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charts/chart2.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8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8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8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9"/>
  </p:notesMasterIdLst>
  <p:handoutMasterIdLst>
    <p:handoutMasterId r:id="rId320"/>
  </p:handoutMasterIdLst>
  <p:sldIdLst>
    <p:sldId id="256" r:id="rId3"/>
    <p:sldId id="727" r:id="rId4"/>
    <p:sldId id="430" r:id="rId5"/>
    <p:sldId id="736" r:id="rId6"/>
    <p:sldId id="717" r:id="rId7"/>
    <p:sldId id="720" r:id="rId8"/>
    <p:sldId id="722" r:id="rId9"/>
    <p:sldId id="723" r:id="rId10"/>
    <p:sldId id="724" r:id="rId11"/>
    <p:sldId id="726" r:id="rId12"/>
    <p:sldId id="737" r:id="rId13"/>
    <p:sldId id="715" r:id="rId14"/>
    <p:sldId id="716" r:id="rId15"/>
    <p:sldId id="738" r:id="rId16"/>
    <p:sldId id="697" r:id="rId17"/>
    <p:sldId id="713" r:id="rId18"/>
    <p:sldId id="712" r:id="rId19"/>
    <p:sldId id="711" r:id="rId20"/>
    <p:sldId id="710" r:id="rId21"/>
    <p:sldId id="709" r:id="rId22"/>
    <p:sldId id="613" r:id="rId23"/>
    <p:sldId id="703" r:id="rId24"/>
    <p:sldId id="704" r:id="rId25"/>
    <p:sldId id="649" r:id="rId26"/>
    <p:sldId id="650" r:id="rId27"/>
    <p:sldId id="739" r:id="rId28"/>
    <p:sldId id="484" r:id="rId29"/>
    <p:sldId id="728" r:id="rId30"/>
    <p:sldId id="729" r:id="rId31"/>
    <p:sldId id="730" r:id="rId32"/>
    <p:sldId id="731" r:id="rId33"/>
    <p:sldId id="732" r:id="rId34"/>
    <p:sldId id="734" r:id="rId35"/>
    <p:sldId id="735" r:id="rId36"/>
    <p:sldId id="733" r:id="rId37"/>
    <p:sldId id="740" r:id="rId38"/>
    <p:sldId id="483" r:id="rId39"/>
    <p:sldId id="442" r:id="rId40"/>
    <p:sldId id="467" r:id="rId41"/>
    <p:sldId id="449" r:id="rId42"/>
    <p:sldId id="468" r:id="rId43"/>
    <p:sldId id="451" r:id="rId44"/>
    <p:sldId id="453" r:id="rId45"/>
    <p:sldId id="454" r:id="rId46"/>
    <p:sldId id="460" r:id="rId47"/>
    <p:sldId id="458" r:id="rId48"/>
    <p:sldId id="457" r:id="rId49"/>
    <p:sldId id="459" r:id="rId50"/>
    <p:sldId id="456" r:id="rId51"/>
    <p:sldId id="465" r:id="rId52"/>
    <p:sldId id="452" r:id="rId53"/>
    <p:sldId id="464" r:id="rId54"/>
    <p:sldId id="461" r:id="rId55"/>
    <p:sldId id="463" r:id="rId56"/>
    <p:sldId id="466" r:id="rId57"/>
    <p:sldId id="462" r:id="rId58"/>
    <p:sldId id="612" r:id="rId59"/>
    <p:sldId id="741" r:id="rId60"/>
    <p:sldId id="432" r:id="rId61"/>
    <p:sldId id="368" r:id="rId62"/>
    <p:sldId id="469" r:id="rId63"/>
    <p:sldId id="481" r:id="rId64"/>
    <p:sldId id="338" r:id="rId65"/>
    <p:sldId id="635" r:id="rId66"/>
    <p:sldId id="501" r:id="rId67"/>
    <p:sldId id="502" r:id="rId68"/>
    <p:sldId id="503" r:id="rId69"/>
    <p:sldId id="699" r:id="rId70"/>
    <p:sldId id="698" r:id="rId71"/>
    <p:sldId id="700" r:id="rId72"/>
    <p:sldId id="500" r:id="rId73"/>
    <p:sldId id="504" r:id="rId74"/>
    <p:sldId id="505" r:id="rId75"/>
    <p:sldId id="714" r:id="rId76"/>
    <p:sldId id="506" r:id="rId77"/>
    <p:sldId id="507" r:id="rId78"/>
    <p:sldId id="742" r:id="rId79"/>
    <p:sldId id="743" r:id="rId80"/>
    <p:sldId id="590" r:id="rId81"/>
    <p:sldId id="636" r:id="rId82"/>
    <p:sldId id="666" r:id="rId83"/>
    <p:sldId id="514" r:id="rId84"/>
    <p:sldId id="515" r:id="rId85"/>
    <p:sldId id="508" r:id="rId86"/>
    <p:sldId id="509" r:id="rId87"/>
    <p:sldId id="510" r:id="rId88"/>
    <p:sldId id="511" r:id="rId89"/>
    <p:sldId id="512" r:id="rId90"/>
    <p:sldId id="513" r:id="rId91"/>
    <p:sldId id="611" r:id="rId92"/>
    <p:sldId id="592" r:id="rId93"/>
    <p:sldId id="637" r:id="rId94"/>
    <p:sldId id="615" r:id="rId95"/>
    <p:sldId id="516" r:id="rId96"/>
    <p:sldId id="517" r:id="rId97"/>
    <p:sldId id="518" r:id="rId98"/>
    <p:sldId id="680" r:id="rId99"/>
    <p:sldId id="537" r:id="rId100"/>
    <p:sldId id="519" r:id="rId101"/>
    <p:sldId id="520" r:id="rId102"/>
    <p:sldId id="524" r:id="rId103"/>
    <p:sldId id="525" r:id="rId104"/>
    <p:sldId id="618" r:id="rId105"/>
    <p:sldId id="521" r:id="rId106"/>
    <p:sldId id="522" r:id="rId107"/>
    <p:sldId id="523" r:id="rId108"/>
    <p:sldId id="526" r:id="rId109"/>
    <p:sldId id="538" r:id="rId110"/>
    <p:sldId id="539" r:id="rId111"/>
    <p:sldId id="591" r:id="rId112"/>
    <p:sldId id="638" r:id="rId113"/>
    <p:sldId id="527" r:id="rId114"/>
    <p:sldId id="528" r:id="rId115"/>
    <p:sldId id="529" r:id="rId116"/>
    <p:sldId id="530" r:id="rId117"/>
    <p:sldId id="531" r:id="rId118"/>
    <p:sldId id="532" r:id="rId119"/>
    <p:sldId id="533" r:id="rId120"/>
    <p:sldId id="534" r:id="rId121"/>
    <p:sldId id="593" r:id="rId122"/>
    <p:sldId id="705" r:id="rId123"/>
    <p:sldId id="681" r:id="rId124"/>
    <p:sldId id="682" r:id="rId125"/>
    <p:sldId id="683" r:id="rId126"/>
    <p:sldId id="684" r:id="rId127"/>
    <p:sldId id="685" r:id="rId128"/>
    <p:sldId id="686" r:id="rId129"/>
    <p:sldId id="687" r:id="rId130"/>
    <p:sldId id="688" r:id="rId131"/>
    <p:sldId id="689" r:id="rId132"/>
    <p:sldId id="701" r:id="rId133"/>
    <p:sldId id="535" r:id="rId134"/>
    <p:sldId id="639" r:id="rId135"/>
    <p:sldId id="475" r:id="rId136"/>
    <p:sldId id="476" r:id="rId137"/>
    <p:sldId id="420" r:id="rId138"/>
    <p:sldId id="419" r:id="rId139"/>
    <p:sldId id="421" r:id="rId140"/>
    <p:sldId id="377" r:id="rId141"/>
    <p:sldId id="378" r:id="rId142"/>
    <p:sldId id="379" r:id="rId143"/>
    <p:sldId id="380" r:id="rId144"/>
    <p:sldId id="381" r:id="rId145"/>
    <p:sldId id="707" r:id="rId146"/>
    <p:sldId id="671" r:id="rId147"/>
    <p:sldId id="672" r:id="rId148"/>
    <p:sldId id="673" r:id="rId149"/>
    <p:sldId id="478" r:id="rId150"/>
    <p:sldId id="594" r:id="rId151"/>
    <p:sldId id="640" r:id="rId152"/>
    <p:sldId id="402" r:id="rId153"/>
    <p:sldId id="409" r:id="rId154"/>
    <p:sldId id="413" r:id="rId155"/>
    <p:sldId id="414" r:id="rId156"/>
    <p:sldId id="407" r:id="rId157"/>
    <p:sldId id="415" r:id="rId158"/>
    <p:sldId id="416" r:id="rId159"/>
    <p:sldId id="411" r:id="rId160"/>
    <p:sldId id="410" r:id="rId161"/>
    <p:sldId id="403" r:id="rId162"/>
    <p:sldId id="404" r:id="rId163"/>
    <p:sldId id="408" r:id="rId164"/>
    <p:sldId id="405" r:id="rId165"/>
    <p:sldId id="417" r:id="rId166"/>
    <p:sldId id="412" r:id="rId167"/>
    <p:sldId id="406" r:id="rId168"/>
    <p:sldId id="595" r:id="rId169"/>
    <p:sldId id="706" r:id="rId170"/>
    <p:sldId id="427" r:id="rId171"/>
    <p:sldId id="641" r:id="rId172"/>
    <p:sldId id="542" r:id="rId173"/>
    <p:sldId id="423" r:id="rId174"/>
    <p:sldId id="424" r:id="rId175"/>
    <p:sldId id="425" r:id="rId176"/>
    <p:sldId id="596" r:id="rId177"/>
    <p:sldId id="642" r:id="rId178"/>
    <p:sldId id="541" r:id="rId179"/>
    <p:sldId id="426" r:id="rId180"/>
    <p:sldId id="429" r:id="rId181"/>
    <p:sldId id="491" r:id="rId182"/>
    <p:sldId id="495" r:id="rId183"/>
    <p:sldId id="494" r:id="rId184"/>
    <p:sldId id="493" r:id="rId185"/>
    <p:sldId id="492" r:id="rId186"/>
    <p:sldId id="496" r:id="rId187"/>
    <p:sldId id="540" r:id="rId188"/>
    <p:sldId id="485" r:id="rId189"/>
    <p:sldId id="487" r:id="rId190"/>
    <p:sldId id="488" r:id="rId191"/>
    <p:sldId id="489" r:id="rId192"/>
    <p:sldId id="490" r:id="rId193"/>
    <p:sldId id="499" r:id="rId194"/>
    <p:sldId id="498" r:id="rId195"/>
    <p:sldId id="597" r:id="rId196"/>
    <p:sldId id="552" r:id="rId197"/>
    <p:sldId id="553" r:id="rId198"/>
    <p:sldId id="658" r:id="rId199"/>
    <p:sldId id="561" r:id="rId200"/>
    <p:sldId id="675" r:id="rId201"/>
    <p:sldId id="562" r:id="rId202"/>
    <p:sldId id="674" r:id="rId203"/>
    <p:sldId id="663" r:id="rId204"/>
    <p:sldId id="664" r:id="rId205"/>
    <p:sldId id="665" r:id="rId206"/>
    <p:sldId id="563" r:id="rId207"/>
    <p:sldId id="656" r:id="rId208"/>
    <p:sldId id="708" r:id="rId209"/>
    <p:sldId id="587" r:id="rId210"/>
    <p:sldId id="588" r:id="rId211"/>
    <p:sldId id="589" r:id="rId212"/>
    <p:sldId id="677" r:id="rId213"/>
    <p:sldId id="564" r:id="rId214"/>
    <p:sldId id="565" r:id="rId215"/>
    <p:sldId id="566" r:id="rId216"/>
    <p:sldId id="567" r:id="rId217"/>
    <p:sldId id="678" r:id="rId218"/>
    <p:sldId id="568" r:id="rId219"/>
    <p:sldId id="670" r:id="rId220"/>
    <p:sldId id="569" r:id="rId221"/>
    <p:sldId id="570" r:id="rId222"/>
    <p:sldId id="598" r:id="rId223"/>
    <p:sldId id="660" r:id="rId224"/>
    <p:sldId id="661" r:id="rId225"/>
    <p:sldId id="571" r:id="rId226"/>
    <p:sldId id="662" r:id="rId227"/>
    <p:sldId id="690" r:id="rId228"/>
    <p:sldId id="572" r:id="rId229"/>
    <p:sldId id="573" r:id="rId230"/>
    <p:sldId id="574" r:id="rId231"/>
    <p:sldId id="691" r:id="rId232"/>
    <p:sldId id="651" r:id="rId233"/>
    <p:sldId id="652" r:id="rId234"/>
    <p:sldId id="654" r:id="rId235"/>
    <p:sldId id="653" r:id="rId236"/>
    <p:sldId id="655" r:id="rId237"/>
    <p:sldId id="575" r:id="rId238"/>
    <p:sldId id="576" r:id="rId239"/>
    <p:sldId id="577" r:id="rId240"/>
    <p:sldId id="578" r:id="rId241"/>
    <p:sldId id="579" r:id="rId242"/>
    <p:sldId id="580" r:id="rId243"/>
    <p:sldId id="581" r:id="rId244"/>
    <p:sldId id="582" r:id="rId245"/>
    <p:sldId id="583" r:id="rId246"/>
    <p:sldId id="584" r:id="rId247"/>
    <p:sldId id="585" r:id="rId248"/>
    <p:sldId id="599" r:id="rId249"/>
    <p:sldId id="644" r:id="rId250"/>
    <p:sldId id="554" r:id="rId251"/>
    <p:sldId id="555" r:id="rId252"/>
    <p:sldId id="556" r:id="rId253"/>
    <p:sldId id="679" r:id="rId254"/>
    <p:sldId id="557" r:id="rId255"/>
    <p:sldId id="616" r:id="rId256"/>
    <p:sldId id="617" r:id="rId257"/>
    <p:sldId id="558" r:id="rId258"/>
    <p:sldId id="559" r:id="rId259"/>
    <p:sldId id="620" r:id="rId260"/>
    <p:sldId id="634" r:id="rId261"/>
    <p:sldId id="619" r:id="rId262"/>
    <p:sldId id="632" r:id="rId263"/>
    <p:sldId id="633" r:id="rId264"/>
    <p:sldId id="560" r:id="rId265"/>
    <p:sldId id="600" r:id="rId266"/>
    <p:sldId id="645" r:id="rId267"/>
    <p:sldId id="543" r:id="rId268"/>
    <p:sldId id="544" r:id="rId269"/>
    <p:sldId id="545" r:id="rId270"/>
    <p:sldId id="546" r:id="rId271"/>
    <p:sldId id="547" r:id="rId272"/>
    <p:sldId id="548" r:id="rId273"/>
    <p:sldId id="549" r:id="rId274"/>
    <p:sldId id="550" r:id="rId275"/>
    <p:sldId id="551" r:id="rId276"/>
    <p:sldId id="646" r:id="rId277"/>
    <p:sldId id="631" r:id="rId278"/>
    <p:sldId id="621" r:id="rId279"/>
    <p:sldId id="622" r:id="rId280"/>
    <p:sldId id="623" r:id="rId281"/>
    <p:sldId id="624" r:id="rId282"/>
    <p:sldId id="625" r:id="rId283"/>
    <p:sldId id="626" r:id="rId284"/>
    <p:sldId id="627" r:id="rId285"/>
    <p:sldId id="628" r:id="rId286"/>
    <p:sldId id="629" r:id="rId287"/>
    <p:sldId id="630" r:id="rId288"/>
    <p:sldId id="389" r:id="rId289"/>
    <p:sldId id="586" r:id="rId290"/>
    <p:sldId id="657" r:id="rId291"/>
    <p:sldId id="482" r:id="rId292"/>
    <p:sldId id="647" r:id="rId293"/>
    <p:sldId id="497" r:id="rId294"/>
    <p:sldId id="434" r:id="rId295"/>
    <p:sldId id="433" r:id="rId296"/>
    <p:sldId id="435" r:id="rId297"/>
    <p:sldId id="436" r:id="rId298"/>
    <p:sldId id="437" r:id="rId299"/>
    <p:sldId id="479" r:id="rId300"/>
    <p:sldId id="480" r:id="rId301"/>
    <p:sldId id="431" r:id="rId302"/>
    <p:sldId id="473" r:id="rId303"/>
    <p:sldId id="474" r:id="rId304"/>
    <p:sldId id="439" r:id="rId305"/>
    <p:sldId id="438" r:id="rId306"/>
    <p:sldId id="440" r:id="rId307"/>
    <p:sldId id="477" r:id="rId308"/>
    <p:sldId id="441" r:id="rId309"/>
    <p:sldId id="470" r:id="rId310"/>
    <p:sldId id="471" r:id="rId311"/>
    <p:sldId id="472" r:id="rId312"/>
    <p:sldId id="718" r:id="rId313"/>
    <p:sldId id="719" r:id="rId314"/>
    <p:sldId id="721" r:id="rId315"/>
    <p:sldId id="744" r:id="rId316"/>
    <p:sldId id="745" r:id="rId317"/>
    <p:sldId id="648" r:id="rId318"/>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債権総論講義1 タイトル" id="{EEA6388E-0000-4BEF-99E4-D1C9DF12F575}">
          <p14:sldIdLst>
            <p14:sldId id="256"/>
            <p14:sldId id="727"/>
          </p14:sldIdLst>
        </p14:section>
        <p14:section name="目次" id="{27EA17C2-2037-4CD0-8CAE-640FDCC442FF}">
          <p14:sldIdLst>
            <p14:sldId id="430"/>
            <p14:sldId id="736"/>
          </p14:sldIdLst>
        </p14:section>
        <p14:section name="明治学院大学の建学の精神" id="{B0310074-2699-445D-9EF8-D1ED16EC6DAA}">
          <p14:sldIdLst>
            <p14:sldId id="717"/>
            <p14:sldId id="720"/>
            <p14:sldId id="722"/>
            <p14:sldId id="723"/>
            <p14:sldId id="724"/>
            <p14:sldId id="726"/>
            <p14:sldId id="737"/>
          </p14:sldIdLst>
        </p14:section>
        <p14:section name="法学部で何を学ぶのか" id="{2FE7DC65-C90F-4983-B323-8766EC5496F1}">
          <p14:sldIdLst>
            <p14:sldId id="715"/>
            <p14:sldId id="716"/>
            <p14:sldId id="738"/>
          </p14:sldIdLst>
        </p14:section>
        <p14:section name="法律家の思考方法" id="{32C74998-4851-4B50-9B78-F3278FF759D7}">
          <p14:sldIdLst>
            <p14:sldId id="697"/>
            <p14:sldId id="713"/>
            <p14:sldId id="712"/>
            <p14:sldId id="711"/>
            <p14:sldId id="710"/>
            <p14:sldId id="709"/>
            <p14:sldId id="613"/>
            <p14:sldId id="703"/>
            <p14:sldId id="704"/>
          </p14:sldIdLst>
        </p14:section>
        <p14:section name="基本と応用との関係" id="{DDE48960-3798-46A8-A558-D48583BBA292}">
          <p14:sldIdLst>
            <p14:sldId id="649"/>
            <p14:sldId id="650"/>
            <p14:sldId id="739"/>
          </p14:sldIdLst>
        </p14:section>
        <p14:section name="民法の体系" id="{03FB7F77-245F-4687-BEBD-C08F871365AF}">
          <p14:sldIdLst>
            <p14:sldId id="484"/>
            <p14:sldId id="728"/>
            <p14:sldId id="729"/>
            <p14:sldId id="730"/>
            <p14:sldId id="731"/>
            <p14:sldId id="732"/>
            <p14:sldId id="734"/>
            <p14:sldId id="735"/>
            <p14:sldId id="733"/>
            <p14:sldId id="740"/>
            <p14:sldId id="483"/>
          </p14:sldIdLst>
        </p14:section>
        <p14:section name="民法条文の適用頻度" id="{38F100DA-0A0B-4333-BF75-E490C08EC3B0}">
          <p14:sldIdLst>
            <p14:sldId id="442"/>
            <p14:sldId id="467"/>
            <p14:sldId id="449"/>
            <p14:sldId id="468"/>
            <p14:sldId id="451"/>
            <p14:sldId id="453"/>
            <p14:sldId id="454"/>
            <p14:sldId id="460"/>
            <p14:sldId id="458"/>
            <p14:sldId id="457"/>
            <p14:sldId id="459"/>
            <p14:sldId id="456"/>
            <p14:sldId id="465"/>
            <p14:sldId id="452"/>
            <p14:sldId id="464"/>
            <p14:sldId id="461"/>
            <p14:sldId id="463"/>
            <p14:sldId id="466"/>
            <p14:sldId id="462"/>
            <p14:sldId id="612"/>
            <p14:sldId id="741"/>
          </p14:sldIdLst>
        </p14:section>
        <p14:section name="債権総論の位置づけ" id="{8A32074F-CA9E-4690-AB44-476022029DB7}">
          <p14:sldIdLst>
            <p14:sldId id="432"/>
            <p14:sldId id="368"/>
            <p14:sldId id="469"/>
          </p14:sldIdLst>
        </p14:section>
        <p14:section name="債権総論1　本論" id="{A1422C8B-D0C5-45E5-A982-3B0B875D4931}">
          <p14:sldIdLst>
            <p14:sldId id="481"/>
            <p14:sldId id="338"/>
          </p14:sldIdLst>
        </p14:section>
        <p14:section name="債権の目的" id="{75A43FC0-8B54-44C9-B838-EFDCDDDE4ECA}">
          <p14:sldIdLst>
            <p14:sldId id="635"/>
            <p14:sldId id="501"/>
            <p14:sldId id="502"/>
            <p14:sldId id="503"/>
            <p14:sldId id="699"/>
            <p14:sldId id="698"/>
            <p14:sldId id="700"/>
            <p14:sldId id="500"/>
            <p14:sldId id="504"/>
            <p14:sldId id="505"/>
            <p14:sldId id="714"/>
            <p14:sldId id="506"/>
            <p14:sldId id="507"/>
            <p14:sldId id="742"/>
            <p14:sldId id="743"/>
            <p14:sldId id="590"/>
          </p14:sldIdLst>
        </p14:section>
        <p14:section name="債権の種類" id="{D2779A73-60EA-402B-88A2-888E6D87EF7A}">
          <p14:sldIdLst/>
        </p14:section>
        <p14:section name="種類債権と特定物債権" id="{1A34E4E7-5CC0-40A6-8681-09850D6DDAC6}">
          <p14:sldIdLst>
            <p14:sldId id="636"/>
            <p14:sldId id="666"/>
            <p14:sldId id="514"/>
            <p14:sldId id="515"/>
            <p14:sldId id="508"/>
            <p14:sldId id="509"/>
            <p14:sldId id="510"/>
            <p14:sldId id="511"/>
            <p14:sldId id="512"/>
            <p14:sldId id="513"/>
            <p14:sldId id="611"/>
            <p14:sldId id="592"/>
          </p14:sldIdLst>
        </p14:section>
        <p14:section name="金銭債権" id="{B1E7C781-CAAE-4429-9920-086E07D9C286}">
          <p14:sldIdLst>
            <p14:sldId id="637"/>
            <p14:sldId id="615"/>
            <p14:sldId id="516"/>
            <p14:sldId id="517"/>
            <p14:sldId id="518"/>
            <p14:sldId id="680"/>
            <p14:sldId id="537"/>
            <p14:sldId id="519"/>
            <p14:sldId id="520"/>
            <p14:sldId id="524"/>
            <p14:sldId id="525"/>
            <p14:sldId id="618"/>
            <p14:sldId id="521"/>
            <p14:sldId id="522"/>
            <p14:sldId id="523"/>
            <p14:sldId id="526"/>
            <p14:sldId id="538"/>
            <p14:sldId id="539"/>
            <p14:sldId id="591"/>
          </p14:sldIdLst>
        </p14:section>
        <p14:section name="選択債権" id="{0A99E14C-3C84-4785-9008-FFB396171B6F}">
          <p14:sldIdLst>
            <p14:sldId id="638"/>
            <p14:sldId id="527"/>
            <p14:sldId id="528"/>
            <p14:sldId id="529"/>
            <p14:sldId id="530"/>
            <p14:sldId id="531"/>
            <p14:sldId id="532"/>
            <p14:sldId id="533"/>
            <p14:sldId id="534"/>
            <p14:sldId id="593"/>
          </p14:sldIdLst>
        </p14:section>
        <p14:section name="手段の債務と結果債務" id="{512FDA30-7BFD-4C2C-ACEB-B0CBAFDCFABB}">
          <p14:sldIdLst>
            <p14:sldId id="705"/>
            <p14:sldId id="681"/>
            <p14:sldId id="682"/>
            <p14:sldId id="683"/>
            <p14:sldId id="684"/>
            <p14:sldId id="685"/>
            <p14:sldId id="686"/>
            <p14:sldId id="687"/>
            <p14:sldId id="688"/>
            <p14:sldId id="689"/>
            <p14:sldId id="701"/>
          </p14:sldIdLst>
        </p14:section>
        <p14:section name="債権の対内的効力" id="{DA44ACEC-AA2C-4524-AD42-291AA53361E8}">
          <p14:sldIdLst>
            <p14:sldId id="535"/>
          </p14:sldIdLst>
        </p14:section>
        <p14:section name="債務不履行" id="{2F179E17-0BE2-447C-9426-5BE22E9381E0}">
          <p14:sldIdLst>
            <p14:sldId id="639"/>
            <p14:sldId id="475"/>
            <p14:sldId id="476"/>
          </p14:sldIdLst>
        </p14:section>
        <p14:section name="帰責事由" id="{E052A5F8-F351-4D67-8DF4-BAC8332377FC}">
          <p14:sldIdLst>
            <p14:sldId id="420"/>
            <p14:sldId id="419"/>
          </p14:sldIdLst>
        </p14:section>
        <p14:section name="損害" id="{583229C9-49B4-42F2-A2C7-DD723F2DEDB6}">
          <p14:sldIdLst>
            <p14:sldId id="421"/>
          </p14:sldIdLst>
        </p14:section>
        <p14:section name="因果関係" id="{F67A8A67-E39C-48B2-9452-0C575DE434E3}">
          <p14:sldIdLst>
            <p14:sldId id="377"/>
            <p14:sldId id="378"/>
            <p14:sldId id="379"/>
            <p14:sldId id="380"/>
            <p14:sldId id="381"/>
          </p14:sldIdLst>
        </p14:section>
        <p14:section name="強制履行" id="{54BE5D07-95F1-498C-A895-3E65E7677E23}">
          <p14:sldIdLst>
            <p14:sldId id="707"/>
            <p14:sldId id="671"/>
            <p14:sldId id="672"/>
            <p14:sldId id="673"/>
            <p14:sldId id="478"/>
            <p14:sldId id="594"/>
          </p14:sldIdLst>
        </p14:section>
        <p14:section name="損害賠償額の予定" id="{EA98B1BD-196E-46AD-A6CA-E9128E344339}">
          <p14:sldIdLst>
            <p14:sldId id="640"/>
            <p14:sldId id="402"/>
            <p14:sldId id="409"/>
            <p14:sldId id="413"/>
            <p14:sldId id="414"/>
            <p14:sldId id="407"/>
            <p14:sldId id="415"/>
            <p14:sldId id="416"/>
            <p14:sldId id="411"/>
            <p14:sldId id="410"/>
            <p14:sldId id="403"/>
            <p14:sldId id="404"/>
            <p14:sldId id="408"/>
            <p14:sldId id="405"/>
            <p14:sldId id="417"/>
            <p14:sldId id="412"/>
            <p14:sldId id="406"/>
            <p14:sldId id="595"/>
          </p14:sldIdLst>
        </p14:section>
        <p14:section name="債権の対外的効力" id="{56EC70AB-83B5-44DB-BFC1-B4802E7D9082}">
          <p14:sldIdLst>
            <p14:sldId id="706"/>
            <p14:sldId id="427"/>
            <p14:sldId id="641"/>
            <p14:sldId id="542"/>
          </p14:sldIdLst>
        </p14:section>
        <p14:section name="債権者代位権" id="{9F649BEE-9884-4E51-8B87-C49DC59F6D94}">
          <p14:sldIdLst>
            <p14:sldId id="423"/>
            <p14:sldId id="424"/>
            <p14:sldId id="425"/>
            <p14:sldId id="596"/>
          </p14:sldIdLst>
        </p14:section>
        <p14:section name="詐害行為取消権" id="{F9DD494C-B5DF-4EC0-95EA-F8FA44498F3D}">
          <p14:sldIdLst>
            <p14:sldId id="642"/>
            <p14:sldId id="541"/>
            <p14:sldId id="426"/>
            <p14:sldId id="429"/>
            <p14:sldId id="491"/>
            <p14:sldId id="495"/>
            <p14:sldId id="494"/>
            <p14:sldId id="493"/>
            <p14:sldId id="492"/>
            <p14:sldId id="496"/>
            <p14:sldId id="540"/>
            <p14:sldId id="485"/>
            <p14:sldId id="487"/>
            <p14:sldId id="488"/>
            <p14:sldId id="489"/>
            <p14:sldId id="490"/>
            <p14:sldId id="499"/>
            <p14:sldId id="498"/>
            <p14:sldId id="597"/>
          </p14:sldIdLst>
        </p14:section>
        <p14:section name="多数当事者の債権・債務関係" id="{FAAD9A71-0EF4-46B5-99BE-C0B9A6340D34}">
          <p14:sldIdLst>
            <p14:sldId id="552"/>
            <p14:sldId id="553"/>
          </p14:sldIdLst>
        </p14:section>
        <p14:section name="連帯債務" id="{DD39EC98-3AD7-4515-818A-B0D0FCAD2D46}">
          <p14:sldIdLst>
            <p14:sldId id="658"/>
            <p14:sldId id="561"/>
            <p14:sldId id="675"/>
            <p14:sldId id="562"/>
            <p14:sldId id="674"/>
            <p14:sldId id="663"/>
            <p14:sldId id="664"/>
            <p14:sldId id="665"/>
            <p14:sldId id="563"/>
            <p14:sldId id="656"/>
            <p14:sldId id="708"/>
            <p14:sldId id="587"/>
            <p14:sldId id="588"/>
            <p14:sldId id="589"/>
            <p14:sldId id="677"/>
            <p14:sldId id="564"/>
            <p14:sldId id="565"/>
            <p14:sldId id="566"/>
            <p14:sldId id="567"/>
            <p14:sldId id="678"/>
            <p14:sldId id="568"/>
            <p14:sldId id="670"/>
            <p14:sldId id="569"/>
            <p14:sldId id="570"/>
            <p14:sldId id="598"/>
            <p14:sldId id="660"/>
            <p14:sldId id="661"/>
            <p14:sldId id="571"/>
            <p14:sldId id="662"/>
            <p14:sldId id="690"/>
            <p14:sldId id="572"/>
            <p14:sldId id="573"/>
            <p14:sldId id="574"/>
            <p14:sldId id="691"/>
            <p14:sldId id="651"/>
            <p14:sldId id="652"/>
            <p14:sldId id="654"/>
            <p14:sldId id="653"/>
            <p14:sldId id="655"/>
            <p14:sldId id="575"/>
            <p14:sldId id="576"/>
            <p14:sldId id="577"/>
            <p14:sldId id="578"/>
            <p14:sldId id="579"/>
            <p14:sldId id="580"/>
            <p14:sldId id="581"/>
            <p14:sldId id="582"/>
            <p14:sldId id="583"/>
            <p14:sldId id="584"/>
            <p14:sldId id="585"/>
            <p14:sldId id="599"/>
          </p14:sldIdLst>
        </p14:section>
        <p14:section name="保証" id="{B174F7BB-E627-4E60-AA6B-22B183BF8AB3}">
          <p14:sldIdLst>
            <p14:sldId id="644"/>
            <p14:sldId id="554"/>
            <p14:sldId id="555"/>
            <p14:sldId id="556"/>
            <p14:sldId id="679"/>
            <p14:sldId id="557"/>
            <p14:sldId id="616"/>
            <p14:sldId id="617"/>
            <p14:sldId id="558"/>
            <p14:sldId id="559"/>
            <p14:sldId id="620"/>
            <p14:sldId id="634"/>
            <p14:sldId id="619"/>
            <p14:sldId id="632"/>
            <p14:sldId id="633"/>
            <p14:sldId id="560"/>
            <p14:sldId id="600"/>
          </p14:sldIdLst>
        </p14:section>
        <p14:section name="レポート課題1" id="{6AD5235D-C221-4474-9F18-F480F7EAF497}">
          <p14:sldIdLst>
            <p14:sldId id="645"/>
            <p14:sldId id="543"/>
            <p14:sldId id="544"/>
            <p14:sldId id="545"/>
            <p14:sldId id="546"/>
            <p14:sldId id="547"/>
            <p14:sldId id="548"/>
            <p14:sldId id="549"/>
            <p14:sldId id="550"/>
            <p14:sldId id="551"/>
          </p14:sldIdLst>
        </p14:section>
        <p14:section name="定期試験予想問題" id="{EDFDBA77-732C-4312-8077-8F10BAA914CD}">
          <p14:sldIdLst>
            <p14:sldId id="646"/>
            <p14:sldId id="631"/>
            <p14:sldId id="621"/>
            <p14:sldId id="622"/>
            <p14:sldId id="623"/>
            <p14:sldId id="624"/>
            <p14:sldId id="625"/>
            <p14:sldId id="626"/>
            <p14:sldId id="627"/>
            <p14:sldId id="628"/>
            <p14:sldId id="629"/>
            <p14:sldId id="630"/>
          </p14:sldIdLst>
        </p14:section>
        <p14:section name="参考文献" id="{A1C0EDA8-6F4E-4870-BC8A-A9AA16D15431}">
          <p14:sldIdLst>
            <p14:sldId id="389"/>
            <p14:sldId id="586"/>
            <p14:sldId id="657"/>
          </p14:sldIdLst>
        </p14:section>
        <p14:section name="債権総論2" id="{C0695E40-7051-4902-BC4F-1DC65F96D4C4}">
          <p14:sldIdLst>
            <p14:sldId id="482"/>
          </p14:sldIdLst>
        </p14:section>
        <p14:section name="債権各論" id="{5B2A7294-15B6-4522-AC92-476B53F95C79}">
          <p14:sldIdLst>
            <p14:sldId id="647"/>
            <p14:sldId id="497"/>
          </p14:sldIdLst>
        </p14:section>
        <p14:section name="契約" id="{FCEDECDA-B5B6-49FE-B03C-D8D60AD4956D}">
          <p14:sldIdLst/>
        </p14:section>
        <p14:section name="契約総論" id="{6722BD56-B1CD-4EE6-80E0-662E5E3EB691}">
          <p14:sldIdLst>
            <p14:sldId id="434"/>
            <p14:sldId id="433"/>
            <p14:sldId id="435"/>
            <p14:sldId id="436"/>
            <p14:sldId id="437"/>
            <p14:sldId id="479"/>
            <p14:sldId id="480"/>
          </p14:sldIdLst>
        </p14:section>
        <p14:section name="契約各論" id="{E0078D29-4937-41E3-A683-885E4DAFF661}">
          <p14:sldIdLst>
            <p14:sldId id="431"/>
            <p14:sldId id="473"/>
            <p14:sldId id="474"/>
          </p14:sldIdLst>
        </p14:section>
        <p14:section name="事務管理" id="{52CE762C-8F87-4DF0-B804-AAABB7DA1195}">
          <p14:sldIdLst>
            <p14:sldId id="439"/>
            <p14:sldId id="438"/>
          </p14:sldIdLst>
        </p14:section>
        <p14:section name="不当利得" id="{DA501C49-E167-46DA-ADF0-C58593710DAC}">
          <p14:sldIdLst>
            <p14:sldId id="440"/>
            <p14:sldId id="477"/>
          </p14:sldIdLst>
        </p14:section>
        <p14:section name="不法行為" id="{53720C55-ACD1-4951-8A37-8BC7F4AE8EAF}">
          <p14:sldIdLst>
            <p14:sldId id="441"/>
            <p14:sldId id="470"/>
            <p14:sldId id="471"/>
            <p14:sldId id="472"/>
          </p14:sldIdLst>
        </p14:section>
        <p14:section name="人格形成" id="{202E7EB3-8A20-4C5F-9BB0-6ABA2F48B032}">
          <p14:sldIdLst>
            <p14:sldId id="718"/>
            <p14:sldId id="719"/>
            <p14:sldId id="721"/>
            <p14:sldId id="744"/>
            <p14:sldId id="745"/>
          </p14:sldIdLst>
        </p14:section>
        <p14:section name="エンディング" id="{21DA4F55-6742-4E5E-ACE4-4D893207DE13}">
          <p14:sldIdLst>
            <p14:sldId id="6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5" autoAdjust="0"/>
    <p:restoredTop sz="65120" autoAdjust="0"/>
  </p:normalViewPr>
  <p:slideViewPr>
    <p:cSldViewPr>
      <p:cViewPr varScale="1">
        <p:scale>
          <a:sx n="37" d="100"/>
          <a:sy n="37" d="100"/>
        </p:scale>
        <p:origin x="47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70" d="100"/>
          <a:sy n="70" d="100"/>
        </p:scale>
        <p:origin x="-2328"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324" Type="http://schemas.openxmlformats.org/officeDocument/2006/relationships/tableStyles" Target="tableStyles.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287" Type="http://schemas.openxmlformats.org/officeDocument/2006/relationships/slide" Target="slides/slide285.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slide" Target="slides/slide280.xml"/><Relationship Id="rId312" Type="http://schemas.openxmlformats.org/officeDocument/2006/relationships/slide" Target="slides/slide310.xml"/><Relationship Id="rId317" Type="http://schemas.openxmlformats.org/officeDocument/2006/relationships/slide" Target="slides/slide31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93" Type="http://schemas.openxmlformats.org/officeDocument/2006/relationships/slide" Target="slides/slide291.xml"/><Relationship Id="rId302" Type="http://schemas.openxmlformats.org/officeDocument/2006/relationships/slide" Target="slides/slide300.xml"/><Relationship Id="rId307" Type="http://schemas.openxmlformats.org/officeDocument/2006/relationships/slide" Target="slides/slide305.xml"/><Relationship Id="rId32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313" Type="http://schemas.openxmlformats.org/officeDocument/2006/relationships/slide" Target="slides/slide311.xml"/><Relationship Id="rId318" Type="http://schemas.openxmlformats.org/officeDocument/2006/relationships/slide" Target="slides/slide316.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notesMaster" Target="notesMasters/notesMaster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handoutMaster" Target="handoutMasters/handoutMaster1.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presProps" Target="presProps.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s>
</file>

<file path=ppt/charts/_rels/chart1.xml.rels><?xml version="1.0" encoding="UTF-8" standalone="yes"?>
<Relationships xmlns="http://schemas.openxmlformats.org/package/2006/relationships"><Relationship Id="rId1" Type="http://schemas.openxmlformats.org/officeDocument/2006/relationships/oleObject" Target="file:///C:\kagayama\WWW\lawschool_jp\kagayama\basic_idea\CivilLawFrequency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kagayama\WWW\lawschool_jp\MBL\Publication\Video\CivilLawFrequency2014.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kagayama\WWW\lawschool_jp\kagayama\material\civi_law\contract\obligation\presentation\2014\damag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2"/>
              </a:solidFill>
            </a:ln>
          </c:spPr>
          <c:dPt>
            <c:idx val="0"/>
            <c:bubble3D val="0"/>
            <c:spPr>
              <a:solidFill>
                <a:schemeClr val="accent1">
                  <a:lumMod val="20000"/>
                  <a:lumOff val="80000"/>
                </a:schemeClr>
              </a:solidFill>
              <a:ln>
                <a:solidFill>
                  <a:schemeClr val="tx2"/>
                </a:solidFill>
              </a:ln>
            </c:spPr>
          </c:dPt>
          <c:dPt>
            <c:idx val="1"/>
            <c:bubble3D val="0"/>
            <c:spPr>
              <a:solidFill>
                <a:schemeClr val="accent6">
                  <a:lumMod val="40000"/>
                  <a:lumOff val="60000"/>
                </a:schemeClr>
              </a:solidFill>
              <a:ln>
                <a:solidFill>
                  <a:schemeClr val="tx2"/>
                </a:solidFill>
              </a:ln>
            </c:spPr>
          </c:dPt>
          <c:dPt>
            <c:idx val="2"/>
            <c:bubble3D val="0"/>
            <c:spPr>
              <a:solidFill>
                <a:schemeClr val="accent3">
                  <a:lumMod val="40000"/>
                  <a:lumOff val="60000"/>
                </a:schemeClr>
              </a:solidFill>
              <a:ln>
                <a:solidFill>
                  <a:schemeClr val="tx2"/>
                </a:solidFill>
              </a:ln>
            </c:spPr>
          </c:dPt>
          <c:dPt>
            <c:idx val="3"/>
            <c:bubble3D val="0"/>
            <c:spPr>
              <a:solidFill>
                <a:schemeClr val="accent4">
                  <a:lumMod val="40000"/>
                  <a:lumOff val="60000"/>
                </a:schemeClr>
              </a:solidFill>
              <a:ln>
                <a:solidFill>
                  <a:schemeClr val="tx2"/>
                </a:solidFill>
              </a:ln>
            </c:spPr>
          </c:dPt>
          <c:dPt>
            <c:idx val="4"/>
            <c:bubble3D val="0"/>
            <c:spPr>
              <a:solidFill>
                <a:schemeClr val="accent6">
                  <a:lumMod val="75000"/>
                </a:schemeClr>
              </a:solidFill>
              <a:ln>
                <a:solidFill>
                  <a:schemeClr val="tx2"/>
                </a:solidFill>
              </a:ln>
            </c:spPr>
          </c:dPt>
          <c:dPt>
            <c:idx val="5"/>
            <c:bubble3D val="0"/>
            <c:spPr>
              <a:solidFill>
                <a:schemeClr val="accent2">
                  <a:lumMod val="40000"/>
                  <a:lumOff val="60000"/>
                </a:schemeClr>
              </a:solidFill>
              <a:ln>
                <a:solidFill>
                  <a:schemeClr val="tx2"/>
                </a:solidFill>
              </a:ln>
            </c:spPr>
          </c:dPt>
          <c:dLbls>
            <c:dLbl>
              <c:idx val="0"/>
              <c:layout>
                <c:manualLayout>
                  <c:x val="-6.3450646156543139E-2"/>
                  <c:y val="0.1548613143411824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8.6144862599364602E-2"/>
                  <c:y val="9.6862550563277208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5234628619246179"/>
                  <c:y val="-7.4293623307467157E-3"/>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9.6039787628082102E-2"/>
                  <c:y val="-0.17335608926870857"/>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2878378195864454"/>
                  <c:y val="-1.7984713015808857E-2"/>
                </c:manualLayout>
              </c:layout>
              <c:tx>
                <c:rich>
                  <a:bodyPr/>
                  <a:lstStyle/>
                  <a:p>
                    <a:r>
                      <a:rPr lang="ja-JP" altLang="en-US" b="1" dirty="0"/>
                      <a:t>事務管理</a:t>
                    </a:r>
                    <a:r>
                      <a:rPr lang="ja-JP" altLang="en-US" b="1" dirty="0" smtClean="0"/>
                      <a:t>・</a:t>
                    </a:r>
                    <a:br>
                      <a:rPr lang="ja-JP" altLang="en-US" b="1" dirty="0" smtClean="0"/>
                    </a:br>
                    <a:r>
                      <a:rPr lang="ja-JP" altLang="en-US" b="1" dirty="0" smtClean="0"/>
                      <a:t>不当</a:t>
                    </a:r>
                    <a:r>
                      <a:rPr lang="ja-JP" altLang="en-US" b="1" dirty="0"/>
                      <a:t>利得
</a:t>
                    </a:r>
                    <a:r>
                      <a:rPr lang="en-US" altLang="ja-JP" b="1" dirty="0"/>
                      <a:t>2%</a:t>
                    </a:r>
                    <a:endParaRPr lang="ja-JP" altLang="en-US" dirty="0"/>
                  </a:p>
                </c:rich>
              </c:tx>
              <c:showLegendKey val="0"/>
              <c:showVal val="0"/>
              <c:showCatName val="1"/>
              <c:showSerName val="0"/>
              <c:showPercent val="1"/>
              <c:showBubbleSize val="0"/>
              <c:extLst>
                <c:ext xmlns:c15="http://schemas.microsoft.com/office/drawing/2012/chart" uri="{CE6537A1-D6FC-4f65-9D91-7224C49458BB}"/>
              </c:extLst>
            </c:dLbl>
            <c:dLbl>
              <c:idx val="5"/>
              <c:layout>
                <c:manualLayout>
                  <c:x val="0.1757071589395266"/>
                  <c:y val="-0.1349787423168097"/>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4.0936328175564529E-2"/>
                  <c:y val="6.180563666531496E-2"/>
                </c:manualLayout>
              </c:layout>
              <c:showLegendKey val="0"/>
              <c:showVal val="0"/>
              <c:showCatName val="1"/>
              <c:showSerName val="0"/>
              <c:showPercent val="1"/>
              <c:showBubbleSize val="0"/>
              <c:extLst>
                <c:ext xmlns:c15="http://schemas.microsoft.com/office/drawing/2012/chart" uri="{CE6537A1-D6FC-4f65-9D91-7224C49458BB}"/>
              </c:extLst>
            </c:dLbl>
            <c:dLbl>
              <c:idx val="7"/>
              <c:layout>
                <c:manualLayout>
                  <c:x val="1.989980216265471E-2"/>
                  <c:y val="3.1250041010552509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800" b="1"/>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民法全体!$N$2:$U$2</c:f>
              <c:strCache>
                <c:ptCount val="8"/>
                <c:pt idx="0">
                  <c:v>総則</c:v>
                </c:pt>
                <c:pt idx="1">
                  <c:v>物権</c:v>
                </c:pt>
                <c:pt idx="2">
                  <c:v>債権総論</c:v>
                </c:pt>
                <c:pt idx="3">
                  <c:v>契約</c:v>
                </c:pt>
                <c:pt idx="4">
                  <c:v>その他</c:v>
                </c:pt>
                <c:pt idx="5">
                  <c:v>不法行為</c:v>
                </c:pt>
                <c:pt idx="6">
                  <c:v>親族</c:v>
                </c:pt>
                <c:pt idx="7">
                  <c:v>相続</c:v>
                </c:pt>
              </c:strCache>
            </c:strRef>
          </c:cat>
          <c:val>
            <c:numRef>
              <c:f>民法全体!$N$3:$U$3</c:f>
              <c:numCache>
                <c:formatCode>#,##0_);[Red]\(#,##0\)</c:formatCode>
                <c:ptCount val="8"/>
                <c:pt idx="0">
                  <c:v>9883</c:v>
                </c:pt>
                <c:pt idx="1">
                  <c:v>4970</c:v>
                </c:pt>
                <c:pt idx="2">
                  <c:v>8332</c:v>
                </c:pt>
                <c:pt idx="3" formatCode="#,##0_ ">
                  <c:v>8874</c:v>
                </c:pt>
                <c:pt idx="4">
                  <c:v>1203</c:v>
                </c:pt>
                <c:pt idx="5" formatCode="#,##0_ ">
                  <c:v>32863</c:v>
                </c:pt>
                <c:pt idx="6">
                  <c:v>3623</c:v>
                </c:pt>
                <c:pt idx="7">
                  <c:v>3206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2"/>
              </a:solidFill>
            </a:ln>
          </c:spPr>
          <c:dPt>
            <c:idx val="0"/>
            <c:bubble3D val="0"/>
            <c:spPr>
              <a:solidFill>
                <a:schemeClr val="accent1">
                  <a:lumMod val="40000"/>
                  <a:lumOff val="60000"/>
                </a:schemeClr>
              </a:solidFill>
              <a:ln>
                <a:solidFill>
                  <a:schemeClr val="tx2"/>
                </a:solidFill>
              </a:ln>
            </c:spPr>
          </c:dPt>
          <c:dPt>
            <c:idx val="1"/>
            <c:bubble3D val="0"/>
            <c:spPr>
              <a:solidFill>
                <a:schemeClr val="accent2">
                  <a:lumMod val="40000"/>
                  <a:lumOff val="60000"/>
                </a:schemeClr>
              </a:solidFill>
              <a:ln>
                <a:solidFill>
                  <a:schemeClr val="tx2"/>
                </a:solidFill>
              </a:ln>
            </c:spPr>
          </c:dPt>
          <c:dPt>
            <c:idx val="2"/>
            <c:bubble3D val="0"/>
            <c:spPr>
              <a:solidFill>
                <a:schemeClr val="accent3">
                  <a:lumMod val="60000"/>
                  <a:lumOff val="40000"/>
                </a:schemeClr>
              </a:solidFill>
              <a:ln>
                <a:solidFill>
                  <a:schemeClr val="tx2"/>
                </a:solidFill>
              </a:ln>
            </c:spPr>
          </c:dPt>
          <c:dPt>
            <c:idx val="3"/>
            <c:bubble3D val="0"/>
            <c:spPr>
              <a:solidFill>
                <a:schemeClr val="accent4">
                  <a:lumMod val="40000"/>
                  <a:lumOff val="60000"/>
                </a:schemeClr>
              </a:solidFill>
              <a:ln>
                <a:solidFill>
                  <a:schemeClr val="tx2"/>
                </a:solidFill>
              </a:ln>
            </c:spPr>
          </c:dPt>
          <c:dPt>
            <c:idx val="4"/>
            <c:bubble3D val="0"/>
            <c:spPr>
              <a:solidFill>
                <a:schemeClr val="tx2">
                  <a:lumMod val="40000"/>
                  <a:lumOff val="60000"/>
                </a:schemeClr>
              </a:solidFill>
              <a:ln>
                <a:solidFill>
                  <a:schemeClr val="tx2"/>
                </a:solidFill>
              </a:ln>
            </c:spPr>
          </c:dPt>
          <c:dPt>
            <c:idx val="5"/>
            <c:bubble3D val="0"/>
            <c:spPr>
              <a:solidFill>
                <a:schemeClr val="accent6">
                  <a:lumMod val="40000"/>
                  <a:lumOff val="60000"/>
                </a:schemeClr>
              </a:solidFill>
              <a:ln>
                <a:solidFill>
                  <a:schemeClr val="tx2"/>
                </a:solidFill>
              </a:ln>
            </c:spPr>
          </c:dPt>
          <c:dLbls>
            <c:dLbl>
              <c:idx val="0"/>
              <c:spPr/>
              <c:txPr>
                <a:bodyPr/>
                <a:lstStyle/>
                <a:p>
                  <a:pPr>
                    <a:defRPr sz="1800"/>
                  </a:pPr>
                  <a:endParaRPr lang="ja-JP"/>
                </a:p>
              </c:txPr>
              <c:showLegendKey val="0"/>
              <c:showVal val="0"/>
              <c:showCatName val="1"/>
              <c:showSerName val="0"/>
              <c:showPercent val="1"/>
              <c:showBubbleSize val="0"/>
            </c:dLbl>
            <c:dLbl>
              <c:idx val="1"/>
              <c:spPr/>
              <c:txPr>
                <a:bodyPr/>
                <a:lstStyle/>
                <a:p>
                  <a:pPr>
                    <a:defRPr sz="1800"/>
                  </a:pPr>
                  <a:endParaRPr lang="ja-JP"/>
                </a:p>
              </c:txPr>
              <c:showLegendKey val="0"/>
              <c:showVal val="0"/>
              <c:showCatName val="1"/>
              <c:showSerName val="0"/>
              <c:showPercent val="1"/>
              <c:showBubbleSize val="0"/>
            </c:dLbl>
            <c:dLbl>
              <c:idx val="2"/>
              <c:spPr/>
              <c:txPr>
                <a:bodyPr/>
                <a:lstStyle/>
                <a:p>
                  <a:pPr>
                    <a:defRPr sz="1800"/>
                  </a:pPr>
                  <a:endParaRPr lang="ja-JP"/>
                </a:p>
              </c:txPr>
              <c:showLegendKey val="0"/>
              <c:showVal val="0"/>
              <c:showCatName val="1"/>
              <c:showSerName val="0"/>
              <c:showPercent val="1"/>
              <c:showBubbleSize val="0"/>
            </c:dLbl>
            <c:dLbl>
              <c:idx val="3"/>
              <c:spPr/>
              <c:txPr>
                <a:bodyPr/>
                <a:lstStyle/>
                <a:p>
                  <a:pPr>
                    <a:defRPr sz="1800"/>
                  </a:pPr>
                  <a:endParaRPr lang="ja-JP"/>
                </a:p>
              </c:txPr>
              <c:showLegendKey val="0"/>
              <c:showVal val="0"/>
              <c:showCatName val="1"/>
              <c:showSerName val="0"/>
              <c:showPercent val="1"/>
              <c:showBubbleSize val="0"/>
            </c:dLbl>
            <c:dLbl>
              <c:idx val="4"/>
              <c:spPr/>
              <c:txPr>
                <a:bodyPr/>
                <a:lstStyle/>
                <a:p>
                  <a:pPr>
                    <a:defRPr sz="1600"/>
                  </a:pPr>
                  <a:endParaRPr lang="ja-JP"/>
                </a:p>
              </c:txPr>
              <c:showLegendKey val="0"/>
              <c:showVal val="0"/>
              <c:showCatName val="1"/>
              <c:showSerName val="0"/>
              <c:showPercent val="1"/>
              <c:showBubbleSize val="0"/>
            </c:dLbl>
            <c:dLbl>
              <c:idx val="5"/>
              <c:spPr/>
              <c:txPr>
                <a:bodyPr/>
                <a:lstStyle/>
                <a:p>
                  <a:pPr>
                    <a:defRPr sz="1600"/>
                  </a:pPr>
                  <a:endParaRPr lang="ja-JP"/>
                </a:p>
              </c:txPr>
              <c:showLegendKey val="0"/>
              <c:showVal val="0"/>
              <c:showCatName val="1"/>
              <c:showSerName val="0"/>
              <c:showPercent val="1"/>
              <c:showBubbleSize val="0"/>
            </c:dLbl>
            <c:dLbl>
              <c:idx val="6"/>
              <c:layout>
                <c:manualLayout>
                  <c:x val="-8.9217421966740845E-2"/>
                  <c:y val="0.27301243424451954"/>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Lst>
            </c:dLbl>
            <c:dLbl>
              <c:idx val="7"/>
              <c:layout>
                <c:manualLayout>
                  <c:x val="-0.10747768696213354"/>
                  <c:y val="0.24437584536462439"/>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Lst>
            </c:dLbl>
            <c:dLbl>
              <c:idx val="8"/>
              <c:layout>
                <c:manualLayout>
                  <c:x val="-0.12273072329837097"/>
                  <c:y val="0.17829809033564173"/>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Lst>
            </c:dLbl>
            <c:dLbl>
              <c:idx val="9"/>
              <c:layout>
                <c:manualLayout>
                  <c:x val="-0.14020205649198794"/>
                  <c:y val="0.10989607856622632"/>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Lst>
            </c:dLbl>
            <c:dLbl>
              <c:idx val="10"/>
              <c:layout>
                <c:manualLayout>
                  <c:x val="-0.1535746434737483"/>
                  <c:y val="1.5449341607546251E-2"/>
                </c:manualLayout>
              </c:layout>
              <c:showLegendKey val="0"/>
              <c:showVal val="0"/>
              <c:showCatName val="1"/>
              <c:showSerName val="0"/>
              <c:showPercent val="1"/>
              <c:showBubbleSize val="0"/>
              <c:extLst>
                <c:ext xmlns:c15="http://schemas.microsoft.com/office/drawing/2012/chart" uri="{CE6537A1-D6FC-4f65-9D91-7224C49458BB}"/>
              </c:extLst>
            </c:dLbl>
            <c:dLbl>
              <c:idx val="12"/>
              <c:layout>
                <c:manualLayout>
                  <c:x val="-9.1728790555172995E-2"/>
                  <c:y val="-1.8932331831167368E-2"/>
                </c:manualLayout>
              </c:layout>
              <c:showLegendKey val="0"/>
              <c:showVal val="0"/>
              <c:showCatName val="1"/>
              <c:showSerName val="0"/>
              <c:showPercent val="1"/>
              <c:showBubbleSize val="0"/>
              <c:extLst>
                <c:ext xmlns:c15="http://schemas.microsoft.com/office/drawing/2012/chart" uri="{CE6537A1-D6FC-4f65-9D91-7224C49458BB}"/>
              </c:extLst>
            </c:dLbl>
            <c:dLbl>
              <c:idx val="16"/>
              <c:layout>
                <c:manualLayout>
                  <c:x val="2.8790488641391308E-2"/>
                  <c:y val="0"/>
                </c:manualLayout>
              </c:layout>
              <c:showLegendKey val="0"/>
              <c:showVal val="0"/>
              <c:showCatName val="1"/>
              <c:showSerName val="0"/>
              <c:showPercent val="1"/>
              <c:showBubbleSize val="0"/>
              <c:extLst>
                <c:ext xmlns:c15="http://schemas.microsoft.com/office/drawing/2012/chart" uri="{CE6537A1-D6FC-4f65-9D91-7224C49458BB}"/>
              </c:extLst>
            </c:dLbl>
            <c:dLbl>
              <c:idx val="17"/>
              <c:layout>
                <c:manualLayout>
                  <c:x val="5.7317778243499033E-2"/>
                  <c:y val="1.2029086715232699E-3"/>
                </c:manualLayout>
              </c:layout>
              <c:showLegendKey val="0"/>
              <c:showVal val="0"/>
              <c:showCatName val="1"/>
              <c:showSerName val="0"/>
              <c:showPercent val="1"/>
              <c:showBubbleSize val="0"/>
              <c:extLst>
                <c:ext xmlns:c15="http://schemas.microsoft.com/office/drawing/2012/chart" uri="{CE6537A1-D6FC-4f65-9D91-7224C49458BB}"/>
              </c:extLst>
            </c:dLbl>
            <c:dLbl>
              <c:idx val="18"/>
              <c:layout>
                <c:manualLayout>
                  <c:x val="0.12303969608361692"/>
                  <c:y val="0"/>
                </c:manualLayout>
              </c:layout>
              <c:showLegendKey val="0"/>
              <c:showVal val="0"/>
              <c:showCatName val="1"/>
              <c:showSerName val="0"/>
              <c:showPercent val="1"/>
              <c:showBubbleSize val="0"/>
              <c:extLst>
                <c:ext xmlns:c15="http://schemas.microsoft.com/office/drawing/2012/chart" uri="{CE6537A1-D6FC-4f65-9D91-7224C49458BB}"/>
              </c:extLst>
            </c:dLbl>
            <c:dLbl>
              <c:idx val="19"/>
              <c:layout>
                <c:manualLayout>
                  <c:x val="0.20779963341084265"/>
                  <c:y val="3.2653779209717439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40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条文全体の頻度!$D$3:$D$22</c:f>
              <c:strCache>
                <c:ptCount val="20"/>
                <c:pt idx="0">
                  <c:v>709</c:v>
                </c:pt>
                <c:pt idx="1">
                  <c:v>710</c:v>
                </c:pt>
                <c:pt idx="2">
                  <c:v>722</c:v>
                </c:pt>
                <c:pt idx="3">
                  <c:v>715</c:v>
                </c:pt>
                <c:pt idx="4">
                  <c:v>415</c:v>
                </c:pt>
                <c:pt idx="5">
                  <c:v>1</c:v>
                </c:pt>
                <c:pt idx="6">
                  <c:v>719</c:v>
                </c:pt>
                <c:pt idx="7">
                  <c:v>90</c:v>
                </c:pt>
                <c:pt idx="8">
                  <c:v>177</c:v>
                </c:pt>
                <c:pt idx="9">
                  <c:v>612</c:v>
                </c:pt>
                <c:pt idx="10">
                  <c:v>703</c:v>
                </c:pt>
                <c:pt idx="11">
                  <c:v>541</c:v>
                </c:pt>
                <c:pt idx="12">
                  <c:v>95</c:v>
                </c:pt>
                <c:pt idx="13">
                  <c:v>601</c:v>
                </c:pt>
                <c:pt idx="14">
                  <c:v>110</c:v>
                </c:pt>
                <c:pt idx="15">
                  <c:v>711</c:v>
                </c:pt>
                <c:pt idx="16">
                  <c:v>416</c:v>
                </c:pt>
                <c:pt idx="17">
                  <c:v>723</c:v>
                </c:pt>
                <c:pt idx="18">
                  <c:v>656</c:v>
                </c:pt>
                <c:pt idx="19">
                  <c:v>770</c:v>
                </c:pt>
              </c:strCache>
            </c:strRef>
          </c:cat>
          <c:val>
            <c:numRef>
              <c:f>条文全体の頻度!$E$3:$E$22</c:f>
              <c:numCache>
                <c:formatCode>#,##0_ </c:formatCode>
                <c:ptCount val="20"/>
                <c:pt idx="0">
                  <c:v>13803</c:v>
                </c:pt>
                <c:pt idx="1">
                  <c:v>7705</c:v>
                </c:pt>
                <c:pt idx="2">
                  <c:v>3725</c:v>
                </c:pt>
                <c:pt idx="3">
                  <c:v>3301</c:v>
                </c:pt>
                <c:pt idx="4">
                  <c:v>2618</c:v>
                </c:pt>
                <c:pt idx="5">
                  <c:v>2256</c:v>
                </c:pt>
                <c:pt idx="6">
                  <c:v>1944</c:v>
                </c:pt>
                <c:pt idx="7">
                  <c:v>939</c:v>
                </c:pt>
                <c:pt idx="8">
                  <c:v>838</c:v>
                </c:pt>
                <c:pt idx="9">
                  <c:v>722</c:v>
                </c:pt>
                <c:pt idx="10">
                  <c:v>722</c:v>
                </c:pt>
                <c:pt idx="11">
                  <c:v>672</c:v>
                </c:pt>
                <c:pt idx="12">
                  <c:v>615</c:v>
                </c:pt>
                <c:pt idx="13">
                  <c:v>614</c:v>
                </c:pt>
                <c:pt idx="14">
                  <c:v>587</c:v>
                </c:pt>
                <c:pt idx="15">
                  <c:v>564</c:v>
                </c:pt>
                <c:pt idx="16">
                  <c:v>528</c:v>
                </c:pt>
                <c:pt idx="17">
                  <c:v>522</c:v>
                </c:pt>
                <c:pt idx="18">
                  <c:v>518</c:v>
                </c:pt>
                <c:pt idx="19">
                  <c:v>450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注意の費用</c:v>
                </c:pt>
              </c:strCache>
            </c:strRef>
          </c:tx>
          <c:spPr>
            <a:ln w="50800"/>
          </c:spPr>
          <c:marker>
            <c:symbol val="none"/>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10</c:v>
                </c:pt>
                <c:pt idx="1">
                  <c:v>20</c:v>
                </c:pt>
                <c:pt idx="2">
                  <c:v>30</c:v>
                </c:pt>
                <c:pt idx="3">
                  <c:v>40</c:v>
                </c:pt>
                <c:pt idx="4">
                  <c:v>50</c:v>
                </c:pt>
                <c:pt idx="5">
                  <c:v>60</c:v>
                </c:pt>
                <c:pt idx="6">
                  <c:v>70</c:v>
                </c:pt>
                <c:pt idx="7">
                  <c:v>80</c:v>
                </c:pt>
                <c:pt idx="8">
                  <c:v>90</c:v>
                </c:pt>
                <c:pt idx="9">
                  <c:v>100</c:v>
                </c:pt>
              </c:numCache>
            </c:numRef>
          </c:val>
          <c:smooth val="0"/>
        </c:ser>
        <c:ser>
          <c:idx val="1"/>
          <c:order val="1"/>
          <c:tx>
            <c:strRef>
              <c:f>Sheet1!$C$1</c:f>
              <c:strCache>
                <c:ptCount val="1"/>
                <c:pt idx="0">
                  <c:v>期待損害</c:v>
                </c:pt>
              </c:strCache>
            </c:strRef>
          </c:tx>
          <c:spPr>
            <a:ln w="50800"/>
          </c:spPr>
          <c:marker>
            <c:symbol val="none"/>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General</c:formatCode>
                <c:ptCount val="10"/>
                <c:pt idx="0">
                  <c:v>85.133992252078457</c:v>
                </c:pt>
                <c:pt idx="1">
                  <c:v>72.477966367769554</c:v>
                </c:pt>
                <c:pt idx="2">
                  <c:v>61.703386272000969</c:v>
                </c:pt>
                <c:pt idx="3">
                  <c:v>52.530556088075343</c:v>
                </c:pt>
                <c:pt idx="4">
                  <c:v>44.721359549995796</c:v>
                </c:pt>
                <c:pt idx="5">
                  <c:v>38.073078774317572</c:v>
                </c:pt>
                <c:pt idx="6">
                  <c:v>32.413131933855247</c:v>
                </c:pt>
                <c:pt idx="7">
                  <c:v>27.594593229224294</c:v>
                </c:pt>
                <c:pt idx="8">
                  <c:v>23.492378861760379</c:v>
                </c:pt>
                <c:pt idx="9">
                  <c:v>20</c:v>
                </c:pt>
              </c:numCache>
            </c:numRef>
          </c:val>
          <c:smooth val="0"/>
        </c:ser>
        <c:ser>
          <c:idx val="2"/>
          <c:order val="2"/>
          <c:tx>
            <c:strRef>
              <c:f>Sheet1!$D$1</c:f>
              <c:strCache>
                <c:ptCount val="1"/>
                <c:pt idx="0">
                  <c:v>社会費用</c:v>
                </c:pt>
              </c:strCache>
            </c:strRef>
          </c:tx>
          <c:spPr>
            <a:ln w="50800"/>
          </c:spPr>
          <c:marker>
            <c:symbol val="none"/>
          </c:marker>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General</c:formatCode>
                <c:ptCount val="10"/>
                <c:pt idx="0">
                  <c:v>95.133992252078457</c:v>
                </c:pt>
                <c:pt idx="1">
                  <c:v>92.477966367769554</c:v>
                </c:pt>
                <c:pt idx="2">
                  <c:v>91.703386272000969</c:v>
                </c:pt>
                <c:pt idx="3">
                  <c:v>92.530556088075343</c:v>
                </c:pt>
                <c:pt idx="4">
                  <c:v>94.721359549995796</c:v>
                </c:pt>
                <c:pt idx="5">
                  <c:v>98.073078774317565</c:v>
                </c:pt>
                <c:pt idx="6">
                  <c:v>102.41313193385525</c:v>
                </c:pt>
                <c:pt idx="7">
                  <c:v>107.5945932292243</c:v>
                </c:pt>
                <c:pt idx="8">
                  <c:v>113.49237886176039</c:v>
                </c:pt>
                <c:pt idx="9">
                  <c:v>120</c:v>
                </c:pt>
              </c:numCache>
            </c:numRef>
          </c:val>
          <c:smooth val="0"/>
        </c:ser>
        <c:dLbls>
          <c:showLegendKey val="0"/>
          <c:showVal val="0"/>
          <c:showCatName val="0"/>
          <c:showSerName val="0"/>
          <c:showPercent val="0"/>
          <c:showBubbleSize val="0"/>
        </c:dLbls>
        <c:smooth val="0"/>
        <c:axId val="339877952"/>
        <c:axId val="339878344"/>
      </c:lineChart>
      <c:catAx>
        <c:axId val="339877952"/>
        <c:scaling>
          <c:orientation val="minMax"/>
        </c:scaling>
        <c:delete val="0"/>
        <c:axPos val="b"/>
        <c:numFmt formatCode="General" sourceLinked="1"/>
        <c:majorTickMark val="out"/>
        <c:minorTickMark val="none"/>
        <c:tickLblPos val="nextTo"/>
        <c:crossAx val="339878344"/>
        <c:crosses val="autoZero"/>
        <c:auto val="1"/>
        <c:lblAlgn val="ctr"/>
        <c:lblOffset val="100"/>
        <c:noMultiLvlLbl val="0"/>
      </c:catAx>
      <c:valAx>
        <c:axId val="339878344"/>
        <c:scaling>
          <c:orientation val="minMax"/>
        </c:scaling>
        <c:delete val="0"/>
        <c:axPos val="l"/>
        <c:majorGridlines/>
        <c:numFmt formatCode="General" sourceLinked="1"/>
        <c:majorTickMark val="out"/>
        <c:minorTickMark val="none"/>
        <c:tickLblPos val="nextTo"/>
        <c:crossAx val="339877952"/>
        <c:crosses val="autoZero"/>
        <c:crossBetween val="between"/>
      </c:valAx>
    </c:plotArea>
    <c:legend>
      <c:legendPos val="r"/>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Sheet1!$B$3</c:f>
              <c:strCache>
                <c:ptCount val="1"/>
                <c:pt idx="0">
                  <c:v>仮想的収入（万円）</c:v>
                </c:pt>
              </c:strCache>
            </c:strRef>
          </c:tx>
          <c:spPr>
            <a:solidFill>
              <a:schemeClr val="tx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Sheet1!$C$2:$G$2</c:f>
              <c:numCache>
                <c:formatCode>#,##0_ </c:formatCode>
                <c:ptCount val="5"/>
                <c:pt idx="0">
                  <c:v>1</c:v>
                </c:pt>
                <c:pt idx="1">
                  <c:v>2</c:v>
                </c:pt>
                <c:pt idx="2">
                  <c:v>3</c:v>
                </c:pt>
                <c:pt idx="3">
                  <c:v>4</c:v>
                </c:pt>
                <c:pt idx="4">
                  <c:v>5</c:v>
                </c:pt>
              </c:numCache>
            </c:numRef>
          </c:cat>
          <c:val>
            <c:numRef>
              <c:f>Sheet1!$C$3:$G$3</c:f>
              <c:numCache>
                <c:formatCode>#,##0_ </c:formatCode>
                <c:ptCount val="5"/>
                <c:pt idx="0">
                  <c:v>30</c:v>
                </c:pt>
                <c:pt idx="1">
                  <c:v>30</c:v>
                </c:pt>
                <c:pt idx="2">
                  <c:v>30</c:v>
                </c:pt>
                <c:pt idx="3">
                  <c:v>30</c:v>
                </c:pt>
                <c:pt idx="4">
                  <c:v>30</c:v>
                </c:pt>
              </c:numCache>
            </c:numRef>
          </c:val>
        </c:ser>
        <c:ser>
          <c:idx val="1"/>
          <c:order val="1"/>
          <c:tx>
            <c:strRef>
              <c:f>Sheet1!$B$4</c:f>
              <c:strCache>
                <c:ptCount val="1"/>
                <c:pt idx="0">
                  <c:v>現実の収入（万円）</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Sheet1!$C$2:$G$2</c:f>
              <c:numCache>
                <c:formatCode>#,##0_ </c:formatCode>
                <c:ptCount val="5"/>
                <c:pt idx="0">
                  <c:v>1</c:v>
                </c:pt>
                <c:pt idx="1">
                  <c:v>2</c:v>
                </c:pt>
                <c:pt idx="2">
                  <c:v>3</c:v>
                </c:pt>
                <c:pt idx="3">
                  <c:v>4</c:v>
                </c:pt>
                <c:pt idx="4">
                  <c:v>5</c:v>
                </c:pt>
              </c:numCache>
            </c:numRef>
          </c:cat>
          <c:val>
            <c:numRef>
              <c:f>Sheet1!$C$4:$G$4</c:f>
              <c:numCache>
                <c:formatCode>#,##0_ </c:formatCode>
                <c:ptCount val="5"/>
                <c:pt idx="0">
                  <c:v>30</c:v>
                </c:pt>
                <c:pt idx="1">
                  <c:v>15</c:v>
                </c:pt>
                <c:pt idx="2">
                  <c:v>15</c:v>
                </c:pt>
                <c:pt idx="3">
                  <c:v>15</c:v>
                </c:pt>
                <c:pt idx="4">
                  <c:v>30</c:v>
                </c:pt>
              </c:numCache>
            </c:numRef>
          </c:val>
        </c:ser>
        <c:ser>
          <c:idx val="2"/>
          <c:order val="2"/>
          <c:tx>
            <c:strRef>
              <c:f>Sheet1!$B$5</c:f>
              <c:strCache>
                <c:ptCount val="1"/>
                <c:pt idx="0">
                  <c:v>現実の支出（万円）</c:v>
                </c:pt>
              </c:strCache>
            </c:strRef>
          </c:tx>
          <c:spPr>
            <a:solidFill>
              <a:schemeClr val="accent2"/>
            </a:solidFill>
          </c:spPr>
          <c:invertIfNegative val="0"/>
          <c:dLbls>
            <c:dLbl>
              <c:idx val="1"/>
              <c:tx>
                <c:rich>
                  <a:bodyPr/>
                  <a:lstStyle/>
                  <a:p>
                    <a:r>
                      <a:rPr lang="en-US" altLang="en-US" smtClean="0"/>
                      <a:t>15 </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ltLang="en-US" smtClean="0"/>
                      <a:t>10 </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ltLang="en-US" smtClean="0"/>
                      <a:t>5 </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Sheet1!$C$2:$G$2</c:f>
              <c:numCache>
                <c:formatCode>#,##0_ </c:formatCode>
                <c:ptCount val="5"/>
                <c:pt idx="0">
                  <c:v>1</c:v>
                </c:pt>
                <c:pt idx="1">
                  <c:v>2</c:v>
                </c:pt>
                <c:pt idx="2">
                  <c:v>3</c:v>
                </c:pt>
                <c:pt idx="3">
                  <c:v>4</c:v>
                </c:pt>
                <c:pt idx="4">
                  <c:v>5</c:v>
                </c:pt>
              </c:numCache>
            </c:numRef>
          </c:cat>
          <c:val>
            <c:numRef>
              <c:f>Sheet1!$C$5:$G$5</c:f>
              <c:numCache>
                <c:formatCode>#,##0_ </c:formatCode>
                <c:ptCount val="5"/>
                <c:pt idx="0">
                  <c:v>0</c:v>
                </c:pt>
                <c:pt idx="1">
                  <c:v>-15</c:v>
                </c:pt>
                <c:pt idx="2">
                  <c:v>-10</c:v>
                </c:pt>
                <c:pt idx="3">
                  <c:v>-5</c:v>
                </c:pt>
                <c:pt idx="4">
                  <c:v>0</c:v>
                </c:pt>
              </c:numCache>
            </c:numRef>
          </c:val>
        </c:ser>
        <c:dLbls>
          <c:showLegendKey val="0"/>
          <c:showVal val="0"/>
          <c:showCatName val="0"/>
          <c:showSerName val="0"/>
          <c:showPercent val="0"/>
          <c:showBubbleSize val="0"/>
        </c:dLbls>
        <c:gapWidth val="150"/>
        <c:axId val="255892600"/>
        <c:axId val="255892992"/>
      </c:barChart>
      <c:catAx>
        <c:axId val="255892600"/>
        <c:scaling>
          <c:orientation val="minMax"/>
        </c:scaling>
        <c:delete val="0"/>
        <c:axPos val="b"/>
        <c:numFmt formatCode="#,##0_ " sourceLinked="1"/>
        <c:majorTickMark val="out"/>
        <c:minorTickMark val="none"/>
        <c:tickLblPos val="nextTo"/>
        <c:txPr>
          <a:bodyPr/>
          <a:lstStyle/>
          <a:p>
            <a:pPr>
              <a:defRPr sz="1600"/>
            </a:pPr>
            <a:endParaRPr lang="ja-JP"/>
          </a:p>
        </c:txPr>
        <c:crossAx val="255892992"/>
        <c:crosses val="autoZero"/>
        <c:auto val="1"/>
        <c:lblAlgn val="ctr"/>
        <c:lblOffset val="100"/>
        <c:noMultiLvlLbl val="0"/>
      </c:catAx>
      <c:valAx>
        <c:axId val="255892992"/>
        <c:scaling>
          <c:orientation val="minMax"/>
        </c:scaling>
        <c:delete val="0"/>
        <c:axPos val="l"/>
        <c:majorGridlines/>
        <c:numFmt formatCode="#,##0_ " sourceLinked="1"/>
        <c:majorTickMark val="out"/>
        <c:minorTickMark val="none"/>
        <c:tickLblPos val="nextTo"/>
        <c:txPr>
          <a:bodyPr/>
          <a:lstStyle/>
          <a:p>
            <a:pPr>
              <a:defRPr sz="1600"/>
            </a:pPr>
            <a:endParaRPr lang="ja-JP"/>
          </a:p>
        </c:txPr>
        <c:crossAx val="255892600"/>
        <c:crosses val="autoZero"/>
        <c:crossBetween val="between"/>
      </c:valAx>
    </c:plotArea>
    <c:legend>
      <c:legendPos val="r"/>
      <c:overlay val="0"/>
      <c:txPr>
        <a:bodyPr/>
        <a:lstStyle/>
        <a:p>
          <a:pPr>
            <a:defRPr sz="1800"/>
          </a:pPr>
          <a:endParaRPr lang="ja-JP"/>
        </a:p>
      </c:txPr>
    </c:legend>
    <c:plotVisOnly val="1"/>
    <c:dispBlanksAs val="gap"/>
    <c:showDLblsOverMax val="0"/>
  </c:chart>
  <c:spPr>
    <a:ln>
      <a:noFill/>
    </a:ln>
  </c:spPr>
  <c:externalData r:id="rId1">
    <c:autoUpdate val="0"/>
  </c:externalData>
</c:chartSpace>
</file>

<file path=ppt/diagrams/_rels/data11.xml.rels><?xml version="1.0" encoding="UTF-8" standalone="yes"?>
<Relationships xmlns="http://schemas.openxmlformats.org/package/2006/relationships"><Relationship Id="rId8" Type="http://schemas.openxmlformats.org/officeDocument/2006/relationships/slide" Target="../slides/slide296.xml"/><Relationship Id="rId3" Type="http://schemas.openxmlformats.org/officeDocument/2006/relationships/slide" Target="../slides/slide305.xml"/><Relationship Id="rId7" Type="http://schemas.openxmlformats.org/officeDocument/2006/relationships/slide" Target="../slides/slide293.xml"/><Relationship Id="rId2" Type="http://schemas.openxmlformats.org/officeDocument/2006/relationships/slide" Target="../slides/slide294.xml"/><Relationship Id="rId1" Type="http://schemas.openxmlformats.org/officeDocument/2006/relationships/slide" Target="../slides/slide63.xml"/><Relationship Id="rId6" Type="http://schemas.openxmlformats.org/officeDocument/2006/relationships/slide" Target="../slides/slide300.xml"/><Relationship Id="rId5" Type="http://schemas.openxmlformats.org/officeDocument/2006/relationships/slide" Target="../slides/slide304.xml"/><Relationship Id="rId4" Type="http://schemas.openxmlformats.org/officeDocument/2006/relationships/slide" Target="../slides/slide307.xml"/></Relationships>
</file>

<file path=ppt/diagrams/_rels/data12.xml.rels><?xml version="1.0" encoding="UTF-8" standalone="yes"?>
<Relationships xmlns="http://schemas.openxmlformats.org/package/2006/relationships"><Relationship Id="rId3" Type="http://schemas.openxmlformats.org/officeDocument/2006/relationships/slide" Target="../slides/slide307.xml"/><Relationship Id="rId7" Type="http://schemas.openxmlformats.org/officeDocument/2006/relationships/slide" Target="../slides/slide296.xml"/><Relationship Id="rId2" Type="http://schemas.openxmlformats.org/officeDocument/2006/relationships/slide" Target="../slides/slide305.xml"/><Relationship Id="rId1" Type="http://schemas.openxmlformats.org/officeDocument/2006/relationships/slide" Target="../slides/slide63.xml"/><Relationship Id="rId6" Type="http://schemas.openxmlformats.org/officeDocument/2006/relationships/slide" Target="../slides/slide293.xml"/><Relationship Id="rId5" Type="http://schemas.openxmlformats.org/officeDocument/2006/relationships/slide" Target="../slides/slide300.xml"/><Relationship Id="rId4" Type="http://schemas.openxmlformats.org/officeDocument/2006/relationships/slide" Target="../slides/slide303.xml"/></Relationships>
</file>

<file path=ppt/diagrams/_rels/data13.xml.rels><?xml version="1.0" encoding="UTF-8" standalone="yes"?>
<Relationships xmlns="http://schemas.openxmlformats.org/package/2006/relationships"><Relationship Id="rId8" Type="http://schemas.openxmlformats.org/officeDocument/2006/relationships/slide" Target="../slides/slide132.xml"/><Relationship Id="rId3" Type="http://schemas.openxmlformats.org/officeDocument/2006/relationships/slide" Target="../slides/slide169.xml"/><Relationship Id="rId7" Type="http://schemas.openxmlformats.org/officeDocument/2006/relationships/slide" Target="../slides/slide249.xml"/><Relationship Id="rId2" Type="http://schemas.openxmlformats.org/officeDocument/2006/relationships/slide" Target="../slides/slide134.xml"/><Relationship Id="rId1" Type="http://schemas.openxmlformats.org/officeDocument/2006/relationships/slide" Target="../slides/slide148.xml"/><Relationship Id="rId6" Type="http://schemas.openxmlformats.org/officeDocument/2006/relationships/slide" Target="../slides/slide198.xml"/><Relationship Id="rId5" Type="http://schemas.openxmlformats.org/officeDocument/2006/relationships/slide" Target="../slides/slide196.xml"/><Relationship Id="rId4" Type="http://schemas.openxmlformats.org/officeDocument/2006/relationships/slide" Target="../slides/slide178.xml"/><Relationship Id="rId9" Type="http://schemas.openxmlformats.org/officeDocument/2006/relationships/slide" Target="../slides/slide172.xml"/></Relationships>
</file>

<file path=ppt/diagrams/_rels/data14.xml.rels><?xml version="1.0" encoding="UTF-8" standalone="yes"?>
<Relationships xmlns="http://schemas.openxmlformats.org/package/2006/relationships"><Relationship Id="rId8" Type="http://schemas.openxmlformats.org/officeDocument/2006/relationships/slide" Target="../slides/slide132.xml"/><Relationship Id="rId3" Type="http://schemas.openxmlformats.org/officeDocument/2006/relationships/slide" Target="../slides/slide169.xml"/><Relationship Id="rId7" Type="http://schemas.openxmlformats.org/officeDocument/2006/relationships/slide" Target="../slides/slide249.xml"/><Relationship Id="rId2" Type="http://schemas.openxmlformats.org/officeDocument/2006/relationships/slide" Target="../slides/slide136.xml"/><Relationship Id="rId1" Type="http://schemas.openxmlformats.org/officeDocument/2006/relationships/slide" Target="../slides/slide148.xml"/><Relationship Id="rId6" Type="http://schemas.openxmlformats.org/officeDocument/2006/relationships/slide" Target="../slides/slide198.xml"/><Relationship Id="rId5" Type="http://schemas.openxmlformats.org/officeDocument/2006/relationships/slide" Target="../slides/slide196.xml"/><Relationship Id="rId4" Type="http://schemas.openxmlformats.org/officeDocument/2006/relationships/slide" Target="../slides/slide178.xml"/><Relationship Id="rId9" Type="http://schemas.openxmlformats.org/officeDocument/2006/relationships/slide" Target="../slides/slide172.xml"/></Relationships>
</file>

<file path=ppt/diagrams/_rels/data2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slide" Target="../slides/slide198.xml"/></Relationships>
</file>

<file path=ppt/diagrams/_rels/data24.xml.rels><?xml version="1.0" encoding="UTF-8" standalone="yes"?>
<Relationships xmlns="http://schemas.openxmlformats.org/package/2006/relationships"><Relationship Id="rId3" Type="http://schemas.openxmlformats.org/officeDocument/2006/relationships/slide" Target="../slides/slide202.xml"/><Relationship Id="rId2" Type="http://schemas.openxmlformats.org/officeDocument/2006/relationships/slide" Target="../slides/slide220.xml"/><Relationship Id="rId1" Type="http://schemas.openxmlformats.org/officeDocument/2006/relationships/slide" Target="../slides/slide204.xml"/><Relationship Id="rId6" Type="http://schemas.openxmlformats.org/officeDocument/2006/relationships/slide" Target="../slides/slide215.xml"/><Relationship Id="rId5" Type="http://schemas.openxmlformats.org/officeDocument/2006/relationships/slide" Target="../slides/slide214.xml"/><Relationship Id="rId4" Type="http://schemas.openxmlformats.org/officeDocument/2006/relationships/slide" Target="../slides/slide213.xml"/></Relationships>
</file>

<file path=ppt/diagrams/_rels/data25.xml.rels><?xml version="1.0" encoding="UTF-8" standalone="yes"?>
<Relationships xmlns="http://schemas.openxmlformats.org/package/2006/relationships"><Relationship Id="rId3" Type="http://schemas.openxmlformats.org/officeDocument/2006/relationships/slide" Target="../slides/slide202.xml"/><Relationship Id="rId2" Type="http://schemas.openxmlformats.org/officeDocument/2006/relationships/slide" Target="../slides/slide220.xml"/><Relationship Id="rId1" Type="http://schemas.openxmlformats.org/officeDocument/2006/relationships/slide" Target="../slides/slide204.xml"/><Relationship Id="rId6" Type="http://schemas.openxmlformats.org/officeDocument/2006/relationships/slide" Target="../slides/slide215.xml"/><Relationship Id="rId5" Type="http://schemas.openxmlformats.org/officeDocument/2006/relationships/slide" Target="../slides/slide214.xml"/><Relationship Id="rId4" Type="http://schemas.openxmlformats.org/officeDocument/2006/relationships/slide" Target="../slides/slide213.xml"/></Relationships>
</file>

<file path=ppt/diagrams/_rels/data27.xml.rels><?xml version="1.0" encoding="UTF-8" standalone="yes"?>
<Relationships xmlns="http://schemas.openxmlformats.org/package/2006/relationships"><Relationship Id="rId1" Type="http://schemas.openxmlformats.org/officeDocument/2006/relationships/slide" Target="../slides/slide298.xml"/></Relationships>
</file>

<file path=ppt/diagrams/_rels/data28.xml.rels><?xml version="1.0" encoding="UTF-8" standalone="yes"?>
<Relationships xmlns="http://schemas.openxmlformats.org/package/2006/relationships"><Relationship Id="rId1" Type="http://schemas.openxmlformats.org/officeDocument/2006/relationships/slide" Target="../slides/slide299.xml"/></Relationships>
</file>

<file path=ppt/diagrams/_rels/data3.xml.rels><?xml version="1.0" encoding="UTF-8" standalone="yes"?>
<Relationships xmlns="http://schemas.openxmlformats.org/package/2006/relationships"><Relationship Id="rId1" Type="http://schemas.openxmlformats.org/officeDocument/2006/relationships/slide" Target="../slides/slide9.xml"/></Relationships>
</file>

<file path=ppt/diagrams/_rels/data5.xml.rels><?xml version="1.0" encoding="UTF-8" standalone="yes"?>
<Relationships xmlns="http://schemas.openxmlformats.org/package/2006/relationships"><Relationship Id="rId1" Type="http://schemas.openxmlformats.org/officeDocument/2006/relationships/slide" Target="../slides/slide8.xml"/></Relationships>
</file>

<file path=ppt/diagrams/_rels/data7.xml.rels><?xml version="1.0" encoding="UTF-8" standalone="yes"?>
<Relationships xmlns="http://schemas.openxmlformats.org/package/2006/relationships"><Relationship Id="rId1" Type="http://schemas.openxmlformats.org/officeDocument/2006/relationships/slide" Target="../slides/slide12.xml"/></Relationships>
</file>

<file path=ppt/diagrams/_rels/data8.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17.xml"/><Relationship Id="rId1" Type="http://schemas.openxmlformats.org/officeDocument/2006/relationships/slide" Target="../slides/slide15.xml"/><Relationship Id="rId5" Type="http://schemas.openxmlformats.org/officeDocument/2006/relationships/slide" Target="../slides/slide18.xml"/><Relationship Id="rId4"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2A88A-51E9-4895-9D09-49D62DF1C95E}" type="doc">
      <dgm:prSet loTypeId="urn:microsoft.com/office/officeart/2005/8/layout/chevron2" loCatId="process" qsTypeId="urn:microsoft.com/office/officeart/2005/8/quickstyle/simple5" qsCatId="simple" csTypeId="urn:microsoft.com/office/officeart/2005/8/colors/accent0_3" csCatId="mainScheme" phldr="1"/>
      <dgm:spPr/>
      <dgm:t>
        <a:bodyPr/>
        <a:lstStyle/>
        <a:p>
          <a:endParaRPr kumimoji="1" lang="ja-JP" altLang="en-US"/>
        </a:p>
      </dgm:t>
    </dgm:pt>
    <dgm:pt modelId="{74403E9E-C075-48FF-A145-54D38596E33F}">
      <dgm:prSet phldrT="[テキスト]" custT="1"/>
      <dgm:spPr/>
      <dgm:t>
        <a:bodyPr/>
        <a:lstStyle/>
        <a:p>
          <a:r>
            <a:rPr kumimoji="1" lang="en-US" altLang="ja-JP" sz="2000" b="1" dirty="0" smtClean="0"/>
            <a:t/>
          </a:r>
          <a:br>
            <a:rPr kumimoji="1" lang="en-US" altLang="ja-JP" sz="2000" b="1" dirty="0" smtClean="0"/>
          </a:br>
          <a:r>
            <a:rPr kumimoji="1" lang="ja-JP" altLang="en-US" sz="2000" b="1" dirty="0" smtClean="0"/>
            <a:t>問題提起</a:t>
          </a:r>
          <a:endParaRPr kumimoji="1" lang="ja-JP" altLang="en-US" sz="2000" b="1" dirty="0"/>
        </a:p>
      </dgm:t>
    </dgm:pt>
    <dgm:pt modelId="{E31FA72B-EB02-4A64-A312-8D6044A5B32E}" type="parTrans" cxnId="{42DA6963-9425-4AF2-8157-063F8BDFB245}">
      <dgm:prSet/>
      <dgm:spPr/>
      <dgm:t>
        <a:bodyPr/>
        <a:lstStyle/>
        <a:p>
          <a:endParaRPr kumimoji="1" lang="ja-JP" altLang="en-US"/>
        </a:p>
      </dgm:t>
    </dgm:pt>
    <dgm:pt modelId="{5DEE64B9-0DE0-423E-B62F-CC896B5161DD}" type="sibTrans" cxnId="{42DA6963-9425-4AF2-8157-063F8BDFB245}">
      <dgm:prSet/>
      <dgm:spPr/>
      <dgm:t>
        <a:bodyPr/>
        <a:lstStyle/>
        <a:p>
          <a:endParaRPr kumimoji="1" lang="ja-JP" altLang="en-US"/>
        </a:p>
      </dgm:t>
    </dgm:pt>
    <dgm:pt modelId="{269C2561-9B23-4A33-8579-B30A388F25EE}">
      <dgm:prSet phldrT="[テキスト]"/>
      <dgm:spPr/>
      <dgm:t>
        <a:bodyPr/>
        <a:lstStyle/>
        <a:p>
          <a:r>
            <a:rPr kumimoji="1" lang="en-US" altLang="ja-JP" dirty="0" smtClean="0"/>
            <a:t>I:</a:t>
          </a:r>
          <a:r>
            <a:rPr kumimoji="1" lang="ja-JP" altLang="en-US" dirty="0" smtClean="0"/>
            <a:t>重要な問題を発見したことの経緯を述べる</a:t>
          </a:r>
          <a:endParaRPr kumimoji="1" lang="ja-JP" altLang="en-US" dirty="0"/>
        </a:p>
      </dgm:t>
    </dgm:pt>
    <dgm:pt modelId="{F126F082-E4BA-4D90-8BCE-D80129D8DF03}" type="parTrans" cxnId="{81AD38FF-F3E9-4408-98EB-D65A17092256}">
      <dgm:prSet/>
      <dgm:spPr/>
      <dgm:t>
        <a:bodyPr/>
        <a:lstStyle/>
        <a:p>
          <a:endParaRPr kumimoji="1" lang="ja-JP" altLang="en-US"/>
        </a:p>
      </dgm:t>
    </dgm:pt>
    <dgm:pt modelId="{DB5467FC-5D75-450C-9467-E4BB215D213A}" type="sibTrans" cxnId="{81AD38FF-F3E9-4408-98EB-D65A17092256}">
      <dgm:prSet/>
      <dgm:spPr/>
      <dgm:t>
        <a:bodyPr/>
        <a:lstStyle/>
        <a:p>
          <a:endParaRPr kumimoji="1" lang="ja-JP" altLang="en-US"/>
        </a:p>
      </dgm:t>
    </dgm:pt>
    <dgm:pt modelId="{ADDCD6FB-3FA1-4A7F-9B5A-8A3C28734F1F}">
      <dgm:prSet phldrT="[テキスト]"/>
      <dgm:spPr/>
      <dgm:t>
        <a:bodyPr/>
        <a:lstStyle/>
        <a:p>
          <a:r>
            <a:rPr kumimoji="1" lang="en-US" altLang="ja-JP" dirty="0" smtClean="0"/>
            <a:t>R:</a:t>
          </a:r>
          <a:r>
            <a:rPr kumimoji="1" lang="ja-JP" altLang="en-US" dirty="0" smtClean="0"/>
            <a:t>その問題を解決する視点と仮説を提示する</a:t>
          </a:r>
          <a:endParaRPr kumimoji="1" lang="ja-JP" altLang="en-US" dirty="0"/>
        </a:p>
      </dgm:t>
    </dgm:pt>
    <dgm:pt modelId="{85688FA1-78CF-4F30-BA2B-AE39AB8F3DB7}" type="parTrans" cxnId="{A4B4D846-8E33-4F08-B8CD-CCFB5913B05E}">
      <dgm:prSet/>
      <dgm:spPr/>
      <dgm:t>
        <a:bodyPr/>
        <a:lstStyle/>
        <a:p>
          <a:endParaRPr kumimoji="1" lang="ja-JP" altLang="en-US"/>
        </a:p>
      </dgm:t>
    </dgm:pt>
    <dgm:pt modelId="{219BA73B-8E51-4C6D-A004-03D119ECD04D}" type="sibTrans" cxnId="{A4B4D846-8E33-4F08-B8CD-CCFB5913B05E}">
      <dgm:prSet/>
      <dgm:spPr/>
      <dgm:t>
        <a:bodyPr/>
        <a:lstStyle/>
        <a:p>
          <a:endParaRPr kumimoji="1" lang="ja-JP" altLang="en-US"/>
        </a:p>
      </dgm:t>
    </dgm:pt>
    <dgm:pt modelId="{1C590FBC-6D3D-4D93-8A20-AE786E00DEE7}">
      <dgm:prSet phldrT="[テキスト]" custT="1"/>
      <dgm:spPr/>
      <dgm:t>
        <a:bodyPr/>
        <a:lstStyle/>
        <a:p>
          <a:r>
            <a:rPr kumimoji="1" lang="en-US" altLang="ja-JP" sz="2000" b="1" dirty="0" smtClean="0"/>
            <a:t/>
          </a:r>
          <a:br>
            <a:rPr kumimoji="1" lang="en-US" altLang="ja-JP" sz="2000" b="1" dirty="0" smtClean="0"/>
          </a:br>
          <a:r>
            <a:rPr kumimoji="1" lang="ja-JP" altLang="en-US" sz="2000" b="1" dirty="0" smtClean="0"/>
            <a:t>本論</a:t>
          </a:r>
          <a:endParaRPr kumimoji="1" lang="ja-JP" altLang="en-US" sz="2000" b="1" dirty="0"/>
        </a:p>
      </dgm:t>
    </dgm:pt>
    <dgm:pt modelId="{1397D0FB-422A-4C94-A549-0B77E54A187A}" type="parTrans" cxnId="{AC248767-1168-4234-905C-3D1AC4B5D445}">
      <dgm:prSet/>
      <dgm:spPr/>
      <dgm:t>
        <a:bodyPr/>
        <a:lstStyle/>
        <a:p>
          <a:endParaRPr kumimoji="1" lang="ja-JP" altLang="en-US"/>
        </a:p>
      </dgm:t>
    </dgm:pt>
    <dgm:pt modelId="{B602CFDD-6FCC-418E-8968-B40C43FC1236}" type="sibTrans" cxnId="{AC248767-1168-4234-905C-3D1AC4B5D445}">
      <dgm:prSet/>
      <dgm:spPr/>
      <dgm:t>
        <a:bodyPr/>
        <a:lstStyle/>
        <a:p>
          <a:endParaRPr kumimoji="1" lang="ja-JP" altLang="en-US"/>
        </a:p>
      </dgm:t>
    </dgm:pt>
    <dgm:pt modelId="{7DB5144B-B420-4A45-85B0-7B729A62E10E}">
      <dgm:prSet phldrT="[テキスト]"/>
      <dgm:spPr/>
      <dgm:t>
        <a:bodyPr/>
        <a:lstStyle/>
        <a:p>
          <a:r>
            <a:rPr kumimoji="1" lang="en-US" altLang="ja-JP" dirty="0" smtClean="0"/>
            <a:t>A:</a:t>
          </a:r>
          <a:r>
            <a:rPr kumimoji="1" lang="ja-JP" altLang="en-US" dirty="0" smtClean="0"/>
            <a:t>問題をいくつかのブロックへと分割する</a:t>
          </a:r>
          <a:endParaRPr kumimoji="1" lang="ja-JP" altLang="en-US" dirty="0"/>
        </a:p>
      </dgm:t>
    </dgm:pt>
    <dgm:pt modelId="{F02EAE73-9EB1-4036-AB6D-63528C3880EA}" type="parTrans" cxnId="{8B0E4F9B-4EA8-44BD-951E-5C1EC920C0DB}">
      <dgm:prSet/>
      <dgm:spPr/>
      <dgm:t>
        <a:bodyPr/>
        <a:lstStyle/>
        <a:p>
          <a:endParaRPr kumimoji="1" lang="ja-JP" altLang="en-US"/>
        </a:p>
      </dgm:t>
    </dgm:pt>
    <dgm:pt modelId="{D500DCC7-569F-4981-8AD1-D5E159AF4209}" type="sibTrans" cxnId="{8B0E4F9B-4EA8-44BD-951E-5C1EC920C0DB}">
      <dgm:prSet/>
      <dgm:spPr/>
      <dgm:t>
        <a:bodyPr/>
        <a:lstStyle/>
        <a:p>
          <a:endParaRPr kumimoji="1" lang="ja-JP" altLang="en-US"/>
        </a:p>
      </dgm:t>
    </dgm:pt>
    <dgm:pt modelId="{B841E9AC-1898-463C-ACE4-239FAD822A12}">
      <dgm:prSet phldrT="[テキスト]"/>
      <dgm:spPr/>
      <dgm:t>
        <a:bodyPr/>
        <a:lstStyle/>
        <a:p>
          <a:r>
            <a:rPr kumimoji="1" lang="en-US" altLang="ja-JP" dirty="0" smtClean="0"/>
            <a:t>A:</a:t>
          </a:r>
          <a:r>
            <a:rPr kumimoji="1" lang="ja-JP" altLang="en-US" dirty="0" smtClean="0"/>
            <a:t>ブロックごとに問題を展開しすべてを解明する</a:t>
          </a:r>
          <a:endParaRPr kumimoji="1" lang="ja-JP" altLang="en-US" dirty="0"/>
        </a:p>
      </dgm:t>
    </dgm:pt>
    <dgm:pt modelId="{9C610E07-3664-4BAE-AA71-BA142668320D}" type="parTrans" cxnId="{B358BFB3-D060-4F36-A87A-55A8355F7A5A}">
      <dgm:prSet/>
      <dgm:spPr/>
      <dgm:t>
        <a:bodyPr/>
        <a:lstStyle/>
        <a:p>
          <a:endParaRPr kumimoji="1" lang="ja-JP" altLang="en-US"/>
        </a:p>
      </dgm:t>
    </dgm:pt>
    <dgm:pt modelId="{8FD10A22-479F-4186-96D2-1351BF73996D}" type="sibTrans" cxnId="{B358BFB3-D060-4F36-A87A-55A8355F7A5A}">
      <dgm:prSet/>
      <dgm:spPr/>
      <dgm:t>
        <a:bodyPr/>
        <a:lstStyle/>
        <a:p>
          <a:endParaRPr kumimoji="1" lang="ja-JP" altLang="en-US"/>
        </a:p>
      </dgm:t>
    </dgm:pt>
    <dgm:pt modelId="{469BE03B-950D-4314-94FC-7EF7CEE0F496}">
      <dgm:prSet phldrT="[テキスト]" custT="1"/>
      <dgm:spPr/>
      <dgm:t>
        <a:bodyPr/>
        <a:lstStyle/>
        <a:p>
          <a:r>
            <a:rPr kumimoji="1" lang="en-US" altLang="ja-JP" sz="2000" b="1" dirty="0" smtClean="0"/>
            <a:t/>
          </a:r>
          <a:br>
            <a:rPr kumimoji="1" lang="en-US" altLang="ja-JP" sz="2000" b="1" dirty="0" smtClean="0"/>
          </a:br>
          <a:r>
            <a:rPr kumimoji="1" lang="ja-JP" altLang="en-US" sz="2000" b="1" dirty="0" smtClean="0"/>
            <a:t>結論</a:t>
          </a:r>
          <a:endParaRPr kumimoji="1" lang="ja-JP" altLang="en-US" sz="2000" b="1" dirty="0"/>
        </a:p>
      </dgm:t>
    </dgm:pt>
    <dgm:pt modelId="{17B77F28-B6CC-460A-B338-B5DAE68BE5A3}" type="parTrans" cxnId="{D529A827-933C-43EE-9008-7CF5A8ED49EA}">
      <dgm:prSet/>
      <dgm:spPr/>
      <dgm:t>
        <a:bodyPr/>
        <a:lstStyle/>
        <a:p>
          <a:endParaRPr kumimoji="1" lang="ja-JP" altLang="en-US"/>
        </a:p>
      </dgm:t>
    </dgm:pt>
    <dgm:pt modelId="{33D18487-B63C-4A83-9CB3-4F850E0F15C8}" type="sibTrans" cxnId="{D529A827-933C-43EE-9008-7CF5A8ED49EA}">
      <dgm:prSet/>
      <dgm:spPr/>
      <dgm:t>
        <a:bodyPr/>
        <a:lstStyle/>
        <a:p>
          <a:endParaRPr kumimoji="1" lang="ja-JP" altLang="en-US"/>
        </a:p>
      </dgm:t>
    </dgm:pt>
    <dgm:pt modelId="{C4E6D41F-438A-4F0A-8BDE-BB974705C1D3}">
      <dgm:prSet phldrT="[テキスト]"/>
      <dgm:spPr/>
      <dgm:t>
        <a:bodyPr/>
        <a:lstStyle/>
        <a:p>
          <a:r>
            <a:rPr kumimoji="1" lang="en-US" altLang="ja-JP" dirty="0" smtClean="0"/>
            <a:t>C:</a:t>
          </a:r>
          <a:r>
            <a:rPr kumimoji="1" lang="ja-JP" altLang="en-US" dirty="0" smtClean="0"/>
            <a:t>問題を展開して得られた答えを１つにまとめる</a:t>
          </a:r>
          <a:endParaRPr kumimoji="1" lang="ja-JP" altLang="en-US" dirty="0"/>
        </a:p>
      </dgm:t>
    </dgm:pt>
    <dgm:pt modelId="{806510B6-C567-4AE6-9744-56C278A62E0F}" type="parTrans" cxnId="{86C39D5A-23CC-44B8-8848-BC74957201B8}">
      <dgm:prSet/>
      <dgm:spPr/>
      <dgm:t>
        <a:bodyPr/>
        <a:lstStyle/>
        <a:p>
          <a:endParaRPr kumimoji="1" lang="ja-JP" altLang="en-US"/>
        </a:p>
      </dgm:t>
    </dgm:pt>
    <dgm:pt modelId="{D545FAF2-50EA-46A3-9787-57B70D1E531B}" type="sibTrans" cxnId="{86C39D5A-23CC-44B8-8848-BC74957201B8}">
      <dgm:prSet/>
      <dgm:spPr/>
      <dgm:t>
        <a:bodyPr/>
        <a:lstStyle/>
        <a:p>
          <a:endParaRPr kumimoji="1" lang="ja-JP" altLang="en-US"/>
        </a:p>
      </dgm:t>
    </dgm:pt>
    <dgm:pt modelId="{5155D43F-8E5B-4ED9-8633-94F4DA8A800F}">
      <dgm:prSet phldrT="[テキスト]"/>
      <dgm:spPr/>
      <dgm:t>
        <a:bodyPr/>
        <a:lstStyle/>
        <a:p>
          <a:r>
            <a:rPr kumimoji="1" lang="en-US" altLang="ja-JP" dirty="0" smtClean="0"/>
            <a:t>I:</a:t>
          </a:r>
          <a:r>
            <a:rPr kumimoji="1" lang="ja-JP" altLang="en-US" dirty="0" smtClean="0"/>
            <a:t>残された問題に対する展望を行う</a:t>
          </a:r>
          <a:endParaRPr kumimoji="1" lang="ja-JP" altLang="en-US" dirty="0"/>
        </a:p>
      </dgm:t>
    </dgm:pt>
    <dgm:pt modelId="{6937FF32-C34F-4829-9BE3-BD57BE0653B6}" type="parTrans" cxnId="{EF724629-1F66-45F8-B3BD-86A55DF6ECF3}">
      <dgm:prSet/>
      <dgm:spPr/>
      <dgm:t>
        <a:bodyPr/>
        <a:lstStyle/>
        <a:p>
          <a:endParaRPr kumimoji="1" lang="ja-JP" altLang="en-US"/>
        </a:p>
      </dgm:t>
    </dgm:pt>
    <dgm:pt modelId="{58994A4C-EDB7-490C-BBA9-EF2F84032431}" type="sibTrans" cxnId="{EF724629-1F66-45F8-B3BD-86A55DF6ECF3}">
      <dgm:prSet/>
      <dgm:spPr/>
      <dgm:t>
        <a:bodyPr/>
        <a:lstStyle/>
        <a:p>
          <a:endParaRPr kumimoji="1" lang="ja-JP" altLang="en-US"/>
        </a:p>
      </dgm:t>
    </dgm:pt>
    <dgm:pt modelId="{AB46C8C9-1270-428D-9D3F-21DD54004C18}" type="pres">
      <dgm:prSet presAssocID="{C732A88A-51E9-4895-9D09-49D62DF1C95E}" presName="linearFlow" presStyleCnt="0">
        <dgm:presLayoutVars>
          <dgm:dir/>
          <dgm:animLvl val="lvl"/>
          <dgm:resizeHandles val="exact"/>
        </dgm:presLayoutVars>
      </dgm:prSet>
      <dgm:spPr/>
      <dgm:t>
        <a:bodyPr/>
        <a:lstStyle/>
        <a:p>
          <a:endParaRPr kumimoji="1" lang="ja-JP" altLang="en-US"/>
        </a:p>
      </dgm:t>
    </dgm:pt>
    <dgm:pt modelId="{77B47685-B482-4289-8184-43648DB875BC}" type="pres">
      <dgm:prSet presAssocID="{74403E9E-C075-48FF-A145-54D38596E33F}" presName="composite" presStyleCnt="0"/>
      <dgm:spPr/>
      <dgm:t>
        <a:bodyPr/>
        <a:lstStyle/>
        <a:p>
          <a:endParaRPr kumimoji="1" lang="ja-JP" altLang="en-US"/>
        </a:p>
      </dgm:t>
    </dgm:pt>
    <dgm:pt modelId="{59C2C91D-7155-4D15-BE01-0721067F2B51}" type="pres">
      <dgm:prSet presAssocID="{74403E9E-C075-48FF-A145-54D38596E33F}" presName="parentText" presStyleLbl="alignNode1" presStyleIdx="0" presStyleCnt="3" custScaleX="119444">
        <dgm:presLayoutVars>
          <dgm:chMax val="1"/>
          <dgm:bulletEnabled val="1"/>
        </dgm:presLayoutVars>
      </dgm:prSet>
      <dgm:spPr/>
      <dgm:t>
        <a:bodyPr/>
        <a:lstStyle/>
        <a:p>
          <a:endParaRPr kumimoji="1" lang="ja-JP" altLang="en-US"/>
        </a:p>
      </dgm:t>
    </dgm:pt>
    <dgm:pt modelId="{0B6375C0-D9F1-4BEE-BA33-0DE9030257BA}" type="pres">
      <dgm:prSet presAssocID="{74403E9E-C075-48FF-A145-54D38596E33F}" presName="descendantText" presStyleLbl="alignAcc1" presStyleIdx="0" presStyleCnt="3" custScaleX="90909" custLinFactNeighborX="-2838">
        <dgm:presLayoutVars>
          <dgm:bulletEnabled val="1"/>
        </dgm:presLayoutVars>
      </dgm:prSet>
      <dgm:spPr/>
      <dgm:t>
        <a:bodyPr/>
        <a:lstStyle/>
        <a:p>
          <a:endParaRPr kumimoji="1" lang="ja-JP" altLang="en-US"/>
        </a:p>
      </dgm:t>
    </dgm:pt>
    <dgm:pt modelId="{87DF69D0-46AE-4430-95F7-E1A3EFCA99FE}" type="pres">
      <dgm:prSet presAssocID="{5DEE64B9-0DE0-423E-B62F-CC896B5161DD}" presName="sp" presStyleCnt="0"/>
      <dgm:spPr/>
      <dgm:t>
        <a:bodyPr/>
        <a:lstStyle/>
        <a:p>
          <a:endParaRPr kumimoji="1" lang="ja-JP" altLang="en-US"/>
        </a:p>
      </dgm:t>
    </dgm:pt>
    <dgm:pt modelId="{4932ED92-1037-48E0-B221-C2C9E368D608}" type="pres">
      <dgm:prSet presAssocID="{1C590FBC-6D3D-4D93-8A20-AE786E00DEE7}" presName="composite" presStyleCnt="0"/>
      <dgm:spPr/>
      <dgm:t>
        <a:bodyPr/>
        <a:lstStyle/>
        <a:p>
          <a:endParaRPr kumimoji="1" lang="ja-JP" altLang="en-US"/>
        </a:p>
      </dgm:t>
    </dgm:pt>
    <dgm:pt modelId="{D7074474-BAF7-4174-B48F-FAFF64AA391B}" type="pres">
      <dgm:prSet presAssocID="{1C590FBC-6D3D-4D93-8A20-AE786E00DEE7}" presName="parentText" presStyleLbl="alignNode1" presStyleIdx="1" presStyleCnt="3" custScaleX="119444">
        <dgm:presLayoutVars>
          <dgm:chMax val="1"/>
          <dgm:bulletEnabled val="1"/>
        </dgm:presLayoutVars>
      </dgm:prSet>
      <dgm:spPr/>
      <dgm:t>
        <a:bodyPr/>
        <a:lstStyle/>
        <a:p>
          <a:endParaRPr kumimoji="1" lang="ja-JP" altLang="en-US"/>
        </a:p>
      </dgm:t>
    </dgm:pt>
    <dgm:pt modelId="{220C33FA-A79A-4F22-8D5A-8ADA250A8B33}" type="pres">
      <dgm:prSet presAssocID="{1C590FBC-6D3D-4D93-8A20-AE786E00DEE7}" presName="descendantText" presStyleLbl="alignAcc1" presStyleIdx="1" presStyleCnt="3" custScaleX="90909" custLinFactNeighborX="-2838">
        <dgm:presLayoutVars>
          <dgm:bulletEnabled val="1"/>
        </dgm:presLayoutVars>
      </dgm:prSet>
      <dgm:spPr/>
      <dgm:t>
        <a:bodyPr/>
        <a:lstStyle/>
        <a:p>
          <a:endParaRPr kumimoji="1" lang="ja-JP" altLang="en-US"/>
        </a:p>
      </dgm:t>
    </dgm:pt>
    <dgm:pt modelId="{F050BF75-703D-4F3D-8F54-DF1F396EA84A}" type="pres">
      <dgm:prSet presAssocID="{B602CFDD-6FCC-418E-8968-B40C43FC1236}" presName="sp" presStyleCnt="0"/>
      <dgm:spPr/>
      <dgm:t>
        <a:bodyPr/>
        <a:lstStyle/>
        <a:p>
          <a:endParaRPr kumimoji="1" lang="ja-JP" altLang="en-US"/>
        </a:p>
      </dgm:t>
    </dgm:pt>
    <dgm:pt modelId="{B221112E-6EEC-4E12-893D-D66C1EA1D727}" type="pres">
      <dgm:prSet presAssocID="{469BE03B-950D-4314-94FC-7EF7CEE0F496}" presName="composite" presStyleCnt="0"/>
      <dgm:spPr/>
      <dgm:t>
        <a:bodyPr/>
        <a:lstStyle/>
        <a:p>
          <a:endParaRPr kumimoji="1" lang="ja-JP" altLang="en-US"/>
        </a:p>
      </dgm:t>
    </dgm:pt>
    <dgm:pt modelId="{4FF4026D-C8BC-4031-826C-B313B0A62D64}" type="pres">
      <dgm:prSet presAssocID="{469BE03B-950D-4314-94FC-7EF7CEE0F496}" presName="parentText" presStyleLbl="alignNode1" presStyleIdx="2" presStyleCnt="3" custScaleX="119444">
        <dgm:presLayoutVars>
          <dgm:chMax val="1"/>
          <dgm:bulletEnabled val="1"/>
        </dgm:presLayoutVars>
      </dgm:prSet>
      <dgm:spPr/>
      <dgm:t>
        <a:bodyPr/>
        <a:lstStyle/>
        <a:p>
          <a:endParaRPr kumimoji="1" lang="ja-JP" altLang="en-US"/>
        </a:p>
      </dgm:t>
    </dgm:pt>
    <dgm:pt modelId="{9718F893-8380-4336-9B1E-1BADEFE17EA2}" type="pres">
      <dgm:prSet presAssocID="{469BE03B-950D-4314-94FC-7EF7CEE0F496}" presName="descendantText" presStyleLbl="alignAcc1" presStyleIdx="2" presStyleCnt="3" custScaleX="90909" custLinFactNeighborX="-2838">
        <dgm:presLayoutVars>
          <dgm:bulletEnabled val="1"/>
        </dgm:presLayoutVars>
      </dgm:prSet>
      <dgm:spPr/>
      <dgm:t>
        <a:bodyPr/>
        <a:lstStyle/>
        <a:p>
          <a:endParaRPr kumimoji="1" lang="ja-JP" altLang="en-US"/>
        </a:p>
      </dgm:t>
    </dgm:pt>
  </dgm:ptLst>
  <dgm:cxnLst>
    <dgm:cxn modelId="{86C39D5A-23CC-44B8-8848-BC74957201B8}" srcId="{469BE03B-950D-4314-94FC-7EF7CEE0F496}" destId="{C4E6D41F-438A-4F0A-8BDE-BB974705C1D3}" srcOrd="0" destOrd="0" parTransId="{806510B6-C567-4AE6-9744-56C278A62E0F}" sibTransId="{D545FAF2-50EA-46A3-9787-57B70D1E531B}"/>
    <dgm:cxn modelId="{B358BFB3-D060-4F36-A87A-55A8355F7A5A}" srcId="{1C590FBC-6D3D-4D93-8A20-AE786E00DEE7}" destId="{B841E9AC-1898-463C-ACE4-239FAD822A12}" srcOrd="1" destOrd="0" parTransId="{9C610E07-3664-4BAE-AA71-BA142668320D}" sibTransId="{8FD10A22-479F-4186-96D2-1351BF73996D}"/>
    <dgm:cxn modelId="{D560BAC7-268F-4965-9559-D9F398051249}" type="presOf" srcId="{C732A88A-51E9-4895-9D09-49D62DF1C95E}" destId="{AB46C8C9-1270-428D-9D3F-21DD54004C18}" srcOrd="0" destOrd="0" presId="urn:microsoft.com/office/officeart/2005/8/layout/chevron2"/>
    <dgm:cxn modelId="{D529A827-933C-43EE-9008-7CF5A8ED49EA}" srcId="{C732A88A-51E9-4895-9D09-49D62DF1C95E}" destId="{469BE03B-950D-4314-94FC-7EF7CEE0F496}" srcOrd="2" destOrd="0" parTransId="{17B77F28-B6CC-460A-B338-B5DAE68BE5A3}" sibTransId="{33D18487-B63C-4A83-9CB3-4F850E0F15C8}"/>
    <dgm:cxn modelId="{5A1D8440-5E36-4004-A3A8-A728A3E5AEAE}" type="presOf" srcId="{ADDCD6FB-3FA1-4A7F-9B5A-8A3C28734F1F}" destId="{0B6375C0-D9F1-4BEE-BA33-0DE9030257BA}" srcOrd="0" destOrd="1" presId="urn:microsoft.com/office/officeart/2005/8/layout/chevron2"/>
    <dgm:cxn modelId="{8B0E4F9B-4EA8-44BD-951E-5C1EC920C0DB}" srcId="{1C590FBC-6D3D-4D93-8A20-AE786E00DEE7}" destId="{7DB5144B-B420-4A45-85B0-7B729A62E10E}" srcOrd="0" destOrd="0" parTransId="{F02EAE73-9EB1-4036-AB6D-63528C3880EA}" sibTransId="{D500DCC7-569F-4981-8AD1-D5E159AF4209}"/>
    <dgm:cxn modelId="{81AD38FF-F3E9-4408-98EB-D65A17092256}" srcId="{74403E9E-C075-48FF-A145-54D38596E33F}" destId="{269C2561-9B23-4A33-8579-B30A388F25EE}" srcOrd="0" destOrd="0" parTransId="{F126F082-E4BA-4D90-8BCE-D80129D8DF03}" sibTransId="{DB5467FC-5D75-450C-9467-E4BB215D213A}"/>
    <dgm:cxn modelId="{42DA6963-9425-4AF2-8157-063F8BDFB245}" srcId="{C732A88A-51E9-4895-9D09-49D62DF1C95E}" destId="{74403E9E-C075-48FF-A145-54D38596E33F}" srcOrd="0" destOrd="0" parTransId="{E31FA72B-EB02-4A64-A312-8D6044A5B32E}" sibTransId="{5DEE64B9-0DE0-423E-B62F-CC896B5161DD}"/>
    <dgm:cxn modelId="{79185BD6-68E1-494B-A464-EDA4624DA846}" type="presOf" srcId="{74403E9E-C075-48FF-A145-54D38596E33F}" destId="{59C2C91D-7155-4D15-BE01-0721067F2B51}" srcOrd="0" destOrd="0" presId="urn:microsoft.com/office/officeart/2005/8/layout/chevron2"/>
    <dgm:cxn modelId="{AC248767-1168-4234-905C-3D1AC4B5D445}" srcId="{C732A88A-51E9-4895-9D09-49D62DF1C95E}" destId="{1C590FBC-6D3D-4D93-8A20-AE786E00DEE7}" srcOrd="1" destOrd="0" parTransId="{1397D0FB-422A-4C94-A549-0B77E54A187A}" sibTransId="{B602CFDD-6FCC-418E-8968-B40C43FC1236}"/>
    <dgm:cxn modelId="{11380EDE-DCC1-4B22-A5C5-300352587FFB}" type="presOf" srcId="{5155D43F-8E5B-4ED9-8633-94F4DA8A800F}" destId="{9718F893-8380-4336-9B1E-1BADEFE17EA2}" srcOrd="0" destOrd="1" presId="urn:microsoft.com/office/officeart/2005/8/layout/chevron2"/>
    <dgm:cxn modelId="{E24407A1-B28F-41D8-80F5-1703422BE59D}" type="presOf" srcId="{7DB5144B-B420-4A45-85B0-7B729A62E10E}" destId="{220C33FA-A79A-4F22-8D5A-8ADA250A8B33}" srcOrd="0" destOrd="0" presId="urn:microsoft.com/office/officeart/2005/8/layout/chevron2"/>
    <dgm:cxn modelId="{4A91035D-0C52-4F09-B3C6-686B25950CE4}" type="presOf" srcId="{1C590FBC-6D3D-4D93-8A20-AE786E00DEE7}" destId="{D7074474-BAF7-4174-B48F-FAFF64AA391B}" srcOrd="0" destOrd="0" presId="urn:microsoft.com/office/officeart/2005/8/layout/chevron2"/>
    <dgm:cxn modelId="{4755002D-1B3C-43CD-BFC7-23FD6B25E807}" type="presOf" srcId="{B841E9AC-1898-463C-ACE4-239FAD822A12}" destId="{220C33FA-A79A-4F22-8D5A-8ADA250A8B33}" srcOrd="0" destOrd="1" presId="urn:microsoft.com/office/officeart/2005/8/layout/chevron2"/>
    <dgm:cxn modelId="{639AAD7D-5506-4562-A952-9FBAEEDFA234}" type="presOf" srcId="{269C2561-9B23-4A33-8579-B30A388F25EE}" destId="{0B6375C0-D9F1-4BEE-BA33-0DE9030257BA}" srcOrd="0" destOrd="0" presId="urn:microsoft.com/office/officeart/2005/8/layout/chevron2"/>
    <dgm:cxn modelId="{A4B4D846-8E33-4F08-B8CD-CCFB5913B05E}" srcId="{74403E9E-C075-48FF-A145-54D38596E33F}" destId="{ADDCD6FB-3FA1-4A7F-9B5A-8A3C28734F1F}" srcOrd="1" destOrd="0" parTransId="{85688FA1-78CF-4F30-BA2B-AE39AB8F3DB7}" sibTransId="{219BA73B-8E51-4C6D-A004-03D119ECD04D}"/>
    <dgm:cxn modelId="{EF724629-1F66-45F8-B3BD-86A55DF6ECF3}" srcId="{469BE03B-950D-4314-94FC-7EF7CEE0F496}" destId="{5155D43F-8E5B-4ED9-8633-94F4DA8A800F}" srcOrd="1" destOrd="0" parTransId="{6937FF32-C34F-4829-9BE3-BD57BE0653B6}" sibTransId="{58994A4C-EDB7-490C-BBA9-EF2F84032431}"/>
    <dgm:cxn modelId="{475D19F1-8DD2-4370-BB18-AEC3D5C16B15}" type="presOf" srcId="{469BE03B-950D-4314-94FC-7EF7CEE0F496}" destId="{4FF4026D-C8BC-4031-826C-B313B0A62D64}" srcOrd="0" destOrd="0" presId="urn:microsoft.com/office/officeart/2005/8/layout/chevron2"/>
    <dgm:cxn modelId="{DB2E5E77-C587-4943-B618-BD9390F5C212}" type="presOf" srcId="{C4E6D41F-438A-4F0A-8BDE-BB974705C1D3}" destId="{9718F893-8380-4336-9B1E-1BADEFE17EA2}" srcOrd="0" destOrd="0" presId="urn:microsoft.com/office/officeart/2005/8/layout/chevron2"/>
    <dgm:cxn modelId="{9F34C83D-E067-4106-B86E-AD7BB0FA8878}" type="presParOf" srcId="{AB46C8C9-1270-428D-9D3F-21DD54004C18}" destId="{77B47685-B482-4289-8184-43648DB875BC}" srcOrd="0" destOrd="0" presId="urn:microsoft.com/office/officeart/2005/8/layout/chevron2"/>
    <dgm:cxn modelId="{D656956A-27B0-4288-9DD6-101EE04E2792}" type="presParOf" srcId="{77B47685-B482-4289-8184-43648DB875BC}" destId="{59C2C91D-7155-4D15-BE01-0721067F2B51}" srcOrd="0" destOrd="0" presId="urn:microsoft.com/office/officeart/2005/8/layout/chevron2"/>
    <dgm:cxn modelId="{6B68C6D5-D810-4E10-B52F-5C7905FEA929}" type="presParOf" srcId="{77B47685-B482-4289-8184-43648DB875BC}" destId="{0B6375C0-D9F1-4BEE-BA33-0DE9030257BA}" srcOrd="1" destOrd="0" presId="urn:microsoft.com/office/officeart/2005/8/layout/chevron2"/>
    <dgm:cxn modelId="{FCA48638-720D-45B4-8B02-2510C8D4950C}" type="presParOf" srcId="{AB46C8C9-1270-428D-9D3F-21DD54004C18}" destId="{87DF69D0-46AE-4430-95F7-E1A3EFCA99FE}" srcOrd="1" destOrd="0" presId="urn:microsoft.com/office/officeart/2005/8/layout/chevron2"/>
    <dgm:cxn modelId="{CA80FAD6-2CAE-482D-B5B7-CDC657B186F9}" type="presParOf" srcId="{AB46C8C9-1270-428D-9D3F-21DD54004C18}" destId="{4932ED92-1037-48E0-B221-C2C9E368D608}" srcOrd="2" destOrd="0" presId="urn:microsoft.com/office/officeart/2005/8/layout/chevron2"/>
    <dgm:cxn modelId="{253199D9-88C4-4385-9B1D-B1C51416DEC2}" type="presParOf" srcId="{4932ED92-1037-48E0-B221-C2C9E368D608}" destId="{D7074474-BAF7-4174-B48F-FAFF64AA391B}" srcOrd="0" destOrd="0" presId="urn:microsoft.com/office/officeart/2005/8/layout/chevron2"/>
    <dgm:cxn modelId="{216AD405-3841-4AA4-9C30-F89808FD8140}" type="presParOf" srcId="{4932ED92-1037-48E0-B221-C2C9E368D608}" destId="{220C33FA-A79A-4F22-8D5A-8ADA250A8B33}" srcOrd="1" destOrd="0" presId="urn:microsoft.com/office/officeart/2005/8/layout/chevron2"/>
    <dgm:cxn modelId="{045ED74E-6D65-4ECB-AD62-9D8560FCBAFD}" type="presParOf" srcId="{AB46C8C9-1270-428D-9D3F-21DD54004C18}" destId="{F050BF75-703D-4F3D-8F54-DF1F396EA84A}" srcOrd="3" destOrd="0" presId="urn:microsoft.com/office/officeart/2005/8/layout/chevron2"/>
    <dgm:cxn modelId="{0563A9ED-6B58-47A2-8A34-9B5231103184}" type="presParOf" srcId="{AB46C8C9-1270-428D-9D3F-21DD54004C18}" destId="{B221112E-6EEC-4E12-893D-D66C1EA1D727}" srcOrd="4" destOrd="0" presId="urn:microsoft.com/office/officeart/2005/8/layout/chevron2"/>
    <dgm:cxn modelId="{1EC0A7CE-3EC5-483B-B3C5-F4A7242D10E5}" type="presParOf" srcId="{B221112E-6EEC-4E12-893D-D66C1EA1D727}" destId="{4FF4026D-C8BC-4031-826C-B313B0A62D64}" srcOrd="0" destOrd="0" presId="urn:microsoft.com/office/officeart/2005/8/layout/chevron2"/>
    <dgm:cxn modelId="{B0E22FAB-514E-4270-ABCD-4F563344EBAD}" type="presParOf" srcId="{B221112E-6EEC-4E12-893D-D66C1EA1D727}" destId="{9718F893-8380-4336-9B1E-1BADEFE17EA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585AA5-2A47-42F6-A619-A6946038D672}"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kumimoji="1" lang="ja-JP" altLang="en-US"/>
        </a:p>
      </dgm:t>
    </dgm:pt>
    <dgm:pt modelId="{373312FE-2544-4CBA-9AAE-C2888DA43FBA}">
      <dgm:prSet phldrT="[テキスト]" custT="1">
        <dgm:style>
          <a:lnRef idx="3">
            <a:schemeClr val="lt1"/>
          </a:lnRef>
          <a:fillRef idx="1">
            <a:schemeClr val="accent5"/>
          </a:fillRef>
          <a:effectRef idx="1">
            <a:schemeClr val="accent5"/>
          </a:effectRef>
          <a:fontRef idx="minor">
            <a:schemeClr val="lt1"/>
          </a:fontRef>
        </dgm:style>
      </dgm:prSet>
      <dgm:spPr/>
      <dgm:t>
        <a:bodyPr/>
        <a:lstStyle/>
        <a:p>
          <a:r>
            <a:rPr kumimoji="1" lang="ja-JP" altLang="en-US" sz="1800" b="1" dirty="0" smtClean="0"/>
            <a:t>債</a:t>
          </a:r>
          <a:r>
            <a:rPr kumimoji="1" lang="en-US" altLang="ja-JP" sz="1800" b="1" dirty="0" smtClean="0"/>
            <a:t/>
          </a:r>
          <a:br>
            <a:rPr kumimoji="1" lang="en-US" altLang="ja-JP" sz="1800" b="1" dirty="0" smtClean="0"/>
          </a:br>
          <a:r>
            <a:rPr kumimoji="1" lang="ja-JP" altLang="en-US" sz="1800" b="1" dirty="0" smtClean="0"/>
            <a:t>権</a:t>
          </a:r>
          <a:r>
            <a:rPr kumimoji="1" lang="en-US" altLang="ja-JP" sz="1800" b="1" dirty="0" smtClean="0"/>
            <a:t/>
          </a:r>
          <a:br>
            <a:rPr kumimoji="1" lang="en-US" altLang="ja-JP" sz="1800" b="1" dirty="0" smtClean="0"/>
          </a:br>
          <a:r>
            <a:rPr kumimoji="1" lang="ja-JP" altLang="en-US" sz="1800" b="1" dirty="0" smtClean="0"/>
            <a:t>総</a:t>
          </a:r>
          <a:r>
            <a:rPr kumimoji="1" lang="en-US" altLang="ja-JP" sz="1800" b="1" dirty="0" smtClean="0"/>
            <a:t/>
          </a:r>
          <a:br>
            <a:rPr kumimoji="1" lang="en-US" altLang="ja-JP" sz="1800" b="1" dirty="0" smtClean="0"/>
          </a:br>
          <a:r>
            <a:rPr kumimoji="1" lang="ja-JP" altLang="en-US" sz="1800" b="1" dirty="0" smtClean="0"/>
            <a:t>論</a:t>
          </a:r>
          <a:endParaRPr kumimoji="1" lang="ja-JP" altLang="en-US" sz="1800" b="1" dirty="0"/>
        </a:p>
      </dgm:t>
    </dgm:pt>
    <dgm:pt modelId="{07B665DC-D909-4F2D-ACBC-19C9E03CB0DA}" type="parTrans" cxnId="{56407EFE-BCA8-4A76-B36A-312584AAD64E}">
      <dgm:prSet/>
      <dgm:spPr/>
      <dgm:t>
        <a:bodyPr/>
        <a:lstStyle/>
        <a:p>
          <a:endParaRPr kumimoji="1" lang="ja-JP" altLang="en-US" sz="1800" b="1"/>
        </a:p>
      </dgm:t>
    </dgm:pt>
    <dgm:pt modelId="{F3D99DF8-DFF9-43D6-9510-9A836FF06F0A}" type="sibTrans" cxnId="{56407EFE-BCA8-4A76-B36A-312584AAD64E}">
      <dgm:prSet/>
      <dgm:spPr/>
      <dgm:t>
        <a:bodyPr/>
        <a:lstStyle/>
        <a:p>
          <a:endParaRPr kumimoji="1" lang="ja-JP" altLang="en-US" sz="1800" b="1"/>
        </a:p>
      </dgm:t>
    </dgm:pt>
    <dgm:pt modelId="{E790689D-9E5D-4B60-8772-FA973FBF53D1}">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1800" b="1" dirty="0" smtClean="0"/>
            <a:t>債権の目的</a:t>
          </a:r>
          <a:endParaRPr kumimoji="1" lang="ja-JP" altLang="en-US" sz="1800" b="1" dirty="0"/>
        </a:p>
      </dgm:t>
    </dgm:pt>
    <dgm:pt modelId="{3FF8C6FD-3518-4418-8CEC-E0CB1F3F120E}" type="parTrans" cxnId="{075196ED-5C83-41B6-9569-E50CE3605F10}">
      <dgm:prSet custT="1"/>
      <dgm:spPr/>
      <dgm:t>
        <a:bodyPr/>
        <a:lstStyle/>
        <a:p>
          <a:endParaRPr kumimoji="1" lang="ja-JP" altLang="en-US" sz="1800" b="1"/>
        </a:p>
      </dgm:t>
    </dgm:pt>
    <dgm:pt modelId="{964694D8-DEA8-403C-BBD0-BD7F4B25280F}" type="sibTrans" cxnId="{075196ED-5C83-41B6-9569-E50CE3605F10}">
      <dgm:prSet/>
      <dgm:spPr/>
      <dgm:t>
        <a:bodyPr/>
        <a:lstStyle/>
        <a:p>
          <a:endParaRPr kumimoji="1" lang="ja-JP" altLang="en-US" sz="1800" b="1"/>
        </a:p>
      </dgm:t>
    </dgm:pt>
    <dgm:pt modelId="{74438B7B-3232-4EFB-B958-361C21D60420}">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1800" b="1" dirty="0" smtClean="0"/>
            <a:t>債権の効力</a:t>
          </a:r>
          <a:endParaRPr kumimoji="1" lang="ja-JP" altLang="en-US" sz="1800" b="1" dirty="0"/>
        </a:p>
      </dgm:t>
    </dgm:pt>
    <dgm:pt modelId="{264DD244-DAC0-4CCA-BFCA-0AC350FFFF4B}" type="parTrans" cxnId="{9B33C506-1FB8-4DE2-AE5B-6B288C0283F7}">
      <dgm:prSet custT="1"/>
      <dgm:spPr/>
      <dgm:t>
        <a:bodyPr/>
        <a:lstStyle/>
        <a:p>
          <a:endParaRPr kumimoji="1" lang="ja-JP" altLang="en-US" sz="1800" b="1"/>
        </a:p>
      </dgm:t>
    </dgm:pt>
    <dgm:pt modelId="{81FB2604-BC70-4D40-8556-1052FE99895D}" type="sibTrans" cxnId="{9B33C506-1FB8-4DE2-AE5B-6B288C0283F7}">
      <dgm:prSet/>
      <dgm:spPr/>
      <dgm:t>
        <a:bodyPr/>
        <a:lstStyle/>
        <a:p>
          <a:endParaRPr kumimoji="1" lang="ja-JP" altLang="en-US" sz="1800" b="1"/>
        </a:p>
      </dgm:t>
    </dgm:pt>
    <dgm:pt modelId="{B6E1D921-182E-4048-BDC8-724A0C897426}">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1800" b="1" dirty="0" smtClean="0"/>
            <a:t>多数当事者関係</a:t>
          </a:r>
          <a:endParaRPr kumimoji="1" lang="ja-JP" altLang="en-US" sz="1800" b="1" dirty="0"/>
        </a:p>
      </dgm:t>
    </dgm:pt>
    <dgm:pt modelId="{5B6274AF-3B28-43CD-908D-53DE9484E8F9}" type="parTrans" cxnId="{C260FF7D-BCDA-4888-BE39-BAA0FAC10BAC}">
      <dgm:prSet custT="1"/>
      <dgm:spPr/>
      <dgm:t>
        <a:bodyPr/>
        <a:lstStyle/>
        <a:p>
          <a:endParaRPr kumimoji="1" lang="ja-JP" altLang="en-US" sz="1800" b="1"/>
        </a:p>
      </dgm:t>
    </dgm:pt>
    <dgm:pt modelId="{6FEBE3F1-365E-4C65-974C-209DB339D806}" type="sibTrans" cxnId="{C260FF7D-BCDA-4888-BE39-BAA0FAC10BAC}">
      <dgm:prSet/>
      <dgm:spPr/>
      <dgm:t>
        <a:bodyPr/>
        <a:lstStyle/>
        <a:p>
          <a:endParaRPr kumimoji="1" lang="ja-JP" altLang="en-US" sz="1800" b="1"/>
        </a:p>
      </dgm:t>
    </dgm:pt>
    <dgm:pt modelId="{FCBF3A01-E91B-4DD1-B42C-490771F3EA12}">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1800" b="1" dirty="0" smtClean="0"/>
            <a:t>債権の譲渡</a:t>
          </a:r>
          <a:endParaRPr kumimoji="1" lang="ja-JP" altLang="en-US" sz="1800" b="1" dirty="0"/>
        </a:p>
      </dgm:t>
    </dgm:pt>
    <dgm:pt modelId="{1DC6C766-D3FE-459A-A5C3-E6A4AB0203D2}" type="parTrans" cxnId="{D170769A-0BCB-47BE-B0C1-951A40E94B4D}">
      <dgm:prSet custT="1"/>
      <dgm:spPr/>
      <dgm:t>
        <a:bodyPr/>
        <a:lstStyle/>
        <a:p>
          <a:endParaRPr kumimoji="1" lang="ja-JP" altLang="en-US" sz="1800" b="1"/>
        </a:p>
      </dgm:t>
    </dgm:pt>
    <dgm:pt modelId="{CA41A4EF-A132-47BD-A3FB-03598378B16A}" type="sibTrans" cxnId="{D170769A-0BCB-47BE-B0C1-951A40E94B4D}">
      <dgm:prSet/>
      <dgm:spPr/>
      <dgm:t>
        <a:bodyPr/>
        <a:lstStyle/>
        <a:p>
          <a:endParaRPr kumimoji="1" lang="ja-JP" altLang="en-US" sz="1800" b="1"/>
        </a:p>
      </dgm:t>
    </dgm:pt>
    <dgm:pt modelId="{0F70F376-AB1F-4B3C-A51F-C1817C6F7CB7}">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1800" b="1" dirty="0" smtClean="0"/>
            <a:t>債権の消滅</a:t>
          </a:r>
          <a:endParaRPr kumimoji="1" lang="ja-JP" altLang="en-US" sz="1800" b="1" dirty="0"/>
        </a:p>
      </dgm:t>
    </dgm:pt>
    <dgm:pt modelId="{8E0CF490-21E8-4747-AEC0-7686E6A5E200}" type="parTrans" cxnId="{E88AA480-EF03-4170-9401-B7AEDB7B1F08}">
      <dgm:prSet custT="1"/>
      <dgm:spPr/>
      <dgm:t>
        <a:bodyPr/>
        <a:lstStyle/>
        <a:p>
          <a:endParaRPr kumimoji="1" lang="ja-JP" altLang="en-US" sz="1800" b="1"/>
        </a:p>
      </dgm:t>
    </dgm:pt>
    <dgm:pt modelId="{8E6690B3-DD80-40EE-8421-6A5F9CB4938A}" type="sibTrans" cxnId="{E88AA480-EF03-4170-9401-B7AEDB7B1F08}">
      <dgm:prSet/>
      <dgm:spPr/>
      <dgm:t>
        <a:bodyPr/>
        <a:lstStyle/>
        <a:p>
          <a:endParaRPr kumimoji="1" lang="ja-JP" altLang="en-US" sz="1800" b="1"/>
        </a:p>
      </dgm:t>
    </dgm:pt>
    <dgm:pt modelId="{C971C309-3051-4634-A044-956F18AC685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弁済</a:t>
          </a:r>
          <a:endParaRPr kumimoji="1" lang="ja-JP" altLang="en-US" sz="1800" b="1" dirty="0"/>
        </a:p>
      </dgm:t>
    </dgm:pt>
    <dgm:pt modelId="{6FCDD6B8-04F5-47AE-9460-7A24AF4CAB8D}" type="parTrans" cxnId="{B472C232-5633-4631-BA37-C9A9F15972D9}">
      <dgm:prSet custT="1"/>
      <dgm:spPr/>
      <dgm:t>
        <a:bodyPr/>
        <a:lstStyle/>
        <a:p>
          <a:endParaRPr kumimoji="1" lang="ja-JP" altLang="en-US" sz="1800" b="1"/>
        </a:p>
      </dgm:t>
    </dgm:pt>
    <dgm:pt modelId="{A0468C3A-65CE-49BF-9682-4AA7BE9FE0B0}" type="sibTrans" cxnId="{B472C232-5633-4631-BA37-C9A9F15972D9}">
      <dgm:prSet/>
      <dgm:spPr/>
      <dgm:t>
        <a:bodyPr/>
        <a:lstStyle/>
        <a:p>
          <a:endParaRPr kumimoji="1" lang="ja-JP" altLang="en-US" sz="1800" b="1"/>
        </a:p>
      </dgm:t>
    </dgm:pt>
    <dgm:pt modelId="{2C4A9001-E0E7-4709-ACE2-F1545DD53E3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相殺</a:t>
          </a:r>
          <a:endParaRPr kumimoji="1" lang="ja-JP" altLang="en-US" sz="1800" b="1" dirty="0"/>
        </a:p>
      </dgm:t>
    </dgm:pt>
    <dgm:pt modelId="{7B2E9CDD-117E-4A39-A9D5-5112F1508175}" type="parTrans" cxnId="{AA3F2491-4C1A-483A-9803-DEE1634BDD01}">
      <dgm:prSet custT="1"/>
      <dgm:spPr/>
      <dgm:t>
        <a:bodyPr/>
        <a:lstStyle/>
        <a:p>
          <a:endParaRPr kumimoji="1" lang="ja-JP" altLang="en-US" sz="1800" b="1"/>
        </a:p>
      </dgm:t>
    </dgm:pt>
    <dgm:pt modelId="{78722C14-72D3-4A40-90C8-4CD5955DCDA3}" type="sibTrans" cxnId="{AA3F2491-4C1A-483A-9803-DEE1634BDD01}">
      <dgm:prSet/>
      <dgm:spPr/>
      <dgm:t>
        <a:bodyPr/>
        <a:lstStyle/>
        <a:p>
          <a:endParaRPr kumimoji="1" lang="ja-JP" altLang="en-US" sz="1800" b="1"/>
        </a:p>
      </dgm:t>
    </dgm:pt>
    <dgm:pt modelId="{824223B2-4B7F-44C5-A545-C134924AE4D8}">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更改</a:t>
          </a:r>
          <a:endParaRPr kumimoji="1" lang="ja-JP" altLang="en-US" sz="1800" b="1" dirty="0"/>
        </a:p>
      </dgm:t>
    </dgm:pt>
    <dgm:pt modelId="{04E65CE7-CD27-4A36-8C3C-A728B4D6EDD7}" type="parTrans" cxnId="{1964F25C-EB29-46D7-BEA0-A1022DE9A32B}">
      <dgm:prSet custT="1"/>
      <dgm:spPr/>
      <dgm:t>
        <a:bodyPr/>
        <a:lstStyle/>
        <a:p>
          <a:endParaRPr kumimoji="1" lang="ja-JP" altLang="en-US" sz="1800" b="1"/>
        </a:p>
      </dgm:t>
    </dgm:pt>
    <dgm:pt modelId="{C085A112-BD2D-49BA-992F-37AB404EEA2D}" type="sibTrans" cxnId="{1964F25C-EB29-46D7-BEA0-A1022DE9A32B}">
      <dgm:prSet/>
      <dgm:spPr/>
      <dgm:t>
        <a:bodyPr/>
        <a:lstStyle/>
        <a:p>
          <a:endParaRPr kumimoji="1" lang="ja-JP" altLang="en-US" sz="1800" b="1"/>
        </a:p>
      </dgm:t>
    </dgm:pt>
    <dgm:pt modelId="{F3122972-5E0B-4FFA-8E93-417FD181C159}">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免除</a:t>
          </a:r>
          <a:endParaRPr kumimoji="1" lang="ja-JP" altLang="en-US" sz="1800" b="1" dirty="0"/>
        </a:p>
      </dgm:t>
    </dgm:pt>
    <dgm:pt modelId="{D21C6BE2-0AF5-42D5-9D00-DE943E1DD344}" type="parTrans" cxnId="{1D2F82DB-A3FC-41E4-AFA3-4B49EB5218CF}">
      <dgm:prSet custT="1"/>
      <dgm:spPr/>
      <dgm:t>
        <a:bodyPr/>
        <a:lstStyle/>
        <a:p>
          <a:endParaRPr kumimoji="1" lang="ja-JP" altLang="en-US" sz="1800" b="1"/>
        </a:p>
      </dgm:t>
    </dgm:pt>
    <dgm:pt modelId="{76DE91CE-5627-4224-8628-87EF51A66F90}" type="sibTrans" cxnId="{1D2F82DB-A3FC-41E4-AFA3-4B49EB5218CF}">
      <dgm:prSet/>
      <dgm:spPr/>
      <dgm:t>
        <a:bodyPr/>
        <a:lstStyle/>
        <a:p>
          <a:endParaRPr kumimoji="1" lang="ja-JP" altLang="en-US" sz="1800" b="1"/>
        </a:p>
      </dgm:t>
    </dgm:pt>
    <dgm:pt modelId="{23B38D7C-3CC3-483E-95A2-BBA7D9CEC56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混同</a:t>
          </a:r>
          <a:endParaRPr kumimoji="1" lang="ja-JP" altLang="en-US" sz="1800" b="1" dirty="0"/>
        </a:p>
      </dgm:t>
    </dgm:pt>
    <dgm:pt modelId="{C75CC8E4-2085-4773-99F8-7A8EF93A127B}" type="parTrans" cxnId="{0A33FD00-3F91-47CE-9353-230FFB3787DA}">
      <dgm:prSet custT="1"/>
      <dgm:spPr/>
      <dgm:t>
        <a:bodyPr/>
        <a:lstStyle/>
        <a:p>
          <a:endParaRPr kumimoji="1" lang="ja-JP" altLang="en-US" sz="1800" b="1"/>
        </a:p>
      </dgm:t>
    </dgm:pt>
    <dgm:pt modelId="{A43D6451-2E60-4904-B1BF-C09BC701E89D}" type="sibTrans" cxnId="{0A33FD00-3F91-47CE-9353-230FFB3787DA}">
      <dgm:prSet/>
      <dgm:spPr/>
      <dgm:t>
        <a:bodyPr/>
        <a:lstStyle/>
        <a:p>
          <a:endParaRPr kumimoji="1" lang="ja-JP" altLang="en-US" sz="1800" b="1"/>
        </a:p>
      </dgm:t>
    </dgm:pt>
    <dgm:pt modelId="{B4F7076B-898A-423D-97B5-CE4884BC20F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履行強制</a:t>
          </a:r>
          <a:endParaRPr kumimoji="1" lang="ja-JP" altLang="en-US" sz="1800" b="1" dirty="0"/>
        </a:p>
      </dgm:t>
    </dgm:pt>
    <dgm:pt modelId="{6889CFF1-8CCD-47CA-BDD5-44C4C4B2C7EC}" type="parTrans" cxnId="{A92C9B98-4CB1-4C83-BD34-4EAAA898F79F}">
      <dgm:prSet custT="1"/>
      <dgm:spPr/>
      <dgm:t>
        <a:bodyPr/>
        <a:lstStyle/>
        <a:p>
          <a:endParaRPr kumimoji="1" lang="ja-JP" altLang="en-US" sz="1800" b="1"/>
        </a:p>
      </dgm:t>
    </dgm:pt>
    <dgm:pt modelId="{9CF2BD5C-0EBA-4EAC-A204-DB7A39CB4CA4}" type="sibTrans" cxnId="{A92C9B98-4CB1-4C83-BD34-4EAAA898F79F}">
      <dgm:prSet/>
      <dgm:spPr/>
      <dgm:t>
        <a:bodyPr/>
        <a:lstStyle/>
        <a:p>
          <a:endParaRPr kumimoji="1" lang="ja-JP" altLang="en-US" sz="1800" b="1"/>
        </a:p>
      </dgm:t>
    </dgm:pt>
    <dgm:pt modelId="{8F2C0127-28CB-4ACA-A92B-339660600D08}">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損害賠償</a:t>
          </a:r>
          <a:endParaRPr kumimoji="1" lang="ja-JP" altLang="en-US" sz="1800" b="1" dirty="0"/>
        </a:p>
      </dgm:t>
    </dgm:pt>
    <dgm:pt modelId="{ECDDAE8D-901B-49B9-97B2-8213662B1C6E}" type="parTrans" cxnId="{CF286042-434B-48D5-BB28-B801367CF340}">
      <dgm:prSet custT="1"/>
      <dgm:spPr/>
      <dgm:t>
        <a:bodyPr/>
        <a:lstStyle/>
        <a:p>
          <a:endParaRPr kumimoji="1" lang="ja-JP" altLang="en-US" sz="1800" b="1"/>
        </a:p>
      </dgm:t>
    </dgm:pt>
    <dgm:pt modelId="{6A22CEF7-F23D-4690-A00B-AE6C13373B98}" type="sibTrans" cxnId="{CF286042-434B-48D5-BB28-B801367CF340}">
      <dgm:prSet/>
      <dgm:spPr/>
      <dgm:t>
        <a:bodyPr/>
        <a:lstStyle/>
        <a:p>
          <a:endParaRPr kumimoji="1" lang="ja-JP" altLang="en-US" sz="1800" b="1"/>
        </a:p>
      </dgm:t>
    </dgm:pt>
    <dgm:pt modelId="{A685CAEC-A84A-4201-AF40-3B32E0B703E7}">
      <dgm:prSet phldrT="[テキスト]" custT="1"/>
      <dgm:spPr/>
      <dgm:t>
        <a:bodyPr/>
        <a:lstStyle/>
        <a:p>
          <a:r>
            <a:rPr kumimoji="1" lang="ja-JP" altLang="en-US" sz="1800" b="1" dirty="0" smtClean="0"/>
            <a:t>対外的効力</a:t>
          </a:r>
          <a:endParaRPr kumimoji="1" lang="ja-JP" altLang="en-US" sz="1800" b="1" dirty="0"/>
        </a:p>
      </dgm:t>
    </dgm:pt>
    <dgm:pt modelId="{9864DC15-A4B9-46AB-8BDF-00B1DB58D94E}" type="parTrans" cxnId="{FF7CCD33-6EB8-4515-891E-0AB952DDA3D1}">
      <dgm:prSet custT="1"/>
      <dgm:spPr/>
      <dgm:t>
        <a:bodyPr/>
        <a:lstStyle/>
        <a:p>
          <a:endParaRPr kumimoji="1" lang="ja-JP" altLang="en-US" sz="1800" b="1"/>
        </a:p>
      </dgm:t>
    </dgm:pt>
    <dgm:pt modelId="{E34D6341-217E-415B-BC6F-CB2E8847A56C}" type="sibTrans" cxnId="{FF7CCD33-6EB8-4515-891E-0AB952DDA3D1}">
      <dgm:prSet/>
      <dgm:spPr/>
      <dgm:t>
        <a:bodyPr/>
        <a:lstStyle/>
        <a:p>
          <a:endParaRPr kumimoji="1" lang="ja-JP" altLang="en-US" sz="1800" b="1"/>
        </a:p>
      </dgm:t>
    </dgm:pt>
    <dgm:pt modelId="{B2C265BA-2236-4353-AB25-EC30413A03AA}">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800" b="1" dirty="0" smtClean="0"/>
            <a:t>詐害行為取消権</a:t>
          </a:r>
          <a:endParaRPr kumimoji="1" lang="ja-JP" altLang="en-US" sz="1800" b="1" dirty="0"/>
        </a:p>
      </dgm:t>
    </dgm:pt>
    <dgm:pt modelId="{7FD34813-8573-48C0-8CC6-80877E459EC3}" type="parTrans" cxnId="{EEE04875-C110-495C-ACE5-5D2D1F6D0A4B}">
      <dgm:prSet custT="1"/>
      <dgm:spPr/>
      <dgm:t>
        <a:bodyPr/>
        <a:lstStyle/>
        <a:p>
          <a:endParaRPr kumimoji="1" lang="ja-JP" altLang="en-US" sz="1800" b="1"/>
        </a:p>
      </dgm:t>
    </dgm:pt>
    <dgm:pt modelId="{75558F9F-E6FE-4C3B-8BD0-AE9F3191DCD2}" type="sibTrans" cxnId="{EEE04875-C110-495C-ACE5-5D2D1F6D0A4B}">
      <dgm:prSet/>
      <dgm:spPr/>
      <dgm:t>
        <a:bodyPr/>
        <a:lstStyle/>
        <a:p>
          <a:endParaRPr kumimoji="1" lang="ja-JP" altLang="en-US" sz="1800" b="1"/>
        </a:p>
      </dgm:t>
    </dgm:pt>
    <dgm:pt modelId="{633AB0CB-8B11-4D99-B31C-BEA8422D50EC}">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600" b="1" dirty="0" smtClean="0"/>
            <a:t>可分</a:t>
          </a:r>
          <a:r>
            <a:rPr kumimoji="1" lang="ja-JP" altLang="en-US" sz="1600" b="1" smtClean="0"/>
            <a:t>・不可分の</a:t>
          </a:r>
          <a:r>
            <a:rPr kumimoji="1" lang="en-US" altLang="ja-JP" sz="1600" b="1" smtClean="0"/>
            <a:t/>
          </a:r>
          <a:br>
            <a:rPr kumimoji="1" lang="en-US" altLang="ja-JP" sz="1600" b="1" smtClean="0"/>
          </a:br>
          <a:r>
            <a:rPr kumimoji="1" lang="ja-JP" altLang="en-US" sz="1600" b="1" dirty="0" smtClean="0"/>
            <a:t>債権・債務</a:t>
          </a:r>
          <a:endParaRPr kumimoji="1" lang="ja-JP" altLang="en-US" sz="1600" b="1" dirty="0"/>
        </a:p>
      </dgm:t>
    </dgm:pt>
    <dgm:pt modelId="{ECD6E9AD-E638-401C-942E-506A3181BB6C}" type="parTrans" cxnId="{4B2EE5A4-C574-44B7-BB0E-553AA6745902}">
      <dgm:prSet custT="1"/>
      <dgm:spPr/>
      <dgm:t>
        <a:bodyPr/>
        <a:lstStyle/>
        <a:p>
          <a:endParaRPr kumimoji="1" lang="ja-JP" altLang="en-US" sz="1800" b="1"/>
        </a:p>
      </dgm:t>
    </dgm:pt>
    <dgm:pt modelId="{E6169D1A-8A65-422A-92E1-2B0F2821E985}" type="sibTrans" cxnId="{4B2EE5A4-C574-44B7-BB0E-553AA6745902}">
      <dgm:prSet/>
      <dgm:spPr/>
      <dgm:t>
        <a:bodyPr/>
        <a:lstStyle/>
        <a:p>
          <a:endParaRPr kumimoji="1" lang="ja-JP" altLang="en-US" sz="1800" b="1"/>
        </a:p>
      </dgm:t>
    </dgm:pt>
    <dgm:pt modelId="{0C09D163-D529-4347-9107-4F457C3115E8}">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800" b="1" dirty="0" smtClean="0"/>
            <a:t>連帯債務</a:t>
          </a:r>
          <a:endParaRPr kumimoji="1" lang="ja-JP" altLang="en-US" sz="1800" b="1" dirty="0"/>
        </a:p>
      </dgm:t>
    </dgm:pt>
    <dgm:pt modelId="{0C1B9D95-63AC-4041-9B25-8D36984D1545}" type="parTrans" cxnId="{A2107E53-A42A-4669-8810-E915FBA73EFA}">
      <dgm:prSet custT="1"/>
      <dgm:spPr/>
      <dgm:t>
        <a:bodyPr/>
        <a:lstStyle/>
        <a:p>
          <a:endParaRPr kumimoji="1" lang="ja-JP" altLang="en-US" sz="1800" b="1"/>
        </a:p>
      </dgm:t>
    </dgm:pt>
    <dgm:pt modelId="{D750C736-B767-45AF-A2D9-477B2EB9433C}" type="sibTrans" cxnId="{A2107E53-A42A-4669-8810-E915FBA73EFA}">
      <dgm:prSet/>
      <dgm:spPr/>
      <dgm:t>
        <a:bodyPr/>
        <a:lstStyle/>
        <a:p>
          <a:endParaRPr kumimoji="1" lang="ja-JP" altLang="en-US" sz="1800" b="1"/>
        </a:p>
      </dgm:t>
    </dgm:pt>
    <dgm:pt modelId="{83EC7C1F-6F40-4F31-A48E-821B8F7BC3AF}">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800" b="1" dirty="0" smtClean="0"/>
            <a:t>保証</a:t>
          </a:r>
          <a:endParaRPr kumimoji="1" lang="ja-JP" altLang="en-US" sz="1800" b="1" dirty="0"/>
        </a:p>
      </dgm:t>
    </dgm:pt>
    <dgm:pt modelId="{72942335-7F43-4492-90FB-D92E925700D2}" type="parTrans" cxnId="{3078EB49-488B-41AC-91F8-6DF41F3C1DAC}">
      <dgm:prSet custT="1"/>
      <dgm:spPr/>
      <dgm:t>
        <a:bodyPr/>
        <a:lstStyle/>
        <a:p>
          <a:endParaRPr kumimoji="1" lang="ja-JP" altLang="en-US" sz="1800" b="1"/>
        </a:p>
      </dgm:t>
    </dgm:pt>
    <dgm:pt modelId="{F3F263BD-CEA1-486E-A346-5CAB5C49B3C3}" type="sibTrans" cxnId="{3078EB49-488B-41AC-91F8-6DF41F3C1DAC}">
      <dgm:prSet/>
      <dgm:spPr/>
      <dgm:t>
        <a:bodyPr/>
        <a:lstStyle/>
        <a:p>
          <a:endParaRPr kumimoji="1" lang="ja-JP" altLang="en-US" sz="1800" b="1"/>
        </a:p>
      </dgm:t>
    </dgm:pt>
    <dgm:pt modelId="{A5AF2FE5-E926-46DF-9012-1256D372DB38}">
      <dgm:prSet phldrT="[テキスト]" custT="1"/>
      <dgm:spPr/>
      <dgm:t>
        <a:bodyPr/>
        <a:lstStyle/>
        <a:p>
          <a:r>
            <a:rPr kumimoji="1" lang="ja-JP" altLang="en-US" sz="1800" b="1" dirty="0" smtClean="0"/>
            <a:t>対内的効力</a:t>
          </a:r>
          <a:endParaRPr kumimoji="1" lang="ja-JP" altLang="en-US" sz="1800" b="1" dirty="0"/>
        </a:p>
      </dgm:t>
    </dgm:pt>
    <dgm:pt modelId="{D32D4521-141B-4F37-938C-42DB91F3E3F5}" type="parTrans" cxnId="{E2D0CD7C-3401-4217-8832-C119A7FD6873}">
      <dgm:prSet custT="1"/>
      <dgm:spPr/>
      <dgm:t>
        <a:bodyPr/>
        <a:lstStyle/>
        <a:p>
          <a:endParaRPr kumimoji="1" lang="ja-JP" altLang="en-US" sz="1800" b="1"/>
        </a:p>
      </dgm:t>
    </dgm:pt>
    <dgm:pt modelId="{CB2FD080-99B3-4691-8A7D-D7C01681E462}" type="sibTrans" cxnId="{E2D0CD7C-3401-4217-8832-C119A7FD6873}">
      <dgm:prSet/>
      <dgm:spPr/>
      <dgm:t>
        <a:bodyPr/>
        <a:lstStyle/>
        <a:p>
          <a:endParaRPr kumimoji="1" lang="ja-JP" altLang="en-US" sz="1800" b="1"/>
        </a:p>
      </dgm:t>
    </dgm:pt>
    <dgm:pt modelId="{4721B757-41CB-452C-B1B6-EA547C10CFC9}">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800" b="1" dirty="0" smtClean="0"/>
            <a:t>債権者代位権</a:t>
          </a:r>
          <a:endParaRPr kumimoji="1" lang="ja-JP" altLang="en-US" sz="1800" b="1" dirty="0"/>
        </a:p>
      </dgm:t>
    </dgm:pt>
    <dgm:pt modelId="{4143AAFC-A78C-4A17-8DE8-0A0C0B7F45DB}" type="parTrans" cxnId="{F3A836C0-DF0A-4578-B3C3-CB9810592FC1}">
      <dgm:prSet custT="1"/>
      <dgm:spPr/>
      <dgm:t>
        <a:bodyPr/>
        <a:lstStyle/>
        <a:p>
          <a:endParaRPr kumimoji="1" lang="ja-JP" altLang="en-US" sz="1800" b="1"/>
        </a:p>
      </dgm:t>
    </dgm:pt>
    <dgm:pt modelId="{8F9E63E6-8CF3-40AD-B506-C212207080BF}" type="sibTrans" cxnId="{F3A836C0-DF0A-4578-B3C3-CB9810592FC1}">
      <dgm:prSet/>
      <dgm:spPr/>
      <dgm:t>
        <a:bodyPr/>
        <a:lstStyle/>
        <a:p>
          <a:endParaRPr kumimoji="1" lang="ja-JP" altLang="en-US" sz="1800" b="1"/>
        </a:p>
      </dgm:t>
    </dgm:pt>
    <dgm:pt modelId="{7BEFA527-BD8A-4DA1-897A-3ED25A225EF1}" type="pres">
      <dgm:prSet presAssocID="{CD585AA5-2A47-42F6-A619-A6946038D672}" presName="diagram" presStyleCnt="0">
        <dgm:presLayoutVars>
          <dgm:chPref val="1"/>
          <dgm:dir/>
          <dgm:animOne val="branch"/>
          <dgm:animLvl val="lvl"/>
          <dgm:resizeHandles val="exact"/>
        </dgm:presLayoutVars>
      </dgm:prSet>
      <dgm:spPr/>
      <dgm:t>
        <a:bodyPr/>
        <a:lstStyle/>
        <a:p>
          <a:endParaRPr kumimoji="1" lang="ja-JP" altLang="en-US"/>
        </a:p>
      </dgm:t>
    </dgm:pt>
    <dgm:pt modelId="{571DBE65-4E02-488D-ABCF-D26E80B6FCE7}" type="pres">
      <dgm:prSet presAssocID="{373312FE-2544-4CBA-9AAE-C2888DA43FBA}" presName="root1" presStyleCnt="0"/>
      <dgm:spPr/>
    </dgm:pt>
    <dgm:pt modelId="{C109536B-B238-43A4-8089-E5F04636403A}" type="pres">
      <dgm:prSet presAssocID="{373312FE-2544-4CBA-9AAE-C2888DA43FBA}" presName="LevelOneTextNode" presStyleLbl="node0" presStyleIdx="0" presStyleCnt="1" custScaleX="56448" custScaleY="313842" custLinFactNeighborX="-371" custLinFactNeighborY="-9363">
        <dgm:presLayoutVars>
          <dgm:chPref val="3"/>
        </dgm:presLayoutVars>
      </dgm:prSet>
      <dgm:spPr/>
      <dgm:t>
        <a:bodyPr/>
        <a:lstStyle/>
        <a:p>
          <a:endParaRPr kumimoji="1" lang="ja-JP" altLang="en-US"/>
        </a:p>
      </dgm:t>
    </dgm:pt>
    <dgm:pt modelId="{E4F83F56-1480-4ECE-81E8-D3ECC8004AC8}" type="pres">
      <dgm:prSet presAssocID="{373312FE-2544-4CBA-9AAE-C2888DA43FBA}" presName="level2hierChild" presStyleCnt="0"/>
      <dgm:spPr/>
    </dgm:pt>
    <dgm:pt modelId="{2A5DD27B-6377-45B3-BCB0-6E5E5877211A}" type="pres">
      <dgm:prSet presAssocID="{3FF8C6FD-3518-4418-8CEC-E0CB1F3F120E}" presName="conn2-1" presStyleLbl="parChTrans1D2" presStyleIdx="0" presStyleCnt="5"/>
      <dgm:spPr/>
      <dgm:t>
        <a:bodyPr/>
        <a:lstStyle/>
        <a:p>
          <a:endParaRPr kumimoji="1" lang="ja-JP" altLang="en-US"/>
        </a:p>
      </dgm:t>
    </dgm:pt>
    <dgm:pt modelId="{CC1634AC-ECFC-4A75-B076-560E01BC3CFD}" type="pres">
      <dgm:prSet presAssocID="{3FF8C6FD-3518-4418-8CEC-E0CB1F3F120E}" presName="connTx" presStyleLbl="parChTrans1D2" presStyleIdx="0" presStyleCnt="5"/>
      <dgm:spPr/>
      <dgm:t>
        <a:bodyPr/>
        <a:lstStyle/>
        <a:p>
          <a:endParaRPr kumimoji="1" lang="ja-JP" altLang="en-US"/>
        </a:p>
      </dgm:t>
    </dgm:pt>
    <dgm:pt modelId="{E8B7F824-C422-4BF0-A22C-3961ABD3F410}" type="pres">
      <dgm:prSet presAssocID="{E790689D-9E5D-4B60-8772-FA973FBF53D1}" presName="root2" presStyleCnt="0"/>
      <dgm:spPr/>
    </dgm:pt>
    <dgm:pt modelId="{EA1452E0-2326-41DD-9E55-5307506272A9}" type="pres">
      <dgm:prSet presAssocID="{E790689D-9E5D-4B60-8772-FA973FBF53D1}" presName="LevelTwoTextNode" presStyleLbl="node2" presStyleIdx="0" presStyleCnt="5" custScaleX="161051" custScaleY="68302" custLinFactNeighborY="-15325">
        <dgm:presLayoutVars>
          <dgm:chPref val="3"/>
        </dgm:presLayoutVars>
      </dgm:prSet>
      <dgm:spPr/>
      <dgm:t>
        <a:bodyPr/>
        <a:lstStyle/>
        <a:p>
          <a:endParaRPr kumimoji="1" lang="ja-JP" altLang="en-US"/>
        </a:p>
      </dgm:t>
    </dgm:pt>
    <dgm:pt modelId="{82747F0A-4500-423D-B1D0-B890B4E822BF}" type="pres">
      <dgm:prSet presAssocID="{E790689D-9E5D-4B60-8772-FA973FBF53D1}" presName="level3hierChild" presStyleCnt="0"/>
      <dgm:spPr/>
    </dgm:pt>
    <dgm:pt modelId="{23E4A298-627C-4164-A581-B66014E337C2}" type="pres">
      <dgm:prSet presAssocID="{264DD244-DAC0-4CCA-BFCA-0AC350FFFF4B}" presName="conn2-1" presStyleLbl="parChTrans1D2" presStyleIdx="1" presStyleCnt="5"/>
      <dgm:spPr/>
      <dgm:t>
        <a:bodyPr/>
        <a:lstStyle/>
        <a:p>
          <a:endParaRPr kumimoji="1" lang="ja-JP" altLang="en-US"/>
        </a:p>
      </dgm:t>
    </dgm:pt>
    <dgm:pt modelId="{D6D2786E-52B2-469F-8648-C3757E2D781A}" type="pres">
      <dgm:prSet presAssocID="{264DD244-DAC0-4CCA-BFCA-0AC350FFFF4B}" presName="connTx" presStyleLbl="parChTrans1D2" presStyleIdx="1" presStyleCnt="5"/>
      <dgm:spPr/>
      <dgm:t>
        <a:bodyPr/>
        <a:lstStyle/>
        <a:p>
          <a:endParaRPr kumimoji="1" lang="ja-JP" altLang="en-US"/>
        </a:p>
      </dgm:t>
    </dgm:pt>
    <dgm:pt modelId="{A3B67C75-B8EB-4894-83EE-7E9E5A4A11A9}" type="pres">
      <dgm:prSet presAssocID="{74438B7B-3232-4EFB-B958-361C21D60420}" presName="root2" presStyleCnt="0"/>
      <dgm:spPr/>
    </dgm:pt>
    <dgm:pt modelId="{F34B0C03-03D9-4050-82E3-C773A58D9D4E}" type="pres">
      <dgm:prSet presAssocID="{74438B7B-3232-4EFB-B958-361C21D60420}" presName="LevelTwoTextNode" presStyleLbl="node2" presStyleIdx="1" presStyleCnt="5" custScaleX="161051" custScaleY="68302" custLinFactNeighborY="-12733">
        <dgm:presLayoutVars>
          <dgm:chPref val="3"/>
        </dgm:presLayoutVars>
      </dgm:prSet>
      <dgm:spPr/>
      <dgm:t>
        <a:bodyPr/>
        <a:lstStyle/>
        <a:p>
          <a:endParaRPr kumimoji="1" lang="ja-JP" altLang="en-US"/>
        </a:p>
      </dgm:t>
    </dgm:pt>
    <dgm:pt modelId="{2E66F1B3-5054-4570-A428-E295EA7A3798}" type="pres">
      <dgm:prSet presAssocID="{74438B7B-3232-4EFB-B958-361C21D60420}" presName="level3hierChild" presStyleCnt="0"/>
      <dgm:spPr/>
    </dgm:pt>
    <dgm:pt modelId="{5521E3CF-B97C-4BB2-933C-BAD038A97C7F}" type="pres">
      <dgm:prSet presAssocID="{D32D4521-141B-4F37-938C-42DB91F3E3F5}" presName="conn2-1" presStyleLbl="parChTrans1D3" presStyleIdx="0" presStyleCnt="10"/>
      <dgm:spPr/>
      <dgm:t>
        <a:bodyPr/>
        <a:lstStyle/>
        <a:p>
          <a:endParaRPr kumimoji="1" lang="ja-JP" altLang="en-US"/>
        </a:p>
      </dgm:t>
    </dgm:pt>
    <dgm:pt modelId="{83C06190-57EE-4270-8990-C2DBF2DE6251}" type="pres">
      <dgm:prSet presAssocID="{D32D4521-141B-4F37-938C-42DB91F3E3F5}" presName="connTx" presStyleLbl="parChTrans1D3" presStyleIdx="0" presStyleCnt="10"/>
      <dgm:spPr/>
      <dgm:t>
        <a:bodyPr/>
        <a:lstStyle/>
        <a:p>
          <a:endParaRPr kumimoji="1" lang="ja-JP" altLang="en-US"/>
        </a:p>
      </dgm:t>
    </dgm:pt>
    <dgm:pt modelId="{92F70BA4-29CE-442D-A359-5A9DF7A0FC6D}" type="pres">
      <dgm:prSet presAssocID="{A5AF2FE5-E926-46DF-9012-1256D372DB38}" presName="root2" presStyleCnt="0"/>
      <dgm:spPr/>
    </dgm:pt>
    <dgm:pt modelId="{35ECB1A7-DDB0-448F-B87B-1DC5108E19F7}" type="pres">
      <dgm:prSet presAssocID="{A5AF2FE5-E926-46DF-9012-1256D372DB38}" presName="LevelTwoTextNode" presStyleLbl="node3" presStyleIdx="0" presStyleCnt="10" custScaleX="177156" custScaleY="82645" custLinFactNeighborY="-6976">
        <dgm:presLayoutVars>
          <dgm:chPref val="3"/>
        </dgm:presLayoutVars>
      </dgm:prSet>
      <dgm:spPr/>
      <dgm:t>
        <a:bodyPr/>
        <a:lstStyle/>
        <a:p>
          <a:endParaRPr kumimoji="1" lang="ja-JP" altLang="en-US"/>
        </a:p>
      </dgm:t>
    </dgm:pt>
    <dgm:pt modelId="{2B9CCCC4-2033-4D82-A3B3-866D8BDAD85D}" type="pres">
      <dgm:prSet presAssocID="{A5AF2FE5-E926-46DF-9012-1256D372DB38}" presName="level3hierChild" presStyleCnt="0"/>
      <dgm:spPr/>
    </dgm:pt>
    <dgm:pt modelId="{7DB6BA9B-35D5-42C0-92D8-5C96B56CA5A5}" type="pres">
      <dgm:prSet presAssocID="{6889CFF1-8CCD-47CA-BDD5-44C4C4B2C7EC}" presName="conn2-1" presStyleLbl="parChTrans1D4" presStyleIdx="0" presStyleCnt="4"/>
      <dgm:spPr/>
      <dgm:t>
        <a:bodyPr/>
        <a:lstStyle/>
        <a:p>
          <a:endParaRPr kumimoji="1" lang="ja-JP" altLang="en-US"/>
        </a:p>
      </dgm:t>
    </dgm:pt>
    <dgm:pt modelId="{B52F1FBF-DDCC-4F0A-9844-4D76D9660C52}" type="pres">
      <dgm:prSet presAssocID="{6889CFF1-8CCD-47CA-BDD5-44C4C4B2C7EC}" presName="connTx" presStyleLbl="parChTrans1D4" presStyleIdx="0" presStyleCnt="4"/>
      <dgm:spPr/>
      <dgm:t>
        <a:bodyPr/>
        <a:lstStyle/>
        <a:p>
          <a:endParaRPr kumimoji="1" lang="ja-JP" altLang="en-US"/>
        </a:p>
      </dgm:t>
    </dgm:pt>
    <dgm:pt modelId="{72D073A3-034E-4B5B-850D-BDE7E882579A}" type="pres">
      <dgm:prSet presAssocID="{B4F7076B-898A-423D-97B5-CE4884BC20FB}" presName="root2" presStyleCnt="0"/>
      <dgm:spPr/>
    </dgm:pt>
    <dgm:pt modelId="{46FF0FFB-F068-4B1B-A82F-4732C1A5C61D}" type="pres">
      <dgm:prSet presAssocID="{B4F7076B-898A-423D-97B5-CE4884BC20FB}" presName="LevelTwoTextNode" presStyleLbl="node4" presStyleIdx="0" presStyleCnt="4" custScaleX="177156" custScaleY="51316" custLinFactNeighborX="371" custLinFactNeighborY="-4812">
        <dgm:presLayoutVars>
          <dgm:chPref val="3"/>
        </dgm:presLayoutVars>
      </dgm:prSet>
      <dgm:spPr/>
      <dgm:t>
        <a:bodyPr/>
        <a:lstStyle/>
        <a:p>
          <a:endParaRPr kumimoji="1" lang="ja-JP" altLang="en-US"/>
        </a:p>
      </dgm:t>
    </dgm:pt>
    <dgm:pt modelId="{200119AF-715A-41D5-982D-8527935A4EDF}" type="pres">
      <dgm:prSet presAssocID="{B4F7076B-898A-423D-97B5-CE4884BC20FB}" presName="level3hierChild" presStyleCnt="0"/>
      <dgm:spPr/>
    </dgm:pt>
    <dgm:pt modelId="{91AACBDE-33FF-41E7-A1E0-41750AD970A8}" type="pres">
      <dgm:prSet presAssocID="{ECDDAE8D-901B-49B9-97B2-8213662B1C6E}" presName="conn2-1" presStyleLbl="parChTrans1D4" presStyleIdx="1" presStyleCnt="4"/>
      <dgm:spPr/>
      <dgm:t>
        <a:bodyPr/>
        <a:lstStyle/>
        <a:p>
          <a:endParaRPr kumimoji="1" lang="ja-JP" altLang="en-US"/>
        </a:p>
      </dgm:t>
    </dgm:pt>
    <dgm:pt modelId="{83600D96-4827-4457-8D22-7FC30EAAA443}" type="pres">
      <dgm:prSet presAssocID="{ECDDAE8D-901B-49B9-97B2-8213662B1C6E}" presName="connTx" presStyleLbl="parChTrans1D4" presStyleIdx="1" presStyleCnt="4"/>
      <dgm:spPr/>
      <dgm:t>
        <a:bodyPr/>
        <a:lstStyle/>
        <a:p>
          <a:endParaRPr kumimoji="1" lang="ja-JP" altLang="en-US"/>
        </a:p>
      </dgm:t>
    </dgm:pt>
    <dgm:pt modelId="{43077B6D-B708-4343-97B1-7F3B0783AF6E}" type="pres">
      <dgm:prSet presAssocID="{8F2C0127-28CB-4ACA-A92B-339660600D08}" presName="root2" presStyleCnt="0"/>
      <dgm:spPr/>
    </dgm:pt>
    <dgm:pt modelId="{EDE9C102-0D0A-40E1-B02F-D96D95F8E8EC}" type="pres">
      <dgm:prSet presAssocID="{8F2C0127-28CB-4ACA-A92B-339660600D08}" presName="LevelTwoTextNode" presStyleLbl="node4" presStyleIdx="1" presStyleCnt="4" custScaleX="177156" custScaleY="51316" custLinFactNeighborX="371" custLinFactNeighborY="-12743">
        <dgm:presLayoutVars>
          <dgm:chPref val="3"/>
        </dgm:presLayoutVars>
      </dgm:prSet>
      <dgm:spPr/>
      <dgm:t>
        <a:bodyPr/>
        <a:lstStyle/>
        <a:p>
          <a:endParaRPr kumimoji="1" lang="ja-JP" altLang="en-US"/>
        </a:p>
      </dgm:t>
    </dgm:pt>
    <dgm:pt modelId="{8B23BBC0-7FDF-4D45-9CB7-EBCB10DD6CE5}" type="pres">
      <dgm:prSet presAssocID="{8F2C0127-28CB-4ACA-A92B-339660600D08}" presName="level3hierChild" presStyleCnt="0"/>
      <dgm:spPr/>
    </dgm:pt>
    <dgm:pt modelId="{2C8A8B71-3D82-45FC-91D6-21E4F577C143}" type="pres">
      <dgm:prSet presAssocID="{9864DC15-A4B9-46AB-8BDF-00B1DB58D94E}" presName="conn2-1" presStyleLbl="parChTrans1D3" presStyleIdx="1" presStyleCnt="10"/>
      <dgm:spPr/>
      <dgm:t>
        <a:bodyPr/>
        <a:lstStyle/>
        <a:p>
          <a:endParaRPr kumimoji="1" lang="ja-JP" altLang="en-US"/>
        </a:p>
      </dgm:t>
    </dgm:pt>
    <dgm:pt modelId="{98D52197-B056-458A-A970-7B788A5E181E}" type="pres">
      <dgm:prSet presAssocID="{9864DC15-A4B9-46AB-8BDF-00B1DB58D94E}" presName="connTx" presStyleLbl="parChTrans1D3" presStyleIdx="1" presStyleCnt="10"/>
      <dgm:spPr/>
      <dgm:t>
        <a:bodyPr/>
        <a:lstStyle/>
        <a:p>
          <a:endParaRPr kumimoji="1" lang="ja-JP" altLang="en-US"/>
        </a:p>
      </dgm:t>
    </dgm:pt>
    <dgm:pt modelId="{F247BFCF-22BE-4EAA-AB29-B5E665DDD633}" type="pres">
      <dgm:prSet presAssocID="{A685CAEC-A84A-4201-AF40-3B32E0B703E7}" presName="root2" presStyleCnt="0"/>
      <dgm:spPr/>
    </dgm:pt>
    <dgm:pt modelId="{362E926E-432B-4AF5-A8A2-9523244C7E30}" type="pres">
      <dgm:prSet presAssocID="{A685CAEC-A84A-4201-AF40-3B32E0B703E7}" presName="LevelTwoTextNode" presStyleLbl="node3" presStyleIdx="1" presStyleCnt="10" custScaleX="177156" custScaleY="82645" custLinFactNeighborY="-22965">
        <dgm:presLayoutVars>
          <dgm:chPref val="3"/>
        </dgm:presLayoutVars>
      </dgm:prSet>
      <dgm:spPr/>
      <dgm:t>
        <a:bodyPr/>
        <a:lstStyle/>
        <a:p>
          <a:endParaRPr kumimoji="1" lang="ja-JP" altLang="en-US"/>
        </a:p>
      </dgm:t>
    </dgm:pt>
    <dgm:pt modelId="{EE72BF1A-5466-467A-9E41-4B6869800EE6}" type="pres">
      <dgm:prSet presAssocID="{A685CAEC-A84A-4201-AF40-3B32E0B703E7}" presName="level3hierChild" presStyleCnt="0"/>
      <dgm:spPr/>
    </dgm:pt>
    <dgm:pt modelId="{0B54B85F-C7B8-46B0-92A9-031FB1E4E455}" type="pres">
      <dgm:prSet presAssocID="{4143AAFC-A78C-4A17-8DE8-0A0C0B7F45DB}" presName="conn2-1" presStyleLbl="parChTrans1D4" presStyleIdx="2" presStyleCnt="4"/>
      <dgm:spPr/>
      <dgm:t>
        <a:bodyPr/>
        <a:lstStyle/>
        <a:p>
          <a:endParaRPr kumimoji="1" lang="ja-JP" altLang="en-US"/>
        </a:p>
      </dgm:t>
    </dgm:pt>
    <dgm:pt modelId="{963078CB-8DA7-45B9-AD82-7D6ECB3FE0B1}" type="pres">
      <dgm:prSet presAssocID="{4143AAFC-A78C-4A17-8DE8-0A0C0B7F45DB}" presName="connTx" presStyleLbl="parChTrans1D4" presStyleIdx="2" presStyleCnt="4"/>
      <dgm:spPr/>
      <dgm:t>
        <a:bodyPr/>
        <a:lstStyle/>
        <a:p>
          <a:endParaRPr kumimoji="1" lang="ja-JP" altLang="en-US"/>
        </a:p>
      </dgm:t>
    </dgm:pt>
    <dgm:pt modelId="{CBEBB4A7-B5F1-4AC7-B481-C86496E3C6D3}" type="pres">
      <dgm:prSet presAssocID="{4721B757-41CB-452C-B1B6-EA547C10CFC9}" presName="root2" presStyleCnt="0"/>
      <dgm:spPr/>
    </dgm:pt>
    <dgm:pt modelId="{10D42795-88F6-454C-B135-7493651F2185}" type="pres">
      <dgm:prSet presAssocID="{4721B757-41CB-452C-B1B6-EA547C10CFC9}" presName="LevelTwoTextNode" presStyleLbl="node4" presStyleIdx="2" presStyleCnt="4" custScaleX="177156" custScaleY="62093" custLinFactNeighborX="371" custLinFactNeighborY="-15300">
        <dgm:presLayoutVars>
          <dgm:chPref val="3"/>
        </dgm:presLayoutVars>
      </dgm:prSet>
      <dgm:spPr/>
      <dgm:t>
        <a:bodyPr/>
        <a:lstStyle/>
        <a:p>
          <a:endParaRPr kumimoji="1" lang="ja-JP" altLang="en-US"/>
        </a:p>
      </dgm:t>
    </dgm:pt>
    <dgm:pt modelId="{83DAC17F-C1E2-493A-BDFA-C533F4375068}" type="pres">
      <dgm:prSet presAssocID="{4721B757-41CB-452C-B1B6-EA547C10CFC9}" presName="level3hierChild" presStyleCnt="0"/>
      <dgm:spPr/>
    </dgm:pt>
    <dgm:pt modelId="{A121E7C7-8332-4A8C-BDAC-71636066A16E}" type="pres">
      <dgm:prSet presAssocID="{7FD34813-8573-48C0-8CC6-80877E459EC3}" presName="conn2-1" presStyleLbl="parChTrans1D4" presStyleIdx="3" presStyleCnt="4"/>
      <dgm:spPr/>
      <dgm:t>
        <a:bodyPr/>
        <a:lstStyle/>
        <a:p>
          <a:endParaRPr kumimoji="1" lang="ja-JP" altLang="en-US"/>
        </a:p>
      </dgm:t>
    </dgm:pt>
    <dgm:pt modelId="{1BB69A9A-225C-4E48-9F68-ECBFD9D63021}" type="pres">
      <dgm:prSet presAssocID="{7FD34813-8573-48C0-8CC6-80877E459EC3}" presName="connTx" presStyleLbl="parChTrans1D4" presStyleIdx="3" presStyleCnt="4"/>
      <dgm:spPr/>
      <dgm:t>
        <a:bodyPr/>
        <a:lstStyle/>
        <a:p>
          <a:endParaRPr kumimoji="1" lang="ja-JP" altLang="en-US"/>
        </a:p>
      </dgm:t>
    </dgm:pt>
    <dgm:pt modelId="{A5F90A1B-FE75-4B96-86C6-813E18B0B204}" type="pres">
      <dgm:prSet presAssocID="{B2C265BA-2236-4353-AB25-EC30413A03AA}" presName="root2" presStyleCnt="0"/>
      <dgm:spPr/>
    </dgm:pt>
    <dgm:pt modelId="{A808F4EB-F2C7-4285-BF27-250C78E7876A}" type="pres">
      <dgm:prSet presAssocID="{B2C265BA-2236-4353-AB25-EC30413A03AA}" presName="LevelTwoTextNode" presStyleLbl="node4" presStyleIdx="3" presStyleCnt="4" custScaleX="177156" custScaleY="62093" custLinFactNeighborX="371" custLinFactNeighborY="-15300">
        <dgm:presLayoutVars>
          <dgm:chPref val="3"/>
        </dgm:presLayoutVars>
      </dgm:prSet>
      <dgm:spPr/>
      <dgm:t>
        <a:bodyPr/>
        <a:lstStyle/>
        <a:p>
          <a:endParaRPr kumimoji="1" lang="ja-JP" altLang="en-US"/>
        </a:p>
      </dgm:t>
    </dgm:pt>
    <dgm:pt modelId="{C414742F-1C8D-4006-948D-EEDE00AD1DAC}" type="pres">
      <dgm:prSet presAssocID="{B2C265BA-2236-4353-AB25-EC30413A03AA}" presName="level3hierChild" presStyleCnt="0"/>
      <dgm:spPr/>
    </dgm:pt>
    <dgm:pt modelId="{D071414C-3653-4650-A586-4A35AE5C80EE}" type="pres">
      <dgm:prSet presAssocID="{5B6274AF-3B28-43CD-908D-53DE9484E8F9}" presName="conn2-1" presStyleLbl="parChTrans1D2" presStyleIdx="2" presStyleCnt="5"/>
      <dgm:spPr/>
      <dgm:t>
        <a:bodyPr/>
        <a:lstStyle/>
        <a:p>
          <a:endParaRPr kumimoji="1" lang="ja-JP" altLang="en-US"/>
        </a:p>
      </dgm:t>
    </dgm:pt>
    <dgm:pt modelId="{298294D8-EA72-4233-8EE1-8D84C95058EA}" type="pres">
      <dgm:prSet presAssocID="{5B6274AF-3B28-43CD-908D-53DE9484E8F9}" presName="connTx" presStyleLbl="parChTrans1D2" presStyleIdx="2" presStyleCnt="5"/>
      <dgm:spPr/>
      <dgm:t>
        <a:bodyPr/>
        <a:lstStyle/>
        <a:p>
          <a:endParaRPr kumimoji="1" lang="ja-JP" altLang="en-US"/>
        </a:p>
      </dgm:t>
    </dgm:pt>
    <dgm:pt modelId="{55987BB9-CBB8-486D-96B2-CAF739FBC2F9}" type="pres">
      <dgm:prSet presAssocID="{B6E1D921-182E-4048-BDC8-724A0C897426}" presName="root2" presStyleCnt="0"/>
      <dgm:spPr/>
    </dgm:pt>
    <dgm:pt modelId="{9D953FA6-05F7-4775-B1D4-2E3459D67464}" type="pres">
      <dgm:prSet presAssocID="{B6E1D921-182E-4048-BDC8-724A0C897426}" presName="LevelTwoTextNode" presStyleLbl="node2" presStyleIdx="2" presStyleCnt="5" custScaleX="161051" custScaleY="75132" custLinFactNeighborY="-22968">
        <dgm:presLayoutVars>
          <dgm:chPref val="3"/>
        </dgm:presLayoutVars>
      </dgm:prSet>
      <dgm:spPr/>
      <dgm:t>
        <a:bodyPr/>
        <a:lstStyle/>
        <a:p>
          <a:endParaRPr kumimoji="1" lang="ja-JP" altLang="en-US"/>
        </a:p>
      </dgm:t>
    </dgm:pt>
    <dgm:pt modelId="{2DAC249A-9FC1-492A-9380-5FDB9CF256AE}" type="pres">
      <dgm:prSet presAssocID="{B6E1D921-182E-4048-BDC8-724A0C897426}" presName="level3hierChild" presStyleCnt="0"/>
      <dgm:spPr/>
    </dgm:pt>
    <dgm:pt modelId="{CB8A3205-89AD-42D2-810E-97C46EB82B60}" type="pres">
      <dgm:prSet presAssocID="{ECD6E9AD-E638-401C-942E-506A3181BB6C}" presName="conn2-1" presStyleLbl="parChTrans1D3" presStyleIdx="2" presStyleCnt="10"/>
      <dgm:spPr/>
      <dgm:t>
        <a:bodyPr/>
        <a:lstStyle/>
        <a:p>
          <a:endParaRPr kumimoji="1" lang="ja-JP" altLang="en-US"/>
        </a:p>
      </dgm:t>
    </dgm:pt>
    <dgm:pt modelId="{A456E213-2A1A-4EE4-ACB3-D489A3B027CE}" type="pres">
      <dgm:prSet presAssocID="{ECD6E9AD-E638-401C-942E-506A3181BB6C}" presName="connTx" presStyleLbl="parChTrans1D3" presStyleIdx="2" presStyleCnt="10"/>
      <dgm:spPr/>
      <dgm:t>
        <a:bodyPr/>
        <a:lstStyle/>
        <a:p>
          <a:endParaRPr kumimoji="1" lang="ja-JP" altLang="en-US"/>
        </a:p>
      </dgm:t>
    </dgm:pt>
    <dgm:pt modelId="{8BE0EC91-08D8-4C1C-8494-0E9B1ED782CA}" type="pres">
      <dgm:prSet presAssocID="{633AB0CB-8B11-4D99-B31C-BEA8422D50EC}" presName="root2" presStyleCnt="0"/>
      <dgm:spPr/>
    </dgm:pt>
    <dgm:pt modelId="{E9ADF1D5-730A-46CA-A3D7-DF18E387141A}" type="pres">
      <dgm:prSet presAssocID="{633AB0CB-8B11-4D99-B31C-BEA8422D50EC}" presName="LevelTwoTextNode" presStyleLbl="node3" presStyleIdx="2" presStyleCnt="10" custScaleX="177156" custScaleY="100001" custLinFactNeighborY="-22968">
        <dgm:presLayoutVars>
          <dgm:chPref val="3"/>
        </dgm:presLayoutVars>
      </dgm:prSet>
      <dgm:spPr/>
      <dgm:t>
        <a:bodyPr/>
        <a:lstStyle/>
        <a:p>
          <a:endParaRPr kumimoji="1" lang="ja-JP" altLang="en-US"/>
        </a:p>
      </dgm:t>
    </dgm:pt>
    <dgm:pt modelId="{DA2A4698-90B8-4E30-BBEC-59F4742E6D38}" type="pres">
      <dgm:prSet presAssocID="{633AB0CB-8B11-4D99-B31C-BEA8422D50EC}" presName="level3hierChild" presStyleCnt="0"/>
      <dgm:spPr/>
    </dgm:pt>
    <dgm:pt modelId="{C8CEEAEF-30E4-4C2B-A31A-86B159A3EBC8}" type="pres">
      <dgm:prSet presAssocID="{0C1B9D95-63AC-4041-9B25-8D36984D1545}" presName="conn2-1" presStyleLbl="parChTrans1D3" presStyleIdx="3" presStyleCnt="10"/>
      <dgm:spPr/>
      <dgm:t>
        <a:bodyPr/>
        <a:lstStyle/>
        <a:p>
          <a:endParaRPr kumimoji="1" lang="ja-JP" altLang="en-US"/>
        </a:p>
      </dgm:t>
    </dgm:pt>
    <dgm:pt modelId="{D6C76E7B-227D-4F1B-96E7-70926C7E3017}" type="pres">
      <dgm:prSet presAssocID="{0C1B9D95-63AC-4041-9B25-8D36984D1545}" presName="connTx" presStyleLbl="parChTrans1D3" presStyleIdx="3" presStyleCnt="10"/>
      <dgm:spPr/>
      <dgm:t>
        <a:bodyPr/>
        <a:lstStyle/>
        <a:p>
          <a:endParaRPr kumimoji="1" lang="ja-JP" altLang="en-US"/>
        </a:p>
      </dgm:t>
    </dgm:pt>
    <dgm:pt modelId="{C0B3B843-24A1-400D-A325-616A513DD20F}" type="pres">
      <dgm:prSet presAssocID="{0C09D163-D529-4347-9107-4F457C3115E8}" presName="root2" presStyleCnt="0"/>
      <dgm:spPr/>
    </dgm:pt>
    <dgm:pt modelId="{5E3A3560-7862-4420-A061-F9CD45ECD8D7}" type="pres">
      <dgm:prSet presAssocID="{0C09D163-D529-4347-9107-4F457C3115E8}" presName="LevelTwoTextNode" presStyleLbl="node3" presStyleIdx="3" presStyleCnt="10" custScaleX="177156" custScaleY="56448" custLinFactNeighborY="-22968">
        <dgm:presLayoutVars>
          <dgm:chPref val="3"/>
        </dgm:presLayoutVars>
      </dgm:prSet>
      <dgm:spPr/>
      <dgm:t>
        <a:bodyPr/>
        <a:lstStyle/>
        <a:p>
          <a:endParaRPr kumimoji="1" lang="ja-JP" altLang="en-US"/>
        </a:p>
      </dgm:t>
    </dgm:pt>
    <dgm:pt modelId="{A126746F-1933-4F44-B0A5-EC9FB4673287}" type="pres">
      <dgm:prSet presAssocID="{0C09D163-D529-4347-9107-4F457C3115E8}" presName="level3hierChild" presStyleCnt="0"/>
      <dgm:spPr/>
    </dgm:pt>
    <dgm:pt modelId="{35AEBBF5-D820-41B3-B557-741F0C91638F}" type="pres">
      <dgm:prSet presAssocID="{72942335-7F43-4492-90FB-D92E925700D2}" presName="conn2-1" presStyleLbl="parChTrans1D3" presStyleIdx="4" presStyleCnt="10"/>
      <dgm:spPr/>
      <dgm:t>
        <a:bodyPr/>
        <a:lstStyle/>
        <a:p>
          <a:endParaRPr kumimoji="1" lang="ja-JP" altLang="en-US"/>
        </a:p>
      </dgm:t>
    </dgm:pt>
    <dgm:pt modelId="{5567C5FA-7AE1-4EEB-8E35-B35CED5D64DD}" type="pres">
      <dgm:prSet presAssocID="{72942335-7F43-4492-90FB-D92E925700D2}" presName="connTx" presStyleLbl="parChTrans1D3" presStyleIdx="4" presStyleCnt="10"/>
      <dgm:spPr/>
      <dgm:t>
        <a:bodyPr/>
        <a:lstStyle/>
        <a:p>
          <a:endParaRPr kumimoji="1" lang="ja-JP" altLang="en-US"/>
        </a:p>
      </dgm:t>
    </dgm:pt>
    <dgm:pt modelId="{9B4E8759-20E5-4023-8F63-7191AD31C943}" type="pres">
      <dgm:prSet presAssocID="{83EC7C1F-6F40-4F31-A48E-821B8F7BC3AF}" presName="root2" presStyleCnt="0"/>
      <dgm:spPr/>
    </dgm:pt>
    <dgm:pt modelId="{4DDD3F42-EED2-49B0-965D-89CDD5BC8AA1}" type="pres">
      <dgm:prSet presAssocID="{83EC7C1F-6F40-4F31-A48E-821B8F7BC3AF}" presName="LevelTwoTextNode" presStyleLbl="node3" presStyleIdx="4" presStyleCnt="10" custScaleX="177156" custScaleY="56448" custLinFactNeighborY="-22968">
        <dgm:presLayoutVars>
          <dgm:chPref val="3"/>
        </dgm:presLayoutVars>
      </dgm:prSet>
      <dgm:spPr/>
      <dgm:t>
        <a:bodyPr/>
        <a:lstStyle/>
        <a:p>
          <a:endParaRPr kumimoji="1" lang="ja-JP" altLang="en-US"/>
        </a:p>
      </dgm:t>
    </dgm:pt>
    <dgm:pt modelId="{5FA53BD8-599C-4955-9BB6-4085F6486812}" type="pres">
      <dgm:prSet presAssocID="{83EC7C1F-6F40-4F31-A48E-821B8F7BC3AF}" presName="level3hierChild" presStyleCnt="0"/>
      <dgm:spPr/>
    </dgm:pt>
    <dgm:pt modelId="{1175853E-FDC5-49DD-9AAD-6C3314A84FA0}" type="pres">
      <dgm:prSet presAssocID="{1DC6C766-D3FE-459A-A5C3-E6A4AB0203D2}" presName="conn2-1" presStyleLbl="parChTrans1D2" presStyleIdx="3" presStyleCnt="5"/>
      <dgm:spPr/>
      <dgm:t>
        <a:bodyPr/>
        <a:lstStyle/>
        <a:p>
          <a:endParaRPr kumimoji="1" lang="ja-JP" altLang="en-US"/>
        </a:p>
      </dgm:t>
    </dgm:pt>
    <dgm:pt modelId="{BA19CF10-F31E-4BAD-B72C-E817494E746D}" type="pres">
      <dgm:prSet presAssocID="{1DC6C766-D3FE-459A-A5C3-E6A4AB0203D2}" presName="connTx" presStyleLbl="parChTrans1D2" presStyleIdx="3" presStyleCnt="5"/>
      <dgm:spPr/>
      <dgm:t>
        <a:bodyPr/>
        <a:lstStyle/>
        <a:p>
          <a:endParaRPr kumimoji="1" lang="ja-JP" altLang="en-US"/>
        </a:p>
      </dgm:t>
    </dgm:pt>
    <dgm:pt modelId="{D438BA5D-5B72-4921-B695-68BB7D43C991}" type="pres">
      <dgm:prSet presAssocID="{FCBF3A01-E91B-4DD1-B42C-490771F3EA12}" presName="root2" presStyleCnt="0"/>
      <dgm:spPr/>
    </dgm:pt>
    <dgm:pt modelId="{75D0B7BA-6E7F-48B0-B2DD-2C99F87E2392}" type="pres">
      <dgm:prSet presAssocID="{FCBF3A01-E91B-4DD1-B42C-490771F3EA12}" presName="LevelTwoTextNode" presStyleLbl="node2" presStyleIdx="3" presStyleCnt="5" custScaleX="161051" custScaleY="68302" custLinFactNeighborY="23">
        <dgm:presLayoutVars>
          <dgm:chPref val="3"/>
        </dgm:presLayoutVars>
      </dgm:prSet>
      <dgm:spPr/>
      <dgm:t>
        <a:bodyPr/>
        <a:lstStyle/>
        <a:p>
          <a:endParaRPr kumimoji="1" lang="ja-JP" altLang="en-US"/>
        </a:p>
      </dgm:t>
    </dgm:pt>
    <dgm:pt modelId="{024FF0C6-0589-491D-8ECE-1D1BF84C70D0}" type="pres">
      <dgm:prSet presAssocID="{FCBF3A01-E91B-4DD1-B42C-490771F3EA12}" presName="level3hierChild" presStyleCnt="0"/>
      <dgm:spPr/>
    </dgm:pt>
    <dgm:pt modelId="{ED0CAD46-8095-4333-AA58-65B5D962125E}" type="pres">
      <dgm:prSet presAssocID="{8E0CF490-21E8-4747-AEC0-7686E6A5E200}" presName="conn2-1" presStyleLbl="parChTrans1D2" presStyleIdx="4" presStyleCnt="5"/>
      <dgm:spPr/>
      <dgm:t>
        <a:bodyPr/>
        <a:lstStyle/>
        <a:p>
          <a:endParaRPr kumimoji="1" lang="ja-JP" altLang="en-US"/>
        </a:p>
      </dgm:t>
    </dgm:pt>
    <dgm:pt modelId="{6D3657F1-1154-41D8-B848-450BF9C732DC}" type="pres">
      <dgm:prSet presAssocID="{8E0CF490-21E8-4747-AEC0-7686E6A5E200}" presName="connTx" presStyleLbl="parChTrans1D2" presStyleIdx="4" presStyleCnt="5"/>
      <dgm:spPr/>
      <dgm:t>
        <a:bodyPr/>
        <a:lstStyle/>
        <a:p>
          <a:endParaRPr kumimoji="1" lang="ja-JP" altLang="en-US"/>
        </a:p>
      </dgm:t>
    </dgm:pt>
    <dgm:pt modelId="{303B5872-A5E6-4E6B-AC92-E32DEDAE8D4B}" type="pres">
      <dgm:prSet presAssocID="{0F70F376-AB1F-4B3C-A51F-C1817C6F7CB7}" presName="root2" presStyleCnt="0"/>
      <dgm:spPr/>
    </dgm:pt>
    <dgm:pt modelId="{BC508720-A323-4727-95C4-275FE597D8EC}" type="pres">
      <dgm:prSet presAssocID="{0F70F376-AB1F-4B3C-A51F-C1817C6F7CB7}" presName="LevelTwoTextNode" presStyleLbl="node2" presStyleIdx="4" presStyleCnt="5" custScaleX="161051" custScaleY="68302" custLinFactNeighborY="-15306">
        <dgm:presLayoutVars>
          <dgm:chPref val="3"/>
        </dgm:presLayoutVars>
      </dgm:prSet>
      <dgm:spPr/>
      <dgm:t>
        <a:bodyPr/>
        <a:lstStyle/>
        <a:p>
          <a:endParaRPr kumimoji="1" lang="ja-JP" altLang="en-US"/>
        </a:p>
      </dgm:t>
    </dgm:pt>
    <dgm:pt modelId="{63EFDDB8-C7C3-4AF9-8EE8-59D533D6A778}" type="pres">
      <dgm:prSet presAssocID="{0F70F376-AB1F-4B3C-A51F-C1817C6F7CB7}" presName="level3hierChild" presStyleCnt="0"/>
      <dgm:spPr/>
    </dgm:pt>
    <dgm:pt modelId="{0D034AB0-6B9A-4DF5-8472-499E9C068F27}" type="pres">
      <dgm:prSet presAssocID="{6FCDD6B8-04F5-47AE-9460-7A24AF4CAB8D}" presName="conn2-1" presStyleLbl="parChTrans1D3" presStyleIdx="5" presStyleCnt="10"/>
      <dgm:spPr/>
      <dgm:t>
        <a:bodyPr/>
        <a:lstStyle/>
        <a:p>
          <a:endParaRPr kumimoji="1" lang="ja-JP" altLang="en-US"/>
        </a:p>
      </dgm:t>
    </dgm:pt>
    <dgm:pt modelId="{F8535FF1-47E6-4CA7-9935-75F38B1CD95D}" type="pres">
      <dgm:prSet presAssocID="{6FCDD6B8-04F5-47AE-9460-7A24AF4CAB8D}" presName="connTx" presStyleLbl="parChTrans1D3" presStyleIdx="5" presStyleCnt="10"/>
      <dgm:spPr/>
      <dgm:t>
        <a:bodyPr/>
        <a:lstStyle/>
        <a:p>
          <a:endParaRPr kumimoji="1" lang="ja-JP" altLang="en-US"/>
        </a:p>
      </dgm:t>
    </dgm:pt>
    <dgm:pt modelId="{9F3E70FE-A93E-4505-9844-47CB6AB7BA8B}" type="pres">
      <dgm:prSet presAssocID="{C971C309-3051-4634-A044-956F18AC6851}" presName="root2" presStyleCnt="0"/>
      <dgm:spPr/>
    </dgm:pt>
    <dgm:pt modelId="{1133AF82-A490-4545-8750-4820D33B0AEA}" type="pres">
      <dgm:prSet presAssocID="{C971C309-3051-4634-A044-956F18AC6851}" presName="LevelTwoTextNode" presStyleLbl="node3" presStyleIdx="5" presStyleCnt="10" custScaleX="177156" custScaleY="56448" custLinFactNeighborY="-15306">
        <dgm:presLayoutVars>
          <dgm:chPref val="3"/>
        </dgm:presLayoutVars>
      </dgm:prSet>
      <dgm:spPr/>
      <dgm:t>
        <a:bodyPr/>
        <a:lstStyle/>
        <a:p>
          <a:endParaRPr kumimoji="1" lang="ja-JP" altLang="en-US"/>
        </a:p>
      </dgm:t>
    </dgm:pt>
    <dgm:pt modelId="{476CCE22-20BE-423F-8F74-249F57F6896B}" type="pres">
      <dgm:prSet presAssocID="{C971C309-3051-4634-A044-956F18AC6851}" presName="level3hierChild" presStyleCnt="0"/>
      <dgm:spPr/>
    </dgm:pt>
    <dgm:pt modelId="{3C6C097F-19E6-4FEB-B977-DD7556441FF8}" type="pres">
      <dgm:prSet presAssocID="{7B2E9CDD-117E-4A39-A9D5-5112F1508175}" presName="conn2-1" presStyleLbl="parChTrans1D3" presStyleIdx="6" presStyleCnt="10"/>
      <dgm:spPr/>
      <dgm:t>
        <a:bodyPr/>
        <a:lstStyle/>
        <a:p>
          <a:endParaRPr kumimoji="1" lang="ja-JP" altLang="en-US"/>
        </a:p>
      </dgm:t>
    </dgm:pt>
    <dgm:pt modelId="{29C11189-743F-4577-B1D7-A3AE6EF84B3D}" type="pres">
      <dgm:prSet presAssocID="{7B2E9CDD-117E-4A39-A9D5-5112F1508175}" presName="connTx" presStyleLbl="parChTrans1D3" presStyleIdx="6" presStyleCnt="10"/>
      <dgm:spPr/>
      <dgm:t>
        <a:bodyPr/>
        <a:lstStyle/>
        <a:p>
          <a:endParaRPr kumimoji="1" lang="ja-JP" altLang="en-US"/>
        </a:p>
      </dgm:t>
    </dgm:pt>
    <dgm:pt modelId="{51F88F11-8F22-47DD-BE47-2AA43AF8D293}" type="pres">
      <dgm:prSet presAssocID="{2C4A9001-E0E7-4709-ACE2-F1545DD53E31}" presName="root2" presStyleCnt="0"/>
      <dgm:spPr/>
    </dgm:pt>
    <dgm:pt modelId="{ACD3DA2E-EF22-4009-9795-0A0D9A5028AF}" type="pres">
      <dgm:prSet presAssocID="{2C4A9001-E0E7-4709-ACE2-F1545DD53E31}" presName="LevelTwoTextNode" presStyleLbl="node3" presStyleIdx="6" presStyleCnt="10" custScaleX="177156" custScaleY="56448" custLinFactNeighborY="-15306">
        <dgm:presLayoutVars>
          <dgm:chPref val="3"/>
        </dgm:presLayoutVars>
      </dgm:prSet>
      <dgm:spPr/>
      <dgm:t>
        <a:bodyPr/>
        <a:lstStyle/>
        <a:p>
          <a:endParaRPr kumimoji="1" lang="ja-JP" altLang="en-US"/>
        </a:p>
      </dgm:t>
    </dgm:pt>
    <dgm:pt modelId="{8DFB4DB1-1ED4-41F3-80C9-246E5D782208}" type="pres">
      <dgm:prSet presAssocID="{2C4A9001-E0E7-4709-ACE2-F1545DD53E31}" presName="level3hierChild" presStyleCnt="0"/>
      <dgm:spPr/>
    </dgm:pt>
    <dgm:pt modelId="{B5CEEFAF-5291-40AD-A651-62E863BFF74F}" type="pres">
      <dgm:prSet presAssocID="{04E65CE7-CD27-4A36-8C3C-A728B4D6EDD7}" presName="conn2-1" presStyleLbl="parChTrans1D3" presStyleIdx="7" presStyleCnt="10"/>
      <dgm:spPr/>
      <dgm:t>
        <a:bodyPr/>
        <a:lstStyle/>
        <a:p>
          <a:endParaRPr kumimoji="1" lang="ja-JP" altLang="en-US"/>
        </a:p>
      </dgm:t>
    </dgm:pt>
    <dgm:pt modelId="{4F6F19EE-1883-4C59-A45D-C6D79B076219}" type="pres">
      <dgm:prSet presAssocID="{04E65CE7-CD27-4A36-8C3C-A728B4D6EDD7}" presName="connTx" presStyleLbl="parChTrans1D3" presStyleIdx="7" presStyleCnt="10"/>
      <dgm:spPr/>
      <dgm:t>
        <a:bodyPr/>
        <a:lstStyle/>
        <a:p>
          <a:endParaRPr kumimoji="1" lang="ja-JP" altLang="en-US"/>
        </a:p>
      </dgm:t>
    </dgm:pt>
    <dgm:pt modelId="{E198A6D0-344E-4A45-A83F-8A66617FC25D}" type="pres">
      <dgm:prSet presAssocID="{824223B2-4B7F-44C5-A545-C134924AE4D8}" presName="root2" presStyleCnt="0"/>
      <dgm:spPr/>
    </dgm:pt>
    <dgm:pt modelId="{87A16363-17D3-4224-B263-199A9B1B44AB}" type="pres">
      <dgm:prSet presAssocID="{824223B2-4B7F-44C5-A545-C134924AE4D8}" presName="LevelTwoTextNode" presStyleLbl="node3" presStyleIdx="7" presStyleCnt="10" custScaleX="177156" custScaleY="56448" custLinFactNeighborY="-15306">
        <dgm:presLayoutVars>
          <dgm:chPref val="3"/>
        </dgm:presLayoutVars>
      </dgm:prSet>
      <dgm:spPr/>
      <dgm:t>
        <a:bodyPr/>
        <a:lstStyle/>
        <a:p>
          <a:endParaRPr kumimoji="1" lang="ja-JP" altLang="en-US"/>
        </a:p>
      </dgm:t>
    </dgm:pt>
    <dgm:pt modelId="{892FDC3A-7CA1-4FD7-89CC-360C0051C674}" type="pres">
      <dgm:prSet presAssocID="{824223B2-4B7F-44C5-A545-C134924AE4D8}" presName="level3hierChild" presStyleCnt="0"/>
      <dgm:spPr/>
    </dgm:pt>
    <dgm:pt modelId="{61A421B0-8694-4DD1-A737-7B5F65C55C63}" type="pres">
      <dgm:prSet presAssocID="{D21C6BE2-0AF5-42D5-9D00-DE943E1DD344}" presName="conn2-1" presStyleLbl="parChTrans1D3" presStyleIdx="8" presStyleCnt="10"/>
      <dgm:spPr/>
      <dgm:t>
        <a:bodyPr/>
        <a:lstStyle/>
        <a:p>
          <a:endParaRPr kumimoji="1" lang="ja-JP" altLang="en-US"/>
        </a:p>
      </dgm:t>
    </dgm:pt>
    <dgm:pt modelId="{21479786-B092-4E59-AEDA-B873B253FAA9}" type="pres">
      <dgm:prSet presAssocID="{D21C6BE2-0AF5-42D5-9D00-DE943E1DD344}" presName="connTx" presStyleLbl="parChTrans1D3" presStyleIdx="8" presStyleCnt="10"/>
      <dgm:spPr/>
      <dgm:t>
        <a:bodyPr/>
        <a:lstStyle/>
        <a:p>
          <a:endParaRPr kumimoji="1" lang="ja-JP" altLang="en-US"/>
        </a:p>
      </dgm:t>
    </dgm:pt>
    <dgm:pt modelId="{0D8A7DF4-6918-4988-924F-09B393D6EA0C}" type="pres">
      <dgm:prSet presAssocID="{F3122972-5E0B-4FFA-8E93-417FD181C159}" presName="root2" presStyleCnt="0"/>
      <dgm:spPr/>
    </dgm:pt>
    <dgm:pt modelId="{8528AFD5-7770-4BB7-BFD8-0BC3DBECA0E0}" type="pres">
      <dgm:prSet presAssocID="{F3122972-5E0B-4FFA-8E93-417FD181C159}" presName="LevelTwoTextNode" presStyleLbl="node3" presStyleIdx="8" presStyleCnt="10" custScaleX="177156" custScaleY="56448" custLinFactNeighborY="-15306">
        <dgm:presLayoutVars>
          <dgm:chPref val="3"/>
        </dgm:presLayoutVars>
      </dgm:prSet>
      <dgm:spPr/>
      <dgm:t>
        <a:bodyPr/>
        <a:lstStyle/>
        <a:p>
          <a:endParaRPr kumimoji="1" lang="ja-JP" altLang="en-US"/>
        </a:p>
      </dgm:t>
    </dgm:pt>
    <dgm:pt modelId="{191D35A3-458F-43E9-B15A-865B9541C285}" type="pres">
      <dgm:prSet presAssocID="{F3122972-5E0B-4FFA-8E93-417FD181C159}" presName="level3hierChild" presStyleCnt="0"/>
      <dgm:spPr/>
    </dgm:pt>
    <dgm:pt modelId="{96B70007-EEB8-481A-8CF1-42255D59D55C}" type="pres">
      <dgm:prSet presAssocID="{C75CC8E4-2085-4773-99F8-7A8EF93A127B}" presName="conn2-1" presStyleLbl="parChTrans1D3" presStyleIdx="9" presStyleCnt="10"/>
      <dgm:spPr/>
      <dgm:t>
        <a:bodyPr/>
        <a:lstStyle/>
        <a:p>
          <a:endParaRPr kumimoji="1" lang="ja-JP" altLang="en-US"/>
        </a:p>
      </dgm:t>
    </dgm:pt>
    <dgm:pt modelId="{BD01BC89-FAF6-45C0-8FBA-B3CEF4D381BB}" type="pres">
      <dgm:prSet presAssocID="{C75CC8E4-2085-4773-99F8-7A8EF93A127B}" presName="connTx" presStyleLbl="parChTrans1D3" presStyleIdx="9" presStyleCnt="10"/>
      <dgm:spPr/>
      <dgm:t>
        <a:bodyPr/>
        <a:lstStyle/>
        <a:p>
          <a:endParaRPr kumimoji="1" lang="ja-JP" altLang="en-US"/>
        </a:p>
      </dgm:t>
    </dgm:pt>
    <dgm:pt modelId="{8E20FDB1-48F4-4E02-9889-CB8BB90DD4EB}" type="pres">
      <dgm:prSet presAssocID="{23B38D7C-3CC3-483E-95A2-BBA7D9CEC56B}" presName="root2" presStyleCnt="0"/>
      <dgm:spPr/>
    </dgm:pt>
    <dgm:pt modelId="{3B7C543B-9D5A-4905-B5DC-866673B0903C}" type="pres">
      <dgm:prSet presAssocID="{23B38D7C-3CC3-483E-95A2-BBA7D9CEC56B}" presName="LevelTwoTextNode" presStyleLbl="node3" presStyleIdx="9" presStyleCnt="10" custScaleX="177156" custScaleY="56448" custLinFactNeighborY="-15306">
        <dgm:presLayoutVars>
          <dgm:chPref val="3"/>
        </dgm:presLayoutVars>
      </dgm:prSet>
      <dgm:spPr/>
      <dgm:t>
        <a:bodyPr/>
        <a:lstStyle/>
        <a:p>
          <a:endParaRPr kumimoji="1" lang="ja-JP" altLang="en-US"/>
        </a:p>
      </dgm:t>
    </dgm:pt>
    <dgm:pt modelId="{BF9193F1-8F1E-4B08-9F26-D252CAEAC881}" type="pres">
      <dgm:prSet presAssocID="{23B38D7C-3CC3-483E-95A2-BBA7D9CEC56B}" presName="level3hierChild" presStyleCnt="0"/>
      <dgm:spPr/>
    </dgm:pt>
  </dgm:ptLst>
  <dgm:cxnLst>
    <dgm:cxn modelId="{0A33FD00-3F91-47CE-9353-230FFB3787DA}" srcId="{0F70F376-AB1F-4B3C-A51F-C1817C6F7CB7}" destId="{23B38D7C-3CC3-483E-95A2-BBA7D9CEC56B}" srcOrd="4" destOrd="0" parTransId="{C75CC8E4-2085-4773-99F8-7A8EF93A127B}" sibTransId="{A43D6451-2E60-4904-B1BF-C09BC701E89D}"/>
    <dgm:cxn modelId="{B19D020B-80EB-4B33-AEE2-EF819987285B}" type="presOf" srcId="{6889CFF1-8CCD-47CA-BDD5-44C4C4B2C7EC}" destId="{B52F1FBF-DDCC-4F0A-9844-4D76D9660C52}" srcOrd="1" destOrd="0" presId="urn:microsoft.com/office/officeart/2005/8/layout/hierarchy2"/>
    <dgm:cxn modelId="{63C666D2-23CB-4A03-BFD4-9222A65246E9}" type="presOf" srcId="{4143AAFC-A78C-4A17-8DE8-0A0C0B7F45DB}" destId="{963078CB-8DA7-45B9-AD82-7D6ECB3FE0B1}" srcOrd="1" destOrd="0" presId="urn:microsoft.com/office/officeart/2005/8/layout/hierarchy2"/>
    <dgm:cxn modelId="{B831B872-5EE5-4D73-A37F-DF8BDCFE77CC}" type="presOf" srcId="{7FD34813-8573-48C0-8CC6-80877E459EC3}" destId="{1BB69A9A-225C-4E48-9F68-ECBFD9D63021}" srcOrd="1" destOrd="0" presId="urn:microsoft.com/office/officeart/2005/8/layout/hierarchy2"/>
    <dgm:cxn modelId="{B472C232-5633-4631-BA37-C9A9F15972D9}" srcId="{0F70F376-AB1F-4B3C-A51F-C1817C6F7CB7}" destId="{C971C309-3051-4634-A044-956F18AC6851}" srcOrd="0" destOrd="0" parTransId="{6FCDD6B8-04F5-47AE-9460-7A24AF4CAB8D}" sibTransId="{A0468C3A-65CE-49BF-9682-4AA7BE9FE0B0}"/>
    <dgm:cxn modelId="{E2D0CD7C-3401-4217-8832-C119A7FD6873}" srcId="{74438B7B-3232-4EFB-B958-361C21D60420}" destId="{A5AF2FE5-E926-46DF-9012-1256D372DB38}" srcOrd="0" destOrd="0" parTransId="{D32D4521-141B-4F37-938C-42DB91F3E3F5}" sibTransId="{CB2FD080-99B3-4691-8A7D-D7C01681E462}"/>
    <dgm:cxn modelId="{3C6C62ED-2DD1-47F7-BB9A-42DF077748BC}" type="presOf" srcId="{0C1B9D95-63AC-4041-9B25-8D36984D1545}" destId="{C8CEEAEF-30E4-4C2B-A31A-86B159A3EBC8}" srcOrd="0" destOrd="0" presId="urn:microsoft.com/office/officeart/2005/8/layout/hierarchy2"/>
    <dgm:cxn modelId="{E88AA480-EF03-4170-9401-B7AEDB7B1F08}" srcId="{373312FE-2544-4CBA-9AAE-C2888DA43FBA}" destId="{0F70F376-AB1F-4B3C-A51F-C1817C6F7CB7}" srcOrd="4" destOrd="0" parTransId="{8E0CF490-21E8-4747-AEC0-7686E6A5E200}" sibTransId="{8E6690B3-DD80-40EE-8421-6A5F9CB4938A}"/>
    <dgm:cxn modelId="{1A3D98B2-CC6D-46A6-8EED-4ABD12F64238}" type="presOf" srcId="{83EC7C1F-6F40-4F31-A48E-821B8F7BC3AF}" destId="{4DDD3F42-EED2-49B0-965D-89CDD5BC8AA1}" srcOrd="0" destOrd="0" presId="urn:microsoft.com/office/officeart/2005/8/layout/hierarchy2"/>
    <dgm:cxn modelId="{8BC4B26A-825A-4021-9D4B-F8EE85E09F10}" type="presOf" srcId="{2C4A9001-E0E7-4709-ACE2-F1545DD53E31}" destId="{ACD3DA2E-EF22-4009-9795-0A0D9A5028AF}" srcOrd="0" destOrd="0" presId="urn:microsoft.com/office/officeart/2005/8/layout/hierarchy2"/>
    <dgm:cxn modelId="{1D2F82DB-A3FC-41E4-AFA3-4B49EB5218CF}" srcId="{0F70F376-AB1F-4B3C-A51F-C1817C6F7CB7}" destId="{F3122972-5E0B-4FFA-8E93-417FD181C159}" srcOrd="3" destOrd="0" parTransId="{D21C6BE2-0AF5-42D5-9D00-DE943E1DD344}" sibTransId="{76DE91CE-5627-4224-8628-87EF51A66F90}"/>
    <dgm:cxn modelId="{14F0E7CC-925C-41FD-BDF3-EF36EFCB0B96}" type="presOf" srcId="{C75CC8E4-2085-4773-99F8-7A8EF93A127B}" destId="{BD01BC89-FAF6-45C0-8FBA-B3CEF4D381BB}" srcOrd="1" destOrd="0" presId="urn:microsoft.com/office/officeart/2005/8/layout/hierarchy2"/>
    <dgm:cxn modelId="{2CBDEE43-3AD3-4DB2-9F9F-7AAFD76D1A1F}" type="presOf" srcId="{0F70F376-AB1F-4B3C-A51F-C1817C6F7CB7}" destId="{BC508720-A323-4727-95C4-275FE597D8EC}" srcOrd="0" destOrd="0" presId="urn:microsoft.com/office/officeart/2005/8/layout/hierarchy2"/>
    <dgm:cxn modelId="{3D655356-7008-49F4-BD03-BAC96D4DC03A}" type="presOf" srcId="{8E0CF490-21E8-4747-AEC0-7686E6A5E200}" destId="{6D3657F1-1154-41D8-B848-450BF9C732DC}" srcOrd="1" destOrd="0" presId="urn:microsoft.com/office/officeart/2005/8/layout/hierarchy2"/>
    <dgm:cxn modelId="{BDA69E4E-5074-40DB-9978-ACFE9987D775}" type="presOf" srcId="{F3122972-5E0B-4FFA-8E93-417FD181C159}" destId="{8528AFD5-7770-4BB7-BFD8-0BC3DBECA0E0}" srcOrd="0" destOrd="0" presId="urn:microsoft.com/office/officeart/2005/8/layout/hierarchy2"/>
    <dgm:cxn modelId="{83EACEE4-1CCA-4D8F-951B-69DA6560A672}" type="presOf" srcId="{A685CAEC-A84A-4201-AF40-3B32E0B703E7}" destId="{362E926E-432B-4AF5-A8A2-9523244C7E30}" srcOrd="0" destOrd="0" presId="urn:microsoft.com/office/officeart/2005/8/layout/hierarchy2"/>
    <dgm:cxn modelId="{0171E62E-AF63-4F64-A5C4-011C07D180AC}" type="presOf" srcId="{D21C6BE2-0AF5-42D5-9D00-DE943E1DD344}" destId="{61A421B0-8694-4DD1-A737-7B5F65C55C63}" srcOrd="0" destOrd="0" presId="urn:microsoft.com/office/officeart/2005/8/layout/hierarchy2"/>
    <dgm:cxn modelId="{4B0E2A33-3A6A-41D5-B958-1592A3480214}" type="presOf" srcId="{8E0CF490-21E8-4747-AEC0-7686E6A5E200}" destId="{ED0CAD46-8095-4333-AA58-65B5D962125E}" srcOrd="0" destOrd="0" presId="urn:microsoft.com/office/officeart/2005/8/layout/hierarchy2"/>
    <dgm:cxn modelId="{A92C9B98-4CB1-4C83-BD34-4EAAA898F79F}" srcId="{A5AF2FE5-E926-46DF-9012-1256D372DB38}" destId="{B4F7076B-898A-423D-97B5-CE4884BC20FB}" srcOrd="0" destOrd="0" parTransId="{6889CFF1-8CCD-47CA-BDD5-44C4C4B2C7EC}" sibTransId="{9CF2BD5C-0EBA-4EAC-A204-DB7A39CB4CA4}"/>
    <dgm:cxn modelId="{7AE5BD58-9A2A-490F-941E-79D071FDD5F1}" type="presOf" srcId="{3FF8C6FD-3518-4418-8CEC-E0CB1F3F120E}" destId="{2A5DD27B-6377-45B3-BCB0-6E5E5877211A}" srcOrd="0" destOrd="0" presId="urn:microsoft.com/office/officeart/2005/8/layout/hierarchy2"/>
    <dgm:cxn modelId="{84CEE45E-5FC2-458B-8B83-081E9C36F7CA}" type="presOf" srcId="{23B38D7C-3CC3-483E-95A2-BBA7D9CEC56B}" destId="{3B7C543B-9D5A-4905-B5DC-866673B0903C}" srcOrd="0" destOrd="0" presId="urn:microsoft.com/office/officeart/2005/8/layout/hierarchy2"/>
    <dgm:cxn modelId="{F2F02B00-B805-4696-9125-5A67890D19FA}" type="presOf" srcId="{FCBF3A01-E91B-4DD1-B42C-490771F3EA12}" destId="{75D0B7BA-6E7F-48B0-B2DD-2C99F87E2392}" srcOrd="0" destOrd="0" presId="urn:microsoft.com/office/officeart/2005/8/layout/hierarchy2"/>
    <dgm:cxn modelId="{9FB8FFA9-6485-4789-B6BD-CC1752186240}" type="presOf" srcId="{04E65CE7-CD27-4A36-8C3C-A728B4D6EDD7}" destId="{B5CEEFAF-5291-40AD-A651-62E863BFF74F}" srcOrd="0" destOrd="0" presId="urn:microsoft.com/office/officeart/2005/8/layout/hierarchy2"/>
    <dgm:cxn modelId="{007A3AD2-318D-4611-9874-40CB390CC2CE}" type="presOf" srcId="{C75CC8E4-2085-4773-99F8-7A8EF93A127B}" destId="{96B70007-EEB8-481A-8CF1-42255D59D55C}" srcOrd="0" destOrd="0" presId="urn:microsoft.com/office/officeart/2005/8/layout/hierarchy2"/>
    <dgm:cxn modelId="{59B66502-9585-4BAD-97AE-267D4D4A166F}" type="presOf" srcId="{ECDDAE8D-901B-49B9-97B2-8213662B1C6E}" destId="{83600D96-4827-4457-8D22-7FC30EAAA443}" srcOrd="1" destOrd="0" presId="urn:microsoft.com/office/officeart/2005/8/layout/hierarchy2"/>
    <dgm:cxn modelId="{027C0ADA-50C2-42D9-9518-4A3F4DC244CF}" type="presOf" srcId="{8F2C0127-28CB-4ACA-A92B-339660600D08}" destId="{EDE9C102-0D0A-40E1-B02F-D96D95F8E8EC}" srcOrd="0" destOrd="0" presId="urn:microsoft.com/office/officeart/2005/8/layout/hierarchy2"/>
    <dgm:cxn modelId="{DAAE18B4-F660-402A-BFEB-A5C4659E3CD0}" type="presOf" srcId="{ECD6E9AD-E638-401C-942E-506A3181BB6C}" destId="{A456E213-2A1A-4EE4-ACB3-D489A3B027CE}" srcOrd="1" destOrd="0" presId="urn:microsoft.com/office/officeart/2005/8/layout/hierarchy2"/>
    <dgm:cxn modelId="{F3A836C0-DF0A-4578-B3C3-CB9810592FC1}" srcId="{A685CAEC-A84A-4201-AF40-3B32E0B703E7}" destId="{4721B757-41CB-452C-B1B6-EA547C10CFC9}" srcOrd="0" destOrd="0" parTransId="{4143AAFC-A78C-4A17-8DE8-0A0C0B7F45DB}" sibTransId="{8F9E63E6-8CF3-40AD-B506-C212207080BF}"/>
    <dgm:cxn modelId="{B78BBD95-25F0-4292-B551-00FAD8CA72EF}" type="presOf" srcId="{7B2E9CDD-117E-4A39-A9D5-5112F1508175}" destId="{3C6C097F-19E6-4FEB-B977-DD7556441FF8}" srcOrd="0" destOrd="0" presId="urn:microsoft.com/office/officeart/2005/8/layout/hierarchy2"/>
    <dgm:cxn modelId="{EF1E11C3-E337-48A5-ACCD-4D1DB286FDEA}" type="presOf" srcId="{74438B7B-3232-4EFB-B958-361C21D60420}" destId="{F34B0C03-03D9-4050-82E3-C773A58D9D4E}" srcOrd="0" destOrd="0" presId="urn:microsoft.com/office/officeart/2005/8/layout/hierarchy2"/>
    <dgm:cxn modelId="{EEE04875-C110-495C-ACE5-5D2D1F6D0A4B}" srcId="{A685CAEC-A84A-4201-AF40-3B32E0B703E7}" destId="{B2C265BA-2236-4353-AB25-EC30413A03AA}" srcOrd="1" destOrd="0" parTransId="{7FD34813-8573-48C0-8CC6-80877E459EC3}" sibTransId="{75558F9F-E6FE-4C3B-8BD0-AE9F3191DCD2}"/>
    <dgm:cxn modelId="{6F5C8E25-7C29-4A26-A261-4F207334E67A}" type="presOf" srcId="{04E65CE7-CD27-4A36-8C3C-A728B4D6EDD7}" destId="{4F6F19EE-1883-4C59-A45D-C6D79B076219}" srcOrd="1" destOrd="0" presId="urn:microsoft.com/office/officeart/2005/8/layout/hierarchy2"/>
    <dgm:cxn modelId="{1964F25C-EB29-46D7-BEA0-A1022DE9A32B}" srcId="{0F70F376-AB1F-4B3C-A51F-C1817C6F7CB7}" destId="{824223B2-4B7F-44C5-A545-C134924AE4D8}" srcOrd="2" destOrd="0" parTransId="{04E65CE7-CD27-4A36-8C3C-A728B4D6EDD7}" sibTransId="{C085A112-BD2D-49BA-992F-37AB404EEA2D}"/>
    <dgm:cxn modelId="{9F4F8597-507C-4FDA-A358-067FCD252B64}" type="presOf" srcId="{72942335-7F43-4492-90FB-D92E925700D2}" destId="{35AEBBF5-D820-41B3-B557-741F0C91638F}" srcOrd="0" destOrd="0" presId="urn:microsoft.com/office/officeart/2005/8/layout/hierarchy2"/>
    <dgm:cxn modelId="{CF286042-434B-48D5-BB28-B801367CF340}" srcId="{A5AF2FE5-E926-46DF-9012-1256D372DB38}" destId="{8F2C0127-28CB-4ACA-A92B-339660600D08}" srcOrd="1" destOrd="0" parTransId="{ECDDAE8D-901B-49B9-97B2-8213662B1C6E}" sibTransId="{6A22CEF7-F23D-4690-A00B-AE6C13373B98}"/>
    <dgm:cxn modelId="{3078EB49-488B-41AC-91F8-6DF41F3C1DAC}" srcId="{B6E1D921-182E-4048-BDC8-724A0C897426}" destId="{83EC7C1F-6F40-4F31-A48E-821B8F7BC3AF}" srcOrd="2" destOrd="0" parTransId="{72942335-7F43-4492-90FB-D92E925700D2}" sibTransId="{F3F263BD-CEA1-486E-A346-5CAB5C49B3C3}"/>
    <dgm:cxn modelId="{118DAE76-40EF-46AF-BD30-DF6C84791759}" type="presOf" srcId="{A5AF2FE5-E926-46DF-9012-1256D372DB38}" destId="{35ECB1A7-DDB0-448F-B87B-1DC5108E19F7}" srcOrd="0" destOrd="0" presId="urn:microsoft.com/office/officeart/2005/8/layout/hierarchy2"/>
    <dgm:cxn modelId="{56407EFE-BCA8-4A76-B36A-312584AAD64E}" srcId="{CD585AA5-2A47-42F6-A619-A6946038D672}" destId="{373312FE-2544-4CBA-9AAE-C2888DA43FBA}" srcOrd="0" destOrd="0" parTransId="{07B665DC-D909-4F2D-ACBC-19C9E03CB0DA}" sibTransId="{F3D99DF8-DFF9-43D6-9510-9A836FF06F0A}"/>
    <dgm:cxn modelId="{8C315D0C-6166-4073-84F2-A85BE432CF10}" type="presOf" srcId="{7B2E9CDD-117E-4A39-A9D5-5112F1508175}" destId="{29C11189-743F-4577-B1D7-A3AE6EF84B3D}" srcOrd="1" destOrd="0" presId="urn:microsoft.com/office/officeart/2005/8/layout/hierarchy2"/>
    <dgm:cxn modelId="{72BFE02C-5EE5-4B76-B2BA-7417C5A2DC5F}" type="presOf" srcId="{264DD244-DAC0-4CCA-BFCA-0AC350FFFF4B}" destId="{D6D2786E-52B2-469F-8648-C3757E2D781A}" srcOrd="1" destOrd="0" presId="urn:microsoft.com/office/officeart/2005/8/layout/hierarchy2"/>
    <dgm:cxn modelId="{3C98B8BA-E6D3-45A0-A510-FE74FC99C030}" type="presOf" srcId="{72942335-7F43-4492-90FB-D92E925700D2}" destId="{5567C5FA-7AE1-4EEB-8E35-B35CED5D64DD}" srcOrd="1" destOrd="0" presId="urn:microsoft.com/office/officeart/2005/8/layout/hierarchy2"/>
    <dgm:cxn modelId="{80A3E6D8-114A-42F9-AC52-1667D02BD4B8}" type="presOf" srcId="{B6E1D921-182E-4048-BDC8-724A0C897426}" destId="{9D953FA6-05F7-4775-B1D4-2E3459D67464}" srcOrd="0" destOrd="0" presId="urn:microsoft.com/office/officeart/2005/8/layout/hierarchy2"/>
    <dgm:cxn modelId="{CD0A99B0-30FC-4E5C-8D55-21C769646B8C}" type="presOf" srcId="{824223B2-4B7F-44C5-A545-C134924AE4D8}" destId="{87A16363-17D3-4224-B263-199A9B1B44AB}" srcOrd="0" destOrd="0" presId="urn:microsoft.com/office/officeart/2005/8/layout/hierarchy2"/>
    <dgm:cxn modelId="{4E4AB3B1-5AF5-4CEB-9A95-94A67BA7E58B}" type="presOf" srcId="{7FD34813-8573-48C0-8CC6-80877E459EC3}" destId="{A121E7C7-8332-4A8C-BDAC-71636066A16E}" srcOrd="0" destOrd="0" presId="urn:microsoft.com/office/officeart/2005/8/layout/hierarchy2"/>
    <dgm:cxn modelId="{118210A6-2DA4-4A49-8D74-9EE996A7ACFA}" type="presOf" srcId="{9864DC15-A4B9-46AB-8BDF-00B1DB58D94E}" destId="{98D52197-B056-458A-A970-7B788A5E181E}" srcOrd="1" destOrd="0" presId="urn:microsoft.com/office/officeart/2005/8/layout/hierarchy2"/>
    <dgm:cxn modelId="{3492E4C9-37E8-4952-BDFF-A52811090673}" type="presOf" srcId="{5B6274AF-3B28-43CD-908D-53DE9484E8F9}" destId="{298294D8-EA72-4233-8EE1-8D84C95058EA}" srcOrd="1" destOrd="0" presId="urn:microsoft.com/office/officeart/2005/8/layout/hierarchy2"/>
    <dgm:cxn modelId="{AA3F2491-4C1A-483A-9803-DEE1634BDD01}" srcId="{0F70F376-AB1F-4B3C-A51F-C1817C6F7CB7}" destId="{2C4A9001-E0E7-4709-ACE2-F1545DD53E31}" srcOrd="1" destOrd="0" parTransId="{7B2E9CDD-117E-4A39-A9D5-5112F1508175}" sibTransId="{78722C14-72D3-4A40-90C8-4CD5955DCDA3}"/>
    <dgm:cxn modelId="{E17DD623-2667-4080-A0C8-54723D78F9E8}" type="presOf" srcId="{5B6274AF-3B28-43CD-908D-53DE9484E8F9}" destId="{D071414C-3653-4650-A586-4A35AE5C80EE}" srcOrd="0" destOrd="0" presId="urn:microsoft.com/office/officeart/2005/8/layout/hierarchy2"/>
    <dgm:cxn modelId="{91BC9626-2EA1-4AA6-9492-487AE0C25B1A}" type="presOf" srcId="{633AB0CB-8B11-4D99-B31C-BEA8422D50EC}" destId="{E9ADF1D5-730A-46CA-A3D7-DF18E387141A}" srcOrd="0" destOrd="0" presId="urn:microsoft.com/office/officeart/2005/8/layout/hierarchy2"/>
    <dgm:cxn modelId="{E1013B91-D296-4960-92EA-463536BCAB7B}" type="presOf" srcId="{D21C6BE2-0AF5-42D5-9D00-DE943E1DD344}" destId="{21479786-B092-4E59-AEDA-B873B253FAA9}" srcOrd="1" destOrd="0" presId="urn:microsoft.com/office/officeart/2005/8/layout/hierarchy2"/>
    <dgm:cxn modelId="{3B6B1E8D-38A1-4DEA-A74B-D4FE33112DE8}" type="presOf" srcId="{B4F7076B-898A-423D-97B5-CE4884BC20FB}" destId="{46FF0FFB-F068-4B1B-A82F-4732C1A5C61D}" srcOrd="0" destOrd="0" presId="urn:microsoft.com/office/officeart/2005/8/layout/hierarchy2"/>
    <dgm:cxn modelId="{AB4D964C-A517-4C5E-95C2-04077F559D44}" type="presOf" srcId="{C971C309-3051-4634-A044-956F18AC6851}" destId="{1133AF82-A490-4545-8750-4820D33B0AEA}" srcOrd="0" destOrd="0" presId="urn:microsoft.com/office/officeart/2005/8/layout/hierarchy2"/>
    <dgm:cxn modelId="{DDE7D7F0-1260-4FA9-AB52-8B456F20460E}" type="presOf" srcId="{D32D4521-141B-4F37-938C-42DB91F3E3F5}" destId="{83C06190-57EE-4270-8990-C2DBF2DE6251}" srcOrd="1" destOrd="0" presId="urn:microsoft.com/office/officeart/2005/8/layout/hierarchy2"/>
    <dgm:cxn modelId="{7DFC800D-9FB5-49CF-AC74-57F9516FDD15}" type="presOf" srcId="{373312FE-2544-4CBA-9AAE-C2888DA43FBA}" destId="{C109536B-B238-43A4-8089-E5F04636403A}" srcOrd="0" destOrd="0" presId="urn:microsoft.com/office/officeart/2005/8/layout/hierarchy2"/>
    <dgm:cxn modelId="{C260FF7D-BCDA-4888-BE39-BAA0FAC10BAC}" srcId="{373312FE-2544-4CBA-9AAE-C2888DA43FBA}" destId="{B6E1D921-182E-4048-BDC8-724A0C897426}" srcOrd="2" destOrd="0" parTransId="{5B6274AF-3B28-43CD-908D-53DE9484E8F9}" sibTransId="{6FEBE3F1-365E-4C65-974C-209DB339D806}"/>
    <dgm:cxn modelId="{4B2EE5A4-C574-44B7-BB0E-553AA6745902}" srcId="{B6E1D921-182E-4048-BDC8-724A0C897426}" destId="{633AB0CB-8B11-4D99-B31C-BEA8422D50EC}" srcOrd="0" destOrd="0" parTransId="{ECD6E9AD-E638-401C-942E-506A3181BB6C}" sibTransId="{E6169D1A-8A65-422A-92E1-2B0F2821E985}"/>
    <dgm:cxn modelId="{F9855837-C831-4E0D-9D0D-83F6A39B11C3}" type="presOf" srcId="{4143AAFC-A78C-4A17-8DE8-0A0C0B7F45DB}" destId="{0B54B85F-C7B8-46B0-92A9-031FB1E4E455}" srcOrd="0" destOrd="0" presId="urn:microsoft.com/office/officeart/2005/8/layout/hierarchy2"/>
    <dgm:cxn modelId="{0FD52F50-D879-4D81-A572-C199F2D205D1}" type="presOf" srcId="{E790689D-9E5D-4B60-8772-FA973FBF53D1}" destId="{EA1452E0-2326-41DD-9E55-5307506272A9}" srcOrd="0" destOrd="0" presId="urn:microsoft.com/office/officeart/2005/8/layout/hierarchy2"/>
    <dgm:cxn modelId="{18DC5F9D-655D-4673-9FF8-EB541B2B4A0B}" type="presOf" srcId="{ECDDAE8D-901B-49B9-97B2-8213662B1C6E}" destId="{91AACBDE-33FF-41E7-A1E0-41750AD970A8}" srcOrd="0" destOrd="0" presId="urn:microsoft.com/office/officeart/2005/8/layout/hierarchy2"/>
    <dgm:cxn modelId="{1B5238D5-2C14-4184-9CCC-B274DB2CE422}" type="presOf" srcId="{264DD244-DAC0-4CCA-BFCA-0AC350FFFF4B}" destId="{23E4A298-627C-4164-A581-B66014E337C2}" srcOrd="0" destOrd="0" presId="urn:microsoft.com/office/officeart/2005/8/layout/hierarchy2"/>
    <dgm:cxn modelId="{AB701679-330C-4BCF-9752-B22C4B6FC410}" type="presOf" srcId="{ECD6E9AD-E638-401C-942E-506A3181BB6C}" destId="{CB8A3205-89AD-42D2-810E-97C46EB82B60}" srcOrd="0" destOrd="0" presId="urn:microsoft.com/office/officeart/2005/8/layout/hierarchy2"/>
    <dgm:cxn modelId="{6598CCD9-3239-4781-A0E9-0591B84CD518}" type="presOf" srcId="{1DC6C766-D3FE-459A-A5C3-E6A4AB0203D2}" destId="{1175853E-FDC5-49DD-9AAD-6C3314A84FA0}" srcOrd="0" destOrd="0" presId="urn:microsoft.com/office/officeart/2005/8/layout/hierarchy2"/>
    <dgm:cxn modelId="{A2107E53-A42A-4669-8810-E915FBA73EFA}" srcId="{B6E1D921-182E-4048-BDC8-724A0C897426}" destId="{0C09D163-D529-4347-9107-4F457C3115E8}" srcOrd="1" destOrd="0" parTransId="{0C1B9D95-63AC-4041-9B25-8D36984D1545}" sibTransId="{D750C736-B767-45AF-A2D9-477B2EB9433C}"/>
    <dgm:cxn modelId="{A94BC755-5FB7-420C-8E92-FF0862FFE219}" type="presOf" srcId="{0C1B9D95-63AC-4041-9B25-8D36984D1545}" destId="{D6C76E7B-227D-4F1B-96E7-70926C7E3017}" srcOrd="1" destOrd="0" presId="urn:microsoft.com/office/officeart/2005/8/layout/hierarchy2"/>
    <dgm:cxn modelId="{9B33C506-1FB8-4DE2-AE5B-6B288C0283F7}" srcId="{373312FE-2544-4CBA-9AAE-C2888DA43FBA}" destId="{74438B7B-3232-4EFB-B958-361C21D60420}" srcOrd="1" destOrd="0" parTransId="{264DD244-DAC0-4CCA-BFCA-0AC350FFFF4B}" sibTransId="{81FB2604-BC70-4D40-8556-1052FE99895D}"/>
    <dgm:cxn modelId="{755A5951-4102-4CC3-911E-3B0E51A0EC5F}" type="presOf" srcId="{4721B757-41CB-452C-B1B6-EA547C10CFC9}" destId="{10D42795-88F6-454C-B135-7493651F2185}" srcOrd="0" destOrd="0" presId="urn:microsoft.com/office/officeart/2005/8/layout/hierarchy2"/>
    <dgm:cxn modelId="{075196ED-5C83-41B6-9569-E50CE3605F10}" srcId="{373312FE-2544-4CBA-9AAE-C2888DA43FBA}" destId="{E790689D-9E5D-4B60-8772-FA973FBF53D1}" srcOrd="0" destOrd="0" parTransId="{3FF8C6FD-3518-4418-8CEC-E0CB1F3F120E}" sibTransId="{964694D8-DEA8-403C-BBD0-BD7F4B25280F}"/>
    <dgm:cxn modelId="{DD0DF3A7-942C-4753-8FE7-948237A6518F}" type="presOf" srcId="{D32D4521-141B-4F37-938C-42DB91F3E3F5}" destId="{5521E3CF-B97C-4BB2-933C-BAD038A97C7F}" srcOrd="0" destOrd="0" presId="urn:microsoft.com/office/officeart/2005/8/layout/hierarchy2"/>
    <dgm:cxn modelId="{0C57EA82-3E8F-4E18-9175-1FBCCCD41507}" type="presOf" srcId="{1DC6C766-D3FE-459A-A5C3-E6A4AB0203D2}" destId="{BA19CF10-F31E-4BAD-B72C-E817494E746D}" srcOrd="1" destOrd="0" presId="urn:microsoft.com/office/officeart/2005/8/layout/hierarchy2"/>
    <dgm:cxn modelId="{1C81FD3B-A6AD-4C95-93AC-826B0D6580CB}" type="presOf" srcId="{0C09D163-D529-4347-9107-4F457C3115E8}" destId="{5E3A3560-7862-4420-A061-F9CD45ECD8D7}" srcOrd="0" destOrd="0" presId="urn:microsoft.com/office/officeart/2005/8/layout/hierarchy2"/>
    <dgm:cxn modelId="{08951A36-BDF5-4F87-A0AD-AD2E976C679D}" type="presOf" srcId="{6FCDD6B8-04F5-47AE-9460-7A24AF4CAB8D}" destId="{0D034AB0-6B9A-4DF5-8472-499E9C068F27}" srcOrd="0" destOrd="0" presId="urn:microsoft.com/office/officeart/2005/8/layout/hierarchy2"/>
    <dgm:cxn modelId="{2934B17C-78D4-4C80-9A61-B052C4A26632}" type="presOf" srcId="{6FCDD6B8-04F5-47AE-9460-7A24AF4CAB8D}" destId="{F8535FF1-47E6-4CA7-9935-75F38B1CD95D}" srcOrd="1" destOrd="0" presId="urn:microsoft.com/office/officeart/2005/8/layout/hierarchy2"/>
    <dgm:cxn modelId="{E4A5CD12-7907-402C-865C-E51D787EC21E}" type="presOf" srcId="{6889CFF1-8CCD-47CA-BDD5-44C4C4B2C7EC}" destId="{7DB6BA9B-35D5-42C0-92D8-5C96B56CA5A5}" srcOrd="0" destOrd="0" presId="urn:microsoft.com/office/officeart/2005/8/layout/hierarchy2"/>
    <dgm:cxn modelId="{C6C1D5A8-6BE0-4046-AA88-F13F13B0DAEC}" type="presOf" srcId="{B2C265BA-2236-4353-AB25-EC30413A03AA}" destId="{A808F4EB-F2C7-4285-BF27-250C78E7876A}" srcOrd="0" destOrd="0" presId="urn:microsoft.com/office/officeart/2005/8/layout/hierarchy2"/>
    <dgm:cxn modelId="{2C1A998F-D398-4AF9-9FD6-FB628D7BF2C0}" type="presOf" srcId="{9864DC15-A4B9-46AB-8BDF-00B1DB58D94E}" destId="{2C8A8B71-3D82-45FC-91D6-21E4F577C143}" srcOrd="0" destOrd="0" presId="urn:microsoft.com/office/officeart/2005/8/layout/hierarchy2"/>
    <dgm:cxn modelId="{D170769A-0BCB-47BE-B0C1-951A40E94B4D}" srcId="{373312FE-2544-4CBA-9AAE-C2888DA43FBA}" destId="{FCBF3A01-E91B-4DD1-B42C-490771F3EA12}" srcOrd="3" destOrd="0" parTransId="{1DC6C766-D3FE-459A-A5C3-E6A4AB0203D2}" sibTransId="{CA41A4EF-A132-47BD-A3FB-03598378B16A}"/>
    <dgm:cxn modelId="{D2399659-E0DD-41A8-BE52-1CB212E049C5}" type="presOf" srcId="{CD585AA5-2A47-42F6-A619-A6946038D672}" destId="{7BEFA527-BD8A-4DA1-897A-3ED25A225EF1}" srcOrd="0" destOrd="0" presId="urn:microsoft.com/office/officeart/2005/8/layout/hierarchy2"/>
    <dgm:cxn modelId="{FF7CCD33-6EB8-4515-891E-0AB952DDA3D1}" srcId="{74438B7B-3232-4EFB-B958-361C21D60420}" destId="{A685CAEC-A84A-4201-AF40-3B32E0B703E7}" srcOrd="1" destOrd="0" parTransId="{9864DC15-A4B9-46AB-8BDF-00B1DB58D94E}" sibTransId="{E34D6341-217E-415B-BC6F-CB2E8847A56C}"/>
    <dgm:cxn modelId="{B6DB552D-553B-439F-93E9-7F07A627A6A3}" type="presOf" srcId="{3FF8C6FD-3518-4418-8CEC-E0CB1F3F120E}" destId="{CC1634AC-ECFC-4A75-B076-560E01BC3CFD}" srcOrd="1" destOrd="0" presId="urn:microsoft.com/office/officeart/2005/8/layout/hierarchy2"/>
    <dgm:cxn modelId="{36777E0D-B96C-43FC-B4D4-4F066C1B5559}" type="presParOf" srcId="{7BEFA527-BD8A-4DA1-897A-3ED25A225EF1}" destId="{571DBE65-4E02-488D-ABCF-D26E80B6FCE7}" srcOrd="0" destOrd="0" presId="urn:microsoft.com/office/officeart/2005/8/layout/hierarchy2"/>
    <dgm:cxn modelId="{24AE4080-97FA-4893-A28A-43DC2CBE4BDA}" type="presParOf" srcId="{571DBE65-4E02-488D-ABCF-D26E80B6FCE7}" destId="{C109536B-B238-43A4-8089-E5F04636403A}" srcOrd="0" destOrd="0" presId="urn:microsoft.com/office/officeart/2005/8/layout/hierarchy2"/>
    <dgm:cxn modelId="{4D543EC2-FFDC-44F2-AC97-F6375BCC6AAB}" type="presParOf" srcId="{571DBE65-4E02-488D-ABCF-D26E80B6FCE7}" destId="{E4F83F56-1480-4ECE-81E8-D3ECC8004AC8}" srcOrd="1" destOrd="0" presId="urn:microsoft.com/office/officeart/2005/8/layout/hierarchy2"/>
    <dgm:cxn modelId="{58480FAA-24D6-4D38-BC73-6B3C8D9AA166}" type="presParOf" srcId="{E4F83F56-1480-4ECE-81E8-D3ECC8004AC8}" destId="{2A5DD27B-6377-45B3-BCB0-6E5E5877211A}" srcOrd="0" destOrd="0" presId="urn:microsoft.com/office/officeart/2005/8/layout/hierarchy2"/>
    <dgm:cxn modelId="{543845C8-BADD-48B6-B06E-0D0ABB6053A1}" type="presParOf" srcId="{2A5DD27B-6377-45B3-BCB0-6E5E5877211A}" destId="{CC1634AC-ECFC-4A75-B076-560E01BC3CFD}" srcOrd="0" destOrd="0" presId="urn:microsoft.com/office/officeart/2005/8/layout/hierarchy2"/>
    <dgm:cxn modelId="{EC075B1B-710C-4711-82DB-C77A7A5165A5}" type="presParOf" srcId="{E4F83F56-1480-4ECE-81E8-D3ECC8004AC8}" destId="{E8B7F824-C422-4BF0-A22C-3961ABD3F410}" srcOrd="1" destOrd="0" presId="urn:microsoft.com/office/officeart/2005/8/layout/hierarchy2"/>
    <dgm:cxn modelId="{CCC20E3C-85C0-4EAD-99BA-B9EC7E698388}" type="presParOf" srcId="{E8B7F824-C422-4BF0-A22C-3961ABD3F410}" destId="{EA1452E0-2326-41DD-9E55-5307506272A9}" srcOrd="0" destOrd="0" presId="urn:microsoft.com/office/officeart/2005/8/layout/hierarchy2"/>
    <dgm:cxn modelId="{A7759447-6918-491A-AEF2-9A58F81F7CC6}" type="presParOf" srcId="{E8B7F824-C422-4BF0-A22C-3961ABD3F410}" destId="{82747F0A-4500-423D-B1D0-B890B4E822BF}" srcOrd="1" destOrd="0" presId="urn:microsoft.com/office/officeart/2005/8/layout/hierarchy2"/>
    <dgm:cxn modelId="{13D9BC9B-9673-4B81-9A08-A79DABB9CDDF}" type="presParOf" srcId="{E4F83F56-1480-4ECE-81E8-D3ECC8004AC8}" destId="{23E4A298-627C-4164-A581-B66014E337C2}" srcOrd="2" destOrd="0" presId="urn:microsoft.com/office/officeart/2005/8/layout/hierarchy2"/>
    <dgm:cxn modelId="{DD5AB9C8-F4C3-4243-9BA6-53B8A3677EC2}" type="presParOf" srcId="{23E4A298-627C-4164-A581-B66014E337C2}" destId="{D6D2786E-52B2-469F-8648-C3757E2D781A}" srcOrd="0" destOrd="0" presId="urn:microsoft.com/office/officeart/2005/8/layout/hierarchy2"/>
    <dgm:cxn modelId="{D1BC7E3D-BD00-41FE-8369-3FBE5FDAB56A}" type="presParOf" srcId="{E4F83F56-1480-4ECE-81E8-D3ECC8004AC8}" destId="{A3B67C75-B8EB-4894-83EE-7E9E5A4A11A9}" srcOrd="3" destOrd="0" presId="urn:microsoft.com/office/officeart/2005/8/layout/hierarchy2"/>
    <dgm:cxn modelId="{E2D72371-99F8-44A3-960B-4A14454566F7}" type="presParOf" srcId="{A3B67C75-B8EB-4894-83EE-7E9E5A4A11A9}" destId="{F34B0C03-03D9-4050-82E3-C773A58D9D4E}" srcOrd="0" destOrd="0" presId="urn:microsoft.com/office/officeart/2005/8/layout/hierarchy2"/>
    <dgm:cxn modelId="{F6638649-3154-4254-B627-756B94B26181}" type="presParOf" srcId="{A3B67C75-B8EB-4894-83EE-7E9E5A4A11A9}" destId="{2E66F1B3-5054-4570-A428-E295EA7A3798}" srcOrd="1" destOrd="0" presId="urn:microsoft.com/office/officeart/2005/8/layout/hierarchy2"/>
    <dgm:cxn modelId="{237A41BE-8E6E-4181-A897-26C6F421A23C}" type="presParOf" srcId="{2E66F1B3-5054-4570-A428-E295EA7A3798}" destId="{5521E3CF-B97C-4BB2-933C-BAD038A97C7F}" srcOrd="0" destOrd="0" presId="urn:microsoft.com/office/officeart/2005/8/layout/hierarchy2"/>
    <dgm:cxn modelId="{A73D9100-3957-43C9-86B5-633870126AE6}" type="presParOf" srcId="{5521E3CF-B97C-4BB2-933C-BAD038A97C7F}" destId="{83C06190-57EE-4270-8990-C2DBF2DE6251}" srcOrd="0" destOrd="0" presId="urn:microsoft.com/office/officeart/2005/8/layout/hierarchy2"/>
    <dgm:cxn modelId="{07FE8A82-3123-4FA5-9E5C-2A3EFCE782F3}" type="presParOf" srcId="{2E66F1B3-5054-4570-A428-E295EA7A3798}" destId="{92F70BA4-29CE-442D-A359-5A9DF7A0FC6D}" srcOrd="1" destOrd="0" presId="urn:microsoft.com/office/officeart/2005/8/layout/hierarchy2"/>
    <dgm:cxn modelId="{0D143A9D-64D0-463F-B6F4-B9AAB55C7215}" type="presParOf" srcId="{92F70BA4-29CE-442D-A359-5A9DF7A0FC6D}" destId="{35ECB1A7-DDB0-448F-B87B-1DC5108E19F7}" srcOrd="0" destOrd="0" presId="urn:microsoft.com/office/officeart/2005/8/layout/hierarchy2"/>
    <dgm:cxn modelId="{F2D9751A-59C9-437E-B296-262BDB492EDA}" type="presParOf" srcId="{92F70BA4-29CE-442D-A359-5A9DF7A0FC6D}" destId="{2B9CCCC4-2033-4D82-A3B3-866D8BDAD85D}" srcOrd="1" destOrd="0" presId="urn:microsoft.com/office/officeart/2005/8/layout/hierarchy2"/>
    <dgm:cxn modelId="{0E9AED38-89C8-43D7-9B5F-C48A9E10B039}" type="presParOf" srcId="{2B9CCCC4-2033-4D82-A3B3-866D8BDAD85D}" destId="{7DB6BA9B-35D5-42C0-92D8-5C96B56CA5A5}" srcOrd="0" destOrd="0" presId="urn:microsoft.com/office/officeart/2005/8/layout/hierarchy2"/>
    <dgm:cxn modelId="{05A1F773-69F1-4709-BB56-61F073279023}" type="presParOf" srcId="{7DB6BA9B-35D5-42C0-92D8-5C96B56CA5A5}" destId="{B52F1FBF-DDCC-4F0A-9844-4D76D9660C52}" srcOrd="0" destOrd="0" presId="urn:microsoft.com/office/officeart/2005/8/layout/hierarchy2"/>
    <dgm:cxn modelId="{C4CFB109-F807-4D3C-A66C-8A86A143704C}" type="presParOf" srcId="{2B9CCCC4-2033-4D82-A3B3-866D8BDAD85D}" destId="{72D073A3-034E-4B5B-850D-BDE7E882579A}" srcOrd="1" destOrd="0" presId="urn:microsoft.com/office/officeart/2005/8/layout/hierarchy2"/>
    <dgm:cxn modelId="{B92197EF-79E8-4C84-80EF-D4EAE7CFFB67}" type="presParOf" srcId="{72D073A3-034E-4B5B-850D-BDE7E882579A}" destId="{46FF0FFB-F068-4B1B-A82F-4732C1A5C61D}" srcOrd="0" destOrd="0" presId="urn:microsoft.com/office/officeart/2005/8/layout/hierarchy2"/>
    <dgm:cxn modelId="{59FD6100-0B5A-4597-AFCC-485A1CF0A847}" type="presParOf" srcId="{72D073A3-034E-4B5B-850D-BDE7E882579A}" destId="{200119AF-715A-41D5-982D-8527935A4EDF}" srcOrd="1" destOrd="0" presId="urn:microsoft.com/office/officeart/2005/8/layout/hierarchy2"/>
    <dgm:cxn modelId="{CFACD33D-57E4-4872-BBED-5E4CB20CD564}" type="presParOf" srcId="{2B9CCCC4-2033-4D82-A3B3-866D8BDAD85D}" destId="{91AACBDE-33FF-41E7-A1E0-41750AD970A8}" srcOrd="2" destOrd="0" presId="urn:microsoft.com/office/officeart/2005/8/layout/hierarchy2"/>
    <dgm:cxn modelId="{D06E649D-40DB-49B6-94BB-AAD3EB1C26C2}" type="presParOf" srcId="{91AACBDE-33FF-41E7-A1E0-41750AD970A8}" destId="{83600D96-4827-4457-8D22-7FC30EAAA443}" srcOrd="0" destOrd="0" presId="urn:microsoft.com/office/officeart/2005/8/layout/hierarchy2"/>
    <dgm:cxn modelId="{9F172685-8854-4C78-9325-A2721172797A}" type="presParOf" srcId="{2B9CCCC4-2033-4D82-A3B3-866D8BDAD85D}" destId="{43077B6D-B708-4343-97B1-7F3B0783AF6E}" srcOrd="3" destOrd="0" presId="urn:microsoft.com/office/officeart/2005/8/layout/hierarchy2"/>
    <dgm:cxn modelId="{CC3DB6C2-C556-4962-AE93-29EBD0765490}" type="presParOf" srcId="{43077B6D-B708-4343-97B1-7F3B0783AF6E}" destId="{EDE9C102-0D0A-40E1-B02F-D96D95F8E8EC}" srcOrd="0" destOrd="0" presId="urn:microsoft.com/office/officeart/2005/8/layout/hierarchy2"/>
    <dgm:cxn modelId="{60416505-E79C-4EF3-AE5B-2828DB78C840}" type="presParOf" srcId="{43077B6D-B708-4343-97B1-7F3B0783AF6E}" destId="{8B23BBC0-7FDF-4D45-9CB7-EBCB10DD6CE5}" srcOrd="1" destOrd="0" presId="urn:microsoft.com/office/officeart/2005/8/layout/hierarchy2"/>
    <dgm:cxn modelId="{BC6D3563-800E-4C98-81BE-C747836A87B4}" type="presParOf" srcId="{2E66F1B3-5054-4570-A428-E295EA7A3798}" destId="{2C8A8B71-3D82-45FC-91D6-21E4F577C143}" srcOrd="2" destOrd="0" presId="urn:microsoft.com/office/officeart/2005/8/layout/hierarchy2"/>
    <dgm:cxn modelId="{1B437125-EEF7-4BF3-A1E0-FD3EC2096C53}" type="presParOf" srcId="{2C8A8B71-3D82-45FC-91D6-21E4F577C143}" destId="{98D52197-B056-458A-A970-7B788A5E181E}" srcOrd="0" destOrd="0" presId="urn:microsoft.com/office/officeart/2005/8/layout/hierarchy2"/>
    <dgm:cxn modelId="{E4497B5F-99C3-497B-AE98-471FE0FD1B22}" type="presParOf" srcId="{2E66F1B3-5054-4570-A428-E295EA7A3798}" destId="{F247BFCF-22BE-4EAA-AB29-B5E665DDD633}" srcOrd="3" destOrd="0" presId="urn:microsoft.com/office/officeart/2005/8/layout/hierarchy2"/>
    <dgm:cxn modelId="{1E4E8965-9C5D-4B2A-9B0B-91C6E7FD588C}" type="presParOf" srcId="{F247BFCF-22BE-4EAA-AB29-B5E665DDD633}" destId="{362E926E-432B-4AF5-A8A2-9523244C7E30}" srcOrd="0" destOrd="0" presId="urn:microsoft.com/office/officeart/2005/8/layout/hierarchy2"/>
    <dgm:cxn modelId="{847EDD0B-C7B0-472E-8779-79BF8CAC162A}" type="presParOf" srcId="{F247BFCF-22BE-4EAA-AB29-B5E665DDD633}" destId="{EE72BF1A-5466-467A-9E41-4B6869800EE6}" srcOrd="1" destOrd="0" presId="urn:microsoft.com/office/officeart/2005/8/layout/hierarchy2"/>
    <dgm:cxn modelId="{0D43D954-D124-4535-9D58-97C35B73719B}" type="presParOf" srcId="{EE72BF1A-5466-467A-9E41-4B6869800EE6}" destId="{0B54B85F-C7B8-46B0-92A9-031FB1E4E455}" srcOrd="0" destOrd="0" presId="urn:microsoft.com/office/officeart/2005/8/layout/hierarchy2"/>
    <dgm:cxn modelId="{9B19FDD6-3774-4C7F-9AD8-ECD0E7F1871C}" type="presParOf" srcId="{0B54B85F-C7B8-46B0-92A9-031FB1E4E455}" destId="{963078CB-8DA7-45B9-AD82-7D6ECB3FE0B1}" srcOrd="0" destOrd="0" presId="urn:microsoft.com/office/officeart/2005/8/layout/hierarchy2"/>
    <dgm:cxn modelId="{22C0566C-E617-4742-9BDD-DDBDA3168492}" type="presParOf" srcId="{EE72BF1A-5466-467A-9E41-4B6869800EE6}" destId="{CBEBB4A7-B5F1-4AC7-B481-C86496E3C6D3}" srcOrd="1" destOrd="0" presId="urn:microsoft.com/office/officeart/2005/8/layout/hierarchy2"/>
    <dgm:cxn modelId="{ABAEE5D8-9FFC-4A3B-9475-48A17D391302}" type="presParOf" srcId="{CBEBB4A7-B5F1-4AC7-B481-C86496E3C6D3}" destId="{10D42795-88F6-454C-B135-7493651F2185}" srcOrd="0" destOrd="0" presId="urn:microsoft.com/office/officeart/2005/8/layout/hierarchy2"/>
    <dgm:cxn modelId="{F8229323-94A1-43C1-8E3C-A8B7758DFCEC}" type="presParOf" srcId="{CBEBB4A7-B5F1-4AC7-B481-C86496E3C6D3}" destId="{83DAC17F-C1E2-493A-BDFA-C533F4375068}" srcOrd="1" destOrd="0" presId="urn:microsoft.com/office/officeart/2005/8/layout/hierarchy2"/>
    <dgm:cxn modelId="{874DCAE0-ED0B-4592-B0AC-64D0B33D7FE2}" type="presParOf" srcId="{EE72BF1A-5466-467A-9E41-4B6869800EE6}" destId="{A121E7C7-8332-4A8C-BDAC-71636066A16E}" srcOrd="2" destOrd="0" presId="urn:microsoft.com/office/officeart/2005/8/layout/hierarchy2"/>
    <dgm:cxn modelId="{5F0F0B8F-DE18-4ACA-8271-8532E6DFC15F}" type="presParOf" srcId="{A121E7C7-8332-4A8C-BDAC-71636066A16E}" destId="{1BB69A9A-225C-4E48-9F68-ECBFD9D63021}" srcOrd="0" destOrd="0" presId="urn:microsoft.com/office/officeart/2005/8/layout/hierarchy2"/>
    <dgm:cxn modelId="{B833E8DE-96AA-45B5-869D-21FEA21CC450}" type="presParOf" srcId="{EE72BF1A-5466-467A-9E41-4B6869800EE6}" destId="{A5F90A1B-FE75-4B96-86C6-813E18B0B204}" srcOrd="3" destOrd="0" presId="urn:microsoft.com/office/officeart/2005/8/layout/hierarchy2"/>
    <dgm:cxn modelId="{B4ABA6C9-06AB-40E4-B9B4-289173AB4C8A}" type="presParOf" srcId="{A5F90A1B-FE75-4B96-86C6-813E18B0B204}" destId="{A808F4EB-F2C7-4285-BF27-250C78E7876A}" srcOrd="0" destOrd="0" presId="urn:microsoft.com/office/officeart/2005/8/layout/hierarchy2"/>
    <dgm:cxn modelId="{1549C17F-A1B5-4DFE-9385-F8D3EBDDD35F}" type="presParOf" srcId="{A5F90A1B-FE75-4B96-86C6-813E18B0B204}" destId="{C414742F-1C8D-4006-948D-EEDE00AD1DAC}" srcOrd="1" destOrd="0" presId="urn:microsoft.com/office/officeart/2005/8/layout/hierarchy2"/>
    <dgm:cxn modelId="{97261F5E-1458-42C9-A8F4-E699C341D243}" type="presParOf" srcId="{E4F83F56-1480-4ECE-81E8-D3ECC8004AC8}" destId="{D071414C-3653-4650-A586-4A35AE5C80EE}" srcOrd="4" destOrd="0" presId="urn:microsoft.com/office/officeart/2005/8/layout/hierarchy2"/>
    <dgm:cxn modelId="{1DE05B89-4BC9-40E9-B7CB-058E50F23F04}" type="presParOf" srcId="{D071414C-3653-4650-A586-4A35AE5C80EE}" destId="{298294D8-EA72-4233-8EE1-8D84C95058EA}" srcOrd="0" destOrd="0" presId="urn:microsoft.com/office/officeart/2005/8/layout/hierarchy2"/>
    <dgm:cxn modelId="{3DDC7D8B-7BE0-4343-A81F-E3281855188F}" type="presParOf" srcId="{E4F83F56-1480-4ECE-81E8-D3ECC8004AC8}" destId="{55987BB9-CBB8-486D-96B2-CAF739FBC2F9}" srcOrd="5" destOrd="0" presId="urn:microsoft.com/office/officeart/2005/8/layout/hierarchy2"/>
    <dgm:cxn modelId="{A4906934-75B8-42C1-924F-FF9F4727D37D}" type="presParOf" srcId="{55987BB9-CBB8-486D-96B2-CAF739FBC2F9}" destId="{9D953FA6-05F7-4775-B1D4-2E3459D67464}" srcOrd="0" destOrd="0" presId="urn:microsoft.com/office/officeart/2005/8/layout/hierarchy2"/>
    <dgm:cxn modelId="{42CA3307-AEDD-41FC-B8F6-3FDE787344BB}" type="presParOf" srcId="{55987BB9-CBB8-486D-96B2-CAF739FBC2F9}" destId="{2DAC249A-9FC1-492A-9380-5FDB9CF256AE}" srcOrd="1" destOrd="0" presId="urn:microsoft.com/office/officeart/2005/8/layout/hierarchy2"/>
    <dgm:cxn modelId="{9FEB7BEF-D300-40AC-9CF1-CEC4A8B05C23}" type="presParOf" srcId="{2DAC249A-9FC1-492A-9380-5FDB9CF256AE}" destId="{CB8A3205-89AD-42D2-810E-97C46EB82B60}" srcOrd="0" destOrd="0" presId="urn:microsoft.com/office/officeart/2005/8/layout/hierarchy2"/>
    <dgm:cxn modelId="{1FC26F25-7791-4417-A5F3-3ED6A71C95C9}" type="presParOf" srcId="{CB8A3205-89AD-42D2-810E-97C46EB82B60}" destId="{A456E213-2A1A-4EE4-ACB3-D489A3B027CE}" srcOrd="0" destOrd="0" presId="urn:microsoft.com/office/officeart/2005/8/layout/hierarchy2"/>
    <dgm:cxn modelId="{0B909B51-66C4-46F0-BDCC-2185DACF9405}" type="presParOf" srcId="{2DAC249A-9FC1-492A-9380-5FDB9CF256AE}" destId="{8BE0EC91-08D8-4C1C-8494-0E9B1ED782CA}" srcOrd="1" destOrd="0" presId="urn:microsoft.com/office/officeart/2005/8/layout/hierarchy2"/>
    <dgm:cxn modelId="{F3C39C18-3408-4B1F-B125-ACA6A27F828C}" type="presParOf" srcId="{8BE0EC91-08D8-4C1C-8494-0E9B1ED782CA}" destId="{E9ADF1D5-730A-46CA-A3D7-DF18E387141A}" srcOrd="0" destOrd="0" presId="urn:microsoft.com/office/officeart/2005/8/layout/hierarchy2"/>
    <dgm:cxn modelId="{2EB85774-D1C4-482D-8AAD-A75E31A703B5}" type="presParOf" srcId="{8BE0EC91-08D8-4C1C-8494-0E9B1ED782CA}" destId="{DA2A4698-90B8-4E30-BBEC-59F4742E6D38}" srcOrd="1" destOrd="0" presId="urn:microsoft.com/office/officeart/2005/8/layout/hierarchy2"/>
    <dgm:cxn modelId="{9B303B89-CA83-43FC-B292-BB8269B1A83D}" type="presParOf" srcId="{2DAC249A-9FC1-492A-9380-5FDB9CF256AE}" destId="{C8CEEAEF-30E4-4C2B-A31A-86B159A3EBC8}" srcOrd="2" destOrd="0" presId="urn:microsoft.com/office/officeart/2005/8/layout/hierarchy2"/>
    <dgm:cxn modelId="{15AF9D62-1D49-4071-87FF-019EC89EEFB7}" type="presParOf" srcId="{C8CEEAEF-30E4-4C2B-A31A-86B159A3EBC8}" destId="{D6C76E7B-227D-4F1B-96E7-70926C7E3017}" srcOrd="0" destOrd="0" presId="urn:microsoft.com/office/officeart/2005/8/layout/hierarchy2"/>
    <dgm:cxn modelId="{7D6E56B1-13D8-404F-ADAE-B99C327AB8CC}" type="presParOf" srcId="{2DAC249A-9FC1-492A-9380-5FDB9CF256AE}" destId="{C0B3B843-24A1-400D-A325-616A513DD20F}" srcOrd="3" destOrd="0" presId="urn:microsoft.com/office/officeart/2005/8/layout/hierarchy2"/>
    <dgm:cxn modelId="{0385D25D-3567-47F0-A1F6-685913B87CF0}" type="presParOf" srcId="{C0B3B843-24A1-400D-A325-616A513DD20F}" destId="{5E3A3560-7862-4420-A061-F9CD45ECD8D7}" srcOrd="0" destOrd="0" presId="urn:microsoft.com/office/officeart/2005/8/layout/hierarchy2"/>
    <dgm:cxn modelId="{8B3714DB-E1E6-4223-A852-5C590FE1BAB9}" type="presParOf" srcId="{C0B3B843-24A1-400D-A325-616A513DD20F}" destId="{A126746F-1933-4F44-B0A5-EC9FB4673287}" srcOrd="1" destOrd="0" presId="urn:microsoft.com/office/officeart/2005/8/layout/hierarchy2"/>
    <dgm:cxn modelId="{3A4F9973-85C3-4329-9119-BC5C22A43626}" type="presParOf" srcId="{2DAC249A-9FC1-492A-9380-5FDB9CF256AE}" destId="{35AEBBF5-D820-41B3-B557-741F0C91638F}" srcOrd="4" destOrd="0" presId="urn:microsoft.com/office/officeart/2005/8/layout/hierarchy2"/>
    <dgm:cxn modelId="{B9ACFF67-8DEF-4C95-8A46-B3BBBD159F81}" type="presParOf" srcId="{35AEBBF5-D820-41B3-B557-741F0C91638F}" destId="{5567C5FA-7AE1-4EEB-8E35-B35CED5D64DD}" srcOrd="0" destOrd="0" presId="urn:microsoft.com/office/officeart/2005/8/layout/hierarchy2"/>
    <dgm:cxn modelId="{AC75D620-14E3-40B9-8501-47F6FBFACFDA}" type="presParOf" srcId="{2DAC249A-9FC1-492A-9380-5FDB9CF256AE}" destId="{9B4E8759-20E5-4023-8F63-7191AD31C943}" srcOrd="5" destOrd="0" presId="urn:microsoft.com/office/officeart/2005/8/layout/hierarchy2"/>
    <dgm:cxn modelId="{DB71E139-6401-4C0E-84EB-9D99ABE92448}" type="presParOf" srcId="{9B4E8759-20E5-4023-8F63-7191AD31C943}" destId="{4DDD3F42-EED2-49B0-965D-89CDD5BC8AA1}" srcOrd="0" destOrd="0" presId="urn:microsoft.com/office/officeart/2005/8/layout/hierarchy2"/>
    <dgm:cxn modelId="{045C4691-7882-479E-875F-221CCA461569}" type="presParOf" srcId="{9B4E8759-20E5-4023-8F63-7191AD31C943}" destId="{5FA53BD8-599C-4955-9BB6-4085F6486812}" srcOrd="1" destOrd="0" presId="urn:microsoft.com/office/officeart/2005/8/layout/hierarchy2"/>
    <dgm:cxn modelId="{6E2DB878-E523-4748-BFAF-A4143C9A7184}" type="presParOf" srcId="{E4F83F56-1480-4ECE-81E8-D3ECC8004AC8}" destId="{1175853E-FDC5-49DD-9AAD-6C3314A84FA0}" srcOrd="6" destOrd="0" presId="urn:microsoft.com/office/officeart/2005/8/layout/hierarchy2"/>
    <dgm:cxn modelId="{C11881E5-F23A-4369-A28B-13EB2A74F4AE}" type="presParOf" srcId="{1175853E-FDC5-49DD-9AAD-6C3314A84FA0}" destId="{BA19CF10-F31E-4BAD-B72C-E817494E746D}" srcOrd="0" destOrd="0" presId="urn:microsoft.com/office/officeart/2005/8/layout/hierarchy2"/>
    <dgm:cxn modelId="{4AB9D7DB-CE8A-4833-A52C-8BBDF24DF2CD}" type="presParOf" srcId="{E4F83F56-1480-4ECE-81E8-D3ECC8004AC8}" destId="{D438BA5D-5B72-4921-B695-68BB7D43C991}" srcOrd="7" destOrd="0" presId="urn:microsoft.com/office/officeart/2005/8/layout/hierarchy2"/>
    <dgm:cxn modelId="{A1A6E805-9FFD-460D-B63A-B996B23BD40E}" type="presParOf" srcId="{D438BA5D-5B72-4921-B695-68BB7D43C991}" destId="{75D0B7BA-6E7F-48B0-B2DD-2C99F87E2392}" srcOrd="0" destOrd="0" presId="urn:microsoft.com/office/officeart/2005/8/layout/hierarchy2"/>
    <dgm:cxn modelId="{F6B93FC3-99B5-41FC-9697-63684ABDD3FB}" type="presParOf" srcId="{D438BA5D-5B72-4921-B695-68BB7D43C991}" destId="{024FF0C6-0589-491D-8ECE-1D1BF84C70D0}" srcOrd="1" destOrd="0" presId="urn:microsoft.com/office/officeart/2005/8/layout/hierarchy2"/>
    <dgm:cxn modelId="{51CCD901-BEB9-4F2C-B6EC-2E21DDD149A2}" type="presParOf" srcId="{E4F83F56-1480-4ECE-81E8-D3ECC8004AC8}" destId="{ED0CAD46-8095-4333-AA58-65B5D962125E}" srcOrd="8" destOrd="0" presId="urn:microsoft.com/office/officeart/2005/8/layout/hierarchy2"/>
    <dgm:cxn modelId="{73C0D554-C96A-4C4E-B242-D4BA57E7E935}" type="presParOf" srcId="{ED0CAD46-8095-4333-AA58-65B5D962125E}" destId="{6D3657F1-1154-41D8-B848-450BF9C732DC}" srcOrd="0" destOrd="0" presId="urn:microsoft.com/office/officeart/2005/8/layout/hierarchy2"/>
    <dgm:cxn modelId="{4FDEB767-36A5-4A22-9C00-1CDD36968DA7}" type="presParOf" srcId="{E4F83F56-1480-4ECE-81E8-D3ECC8004AC8}" destId="{303B5872-A5E6-4E6B-AC92-E32DEDAE8D4B}" srcOrd="9" destOrd="0" presId="urn:microsoft.com/office/officeart/2005/8/layout/hierarchy2"/>
    <dgm:cxn modelId="{B092D91D-004B-4FC0-A227-7D1D2F0728E6}" type="presParOf" srcId="{303B5872-A5E6-4E6B-AC92-E32DEDAE8D4B}" destId="{BC508720-A323-4727-95C4-275FE597D8EC}" srcOrd="0" destOrd="0" presId="urn:microsoft.com/office/officeart/2005/8/layout/hierarchy2"/>
    <dgm:cxn modelId="{5F76272B-0037-4FAA-963D-2E80FAE76355}" type="presParOf" srcId="{303B5872-A5E6-4E6B-AC92-E32DEDAE8D4B}" destId="{63EFDDB8-C7C3-4AF9-8EE8-59D533D6A778}" srcOrd="1" destOrd="0" presId="urn:microsoft.com/office/officeart/2005/8/layout/hierarchy2"/>
    <dgm:cxn modelId="{4515E1BA-348B-4A99-8B1E-1C706E4423CA}" type="presParOf" srcId="{63EFDDB8-C7C3-4AF9-8EE8-59D533D6A778}" destId="{0D034AB0-6B9A-4DF5-8472-499E9C068F27}" srcOrd="0" destOrd="0" presId="urn:microsoft.com/office/officeart/2005/8/layout/hierarchy2"/>
    <dgm:cxn modelId="{B73FF858-3DDC-464C-9E7F-57D685F322EC}" type="presParOf" srcId="{0D034AB0-6B9A-4DF5-8472-499E9C068F27}" destId="{F8535FF1-47E6-4CA7-9935-75F38B1CD95D}" srcOrd="0" destOrd="0" presId="urn:microsoft.com/office/officeart/2005/8/layout/hierarchy2"/>
    <dgm:cxn modelId="{867BDA2C-9E14-437F-8909-D6F0CBEF9E56}" type="presParOf" srcId="{63EFDDB8-C7C3-4AF9-8EE8-59D533D6A778}" destId="{9F3E70FE-A93E-4505-9844-47CB6AB7BA8B}" srcOrd="1" destOrd="0" presId="urn:microsoft.com/office/officeart/2005/8/layout/hierarchy2"/>
    <dgm:cxn modelId="{1D9A9944-D0A6-48F9-8F1B-9E76D8EAF502}" type="presParOf" srcId="{9F3E70FE-A93E-4505-9844-47CB6AB7BA8B}" destId="{1133AF82-A490-4545-8750-4820D33B0AEA}" srcOrd="0" destOrd="0" presId="urn:microsoft.com/office/officeart/2005/8/layout/hierarchy2"/>
    <dgm:cxn modelId="{247195D6-7F49-40EA-87A2-FF541E07BDD3}" type="presParOf" srcId="{9F3E70FE-A93E-4505-9844-47CB6AB7BA8B}" destId="{476CCE22-20BE-423F-8F74-249F57F6896B}" srcOrd="1" destOrd="0" presId="urn:microsoft.com/office/officeart/2005/8/layout/hierarchy2"/>
    <dgm:cxn modelId="{323339EA-578A-4C4C-AA1E-46018F77941E}" type="presParOf" srcId="{63EFDDB8-C7C3-4AF9-8EE8-59D533D6A778}" destId="{3C6C097F-19E6-4FEB-B977-DD7556441FF8}" srcOrd="2" destOrd="0" presId="urn:microsoft.com/office/officeart/2005/8/layout/hierarchy2"/>
    <dgm:cxn modelId="{7262D045-E0A2-42BE-859A-326DAF727A13}" type="presParOf" srcId="{3C6C097F-19E6-4FEB-B977-DD7556441FF8}" destId="{29C11189-743F-4577-B1D7-A3AE6EF84B3D}" srcOrd="0" destOrd="0" presId="urn:microsoft.com/office/officeart/2005/8/layout/hierarchy2"/>
    <dgm:cxn modelId="{744B807A-3B30-4FF0-82CE-A6AF56EBDAF6}" type="presParOf" srcId="{63EFDDB8-C7C3-4AF9-8EE8-59D533D6A778}" destId="{51F88F11-8F22-47DD-BE47-2AA43AF8D293}" srcOrd="3" destOrd="0" presId="urn:microsoft.com/office/officeart/2005/8/layout/hierarchy2"/>
    <dgm:cxn modelId="{48509D12-B7AD-418C-BCF7-25CF5B48980C}" type="presParOf" srcId="{51F88F11-8F22-47DD-BE47-2AA43AF8D293}" destId="{ACD3DA2E-EF22-4009-9795-0A0D9A5028AF}" srcOrd="0" destOrd="0" presId="urn:microsoft.com/office/officeart/2005/8/layout/hierarchy2"/>
    <dgm:cxn modelId="{20520B3F-A08A-4998-9BF6-0F0319E800A7}" type="presParOf" srcId="{51F88F11-8F22-47DD-BE47-2AA43AF8D293}" destId="{8DFB4DB1-1ED4-41F3-80C9-246E5D782208}" srcOrd="1" destOrd="0" presId="urn:microsoft.com/office/officeart/2005/8/layout/hierarchy2"/>
    <dgm:cxn modelId="{3F9452A3-47D9-4E93-91F1-59EC792DFD48}" type="presParOf" srcId="{63EFDDB8-C7C3-4AF9-8EE8-59D533D6A778}" destId="{B5CEEFAF-5291-40AD-A651-62E863BFF74F}" srcOrd="4" destOrd="0" presId="urn:microsoft.com/office/officeart/2005/8/layout/hierarchy2"/>
    <dgm:cxn modelId="{E0A42605-3E2D-4B3F-A32F-7A639796090E}" type="presParOf" srcId="{B5CEEFAF-5291-40AD-A651-62E863BFF74F}" destId="{4F6F19EE-1883-4C59-A45D-C6D79B076219}" srcOrd="0" destOrd="0" presId="urn:microsoft.com/office/officeart/2005/8/layout/hierarchy2"/>
    <dgm:cxn modelId="{B1CCF1F0-8F99-439A-B8C6-CE2F2946B1DE}" type="presParOf" srcId="{63EFDDB8-C7C3-4AF9-8EE8-59D533D6A778}" destId="{E198A6D0-344E-4A45-A83F-8A66617FC25D}" srcOrd="5" destOrd="0" presId="urn:microsoft.com/office/officeart/2005/8/layout/hierarchy2"/>
    <dgm:cxn modelId="{8B165B2D-FD2C-495C-861F-2F8847F8DCFD}" type="presParOf" srcId="{E198A6D0-344E-4A45-A83F-8A66617FC25D}" destId="{87A16363-17D3-4224-B263-199A9B1B44AB}" srcOrd="0" destOrd="0" presId="urn:microsoft.com/office/officeart/2005/8/layout/hierarchy2"/>
    <dgm:cxn modelId="{5108A593-B836-43D8-AE0B-F78AFDF88E0B}" type="presParOf" srcId="{E198A6D0-344E-4A45-A83F-8A66617FC25D}" destId="{892FDC3A-7CA1-4FD7-89CC-360C0051C674}" srcOrd="1" destOrd="0" presId="urn:microsoft.com/office/officeart/2005/8/layout/hierarchy2"/>
    <dgm:cxn modelId="{37A7333B-6409-4290-A5AE-8099143BE823}" type="presParOf" srcId="{63EFDDB8-C7C3-4AF9-8EE8-59D533D6A778}" destId="{61A421B0-8694-4DD1-A737-7B5F65C55C63}" srcOrd="6" destOrd="0" presId="urn:microsoft.com/office/officeart/2005/8/layout/hierarchy2"/>
    <dgm:cxn modelId="{5793B343-B258-46A0-B6C0-6D0F68569EE2}" type="presParOf" srcId="{61A421B0-8694-4DD1-A737-7B5F65C55C63}" destId="{21479786-B092-4E59-AEDA-B873B253FAA9}" srcOrd="0" destOrd="0" presId="urn:microsoft.com/office/officeart/2005/8/layout/hierarchy2"/>
    <dgm:cxn modelId="{7AD2A55D-0B95-424C-BAF8-7471CF373470}" type="presParOf" srcId="{63EFDDB8-C7C3-4AF9-8EE8-59D533D6A778}" destId="{0D8A7DF4-6918-4988-924F-09B393D6EA0C}" srcOrd="7" destOrd="0" presId="urn:microsoft.com/office/officeart/2005/8/layout/hierarchy2"/>
    <dgm:cxn modelId="{935373FF-42CB-4F04-8A73-33062113B255}" type="presParOf" srcId="{0D8A7DF4-6918-4988-924F-09B393D6EA0C}" destId="{8528AFD5-7770-4BB7-BFD8-0BC3DBECA0E0}" srcOrd="0" destOrd="0" presId="urn:microsoft.com/office/officeart/2005/8/layout/hierarchy2"/>
    <dgm:cxn modelId="{FCF8ACCE-8DF0-43CF-BDC1-0EED5CD2CB4C}" type="presParOf" srcId="{0D8A7DF4-6918-4988-924F-09B393D6EA0C}" destId="{191D35A3-458F-43E9-B15A-865B9541C285}" srcOrd="1" destOrd="0" presId="urn:microsoft.com/office/officeart/2005/8/layout/hierarchy2"/>
    <dgm:cxn modelId="{EE6655A4-F316-42E7-83CD-32E05286090D}" type="presParOf" srcId="{63EFDDB8-C7C3-4AF9-8EE8-59D533D6A778}" destId="{96B70007-EEB8-481A-8CF1-42255D59D55C}" srcOrd="8" destOrd="0" presId="urn:microsoft.com/office/officeart/2005/8/layout/hierarchy2"/>
    <dgm:cxn modelId="{D2F06381-029B-426D-A940-CBCC040D63EB}" type="presParOf" srcId="{96B70007-EEB8-481A-8CF1-42255D59D55C}" destId="{BD01BC89-FAF6-45C0-8FBA-B3CEF4D381BB}" srcOrd="0" destOrd="0" presId="urn:microsoft.com/office/officeart/2005/8/layout/hierarchy2"/>
    <dgm:cxn modelId="{D63D28FD-EB66-4E29-98C1-EC3E97D818C0}" type="presParOf" srcId="{63EFDDB8-C7C3-4AF9-8EE8-59D533D6A778}" destId="{8E20FDB1-48F4-4E02-9889-CB8BB90DD4EB}" srcOrd="9" destOrd="0" presId="urn:microsoft.com/office/officeart/2005/8/layout/hierarchy2"/>
    <dgm:cxn modelId="{AA49B2E3-D276-4ACE-BC3E-FB4B38036786}" type="presParOf" srcId="{8E20FDB1-48F4-4E02-9889-CB8BB90DD4EB}" destId="{3B7C543B-9D5A-4905-B5DC-866673B0903C}" srcOrd="0" destOrd="0" presId="urn:microsoft.com/office/officeart/2005/8/layout/hierarchy2"/>
    <dgm:cxn modelId="{2268E26A-2B1F-4F66-9960-B0DEB8B6C9DC}" type="presParOf" srcId="{8E20FDB1-48F4-4E02-9889-CB8BB90DD4EB}" destId="{BF9193F1-8F1E-4B08-9F26-D252CAEAC88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040F7A-E09A-4C50-954C-371EA9BD3B9E}"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kumimoji="1" lang="ja-JP" altLang="en-US"/>
        </a:p>
      </dgm:t>
    </dgm:pt>
    <dgm:pt modelId="{03F5918E-1DBD-4D34-89FC-A6E4A6033184}">
      <dgm:prSet phldrT="[テキスト]" custT="1">
        <dgm:style>
          <a:lnRef idx="0">
            <a:schemeClr val="accent5"/>
          </a:lnRef>
          <a:fillRef idx="3">
            <a:schemeClr val="accent5"/>
          </a:fillRef>
          <a:effectRef idx="3">
            <a:schemeClr val="accent5"/>
          </a:effectRef>
          <a:fontRef idx="minor">
            <a:schemeClr val="lt1"/>
          </a:fontRef>
        </dgm:style>
      </dgm:prSet>
      <dgm:spPr/>
      <dgm:t>
        <a:bodyPr/>
        <a:lstStyle/>
        <a:p>
          <a:r>
            <a:rPr kumimoji="1" lang="en-US" altLang="ja-JP" sz="2400" b="1" dirty="0" smtClean="0"/>
            <a:t>Ⅲ</a:t>
          </a:r>
          <a:br>
            <a:rPr kumimoji="1" lang="en-US" altLang="ja-JP" sz="2400" b="1" dirty="0" smtClean="0"/>
          </a:br>
          <a:r>
            <a:rPr kumimoji="1" lang="ja-JP" altLang="en-US" sz="2400" b="1" dirty="0" smtClean="0"/>
            <a:t>債</a:t>
          </a:r>
          <a:r>
            <a:rPr kumimoji="1" lang="en-US" altLang="ja-JP" sz="2400" b="1" dirty="0" smtClean="0"/>
            <a:t/>
          </a:r>
          <a:br>
            <a:rPr kumimoji="1" lang="en-US" altLang="ja-JP" sz="2400" b="1" dirty="0" smtClean="0"/>
          </a:br>
          <a:r>
            <a:rPr kumimoji="1" lang="ja-JP" altLang="en-US" sz="2400" b="1" dirty="0" smtClean="0"/>
            <a:t>権</a:t>
          </a:r>
          <a:endParaRPr kumimoji="1" lang="ja-JP" altLang="en-US" sz="2400" b="1" dirty="0"/>
        </a:p>
      </dgm:t>
    </dgm:pt>
    <dgm:pt modelId="{6F3A3246-9EF8-4EA7-BF28-8D0F0E1E152C}" type="parTrans" cxnId="{3E89BBB4-1F9F-4DAE-9325-5161C703E124}">
      <dgm:prSet/>
      <dgm:spPr/>
      <dgm:t>
        <a:bodyPr/>
        <a:lstStyle/>
        <a:p>
          <a:endParaRPr kumimoji="1" lang="ja-JP" altLang="en-US" sz="2400" b="1"/>
        </a:p>
      </dgm:t>
    </dgm:pt>
    <dgm:pt modelId="{1F90B7D7-4415-47A9-B937-2F7FE5E6ED69}" type="sibTrans" cxnId="{3E89BBB4-1F9F-4DAE-9325-5161C703E124}">
      <dgm:prSet/>
      <dgm:spPr/>
      <dgm:t>
        <a:bodyPr/>
        <a:lstStyle/>
        <a:p>
          <a:endParaRPr kumimoji="1" lang="ja-JP" altLang="en-US" sz="2400" b="1"/>
        </a:p>
      </dgm:t>
    </dgm:pt>
    <dgm:pt modelId="{E4415FF7-ACE0-4F60-9CF9-A9BA2A19BD53}">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smtClean="0">
              <a:hlinkClick xmlns:r="http://schemas.openxmlformats.org/officeDocument/2006/relationships" r:id="rId1" action="ppaction://hlinksldjump"/>
            </a:rPr>
            <a:t>債権</a:t>
          </a:r>
          <a:r>
            <a:rPr kumimoji="1" lang="en-US" altLang="ja-JP" sz="2400" b="1" dirty="0" smtClean="0">
              <a:hlinkClick xmlns:r="http://schemas.openxmlformats.org/officeDocument/2006/relationships" r:id="rId1" action="ppaction://hlinksldjump"/>
            </a:rPr>
            <a:t/>
          </a:r>
          <a:br>
            <a:rPr kumimoji="1" lang="en-US" altLang="ja-JP" sz="2400" b="1" dirty="0" smtClean="0">
              <a:hlinkClick xmlns:r="http://schemas.openxmlformats.org/officeDocument/2006/relationships" r:id="rId1" action="ppaction://hlinksldjump"/>
            </a:rPr>
          </a:br>
          <a:r>
            <a:rPr kumimoji="1" lang="ja-JP" altLang="en-US" sz="2400" b="1" dirty="0" smtClean="0">
              <a:hlinkClick xmlns:r="http://schemas.openxmlformats.org/officeDocument/2006/relationships" r:id="rId1" action="ppaction://hlinksldjump"/>
            </a:rPr>
            <a:t>総論</a:t>
          </a:r>
          <a:endParaRPr kumimoji="1" lang="ja-JP" altLang="en-US" sz="2400" b="1" dirty="0"/>
        </a:p>
      </dgm:t>
    </dgm:pt>
    <dgm:pt modelId="{1E62A908-1397-428F-A14E-A3C79F2B437B}" type="parTrans" cxnId="{E6A7450D-72A1-40A9-8BD0-48917D60F320}">
      <dgm:prSet custT="1"/>
      <dgm:spPr/>
      <dgm:t>
        <a:bodyPr/>
        <a:lstStyle/>
        <a:p>
          <a:endParaRPr kumimoji="1" lang="ja-JP" altLang="en-US" sz="2400" b="1"/>
        </a:p>
      </dgm:t>
    </dgm:pt>
    <dgm:pt modelId="{3A1E7323-3E50-4C31-82A9-E439BA171732}" type="sibTrans" cxnId="{E6A7450D-72A1-40A9-8BD0-48917D60F320}">
      <dgm:prSet/>
      <dgm:spPr/>
      <dgm:t>
        <a:bodyPr/>
        <a:lstStyle/>
        <a:p>
          <a:endParaRPr kumimoji="1" lang="ja-JP" altLang="en-US" sz="2400" b="1"/>
        </a:p>
      </dgm:t>
    </dgm:pt>
    <dgm:pt modelId="{B6474A94-9C5E-4DBA-B0FA-7F11ABCA3999}">
      <dgm:prSet phldrT="[テキスト]" custT="1">
        <dgm:style>
          <a:lnRef idx="0">
            <a:schemeClr val="accent3"/>
          </a:lnRef>
          <a:fillRef idx="3">
            <a:schemeClr val="accent3"/>
          </a:fillRef>
          <a:effectRef idx="3">
            <a:schemeClr val="accent3"/>
          </a:effectRef>
          <a:fontRef idx="minor">
            <a:schemeClr val="lt1"/>
          </a:fontRef>
        </dgm:style>
      </dgm:prSet>
      <dgm:spPr/>
      <dgm:t>
        <a:bodyPr/>
        <a:lstStyle/>
        <a:p>
          <a:r>
            <a:rPr kumimoji="1" lang="ja-JP" altLang="en-US" sz="2400" b="1" dirty="0" smtClean="0"/>
            <a:t>債権</a:t>
          </a:r>
          <a:r>
            <a:rPr kumimoji="1" lang="en-US" altLang="ja-JP" sz="2400" b="1" dirty="0" smtClean="0"/>
            <a:t/>
          </a:r>
          <a:br>
            <a:rPr kumimoji="1" lang="en-US" altLang="ja-JP" sz="2400" b="1" dirty="0" smtClean="0"/>
          </a:br>
          <a:r>
            <a:rPr kumimoji="1" lang="ja-JP" altLang="en-US" sz="2400" b="1" dirty="0" smtClean="0"/>
            <a:t>各論</a:t>
          </a:r>
          <a:endParaRPr kumimoji="1" lang="ja-JP" altLang="en-US" sz="2400" b="1" dirty="0"/>
        </a:p>
      </dgm:t>
    </dgm:pt>
    <dgm:pt modelId="{E459979C-DBA9-4FD4-B9AD-198F0A8DB1BD}" type="parTrans" cxnId="{A41864C2-153A-481F-A770-CB99E069CB6E}">
      <dgm:prSet custT="1"/>
      <dgm:spPr/>
      <dgm:t>
        <a:bodyPr/>
        <a:lstStyle/>
        <a:p>
          <a:endParaRPr kumimoji="1" lang="ja-JP" altLang="en-US" sz="2400" b="1"/>
        </a:p>
      </dgm:t>
    </dgm:pt>
    <dgm:pt modelId="{50852045-D0BD-406C-856A-1AD4BEFCDC73}" type="sibTrans" cxnId="{A41864C2-153A-481F-A770-CB99E069CB6E}">
      <dgm:prSet/>
      <dgm:spPr/>
      <dgm:t>
        <a:bodyPr/>
        <a:lstStyle/>
        <a:p>
          <a:endParaRPr kumimoji="1" lang="ja-JP" altLang="en-US" sz="2400" b="1"/>
        </a:p>
      </dgm:t>
    </dgm:pt>
    <dgm:pt modelId="{E08609B3-3FFE-481B-930D-DA47F41AD013}">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2400" b="1" dirty="0" smtClean="0">
              <a:solidFill>
                <a:srgbClr val="FF0000"/>
              </a:solidFill>
              <a:hlinkClick xmlns:r="http://schemas.openxmlformats.org/officeDocument/2006/relationships" r:id="rId2" action="ppaction://hlinksldjump"/>
            </a:rPr>
            <a:t>契約</a:t>
          </a:r>
          <a:endParaRPr kumimoji="1" lang="ja-JP" altLang="en-US" sz="2400" b="1" dirty="0">
            <a:solidFill>
              <a:srgbClr val="FF0000"/>
            </a:solidFill>
          </a:endParaRPr>
        </a:p>
      </dgm:t>
    </dgm:pt>
    <dgm:pt modelId="{ACC35A2A-BF57-4CDA-A190-C69D699E8BF8}" type="parTrans" cxnId="{56A03AD1-7A31-43AA-8ED2-0A0FD7FF0ED8}">
      <dgm:prSet custT="1"/>
      <dgm:spPr/>
      <dgm:t>
        <a:bodyPr/>
        <a:lstStyle/>
        <a:p>
          <a:endParaRPr kumimoji="1" lang="ja-JP" altLang="en-US" sz="2400" b="1"/>
        </a:p>
      </dgm:t>
    </dgm:pt>
    <dgm:pt modelId="{A6FBB475-7E28-4C93-A16C-DEE30FF34212}" type="sibTrans" cxnId="{56A03AD1-7A31-43AA-8ED2-0A0FD7FF0ED8}">
      <dgm:prSet/>
      <dgm:spPr/>
      <dgm:t>
        <a:bodyPr/>
        <a:lstStyle/>
        <a:p>
          <a:endParaRPr kumimoji="1" lang="ja-JP" altLang="en-US" sz="2400" b="1"/>
        </a:p>
      </dgm:t>
    </dgm:pt>
    <dgm:pt modelId="{7E41E621-EA7E-4189-906E-7B1F26F85D3B}">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2400" b="1" dirty="0" smtClean="0">
              <a:hlinkClick xmlns:r="http://schemas.openxmlformats.org/officeDocument/2006/relationships" r:id="rId3" action="ppaction://hlinksldjump"/>
            </a:rPr>
            <a:t>不当利得</a:t>
          </a:r>
          <a:endParaRPr kumimoji="1" lang="ja-JP" altLang="en-US" sz="2400" b="1" dirty="0"/>
        </a:p>
      </dgm:t>
    </dgm:pt>
    <dgm:pt modelId="{8A7200DC-6206-4950-A201-82B1C8588907}" type="parTrans" cxnId="{403FFB31-9F5A-4F99-888E-42D281FDBF1F}">
      <dgm:prSet custT="1"/>
      <dgm:spPr/>
      <dgm:t>
        <a:bodyPr/>
        <a:lstStyle/>
        <a:p>
          <a:endParaRPr kumimoji="1" lang="ja-JP" altLang="en-US" sz="2400" b="1"/>
        </a:p>
      </dgm:t>
    </dgm:pt>
    <dgm:pt modelId="{2F3030D3-ACA8-4C61-9796-A90A66EAAB95}" type="sibTrans" cxnId="{403FFB31-9F5A-4F99-888E-42D281FDBF1F}">
      <dgm:prSet/>
      <dgm:spPr/>
      <dgm:t>
        <a:bodyPr/>
        <a:lstStyle/>
        <a:p>
          <a:endParaRPr kumimoji="1" lang="ja-JP" altLang="en-US" sz="2400" b="1"/>
        </a:p>
      </dgm:t>
    </dgm:pt>
    <dgm:pt modelId="{468E5411-CE17-487A-997F-7B2A99C2E3E4}">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400" b="1" dirty="0" smtClean="0">
              <a:hlinkClick xmlns:r="http://schemas.openxmlformats.org/officeDocument/2006/relationships" r:id="rId4" action="ppaction://hlinksldjump"/>
            </a:rPr>
            <a:t>不法行為</a:t>
          </a:r>
          <a:endParaRPr kumimoji="1" lang="ja-JP" altLang="en-US" sz="2400" b="1" dirty="0"/>
        </a:p>
      </dgm:t>
    </dgm:pt>
    <dgm:pt modelId="{37176690-6EB6-41DC-A669-E83B09288851}" type="parTrans" cxnId="{C5D8BCF3-CBF2-43B1-BE2C-470BE8BD2532}">
      <dgm:prSet custT="1"/>
      <dgm:spPr/>
      <dgm:t>
        <a:bodyPr/>
        <a:lstStyle/>
        <a:p>
          <a:endParaRPr kumimoji="1" lang="ja-JP" altLang="en-US" sz="2400" b="1"/>
        </a:p>
      </dgm:t>
    </dgm:pt>
    <dgm:pt modelId="{19F488C5-8DD5-4BA2-894E-47ECE1F10FF0}" type="sibTrans" cxnId="{C5D8BCF3-CBF2-43B1-BE2C-470BE8BD2532}">
      <dgm:prSet/>
      <dgm:spPr/>
      <dgm:t>
        <a:bodyPr/>
        <a:lstStyle/>
        <a:p>
          <a:endParaRPr kumimoji="1" lang="ja-JP" altLang="en-US" sz="2400" b="1"/>
        </a:p>
      </dgm:t>
    </dgm:pt>
    <dgm:pt modelId="{C10872AA-B0E3-427B-8086-EBA380B9F76C}">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2400" b="1" dirty="0" smtClean="0">
              <a:hlinkClick xmlns:r="http://schemas.openxmlformats.org/officeDocument/2006/relationships" r:id="rId5" action="ppaction://hlinksldjump"/>
            </a:rPr>
            <a:t>事務管理</a:t>
          </a:r>
          <a:endParaRPr kumimoji="1" lang="ja-JP" altLang="en-US" sz="2400" b="1" dirty="0"/>
        </a:p>
      </dgm:t>
    </dgm:pt>
    <dgm:pt modelId="{FB73B10E-218A-4CCE-AE31-615EE1C50B74}" type="parTrans" cxnId="{E7E8813D-FB14-4735-A01B-BA61C975C93F}">
      <dgm:prSet custT="1"/>
      <dgm:spPr/>
      <dgm:t>
        <a:bodyPr/>
        <a:lstStyle/>
        <a:p>
          <a:endParaRPr kumimoji="1" lang="ja-JP" altLang="en-US" sz="2400" b="1"/>
        </a:p>
      </dgm:t>
    </dgm:pt>
    <dgm:pt modelId="{B43CC59A-DD86-4D75-848B-A4DE42D5612D}" type="sibTrans" cxnId="{E7E8813D-FB14-4735-A01B-BA61C975C93F}">
      <dgm:prSet/>
      <dgm:spPr/>
      <dgm:t>
        <a:bodyPr/>
        <a:lstStyle/>
        <a:p>
          <a:endParaRPr kumimoji="1" lang="ja-JP" altLang="en-US" sz="2400" b="1"/>
        </a:p>
      </dgm:t>
    </dgm:pt>
    <dgm:pt modelId="{9F50AFAC-7BE0-4BEF-AA10-F12AAEFD3A9D}">
      <dgm:prSet phldrT="[テキスト]" custT="1">
        <dgm:style>
          <a:lnRef idx="0">
            <a:schemeClr val="accent5"/>
          </a:lnRef>
          <a:fillRef idx="3">
            <a:schemeClr val="accent5"/>
          </a:fillRef>
          <a:effectRef idx="3">
            <a:schemeClr val="accent5"/>
          </a:effectRef>
          <a:fontRef idx="minor">
            <a:schemeClr val="lt1"/>
          </a:fontRef>
        </dgm:style>
      </dgm:prSet>
      <dgm:spPr/>
      <dgm:t>
        <a:bodyPr/>
        <a:lstStyle/>
        <a:p>
          <a:r>
            <a:rPr kumimoji="1" lang="ja-JP" altLang="en-US" sz="2400" b="1" dirty="0" smtClean="0">
              <a:solidFill>
                <a:srgbClr val="FF0000"/>
              </a:solidFill>
            </a:rPr>
            <a:t>契約</a:t>
          </a:r>
          <a:r>
            <a:rPr kumimoji="1" lang="en-US" altLang="ja-JP" sz="2400" b="1" dirty="0" smtClean="0"/>
            <a:t/>
          </a:r>
          <a:br>
            <a:rPr kumimoji="1" lang="en-US" altLang="ja-JP" sz="2400" b="1" dirty="0" smtClean="0"/>
          </a:br>
          <a:r>
            <a:rPr kumimoji="1" lang="ja-JP" altLang="en-US" sz="2400" b="1" dirty="0" smtClean="0">
              <a:solidFill>
                <a:srgbClr val="FF0000"/>
              </a:solidFill>
            </a:rPr>
            <a:t>総論</a:t>
          </a:r>
          <a:endParaRPr kumimoji="1" lang="ja-JP" altLang="en-US" sz="2400" b="1" dirty="0">
            <a:solidFill>
              <a:srgbClr val="FF0000"/>
            </a:solidFill>
          </a:endParaRPr>
        </a:p>
      </dgm:t>
    </dgm:pt>
    <dgm:pt modelId="{1A6F5643-78A0-4CA8-97FE-A3E5FA9A8C24}" type="parTrans" cxnId="{6094FA13-31F4-43B4-A5A5-A821ECAE195D}">
      <dgm:prSet custT="1"/>
      <dgm:spPr/>
      <dgm:t>
        <a:bodyPr/>
        <a:lstStyle/>
        <a:p>
          <a:endParaRPr kumimoji="1" lang="ja-JP" altLang="en-US" sz="2400" b="1"/>
        </a:p>
      </dgm:t>
    </dgm:pt>
    <dgm:pt modelId="{B95E18A2-A559-4290-BFA0-147E41617BEF}" type="sibTrans" cxnId="{6094FA13-31F4-43B4-A5A5-A821ECAE195D}">
      <dgm:prSet/>
      <dgm:spPr/>
      <dgm:t>
        <a:bodyPr/>
        <a:lstStyle/>
        <a:p>
          <a:endParaRPr kumimoji="1" lang="ja-JP" altLang="en-US" sz="2400" b="1"/>
        </a:p>
      </dgm:t>
    </dgm:pt>
    <dgm:pt modelId="{35652031-A423-46AF-B2B6-9823FD487CB8}">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2400" b="1" dirty="0" smtClean="0">
              <a:hlinkClick xmlns:r="http://schemas.openxmlformats.org/officeDocument/2006/relationships" r:id="rId6" action="ppaction://hlinksldjump"/>
            </a:rPr>
            <a:t>契約</a:t>
          </a:r>
          <a:r>
            <a:rPr kumimoji="1" lang="en-US" altLang="ja-JP" sz="2400" b="1" dirty="0" smtClean="0">
              <a:hlinkClick xmlns:r="http://schemas.openxmlformats.org/officeDocument/2006/relationships" r:id="rId6" action="ppaction://hlinksldjump"/>
            </a:rPr>
            <a:t/>
          </a:r>
          <a:br>
            <a:rPr kumimoji="1" lang="en-US" altLang="ja-JP" sz="2400" b="1" dirty="0" smtClean="0">
              <a:hlinkClick xmlns:r="http://schemas.openxmlformats.org/officeDocument/2006/relationships" r:id="rId6" action="ppaction://hlinksldjump"/>
            </a:rPr>
          </a:br>
          <a:r>
            <a:rPr kumimoji="1" lang="ja-JP" altLang="en-US" sz="2400" b="1" dirty="0" smtClean="0">
              <a:hlinkClick xmlns:r="http://schemas.openxmlformats.org/officeDocument/2006/relationships" r:id="rId6" action="ppaction://hlinksldjump"/>
            </a:rPr>
            <a:t>各論</a:t>
          </a:r>
          <a:endParaRPr kumimoji="1" lang="ja-JP" altLang="en-US" sz="2400" b="1" dirty="0"/>
        </a:p>
      </dgm:t>
    </dgm:pt>
    <dgm:pt modelId="{9BF58190-ED03-4B16-BE56-59E04F626CCB}" type="parTrans" cxnId="{80C94271-FBE6-4334-A996-D6D6BE384761}">
      <dgm:prSet custT="1"/>
      <dgm:spPr/>
      <dgm:t>
        <a:bodyPr/>
        <a:lstStyle/>
        <a:p>
          <a:endParaRPr kumimoji="1" lang="ja-JP" altLang="en-US" sz="2400" b="1"/>
        </a:p>
      </dgm:t>
    </dgm:pt>
    <dgm:pt modelId="{DB05C229-83EA-47AB-B717-EA9FCB9582E5}" type="sibTrans" cxnId="{80C94271-FBE6-4334-A996-D6D6BE384761}">
      <dgm:prSet/>
      <dgm:spPr/>
      <dgm:t>
        <a:bodyPr/>
        <a:lstStyle/>
        <a:p>
          <a:endParaRPr kumimoji="1" lang="ja-JP" altLang="en-US" sz="2400" b="1"/>
        </a:p>
      </dgm:t>
    </dgm:pt>
    <dgm:pt modelId="{ACF7C26C-DC48-43EA-8356-BAEBD41E53A4}">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smtClean="0">
              <a:hlinkClick xmlns:r="http://schemas.openxmlformats.org/officeDocument/2006/relationships" r:id="rId7" action="ppaction://hlinksldjump"/>
            </a:rPr>
            <a:t>成立</a:t>
          </a:r>
          <a:endParaRPr kumimoji="1" lang="ja-JP" altLang="en-US" sz="2400" b="1" dirty="0"/>
        </a:p>
      </dgm:t>
    </dgm:pt>
    <dgm:pt modelId="{36A72219-BBFE-4E34-9DDE-F41F349AA9E0}" type="parTrans" cxnId="{7F2E7E8B-D910-4205-A9A5-601F0A630886}">
      <dgm:prSet custT="1"/>
      <dgm:spPr/>
      <dgm:t>
        <a:bodyPr/>
        <a:lstStyle/>
        <a:p>
          <a:endParaRPr kumimoji="1" lang="ja-JP" altLang="en-US" sz="2400" b="1"/>
        </a:p>
      </dgm:t>
    </dgm:pt>
    <dgm:pt modelId="{A93312B9-2ABB-4236-A043-F46D1B8CD1B1}" type="sibTrans" cxnId="{7F2E7E8B-D910-4205-A9A5-601F0A630886}">
      <dgm:prSet/>
      <dgm:spPr/>
      <dgm:t>
        <a:bodyPr/>
        <a:lstStyle/>
        <a:p>
          <a:endParaRPr kumimoji="1" lang="ja-JP" altLang="en-US" sz="2400" b="1"/>
        </a:p>
      </dgm:t>
    </dgm:pt>
    <dgm:pt modelId="{696FC18A-2725-41CB-9D39-BF11FE560712}">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smtClean="0"/>
            <a:t>効力</a:t>
          </a:r>
          <a:endParaRPr kumimoji="1" lang="ja-JP" altLang="en-US" sz="2400" b="1" dirty="0"/>
        </a:p>
      </dgm:t>
    </dgm:pt>
    <dgm:pt modelId="{0FC13381-3EFB-4EBE-90BF-87E994DC4F33}" type="parTrans" cxnId="{02E5FD2B-D350-4FEC-B4FF-EDD5624CB5A2}">
      <dgm:prSet custT="1"/>
      <dgm:spPr/>
      <dgm:t>
        <a:bodyPr/>
        <a:lstStyle/>
        <a:p>
          <a:endParaRPr kumimoji="1" lang="ja-JP" altLang="en-US" sz="2400" b="1"/>
        </a:p>
      </dgm:t>
    </dgm:pt>
    <dgm:pt modelId="{66F080E9-C150-4F4F-AB42-4B4CAAD1BC1D}" type="sibTrans" cxnId="{02E5FD2B-D350-4FEC-B4FF-EDD5624CB5A2}">
      <dgm:prSet/>
      <dgm:spPr/>
      <dgm:t>
        <a:bodyPr/>
        <a:lstStyle/>
        <a:p>
          <a:endParaRPr kumimoji="1" lang="ja-JP" altLang="en-US" sz="2400" b="1"/>
        </a:p>
      </dgm:t>
    </dgm:pt>
    <dgm:pt modelId="{3DD63CD6-26E2-4D81-8A00-FB7FB16B0E8B}">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smtClean="0">
              <a:solidFill>
                <a:srgbClr val="FF0000"/>
              </a:solidFill>
              <a:hlinkClick xmlns:r="http://schemas.openxmlformats.org/officeDocument/2006/relationships" r:id="rId8" action="ppaction://hlinksldjump"/>
            </a:rPr>
            <a:t>解除</a:t>
          </a:r>
          <a:endParaRPr kumimoji="1" lang="ja-JP" altLang="en-US" sz="2400" b="1" dirty="0">
            <a:solidFill>
              <a:srgbClr val="FF0000"/>
            </a:solidFill>
          </a:endParaRPr>
        </a:p>
      </dgm:t>
    </dgm:pt>
    <dgm:pt modelId="{63DCF875-3A2F-4C44-8E78-45DC7DCC2D99}" type="parTrans" cxnId="{B708D874-0309-4BB9-9CC2-CA5B04752BAB}">
      <dgm:prSet custT="1"/>
      <dgm:spPr/>
      <dgm:t>
        <a:bodyPr/>
        <a:lstStyle/>
        <a:p>
          <a:endParaRPr kumimoji="1" lang="ja-JP" altLang="en-US" sz="2400" b="1"/>
        </a:p>
      </dgm:t>
    </dgm:pt>
    <dgm:pt modelId="{80DE746D-5F5E-4A2F-B92B-9AA1CA34E266}" type="sibTrans" cxnId="{B708D874-0309-4BB9-9CC2-CA5B04752BAB}">
      <dgm:prSet/>
      <dgm:spPr/>
      <dgm:t>
        <a:bodyPr/>
        <a:lstStyle/>
        <a:p>
          <a:endParaRPr kumimoji="1" lang="ja-JP" altLang="en-US" sz="2400" b="1"/>
        </a:p>
      </dgm:t>
    </dgm:pt>
    <dgm:pt modelId="{9A1683A6-DA49-48D4-A960-56B2F1ADA24D}" type="pres">
      <dgm:prSet presAssocID="{EA040F7A-E09A-4C50-954C-371EA9BD3B9E}" presName="diagram" presStyleCnt="0">
        <dgm:presLayoutVars>
          <dgm:chPref val="1"/>
          <dgm:dir/>
          <dgm:animOne val="branch"/>
          <dgm:animLvl val="lvl"/>
          <dgm:resizeHandles val="exact"/>
        </dgm:presLayoutVars>
      </dgm:prSet>
      <dgm:spPr/>
      <dgm:t>
        <a:bodyPr/>
        <a:lstStyle/>
        <a:p>
          <a:endParaRPr kumimoji="1" lang="ja-JP" altLang="en-US"/>
        </a:p>
      </dgm:t>
    </dgm:pt>
    <dgm:pt modelId="{596DBB88-BC54-4A0B-99C3-4AA779BD0C05}" type="pres">
      <dgm:prSet presAssocID="{03F5918E-1DBD-4D34-89FC-A6E4A6033184}" presName="root1" presStyleCnt="0"/>
      <dgm:spPr/>
    </dgm:pt>
    <dgm:pt modelId="{50C66117-8ABC-4680-8110-008BFC59A079}" type="pres">
      <dgm:prSet presAssocID="{03F5918E-1DBD-4D34-89FC-A6E4A6033184}" presName="LevelOneTextNode" presStyleLbl="node0" presStyleIdx="0" presStyleCnt="1" custScaleX="56448" custScaleY="345226">
        <dgm:presLayoutVars>
          <dgm:chPref val="3"/>
        </dgm:presLayoutVars>
      </dgm:prSet>
      <dgm:spPr/>
      <dgm:t>
        <a:bodyPr/>
        <a:lstStyle/>
        <a:p>
          <a:endParaRPr kumimoji="1" lang="ja-JP" altLang="en-US"/>
        </a:p>
      </dgm:t>
    </dgm:pt>
    <dgm:pt modelId="{394AD48D-FB22-4892-B3B4-175F46BBD039}" type="pres">
      <dgm:prSet presAssocID="{03F5918E-1DBD-4D34-89FC-A6E4A6033184}" presName="level2hierChild" presStyleCnt="0"/>
      <dgm:spPr/>
    </dgm:pt>
    <dgm:pt modelId="{EC52409F-3403-4364-A8E6-0B6825FC4C1E}" type="pres">
      <dgm:prSet presAssocID="{1E62A908-1397-428F-A14E-A3C79F2B437B}" presName="conn2-1" presStyleLbl="parChTrans1D2" presStyleIdx="0" presStyleCnt="2"/>
      <dgm:spPr/>
      <dgm:t>
        <a:bodyPr/>
        <a:lstStyle/>
        <a:p>
          <a:endParaRPr kumimoji="1" lang="ja-JP" altLang="en-US"/>
        </a:p>
      </dgm:t>
    </dgm:pt>
    <dgm:pt modelId="{E6D1A94F-CFA7-4595-9FDF-437B134AEF78}" type="pres">
      <dgm:prSet presAssocID="{1E62A908-1397-428F-A14E-A3C79F2B437B}" presName="connTx" presStyleLbl="parChTrans1D2" presStyleIdx="0" presStyleCnt="2"/>
      <dgm:spPr/>
      <dgm:t>
        <a:bodyPr/>
        <a:lstStyle/>
        <a:p>
          <a:endParaRPr kumimoji="1" lang="ja-JP" altLang="en-US"/>
        </a:p>
      </dgm:t>
    </dgm:pt>
    <dgm:pt modelId="{A00800DE-5723-44D5-B3E9-7340661D5C0D}" type="pres">
      <dgm:prSet presAssocID="{E4415FF7-ACE0-4F60-9CF9-A9BA2A19BD53}" presName="root2" presStyleCnt="0"/>
      <dgm:spPr/>
    </dgm:pt>
    <dgm:pt modelId="{4F2F28BE-CCCD-4D17-94C5-6CCB9DBDB964}" type="pres">
      <dgm:prSet presAssocID="{E4415FF7-ACE0-4F60-9CF9-A9BA2A19BD53}" presName="LevelTwoTextNode" presStyleLbl="node2" presStyleIdx="0" presStyleCnt="2" custScaleX="68302" custScaleY="214359">
        <dgm:presLayoutVars>
          <dgm:chPref val="3"/>
        </dgm:presLayoutVars>
      </dgm:prSet>
      <dgm:spPr/>
      <dgm:t>
        <a:bodyPr/>
        <a:lstStyle/>
        <a:p>
          <a:endParaRPr kumimoji="1" lang="ja-JP" altLang="en-US"/>
        </a:p>
      </dgm:t>
    </dgm:pt>
    <dgm:pt modelId="{8D552E7A-FB99-4FE0-A262-DC5BFCDA55E8}" type="pres">
      <dgm:prSet presAssocID="{E4415FF7-ACE0-4F60-9CF9-A9BA2A19BD53}" presName="level3hierChild" presStyleCnt="0"/>
      <dgm:spPr/>
    </dgm:pt>
    <dgm:pt modelId="{6F1C6E94-4E30-4C71-B311-B4E700491230}" type="pres">
      <dgm:prSet presAssocID="{E459979C-DBA9-4FD4-B9AD-198F0A8DB1BD}" presName="conn2-1" presStyleLbl="parChTrans1D2" presStyleIdx="1" presStyleCnt="2"/>
      <dgm:spPr/>
      <dgm:t>
        <a:bodyPr/>
        <a:lstStyle/>
        <a:p>
          <a:endParaRPr kumimoji="1" lang="ja-JP" altLang="en-US"/>
        </a:p>
      </dgm:t>
    </dgm:pt>
    <dgm:pt modelId="{582DF8C8-29C1-44CD-8A6C-9BB60A5B7D9E}" type="pres">
      <dgm:prSet presAssocID="{E459979C-DBA9-4FD4-B9AD-198F0A8DB1BD}" presName="connTx" presStyleLbl="parChTrans1D2" presStyleIdx="1" presStyleCnt="2"/>
      <dgm:spPr/>
      <dgm:t>
        <a:bodyPr/>
        <a:lstStyle/>
        <a:p>
          <a:endParaRPr kumimoji="1" lang="ja-JP" altLang="en-US"/>
        </a:p>
      </dgm:t>
    </dgm:pt>
    <dgm:pt modelId="{3FBC2C07-2F16-4E45-A87A-3B86F34C197A}" type="pres">
      <dgm:prSet presAssocID="{B6474A94-9C5E-4DBA-B0FA-7F11ABCA3999}" presName="root2" presStyleCnt="0"/>
      <dgm:spPr/>
    </dgm:pt>
    <dgm:pt modelId="{AED904E8-F7AB-4978-A7DD-AC6CE3010BAA}" type="pres">
      <dgm:prSet presAssocID="{B6474A94-9C5E-4DBA-B0FA-7F11ABCA3999}" presName="LevelTwoTextNode" presStyleLbl="node2" presStyleIdx="1" presStyleCnt="2" custScaleX="68302" custScaleY="214359">
        <dgm:presLayoutVars>
          <dgm:chPref val="3"/>
        </dgm:presLayoutVars>
      </dgm:prSet>
      <dgm:spPr/>
      <dgm:t>
        <a:bodyPr/>
        <a:lstStyle/>
        <a:p>
          <a:endParaRPr kumimoji="1" lang="ja-JP" altLang="en-US"/>
        </a:p>
      </dgm:t>
    </dgm:pt>
    <dgm:pt modelId="{3645C4D1-91FE-463E-8B5E-DD34E773BE7F}" type="pres">
      <dgm:prSet presAssocID="{B6474A94-9C5E-4DBA-B0FA-7F11ABCA3999}" presName="level3hierChild" presStyleCnt="0"/>
      <dgm:spPr/>
    </dgm:pt>
    <dgm:pt modelId="{51372532-6BAA-45F3-A56C-217EFE4EDCF2}" type="pres">
      <dgm:prSet presAssocID="{ACC35A2A-BF57-4CDA-A190-C69D699E8BF8}" presName="conn2-1" presStyleLbl="parChTrans1D3" presStyleIdx="0" presStyleCnt="4"/>
      <dgm:spPr/>
      <dgm:t>
        <a:bodyPr/>
        <a:lstStyle/>
        <a:p>
          <a:endParaRPr kumimoji="1" lang="ja-JP" altLang="en-US"/>
        </a:p>
      </dgm:t>
    </dgm:pt>
    <dgm:pt modelId="{86F5FE68-556C-47A7-95C7-C59A9E8AE387}" type="pres">
      <dgm:prSet presAssocID="{ACC35A2A-BF57-4CDA-A190-C69D699E8BF8}" presName="connTx" presStyleLbl="parChTrans1D3" presStyleIdx="0" presStyleCnt="4"/>
      <dgm:spPr/>
      <dgm:t>
        <a:bodyPr/>
        <a:lstStyle/>
        <a:p>
          <a:endParaRPr kumimoji="1" lang="ja-JP" altLang="en-US"/>
        </a:p>
      </dgm:t>
    </dgm:pt>
    <dgm:pt modelId="{B2BBDE41-0293-4835-9F31-5C36A9B654D4}" type="pres">
      <dgm:prSet presAssocID="{E08609B3-3FFE-481B-930D-DA47F41AD013}" presName="root2" presStyleCnt="0"/>
      <dgm:spPr/>
    </dgm:pt>
    <dgm:pt modelId="{AFC472D5-E6E9-4F58-A87A-4D221720BF92}" type="pres">
      <dgm:prSet presAssocID="{E08609B3-3FFE-481B-930D-DA47F41AD013}" presName="LevelTwoTextNode" presStyleLbl="node3" presStyleIdx="0" presStyleCnt="4" custScaleX="133100" custScaleY="121000">
        <dgm:presLayoutVars>
          <dgm:chPref val="3"/>
        </dgm:presLayoutVars>
      </dgm:prSet>
      <dgm:spPr/>
      <dgm:t>
        <a:bodyPr/>
        <a:lstStyle/>
        <a:p>
          <a:endParaRPr kumimoji="1" lang="ja-JP" altLang="en-US"/>
        </a:p>
      </dgm:t>
    </dgm:pt>
    <dgm:pt modelId="{8589702B-D41C-4BBA-AF7F-DB3ED4972A30}" type="pres">
      <dgm:prSet presAssocID="{E08609B3-3FFE-481B-930D-DA47F41AD013}" presName="level3hierChild" presStyleCnt="0"/>
      <dgm:spPr/>
    </dgm:pt>
    <dgm:pt modelId="{B8117E8E-3454-4AB5-B327-DFD87125232E}" type="pres">
      <dgm:prSet presAssocID="{1A6F5643-78A0-4CA8-97FE-A3E5FA9A8C24}" presName="conn2-1" presStyleLbl="parChTrans1D4" presStyleIdx="0" presStyleCnt="5"/>
      <dgm:spPr/>
      <dgm:t>
        <a:bodyPr/>
        <a:lstStyle/>
        <a:p>
          <a:endParaRPr kumimoji="1" lang="ja-JP" altLang="en-US"/>
        </a:p>
      </dgm:t>
    </dgm:pt>
    <dgm:pt modelId="{67F0569E-B00A-4A9E-9352-39CABD9E9A6E}" type="pres">
      <dgm:prSet presAssocID="{1A6F5643-78A0-4CA8-97FE-A3E5FA9A8C24}" presName="connTx" presStyleLbl="parChTrans1D4" presStyleIdx="0" presStyleCnt="5"/>
      <dgm:spPr/>
      <dgm:t>
        <a:bodyPr/>
        <a:lstStyle/>
        <a:p>
          <a:endParaRPr kumimoji="1" lang="ja-JP" altLang="en-US"/>
        </a:p>
      </dgm:t>
    </dgm:pt>
    <dgm:pt modelId="{D9183834-E567-4A70-9CF1-C6A5F1D5707C}" type="pres">
      <dgm:prSet presAssocID="{9F50AFAC-7BE0-4BEF-AA10-F12AAEFD3A9D}" presName="root2" presStyleCnt="0"/>
      <dgm:spPr/>
    </dgm:pt>
    <dgm:pt modelId="{F5E33E5E-0710-4BED-9518-0E931384D54B}" type="pres">
      <dgm:prSet presAssocID="{9F50AFAC-7BE0-4BEF-AA10-F12AAEFD3A9D}" presName="LevelTwoTextNode" presStyleLbl="node4" presStyleIdx="0" presStyleCnt="5" custScaleY="177156">
        <dgm:presLayoutVars>
          <dgm:chPref val="3"/>
        </dgm:presLayoutVars>
      </dgm:prSet>
      <dgm:spPr/>
      <dgm:t>
        <a:bodyPr/>
        <a:lstStyle/>
        <a:p>
          <a:endParaRPr kumimoji="1" lang="ja-JP" altLang="en-US"/>
        </a:p>
      </dgm:t>
    </dgm:pt>
    <dgm:pt modelId="{04A050BB-E81B-404E-B752-203EAD08FBCD}" type="pres">
      <dgm:prSet presAssocID="{9F50AFAC-7BE0-4BEF-AA10-F12AAEFD3A9D}" presName="level3hierChild" presStyleCnt="0"/>
      <dgm:spPr/>
    </dgm:pt>
    <dgm:pt modelId="{EC6651C1-7689-4591-BCEC-3F23C90533AB}" type="pres">
      <dgm:prSet presAssocID="{36A72219-BBFE-4E34-9DDE-F41F349AA9E0}" presName="conn2-1" presStyleLbl="parChTrans1D4" presStyleIdx="1" presStyleCnt="5"/>
      <dgm:spPr/>
      <dgm:t>
        <a:bodyPr/>
        <a:lstStyle/>
        <a:p>
          <a:endParaRPr kumimoji="1" lang="ja-JP" altLang="en-US"/>
        </a:p>
      </dgm:t>
    </dgm:pt>
    <dgm:pt modelId="{1662592A-E6A9-4D5E-9DA4-0CD8DB3A9011}" type="pres">
      <dgm:prSet presAssocID="{36A72219-BBFE-4E34-9DDE-F41F349AA9E0}" presName="connTx" presStyleLbl="parChTrans1D4" presStyleIdx="1" presStyleCnt="5"/>
      <dgm:spPr/>
      <dgm:t>
        <a:bodyPr/>
        <a:lstStyle/>
        <a:p>
          <a:endParaRPr kumimoji="1" lang="ja-JP" altLang="en-US"/>
        </a:p>
      </dgm:t>
    </dgm:pt>
    <dgm:pt modelId="{AB7E458D-A59D-43A1-A451-FD7C8A822717}" type="pres">
      <dgm:prSet presAssocID="{ACF7C26C-DC48-43EA-8356-BAEBD41E53A4}" presName="root2" presStyleCnt="0"/>
      <dgm:spPr/>
    </dgm:pt>
    <dgm:pt modelId="{0F89BE2A-0491-498F-A1C3-AA05039D124D}" type="pres">
      <dgm:prSet presAssocID="{ACF7C26C-DC48-43EA-8356-BAEBD41E53A4}" presName="LevelTwoTextNode" presStyleLbl="node4" presStyleIdx="1" presStyleCnt="5">
        <dgm:presLayoutVars>
          <dgm:chPref val="3"/>
        </dgm:presLayoutVars>
      </dgm:prSet>
      <dgm:spPr/>
      <dgm:t>
        <a:bodyPr/>
        <a:lstStyle/>
        <a:p>
          <a:endParaRPr kumimoji="1" lang="ja-JP" altLang="en-US"/>
        </a:p>
      </dgm:t>
    </dgm:pt>
    <dgm:pt modelId="{B781E1D3-736C-4B7B-A75A-854588877D30}" type="pres">
      <dgm:prSet presAssocID="{ACF7C26C-DC48-43EA-8356-BAEBD41E53A4}" presName="level3hierChild" presStyleCnt="0"/>
      <dgm:spPr/>
    </dgm:pt>
    <dgm:pt modelId="{E2907EEE-1CBE-4242-8349-5009F2E90830}" type="pres">
      <dgm:prSet presAssocID="{0FC13381-3EFB-4EBE-90BF-87E994DC4F33}" presName="conn2-1" presStyleLbl="parChTrans1D4" presStyleIdx="2" presStyleCnt="5"/>
      <dgm:spPr/>
      <dgm:t>
        <a:bodyPr/>
        <a:lstStyle/>
        <a:p>
          <a:endParaRPr kumimoji="1" lang="ja-JP" altLang="en-US"/>
        </a:p>
      </dgm:t>
    </dgm:pt>
    <dgm:pt modelId="{8D345EC6-345F-426D-9151-CD1A5F57DB5B}" type="pres">
      <dgm:prSet presAssocID="{0FC13381-3EFB-4EBE-90BF-87E994DC4F33}" presName="connTx" presStyleLbl="parChTrans1D4" presStyleIdx="2" presStyleCnt="5"/>
      <dgm:spPr/>
      <dgm:t>
        <a:bodyPr/>
        <a:lstStyle/>
        <a:p>
          <a:endParaRPr kumimoji="1" lang="ja-JP" altLang="en-US"/>
        </a:p>
      </dgm:t>
    </dgm:pt>
    <dgm:pt modelId="{0053A675-2878-4DE0-AFE3-0AD3440875BB}" type="pres">
      <dgm:prSet presAssocID="{696FC18A-2725-41CB-9D39-BF11FE560712}" presName="root2" presStyleCnt="0"/>
      <dgm:spPr/>
    </dgm:pt>
    <dgm:pt modelId="{856AB8E6-8B4D-4394-B835-17EFE26BD3E6}" type="pres">
      <dgm:prSet presAssocID="{696FC18A-2725-41CB-9D39-BF11FE560712}" presName="LevelTwoTextNode" presStyleLbl="node4" presStyleIdx="2" presStyleCnt="5">
        <dgm:presLayoutVars>
          <dgm:chPref val="3"/>
        </dgm:presLayoutVars>
      </dgm:prSet>
      <dgm:spPr/>
      <dgm:t>
        <a:bodyPr/>
        <a:lstStyle/>
        <a:p>
          <a:endParaRPr kumimoji="1" lang="ja-JP" altLang="en-US"/>
        </a:p>
      </dgm:t>
    </dgm:pt>
    <dgm:pt modelId="{2DC880DE-4AAB-41B0-9FA9-C243AAEBD803}" type="pres">
      <dgm:prSet presAssocID="{696FC18A-2725-41CB-9D39-BF11FE560712}" presName="level3hierChild" presStyleCnt="0"/>
      <dgm:spPr/>
    </dgm:pt>
    <dgm:pt modelId="{787670A4-B0C5-44B3-B6F9-4B946AD19D25}" type="pres">
      <dgm:prSet presAssocID="{63DCF875-3A2F-4C44-8E78-45DC7DCC2D99}" presName="conn2-1" presStyleLbl="parChTrans1D4" presStyleIdx="3" presStyleCnt="5"/>
      <dgm:spPr/>
      <dgm:t>
        <a:bodyPr/>
        <a:lstStyle/>
        <a:p>
          <a:endParaRPr kumimoji="1" lang="ja-JP" altLang="en-US"/>
        </a:p>
      </dgm:t>
    </dgm:pt>
    <dgm:pt modelId="{BC15AFD6-D0B6-4CB5-893A-24B3572BB1A0}" type="pres">
      <dgm:prSet presAssocID="{63DCF875-3A2F-4C44-8E78-45DC7DCC2D99}" presName="connTx" presStyleLbl="parChTrans1D4" presStyleIdx="3" presStyleCnt="5"/>
      <dgm:spPr/>
      <dgm:t>
        <a:bodyPr/>
        <a:lstStyle/>
        <a:p>
          <a:endParaRPr kumimoji="1" lang="ja-JP" altLang="en-US"/>
        </a:p>
      </dgm:t>
    </dgm:pt>
    <dgm:pt modelId="{2EAB1738-9E79-43A6-B3E6-D49CF742B0A2}" type="pres">
      <dgm:prSet presAssocID="{3DD63CD6-26E2-4D81-8A00-FB7FB16B0E8B}" presName="root2" presStyleCnt="0"/>
      <dgm:spPr/>
    </dgm:pt>
    <dgm:pt modelId="{E6C74CE8-0F0C-48A8-8E7F-332A387DE5A0}" type="pres">
      <dgm:prSet presAssocID="{3DD63CD6-26E2-4D81-8A00-FB7FB16B0E8B}" presName="LevelTwoTextNode" presStyleLbl="node4" presStyleIdx="3" presStyleCnt="5">
        <dgm:presLayoutVars>
          <dgm:chPref val="3"/>
        </dgm:presLayoutVars>
      </dgm:prSet>
      <dgm:spPr/>
      <dgm:t>
        <a:bodyPr/>
        <a:lstStyle/>
        <a:p>
          <a:endParaRPr kumimoji="1" lang="ja-JP" altLang="en-US"/>
        </a:p>
      </dgm:t>
    </dgm:pt>
    <dgm:pt modelId="{CF7958C2-B01F-46E3-920B-7A4BAE57818C}" type="pres">
      <dgm:prSet presAssocID="{3DD63CD6-26E2-4D81-8A00-FB7FB16B0E8B}" presName="level3hierChild" presStyleCnt="0"/>
      <dgm:spPr/>
    </dgm:pt>
    <dgm:pt modelId="{E53E0BD2-449A-42D8-9458-CEB85495F108}" type="pres">
      <dgm:prSet presAssocID="{9BF58190-ED03-4B16-BE56-59E04F626CCB}" presName="conn2-1" presStyleLbl="parChTrans1D4" presStyleIdx="4" presStyleCnt="5"/>
      <dgm:spPr/>
      <dgm:t>
        <a:bodyPr/>
        <a:lstStyle/>
        <a:p>
          <a:endParaRPr kumimoji="1" lang="ja-JP" altLang="en-US"/>
        </a:p>
      </dgm:t>
    </dgm:pt>
    <dgm:pt modelId="{0224135D-B03B-4A54-B7D1-0178717297C2}" type="pres">
      <dgm:prSet presAssocID="{9BF58190-ED03-4B16-BE56-59E04F626CCB}" presName="connTx" presStyleLbl="parChTrans1D4" presStyleIdx="4" presStyleCnt="5"/>
      <dgm:spPr/>
      <dgm:t>
        <a:bodyPr/>
        <a:lstStyle/>
        <a:p>
          <a:endParaRPr kumimoji="1" lang="ja-JP" altLang="en-US"/>
        </a:p>
      </dgm:t>
    </dgm:pt>
    <dgm:pt modelId="{EB829B05-A014-4A6F-866C-359FDFAB8886}" type="pres">
      <dgm:prSet presAssocID="{35652031-A423-46AF-B2B6-9823FD487CB8}" presName="root2" presStyleCnt="0"/>
      <dgm:spPr/>
    </dgm:pt>
    <dgm:pt modelId="{F86B55EF-04DC-4C1C-9F95-5F696454D557}" type="pres">
      <dgm:prSet presAssocID="{35652031-A423-46AF-B2B6-9823FD487CB8}" presName="LevelTwoTextNode" presStyleLbl="node4" presStyleIdx="4" presStyleCnt="5" custScaleY="177156">
        <dgm:presLayoutVars>
          <dgm:chPref val="3"/>
        </dgm:presLayoutVars>
      </dgm:prSet>
      <dgm:spPr/>
      <dgm:t>
        <a:bodyPr/>
        <a:lstStyle/>
        <a:p>
          <a:endParaRPr kumimoji="1" lang="ja-JP" altLang="en-US"/>
        </a:p>
      </dgm:t>
    </dgm:pt>
    <dgm:pt modelId="{63C44DFD-8BB3-41FA-8503-D95A1CA12006}" type="pres">
      <dgm:prSet presAssocID="{35652031-A423-46AF-B2B6-9823FD487CB8}" presName="level3hierChild" presStyleCnt="0"/>
      <dgm:spPr/>
    </dgm:pt>
    <dgm:pt modelId="{F1049D93-2535-4544-AD2F-1E8B21AC0928}" type="pres">
      <dgm:prSet presAssocID="{FB73B10E-218A-4CCE-AE31-615EE1C50B74}" presName="conn2-1" presStyleLbl="parChTrans1D3" presStyleIdx="1" presStyleCnt="4"/>
      <dgm:spPr/>
      <dgm:t>
        <a:bodyPr/>
        <a:lstStyle/>
        <a:p>
          <a:endParaRPr kumimoji="1" lang="ja-JP" altLang="en-US"/>
        </a:p>
      </dgm:t>
    </dgm:pt>
    <dgm:pt modelId="{8F8128F5-1156-4439-BCDB-BA7A6DFC9DC2}" type="pres">
      <dgm:prSet presAssocID="{FB73B10E-218A-4CCE-AE31-615EE1C50B74}" presName="connTx" presStyleLbl="parChTrans1D3" presStyleIdx="1" presStyleCnt="4"/>
      <dgm:spPr/>
      <dgm:t>
        <a:bodyPr/>
        <a:lstStyle/>
        <a:p>
          <a:endParaRPr kumimoji="1" lang="ja-JP" altLang="en-US"/>
        </a:p>
      </dgm:t>
    </dgm:pt>
    <dgm:pt modelId="{4657C544-38F3-43BC-82FB-A8A582DAD600}" type="pres">
      <dgm:prSet presAssocID="{C10872AA-B0E3-427B-8086-EBA380B9F76C}" presName="root2" presStyleCnt="0"/>
      <dgm:spPr/>
    </dgm:pt>
    <dgm:pt modelId="{B40A097F-2F07-44A8-BFBA-4D52E0D9ACDE}" type="pres">
      <dgm:prSet presAssocID="{C10872AA-B0E3-427B-8086-EBA380B9F76C}" presName="LevelTwoTextNode" presStyleLbl="node3" presStyleIdx="1" presStyleCnt="4" custScaleX="133100" custScaleY="121000">
        <dgm:presLayoutVars>
          <dgm:chPref val="3"/>
        </dgm:presLayoutVars>
      </dgm:prSet>
      <dgm:spPr/>
      <dgm:t>
        <a:bodyPr/>
        <a:lstStyle/>
        <a:p>
          <a:endParaRPr kumimoji="1" lang="ja-JP" altLang="en-US"/>
        </a:p>
      </dgm:t>
    </dgm:pt>
    <dgm:pt modelId="{CC9E0EF0-B3EB-4DAF-82CE-F9C0FCB4EFED}" type="pres">
      <dgm:prSet presAssocID="{C10872AA-B0E3-427B-8086-EBA380B9F76C}" presName="level3hierChild" presStyleCnt="0"/>
      <dgm:spPr/>
    </dgm:pt>
    <dgm:pt modelId="{3826C46C-C986-4EE7-BB24-3DC723A4EBE0}" type="pres">
      <dgm:prSet presAssocID="{8A7200DC-6206-4950-A201-82B1C8588907}" presName="conn2-1" presStyleLbl="parChTrans1D3" presStyleIdx="2" presStyleCnt="4"/>
      <dgm:spPr/>
      <dgm:t>
        <a:bodyPr/>
        <a:lstStyle/>
        <a:p>
          <a:endParaRPr kumimoji="1" lang="ja-JP" altLang="en-US"/>
        </a:p>
      </dgm:t>
    </dgm:pt>
    <dgm:pt modelId="{C623E72A-3DB5-434B-ACE5-58CA21DA602D}" type="pres">
      <dgm:prSet presAssocID="{8A7200DC-6206-4950-A201-82B1C8588907}" presName="connTx" presStyleLbl="parChTrans1D3" presStyleIdx="2" presStyleCnt="4"/>
      <dgm:spPr/>
      <dgm:t>
        <a:bodyPr/>
        <a:lstStyle/>
        <a:p>
          <a:endParaRPr kumimoji="1" lang="ja-JP" altLang="en-US"/>
        </a:p>
      </dgm:t>
    </dgm:pt>
    <dgm:pt modelId="{162F0FC6-2BA5-4EAD-B47B-7B1DA1990EE0}" type="pres">
      <dgm:prSet presAssocID="{7E41E621-EA7E-4189-906E-7B1F26F85D3B}" presName="root2" presStyleCnt="0"/>
      <dgm:spPr/>
    </dgm:pt>
    <dgm:pt modelId="{A6501F0D-5C85-41C6-A7D2-B0EE6F64CECD}" type="pres">
      <dgm:prSet presAssocID="{7E41E621-EA7E-4189-906E-7B1F26F85D3B}" presName="LevelTwoTextNode" presStyleLbl="node3" presStyleIdx="2" presStyleCnt="4" custScaleX="133100" custScaleY="121000">
        <dgm:presLayoutVars>
          <dgm:chPref val="3"/>
        </dgm:presLayoutVars>
      </dgm:prSet>
      <dgm:spPr/>
      <dgm:t>
        <a:bodyPr/>
        <a:lstStyle/>
        <a:p>
          <a:endParaRPr kumimoji="1" lang="ja-JP" altLang="en-US"/>
        </a:p>
      </dgm:t>
    </dgm:pt>
    <dgm:pt modelId="{02AFD6A1-D822-4A14-AB84-DB09BA047D26}" type="pres">
      <dgm:prSet presAssocID="{7E41E621-EA7E-4189-906E-7B1F26F85D3B}" presName="level3hierChild" presStyleCnt="0"/>
      <dgm:spPr/>
    </dgm:pt>
    <dgm:pt modelId="{4A48069D-0F8E-4B89-859E-895BBF7F8CF4}" type="pres">
      <dgm:prSet presAssocID="{37176690-6EB6-41DC-A669-E83B09288851}" presName="conn2-1" presStyleLbl="parChTrans1D3" presStyleIdx="3" presStyleCnt="4"/>
      <dgm:spPr/>
      <dgm:t>
        <a:bodyPr/>
        <a:lstStyle/>
        <a:p>
          <a:endParaRPr kumimoji="1" lang="ja-JP" altLang="en-US"/>
        </a:p>
      </dgm:t>
    </dgm:pt>
    <dgm:pt modelId="{B4DE9326-07BA-4639-AA7D-4F2BF5973F1C}" type="pres">
      <dgm:prSet presAssocID="{37176690-6EB6-41DC-A669-E83B09288851}" presName="connTx" presStyleLbl="parChTrans1D3" presStyleIdx="3" presStyleCnt="4"/>
      <dgm:spPr/>
      <dgm:t>
        <a:bodyPr/>
        <a:lstStyle/>
        <a:p>
          <a:endParaRPr kumimoji="1" lang="ja-JP" altLang="en-US"/>
        </a:p>
      </dgm:t>
    </dgm:pt>
    <dgm:pt modelId="{7CDD8402-A528-4F82-A1F5-FE939C08930A}" type="pres">
      <dgm:prSet presAssocID="{468E5411-CE17-487A-997F-7B2A99C2E3E4}" presName="root2" presStyleCnt="0"/>
      <dgm:spPr/>
    </dgm:pt>
    <dgm:pt modelId="{3536FAA4-4367-42D4-87B7-DCF4A4055CC2}" type="pres">
      <dgm:prSet presAssocID="{468E5411-CE17-487A-997F-7B2A99C2E3E4}" presName="LevelTwoTextNode" presStyleLbl="node3" presStyleIdx="3" presStyleCnt="4" custScaleX="133100" custScaleY="121000">
        <dgm:presLayoutVars>
          <dgm:chPref val="3"/>
        </dgm:presLayoutVars>
      </dgm:prSet>
      <dgm:spPr/>
      <dgm:t>
        <a:bodyPr/>
        <a:lstStyle/>
        <a:p>
          <a:endParaRPr kumimoji="1" lang="ja-JP" altLang="en-US"/>
        </a:p>
      </dgm:t>
    </dgm:pt>
    <dgm:pt modelId="{20EE7D84-EE1C-4975-B0E0-58EFE8FC23BA}" type="pres">
      <dgm:prSet presAssocID="{468E5411-CE17-487A-997F-7B2A99C2E3E4}" presName="level3hierChild" presStyleCnt="0"/>
      <dgm:spPr/>
    </dgm:pt>
  </dgm:ptLst>
  <dgm:cxnLst>
    <dgm:cxn modelId="{51D3F9D5-9FA1-477C-A94E-23BDDF22E654}" type="presOf" srcId="{ACC35A2A-BF57-4CDA-A190-C69D699E8BF8}" destId="{51372532-6BAA-45F3-A56C-217EFE4EDCF2}" srcOrd="0" destOrd="0" presId="urn:microsoft.com/office/officeart/2005/8/layout/hierarchy2"/>
    <dgm:cxn modelId="{78F76269-9E87-4A85-950B-204054BB62C0}" type="presOf" srcId="{0FC13381-3EFB-4EBE-90BF-87E994DC4F33}" destId="{8D345EC6-345F-426D-9151-CD1A5F57DB5B}" srcOrd="1" destOrd="0" presId="urn:microsoft.com/office/officeart/2005/8/layout/hierarchy2"/>
    <dgm:cxn modelId="{02E5FD2B-D350-4FEC-B4FF-EDD5624CB5A2}" srcId="{9F50AFAC-7BE0-4BEF-AA10-F12AAEFD3A9D}" destId="{696FC18A-2725-41CB-9D39-BF11FE560712}" srcOrd="1" destOrd="0" parTransId="{0FC13381-3EFB-4EBE-90BF-87E994DC4F33}" sibTransId="{66F080E9-C150-4F4F-AB42-4B4CAAD1BC1D}"/>
    <dgm:cxn modelId="{27C3B114-B13C-4458-8776-CD9C44314684}" type="presOf" srcId="{9BF58190-ED03-4B16-BE56-59E04F626CCB}" destId="{E53E0BD2-449A-42D8-9458-CEB85495F108}" srcOrd="0" destOrd="0" presId="urn:microsoft.com/office/officeart/2005/8/layout/hierarchy2"/>
    <dgm:cxn modelId="{51E7EFAF-4B75-4CB0-91AF-566477E13CD3}" type="presOf" srcId="{37176690-6EB6-41DC-A669-E83B09288851}" destId="{B4DE9326-07BA-4639-AA7D-4F2BF5973F1C}" srcOrd="1" destOrd="0" presId="urn:microsoft.com/office/officeart/2005/8/layout/hierarchy2"/>
    <dgm:cxn modelId="{B6D1E756-ADDE-40DA-BA31-4814A202D79D}" type="presOf" srcId="{35652031-A423-46AF-B2B6-9823FD487CB8}" destId="{F86B55EF-04DC-4C1C-9F95-5F696454D557}" srcOrd="0" destOrd="0" presId="urn:microsoft.com/office/officeart/2005/8/layout/hierarchy2"/>
    <dgm:cxn modelId="{1F682A3F-9A34-44F7-B99E-DFAD50273E27}" type="presOf" srcId="{468E5411-CE17-487A-997F-7B2A99C2E3E4}" destId="{3536FAA4-4367-42D4-87B7-DCF4A4055CC2}" srcOrd="0" destOrd="0" presId="urn:microsoft.com/office/officeart/2005/8/layout/hierarchy2"/>
    <dgm:cxn modelId="{E6A7450D-72A1-40A9-8BD0-48917D60F320}" srcId="{03F5918E-1DBD-4D34-89FC-A6E4A6033184}" destId="{E4415FF7-ACE0-4F60-9CF9-A9BA2A19BD53}" srcOrd="0" destOrd="0" parTransId="{1E62A908-1397-428F-A14E-A3C79F2B437B}" sibTransId="{3A1E7323-3E50-4C31-82A9-E439BA171732}"/>
    <dgm:cxn modelId="{C5D8BCF3-CBF2-43B1-BE2C-470BE8BD2532}" srcId="{B6474A94-9C5E-4DBA-B0FA-7F11ABCA3999}" destId="{468E5411-CE17-487A-997F-7B2A99C2E3E4}" srcOrd="3" destOrd="0" parTransId="{37176690-6EB6-41DC-A669-E83B09288851}" sibTransId="{19F488C5-8DD5-4BA2-894E-47ECE1F10FF0}"/>
    <dgm:cxn modelId="{5AB3FFC8-2B24-4609-920B-0EFAB1438620}" type="presOf" srcId="{36A72219-BBFE-4E34-9DDE-F41F349AA9E0}" destId="{1662592A-E6A9-4D5E-9DA4-0CD8DB3A9011}" srcOrd="1" destOrd="0" presId="urn:microsoft.com/office/officeart/2005/8/layout/hierarchy2"/>
    <dgm:cxn modelId="{6726CCEF-DFEF-43C4-8CBD-F7F2EBDBBE3C}" type="presOf" srcId="{03F5918E-1DBD-4D34-89FC-A6E4A6033184}" destId="{50C66117-8ABC-4680-8110-008BFC59A079}" srcOrd="0" destOrd="0" presId="urn:microsoft.com/office/officeart/2005/8/layout/hierarchy2"/>
    <dgm:cxn modelId="{E15815E7-4541-4066-9E2B-54E6F3F78F9C}" type="presOf" srcId="{FB73B10E-218A-4CCE-AE31-615EE1C50B74}" destId="{8F8128F5-1156-4439-BCDB-BA7A6DFC9DC2}" srcOrd="1" destOrd="0" presId="urn:microsoft.com/office/officeart/2005/8/layout/hierarchy2"/>
    <dgm:cxn modelId="{A41864C2-153A-481F-A770-CB99E069CB6E}" srcId="{03F5918E-1DBD-4D34-89FC-A6E4A6033184}" destId="{B6474A94-9C5E-4DBA-B0FA-7F11ABCA3999}" srcOrd="1" destOrd="0" parTransId="{E459979C-DBA9-4FD4-B9AD-198F0A8DB1BD}" sibTransId="{50852045-D0BD-406C-856A-1AD4BEFCDC73}"/>
    <dgm:cxn modelId="{9AA97BC1-F4BC-4CC1-B199-98A6267ECD6F}" type="presOf" srcId="{ACF7C26C-DC48-43EA-8356-BAEBD41E53A4}" destId="{0F89BE2A-0491-498F-A1C3-AA05039D124D}" srcOrd="0" destOrd="0" presId="urn:microsoft.com/office/officeart/2005/8/layout/hierarchy2"/>
    <dgm:cxn modelId="{F5AAEAEC-7261-466B-A9F8-551C20D6CFF2}" type="presOf" srcId="{63DCF875-3A2F-4C44-8E78-45DC7DCC2D99}" destId="{787670A4-B0C5-44B3-B6F9-4B946AD19D25}" srcOrd="0" destOrd="0" presId="urn:microsoft.com/office/officeart/2005/8/layout/hierarchy2"/>
    <dgm:cxn modelId="{3E89BBB4-1F9F-4DAE-9325-5161C703E124}" srcId="{EA040F7A-E09A-4C50-954C-371EA9BD3B9E}" destId="{03F5918E-1DBD-4D34-89FC-A6E4A6033184}" srcOrd="0" destOrd="0" parTransId="{6F3A3246-9EF8-4EA7-BF28-8D0F0E1E152C}" sibTransId="{1F90B7D7-4415-47A9-B937-2F7FE5E6ED69}"/>
    <dgm:cxn modelId="{4D07C6D6-D1D5-426F-AB9B-9002178CC93B}" type="presOf" srcId="{E08609B3-3FFE-481B-930D-DA47F41AD013}" destId="{AFC472D5-E6E9-4F58-A87A-4D221720BF92}" srcOrd="0" destOrd="0" presId="urn:microsoft.com/office/officeart/2005/8/layout/hierarchy2"/>
    <dgm:cxn modelId="{01A90B99-1FB6-444C-B449-8F68A9793456}" type="presOf" srcId="{696FC18A-2725-41CB-9D39-BF11FE560712}" destId="{856AB8E6-8B4D-4394-B835-17EFE26BD3E6}" srcOrd="0" destOrd="0" presId="urn:microsoft.com/office/officeart/2005/8/layout/hierarchy2"/>
    <dgm:cxn modelId="{3B216C6A-AFC2-4BA3-9FF0-87C24874ED48}" type="presOf" srcId="{1E62A908-1397-428F-A14E-A3C79F2B437B}" destId="{E6D1A94F-CFA7-4595-9FDF-437B134AEF78}" srcOrd="1" destOrd="0" presId="urn:microsoft.com/office/officeart/2005/8/layout/hierarchy2"/>
    <dgm:cxn modelId="{80C94271-FBE6-4334-A996-D6D6BE384761}" srcId="{E08609B3-3FFE-481B-930D-DA47F41AD013}" destId="{35652031-A423-46AF-B2B6-9823FD487CB8}" srcOrd="1" destOrd="0" parTransId="{9BF58190-ED03-4B16-BE56-59E04F626CCB}" sibTransId="{DB05C229-83EA-47AB-B717-EA9FCB9582E5}"/>
    <dgm:cxn modelId="{D9C404AE-52CB-48D8-BA2F-DBBE719D1ACF}" type="presOf" srcId="{1A6F5643-78A0-4CA8-97FE-A3E5FA9A8C24}" destId="{67F0569E-B00A-4A9E-9352-39CABD9E9A6E}" srcOrd="1" destOrd="0" presId="urn:microsoft.com/office/officeart/2005/8/layout/hierarchy2"/>
    <dgm:cxn modelId="{B50A0DDC-8653-4138-891D-F0A798BD219F}" type="presOf" srcId="{36A72219-BBFE-4E34-9DDE-F41F349AA9E0}" destId="{EC6651C1-7689-4591-BCEC-3F23C90533AB}" srcOrd="0" destOrd="0" presId="urn:microsoft.com/office/officeart/2005/8/layout/hierarchy2"/>
    <dgm:cxn modelId="{5B74FEF7-E241-44DA-9EE6-1DC401906210}" type="presOf" srcId="{8A7200DC-6206-4950-A201-82B1C8588907}" destId="{3826C46C-C986-4EE7-BB24-3DC723A4EBE0}" srcOrd="0" destOrd="0" presId="urn:microsoft.com/office/officeart/2005/8/layout/hierarchy2"/>
    <dgm:cxn modelId="{6094FA13-31F4-43B4-A5A5-A821ECAE195D}" srcId="{E08609B3-3FFE-481B-930D-DA47F41AD013}" destId="{9F50AFAC-7BE0-4BEF-AA10-F12AAEFD3A9D}" srcOrd="0" destOrd="0" parTransId="{1A6F5643-78A0-4CA8-97FE-A3E5FA9A8C24}" sibTransId="{B95E18A2-A559-4290-BFA0-147E41617BEF}"/>
    <dgm:cxn modelId="{E7E8813D-FB14-4735-A01B-BA61C975C93F}" srcId="{B6474A94-9C5E-4DBA-B0FA-7F11ABCA3999}" destId="{C10872AA-B0E3-427B-8086-EBA380B9F76C}" srcOrd="1" destOrd="0" parTransId="{FB73B10E-218A-4CCE-AE31-615EE1C50B74}" sibTransId="{B43CC59A-DD86-4D75-848B-A4DE42D5612D}"/>
    <dgm:cxn modelId="{56A03AD1-7A31-43AA-8ED2-0A0FD7FF0ED8}" srcId="{B6474A94-9C5E-4DBA-B0FA-7F11ABCA3999}" destId="{E08609B3-3FFE-481B-930D-DA47F41AD013}" srcOrd="0" destOrd="0" parTransId="{ACC35A2A-BF57-4CDA-A190-C69D699E8BF8}" sibTransId="{A6FBB475-7E28-4C93-A16C-DEE30FF34212}"/>
    <dgm:cxn modelId="{ADE409EE-9AD7-477B-AE79-7B4CD22FCE5C}" type="presOf" srcId="{7E41E621-EA7E-4189-906E-7B1F26F85D3B}" destId="{A6501F0D-5C85-41C6-A7D2-B0EE6F64CECD}" srcOrd="0" destOrd="0" presId="urn:microsoft.com/office/officeart/2005/8/layout/hierarchy2"/>
    <dgm:cxn modelId="{AB235CBB-BBB8-49EA-AC43-A9EDC932A944}" type="presOf" srcId="{1E62A908-1397-428F-A14E-A3C79F2B437B}" destId="{EC52409F-3403-4364-A8E6-0B6825FC4C1E}" srcOrd="0" destOrd="0" presId="urn:microsoft.com/office/officeart/2005/8/layout/hierarchy2"/>
    <dgm:cxn modelId="{F288E203-9C32-42FD-B595-5F41C617FF6B}" type="presOf" srcId="{E459979C-DBA9-4FD4-B9AD-198F0A8DB1BD}" destId="{6F1C6E94-4E30-4C71-B311-B4E700491230}" srcOrd="0" destOrd="0" presId="urn:microsoft.com/office/officeart/2005/8/layout/hierarchy2"/>
    <dgm:cxn modelId="{9E0AD687-866D-4EC8-9F15-077AC96AA976}" type="presOf" srcId="{EA040F7A-E09A-4C50-954C-371EA9BD3B9E}" destId="{9A1683A6-DA49-48D4-A960-56B2F1ADA24D}" srcOrd="0" destOrd="0" presId="urn:microsoft.com/office/officeart/2005/8/layout/hierarchy2"/>
    <dgm:cxn modelId="{B708D874-0309-4BB9-9CC2-CA5B04752BAB}" srcId="{9F50AFAC-7BE0-4BEF-AA10-F12AAEFD3A9D}" destId="{3DD63CD6-26E2-4D81-8A00-FB7FB16B0E8B}" srcOrd="2" destOrd="0" parTransId="{63DCF875-3A2F-4C44-8E78-45DC7DCC2D99}" sibTransId="{80DE746D-5F5E-4A2F-B92B-9AA1CA34E266}"/>
    <dgm:cxn modelId="{965DEFEB-DCB8-4B44-A635-A61F30E3120D}" type="presOf" srcId="{B6474A94-9C5E-4DBA-B0FA-7F11ABCA3999}" destId="{AED904E8-F7AB-4978-A7DD-AC6CE3010BAA}" srcOrd="0" destOrd="0" presId="urn:microsoft.com/office/officeart/2005/8/layout/hierarchy2"/>
    <dgm:cxn modelId="{C3E2816B-D733-4943-BF0D-6390B56C52DA}" type="presOf" srcId="{E459979C-DBA9-4FD4-B9AD-198F0A8DB1BD}" destId="{582DF8C8-29C1-44CD-8A6C-9BB60A5B7D9E}" srcOrd="1" destOrd="0" presId="urn:microsoft.com/office/officeart/2005/8/layout/hierarchy2"/>
    <dgm:cxn modelId="{4BE32BD7-C898-407D-9016-961F7422D496}" type="presOf" srcId="{C10872AA-B0E3-427B-8086-EBA380B9F76C}" destId="{B40A097F-2F07-44A8-BFBA-4D52E0D9ACDE}" srcOrd="0" destOrd="0" presId="urn:microsoft.com/office/officeart/2005/8/layout/hierarchy2"/>
    <dgm:cxn modelId="{D9AAEEAD-E092-442E-8883-27F5A9D126AB}" type="presOf" srcId="{FB73B10E-218A-4CCE-AE31-615EE1C50B74}" destId="{F1049D93-2535-4544-AD2F-1E8B21AC0928}" srcOrd="0" destOrd="0" presId="urn:microsoft.com/office/officeart/2005/8/layout/hierarchy2"/>
    <dgm:cxn modelId="{464117E0-F3CF-4E48-A6ED-20C7C8F33868}" type="presOf" srcId="{1A6F5643-78A0-4CA8-97FE-A3E5FA9A8C24}" destId="{B8117E8E-3454-4AB5-B327-DFD87125232E}" srcOrd="0" destOrd="0" presId="urn:microsoft.com/office/officeart/2005/8/layout/hierarchy2"/>
    <dgm:cxn modelId="{403FFB31-9F5A-4F99-888E-42D281FDBF1F}" srcId="{B6474A94-9C5E-4DBA-B0FA-7F11ABCA3999}" destId="{7E41E621-EA7E-4189-906E-7B1F26F85D3B}" srcOrd="2" destOrd="0" parTransId="{8A7200DC-6206-4950-A201-82B1C8588907}" sibTransId="{2F3030D3-ACA8-4C61-9796-A90A66EAAB95}"/>
    <dgm:cxn modelId="{70F92041-4704-44CD-9648-DE29AC063CBB}" type="presOf" srcId="{37176690-6EB6-41DC-A669-E83B09288851}" destId="{4A48069D-0F8E-4B89-859E-895BBF7F8CF4}" srcOrd="0" destOrd="0" presId="urn:microsoft.com/office/officeart/2005/8/layout/hierarchy2"/>
    <dgm:cxn modelId="{7F2E7E8B-D910-4205-A9A5-601F0A630886}" srcId="{9F50AFAC-7BE0-4BEF-AA10-F12AAEFD3A9D}" destId="{ACF7C26C-DC48-43EA-8356-BAEBD41E53A4}" srcOrd="0" destOrd="0" parTransId="{36A72219-BBFE-4E34-9DDE-F41F349AA9E0}" sibTransId="{A93312B9-2ABB-4236-A043-F46D1B8CD1B1}"/>
    <dgm:cxn modelId="{65BF010C-E828-4560-8414-52FA010743D0}" type="presOf" srcId="{9F50AFAC-7BE0-4BEF-AA10-F12AAEFD3A9D}" destId="{F5E33E5E-0710-4BED-9518-0E931384D54B}" srcOrd="0" destOrd="0" presId="urn:microsoft.com/office/officeart/2005/8/layout/hierarchy2"/>
    <dgm:cxn modelId="{44F9A6E4-7D63-4BEC-BF87-9DE8B46CF8B8}" type="presOf" srcId="{0FC13381-3EFB-4EBE-90BF-87E994DC4F33}" destId="{E2907EEE-1CBE-4242-8349-5009F2E90830}" srcOrd="0" destOrd="0" presId="urn:microsoft.com/office/officeart/2005/8/layout/hierarchy2"/>
    <dgm:cxn modelId="{78FF554A-E059-4611-8527-64798C4352C4}" type="presOf" srcId="{3DD63CD6-26E2-4D81-8A00-FB7FB16B0E8B}" destId="{E6C74CE8-0F0C-48A8-8E7F-332A387DE5A0}" srcOrd="0" destOrd="0" presId="urn:microsoft.com/office/officeart/2005/8/layout/hierarchy2"/>
    <dgm:cxn modelId="{CC96BCDC-BBFF-41FF-86D7-808A5A63E702}" type="presOf" srcId="{8A7200DC-6206-4950-A201-82B1C8588907}" destId="{C623E72A-3DB5-434B-ACE5-58CA21DA602D}" srcOrd="1" destOrd="0" presId="urn:microsoft.com/office/officeart/2005/8/layout/hierarchy2"/>
    <dgm:cxn modelId="{02DC4D61-E2FE-4295-B1A4-0BEFFDB52FF5}" type="presOf" srcId="{9BF58190-ED03-4B16-BE56-59E04F626CCB}" destId="{0224135D-B03B-4A54-B7D1-0178717297C2}" srcOrd="1" destOrd="0" presId="urn:microsoft.com/office/officeart/2005/8/layout/hierarchy2"/>
    <dgm:cxn modelId="{AEA50F37-308F-4797-A809-39ECD84AAC5E}" type="presOf" srcId="{E4415FF7-ACE0-4F60-9CF9-A9BA2A19BD53}" destId="{4F2F28BE-CCCD-4D17-94C5-6CCB9DBDB964}" srcOrd="0" destOrd="0" presId="urn:microsoft.com/office/officeart/2005/8/layout/hierarchy2"/>
    <dgm:cxn modelId="{78F6ED9E-7432-4F90-A136-A7BC215A330C}" type="presOf" srcId="{ACC35A2A-BF57-4CDA-A190-C69D699E8BF8}" destId="{86F5FE68-556C-47A7-95C7-C59A9E8AE387}" srcOrd="1" destOrd="0" presId="urn:microsoft.com/office/officeart/2005/8/layout/hierarchy2"/>
    <dgm:cxn modelId="{70A13525-AA58-4F7E-A71A-82EEE7C78D8B}" type="presOf" srcId="{63DCF875-3A2F-4C44-8E78-45DC7DCC2D99}" destId="{BC15AFD6-D0B6-4CB5-893A-24B3572BB1A0}" srcOrd="1" destOrd="0" presId="urn:microsoft.com/office/officeart/2005/8/layout/hierarchy2"/>
    <dgm:cxn modelId="{11EF2E50-689E-4FEA-8050-E6B28F03DAC1}" type="presParOf" srcId="{9A1683A6-DA49-48D4-A960-56B2F1ADA24D}" destId="{596DBB88-BC54-4A0B-99C3-4AA779BD0C05}" srcOrd="0" destOrd="0" presId="urn:microsoft.com/office/officeart/2005/8/layout/hierarchy2"/>
    <dgm:cxn modelId="{029A6FE2-6E65-4200-B2FA-5C6EF217454A}" type="presParOf" srcId="{596DBB88-BC54-4A0B-99C3-4AA779BD0C05}" destId="{50C66117-8ABC-4680-8110-008BFC59A079}" srcOrd="0" destOrd="0" presId="urn:microsoft.com/office/officeart/2005/8/layout/hierarchy2"/>
    <dgm:cxn modelId="{4CA52498-DEBD-4D15-88A5-BCC2FEF6E243}" type="presParOf" srcId="{596DBB88-BC54-4A0B-99C3-4AA779BD0C05}" destId="{394AD48D-FB22-4892-B3B4-175F46BBD039}" srcOrd="1" destOrd="0" presId="urn:microsoft.com/office/officeart/2005/8/layout/hierarchy2"/>
    <dgm:cxn modelId="{1A0A7378-D975-4F04-AB8C-0FC4DC7FB73D}" type="presParOf" srcId="{394AD48D-FB22-4892-B3B4-175F46BBD039}" destId="{EC52409F-3403-4364-A8E6-0B6825FC4C1E}" srcOrd="0" destOrd="0" presId="urn:microsoft.com/office/officeart/2005/8/layout/hierarchy2"/>
    <dgm:cxn modelId="{A705A236-8583-4808-94AD-3A9C5831565B}" type="presParOf" srcId="{EC52409F-3403-4364-A8E6-0B6825FC4C1E}" destId="{E6D1A94F-CFA7-4595-9FDF-437B134AEF78}" srcOrd="0" destOrd="0" presId="urn:microsoft.com/office/officeart/2005/8/layout/hierarchy2"/>
    <dgm:cxn modelId="{24D0C487-F1B9-46EE-B589-74D84D10849E}" type="presParOf" srcId="{394AD48D-FB22-4892-B3B4-175F46BBD039}" destId="{A00800DE-5723-44D5-B3E9-7340661D5C0D}" srcOrd="1" destOrd="0" presId="urn:microsoft.com/office/officeart/2005/8/layout/hierarchy2"/>
    <dgm:cxn modelId="{5F0727CA-70C1-4BBF-81AC-155CA91B5B03}" type="presParOf" srcId="{A00800DE-5723-44D5-B3E9-7340661D5C0D}" destId="{4F2F28BE-CCCD-4D17-94C5-6CCB9DBDB964}" srcOrd="0" destOrd="0" presId="urn:microsoft.com/office/officeart/2005/8/layout/hierarchy2"/>
    <dgm:cxn modelId="{981EBB83-81A9-4DF8-91C5-7C3CB8DAD283}" type="presParOf" srcId="{A00800DE-5723-44D5-B3E9-7340661D5C0D}" destId="{8D552E7A-FB99-4FE0-A262-DC5BFCDA55E8}" srcOrd="1" destOrd="0" presId="urn:microsoft.com/office/officeart/2005/8/layout/hierarchy2"/>
    <dgm:cxn modelId="{DAE33E44-752C-4026-9C59-459CF6B6CBA2}" type="presParOf" srcId="{394AD48D-FB22-4892-B3B4-175F46BBD039}" destId="{6F1C6E94-4E30-4C71-B311-B4E700491230}" srcOrd="2" destOrd="0" presId="urn:microsoft.com/office/officeart/2005/8/layout/hierarchy2"/>
    <dgm:cxn modelId="{5035F3C2-A000-45C7-BF71-D9FB477ED93A}" type="presParOf" srcId="{6F1C6E94-4E30-4C71-B311-B4E700491230}" destId="{582DF8C8-29C1-44CD-8A6C-9BB60A5B7D9E}" srcOrd="0" destOrd="0" presId="urn:microsoft.com/office/officeart/2005/8/layout/hierarchy2"/>
    <dgm:cxn modelId="{97A20B8F-EC33-498E-8B87-442664CD65AF}" type="presParOf" srcId="{394AD48D-FB22-4892-B3B4-175F46BBD039}" destId="{3FBC2C07-2F16-4E45-A87A-3B86F34C197A}" srcOrd="3" destOrd="0" presId="urn:microsoft.com/office/officeart/2005/8/layout/hierarchy2"/>
    <dgm:cxn modelId="{AEA285B4-1F28-48AC-97BE-3C67E5FA5D56}" type="presParOf" srcId="{3FBC2C07-2F16-4E45-A87A-3B86F34C197A}" destId="{AED904E8-F7AB-4978-A7DD-AC6CE3010BAA}" srcOrd="0" destOrd="0" presId="urn:microsoft.com/office/officeart/2005/8/layout/hierarchy2"/>
    <dgm:cxn modelId="{A8753D46-F593-4F0A-8446-B2D2E0E5D50B}" type="presParOf" srcId="{3FBC2C07-2F16-4E45-A87A-3B86F34C197A}" destId="{3645C4D1-91FE-463E-8B5E-DD34E773BE7F}" srcOrd="1" destOrd="0" presId="urn:microsoft.com/office/officeart/2005/8/layout/hierarchy2"/>
    <dgm:cxn modelId="{A4C529B6-0E52-4BD0-B696-E1E7397A6EC2}" type="presParOf" srcId="{3645C4D1-91FE-463E-8B5E-DD34E773BE7F}" destId="{51372532-6BAA-45F3-A56C-217EFE4EDCF2}" srcOrd="0" destOrd="0" presId="urn:microsoft.com/office/officeart/2005/8/layout/hierarchy2"/>
    <dgm:cxn modelId="{BFB3F25D-88E8-41D2-9C56-7FF188D0465E}" type="presParOf" srcId="{51372532-6BAA-45F3-A56C-217EFE4EDCF2}" destId="{86F5FE68-556C-47A7-95C7-C59A9E8AE387}" srcOrd="0" destOrd="0" presId="urn:microsoft.com/office/officeart/2005/8/layout/hierarchy2"/>
    <dgm:cxn modelId="{498CC24D-086F-4BB4-B441-74AAD35CE973}" type="presParOf" srcId="{3645C4D1-91FE-463E-8B5E-DD34E773BE7F}" destId="{B2BBDE41-0293-4835-9F31-5C36A9B654D4}" srcOrd="1" destOrd="0" presId="urn:microsoft.com/office/officeart/2005/8/layout/hierarchy2"/>
    <dgm:cxn modelId="{47951114-CD42-4A1E-AB7F-FC5C93003D7D}" type="presParOf" srcId="{B2BBDE41-0293-4835-9F31-5C36A9B654D4}" destId="{AFC472D5-E6E9-4F58-A87A-4D221720BF92}" srcOrd="0" destOrd="0" presId="urn:microsoft.com/office/officeart/2005/8/layout/hierarchy2"/>
    <dgm:cxn modelId="{E1BC9309-1B6F-4D0A-9D49-CAA287089D3A}" type="presParOf" srcId="{B2BBDE41-0293-4835-9F31-5C36A9B654D4}" destId="{8589702B-D41C-4BBA-AF7F-DB3ED4972A30}" srcOrd="1" destOrd="0" presId="urn:microsoft.com/office/officeart/2005/8/layout/hierarchy2"/>
    <dgm:cxn modelId="{67509F07-E6C9-4432-A74D-3787BFBB87FF}" type="presParOf" srcId="{8589702B-D41C-4BBA-AF7F-DB3ED4972A30}" destId="{B8117E8E-3454-4AB5-B327-DFD87125232E}" srcOrd="0" destOrd="0" presId="urn:microsoft.com/office/officeart/2005/8/layout/hierarchy2"/>
    <dgm:cxn modelId="{2F4C3FF5-4DA2-4C31-999F-4D59BE3E1BD4}" type="presParOf" srcId="{B8117E8E-3454-4AB5-B327-DFD87125232E}" destId="{67F0569E-B00A-4A9E-9352-39CABD9E9A6E}" srcOrd="0" destOrd="0" presId="urn:microsoft.com/office/officeart/2005/8/layout/hierarchy2"/>
    <dgm:cxn modelId="{25750330-658E-4D37-AD07-D2BC51AF8CC5}" type="presParOf" srcId="{8589702B-D41C-4BBA-AF7F-DB3ED4972A30}" destId="{D9183834-E567-4A70-9CF1-C6A5F1D5707C}" srcOrd="1" destOrd="0" presId="urn:microsoft.com/office/officeart/2005/8/layout/hierarchy2"/>
    <dgm:cxn modelId="{0B7BF797-7AB0-4F66-8EAE-B248016B07A6}" type="presParOf" srcId="{D9183834-E567-4A70-9CF1-C6A5F1D5707C}" destId="{F5E33E5E-0710-4BED-9518-0E931384D54B}" srcOrd="0" destOrd="0" presId="urn:microsoft.com/office/officeart/2005/8/layout/hierarchy2"/>
    <dgm:cxn modelId="{3680E868-379A-436A-BC8C-3FFFEAC13355}" type="presParOf" srcId="{D9183834-E567-4A70-9CF1-C6A5F1D5707C}" destId="{04A050BB-E81B-404E-B752-203EAD08FBCD}" srcOrd="1" destOrd="0" presId="urn:microsoft.com/office/officeart/2005/8/layout/hierarchy2"/>
    <dgm:cxn modelId="{22C6A3AC-F1B7-4072-AE0F-3904C045F856}" type="presParOf" srcId="{04A050BB-E81B-404E-B752-203EAD08FBCD}" destId="{EC6651C1-7689-4591-BCEC-3F23C90533AB}" srcOrd="0" destOrd="0" presId="urn:microsoft.com/office/officeart/2005/8/layout/hierarchy2"/>
    <dgm:cxn modelId="{507D4A50-C1F9-4755-89A0-824CF7D40936}" type="presParOf" srcId="{EC6651C1-7689-4591-BCEC-3F23C90533AB}" destId="{1662592A-E6A9-4D5E-9DA4-0CD8DB3A9011}" srcOrd="0" destOrd="0" presId="urn:microsoft.com/office/officeart/2005/8/layout/hierarchy2"/>
    <dgm:cxn modelId="{43C44745-D924-4D1C-84C5-68AC3E6F8768}" type="presParOf" srcId="{04A050BB-E81B-404E-B752-203EAD08FBCD}" destId="{AB7E458D-A59D-43A1-A451-FD7C8A822717}" srcOrd="1" destOrd="0" presId="urn:microsoft.com/office/officeart/2005/8/layout/hierarchy2"/>
    <dgm:cxn modelId="{D4A40FFB-377F-4747-8923-CD3F8A7F7818}" type="presParOf" srcId="{AB7E458D-A59D-43A1-A451-FD7C8A822717}" destId="{0F89BE2A-0491-498F-A1C3-AA05039D124D}" srcOrd="0" destOrd="0" presId="urn:microsoft.com/office/officeart/2005/8/layout/hierarchy2"/>
    <dgm:cxn modelId="{5E8EB6F7-BD36-4779-AF8B-5B8DB7648709}" type="presParOf" srcId="{AB7E458D-A59D-43A1-A451-FD7C8A822717}" destId="{B781E1D3-736C-4B7B-A75A-854588877D30}" srcOrd="1" destOrd="0" presId="urn:microsoft.com/office/officeart/2005/8/layout/hierarchy2"/>
    <dgm:cxn modelId="{735E51F1-34CE-4FE6-8B5D-16431463E1A7}" type="presParOf" srcId="{04A050BB-E81B-404E-B752-203EAD08FBCD}" destId="{E2907EEE-1CBE-4242-8349-5009F2E90830}" srcOrd="2" destOrd="0" presId="urn:microsoft.com/office/officeart/2005/8/layout/hierarchy2"/>
    <dgm:cxn modelId="{440BA1AF-E618-43B1-8A9D-DD8E594AEB14}" type="presParOf" srcId="{E2907EEE-1CBE-4242-8349-5009F2E90830}" destId="{8D345EC6-345F-426D-9151-CD1A5F57DB5B}" srcOrd="0" destOrd="0" presId="urn:microsoft.com/office/officeart/2005/8/layout/hierarchy2"/>
    <dgm:cxn modelId="{65ADDC5D-BA45-4F00-8B4A-C2757BFC1C82}" type="presParOf" srcId="{04A050BB-E81B-404E-B752-203EAD08FBCD}" destId="{0053A675-2878-4DE0-AFE3-0AD3440875BB}" srcOrd="3" destOrd="0" presId="urn:microsoft.com/office/officeart/2005/8/layout/hierarchy2"/>
    <dgm:cxn modelId="{510AE9C0-71A6-41F7-AE0A-E8EF8D0D552B}" type="presParOf" srcId="{0053A675-2878-4DE0-AFE3-0AD3440875BB}" destId="{856AB8E6-8B4D-4394-B835-17EFE26BD3E6}" srcOrd="0" destOrd="0" presId="urn:microsoft.com/office/officeart/2005/8/layout/hierarchy2"/>
    <dgm:cxn modelId="{966B50D8-9880-49F3-AD6A-4D7B472AB154}" type="presParOf" srcId="{0053A675-2878-4DE0-AFE3-0AD3440875BB}" destId="{2DC880DE-4AAB-41B0-9FA9-C243AAEBD803}" srcOrd="1" destOrd="0" presId="urn:microsoft.com/office/officeart/2005/8/layout/hierarchy2"/>
    <dgm:cxn modelId="{679C71BA-F649-4ACC-AE3F-ECA5C32EDFF0}" type="presParOf" srcId="{04A050BB-E81B-404E-B752-203EAD08FBCD}" destId="{787670A4-B0C5-44B3-B6F9-4B946AD19D25}" srcOrd="4" destOrd="0" presId="urn:microsoft.com/office/officeart/2005/8/layout/hierarchy2"/>
    <dgm:cxn modelId="{A24EBD51-0B9C-4BCF-9BAC-B4F1CA505519}" type="presParOf" srcId="{787670A4-B0C5-44B3-B6F9-4B946AD19D25}" destId="{BC15AFD6-D0B6-4CB5-893A-24B3572BB1A0}" srcOrd="0" destOrd="0" presId="urn:microsoft.com/office/officeart/2005/8/layout/hierarchy2"/>
    <dgm:cxn modelId="{AA3292CA-8FF1-426D-9E8E-3C9EB7706FBA}" type="presParOf" srcId="{04A050BB-E81B-404E-B752-203EAD08FBCD}" destId="{2EAB1738-9E79-43A6-B3E6-D49CF742B0A2}" srcOrd="5" destOrd="0" presId="urn:microsoft.com/office/officeart/2005/8/layout/hierarchy2"/>
    <dgm:cxn modelId="{F3D3A06D-DDD7-4900-9F50-F63590914C2B}" type="presParOf" srcId="{2EAB1738-9E79-43A6-B3E6-D49CF742B0A2}" destId="{E6C74CE8-0F0C-48A8-8E7F-332A387DE5A0}" srcOrd="0" destOrd="0" presId="urn:microsoft.com/office/officeart/2005/8/layout/hierarchy2"/>
    <dgm:cxn modelId="{2513BB5A-7C64-4C35-9534-BC12AE996E4E}" type="presParOf" srcId="{2EAB1738-9E79-43A6-B3E6-D49CF742B0A2}" destId="{CF7958C2-B01F-46E3-920B-7A4BAE57818C}" srcOrd="1" destOrd="0" presId="urn:microsoft.com/office/officeart/2005/8/layout/hierarchy2"/>
    <dgm:cxn modelId="{2AE3BFE9-8A13-4F46-97EA-B98A2FECC3F7}" type="presParOf" srcId="{8589702B-D41C-4BBA-AF7F-DB3ED4972A30}" destId="{E53E0BD2-449A-42D8-9458-CEB85495F108}" srcOrd="2" destOrd="0" presId="urn:microsoft.com/office/officeart/2005/8/layout/hierarchy2"/>
    <dgm:cxn modelId="{394BD485-7695-4E55-8B0B-25D8D5442054}" type="presParOf" srcId="{E53E0BD2-449A-42D8-9458-CEB85495F108}" destId="{0224135D-B03B-4A54-B7D1-0178717297C2}" srcOrd="0" destOrd="0" presId="urn:microsoft.com/office/officeart/2005/8/layout/hierarchy2"/>
    <dgm:cxn modelId="{7E8BED75-E748-44DD-9154-0D16951843E0}" type="presParOf" srcId="{8589702B-D41C-4BBA-AF7F-DB3ED4972A30}" destId="{EB829B05-A014-4A6F-866C-359FDFAB8886}" srcOrd="3" destOrd="0" presId="urn:microsoft.com/office/officeart/2005/8/layout/hierarchy2"/>
    <dgm:cxn modelId="{1B082216-9E25-4F9A-A761-34EED5D61874}" type="presParOf" srcId="{EB829B05-A014-4A6F-866C-359FDFAB8886}" destId="{F86B55EF-04DC-4C1C-9F95-5F696454D557}" srcOrd="0" destOrd="0" presId="urn:microsoft.com/office/officeart/2005/8/layout/hierarchy2"/>
    <dgm:cxn modelId="{1B82CA43-2D91-42FE-935D-2A7D66A5AE18}" type="presParOf" srcId="{EB829B05-A014-4A6F-866C-359FDFAB8886}" destId="{63C44DFD-8BB3-41FA-8503-D95A1CA12006}" srcOrd="1" destOrd="0" presId="urn:microsoft.com/office/officeart/2005/8/layout/hierarchy2"/>
    <dgm:cxn modelId="{8E26B205-5E98-4B83-B9AB-09DE161A4F6D}" type="presParOf" srcId="{3645C4D1-91FE-463E-8B5E-DD34E773BE7F}" destId="{F1049D93-2535-4544-AD2F-1E8B21AC0928}" srcOrd="2" destOrd="0" presId="urn:microsoft.com/office/officeart/2005/8/layout/hierarchy2"/>
    <dgm:cxn modelId="{82ABFF06-7B49-4EB2-8D99-227654D62313}" type="presParOf" srcId="{F1049D93-2535-4544-AD2F-1E8B21AC0928}" destId="{8F8128F5-1156-4439-BCDB-BA7A6DFC9DC2}" srcOrd="0" destOrd="0" presId="urn:microsoft.com/office/officeart/2005/8/layout/hierarchy2"/>
    <dgm:cxn modelId="{B155FBF1-9FD5-42E5-A317-5ED812EC9FD4}" type="presParOf" srcId="{3645C4D1-91FE-463E-8B5E-DD34E773BE7F}" destId="{4657C544-38F3-43BC-82FB-A8A582DAD600}" srcOrd="3" destOrd="0" presId="urn:microsoft.com/office/officeart/2005/8/layout/hierarchy2"/>
    <dgm:cxn modelId="{B35678E9-F310-40DA-9893-294192D4B92C}" type="presParOf" srcId="{4657C544-38F3-43BC-82FB-A8A582DAD600}" destId="{B40A097F-2F07-44A8-BFBA-4D52E0D9ACDE}" srcOrd="0" destOrd="0" presId="urn:microsoft.com/office/officeart/2005/8/layout/hierarchy2"/>
    <dgm:cxn modelId="{A3640367-5673-4379-B949-150BCBB8B396}" type="presParOf" srcId="{4657C544-38F3-43BC-82FB-A8A582DAD600}" destId="{CC9E0EF0-B3EB-4DAF-82CE-F9C0FCB4EFED}" srcOrd="1" destOrd="0" presId="urn:microsoft.com/office/officeart/2005/8/layout/hierarchy2"/>
    <dgm:cxn modelId="{0B1A58C1-30BC-41A0-A83F-6D6AD3C1D15E}" type="presParOf" srcId="{3645C4D1-91FE-463E-8B5E-DD34E773BE7F}" destId="{3826C46C-C986-4EE7-BB24-3DC723A4EBE0}" srcOrd="4" destOrd="0" presId="urn:microsoft.com/office/officeart/2005/8/layout/hierarchy2"/>
    <dgm:cxn modelId="{9AEEDE4F-11B6-4601-A2D9-E29F84A39C74}" type="presParOf" srcId="{3826C46C-C986-4EE7-BB24-3DC723A4EBE0}" destId="{C623E72A-3DB5-434B-ACE5-58CA21DA602D}" srcOrd="0" destOrd="0" presId="urn:microsoft.com/office/officeart/2005/8/layout/hierarchy2"/>
    <dgm:cxn modelId="{18F3AC7C-4C15-41F7-92EA-9F649EAC8994}" type="presParOf" srcId="{3645C4D1-91FE-463E-8B5E-DD34E773BE7F}" destId="{162F0FC6-2BA5-4EAD-B47B-7B1DA1990EE0}" srcOrd="5" destOrd="0" presId="urn:microsoft.com/office/officeart/2005/8/layout/hierarchy2"/>
    <dgm:cxn modelId="{F93ADEB0-01B6-4041-8E7F-34125B3F22A2}" type="presParOf" srcId="{162F0FC6-2BA5-4EAD-B47B-7B1DA1990EE0}" destId="{A6501F0D-5C85-41C6-A7D2-B0EE6F64CECD}" srcOrd="0" destOrd="0" presId="urn:microsoft.com/office/officeart/2005/8/layout/hierarchy2"/>
    <dgm:cxn modelId="{E915F098-3BDA-4B13-B0FB-059B029A1454}" type="presParOf" srcId="{162F0FC6-2BA5-4EAD-B47B-7B1DA1990EE0}" destId="{02AFD6A1-D822-4A14-AB84-DB09BA047D26}" srcOrd="1" destOrd="0" presId="urn:microsoft.com/office/officeart/2005/8/layout/hierarchy2"/>
    <dgm:cxn modelId="{30F4E4C0-DF42-4C7A-B600-781BB58010B2}" type="presParOf" srcId="{3645C4D1-91FE-463E-8B5E-DD34E773BE7F}" destId="{4A48069D-0F8E-4B89-859E-895BBF7F8CF4}" srcOrd="6" destOrd="0" presId="urn:microsoft.com/office/officeart/2005/8/layout/hierarchy2"/>
    <dgm:cxn modelId="{D49CCF83-AA3B-4FA8-919F-429797EF872A}" type="presParOf" srcId="{4A48069D-0F8E-4B89-859E-895BBF7F8CF4}" destId="{B4DE9326-07BA-4639-AA7D-4F2BF5973F1C}" srcOrd="0" destOrd="0" presId="urn:microsoft.com/office/officeart/2005/8/layout/hierarchy2"/>
    <dgm:cxn modelId="{81B857E2-FBEA-4F59-B354-DEEEA866D945}" type="presParOf" srcId="{3645C4D1-91FE-463E-8B5E-DD34E773BE7F}" destId="{7CDD8402-A528-4F82-A1F5-FE939C08930A}" srcOrd="7" destOrd="0" presId="urn:microsoft.com/office/officeart/2005/8/layout/hierarchy2"/>
    <dgm:cxn modelId="{7ED67334-4DEE-440D-A101-64A43DE9443E}" type="presParOf" srcId="{7CDD8402-A528-4F82-A1F5-FE939C08930A}" destId="{3536FAA4-4367-42D4-87B7-DCF4A4055CC2}" srcOrd="0" destOrd="0" presId="urn:microsoft.com/office/officeart/2005/8/layout/hierarchy2"/>
    <dgm:cxn modelId="{5D40F26E-2DB3-4769-A1D3-7C402A7C8CFB}" type="presParOf" srcId="{7CDD8402-A528-4F82-A1F5-FE939C08930A}" destId="{20EE7D84-EE1C-4975-B0E0-58EFE8FC23B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040F7A-E09A-4C50-954C-371EA9BD3B9E}"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kumimoji="1" lang="ja-JP" altLang="en-US"/>
        </a:p>
      </dgm:t>
    </dgm:pt>
    <dgm:pt modelId="{03F5918E-1DBD-4D34-89FC-A6E4A6033184}">
      <dgm:prSet phldrT="[テキスト]" custT="1">
        <dgm:style>
          <a:lnRef idx="0">
            <a:schemeClr val="accent5"/>
          </a:lnRef>
          <a:fillRef idx="3">
            <a:schemeClr val="accent5"/>
          </a:fillRef>
          <a:effectRef idx="3">
            <a:schemeClr val="accent5"/>
          </a:effectRef>
          <a:fontRef idx="minor">
            <a:schemeClr val="lt1"/>
          </a:fontRef>
        </dgm:style>
      </dgm:prSet>
      <dgm:spPr/>
      <dgm:t>
        <a:bodyPr/>
        <a:lstStyle/>
        <a:p>
          <a:r>
            <a:rPr kumimoji="1" lang="en-US" altLang="ja-JP" sz="2400" b="1" dirty="0" smtClean="0"/>
            <a:t>Ⅲ</a:t>
          </a:r>
          <a:br>
            <a:rPr kumimoji="1" lang="en-US" altLang="ja-JP" sz="2400" b="1" dirty="0" smtClean="0"/>
          </a:br>
          <a:r>
            <a:rPr kumimoji="1" lang="ja-JP" altLang="en-US" sz="2400" b="1" dirty="0" smtClean="0"/>
            <a:t>債</a:t>
          </a:r>
          <a:r>
            <a:rPr kumimoji="1" lang="en-US" altLang="ja-JP" sz="2400" b="1" dirty="0" smtClean="0"/>
            <a:t/>
          </a:r>
          <a:br>
            <a:rPr kumimoji="1" lang="en-US" altLang="ja-JP" sz="2400" b="1" dirty="0" smtClean="0"/>
          </a:br>
          <a:r>
            <a:rPr kumimoji="1" lang="ja-JP" altLang="en-US" sz="2400" b="1" dirty="0" smtClean="0"/>
            <a:t>権</a:t>
          </a:r>
          <a:endParaRPr kumimoji="1" lang="ja-JP" altLang="en-US" sz="2400" b="1" dirty="0"/>
        </a:p>
      </dgm:t>
    </dgm:pt>
    <dgm:pt modelId="{6F3A3246-9EF8-4EA7-BF28-8D0F0E1E152C}" type="parTrans" cxnId="{3E89BBB4-1F9F-4DAE-9325-5161C703E124}">
      <dgm:prSet/>
      <dgm:spPr/>
      <dgm:t>
        <a:bodyPr/>
        <a:lstStyle/>
        <a:p>
          <a:endParaRPr kumimoji="1" lang="ja-JP" altLang="en-US" sz="2400" b="1"/>
        </a:p>
      </dgm:t>
    </dgm:pt>
    <dgm:pt modelId="{1F90B7D7-4415-47A9-B937-2F7FE5E6ED69}" type="sibTrans" cxnId="{3E89BBB4-1F9F-4DAE-9325-5161C703E124}">
      <dgm:prSet/>
      <dgm:spPr/>
      <dgm:t>
        <a:bodyPr/>
        <a:lstStyle/>
        <a:p>
          <a:endParaRPr kumimoji="1" lang="ja-JP" altLang="en-US" sz="2400" b="1"/>
        </a:p>
      </dgm:t>
    </dgm:pt>
    <dgm:pt modelId="{E4415FF7-ACE0-4F60-9CF9-A9BA2A19BD53}">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smtClean="0">
              <a:hlinkClick xmlns:r="http://schemas.openxmlformats.org/officeDocument/2006/relationships" r:id="rId1" action="ppaction://hlinksldjump"/>
            </a:rPr>
            <a:t>債権</a:t>
          </a:r>
          <a:r>
            <a:rPr kumimoji="1" lang="en-US" altLang="ja-JP" sz="2400" b="1" dirty="0" smtClean="0">
              <a:hlinkClick xmlns:r="http://schemas.openxmlformats.org/officeDocument/2006/relationships" r:id="rId1" action="ppaction://hlinksldjump"/>
            </a:rPr>
            <a:t/>
          </a:r>
          <a:br>
            <a:rPr kumimoji="1" lang="en-US" altLang="ja-JP" sz="2400" b="1" dirty="0" smtClean="0">
              <a:hlinkClick xmlns:r="http://schemas.openxmlformats.org/officeDocument/2006/relationships" r:id="rId1" action="ppaction://hlinksldjump"/>
            </a:rPr>
          </a:br>
          <a:r>
            <a:rPr kumimoji="1" lang="ja-JP" altLang="en-US" sz="2400" b="1" dirty="0" smtClean="0">
              <a:hlinkClick xmlns:r="http://schemas.openxmlformats.org/officeDocument/2006/relationships" r:id="rId1" action="ppaction://hlinksldjump"/>
            </a:rPr>
            <a:t>総論</a:t>
          </a:r>
          <a:endParaRPr kumimoji="1" lang="ja-JP" altLang="en-US" sz="2400" b="1" dirty="0"/>
        </a:p>
      </dgm:t>
    </dgm:pt>
    <dgm:pt modelId="{1E62A908-1397-428F-A14E-A3C79F2B437B}" type="parTrans" cxnId="{E6A7450D-72A1-40A9-8BD0-48917D60F320}">
      <dgm:prSet custT="1"/>
      <dgm:spPr/>
      <dgm:t>
        <a:bodyPr/>
        <a:lstStyle/>
        <a:p>
          <a:endParaRPr kumimoji="1" lang="ja-JP" altLang="en-US" sz="2400" b="1"/>
        </a:p>
      </dgm:t>
    </dgm:pt>
    <dgm:pt modelId="{3A1E7323-3E50-4C31-82A9-E439BA171732}" type="sibTrans" cxnId="{E6A7450D-72A1-40A9-8BD0-48917D60F320}">
      <dgm:prSet/>
      <dgm:spPr/>
      <dgm:t>
        <a:bodyPr/>
        <a:lstStyle/>
        <a:p>
          <a:endParaRPr kumimoji="1" lang="ja-JP" altLang="en-US" sz="2400" b="1"/>
        </a:p>
      </dgm:t>
    </dgm:pt>
    <dgm:pt modelId="{B6474A94-9C5E-4DBA-B0FA-7F11ABCA3999}">
      <dgm:prSet phldrT="[テキスト]" custT="1">
        <dgm:style>
          <a:lnRef idx="0">
            <a:schemeClr val="accent3"/>
          </a:lnRef>
          <a:fillRef idx="3">
            <a:schemeClr val="accent3"/>
          </a:fillRef>
          <a:effectRef idx="3">
            <a:schemeClr val="accent3"/>
          </a:effectRef>
          <a:fontRef idx="minor">
            <a:schemeClr val="lt1"/>
          </a:fontRef>
        </dgm:style>
      </dgm:prSet>
      <dgm:spPr/>
      <dgm:t>
        <a:bodyPr/>
        <a:lstStyle/>
        <a:p>
          <a:r>
            <a:rPr kumimoji="1" lang="ja-JP" altLang="en-US" sz="2400" b="1" dirty="0" smtClean="0"/>
            <a:t>債権</a:t>
          </a:r>
          <a:r>
            <a:rPr kumimoji="1" lang="en-US" altLang="ja-JP" sz="2400" b="1" dirty="0" smtClean="0"/>
            <a:t/>
          </a:r>
          <a:br>
            <a:rPr kumimoji="1" lang="en-US" altLang="ja-JP" sz="2400" b="1" dirty="0" smtClean="0"/>
          </a:br>
          <a:r>
            <a:rPr kumimoji="1" lang="ja-JP" altLang="en-US" sz="2400" b="1" dirty="0" smtClean="0"/>
            <a:t>各論</a:t>
          </a:r>
          <a:endParaRPr kumimoji="1" lang="ja-JP" altLang="en-US" sz="2400" b="1" dirty="0"/>
        </a:p>
      </dgm:t>
    </dgm:pt>
    <dgm:pt modelId="{E459979C-DBA9-4FD4-B9AD-198F0A8DB1BD}" type="parTrans" cxnId="{A41864C2-153A-481F-A770-CB99E069CB6E}">
      <dgm:prSet custT="1"/>
      <dgm:spPr/>
      <dgm:t>
        <a:bodyPr/>
        <a:lstStyle/>
        <a:p>
          <a:endParaRPr kumimoji="1" lang="ja-JP" altLang="en-US" sz="2400" b="1"/>
        </a:p>
      </dgm:t>
    </dgm:pt>
    <dgm:pt modelId="{50852045-D0BD-406C-856A-1AD4BEFCDC73}" type="sibTrans" cxnId="{A41864C2-153A-481F-A770-CB99E069CB6E}">
      <dgm:prSet/>
      <dgm:spPr/>
      <dgm:t>
        <a:bodyPr/>
        <a:lstStyle/>
        <a:p>
          <a:endParaRPr kumimoji="1" lang="ja-JP" altLang="en-US" sz="2400" b="1"/>
        </a:p>
      </dgm:t>
    </dgm:pt>
    <dgm:pt modelId="{E08609B3-3FFE-481B-930D-DA47F41AD013}">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2400" b="1" dirty="0" smtClean="0">
              <a:solidFill>
                <a:srgbClr val="FF0000"/>
              </a:solidFill>
            </a:rPr>
            <a:t>契約</a:t>
          </a:r>
          <a:endParaRPr kumimoji="1" lang="ja-JP" altLang="en-US" sz="2400" b="1" dirty="0">
            <a:solidFill>
              <a:srgbClr val="FF0000"/>
            </a:solidFill>
          </a:endParaRPr>
        </a:p>
      </dgm:t>
    </dgm:pt>
    <dgm:pt modelId="{ACC35A2A-BF57-4CDA-A190-C69D699E8BF8}" type="parTrans" cxnId="{56A03AD1-7A31-43AA-8ED2-0A0FD7FF0ED8}">
      <dgm:prSet custT="1"/>
      <dgm:spPr/>
      <dgm:t>
        <a:bodyPr/>
        <a:lstStyle/>
        <a:p>
          <a:endParaRPr kumimoji="1" lang="ja-JP" altLang="en-US" sz="2400" b="1"/>
        </a:p>
      </dgm:t>
    </dgm:pt>
    <dgm:pt modelId="{A6FBB475-7E28-4C93-A16C-DEE30FF34212}" type="sibTrans" cxnId="{56A03AD1-7A31-43AA-8ED2-0A0FD7FF0ED8}">
      <dgm:prSet/>
      <dgm:spPr/>
      <dgm:t>
        <a:bodyPr/>
        <a:lstStyle/>
        <a:p>
          <a:endParaRPr kumimoji="1" lang="ja-JP" altLang="en-US" sz="2400" b="1"/>
        </a:p>
      </dgm:t>
    </dgm:pt>
    <dgm:pt modelId="{7E41E621-EA7E-4189-906E-7B1F26F85D3B}">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2400" b="1" dirty="0" smtClean="0">
              <a:hlinkClick xmlns:r="http://schemas.openxmlformats.org/officeDocument/2006/relationships" r:id="rId2" action="ppaction://hlinksldjump"/>
            </a:rPr>
            <a:t>不当利得</a:t>
          </a:r>
          <a:endParaRPr kumimoji="1" lang="ja-JP" altLang="en-US" sz="2400" b="1" dirty="0"/>
        </a:p>
      </dgm:t>
    </dgm:pt>
    <dgm:pt modelId="{8A7200DC-6206-4950-A201-82B1C8588907}" type="parTrans" cxnId="{403FFB31-9F5A-4F99-888E-42D281FDBF1F}">
      <dgm:prSet custT="1"/>
      <dgm:spPr/>
      <dgm:t>
        <a:bodyPr/>
        <a:lstStyle/>
        <a:p>
          <a:endParaRPr kumimoji="1" lang="ja-JP" altLang="en-US" sz="2400" b="1"/>
        </a:p>
      </dgm:t>
    </dgm:pt>
    <dgm:pt modelId="{2F3030D3-ACA8-4C61-9796-A90A66EAAB95}" type="sibTrans" cxnId="{403FFB31-9F5A-4F99-888E-42D281FDBF1F}">
      <dgm:prSet/>
      <dgm:spPr/>
      <dgm:t>
        <a:bodyPr/>
        <a:lstStyle/>
        <a:p>
          <a:endParaRPr kumimoji="1" lang="ja-JP" altLang="en-US" sz="2400" b="1"/>
        </a:p>
      </dgm:t>
    </dgm:pt>
    <dgm:pt modelId="{468E5411-CE17-487A-997F-7B2A99C2E3E4}">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400" b="1" dirty="0" smtClean="0">
              <a:hlinkClick xmlns:r="http://schemas.openxmlformats.org/officeDocument/2006/relationships" r:id="rId3" action="ppaction://hlinksldjump"/>
            </a:rPr>
            <a:t>不法行為</a:t>
          </a:r>
          <a:endParaRPr kumimoji="1" lang="ja-JP" altLang="en-US" sz="2400" b="1" dirty="0"/>
        </a:p>
      </dgm:t>
    </dgm:pt>
    <dgm:pt modelId="{37176690-6EB6-41DC-A669-E83B09288851}" type="parTrans" cxnId="{C5D8BCF3-CBF2-43B1-BE2C-470BE8BD2532}">
      <dgm:prSet custT="1"/>
      <dgm:spPr/>
      <dgm:t>
        <a:bodyPr/>
        <a:lstStyle/>
        <a:p>
          <a:endParaRPr kumimoji="1" lang="ja-JP" altLang="en-US" sz="2400" b="1"/>
        </a:p>
      </dgm:t>
    </dgm:pt>
    <dgm:pt modelId="{19F488C5-8DD5-4BA2-894E-47ECE1F10FF0}" type="sibTrans" cxnId="{C5D8BCF3-CBF2-43B1-BE2C-470BE8BD2532}">
      <dgm:prSet/>
      <dgm:spPr/>
      <dgm:t>
        <a:bodyPr/>
        <a:lstStyle/>
        <a:p>
          <a:endParaRPr kumimoji="1" lang="ja-JP" altLang="en-US" sz="2400" b="1"/>
        </a:p>
      </dgm:t>
    </dgm:pt>
    <dgm:pt modelId="{C10872AA-B0E3-427B-8086-EBA380B9F76C}">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2400" b="1" dirty="0" smtClean="0">
              <a:hlinkClick xmlns:r="http://schemas.openxmlformats.org/officeDocument/2006/relationships" r:id="rId4" action="ppaction://hlinksldjump"/>
            </a:rPr>
            <a:t>事務管理</a:t>
          </a:r>
          <a:endParaRPr kumimoji="1" lang="ja-JP" altLang="en-US" sz="2400" b="1" dirty="0"/>
        </a:p>
      </dgm:t>
    </dgm:pt>
    <dgm:pt modelId="{FB73B10E-218A-4CCE-AE31-615EE1C50B74}" type="parTrans" cxnId="{E7E8813D-FB14-4735-A01B-BA61C975C93F}">
      <dgm:prSet custT="1"/>
      <dgm:spPr/>
      <dgm:t>
        <a:bodyPr/>
        <a:lstStyle/>
        <a:p>
          <a:endParaRPr kumimoji="1" lang="ja-JP" altLang="en-US" sz="2400" b="1"/>
        </a:p>
      </dgm:t>
    </dgm:pt>
    <dgm:pt modelId="{B43CC59A-DD86-4D75-848B-A4DE42D5612D}" type="sibTrans" cxnId="{E7E8813D-FB14-4735-A01B-BA61C975C93F}">
      <dgm:prSet/>
      <dgm:spPr/>
      <dgm:t>
        <a:bodyPr/>
        <a:lstStyle/>
        <a:p>
          <a:endParaRPr kumimoji="1" lang="ja-JP" altLang="en-US" sz="2400" b="1"/>
        </a:p>
      </dgm:t>
    </dgm:pt>
    <dgm:pt modelId="{9F50AFAC-7BE0-4BEF-AA10-F12AAEFD3A9D}">
      <dgm:prSet phldrT="[テキスト]" custT="1">
        <dgm:style>
          <a:lnRef idx="0">
            <a:schemeClr val="accent5"/>
          </a:lnRef>
          <a:fillRef idx="3">
            <a:schemeClr val="accent5"/>
          </a:fillRef>
          <a:effectRef idx="3">
            <a:schemeClr val="accent5"/>
          </a:effectRef>
          <a:fontRef idx="minor">
            <a:schemeClr val="lt1"/>
          </a:fontRef>
        </dgm:style>
      </dgm:prSet>
      <dgm:spPr/>
      <dgm:t>
        <a:bodyPr/>
        <a:lstStyle/>
        <a:p>
          <a:r>
            <a:rPr kumimoji="1" lang="ja-JP" altLang="en-US" sz="2400" b="1" dirty="0" smtClean="0">
              <a:solidFill>
                <a:srgbClr val="FF0000"/>
              </a:solidFill>
            </a:rPr>
            <a:t>契約</a:t>
          </a:r>
          <a:r>
            <a:rPr kumimoji="1" lang="en-US" altLang="ja-JP" sz="2400" b="1" dirty="0" smtClean="0"/>
            <a:t/>
          </a:r>
          <a:br>
            <a:rPr kumimoji="1" lang="en-US" altLang="ja-JP" sz="2400" b="1" dirty="0" smtClean="0"/>
          </a:br>
          <a:r>
            <a:rPr kumimoji="1" lang="ja-JP" altLang="en-US" sz="2400" b="1" dirty="0" smtClean="0">
              <a:solidFill>
                <a:srgbClr val="FF0000"/>
              </a:solidFill>
            </a:rPr>
            <a:t>総論</a:t>
          </a:r>
          <a:endParaRPr kumimoji="1" lang="ja-JP" altLang="en-US" sz="2400" b="1" dirty="0">
            <a:solidFill>
              <a:srgbClr val="FF0000"/>
            </a:solidFill>
          </a:endParaRPr>
        </a:p>
      </dgm:t>
    </dgm:pt>
    <dgm:pt modelId="{1A6F5643-78A0-4CA8-97FE-A3E5FA9A8C24}" type="parTrans" cxnId="{6094FA13-31F4-43B4-A5A5-A821ECAE195D}">
      <dgm:prSet custT="1"/>
      <dgm:spPr/>
      <dgm:t>
        <a:bodyPr/>
        <a:lstStyle/>
        <a:p>
          <a:endParaRPr kumimoji="1" lang="ja-JP" altLang="en-US" sz="2400" b="1"/>
        </a:p>
      </dgm:t>
    </dgm:pt>
    <dgm:pt modelId="{B95E18A2-A559-4290-BFA0-147E41617BEF}" type="sibTrans" cxnId="{6094FA13-31F4-43B4-A5A5-A821ECAE195D}">
      <dgm:prSet/>
      <dgm:spPr/>
      <dgm:t>
        <a:bodyPr/>
        <a:lstStyle/>
        <a:p>
          <a:endParaRPr kumimoji="1" lang="ja-JP" altLang="en-US" sz="2400" b="1"/>
        </a:p>
      </dgm:t>
    </dgm:pt>
    <dgm:pt modelId="{35652031-A423-46AF-B2B6-9823FD487CB8}">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2400" b="1" dirty="0" smtClean="0">
              <a:hlinkClick xmlns:r="http://schemas.openxmlformats.org/officeDocument/2006/relationships" r:id="rId5" action="ppaction://hlinksldjump"/>
            </a:rPr>
            <a:t>契約</a:t>
          </a:r>
          <a:r>
            <a:rPr kumimoji="1" lang="en-US" altLang="ja-JP" sz="2400" b="1" dirty="0" smtClean="0">
              <a:hlinkClick xmlns:r="http://schemas.openxmlformats.org/officeDocument/2006/relationships" r:id="rId5" action="ppaction://hlinksldjump"/>
            </a:rPr>
            <a:t/>
          </a:r>
          <a:br>
            <a:rPr kumimoji="1" lang="en-US" altLang="ja-JP" sz="2400" b="1" dirty="0" smtClean="0">
              <a:hlinkClick xmlns:r="http://schemas.openxmlformats.org/officeDocument/2006/relationships" r:id="rId5" action="ppaction://hlinksldjump"/>
            </a:rPr>
          </a:br>
          <a:r>
            <a:rPr kumimoji="1" lang="ja-JP" altLang="en-US" sz="2400" b="1" dirty="0" smtClean="0">
              <a:hlinkClick xmlns:r="http://schemas.openxmlformats.org/officeDocument/2006/relationships" r:id="rId5" action="ppaction://hlinksldjump"/>
            </a:rPr>
            <a:t>各論</a:t>
          </a:r>
          <a:endParaRPr kumimoji="1" lang="ja-JP" altLang="en-US" sz="2400" b="1" dirty="0"/>
        </a:p>
      </dgm:t>
    </dgm:pt>
    <dgm:pt modelId="{9BF58190-ED03-4B16-BE56-59E04F626CCB}" type="parTrans" cxnId="{80C94271-FBE6-4334-A996-D6D6BE384761}">
      <dgm:prSet custT="1"/>
      <dgm:spPr/>
      <dgm:t>
        <a:bodyPr/>
        <a:lstStyle/>
        <a:p>
          <a:endParaRPr kumimoji="1" lang="ja-JP" altLang="en-US" sz="2400" b="1"/>
        </a:p>
      </dgm:t>
    </dgm:pt>
    <dgm:pt modelId="{DB05C229-83EA-47AB-B717-EA9FCB9582E5}" type="sibTrans" cxnId="{80C94271-FBE6-4334-A996-D6D6BE384761}">
      <dgm:prSet/>
      <dgm:spPr/>
      <dgm:t>
        <a:bodyPr/>
        <a:lstStyle/>
        <a:p>
          <a:endParaRPr kumimoji="1" lang="ja-JP" altLang="en-US" sz="2400" b="1"/>
        </a:p>
      </dgm:t>
    </dgm:pt>
    <dgm:pt modelId="{ACF7C26C-DC48-43EA-8356-BAEBD41E53A4}">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smtClean="0">
              <a:hlinkClick xmlns:r="http://schemas.openxmlformats.org/officeDocument/2006/relationships" r:id="rId6" action="ppaction://hlinksldjump"/>
            </a:rPr>
            <a:t>成立</a:t>
          </a:r>
          <a:endParaRPr kumimoji="1" lang="ja-JP" altLang="en-US" sz="2400" b="1" dirty="0"/>
        </a:p>
      </dgm:t>
    </dgm:pt>
    <dgm:pt modelId="{36A72219-BBFE-4E34-9DDE-F41F349AA9E0}" type="parTrans" cxnId="{7F2E7E8B-D910-4205-A9A5-601F0A630886}">
      <dgm:prSet custT="1"/>
      <dgm:spPr/>
      <dgm:t>
        <a:bodyPr/>
        <a:lstStyle/>
        <a:p>
          <a:endParaRPr kumimoji="1" lang="ja-JP" altLang="en-US" sz="2400" b="1"/>
        </a:p>
      </dgm:t>
    </dgm:pt>
    <dgm:pt modelId="{A93312B9-2ABB-4236-A043-F46D1B8CD1B1}" type="sibTrans" cxnId="{7F2E7E8B-D910-4205-A9A5-601F0A630886}">
      <dgm:prSet/>
      <dgm:spPr/>
      <dgm:t>
        <a:bodyPr/>
        <a:lstStyle/>
        <a:p>
          <a:endParaRPr kumimoji="1" lang="ja-JP" altLang="en-US" sz="2400" b="1"/>
        </a:p>
      </dgm:t>
    </dgm:pt>
    <dgm:pt modelId="{696FC18A-2725-41CB-9D39-BF11FE560712}">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smtClean="0"/>
            <a:t>効力</a:t>
          </a:r>
          <a:endParaRPr kumimoji="1" lang="ja-JP" altLang="en-US" sz="2400" b="1" dirty="0"/>
        </a:p>
      </dgm:t>
    </dgm:pt>
    <dgm:pt modelId="{0FC13381-3EFB-4EBE-90BF-87E994DC4F33}" type="parTrans" cxnId="{02E5FD2B-D350-4FEC-B4FF-EDD5624CB5A2}">
      <dgm:prSet custT="1"/>
      <dgm:spPr/>
      <dgm:t>
        <a:bodyPr/>
        <a:lstStyle/>
        <a:p>
          <a:endParaRPr kumimoji="1" lang="ja-JP" altLang="en-US" sz="2400" b="1"/>
        </a:p>
      </dgm:t>
    </dgm:pt>
    <dgm:pt modelId="{66F080E9-C150-4F4F-AB42-4B4CAAD1BC1D}" type="sibTrans" cxnId="{02E5FD2B-D350-4FEC-B4FF-EDD5624CB5A2}">
      <dgm:prSet/>
      <dgm:spPr/>
      <dgm:t>
        <a:bodyPr/>
        <a:lstStyle/>
        <a:p>
          <a:endParaRPr kumimoji="1" lang="ja-JP" altLang="en-US" sz="2400" b="1"/>
        </a:p>
      </dgm:t>
    </dgm:pt>
    <dgm:pt modelId="{3DD63CD6-26E2-4D81-8A00-FB7FB16B0E8B}">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smtClean="0">
              <a:solidFill>
                <a:srgbClr val="FF0000"/>
              </a:solidFill>
              <a:hlinkClick xmlns:r="http://schemas.openxmlformats.org/officeDocument/2006/relationships" r:id="rId7" action="ppaction://hlinksldjump"/>
            </a:rPr>
            <a:t>解除</a:t>
          </a:r>
          <a:endParaRPr kumimoji="1" lang="ja-JP" altLang="en-US" sz="2400" b="1" dirty="0">
            <a:solidFill>
              <a:srgbClr val="FF0000"/>
            </a:solidFill>
          </a:endParaRPr>
        </a:p>
      </dgm:t>
    </dgm:pt>
    <dgm:pt modelId="{63DCF875-3A2F-4C44-8E78-45DC7DCC2D99}" type="parTrans" cxnId="{B708D874-0309-4BB9-9CC2-CA5B04752BAB}">
      <dgm:prSet custT="1"/>
      <dgm:spPr/>
      <dgm:t>
        <a:bodyPr/>
        <a:lstStyle/>
        <a:p>
          <a:endParaRPr kumimoji="1" lang="ja-JP" altLang="en-US" sz="2400" b="1"/>
        </a:p>
      </dgm:t>
    </dgm:pt>
    <dgm:pt modelId="{80DE746D-5F5E-4A2F-B92B-9AA1CA34E266}" type="sibTrans" cxnId="{B708D874-0309-4BB9-9CC2-CA5B04752BAB}">
      <dgm:prSet/>
      <dgm:spPr/>
      <dgm:t>
        <a:bodyPr/>
        <a:lstStyle/>
        <a:p>
          <a:endParaRPr kumimoji="1" lang="ja-JP" altLang="en-US" sz="2400" b="1"/>
        </a:p>
      </dgm:t>
    </dgm:pt>
    <dgm:pt modelId="{9A1683A6-DA49-48D4-A960-56B2F1ADA24D}" type="pres">
      <dgm:prSet presAssocID="{EA040F7A-E09A-4C50-954C-371EA9BD3B9E}" presName="diagram" presStyleCnt="0">
        <dgm:presLayoutVars>
          <dgm:chPref val="1"/>
          <dgm:dir/>
          <dgm:animOne val="branch"/>
          <dgm:animLvl val="lvl"/>
          <dgm:resizeHandles val="exact"/>
        </dgm:presLayoutVars>
      </dgm:prSet>
      <dgm:spPr/>
      <dgm:t>
        <a:bodyPr/>
        <a:lstStyle/>
        <a:p>
          <a:endParaRPr kumimoji="1" lang="ja-JP" altLang="en-US"/>
        </a:p>
      </dgm:t>
    </dgm:pt>
    <dgm:pt modelId="{596DBB88-BC54-4A0B-99C3-4AA779BD0C05}" type="pres">
      <dgm:prSet presAssocID="{03F5918E-1DBD-4D34-89FC-A6E4A6033184}" presName="root1" presStyleCnt="0"/>
      <dgm:spPr/>
    </dgm:pt>
    <dgm:pt modelId="{50C66117-8ABC-4680-8110-008BFC59A079}" type="pres">
      <dgm:prSet presAssocID="{03F5918E-1DBD-4D34-89FC-A6E4A6033184}" presName="LevelOneTextNode" presStyleLbl="node0" presStyleIdx="0" presStyleCnt="1" custScaleX="56448" custScaleY="345226">
        <dgm:presLayoutVars>
          <dgm:chPref val="3"/>
        </dgm:presLayoutVars>
      </dgm:prSet>
      <dgm:spPr/>
      <dgm:t>
        <a:bodyPr/>
        <a:lstStyle/>
        <a:p>
          <a:endParaRPr kumimoji="1" lang="ja-JP" altLang="en-US"/>
        </a:p>
      </dgm:t>
    </dgm:pt>
    <dgm:pt modelId="{394AD48D-FB22-4892-B3B4-175F46BBD039}" type="pres">
      <dgm:prSet presAssocID="{03F5918E-1DBD-4D34-89FC-A6E4A6033184}" presName="level2hierChild" presStyleCnt="0"/>
      <dgm:spPr/>
    </dgm:pt>
    <dgm:pt modelId="{EC52409F-3403-4364-A8E6-0B6825FC4C1E}" type="pres">
      <dgm:prSet presAssocID="{1E62A908-1397-428F-A14E-A3C79F2B437B}" presName="conn2-1" presStyleLbl="parChTrans1D2" presStyleIdx="0" presStyleCnt="2"/>
      <dgm:spPr/>
      <dgm:t>
        <a:bodyPr/>
        <a:lstStyle/>
        <a:p>
          <a:endParaRPr kumimoji="1" lang="ja-JP" altLang="en-US"/>
        </a:p>
      </dgm:t>
    </dgm:pt>
    <dgm:pt modelId="{E6D1A94F-CFA7-4595-9FDF-437B134AEF78}" type="pres">
      <dgm:prSet presAssocID="{1E62A908-1397-428F-A14E-A3C79F2B437B}" presName="connTx" presStyleLbl="parChTrans1D2" presStyleIdx="0" presStyleCnt="2"/>
      <dgm:spPr/>
      <dgm:t>
        <a:bodyPr/>
        <a:lstStyle/>
        <a:p>
          <a:endParaRPr kumimoji="1" lang="ja-JP" altLang="en-US"/>
        </a:p>
      </dgm:t>
    </dgm:pt>
    <dgm:pt modelId="{A00800DE-5723-44D5-B3E9-7340661D5C0D}" type="pres">
      <dgm:prSet presAssocID="{E4415FF7-ACE0-4F60-9CF9-A9BA2A19BD53}" presName="root2" presStyleCnt="0"/>
      <dgm:spPr/>
    </dgm:pt>
    <dgm:pt modelId="{4F2F28BE-CCCD-4D17-94C5-6CCB9DBDB964}" type="pres">
      <dgm:prSet presAssocID="{E4415FF7-ACE0-4F60-9CF9-A9BA2A19BD53}" presName="LevelTwoTextNode" presStyleLbl="node2" presStyleIdx="0" presStyleCnt="2" custScaleX="68302" custScaleY="214359">
        <dgm:presLayoutVars>
          <dgm:chPref val="3"/>
        </dgm:presLayoutVars>
      </dgm:prSet>
      <dgm:spPr/>
      <dgm:t>
        <a:bodyPr/>
        <a:lstStyle/>
        <a:p>
          <a:endParaRPr kumimoji="1" lang="ja-JP" altLang="en-US"/>
        </a:p>
      </dgm:t>
    </dgm:pt>
    <dgm:pt modelId="{8D552E7A-FB99-4FE0-A262-DC5BFCDA55E8}" type="pres">
      <dgm:prSet presAssocID="{E4415FF7-ACE0-4F60-9CF9-A9BA2A19BD53}" presName="level3hierChild" presStyleCnt="0"/>
      <dgm:spPr/>
    </dgm:pt>
    <dgm:pt modelId="{6F1C6E94-4E30-4C71-B311-B4E700491230}" type="pres">
      <dgm:prSet presAssocID="{E459979C-DBA9-4FD4-B9AD-198F0A8DB1BD}" presName="conn2-1" presStyleLbl="parChTrans1D2" presStyleIdx="1" presStyleCnt="2"/>
      <dgm:spPr/>
      <dgm:t>
        <a:bodyPr/>
        <a:lstStyle/>
        <a:p>
          <a:endParaRPr kumimoji="1" lang="ja-JP" altLang="en-US"/>
        </a:p>
      </dgm:t>
    </dgm:pt>
    <dgm:pt modelId="{582DF8C8-29C1-44CD-8A6C-9BB60A5B7D9E}" type="pres">
      <dgm:prSet presAssocID="{E459979C-DBA9-4FD4-B9AD-198F0A8DB1BD}" presName="connTx" presStyleLbl="parChTrans1D2" presStyleIdx="1" presStyleCnt="2"/>
      <dgm:spPr/>
      <dgm:t>
        <a:bodyPr/>
        <a:lstStyle/>
        <a:p>
          <a:endParaRPr kumimoji="1" lang="ja-JP" altLang="en-US"/>
        </a:p>
      </dgm:t>
    </dgm:pt>
    <dgm:pt modelId="{3FBC2C07-2F16-4E45-A87A-3B86F34C197A}" type="pres">
      <dgm:prSet presAssocID="{B6474A94-9C5E-4DBA-B0FA-7F11ABCA3999}" presName="root2" presStyleCnt="0"/>
      <dgm:spPr/>
    </dgm:pt>
    <dgm:pt modelId="{AED904E8-F7AB-4978-A7DD-AC6CE3010BAA}" type="pres">
      <dgm:prSet presAssocID="{B6474A94-9C5E-4DBA-B0FA-7F11ABCA3999}" presName="LevelTwoTextNode" presStyleLbl="node2" presStyleIdx="1" presStyleCnt="2" custScaleX="68302" custScaleY="214359">
        <dgm:presLayoutVars>
          <dgm:chPref val="3"/>
        </dgm:presLayoutVars>
      </dgm:prSet>
      <dgm:spPr/>
      <dgm:t>
        <a:bodyPr/>
        <a:lstStyle/>
        <a:p>
          <a:endParaRPr kumimoji="1" lang="ja-JP" altLang="en-US"/>
        </a:p>
      </dgm:t>
    </dgm:pt>
    <dgm:pt modelId="{3645C4D1-91FE-463E-8B5E-DD34E773BE7F}" type="pres">
      <dgm:prSet presAssocID="{B6474A94-9C5E-4DBA-B0FA-7F11ABCA3999}" presName="level3hierChild" presStyleCnt="0"/>
      <dgm:spPr/>
    </dgm:pt>
    <dgm:pt modelId="{51372532-6BAA-45F3-A56C-217EFE4EDCF2}" type="pres">
      <dgm:prSet presAssocID="{ACC35A2A-BF57-4CDA-A190-C69D699E8BF8}" presName="conn2-1" presStyleLbl="parChTrans1D3" presStyleIdx="0" presStyleCnt="4"/>
      <dgm:spPr/>
      <dgm:t>
        <a:bodyPr/>
        <a:lstStyle/>
        <a:p>
          <a:endParaRPr kumimoji="1" lang="ja-JP" altLang="en-US"/>
        </a:p>
      </dgm:t>
    </dgm:pt>
    <dgm:pt modelId="{86F5FE68-556C-47A7-95C7-C59A9E8AE387}" type="pres">
      <dgm:prSet presAssocID="{ACC35A2A-BF57-4CDA-A190-C69D699E8BF8}" presName="connTx" presStyleLbl="parChTrans1D3" presStyleIdx="0" presStyleCnt="4"/>
      <dgm:spPr/>
      <dgm:t>
        <a:bodyPr/>
        <a:lstStyle/>
        <a:p>
          <a:endParaRPr kumimoji="1" lang="ja-JP" altLang="en-US"/>
        </a:p>
      </dgm:t>
    </dgm:pt>
    <dgm:pt modelId="{B2BBDE41-0293-4835-9F31-5C36A9B654D4}" type="pres">
      <dgm:prSet presAssocID="{E08609B3-3FFE-481B-930D-DA47F41AD013}" presName="root2" presStyleCnt="0"/>
      <dgm:spPr/>
    </dgm:pt>
    <dgm:pt modelId="{AFC472D5-E6E9-4F58-A87A-4D221720BF92}" type="pres">
      <dgm:prSet presAssocID="{E08609B3-3FFE-481B-930D-DA47F41AD013}" presName="LevelTwoTextNode" presStyleLbl="node3" presStyleIdx="0" presStyleCnt="4" custScaleX="133100" custScaleY="121000">
        <dgm:presLayoutVars>
          <dgm:chPref val="3"/>
        </dgm:presLayoutVars>
      </dgm:prSet>
      <dgm:spPr/>
      <dgm:t>
        <a:bodyPr/>
        <a:lstStyle/>
        <a:p>
          <a:endParaRPr kumimoji="1" lang="ja-JP" altLang="en-US"/>
        </a:p>
      </dgm:t>
    </dgm:pt>
    <dgm:pt modelId="{8589702B-D41C-4BBA-AF7F-DB3ED4972A30}" type="pres">
      <dgm:prSet presAssocID="{E08609B3-3FFE-481B-930D-DA47F41AD013}" presName="level3hierChild" presStyleCnt="0"/>
      <dgm:spPr/>
    </dgm:pt>
    <dgm:pt modelId="{B8117E8E-3454-4AB5-B327-DFD87125232E}" type="pres">
      <dgm:prSet presAssocID="{1A6F5643-78A0-4CA8-97FE-A3E5FA9A8C24}" presName="conn2-1" presStyleLbl="parChTrans1D4" presStyleIdx="0" presStyleCnt="5"/>
      <dgm:spPr/>
      <dgm:t>
        <a:bodyPr/>
        <a:lstStyle/>
        <a:p>
          <a:endParaRPr kumimoji="1" lang="ja-JP" altLang="en-US"/>
        </a:p>
      </dgm:t>
    </dgm:pt>
    <dgm:pt modelId="{67F0569E-B00A-4A9E-9352-39CABD9E9A6E}" type="pres">
      <dgm:prSet presAssocID="{1A6F5643-78A0-4CA8-97FE-A3E5FA9A8C24}" presName="connTx" presStyleLbl="parChTrans1D4" presStyleIdx="0" presStyleCnt="5"/>
      <dgm:spPr/>
      <dgm:t>
        <a:bodyPr/>
        <a:lstStyle/>
        <a:p>
          <a:endParaRPr kumimoji="1" lang="ja-JP" altLang="en-US"/>
        </a:p>
      </dgm:t>
    </dgm:pt>
    <dgm:pt modelId="{D9183834-E567-4A70-9CF1-C6A5F1D5707C}" type="pres">
      <dgm:prSet presAssocID="{9F50AFAC-7BE0-4BEF-AA10-F12AAEFD3A9D}" presName="root2" presStyleCnt="0"/>
      <dgm:spPr/>
    </dgm:pt>
    <dgm:pt modelId="{F5E33E5E-0710-4BED-9518-0E931384D54B}" type="pres">
      <dgm:prSet presAssocID="{9F50AFAC-7BE0-4BEF-AA10-F12AAEFD3A9D}" presName="LevelTwoTextNode" presStyleLbl="node4" presStyleIdx="0" presStyleCnt="5" custScaleY="177156">
        <dgm:presLayoutVars>
          <dgm:chPref val="3"/>
        </dgm:presLayoutVars>
      </dgm:prSet>
      <dgm:spPr/>
      <dgm:t>
        <a:bodyPr/>
        <a:lstStyle/>
        <a:p>
          <a:endParaRPr kumimoji="1" lang="ja-JP" altLang="en-US"/>
        </a:p>
      </dgm:t>
    </dgm:pt>
    <dgm:pt modelId="{04A050BB-E81B-404E-B752-203EAD08FBCD}" type="pres">
      <dgm:prSet presAssocID="{9F50AFAC-7BE0-4BEF-AA10-F12AAEFD3A9D}" presName="level3hierChild" presStyleCnt="0"/>
      <dgm:spPr/>
    </dgm:pt>
    <dgm:pt modelId="{EC6651C1-7689-4591-BCEC-3F23C90533AB}" type="pres">
      <dgm:prSet presAssocID="{36A72219-BBFE-4E34-9DDE-F41F349AA9E0}" presName="conn2-1" presStyleLbl="parChTrans1D4" presStyleIdx="1" presStyleCnt="5"/>
      <dgm:spPr/>
      <dgm:t>
        <a:bodyPr/>
        <a:lstStyle/>
        <a:p>
          <a:endParaRPr kumimoji="1" lang="ja-JP" altLang="en-US"/>
        </a:p>
      </dgm:t>
    </dgm:pt>
    <dgm:pt modelId="{1662592A-E6A9-4D5E-9DA4-0CD8DB3A9011}" type="pres">
      <dgm:prSet presAssocID="{36A72219-BBFE-4E34-9DDE-F41F349AA9E0}" presName="connTx" presStyleLbl="parChTrans1D4" presStyleIdx="1" presStyleCnt="5"/>
      <dgm:spPr/>
      <dgm:t>
        <a:bodyPr/>
        <a:lstStyle/>
        <a:p>
          <a:endParaRPr kumimoji="1" lang="ja-JP" altLang="en-US"/>
        </a:p>
      </dgm:t>
    </dgm:pt>
    <dgm:pt modelId="{AB7E458D-A59D-43A1-A451-FD7C8A822717}" type="pres">
      <dgm:prSet presAssocID="{ACF7C26C-DC48-43EA-8356-BAEBD41E53A4}" presName="root2" presStyleCnt="0"/>
      <dgm:spPr/>
    </dgm:pt>
    <dgm:pt modelId="{0F89BE2A-0491-498F-A1C3-AA05039D124D}" type="pres">
      <dgm:prSet presAssocID="{ACF7C26C-DC48-43EA-8356-BAEBD41E53A4}" presName="LevelTwoTextNode" presStyleLbl="node4" presStyleIdx="1" presStyleCnt="5">
        <dgm:presLayoutVars>
          <dgm:chPref val="3"/>
        </dgm:presLayoutVars>
      </dgm:prSet>
      <dgm:spPr/>
      <dgm:t>
        <a:bodyPr/>
        <a:lstStyle/>
        <a:p>
          <a:endParaRPr kumimoji="1" lang="ja-JP" altLang="en-US"/>
        </a:p>
      </dgm:t>
    </dgm:pt>
    <dgm:pt modelId="{B781E1D3-736C-4B7B-A75A-854588877D30}" type="pres">
      <dgm:prSet presAssocID="{ACF7C26C-DC48-43EA-8356-BAEBD41E53A4}" presName="level3hierChild" presStyleCnt="0"/>
      <dgm:spPr/>
    </dgm:pt>
    <dgm:pt modelId="{E2907EEE-1CBE-4242-8349-5009F2E90830}" type="pres">
      <dgm:prSet presAssocID="{0FC13381-3EFB-4EBE-90BF-87E994DC4F33}" presName="conn2-1" presStyleLbl="parChTrans1D4" presStyleIdx="2" presStyleCnt="5"/>
      <dgm:spPr/>
      <dgm:t>
        <a:bodyPr/>
        <a:lstStyle/>
        <a:p>
          <a:endParaRPr kumimoji="1" lang="ja-JP" altLang="en-US"/>
        </a:p>
      </dgm:t>
    </dgm:pt>
    <dgm:pt modelId="{8D345EC6-345F-426D-9151-CD1A5F57DB5B}" type="pres">
      <dgm:prSet presAssocID="{0FC13381-3EFB-4EBE-90BF-87E994DC4F33}" presName="connTx" presStyleLbl="parChTrans1D4" presStyleIdx="2" presStyleCnt="5"/>
      <dgm:spPr/>
      <dgm:t>
        <a:bodyPr/>
        <a:lstStyle/>
        <a:p>
          <a:endParaRPr kumimoji="1" lang="ja-JP" altLang="en-US"/>
        </a:p>
      </dgm:t>
    </dgm:pt>
    <dgm:pt modelId="{0053A675-2878-4DE0-AFE3-0AD3440875BB}" type="pres">
      <dgm:prSet presAssocID="{696FC18A-2725-41CB-9D39-BF11FE560712}" presName="root2" presStyleCnt="0"/>
      <dgm:spPr/>
    </dgm:pt>
    <dgm:pt modelId="{856AB8E6-8B4D-4394-B835-17EFE26BD3E6}" type="pres">
      <dgm:prSet presAssocID="{696FC18A-2725-41CB-9D39-BF11FE560712}" presName="LevelTwoTextNode" presStyleLbl="node4" presStyleIdx="2" presStyleCnt="5">
        <dgm:presLayoutVars>
          <dgm:chPref val="3"/>
        </dgm:presLayoutVars>
      </dgm:prSet>
      <dgm:spPr/>
      <dgm:t>
        <a:bodyPr/>
        <a:lstStyle/>
        <a:p>
          <a:endParaRPr kumimoji="1" lang="ja-JP" altLang="en-US"/>
        </a:p>
      </dgm:t>
    </dgm:pt>
    <dgm:pt modelId="{2DC880DE-4AAB-41B0-9FA9-C243AAEBD803}" type="pres">
      <dgm:prSet presAssocID="{696FC18A-2725-41CB-9D39-BF11FE560712}" presName="level3hierChild" presStyleCnt="0"/>
      <dgm:spPr/>
    </dgm:pt>
    <dgm:pt modelId="{787670A4-B0C5-44B3-B6F9-4B946AD19D25}" type="pres">
      <dgm:prSet presAssocID="{63DCF875-3A2F-4C44-8E78-45DC7DCC2D99}" presName="conn2-1" presStyleLbl="parChTrans1D4" presStyleIdx="3" presStyleCnt="5"/>
      <dgm:spPr/>
      <dgm:t>
        <a:bodyPr/>
        <a:lstStyle/>
        <a:p>
          <a:endParaRPr kumimoji="1" lang="ja-JP" altLang="en-US"/>
        </a:p>
      </dgm:t>
    </dgm:pt>
    <dgm:pt modelId="{BC15AFD6-D0B6-4CB5-893A-24B3572BB1A0}" type="pres">
      <dgm:prSet presAssocID="{63DCF875-3A2F-4C44-8E78-45DC7DCC2D99}" presName="connTx" presStyleLbl="parChTrans1D4" presStyleIdx="3" presStyleCnt="5"/>
      <dgm:spPr/>
      <dgm:t>
        <a:bodyPr/>
        <a:lstStyle/>
        <a:p>
          <a:endParaRPr kumimoji="1" lang="ja-JP" altLang="en-US"/>
        </a:p>
      </dgm:t>
    </dgm:pt>
    <dgm:pt modelId="{2EAB1738-9E79-43A6-B3E6-D49CF742B0A2}" type="pres">
      <dgm:prSet presAssocID="{3DD63CD6-26E2-4D81-8A00-FB7FB16B0E8B}" presName="root2" presStyleCnt="0"/>
      <dgm:spPr/>
    </dgm:pt>
    <dgm:pt modelId="{E6C74CE8-0F0C-48A8-8E7F-332A387DE5A0}" type="pres">
      <dgm:prSet presAssocID="{3DD63CD6-26E2-4D81-8A00-FB7FB16B0E8B}" presName="LevelTwoTextNode" presStyleLbl="node4" presStyleIdx="3" presStyleCnt="5">
        <dgm:presLayoutVars>
          <dgm:chPref val="3"/>
        </dgm:presLayoutVars>
      </dgm:prSet>
      <dgm:spPr/>
      <dgm:t>
        <a:bodyPr/>
        <a:lstStyle/>
        <a:p>
          <a:endParaRPr kumimoji="1" lang="ja-JP" altLang="en-US"/>
        </a:p>
      </dgm:t>
    </dgm:pt>
    <dgm:pt modelId="{CF7958C2-B01F-46E3-920B-7A4BAE57818C}" type="pres">
      <dgm:prSet presAssocID="{3DD63CD6-26E2-4D81-8A00-FB7FB16B0E8B}" presName="level3hierChild" presStyleCnt="0"/>
      <dgm:spPr/>
    </dgm:pt>
    <dgm:pt modelId="{E53E0BD2-449A-42D8-9458-CEB85495F108}" type="pres">
      <dgm:prSet presAssocID="{9BF58190-ED03-4B16-BE56-59E04F626CCB}" presName="conn2-1" presStyleLbl="parChTrans1D4" presStyleIdx="4" presStyleCnt="5"/>
      <dgm:spPr/>
      <dgm:t>
        <a:bodyPr/>
        <a:lstStyle/>
        <a:p>
          <a:endParaRPr kumimoji="1" lang="ja-JP" altLang="en-US"/>
        </a:p>
      </dgm:t>
    </dgm:pt>
    <dgm:pt modelId="{0224135D-B03B-4A54-B7D1-0178717297C2}" type="pres">
      <dgm:prSet presAssocID="{9BF58190-ED03-4B16-BE56-59E04F626CCB}" presName="connTx" presStyleLbl="parChTrans1D4" presStyleIdx="4" presStyleCnt="5"/>
      <dgm:spPr/>
      <dgm:t>
        <a:bodyPr/>
        <a:lstStyle/>
        <a:p>
          <a:endParaRPr kumimoji="1" lang="ja-JP" altLang="en-US"/>
        </a:p>
      </dgm:t>
    </dgm:pt>
    <dgm:pt modelId="{EB829B05-A014-4A6F-866C-359FDFAB8886}" type="pres">
      <dgm:prSet presAssocID="{35652031-A423-46AF-B2B6-9823FD487CB8}" presName="root2" presStyleCnt="0"/>
      <dgm:spPr/>
    </dgm:pt>
    <dgm:pt modelId="{F86B55EF-04DC-4C1C-9F95-5F696454D557}" type="pres">
      <dgm:prSet presAssocID="{35652031-A423-46AF-B2B6-9823FD487CB8}" presName="LevelTwoTextNode" presStyleLbl="node4" presStyleIdx="4" presStyleCnt="5" custScaleY="177156">
        <dgm:presLayoutVars>
          <dgm:chPref val="3"/>
        </dgm:presLayoutVars>
      </dgm:prSet>
      <dgm:spPr/>
      <dgm:t>
        <a:bodyPr/>
        <a:lstStyle/>
        <a:p>
          <a:endParaRPr kumimoji="1" lang="ja-JP" altLang="en-US"/>
        </a:p>
      </dgm:t>
    </dgm:pt>
    <dgm:pt modelId="{63C44DFD-8BB3-41FA-8503-D95A1CA12006}" type="pres">
      <dgm:prSet presAssocID="{35652031-A423-46AF-B2B6-9823FD487CB8}" presName="level3hierChild" presStyleCnt="0"/>
      <dgm:spPr/>
    </dgm:pt>
    <dgm:pt modelId="{F1049D93-2535-4544-AD2F-1E8B21AC0928}" type="pres">
      <dgm:prSet presAssocID="{FB73B10E-218A-4CCE-AE31-615EE1C50B74}" presName="conn2-1" presStyleLbl="parChTrans1D3" presStyleIdx="1" presStyleCnt="4"/>
      <dgm:spPr/>
      <dgm:t>
        <a:bodyPr/>
        <a:lstStyle/>
        <a:p>
          <a:endParaRPr kumimoji="1" lang="ja-JP" altLang="en-US"/>
        </a:p>
      </dgm:t>
    </dgm:pt>
    <dgm:pt modelId="{8F8128F5-1156-4439-BCDB-BA7A6DFC9DC2}" type="pres">
      <dgm:prSet presAssocID="{FB73B10E-218A-4CCE-AE31-615EE1C50B74}" presName="connTx" presStyleLbl="parChTrans1D3" presStyleIdx="1" presStyleCnt="4"/>
      <dgm:spPr/>
      <dgm:t>
        <a:bodyPr/>
        <a:lstStyle/>
        <a:p>
          <a:endParaRPr kumimoji="1" lang="ja-JP" altLang="en-US"/>
        </a:p>
      </dgm:t>
    </dgm:pt>
    <dgm:pt modelId="{4657C544-38F3-43BC-82FB-A8A582DAD600}" type="pres">
      <dgm:prSet presAssocID="{C10872AA-B0E3-427B-8086-EBA380B9F76C}" presName="root2" presStyleCnt="0"/>
      <dgm:spPr/>
    </dgm:pt>
    <dgm:pt modelId="{B40A097F-2F07-44A8-BFBA-4D52E0D9ACDE}" type="pres">
      <dgm:prSet presAssocID="{C10872AA-B0E3-427B-8086-EBA380B9F76C}" presName="LevelTwoTextNode" presStyleLbl="node3" presStyleIdx="1" presStyleCnt="4" custScaleX="133100" custScaleY="121000">
        <dgm:presLayoutVars>
          <dgm:chPref val="3"/>
        </dgm:presLayoutVars>
      </dgm:prSet>
      <dgm:spPr/>
      <dgm:t>
        <a:bodyPr/>
        <a:lstStyle/>
        <a:p>
          <a:endParaRPr kumimoji="1" lang="ja-JP" altLang="en-US"/>
        </a:p>
      </dgm:t>
    </dgm:pt>
    <dgm:pt modelId="{CC9E0EF0-B3EB-4DAF-82CE-F9C0FCB4EFED}" type="pres">
      <dgm:prSet presAssocID="{C10872AA-B0E3-427B-8086-EBA380B9F76C}" presName="level3hierChild" presStyleCnt="0"/>
      <dgm:spPr/>
    </dgm:pt>
    <dgm:pt modelId="{3826C46C-C986-4EE7-BB24-3DC723A4EBE0}" type="pres">
      <dgm:prSet presAssocID="{8A7200DC-6206-4950-A201-82B1C8588907}" presName="conn2-1" presStyleLbl="parChTrans1D3" presStyleIdx="2" presStyleCnt="4"/>
      <dgm:spPr/>
      <dgm:t>
        <a:bodyPr/>
        <a:lstStyle/>
        <a:p>
          <a:endParaRPr kumimoji="1" lang="ja-JP" altLang="en-US"/>
        </a:p>
      </dgm:t>
    </dgm:pt>
    <dgm:pt modelId="{C623E72A-3DB5-434B-ACE5-58CA21DA602D}" type="pres">
      <dgm:prSet presAssocID="{8A7200DC-6206-4950-A201-82B1C8588907}" presName="connTx" presStyleLbl="parChTrans1D3" presStyleIdx="2" presStyleCnt="4"/>
      <dgm:spPr/>
      <dgm:t>
        <a:bodyPr/>
        <a:lstStyle/>
        <a:p>
          <a:endParaRPr kumimoji="1" lang="ja-JP" altLang="en-US"/>
        </a:p>
      </dgm:t>
    </dgm:pt>
    <dgm:pt modelId="{162F0FC6-2BA5-4EAD-B47B-7B1DA1990EE0}" type="pres">
      <dgm:prSet presAssocID="{7E41E621-EA7E-4189-906E-7B1F26F85D3B}" presName="root2" presStyleCnt="0"/>
      <dgm:spPr/>
    </dgm:pt>
    <dgm:pt modelId="{A6501F0D-5C85-41C6-A7D2-B0EE6F64CECD}" type="pres">
      <dgm:prSet presAssocID="{7E41E621-EA7E-4189-906E-7B1F26F85D3B}" presName="LevelTwoTextNode" presStyleLbl="node3" presStyleIdx="2" presStyleCnt="4" custScaleX="133100" custScaleY="121000">
        <dgm:presLayoutVars>
          <dgm:chPref val="3"/>
        </dgm:presLayoutVars>
      </dgm:prSet>
      <dgm:spPr/>
      <dgm:t>
        <a:bodyPr/>
        <a:lstStyle/>
        <a:p>
          <a:endParaRPr kumimoji="1" lang="ja-JP" altLang="en-US"/>
        </a:p>
      </dgm:t>
    </dgm:pt>
    <dgm:pt modelId="{02AFD6A1-D822-4A14-AB84-DB09BA047D26}" type="pres">
      <dgm:prSet presAssocID="{7E41E621-EA7E-4189-906E-7B1F26F85D3B}" presName="level3hierChild" presStyleCnt="0"/>
      <dgm:spPr/>
    </dgm:pt>
    <dgm:pt modelId="{4A48069D-0F8E-4B89-859E-895BBF7F8CF4}" type="pres">
      <dgm:prSet presAssocID="{37176690-6EB6-41DC-A669-E83B09288851}" presName="conn2-1" presStyleLbl="parChTrans1D3" presStyleIdx="3" presStyleCnt="4"/>
      <dgm:spPr/>
      <dgm:t>
        <a:bodyPr/>
        <a:lstStyle/>
        <a:p>
          <a:endParaRPr kumimoji="1" lang="ja-JP" altLang="en-US"/>
        </a:p>
      </dgm:t>
    </dgm:pt>
    <dgm:pt modelId="{B4DE9326-07BA-4639-AA7D-4F2BF5973F1C}" type="pres">
      <dgm:prSet presAssocID="{37176690-6EB6-41DC-A669-E83B09288851}" presName="connTx" presStyleLbl="parChTrans1D3" presStyleIdx="3" presStyleCnt="4"/>
      <dgm:spPr/>
      <dgm:t>
        <a:bodyPr/>
        <a:lstStyle/>
        <a:p>
          <a:endParaRPr kumimoji="1" lang="ja-JP" altLang="en-US"/>
        </a:p>
      </dgm:t>
    </dgm:pt>
    <dgm:pt modelId="{7CDD8402-A528-4F82-A1F5-FE939C08930A}" type="pres">
      <dgm:prSet presAssocID="{468E5411-CE17-487A-997F-7B2A99C2E3E4}" presName="root2" presStyleCnt="0"/>
      <dgm:spPr/>
    </dgm:pt>
    <dgm:pt modelId="{3536FAA4-4367-42D4-87B7-DCF4A4055CC2}" type="pres">
      <dgm:prSet presAssocID="{468E5411-CE17-487A-997F-7B2A99C2E3E4}" presName="LevelTwoTextNode" presStyleLbl="node3" presStyleIdx="3" presStyleCnt="4" custScaleX="133100" custScaleY="121000">
        <dgm:presLayoutVars>
          <dgm:chPref val="3"/>
        </dgm:presLayoutVars>
      </dgm:prSet>
      <dgm:spPr/>
      <dgm:t>
        <a:bodyPr/>
        <a:lstStyle/>
        <a:p>
          <a:endParaRPr kumimoji="1" lang="ja-JP" altLang="en-US"/>
        </a:p>
      </dgm:t>
    </dgm:pt>
    <dgm:pt modelId="{20EE7D84-EE1C-4975-B0E0-58EFE8FC23BA}" type="pres">
      <dgm:prSet presAssocID="{468E5411-CE17-487A-997F-7B2A99C2E3E4}" presName="level3hierChild" presStyleCnt="0"/>
      <dgm:spPr/>
    </dgm:pt>
  </dgm:ptLst>
  <dgm:cxnLst>
    <dgm:cxn modelId="{6F7FB50E-82A0-496E-A637-4DCC6A1B3F65}" type="presOf" srcId="{E459979C-DBA9-4FD4-B9AD-198F0A8DB1BD}" destId="{6F1C6E94-4E30-4C71-B311-B4E700491230}" srcOrd="0" destOrd="0" presId="urn:microsoft.com/office/officeart/2005/8/layout/hierarchy2"/>
    <dgm:cxn modelId="{02E5FD2B-D350-4FEC-B4FF-EDD5624CB5A2}" srcId="{9F50AFAC-7BE0-4BEF-AA10-F12AAEFD3A9D}" destId="{696FC18A-2725-41CB-9D39-BF11FE560712}" srcOrd="1" destOrd="0" parTransId="{0FC13381-3EFB-4EBE-90BF-87E994DC4F33}" sibTransId="{66F080E9-C150-4F4F-AB42-4B4CAAD1BC1D}"/>
    <dgm:cxn modelId="{0B856319-E951-43CD-B34A-B851A9CC519A}" type="presOf" srcId="{FB73B10E-218A-4CCE-AE31-615EE1C50B74}" destId="{F1049D93-2535-4544-AD2F-1E8B21AC0928}" srcOrd="0" destOrd="0" presId="urn:microsoft.com/office/officeart/2005/8/layout/hierarchy2"/>
    <dgm:cxn modelId="{F9C87AC5-D511-4D85-8DFB-6782EA3DA37E}" type="presOf" srcId="{ACF7C26C-DC48-43EA-8356-BAEBD41E53A4}" destId="{0F89BE2A-0491-498F-A1C3-AA05039D124D}" srcOrd="0" destOrd="0" presId="urn:microsoft.com/office/officeart/2005/8/layout/hierarchy2"/>
    <dgm:cxn modelId="{800AB9C4-E536-49DE-831F-E38D020DA676}" type="presOf" srcId="{03F5918E-1DBD-4D34-89FC-A6E4A6033184}" destId="{50C66117-8ABC-4680-8110-008BFC59A079}" srcOrd="0" destOrd="0" presId="urn:microsoft.com/office/officeart/2005/8/layout/hierarchy2"/>
    <dgm:cxn modelId="{1B4C09C1-EC00-420B-8070-FEC18F4D5E7A}" type="presOf" srcId="{468E5411-CE17-487A-997F-7B2A99C2E3E4}" destId="{3536FAA4-4367-42D4-87B7-DCF4A4055CC2}" srcOrd="0" destOrd="0" presId="urn:microsoft.com/office/officeart/2005/8/layout/hierarchy2"/>
    <dgm:cxn modelId="{E6A7450D-72A1-40A9-8BD0-48917D60F320}" srcId="{03F5918E-1DBD-4D34-89FC-A6E4A6033184}" destId="{E4415FF7-ACE0-4F60-9CF9-A9BA2A19BD53}" srcOrd="0" destOrd="0" parTransId="{1E62A908-1397-428F-A14E-A3C79F2B437B}" sibTransId="{3A1E7323-3E50-4C31-82A9-E439BA171732}"/>
    <dgm:cxn modelId="{C5D8BCF3-CBF2-43B1-BE2C-470BE8BD2532}" srcId="{B6474A94-9C5E-4DBA-B0FA-7F11ABCA3999}" destId="{468E5411-CE17-487A-997F-7B2A99C2E3E4}" srcOrd="3" destOrd="0" parTransId="{37176690-6EB6-41DC-A669-E83B09288851}" sibTransId="{19F488C5-8DD5-4BA2-894E-47ECE1F10FF0}"/>
    <dgm:cxn modelId="{12E0B661-E5C3-4FD7-82BF-211A835E96FF}" type="presOf" srcId="{0FC13381-3EFB-4EBE-90BF-87E994DC4F33}" destId="{E2907EEE-1CBE-4242-8349-5009F2E90830}" srcOrd="0" destOrd="0" presId="urn:microsoft.com/office/officeart/2005/8/layout/hierarchy2"/>
    <dgm:cxn modelId="{6CDCFC83-DA2E-4745-90CB-CF9AC9383286}" type="presOf" srcId="{E459979C-DBA9-4FD4-B9AD-198F0A8DB1BD}" destId="{582DF8C8-29C1-44CD-8A6C-9BB60A5B7D9E}" srcOrd="1" destOrd="0" presId="urn:microsoft.com/office/officeart/2005/8/layout/hierarchy2"/>
    <dgm:cxn modelId="{A41864C2-153A-481F-A770-CB99E069CB6E}" srcId="{03F5918E-1DBD-4D34-89FC-A6E4A6033184}" destId="{B6474A94-9C5E-4DBA-B0FA-7F11ABCA3999}" srcOrd="1" destOrd="0" parTransId="{E459979C-DBA9-4FD4-B9AD-198F0A8DB1BD}" sibTransId="{50852045-D0BD-406C-856A-1AD4BEFCDC73}"/>
    <dgm:cxn modelId="{6D5C648B-2F85-4CEF-9B49-FF877F13C1C2}" type="presOf" srcId="{0FC13381-3EFB-4EBE-90BF-87E994DC4F33}" destId="{8D345EC6-345F-426D-9151-CD1A5F57DB5B}" srcOrd="1" destOrd="0" presId="urn:microsoft.com/office/officeart/2005/8/layout/hierarchy2"/>
    <dgm:cxn modelId="{3E89BBB4-1F9F-4DAE-9325-5161C703E124}" srcId="{EA040F7A-E09A-4C50-954C-371EA9BD3B9E}" destId="{03F5918E-1DBD-4D34-89FC-A6E4A6033184}" srcOrd="0" destOrd="0" parTransId="{6F3A3246-9EF8-4EA7-BF28-8D0F0E1E152C}" sibTransId="{1F90B7D7-4415-47A9-B937-2F7FE5E6ED69}"/>
    <dgm:cxn modelId="{80C94271-FBE6-4334-A996-D6D6BE384761}" srcId="{E08609B3-3FFE-481B-930D-DA47F41AD013}" destId="{35652031-A423-46AF-B2B6-9823FD487CB8}" srcOrd="1" destOrd="0" parTransId="{9BF58190-ED03-4B16-BE56-59E04F626CCB}" sibTransId="{DB05C229-83EA-47AB-B717-EA9FCB9582E5}"/>
    <dgm:cxn modelId="{A725050F-D730-4CEF-8C26-6941D19F295B}" type="presOf" srcId="{1A6F5643-78A0-4CA8-97FE-A3E5FA9A8C24}" destId="{67F0569E-B00A-4A9E-9352-39CABD9E9A6E}" srcOrd="1" destOrd="0" presId="urn:microsoft.com/office/officeart/2005/8/layout/hierarchy2"/>
    <dgm:cxn modelId="{E5C506A2-B85D-4A59-B5A9-BBD90084492D}" type="presOf" srcId="{B6474A94-9C5E-4DBA-B0FA-7F11ABCA3999}" destId="{AED904E8-F7AB-4978-A7DD-AC6CE3010BAA}" srcOrd="0" destOrd="0" presId="urn:microsoft.com/office/officeart/2005/8/layout/hierarchy2"/>
    <dgm:cxn modelId="{7CCAA70C-F8A7-4EB5-B3AD-D89A2BF55D31}" type="presOf" srcId="{FB73B10E-218A-4CCE-AE31-615EE1C50B74}" destId="{8F8128F5-1156-4439-BCDB-BA7A6DFC9DC2}" srcOrd="1" destOrd="0" presId="urn:microsoft.com/office/officeart/2005/8/layout/hierarchy2"/>
    <dgm:cxn modelId="{4A3F19BB-F02B-43E0-BD78-86EEB8E66034}" type="presOf" srcId="{EA040F7A-E09A-4C50-954C-371EA9BD3B9E}" destId="{9A1683A6-DA49-48D4-A960-56B2F1ADA24D}" srcOrd="0" destOrd="0" presId="urn:microsoft.com/office/officeart/2005/8/layout/hierarchy2"/>
    <dgm:cxn modelId="{8FAF984A-6C5D-4D63-8F15-67D3565D0084}" type="presOf" srcId="{1E62A908-1397-428F-A14E-A3C79F2B437B}" destId="{EC52409F-3403-4364-A8E6-0B6825FC4C1E}" srcOrd="0" destOrd="0" presId="urn:microsoft.com/office/officeart/2005/8/layout/hierarchy2"/>
    <dgm:cxn modelId="{18B8A32A-28F0-45B2-B209-E0E46EAE4389}" type="presOf" srcId="{36A72219-BBFE-4E34-9DDE-F41F349AA9E0}" destId="{1662592A-E6A9-4D5E-9DA4-0CD8DB3A9011}" srcOrd="1" destOrd="0" presId="urn:microsoft.com/office/officeart/2005/8/layout/hierarchy2"/>
    <dgm:cxn modelId="{E7E8813D-FB14-4735-A01B-BA61C975C93F}" srcId="{B6474A94-9C5E-4DBA-B0FA-7F11ABCA3999}" destId="{C10872AA-B0E3-427B-8086-EBA380B9F76C}" srcOrd="1" destOrd="0" parTransId="{FB73B10E-218A-4CCE-AE31-615EE1C50B74}" sibTransId="{B43CC59A-DD86-4D75-848B-A4DE42D5612D}"/>
    <dgm:cxn modelId="{56A03AD1-7A31-43AA-8ED2-0A0FD7FF0ED8}" srcId="{B6474A94-9C5E-4DBA-B0FA-7F11ABCA3999}" destId="{E08609B3-3FFE-481B-930D-DA47F41AD013}" srcOrd="0" destOrd="0" parTransId="{ACC35A2A-BF57-4CDA-A190-C69D699E8BF8}" sibTransId="{A6FBB475-7E28-4C93-A16C-DEE30FF34212}"/>
    <dgm:cxn modelId="{6094FA13-31F4-43B4-A5A5-A821ECAE195D}" srcId="{E08609B3-3FFE-481B-930D-DA47F41AD013}" destId="{9F50AFAC-7BE0-4BEF-AA10-F12AAEFD3A9D}" srcOrd="0" destOrd="0" parTransId="{1A6F5643-78A0-4CA8-97FE-A3E5FA9A8C24}" sibTransId="{B95E18A2-A559-4290-BFA0-147E41617BEF}"/>
    <dgm:cxn modelId="{17F439F1-DCFA-4417-B5D7-61C1EA04B3F3}" type="presOf" srcId="{9F50AFAC-7BE0-4BEF-AA10-F12AAEFD3A9D}" destId="{F5E33E5E-0710-4BED-9518-0E931384D54B}" srcOrd="0" destOrd="0" presId="urn:microsoft.com/office/officeart/2005/8/layout/hierarchy2"/>
    <dgm:cxn modelId="{7096E841-8B15-4CAE-9D30-84A4AD7FA8FB}" type="presOf" srcId="{7E41E621-EA7E-4189-906E-7B1F26F85D3B}" destId="{A6501F0D-5C85-41C6-A7D2-B0EE6F64CECD}" srcOrd="0" destOrd="0" presId="urn:microsoft.com/office/officeart/2005/8/layout/hierarchy2"/>
    <dgm:cxn modelId="{48EF5A62-3994-4164-9170-D02B9319BE52}" type="presOf" srcId="{63DCF875-3A2F-4C44-8E78-45DC7DCC2D99}" destId="{787670A4-B0C5-44B3-B6F9-4B946AD19D25}" srcOrd="0" destOrd="0" presId="urn:microsoft.com/office/officeart/2005/8/layout/hierarchy2"/>
    <dgm:cxn modelId="{B8B52E26-7B54-48D3-BA0C-BD1670255752}" type="presOf" srcId="{9BF58190-ED03-4B16-BE56-59E04F626CCB}" destId="{E53E0BD2-449A-42D8-9458-CEB85495F108}" srcOrd="0" destOrd="0" presId="urn:microsoft.com/office/officeart/2005/8/layout/hierarchy2"/>
    <dgm:cxn modelId="{B708D874-0309-4BB9-9CC2-CA5B04752BAB}" srcId="{9F50AFAC-7BE0-4BEF-AA10-F12AAEFD3A9D}" destId="{3DD63CD6-26E2-4D81-8A00-FB7FB16B0E8B}" srcOrd="2" destOrd="0" parTransId="{63DCF875-3A2F-4C44-8E78-45DC7DCC2D99}" sibTransId="{80DE746D-5F5E-4A2F-B92B-9AA1CA34E266}"/>
    <dgm:cxn modelId="{92A88450-636F-4CCB-A864-05F46D0EA1AD}" type="presOf" srcId="{35652031-A423-46AF-B2B6-9823FD487CB8}" destId="{F86B55EF-04DC-4C1C-9F95-5F696454D557}" srcOrd="0" destOrd="0" presId="urn:microsoft.com/office/officeart/2005/8/layout/hierarchy2"/>
    <dgm:cxn modelId="{81FFB593-D971-4EFD-B224-6A6485AC9D5D}" type="presOf" srcId="{696FC18A-2725-41CB-9D39-BF11FE560712}" destId="{856AB8E6-8B4D-4394-B835-17EFE26BD3E6}" srcOrd="0" destOrd="0" presId="urn:microsoft.com/office/officeart/2005/8/layout/hierarchy2"/>
    <dgm:cxn modelId="{B2FD55F3-AF99-4C33-B841-2AA2013BB8BC}" type="presOf" srcId="{1A6F5643-78A0-4CA8-97FE-A3E5FA9A8C24}" destId="{B8117E8E-3454-4AB5-B327-DFD87125232E}" srcOrd="0" destOrd="0" presId="urn:microsoft.com/office/officeart/2005/8/layout/hierarchy2"/>
    <dgm:cxn modelId="{77AC2AFA-BD4C-4409-A377-78E14AC784F3}" type="presOf" srcId="{37176690-6EB6-41DC-A669-E83B09288851}" destId="{B4DE9326-07BA-4639-AA7D-4F2BF5973F1C}" srcOrd="1" destOrd="0" presId="urn:microsoft.com/office/officeart/2005/8/layout/hierarchy2"/>
    <dgm:cxn modelId="{E7AA1E2E-AC6E-49A6-8A80-502ADC85429D}" type="presOf" srcId="{ACC35A2A-BF57-4CDA-A190-C69D699E8BF8}" destId="{51372532-6BAA-45F3-A56C-217EFE4EDCF2}" srcOrd="0" destOrd="0" presId="urn:microsoft.com/office/officeart/2005/8/layout/hierarchy2"/>
    <dgm:cxn modelId="{E1C51554-6607-458C-A820-A66F670061AF}" type="presOf" srcId="{9BF58190-ED03-4B16-BE56-59E04F626CCB}" destId="{0224135D-B03B-4A54-B7D1-0178717297C2}" srcOrd="1" destOrd="0" presId="urn:microsoft.com/office/officeart/2005/8/layout/hierarchy2"/>
    <dgm:cxn modelId="{8226986B-5014-46CB-AA05-BE8D7AFBA2B8}" type="presOf" srcId="{E08609B3-3FFE-481B-930D-DA47F41AD013}" destId="{AFC472D5-E6E9-4F58-A87A-4D221720BF92}" srcOrd="0" destOrd="0" presId="urn:microsoft.com/office/officeart/2005/8/layout/hierarchy2"/>
    <dgm:cxn modelId="{403FFB31-9F5A-4F99-888E-42D281FDBF1F}" srcId="{B6474A94-9C5E-4DBA-B0FA-7F11ABCA3999}" destId="{7E41E621-EA7E-4189-906E-7B1F26F85D3B}" srcOrd="2" destOrd="0" parTransId="{8A7200DC-6206-4950-A201-82B1C8588907}" sibTransId="{2F3030D3-ACA8-4C61-9796-A90A66EAAB95}"/>
    <dgm:cxn modelId="{F00F2F0D-2020-429E-9C5F-D372B8B97E2E}" type="presOf" srcId="{8A7200DC-6206-4950-A201-82B1C8588907}" destId="{3826C46C-C986-4EE7-BB24-3DC723A4EBE0}" srcOrd="0" destOrd="0" presId="urn:microsoft.com/office/officeart/2005/8/layout/hierarchy2"/>
    <dgm:cxn modelId="{02594A35-117B-4177-878C-9A7B273F1CC3}" type="presOf" srcId="{36A72219-BBFE-4E34-9DDE-F41F349AA9E0}" destId="{EC6651C1-7689-4591-BCEC-3F23C90533AB}" srcOrd="0" destOrd="0" presId="urn:microsoft.com/office/officeart/2005/8/layout/hierarchy2"/>
    <dgm:cxn modelId="{7F2E7E8B-D910-4205-A9A5-601F0A630886}" srcId="{9F50AFAC-7BE0-4BEF-AA10-F12AAEFD3A9D}" destId="{ACF7C26C-DC48-43EA-8356-BAEBD41E53A4}" srcOrd="0" destOrd="0" parTransId="{36A72219-BBFE-4E34-9DDE-F41F349AA9E0}" sibTransId="{A93312B9-2ABB-4236-A043-F46D1B8CD1B1}"/>
    <dgm:cxn modelId="{C747CF17-5448-4D1C-A779-ABCA3DEF40BD}" type="presOf" srcId="{8A7200DC-6206-4950-A201-82B1C8588907}" destId="{C623E72A-3DB5-434B-ACE5-58CA21DA602D}" srcOrd="1" destOrd="0" presId="urn:microsoft.com/office/officeart/2005/8/layout/hierarchy2"/>
    <dgm:cxn modelId="{2B9B5D29-A033-4B7C-832D-7EA7BC4042E2}" type="presOf" srcId="{37176690-6EB6-41DC-A669-E83B09288851}" destId="{4A48069D-0F8E-4B89-859E-895BBF7F8CF4}" srcOrd="0" destOrd="0" presId="urn:microsoft.com/office/officeart/2005/8/layout/hierarchy2"/>
    <dgm:cxn modelId="{922498F2-C41E-41C3-8DD8-D569891B22F9}" type="presOf" srcId="{ACC35A2A-BF57-4CDA-A190-C69D699E8BF8}" destId="{86F5FE68-556C-47A7-95C7-C59A9E8AE387}" srcOrd="1" destOrd="0" presId="urn:microsoft.com/office/officeart/2005/8/layout/hierarchy2"/>
    <dgm:cxn modelId="{BE21C0F8-735B-427F-A25F-53CE8AC962EE}" type="presOf" srcId="{3DD63CD6-26E2-4D81-8A00-FB7FB16B0E8B}" destId="{E6C74CE8-0F0C-48A8-8E7F-332A387DE5A0}" srcOrd="0" destOrd="0" presId="urn:microsoft.com/office/officeart/2005/8/layout/hierarchy2"/>
    <dgm:cxn modelId="{566B276D-F1AF-4B3D-978A-7423A9F33282}" type="presOf" srcId="{63DCF875-3A2F-4C44-8E78-45DC7DCC2D99}" destId="{BC15AFD6-D0B6-4CB5-893A-24B3572BB1A0}" srcOrd="1" destOrd="0" presId="urn:microsoft.com/office/officeart/2005/8/layout/hierarchy2"/>
    <dgm:cxn modelId="{B14979F7-B52B-4908-B852-8DC58BF8137D}" type="presOf" srcId="{C10872AA-B0E3-427B-8086-EBA380B9F76C}" destId="{B40A097F-2F07-44A8-BFBA-4D52E0D9ACDE}" srcOrd="0" destOrd="0" presId="urn:microsoft.com/office/officeart/2005/8/layout/hierarchy2"/>
    <dgm:cxn modelId="{245E3996-6986-442A-8B1E-3F4B7FAD2755}" type="presOf" srcId="{1E62A908-1397-428F-A14E-A3C79F2B437B}" destId="{E6D1A94F-CFA7-4595-9FDF-437B134AEF78}" srcOrd="1" destOrd="0" presId="urn:microsoft.com/office/officeart/2005/8/layout/hierarchy2"/>
    <dgm:cxn modelId="{83E3AC1E-C195-43EA-AC54-D286170F74F4}" type="presOf" srcId="{E4415FF7-ACE0-4F60-9CF9-A9BA2A19BD53}" destId="{4F2F28BE-CCCD-4D17-94C5-6CCB9DBDB964}" srcOrd="0" destOrd="0" presId="urn:microsoft.com/office/officeart/2005/8/layout/hierarchy2"/>
    <dgm:cxn modelId="{4AB94CD7-02DA-41EB-A8F2-03D2592F4BA3}" type="presParOf" srcId="{9A1683A6-DA49-48D4-A960-56B2F1ADA24D}" destId="{596DBB88-BC54-4A0B-99C3-4AA779BD0C05}" srcOrd="0" destOrd="0" presId="urn:microsoft.com/office/officeart/2005/8/layout/hierarchy2"/>
    <dgm:cxn modelId="{CD997185-6BFA-4B06-ABB9-4C54FC8191C0}" type="presParOf" srcId="{596DBB88-BC54-4A0B-99C3-4AA779BD0C05}" destId="{50C66117-8ABC-4680-8110-008BFC59A079}" srcOrd="0" destOrd="0" presId="urn:microsoft.com/office/officeart/2005/8/layout/hierarchy2"/>
    <dgm:cxn modelId="{977CE5AC-9B9D-4774-8BA3-B88684E3E534}" type="presParOf" srcId="{596DBB88-BC54-4A0B-99C3-4AA779BD0C05}" destId="{394AD48D-FB22-4892-B3B4-175F46BBD039}" srcOrd="1" destOrd="0" presId="urn:microsoft.com/office/officeart/2005/8/layout/hierarchy2"/>
    <dgm:cxn modelId="{ED043793-6976-470C-810D-FB8D779B9706}" type="presParOf" srcId="{394AD48D-FB22-4892-B3B4-175F46BBD039}" destId="{EC52409F-3403-4364-A8E6-0B6825FC4C1E}" srcOrd="0" destOrd="0" presId="urn:microsoft.com/office/officeart/2005/8/layout/hierarchy2"/>
    <dgm:cxn modelId="{7BF6329A-54FD-42D4-9075-EACE9B8E6B77}" type="presParOf" srcId="{EC52409F-3403-4364-A8E6-0B6825FC4C1E}" destId="{E6D1A94F-CFA7-4595-9FDF-437B134AEF78}" srcOrd="0" destOrd="0" presId="urn:microsoft.com/office/officeart/2005/8/layout/hierarchy2"/>
    <dgm:cxn modelId="{99CADB42-F31F-4C82-A871-CEF614DCDE60}" type="presParOf" srcId="{394AD48D-FB22-4892-B3B4-175F46BBD039}" destId="{A00800DE-5723-44D5-B3E9-7340661D5C0D}" srcOrd="1" destOrd="0" presId="urn:microsoft.com/office/officeart/2005/8/layout/hierarchy2"/>
    <dgm:cxn modelId="{FB08120D-7782-4069-8ACA-8515EF5C4E16}" type="presParOf" srcId="{A00800DE-5723-44D5-B3E9-7340661D5C0D}" destId="{4F2F28BE-CCCD-4D17-94C5-6CCB9DBDB964}" srcOrd="0" destOrd="0" presId="urn:microsoft.com/office/officeart/2005/8/layout/hierarchy2"/>
    <dgm:cxn modelId="{E492A468-7312-4FB5-B651-B24D86E2398F}" type="presParOf" srcId="{A00800DE-5723-44D5-B3E9-7340661D5C0D}" destId="{8D552E7A-FB99-4FE0-A262-DC5BFCDA55E8}" srcOrd="1" destOrd="0" presId="urn:microsoft.com/office/officeart/2005/8/layout/hierarchy2"/>
    <dgm:cxn modelId="{AEFF494D-0C10-4F73-B53E-BB76BC9A3837}" type="presParOf" srcId="{394AD48D-FB22-4892-B3B4-175F46BBD039}" destId="{6F1C6E94-4E30-4C71-B311-B4E700491230}" srcOrd="2" destOrd="0" presId="urn:microsoft.com/office/officeart/2005/8/layout/hierarchy2"/>
    <dgm:cxn modelId="{07947AAB-AF0B-4F62-AE7C-8C126E971DEB}" type="presParOf" srcId="{6F1C6E94-4E30-4C71-B311-B4E700491230}" destId="{582DF8C8-29C1-44CD-8A6C-9BB60A5B7D9E}" srcOrd="0" destOrd="0" presId="urn:microsoft.com/office/officeart/2005/8/layout/hierarchy2"/>
    <dgm:cxn modelId="{61C6C0C2-02E3-4A82-BDE8-ED75DCF6D94B}" type="presParOf" srcId="{394AD48D-FB22-4892-B3B4-175F46BBD039}" destId="{3FBC2C07-2F16-4E45-A87A-3B86F34C197A}" srcOrd="3" destOrd="0" presId="urn:microsoft.com/office/officeart/2005/8/layout/hierarchy2"/>
    <dgm:cxn modelId="{33021C14-DF52-4F5C-884B-1BE67D70A616}" type="presParOf" srcId="{3FBC2C07-2F16-4E45-A87A-3B86F34C197A}" destId="{AED904E8-F7AB-4978-A7DD-AC6CE3010BAA}" srcOrd="0" destOrd="0" presId="urn:microsoft.com/office/officeart/2005/8/layout/hierarchy2"/>
    <dgm:cxn modelId="{8277C5E4-B86C-4B00-86B9-59AE4639EB81}" type="presParOf" srcId="{3FBC2C07-2F16-4E45-A87A-3B86F34C197A}" destId="{3645C4D1-91FE-463E-8B5E-DD34E773BE7F}" srcOrd="1" destOrd="0" presId="urn:microsoft.com/office/officeart/2005/8/layout/hierarchy2"/>
    <dgm:cxn modelId="{62A2AF4A-C5DB-4507-B58D-A9321ADAA123}" type="presParOf" srcId="{3645C4D1-91FE-463E-8B5E-DD34E773BE7F}" destId="{51372532-6BAA-45F3-A56C-217EFE4EDCF2}" srcOrd="0" destOrd="0" presId="urn:microsoft.com/office/officeart/2005/8/layout/hierarchy2"/>
    <dgm:cxn modelId="{8B5A103F-CA58-450D-9F74-395DD93394B9}" type="presParOf" srcId="{51372532-6BAA-45F3-A56C-217EFE4EDCF2}" destId="{86F5FE68-556C-47A7-95C7-C59A9E8AE387}" srcOrd="0" destOrd="0" presId="urn:microsoft.com/office/officeart/2005/8/layout/hierarchy2"/>
    <dgm:cxn modelId="{A0F7C9B0-15D2-4B01-8654-AA80C9E0D4D0}" type="presParOf" srcId="{3645C4D1-91FE-463E-8B5E-DD34E773BE7F}" destId="{B2BBDE41-0293-4835-9F31-5C36A9B654D4}" srcOrd="1" destOrd="0" presId="urn:microsoft.com/office/officeart/2005/8/layout/hierarchy2"/>
    <dgm:cxn modelId="{CFC8325E-2971-4273-94AC-B7717B5472E3}" type="presParOf" srcId="{B2BBDE41-0293-4835-9F31-5C36A9B654D4}" destId="{AFC472D5-E6E9-4F58-A87A-4D221720BF92}" srcOrd="0" destOrd="0" presId="urn:microsoft.com/office/officeart/2005/8/layout/hierarchy2"/>
    <dgm:cxn modelId="{C2FC3C18-8151-4293-8D6B-48FB455EFB43}" type="presParOf" srcId="{B2BBDE41-0293-4835-9F31-5C36A9B654D4}" destId="{8589702B-D41C-4BBA-AF7F-DB3ED4972A30}" srcOrd="1" destOrd="0" presId="urn:microsoft.com/office/officeart/2005/8/layout/hierarchy2"/>
    <dgm:cxn modelId="{3C3A5649-7107-4EDC-8AD1-9AF27EC641E8}" type="presParOf" srcId="{8589702B-D41C-4BBA-AF7F-DB3ED4972A30}" destId="{B8117E8E-3454-4AB5-B327-DFD87125232E}" srcOrd="0" destOrd="0" presId="urn:microsoft.com/office/officeart/2005/8/layout/hierarchy2"/>
    <dgm:cxn modelId="{182544C1-6269-4323-9050-5DB9B9130947}" type="presParOf" srcId="{B8117E8E-3454-4AB5-B327-DFD87125232E}" destId="{67F0569E-B00A-4A9E-9352-39CABD9E9A6E}" srcOrd="0" destOrd="0" presId="urn:microsoft.com/office/officeart/2005/8/layout/hierarchy2"/>
    <dgm:cxn modelId="{CC0D7FEE-928D-4A04-BDE6-A5B4F56F4201}" type="presParOf" srcId="{8589702B-D41C-4BBA-AF7F-DB3ED4972A30}" destId="{D9183834-E567-4A70-9CF1-C6A5F1D5707C}" srcOrd="1" destOrd="0" presId="urn:microsoft.com/office/officeart/2005/8/layout/hierarchy2"/>
    <dgm:cxn modelId="{E5CEFB0E-D807-4AE4-B009-6CCDB34694D0}" type="presParOf" srcId="{D9183834-E567-4A70-9CF1-C6A5F1D5707C}" destId="{F5E33E5E-0710-4BED-9518-0E931384D54B}" srcOrd="0" destOrd="0" presId="urn:microsoft.com/office/officeart/2005/8/layout/hierarchy2"/>
    <dgm:cxn modelId="{19793DAB-E017-4DE9-A586-A92FFBEB6D1C}" type="presParOf" srcId="{D9183834-E567-4A70-9CF1-C6A5F1D5707C}" destId="{04A050BB-E81B-404E-B752-203EAD08FBCD}" srcOrd="1" destOrd="0" presId="urn:microsoft.com/office/officeart/2005/8/layout/hierarchy2"/>
    <dgm:cxn modelId="{550ECB96-42D4-4E5E-8264-1755659DA264}" type="presParOf" srcId="{04A050BB-E81B-404E-B752-203EAD08FBCD}" destId="{EC6651C1-7689-4591-BCEC-3F23C90533AB}" srcOrd="0" destOrd="0" presId="urn:microsoft.com/office/officeart/2005/8/layout/hierarchy2"/>
    <dgm:cxn modelId="{63E96BEC-912E-44CD-8F30-4D442AAB484C}" type="presParOf" srcId="{EC6651C1-7689-4591-BCEC-3F23C90533AB}" destId="{1662592A-E6A9-4D5E-9DA4-0CD8DB3A9011}" srcOrd="0" destOrd="0" presId="urn:microsoft.com/office/officeart/2005/8/layout/hierarchy2"/>
    <dgm:cxn modelId="{4A6C4B3D-FD45-4B82-A5FD-DC86B670346D}" type="presParOf" srcId="{04A050BB-E81B-404E-B752-203EAD08FBCD}" destId="{AB7E458D-A59D-43A1-A451-FD7C8A822717}" srcOrd="1" destOrd="0" presId="urn:microsoft.com/office/officeart/2005/8/layout/hierarchy2"/>
    <dgm:cxn modelId="{EE3A66E4-6DED-4386-9C15-FB53D456D255}" type="presParOf" srcId="{AB7E458D-A59D-43A1-A451-FD7C8A822717}" destId="{0F89BE2A-0491-498F-A1C3-AA05039D124D}" srcOrd="0" destOrd="0" presId="urn:microsoft.com/office/officeart/2005/8/layout/hierarchy2"/>
    <dgm:cxn modelId="{DD3CB64F-A261-4008-A5D2-8BB802F6AD93}" type="presParOf" srcId="{AB7E458D-A59D-43A1-A451-FD7C8A822717}" destId="{B781E1D3-736C-4B7B-A75A-854588877D30}" srcOrd="1" destOrd="0" presId="urn:microsoft.com/office/officeart/2005/8/layout/hierarchy2"/>
    <dgm:cxn modelId="{A4AE0753-66F0-4B22-BE78-3277E12AF17F}" type="presParOf" srcId="{04A050BB-E81B-404E-B752-203EAD08FBCD}" destId="{E2907EEE-1CBE-4242-8349-5009F2E90830}" srcOrd="2" destOrd="0" presId="urn:microsoft.com/office/officeart/2005/8/layout/hierarchy2"/>
    <dgm:cxn modelId="{82F39FDE-9192-45AE-B6AF-09DE17E358F7}" type="presParOf" srcId="{E2907EEE-1CBE-4242-8349-5009F2E90830}" destId="{8D345EC6-345F-426D-9151-CD1A5F57DB5B}" srcOrd="0" destOrd="0" presId="urn:microsoft.com/office/officeart/2005/8/layout/hierarchy2"/>
    <dgm:cxn modelId="{6490B148-455B-414B-B526-0684671377EC}" type="presParOf" srcId="{04A050BB-E81B-404E-B752-203EAD08FBCD}" destId="{0053A675-2878-4DE0-AFE3-0AD3440875BB}" srcOrd="3" destOrd="0" presId="urn:microsoft.com/office/officeart/2005/8/layout/hierarchy2"/>
    <dgm:cxn modelId="{3A56874D-C490-4ED0-93B8-D81339A258BC}" type="presParOf" srcId="{0053A675-2878-4DE0-AFE3-0AD3440875BB}" destId="{856AB8E6-8B4D-4394-B835-17EFE26BD3E6}" srcOrd="0" destOrd="0" presId="urn:microsoft.com/office/officeart/2005/8/layout/hierarchy2"/>
    <dgm:cxn modelId="{81F2196A-0624-46C0-8622-32F962FC9EDE}" type="presParOf" srcId="{0053A675-2878-4DE0-AFE3-0AD3440875BB}" destId="{2DC880DE-4AAB-41B0-9FA9-C243AAEBD803}" srcOrd="1" destOrd="0" presId="urn:microsoft.com/office/officeart/2005/8/layout/hierarchy2"/>
    <dgm:cxn modelId="{46DC19BF-EE14-43C5-91B4-F614755ACC19}" type="presParOf" srcId="{04A050BB-E81B-404E-B752-203EAD08FBCD}" destId="{787670A4-B0C5-44B3-B6F9-4B946AD19D25}" srcOrd="4" destOrd="0" presId="urn:microsoft.com/office/officeart/2005/8/layout/hierarchy2"/>
    <dgm:cxn modelId="{0B00F0DC-EA83-45A1-BAF0-66759D4A8702}" type="presParOf" srcId="{787670A4-B0C5-44B3-B6F9-4B946AD19D25}" destId="{BC15AFD6-D0B6-4CB5-893A-24B3572BB1A0}" srcOrd="0" destOrd="0" presId="urn:microsoft.com/office/officeart/2005/8/layout/hierarchy2"/>
    <dgm:cxn modelId="{EABFEAC9-CB8B-4D3E-823A-F5AB94EA139F}" type="presParOf" srcId="{04A050BB-E81B-404E-B752-203EAD08FBCD}" destId="{2EAB1738-9E79-43A6-B3E6-D49CF742B0A2}" srcOrd="5" destOrd="0" presId="urn:microsoft.com/office/officeart/2005/8/layout/hierarchy2"/>
    <dgm:cxn modelId="{8F6AF9ED-9F47-4CC9-8025-08384846ACAD}" type="presParOf" srcId="{2EAB1738-9E79-43A6-B3E6-D49CF742B0A2}" destId="{E6C74CE8-0F0C-48A8-8E7F-332A387DE5A0}" srcOrd="0" destOrd="0" presId="urn:microsoft.com/office/officeart/2005/8/layout/hierarchy2"/>
    <dgm:cxn modelId="{D67E5F98-B1C3-4EE7-B21C-3F194C374315}" type="presParOf" srcId="{2EAB1738-9E79-43A6-B3E6-D49CF742B0A2}" destId="{CF7958C2-B01F-46E3-920B-7A4BAE57818C}" srcOrd="1" destOrd="0" presId="urn:microsoft.com/office/officeart/2005/8/layout/hierarchy2"/>
    <dgm:cxn modelId="{5165C10B-8057-4A45-8CA6-E14A7802AB0E}" type="presParOf" srcId="{8589702B-D41C-4BBA-AF7F-DB3ED4972A30}" destId="{E53E0BD2-449A-42D8-9458-CEB85495F108}" srcOrd="2" destOrd="0" presId="urn:microsoft.com/office/officeart/2005/8/layout/hierarchy2"/>
    <dgm:cxn modelId="{42EB481A-02E9-4C6A-BDD8-C64677A06586}" type="presParOf" srcId="{E53E0BD2-449A-42D8-9458-CEB85495F108}" destId="{0224135D-B03B-4A54-B7D1-0178717297C2}" srcOrd="0" destOrd="0" presId="urn:microsoft.com/office/officeart/2005/8/layout/hierarchy2"/>
    <dgm:cxn modelId="{00765C18-DA8F-4292-9096-E9FD5A662E19}" type="presParOf" srcId="{8589702B-D41C-4BBA-AF7F-DB3ED4972A30}" destId="{EB829B05-A014-4A6F-866C-359FDFAB8886}" srcOrd="3" destOrd="0" presId="urn:microsoft.com/office/officeart/2005/8/layout/hierarchy2"/>
    <dgm:cxn modelId="{CD234322-0FCE-4D52-8364-C7774653AEC2}" type="presParOf" srcId="{EB829B05-A014-4A6F-866C-359FDFAB8886}" destId="{F86B55EF-04DC-4C1C-9F95-5F696454D557}" srcOrd="0" destOrd="0" presId="urn:microsoft.com/office/officeart/2005/8/layout/hierarchy2"/>
    <dgm:cxn modelId="{48AAD711-7B22-4934-84E3-D7DCC08645DA}" type="presParOf" srcId="{EB829B05-A014-4A6F-866C-359FDFAB8886}" destId="{63C44DFD-8BB3-41FA-8503-D95A1CA12006}" srcOrd="1" destOrd="0" presId="urn:microsoft.com/office/officeart/2005/8/layout/hierarchy2"/>
    <dgm:cxn modelId="{17C5A352-E28A-4793-A7CD-5FE91B2D3632}" type="presParOf" srcId="{3645C4D1-91FE-463E-8B5E-DD34E773BE7F}" destId="{F1049D93-2535-4544-AD2F-1E8B21AC0928}" srcOrd="2" destOrd="0" presId="urn:microsoft.com/office/officeart/2005/8/layout/hierarchy2"/>
    <dgm:cxn modelId="{9238A82E-9BD3-48D9-996D-2C55C7374E1C}" type="presParOf" srcId="{F1049D93-2535-4544-AD2F-1E8B21AC0928}" destId="{8F8128F5-1156-4439-BCDB-BA7A6DFC9DC2}" srcOrd="0" destOrd="0" presId="urn:microsoft.com/office/officeart/2005/8/layout/hierarchy2"/>
    <dgm:cxn modelId="{C4879D55-C7C2-459D-B765-858849F68711}" type="presParOf" srcId="{3645C4D1-91FE-463E-8B5E-DD34E773BE7F}" destId="{4657C544-38F3-43BC-82FB-A8A582DAD600}" srcOrd="3" destOrd="0" presId="urn:microsoft.com/office/officeart/2005/8/layout/hierarchy2"/>
    <dgm:cxn modelId="{884EA1ED-0B8C-41D0-9313-27F5AED8705F}" type="presParOf" srcId="{4657C544-38F3-43BC-82FB-A8A582DAD600}" destId="{B40A097F-2F07-44A8-BFBA-4D52E0D9ACDE}" srcOrd="0" destOrd="0" presId="urn:microsoft.com/office/officeart/2005/8/layout/hierarchy2"/>
    <dgm:cxn modelId="{9E9B04B1-9AD5-444D-BE98-3C9007B537F7}" type="presParOf" srcId="{4657C544-38F3-43BC-82FB-A8A582DAD600}" destId="{CC9E0EF0-B3EB-4DAF-82CE-F9C0FCB4EFED}" srcOrd="1" destOrd="0" presId="urn:microsoft.com/office/officeart/2005/8/layout/hierarchy2"/>
    <dgm:cxn modelId="{E72FFE62-1ECB-4561-8F09-8073E7BDFE2D}" type="presParOf" srcId="{3645C4D1-91FE-463E-8B5E-DD34E773BE7F}" destId="{3826C46C-C986-4EE7-BB24-3DC723A4EBE0}" srcOrd="4" destOrd="0" presId="urn:microsoft.com/office/officeart/2005/8/layout/hierarchy2"/>
    <dgm:cxn modelId="{39018C15-BC59-4205-9063-8E57DCC76306}" type="presParOf" srcId="{3826C46C-C986-4EE7-BB24-3DC723A4EBE0}" destId="{C623E72A-3DB5-434B-ACE5-58CA21DA602D}" srcOrd="0" destOrd="0" presId="urn:microsoft.com/office/officeart/2005/8/layout/hierarchy2"/>
    <dgm:cxn modelId="{AE16DEC3-71F7-4129-8455-ADAFC5482EC1}" type="presParOf" srcId="{3645C4D1-91FE-463E-8B5E-DD34E773BE7F}" destId="{162F0FC6-2BA5-4EAD-B47B-7B1DA1990EE0}" srcOrd="5" destOrd="0" presId="urn:microsoft.com/office/officeart/2005/8/layout/hierarchy2"/>
    <dgm:cxn modelId="{2308EFE9-89EB-496E-8846-872B108C6CC9}" type="presParOf" srcId="{162F0FC6-2BA5-4EAD-B47B-7B1DA1990EE0}" destId="{A6501F0D-5C85-41C6-A7D2-B0EE6F64CECD}" srcOrd="0" destOrd="0" presId="urn:microsoft.com/office/officeart/2005/8/layout/hierarchy2"/>
    <dgm:cxn modelId="{8B26036D-3099-4CF6-8606-3F3246FC647E}" type="presParOf" srcId="{162F0FC6-2BA5-4EAD-B47B-7B1DA1990EE0}" destId="{02AFD6A1-D822-4A14-AB84-DB09BA047D26}" srcOrd="1" destOrd="0" presId="urn:microsoft.com/office/officeart/2005/8/layout/hierarchy2"/>
    <dgm:cxn modelId="{A96BA493-C025-45E4-8CDA-61A23274094A}" type="presParOf" srcId="{3645C4D1-91FE-463E-8B5E-DD34E773BE7F}" destId="{4A48069D-0F8E-4B89-859E-895BBF7F8CF4}" srcOrd="6" destOrd="0" presId="urn:microsoft.com/office/officeart/2005/8/layout/hierarchy2"/>
    <dgm:cxn modelId="{E79992AB-603F-4482-BCF4-92078F1C4A76}" type="presParOf" srcId="{4A48069D-0F8E-4B89-859E-895BBF7F8CF4}" destId="{B4DE9326-07BA-4639-AA7D-4F2BF5973F1C}" srcOrd="0" destOrd="0" presId="urn:microsoft.com/office/officeart/2005/8/layout/hierarchy2"/>
    <dgm:cxn modelId="{1F61CE9E-89C9-4FB1-8077-C4159F1C0972}" type="presParOf" srcId="{3645C4D1-91FE-463E-8B5E-DD34E773BE7F}" destId="{7CDD8402-A528-4F82-A1F5-FE939C08930A}" srcOrd="7" destOrd="0" presId="urn:microsoft.com/office/officeart/2005/8/layout/hierarchy2"/>
    <dgm:cxn modelId="{4C442834-9D68-4E6D-94E0-4A90AE45311D}" type="presParOf" srcId="{7CDD8402-A528-4F82-A1F5-FE939C08930A}" destId="{3536FAA4-4367-42D4-87B7-DCF4A4055CC2}" srcOrd="0" destOrd="0" presId="urn:microsoft.com/office/officeart/2005/8/layout/hierarchy2"/>
    <dgm:cxn modelId="{6EF6D652-1486-460C-8A36-4A109CB1881E}" type="presParOf" srcId="{7CDD8402-A528-4F82-A1F5-FE939C08930A}" destId="{20EE7D84-EE1C-4975-B0E0-58EFE8FC23B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585AA5-2A47-42F6-A619-A6946038D672}"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kumimoji="1" lang="ja-JP" altLang="en-US"/>
        </a:p>
      </dgm:t>
    </dgm:pt>
    <dgm:pt modelId="{373312FE-2544-4CBA-9AAE-C2888DA43FBA}">
      <dgm:prSet phldrT="[テキスト]" custT="1">
        <dgm:style>
          <a:lnRef idx="3">
            <a:schemeClr val="lt1"/>
          </a:lnRef>
          <a:fillRef idx="1">
            <a:schemeClr val="accent5"/>
          </a:fillRef>
          <a:effectRef idx="1">
            <a:schemeClr val="accent5"/>
          </a:effectRef>
          <a:fontRef idx="minor">
            <a:schemeClr val="lt1"/>
          </a:fontRef>
        </dgm:style>
      </dgm:prSet>
      <dgm:spPr/>
      <dgm:t>
        <a:bodyPr/>
        <a:lstStyle/>
        <a:p>
          <a:r>
            <a:rPr kumimoji="1" lang="ja-JP" altLang="en-US" sz="1800" b="1" dirty="0" smtClean="0"/>
            <a:t>債</a:t>
          </a:r>
          <a:r>
            <a:rPr kumimoji="1" lang="en-US" altLang="ja-JP" sz="1800" b="1" dirty="0" smtClean="0"/>
            <a:t/>
          </a:r>
          <a:br>
            <a:rPr kumimoji="1" lang="en-US" altLang="ja-JP" sz="1800" b="1" dirty="0" smtClean="0"/>
          </a:br>
          <a:r>
            <a:rPr kumimoji="1" lang="ja-JP" altLang="en-US" sz="1800" b="1" dirty="0" smtClean="0"/>
            <a:t>権</a:t>
          </a:r>
          <a:r>
            <a:rPr kumimoji="1" lang="en-US" altLang="ja-JP" sz="1800" b="1" dirty="0" smtClean="0"/>
            <a:t/>
          </a:r>
          <a:br>
            <a:rPr kumimoji="1" lang="en-US" altLang="ja-JP" sz="1800" b="1" dirty="0" smtClean="0"/>
          </a:br>
          <a:r>
            <a:rPr kumimoji="1" lang="ja-JP" altLang="en-US" sz="1800" b="1" dirty="0" smtClean="0"/>
            <a:t>総</a:t>
          </a:r>
          <a:r>
            <a:rPr kumimoji="1" lang="en-US" altLang="ja-JP" sz="1800" b="1" dirty="0" smtClean="0"/>
            <a:t/>
          </a:r>
          <a:br>
            <a:rPr kumimoji="1" lang="en-US" altLang="ja-JP" sz="1800" b="1" dirty="0" smtClean="0"/>
          </a:br>
          <a:r>
            <a:rPr kumimoji="1" lang="ja-JP" altLang="en-US" sz="1800" b="1" dirty="0" smtClean="0"/>
            <a:t>論</a:t>
          </a:r>
          <a:endParaRPr kumimoji="1" lang="ja-JP" altLang="en-US" sz="1800" b="1" dirty="0"/>
        </a:p>
      </dgm:t>
    </dgm:pt>
    <dgm:pt modelId="{07B665DC-D909-4F2D-ACBC-19C9E03CB0DA}" type="parTrans" cxnId="{56407EFE-BCA8-4A76-B36A-312584AAD64E}">
      <dgm:prSet/>
      <dgm:spPr/>
      <dgm:t>
        <a:bodyPr/>
        <a:lstStyle/>
        <a:p>
          <a:endParaRPr kumimoji="1" lang="ja-JP" altLang="en-US" sz="1800" b="1"/>
        </a:p>
      </dgm:t>
    </dgm:pt>
    <dgm:pt modelId="{F3D99DF8-DFF9-43D6-9510-9A836FF06F0A}" type="sibTrans" cxnId="{56407EFE-BCA8-4A76-B36A-312584AAD64E}">
      <dgm:prSet/>
      <dgm:spPr/>
      <dgm:t>
        <a:bodyPr/>
        <a:lstStyle/>
        <a:p>
          <a:endParaRPr kumimoji="1" lang="ja-JP" altLang="en-US" sz="1800" b="1"/>
        </a:p>
      </dgm:t>
    </dgm:pt>
    <dgm:pt modelId="{E790689D-9E5D-4B60-8772-FA973FBF53D1}">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1800" b="1" dirty="0" smtClean="0"/>
            <a:t>債権の目的</a:t>
          </a:r>
          <a:endParaRPr kumimoji="1" lang="ja-JP" altLang="en-US" sz="1800" b="1" dirty="0"/>
        </a:p>
      </dgm:t>
    </dgm:pt>
    <dgm:pt modelId="{3FF8C6FD-3518-4418-8CEC-E0CB1F3F120E}" type="parTrans" cxnId="{075196ED-5C83-41B6-9569-E50CE3605F10}">
      <dgm:prSet custT="1"/>
      <dgm:spPr/>
      <dgm:t>
        <a:bodyPr/>
        <a:lstStyle/>
        <a:p>
          <a:endParaRPr kumimoji="1" lang="ja-JP" altLang="en-US" sz="1800" b="1"/>
        </a:p>
      </dgm:t>
    </dgm:pt>
    <dgm:pt modelId="{964694D8-DEA8-403C-BBD0-BD7F4B25280F}" type="sibTrans" cxnId="{075196ED-5C83-41B6-9569-E50CE3605F10}">
      <dgm:prSet/>
      <dgm:spPr/>
      <dgm:t>
        <a:bodyPr/>
        <a:lstStyle/>
        <a:p>
          <a:endParaRPr kumimoji="1" lang="ja-JP" altLang="en-US" sz="1800" b="1"/>
        </a:p>
      </dgm:t>
    </dgm:pt>
    <dgm:pt modelId="{74438B7B-3232-4EFB-B958-361C21D60420}">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1800" b="1" dirty="0" smtClean="0"/>
            <a:t>債権の効力</a:t>
          </a:r>
          <a:endParaRPr kumimoji="1" lang="ja-JP" altLang="en-US" sz="1800" b="1" dirty="0"/>
        </a:p>
      </dgm:t>
    </dgm:pt>
    <dgm:pt modelId="{264DD244-DAC0-4CCA-BFCA-0AC350FFFF4B}" type="parTrans" cxnId="{9B33C506-1FB8-4DE2-AE5B-6B288C0283F7}">
      <dgm:prSet custT="1"/>
      <dgm:spPr/>
      <dgm:t>
        <a:bodyPr/>
        <a:lstStyle/>
        <a:p>
          <a:endParaRPr kumimoji="1" lang="ja-JP" altLang="en-US" sz="1800" b="1"/>
        </a:p>
      </dgm:t>
    </dgm:pt>
    <dgm:pt modelId="{81FB2604-BC70-4D40-8556-1052FE99895D}" type="sibTrans" cxnId="{9B33C506-1FB8-4DE2-AE5B-6B288C0283F7}">
      <dgm:prSet/>
      <dgm:spPr/>
      <dgm:t>
        <a:bodyPr/>
        <a:lstStyle/>
        <a:p>
          <a:endParaRPr kumimoji="1" lang="ja-JP" altLang="en-US" sz="1800" b="1"/>
        </a:p>
      </dgm:t>
    </dgm:pt>
    <dgm:pt modelId="{B6E1D921-182E-4048-BDC8-724A0C897426}">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1800" b="1" dirty="0" smtClean="0"/>
            <a:t>多数当事者関係</a:t>
          </a:r>
          <a:endParaRPr kumimoji="1" lang="ja-JP" altLang="en-US" sz="1800" b="1" dirty="0"/>
        </a:p>
      </dgm:t>
    </dgm:pt>
    <dgm:pt modelId="{5B6274AF-3B28-43CD-908D-53DE9484E8F9}" type="parTrans" cxnId="{C260FF7D-BCDA-4888-BE39-BAA0FAC10BAC}">
      <dgm:prSet custT="1"/>
      <dgm:spPr/>
      <dgm:t>
        <a:bodyPr/>
        <a:lstStyle/>
        <a:p>
          <a:endParaRPr kumimoji="1" lang="ja-JP" altLang="en-US" sz="1800" b="1"/>
        </a:p>
      </dgm:t>
    </dgm:pt>
    <dgm:pt modelId="{6FEBE3F1-365E-4C65-974C-209DB339D806}" type="sibTrans" cxnId="{C260FF7D-BCDA-4888-BE39-BAA0FAC10BAC}">
      <dgm:prSet/>
      <dgm:spPr/>
      <dgm:t>
        <a:bodyPr/>
        <a:lstStyle/>
        <a:p>
          <a:endParaRPr kumimoji="1" lang="ja-JP" altLang="en-US" sz="1800" b="1"/>
        </a:p>
      </dgm:t>
    </dgm:pt>
    <dgm:pt modelId="{FCBF3A01-E91B-4DD1-B42C-490771F3EA12}">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1800" b="1" dirty="0" smtClean="0"/>
            <a:t>債権の譲渡</a:t>
          </a:r>
          <a:endParaRPr kumimoji="1" lang="ja-JP" altLang="en-US" sz="1800" b="1" dirty="0"/>
        </a:p>
      </dgm:t>
    </dgm:pt>
    <dgm:pt modelId="{1DC6C766-D3FE-459A-A5C3-E6A4AB0203D2}" type="parTrans" cxnId="{D170769A-0BCB-47BE-B0C1-951A40E94B4D}">
      <dgm:prSet custT="1"/>
      <dgm:spPr/>
      <dgm:t>
        <a:bodyPr/>
        <a:lstStyle/>
        <a:p>
          <a:endParaRPr kumimoji="1" lang="ja-JP" altLang="en-US" sz="1800" b="1"/>
        </a:p>
      </dgm:t>
    </dgm:pt>
    <dgm:pt modelId="{CA41A4EF-A132-47BD-A3FB-03598378B16A}" type="sibTrans" cxnId="{D170769A-0BCB-47BE-B0C1-951A40E94B4D}">
      <dgm:prSet/>
      <dgm:spPr/>
      <dgm:t>
        <a:bodyPr/>
        <a:lstStyle/>
        <a:p>
          <a:endParaRPr kumimoji="1" lang="ja-JP" altLang="en-US" sz="1800" b="1"/>
        </a:p>
      </dgm:t>
    </dgm:pt>
    <dgm:pt modelId="{0F70F376-AB1F-4B3C-A51F-C1817C6F7CB7}">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1800" b="1" dirty="0" smtClean="0"/>
            <a:t>債権の消滅</a:t>
          </a:r>
          <a:endParaRPr kumimoji="1" lang="ja-JP" altLang="en-US" sz="1800" b="1" dirty="0"/>
        </a:p>
      </dgm:t>
    </dgm:pt>
    <dgm:pt modelId="{8E0CF490-21E8-4747-AEC0-7686E6A5E200}" type="parTrans" cxnId="{E88AA480-EF03-4170-9401-B7AEDB7B1F08}">
      <dgm:prSet custT="1"/>
      <dgm:spPr/>
      <dgm:t>
        <a:bodyPr/>
        <a:lstStyle/>
        <a:p>
          <a:endParaRPr kumimoji="1" lang="ja-JP" altLang="en-US" sz="1800" b="1"/>
        </a:p>
      </dgm:t>
    </dgm:pt>
    <dgm:pt modelId="{8E6690B3-DD80-40EE-8421-6A5F9CB4938A}" type="sibTrans" cxnId="{E88AA480-EF03-4170-9401-B7AEDB7B1F08}">
      <dgm:prSet/>
      <dgm:spPr/>
      <dgm:t>
        <a:bodyPr/>
        <a:lstStyle/>
        <a:p>
          <a:endParaRPr kumimoji="1" lang="ja-JP" altLang="en-US" sz="1800" b="1"/>
        </a:p>
      </dgm:t>
    </dgm:pt>
    <dgm:pt modelId="{C971C309-3051-4634-A044-956F18AC685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弁済</a:t>
          </a:r>
          <a:endParaRPr kumimoji="1" lang="ja-JP" altLang="en-US" sz="1800" b="1" dirty="0"/>
        </a:p>
      </dgm:t>
    </dgm:pt>
    <dgm:pt modelId="{6FCDD6B8-04F5-47AE-9460-7A24AF4CAB8D}" type="parTrans" cxnId="{B472C232-5633-4631-BA37-C9A9F15972D9}">
      <dgm:prSet custT="1"/>
      <dgm:spPr/>
      <dgm:t>
        <a:bodyPr/>
        <a:lstStyle/>
        <a:p>
          <a:endParaRPr kumimoji="1" lang="ja-JP" altLang="en-US" sz="1800" b="1"/>
        </a:p>
      </dgm:t>
    </dgm:pt>
    <dgm:pt modelId="{A0468C3A-65CE-49BF-9682-4AA7BE9FE0B0}" type="sibTrans" cxnId="{B472C232-5633-4631-BA37-C9A9F15972D9}">
      <dgm:prSet/>
      <dgm:spPr/>
      <dgm:t>
        <a:bodyPr/>
        <a:lstStyle/>
        <a:p>
          <a:endParaRPr kumimoji="1" lang="ja-JP" altLang="en-US" sz="1800" b="1"/>
        </a:p>
      </dgm:t>
    </dgm:pt>
    <dgm:pt modelId="{2C4A9001-E0E7-4709-ACE2-F1545DD53E3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相殺</a:t>
          </a:r>
          <a:endParaRPr kumimoji="1" lang="ja-JP" altLang="en-US" sz="1800" b="1" dirty="0"/>
        </a:p>
      </dgm:t>
    </dgm:pt>
    <dgm:pt modelId="{7B2E9CDD-117E-4A39-A9D5-5112F1508175}" type="parTrans" cxnId="{AA3F2491-4C1A-483A-9803-DEE1634BDD01}">
      <dgm:prSet custT="1"/>
      <dgm:spPr/>
      <dgm:t>
        <a:bodyPr/>
        <a:lstStyle/>
        <a:p>
          <a:endParaRPr kumimoji="1" lang="ja-JP" altLang="en-US" sz="1800" b="1"/>
        </a:p>
      </dgm:t>
    </dgm:pt>
    <dgm:pt modelId="{78722C14-72D3-4A40-90C8-4CD5955DCDA3}" type="sibTrans" cxnId="{AA3F2491-4C1A-483A-9803-DEE1634BDD01}">
      <dgm:prSet/>
      <dgm:spPr/>
      <dgm:t>
        <a:bodyPr/>
        <a:lstStyle/>
        <a:p>
          <a:endParaRPr kumimoji="1" lang="ja-JP" altLang="en-US" sz="1800" b="1"/>
        </a:p>
      </dgm:t>
    </dgm:pt>
    <dgm:pt modelId="{824223B2-4B7F-44C5-A545-C134924AE4D8}">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更改</a:t>
          </a:r>
          <a:endParaRPr kumimoji="1" lang="ja-JP" altLang="en-US" sz="1800" b="1" dirty="0"/>
        </a:p>
      </dgm:t>
    </dgm:pt>
    <dgm:pt modelId="{04E65CE7-CD27-4A36-8C3C-A728B4D6EDD7}" type="parTrans" cxnId="{1964F25C-EB29-46D7-BEA0-A1022DE9A32B}">
      <dgm:prSet custT="1"/>
      <dgm:spPr/>
      <dgm:t>
        <a:bodyPr/>
        <a:lstStyle/>
        <a:p>
          <a:endParaRPr kumimoji="1" lang="ja-JP" altLang="en-US" sz="1800" b="1"/>
        </a:p>
      </dgm:t>
    </dgm:pt>
    <dgm:pt modelId="{C085A112-BD2D-49BA-992F-37AB404EEA2D}" type="sibTrans" cxnId="{1964F25C-EB29-46D7-BEA0-A1022DE9A32B}">
      <dgm:prSet/>
      <dgm:spPr/>
      <dgm:t>
        <a:bodyPr/>
        <a:lstStyle/>
        <a:p>
          <a:endParaRPr kumimoji="1" lang="ja-JP" altLang="en-US" sz="1800" b="1"/>
        </a:p>
      </dgm:t>
    </dgm:pt>
    <dgm:pt modelId="{F3122972-5E0B-4FFA-8E93-417FD181C159}">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免除</a:t>
          </a:r>
          <a:endParaRPr kumimoji="1" lang="ja-JP" altLang="en-US" sz="1800" b="1" dirty="0"/>
        </a:p>
      </dgm:t>
    </dgm:pt>
    <dgm:pt modelId="{D21C6BE2-0AF5-42D5-9D00-DE943E1DD344}" type="parTrans" cxnId="{1D2F82DB-A3FC-41E4-AFA3-4B49EB5218CF}">
      <dgm:prSet custT="1"/>
      <dgm:spPr/>
      <dgm:t>
        <a:bodyPr/>
        <a:lstStyle/>
        <a:p>
          <a:endParaRPr kumimoji="1" lang="ja-JP" altLang="en-US" sz="1800" b="1"/>
        </a:p>
      </dgm:t>
    </dgm:pt>
    <dgm:pt modelId="{76DE91CE-5627-4224-8628-87EF51A66F90}" type="sibTrans" cxnId="{1D2F82DB-A3FC-41E4-AFA3-4B49EB5218CF}">
      <dgm:prSet/>
      <dgm:spPr/>
      <dgm:t>
        <a:bodyPr/>
        <a:lstStyle/>
        <a:p>
          <a:endParaRPr kumimoji="1" lang="ja-JP" altLang="en-US" sz="1800" b="1"/>
        </a:p>
      </dgm:t>
    </dgm:pt>
    <dgm:pt modelId="{23B38D7C-3CC3-483E-95A2-BBA7D9CEC56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混同</a:t>
          </a:r>
          <a:endParaRPr kumimoji="1" lang="ja-JP" altLang="en-US" sz="1800" b="1" dirty="0"/>
        </a:p>
      </dgm:t>
    </dgm:pt>
    <dgm:pt modelId="{C75CC8E4-2085-4773-99F8-7A8EF93A127B}" type="parTrans" cxnId="{0A33FD00-3F91-47CE-9353-230FFB3787DA}">
      <dgm:prSet custT="1"/>
      <dgm:spPr/>
      <dgm:t>
        <a:bodyPr/>
        <a:lstStyle/>
        <a:p>
          <a:endParaRPr kumimoji="1" lang="ja-JP" altLang="en-US" sz="1800" b="1"/>
        </a:p>
      </dgm:t>
    </dgm:pt>
    <dgm:pt modelId="{A43D6451-2E60-4904-B1BF-C09BC701E89D}" type="sibTrans" cxnId="{0A33FD00-3F91-47CE-9353-230FFB3787DA}">
      <dgm:prSet/>
      <dgm:spPr/>
      <dgm:t>
        <a:bodyPr/>
        <a:lstStyle/>
        <a:p>
          <a:endParaRPr kumimoji="1" lang="ja-JP" altLang="en-US" sz="1800" b="1"/>
        </a:p>
      </dgm:t>
    </dgm:pt>
    <dgm:pt modelId="{B4F7076B-898A-423D-97B5-CE4884BC20F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hlinkClick xmlns:r="http://schemas.openxmlformats.org/officeDocument/2006/relationships" r:id="rId1" action="ppaction://hlinksldjump"/>
            </a:rPr>
            <a:t>履行強制</a:t>
          </a:r>
          <a:endParaRPr kumimoji="1" lang="ja-JP" altLang="en-US" sz="1800" b="1" dirty="0"/>
        </a:p>
      </dgm:t>
    </dgm:pt>
    <dgm:pt modelId="{6889CFF1-8CCD-47CA-BDD5-44C4C4B2C7EC}" type="parTrans" cxnId="{A92C9B98-4CB1-4C83-BD34-4EAAA898F79F}">
      <dgm:prSet custT="1"/>
      <dgm:spPr/>
      <dgm:t>
        <a:bodyPr/>
        <a:lstStyle/>
        <a:p>
          <a:endParaRPr kumimoji="1" lang="ja-JP" altLang="en-US" sz="1800" b="1"/>
        </a:p>
      </dgm:t>
    </dgm:pt>
    <dgm:pt modelId="{9CF2BD5C-0EBA-4EAC-A204-DB7A39CB4CA4}" type="sibTrans" cxnId="{A92C9B98-4CB1-4C83-BD34-4EAAA898F79F}">
      <dgm:prSet/>
      <dgm:spPr/>
      <dgm:t>
        <a:bodyPr/>
        <a:lstStyle/>
        <a:p>
          <a:endParaRPr kumimoji="1" lang="ja-JP" altLang="en-US" sz="1800" b="1"/>
        </a:p>
      </dgm:t>
    </dgm:pt>
    <dgm:pt modelId="{8F2C0127-28CB-4ACA-A92B-339660600D08}">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hlinkClick xmlns:r="http://schemas.openxmlformats.org/officeDocument/2006/relationships" r:id="rId2" action="ppaction://hlinksldjump"/>
            </a:rPr>
            <a:t>損害賠償</a:t>
          </a:r>
          <a:endParaRPr kumimoji="1" lang="ja-JP" altLang="en-US" sz="1800" b="1" dirty="0"/>
        </a:p>
      </dgm:t>
    </dgm:pt>
    <dgm:pt modelId="{ECDDAE8D-901B-49B9-97B2-8213662B1C6E}" type="parTrans" cxnId="{CF286042-434B-48D5-BB28-B801367CF340}">
      <dgm:prSet custT="1"/>
      <dgm:spPr/>
      <dgm:t>
        <a:bodyPr/>
        <a:lstStyle/>
        <a:p>
          <a:endParaRPr kumimoji="1" lang="ja-JP" altLang="en-US" sz="1800" b="1"/>
        </a:p>
      </dgm:t>
    </dgm:pt>
    <dgm:pt modelId="{6A22CEF7-F23D-4690-A00B-AE6C13373B98}" type="sibTrans" cxnId="{CF286042-434B-48D5-BB28-B801367CF340}">
      <dgm:prSet/>
      <dgm:spPr/>
      <dgm:t>
        <a:bodyPr/>
        <a:lstStyle/>
        <a:p>
          <a:endParaRPr kumimoji="1" lang="ja-JP" altLang="en-US" sz="1800" b="1"/>
        </a:p>
      </dgm:t>
    </dgm:pt>
    <dgm:pt modelId="{A685CAEC-A84A-4201-AF40-3B32E0B703E7}">
      <dgm:prSet phldrT="[テキスト]" custT="1"/>
      <dgm:spPr>
        <a:solidFill>
          <a:schemeClr val="accent4">
            <a:lumMod val="60000"/>
            <a:lumOff val="40000"/>
          </a:schemeClr>
        </a:solidFill>
      </dgm:spPr>
      <dgm:t>
        <a:bodyPr/>
        <a:lstStyle/>
        <a:p>
          <a:r>
            <a:rPr kumimoji="1" lang="ja-JP" altLang="en-US" sz="1800" b="1" dirty="0" smtClean="0">
              <a:hlinkClick xmlns:r="http://schemas.openxmlformats.org/officeDocument/2006/relationships" r:id="rId3" action="ppaction://hlinksldjump"/>
            </a:rPr>
            <a:t>対外的効力</a:t>
          </a:r>
          <a:endParaRPr kumimoji="1" lang="ja-JP" altLang="en-US" sz="1800" b="1" dirty="0"/>
        </a:p>
      </dgm:t>
    </dgm:pt>
    <dgm:pt modelId="{9864DC15-A4B9-46AB-8BDF-00B1DB58D94E}" type="parTrans" cxnId="{FF7CCD33-6EB8-4515-891E-0AB952DDA3D1}">
      <dgm:prSet custT="1"/>
      <dgm:spPr/>
      <dgm:t>
        <a:bodyPr/>
        <a:lstStyle/>
        <a:p>
          <a:endParaRPr kumimoji="1" lang="ja-JP" altLang="en-US" sz="1800" b="1"/>
        </a:p>
      </dgm:t>
    </dgm:pt>
    <dgm:pt modelId="{E34D6341-217E-415B-BC6F-CB2E8847A56C}" type="sibTrans" cxnId="{FF7CCD33-6EB8-4515-891E-0AB952DDA3D1}">
      <dgm:prSet/>
      <dgm:spPr/>
      <dgm:t>
        <a:bodyPr/>
        <a:lstStyle/>
        <a:p>
          <a:endParaRPr kumimoji="1" lang="ja-JP" altLang="en-US" sz="1800" b="1"/>
        </a:p>
      </dgm:t>
    </dgm:pt>
    <dgm:pt modelId="{B2C265BA-2236-4353-AB25-EC30413A03AA}">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800" b="1" dirty="0" smtClean="0">
              <a:hlinkClick xmlns:r="http://schemas.openxmlformats.org/officeDocument/2006/relationships" r:id="rId4" action="ppaction://hlinksldjump"/>
            </a:rPr>
            <a:t>詐害行為取消権</a:t>
          </a:r>
          <a:endParaRPr kumimoji="1" lang="ja-JP" altLang="en-US" sz="1800" b="1" dirty="0"/>
        </a:p>
      </dgm:t>
    </dgm:pt>
    <dgm:pt modelId="{7FD34813-8573-48C0-8CC6-80877E459EC3}" type="parTrans" cxnId="{EEE04875-C110-495C-ACE5-5D2D1F6D0A4B}">
      <dgm:prSet custT="1"/>
      <dgm:spPr/>
      <dgm:t>
        <a:bodyPr/>
        <a:lstStyle/>
        <a:p>
          <a:endParaRPr kumimoji="1" lang="ja-JP" altLang="en-US" sz="1800" b="1"/>
        </a:p>
      </dgm:t>
    </dgm:pt>
    <dgm:pt modelId="{75558F9F-E6FE-4C3B-8BD0-AE9F3191DCD2}" type="sibTrans" cxnId="{EEE04875-C110-495C-ACE5-5D2D1F6D0A4B}">
      <dgm:prSet/>
      <dgm:spPr/>
      <dgm:t>
        <a:bodyPr/>
        <a:lstStyle/>
        <a:p>
          <a:endParaRPr kumimoji="1" lang="ja-JP" altLang="en-US" sz="1800" b="1"/>
        </a:p>
      </dgm:t>
    </dgm:pt>
    <dgm:pt modelId="{633AB0CB-8B11-4D99-B31C-BEA8422D50EC}">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800" b="1" dirty="0" smtClean="0">
              <a:hlinkClick xmlns:r="http://schemas.openxmlformats.org/officeDocument/2006/relationships" r:id="rId5" action="ppaction://hlinksldjump"/>
            </a:rPr>
            <a:t>可分・不可分債権</a:t>
          </a:r>
          <a:endParaRPr kumimoji="1" lang="ja-JP" altLang="en-US" sz="1800" b="1" dirty="0"/>
        </a:p>
      </dgm:t>
    </dgm:pt>
    <dgm:pt modelId="{ECD6E9AD-E638-401C-942E-506A3181BB6C}" type="parTrans" cxnId="{4B2EE5A4-C574-44B7-BB0E-553AA6745902}">
      <dgm:prSet custT="1"/>
      <dgm:spPr/>
      <dgm:t>
        <a:bodyPr/>
        <a:lstStyle/>
        <a:p>
          <a:endParaRPr kumimoji="1" lang="ja-JP" altLang="en-US" sz="1800" b="1"/>
        </a:p>
      </dgm:t>
    </dgm:pt>
    <dgm:pt modelId="{E6169D1A-8A65-422A-92E1-2B0F2821E985}" type="sibTrans" cxnId="{4B2EE5A4-C574-44B7-BB0E-553AA6745902}">
      <dgm:prSet/>
      <dgm:spPr/>
      <dgm:t>
        <a:bodyPr/>
        <a:lstStyle/>
        <a:p>
          <a:endParaRPr kumimoji="1" lang="ja-JP" altLang="en-US" sz="1800" b="1"/>
        </a:p>
      </dgm:t>
    </dgm:pt>
    <dgm:pt modelId="{0C09D163-D529-4347-9107-4F457C3115E8}">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800" b="1" dirty="0" smtClean="0">
              <a:hlinkClick xmlns:r="http://schemas.openxmlformats.org/officeDocument/2006/relationships" r:id="rId6" action="ppaction://hlinksldjump"/>
            </a:rPr>
            <a:t>連帯債務</a:t>
          </a:r>
          <a:endParaRPr kumimoji="1" lang="ja-JP" altLang="en-US" sz="1800" b="1" dirty="0"/>
        </a:p>
      </dgm:t>
    </dgm:pt>
    <dgm:pt modelId="{0C1B9D95-63AC-4041-9B25-8D36984D1545}" type="parTrans" cxnId="{A2107E53-A42A-4669-8810-E915FBA73EFA}">
      <dgm:prSet custT="1"/>
      <dgm:spPr/>
      <dgm:t>
        <a:bodyPr/>
        <a:lstStyle/>
        <a:p>
          <a:endParaRPr kumimoji="1" lang="ja-JP" altLang="en-US" sz="1800" b="1"/>
        </a:p>
      </dgm:t>
    </dgm:pt>
    <dgm:pt modelId="{D750C736-B767-45AF-A2D9-477B2EB9433C}" type="sibTrans" cxnId="{A2107E53-A42A-4669-8810-E915FBA73EFA}">
      <dgm:prSet/>
      <dgm:spPr/>
      <dgm:t>
        <a:bodyPr/>
        <a:lstStyle/>
        <a:p>
          <a:endParaRPr kumimoji="1" lang="ja-JP" altLang="en-US" sz="1800" b="1"/>
        </a:p>
      </dgm:t>
    </dgm:pt>
    <dgm:pt modelId="{83EC7C1F-6F40-4F31-A48E-821B8F7BC3AF}">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800" b="1" dirty="0" smtClean="0">
              <a:hlinkClick xmlns:r="http://schemas.openxmlformats.org/officeDocument/2006/relationships" r:id="rId7" action="ppaction://hlinksldjump"/>
            </a:rPr>
            <a:t>保証</a:t>
          </a:r>
          <a:endParaRPr kumimoji="1" lang="ja-JP" altLang="en-US" sz="1800" b="1" dirty="0"/>
        </a:p>
      </dgm:t>
    </dgm:pt>
    <dgm:pt modelId="{72942335-7F43-4492-90FB-D92E925700D2}" type="parTrans" cxnId="{3078EB49-488B-41AC-91F8-6DF41F3C1DAC}">
      <dgm:prSet custT="1"/>
      <dgm:spPr/>
      <dgm:t>
        <a:bodyPr/>
        <a:lstStyle/>
        <a:p>
          <a:endParaRPr kumimoji="1" lang="ja-JP" altLang="en-US" sz="1800" b="1"/>
        </a:p>
      </dgm:t>
    </dgm:pt>
    <dgm:pt modelId="{F3F263BD-CEA1-486E-A346-5CAB5C49B3C3}" type="sibTrans" cxnId="{3078EB49-488B-41AC-91F8-6DF41F3C1DAC}">
      <dgm:prSet/>
      <dgm:spPr/>
      <dgm:t>
        <a:bodyPr/>
        <a:lstStyle/>
        <a:p>
          <a:endParaRPr kumimoji="1" lang="ja-JP" altLang="en-US" sz="1800" b="1"/>
        </a:p>
      </dgm:t>
    </dgm:pt>
    <dgm:pt modelId="{A5AF2FE5-E926-46DF-9012-1256D372DB38}">
      <dgm:prSet phldrT="[テキスト]" custT="1"/>
      <dgm:spPr>
        <a:solidFill>
          <a:schemeClr val="accent4">
            <a:lumMod val="60000"/>
            <a:lumOff val="40000"/>
          </a:schemeClr>
        </a:solidFill>
      </dgm:spPr>
      <dgm:t>
        <a:bodyPr/>
        <a:lstStyle/>
        <a:p>
          <a:r>
            <a:rPr kumimoji="1" lang="ja-JP" altLang="en-US" sz="1800" b="1" dirty="0" smtClean="0">
              <a:hlinkClick xmlns:r="http://schemas.openxmlformats.org/officeDocument/2006/relationships" r:id="rId8" action="ppaction://hlinksldjump"/>
            </a:rPr>
            <a:t>対内的効力</a:t>
          </a:r>
          <a:endParaRPr kumimoji="1" lang="ja-JP" altLang="en-US" sz="1800" b="1" dirty="0"/>
        </a:p>
      </dgm:t>
    </dgm:pt>
    <dgm:pt modelId="{D32D4521-141B-4F37-938C-42DB91F3E3F5}" type="parTrans" cxnId="{E2D0CD7C-3401-4217-8832-C119A7FD6873}">
      <dgm:prSet custT="1"/>
      <dgm:spPr/>
      <dgm:t>
        <a:bodyPr/>
        <a:lstStyle/>
        <a:p>
          <a:endParaRPr kumimoji="1" lang="ja-JP" altLang="en-US" sz="1800" b="1"/>
        </a:p>
      </dgm:t>
    </dgm:pt>
    <dgm:pt modelId="{CB2FD080-99B3-4691-8A7D-D7C01681E462}" type="sibTrans" cxnId="{E2D0CD7C-3401-4217-8832-C119A7FD6873}">
      <dgm:prSet/>
      <dgm:spPr/>
      <dgm:t>
        <a:bodyPr/>
        <a:lstStyle/>
        <a:p>
          <a:endParaRPr kumimoji="1" lang="ja-JP" altLang="en-US" sz="1800" b="1"/>
        </a:p>
      </dgm:t>
    </dgm:pt>
    <dgm:pt modelId="{4721B757-41CB-452C-B1B6-EA547C10CFC9}">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800" b="1" dirty="0" smtClean="0">
              <a:hlinkClick xmlns:r="http://schemas.openxmlformats.org/officeDocument/2006/relationships" r:id="rId9" action="ppaction://hlinksldjump"/>
            </a:rPr>
            <a:t>債権者代位権</a:t>
          </a:r>
          <a:endParaRPr kumimoji="1" lang="ja-JP" altLang="en-US" sz="1800" b="1" dirty="0"/>
        </a:p>
      </dgm:t>
    </dgm:pt>
    <dgm:pt modelId="{4143AAFC-A78C-4A17-8DE8-0A0C0B7F45DB}" type="parTrans" cxnId="{F3A836C0-DF0A-4578-B3C3-CB9810592FC1}">
      <dgm:prSet custT="1"/>
      <dgm:spPr/>
      <dgm:t>
        <a:bodyPr/>
        <a:lstStyle/>
        <a:p>
          <a:endParaRPr kumimoji="1" lang="ja-JP" altLang="en-US" sz="1800" b="1"/>
        </a:p>
      </dgm:t>
    </dgm:pt>
    <dgm:pt modelId="{8F9E63E6-8CF3-40AD-B506-C212207080BF}" type="sibTrans" cxnId="{F3A836C0-DF0A-4578-B3C3-CB9810592FC1}">
      <dgm:prSet/>
      <dgm:spPr/>
      <dgm:t>
        <a:bodyPr/>
        <a:lstStyle/>
        <a:p>
          <a:endParaRPr kumimoji="1" lang="ja-JP" altLang="en-US" sz="1800" b="1"/>
        </a:p>
      </dgm:t>
    </dgm:pt>
    <dgm:pt modelId="{7BEFA527-BD8A-4DA1-897A-3ED25A225EF1}" type="pres">
      <dgm:prSet presAssocID="{CD585AA5-2A47-42F6-A619-A6946038D672}" presName="diagram" presStyleCnt="0">
        <dgm:presLayoutVars>
          <dgm:chPref val="1"/>
          <dgm:dir/>
          <dgm:animOne val="branch"/>
          <dgm:animLvl val="lvl"/>
          <dgm:resizeHandles val="exact"/>
        </dgm:presLayoutVars>
      </dgm:prSet>
      <dgm:spPr/>
      <dgm:t>
        <a:bodyPr/>
        <a:lstStyle/>
        <a:p>
          <a:endParaRPr kumimoji="1" lang="ja-JP" altLang="en-US"/>
        </a:p>
      </dgm:t>
    </dgm:pt>
    <dgm:pt modelId="{571DBE65-4E02-488D-ABCF-D26E80B6FCE7}" type="pres">
      <dgm:prSet presAssocID="{373312FE-2544-4CBA-9AAE-C2888DA43FBA}" presName="root1" presStyleCnt="0"/>
      <dgm:spPr/>
    </dgm:pt>
    <dgm:pt modelId="{C109536B-B238-43A4-8089-E5F04636403A}" type="pres">
      <dgm:prSet presAssocID="{373312FE-2544-4CBA-9AAE-C2888DA43FBA}" presName="LevelOneTextNode" presStyleLbl="node0" presStyleIdx="0" presStyleCnt="1" custScaleX="56448" custScaleY="313842" custLinFactNeighborX="-371" custLinFactNeighborY="-9363">
        <dgm:presLayoutVars>
          <dgm:chPref val="3"/>
        </dgm:presLayoutVars>
      </dgm:prSet>
      <dgm:spPr/>
      <dgm:t>
        <a:bodyPr/>
        <a:lstStyle/>
        <a:p>
          <a:endParaRPr kumimoji="1" lang="ja-JP" altLang="en-US"/>
        </a:p>
      </dgm:t>
    </dgm:pt>
    <dgm:pt modelId="{E4F83F56-1480-4ECE-81E8-D3ECC8004AC8}" type="pres">
      <dgm:prSet presAssocID="{373312FE-2544-4CBA-9AAE-C2888DA43FBA}" presName="level2hierChild" presStyleCnt="0"/>
      <dgm:spPr/>
    </dgm:pt>
    <dgm:pt modelId="{2A5DD27B-6377-45B3-BCB0-6E5E5877211A}" type="pres">
      <dgm:prSet presAssocID="{3FF8C6FD-3518-4418-8CEC-E0CB1F3F120E}" presName="conn2-1" presStyleLbl="parChTrans1D2" presStyleIdx="0" presStyleCnt="5"/>
      <dgm:spPr/>
      <dgm:t>
        <a:bodyPr/>
        <a:lstStyle/>
        <a:p>
          <a:endParaRPr kumimoji="1" lang="ja-JP" altLang="en-US"/>
        </a:p>
      </dgm:t>
    </dgm:pt>
    <dgm:pt modelId="{CC1634AC-ECFC-4A75-B076-560E01BC3CFD}" type="pres">
      <dgm:prSet presAssocID="{3FF8C6FD-3518-4418-8CEC-E0CB1F3F120E}" presName="connTx" presStyleLbl="parChTrans1D2" presStyleIdx="0" presStyleCnt="5"/>
      <dgm:spPr/>
      <dgm:t>
        <a:bodyPr/>
        <a:lstStyle/>
        <a:p>
          <a:endParaRPr kumimoji="1" lang="ja-JP" altLang="en-US"/>
        </a:p>
      </dgm:t>
    </dgm:pt>
    <dgm:pt modelId="{E8B7F824-C422-4BF0-A22C-3961ABD3F410}" type="pres">
      <dgm:prSet presAssocID="{E790689D-9E5D-4B60-8772-FA973FBF53D1}" presName="root2" presStyleCnt="0"/>
      <dgm:spPr/>
    </dgm:pt>
    <dgm:pt modelId="{EA1452E0-2326-41DD-9E55-5307506272A9}" type="pres">
      <dgm:prSet presAssocID="{E790689D-9E5D-4B60-8772-FA973FBF53D1}" presName="LevelTwoTextNode" presStyleLbl="node2" presStyleIdx="0" presStyleCnt="5" custScaleX="161051" custScaleY="68302" custLinFactNeighborY="-15325">
        <dgm:presLayoutVars>
          <dgm:chPref val="3"/>
        </dgm:presLayoutVars>
      </dgm:prSet>
      <dgm:spPr/>
      <dgm:t>
        <a:bodyPr/>
        <a:lstStyle/>
        <a:p>
          <a:endParaRPr kumimoji="1" lang="ja-JP" altLang="en-US"/>
        </a:p>
      </dgm:t>
    </dgm:pt>
    <dgm:pt modelId="{82747F0A-4500-423D-B1D0-B890B4E822BF}" type="pres">
      <dgm:prSet presAssocID="{E790689D-9E5D-4B60-8772-FA973FBF53D1}" presName="level3hierChild" presStyleCnt="0"/>
      <dgm:spPr/>
    </dgm:pt>
    <dgm:pt modelId="{23E4A298-627C-4164-A581-B66014E337C2}" type="pres">
      <dgm:prSet presAssocID="{264DD244-DAC0-4CCA-BFCA-0AC350FFFF4B}" presName="conn2-1" presStyleLbl="parChTrans1D2" presStyleIdx="1" presStyleCnt="5"/>
      <dgm:spPr/>
      <dgm:t>
        <a:bodyPr/>
        <a:lstStyle/>
        <a:p>
          <a:endParaRPr kumimoji="1" lang="ja-JP" altLang="en-US"/>
        </a:p>
      </dgm:t>
    </dgm:pt>
    <dgm:pt modelId="{D6D2786E-52B2-469F-8648-C3757E2D781A}" type="pres">
      <dgm:prSet presAssocID="{264DD244-DAC0-4CCA-BFCA-0AC350FFFF4B}" presName="connTx" presStyleLbl="parChTrans1D2" presStyleIdx="1" presStyleCnt="5"/>
      <dgm:spPr/>
      <dgm:t>
        <a:bodyPr/>
        <a:lstStyle/>
        <a:p>
          <a:endParaRPr kumimoji="1" lang="ja-JP" altLang="en-US"/>
        </a:p>
      </dgm:t>
    </dgm:pt>
    <dgm:pt modelId="{A3B67C75-B8EB-4894-83EE-7E9E5A4A11A9}" type="pres">
      <dgm:prSet presAssocID="{74438B7B-3232-4EFB-B958-361C21D60420}" presName="root2" presStyleCnt="0"/>
      <dgm:spPr/>
    </dgm:pt>
    <dgm:pt modelId="{F34B0C03-03D9-4050-82E3-C773A58D9D4E}" type="pres">
      <dgm:prSet presAssocID="{74438B7B-3232-4EFB-B958-361C21D60420}" presName="LevelTwoTextNode" presStyleLbl="node2" presStyleIdx="1" presStyleCnt="5" custScaleX="161051" custScaleY="68302" custLinFactNeighborY="-12733">
        <dgm:presLayoutVars>
          <dgm:chPref val="3"/>
        </dgm:presLayoutVars>
      </dgm:prSet>
      <dgm:spPr/>
      <dgm:t>
        <a:bodyPr/>
        <a:lstStyle/>
        <a:p>
          <a:endParaRPr kumimoji="1" lang="ja-JP" altLang="en-US"/>
        </a:p>
      </dgm:t>
    </dgm:pt>
    <dgm:pt modelId="{2E66F1B3-5054-4570-A428-E295EA7A3798}" type="pres">
      <dgm:prSet presAssocID="{74438B7B-3232-4EFB-B958-361C21D60420}" presName="level3hierChild" presStyleCnt="0"/>
      <dgm:spPr/>
    </dgm:pt>
    <dgm:pt modelId="{5521E3CF-B97C-4BB2-933C-BAD038A97C7F}" type="pres">
      <dgm:prSet presAssocID="{D32D4521-141B-4F37-938C-42DB91F3E3F5}" presName="conn2-1" presStyleLbl="parChTrans1D3" presStyleIdx="0" presStyleCnt="10"/>
      <dgm:spPr/>
      <dgm:t>
        <a:bodyPr/>
        <a:lstStyle/>
        <a:p>
          <a:endParaRPr kumimoji="1" lang="ja-JP" altLang="en-US"/>
        </a:p>
      </dgm:t>
    </dgm:pt>
    <dgm:pt modelId="{83C06190-57EE-4270-8990-C2DBF2DE6251}" type="pres">
      <dgm:prSet presAssocID="{D32D4521-141B-4F37-938C-42DB91F3E3F5}" presName="connTx" presStyleLbl="parChTrans1D3" presStyleIdx="0" presStyleCnt="10"/>
      <dgm:spPr/>
      <dgm:t>
        <a:bodyPr/>
        <a:lstStyle/>
        <a:p>
          <a:endParaRPr kumimoji="1" lang="ja-JP" altLang="en-US"/>
        </a:p>
      </dgm:t>
    </dgm:pt>
    <dgm:pt modelId="{92F70BA4-29CE-442D-A359-5A9DF7A0FC6D}" type="pres">
      <dgm:prSet presAssocID="{A5AF2FE5-E926-46DF-9012-1256D372DB38}" presName="root2" presStyleCnt="0"/>
      <dgm:spPr/>
    </dgm:pt>
    <dgm:pt modelId="{35ECB1A7-DDB0-448F-B87B-1DC5108E19F7}" type="pres">
      <dgm:prSet presAssocID="{A5AF2FE5-E926-46DF-9012-1256D372DB38}" presName="LevelTwoTextNode" presStyleLbl="node3" presStyleIdx="0" presStyleCnt="10" custScaleX="214359" custScaleY="82645" custLinFactNeighborY="-6976">
        <dgm:presLayoutVars>
          <dgm:chPref val="3"/>
        </dgm:presLayoutVars>
      </dgm:prSet>
      <dgm:spPr/>
      <dgm:t>
        <a:bodyPr/>
        <a:lstStyle/>
        <a:p>
          <a:endParaRPr kumimoji="1" lang="ja-JP" altLang="en-US"/>
        </a:p>
      </dgm:t>
    </dgm:pt>
    <dgm:pt modelId="{2B9CCCC4-2033-4D82-A3B3-866D8BDAD85D}" type="pres">
      <dgm:prSet presAssocID="{A5AF2FE5-E926-46DF-9012-1256D372DB38}" presName="level3hierChild" presStyleCnt="0"/>
      <dgm:spPr/>
    </dgm:pt>
    <dgm:pt modelId="{7DB6BA9B-35D5-42C0-92D8-5C96B56CA5A5}" type="pres">
      <dgm:prSet presAssocID="{6889CFF1-8CCD-47CA-BDD5-44C4C4B2C7EC}" presName="conn2-1" presStyleLbl="parChTrans1D4" presStyleIdx="0" presStyleCnt="4"/>
      <dgm:spPr/>
      <dgm:t>
        <a:bodyPr/>
        <a:lstStyle/>
        <a:p>
          <a:endParaRPr kumimoji="1" lang="ja-JP" altLang="en-US"/>
        </a:p>
      </dgm:t>
    </dgm:pt>
    <dgm:pt modelId="{B52F1FBF-DDCC-4F0A-9844-4D76D9660C52}" type="pres">
      <dgm:prSet presAssocID="{6889CFF1-8CCD-47CA-BDD5-44C4C4B2C7EC}" presName="connTx" presStyleLbl="parChTrans1D4" presStyleIdx="0" presStyleCnt="4"/>
      <dgm:spPr/>
      <dgm:t>
        <a:bodyPr/>
        <a:lstStyle/>
        <a:p>
          <a:endParaRPr kumimoji="1" lang="ja-JP" altLang="en-US"/>
        </a:p>
      </dgm:t>
    </dgm:pt>
    <dgm:pt modelId="{72D073A3-034E-4B5B-850D-BDE7E882579A}" type="pres">
      <dgm:prSet presAssocID="{B4F7076B-898A-423D-97B5-CE4884BC20FB}" presName="root2" presStyleCnt="0"/>
      <dgm:spPr/>
    </dgm:pt>
    <dgm:pt modelId="{46FF0FFB-F068-4B1B-A82F-4732C1A5C61D}" type="pres">
      <dgm:prSet presAssocID="{B4F7076B-898A-423D-97B5-CE4884BC20FB}" presName="LevelTwoTextNode" presStyleLbl="node4" presStyleIdx="0" presStyleCnt="4" custScaleX="161051" custScaleY="51316" custLinFactNeighborX="371" custLinFactNeighborY="-4812">
        <dgm:presLayoutVars>
          <dgm:chPref val="3"/>
        </dgm:presLayoutVars>
      </dgm:prSet>
      <dgm:spPr/>
      <dgm:t>
        <a:bodyPr/>
        <a:lstStyle/>
        <a:p>
          <a:endParaRPr kumimoji="1" lang="ja-JP" altLang="en-US"/>
        </a:p>
      </dgm:t>
    </dgm:pt>
    <dgm:pt modelId="{200119AF-715A-41D5-982D-8527935A4EDF}" type="pres">
      <dgm:prSet presAssocID="{B4F7076B-898A-423D-97B5-CE4884BC20FB}" presName="level3hierChild" presStyleCnt="0"/>
      <dgm:spPr/>
    </dgm:pt>
    <dgm:pt modelId="{91AACBDE-33FF-41E7-A1E0-41750AD970A8}" type="pres">
      <dgm:prSet presAssocID="{ECDDAE8D-901B-49B9-97B2-8213662B1C6E}" presName="conn2-1" presStyleLbl="parChTrans1D4" presStyleIdx="1" presStyleCnt="4"/>
      <dgm:spPr/>
      <dgm:t>
        <a:bodyPr/>
        <a:lstStyle/>
        <a:p>
          <a:endParaRPr kumimoji="1" lang="ja-JP" altLang="en-US"/>
        </a:p>
      </dgm:t>
    </dgm:pt>
    <dgm:pt modelId="{83600D96-4827-4457-8D22-7FC30EAAA443}" type="pres">
      <dgm:prSet presAssocID="{ECDDAE8D-901B-49B9-97B2-8213662B1C6E}" presName="connTx" presStyleLbl="parChTrans1D4" presStyleIdx="1" presStyleCnt="4"/>
      <dgm:spPr/>
      <dgm:t>
        <a:bodyPr/>
        <a:lstStyle/>
        <a:p>
          <a:endParaRPr kumimoji="1" lang="ja-JP" altLang="en-US"/>
        </a:p>
      </dgm:t>
    </dgm:pt>
    <dgm:pt modelId="{43077B6D-B708-4343-97B1-7F3B0783AF6E}" type="pres">
      <dgm:prSet presAssocID="{8F2C0127-28CB-4ACA-A92B-339660600D08}" presName="root2" presStyleCnt="0"/>
      <dgm:spPr/>
    </dgm:pt>
    <dgm:pt modelId="{EDE9C102-0D0A-40E1-B02F-D96D95F8E8EC}" type="pres">
      <dgm:prSet presAssocID="{8F2C0127-28CB-4ACA-A92B-339660600D08}" presName="LevelTwoTextNode" presStyleLbl="node4" presStyleIdx="1" presStyleCnt="4" custScaleX="161051" custScaleY="51316" custLinFactNeighborX="371" custLinFactNeighborY="-12743">
        <dgm:presLayoutVars>
          <dgm:chPref val="3"/>
        </dgm:presLayoutVars>
      </dgm:prSet>
      <dgm:spPr/>
      <dgm:t>
        <a:bodyPr/>
        <a:lstStyle/>
        <a:p>
          <a:endParaRPr kumimoji="1" lang="ja-JP" altLang="en-US"/>
        </a:p>
      </dgm:t>
    </dgm:pt>
    <dgm:pt modelId="{8B23BBC0-7FDF-4D45-9CB7-EBCB10DD6CE5}" type="pres">
      <dgm:prSet presAssocID="{8F2C0127-28CB-4ACA-A92B-339660600D08}" presName="level3hierChild" presStyleCnt="0"/>
      <dgm:spPr/>
    </dgm:pt>
    <dgm:pt modelId="{2C8A8B71-3D82-45FC-91D6-21E4F577C143}" type="pres">
      <dgm:prSet presAssocID="{9864DC15-A4B9-46AB-8BDF-00B1DB58D94E}" presName="conn2-1" presStyleLbl="parChTrans1D3" presStyleIdx="1" presStyleCnt="10"/>
      <dgm:spPr/>
      <dgm:t>
        <a:bodyPr/>
        <a:lstStyle/>
        <a:p>
          <a:endParaRPr kumimoji="1" lang="ja-JP" altLang="en-US"/>
        </a:p>
      </dgm:t>
    </dgm:pt>
    <dgm:pt modelId="{98D52197-B056-458A-A970-7B788A5E181E}" type="pres">
      <dgm:prSet presAssocID="{9864DC15-A4B9-46AB-8BDF-00B1DB58D94E}" presName="connTx" presStyleLbl="parChTrans1D3" presStyleIdx="1" presStyleCnt="10"/>
      <dgm:spPr/>
      <dgm:t>
        <a:bodyPr/>
        <a:lstStyle/>
        <a:p>
          <a:endParaRPr kumimoji="1" lang="ja-JP" altLang="en-US"/>
        </a:p>
      </dgm:t>
    </dgm:pt>
    <dgm:pt modelId="{F247BFCF-22BE-4EAA-AB29-B5E665DDD633}" type="pres">
      <dgm:prSet presAssocID="{A685CAEC-A84A-4201-AF40-3B32E0B703E7}" presName="root2" presStyleCnt="0"/>
      <dgm:spPr/>
    </dgm:pt>
    <dgm:pt modelId="{362E926E-432B-4AF5-A8A2-9523244C7E30}" type="pres">
      <dgm:prSet presAssocID="{A685CAEC-A84A-4201-AF40-3B32E0B703E7}" presName="LevelTwoTextNode" presStyleLbl="node3" presStyleIdx="1" presStyleCnt="10" custScaleX="214359" custScaleY="82645" custLinFactNeighborY="-22965">
        <dgm:presLayoutVars>
          <dgm:chPref val="3"/>
        </dgm:presLayoutVars>
      </dgm:prSet>
      <dgm:spPr/>
      <dgm:t>
        <a:bodyPr/>
        <a:lstStyle/>
        <a:p>
          <a:endParaRPr kumimoji="1" lang="ja-JP" altLang="en-US"/>
        </a:p>
      </dgm:t>
    </dgm:pt>
    <dgm:pt modelId="{EE72BF1A-5466-467A-9E41-4B6869800EE6}" type="pres">
      <dgm:prSet presAssocID="{A685CAEC-A84A-4201-AF40-3B32E0B703E7}" presName="level3hierChild" presStyleCnt="0"/>
      <dgm:spPr/>
    </dgm:pt>
    <dgm:pt modelId="{0B54B85F-C7B8-46B0-92A9-031FB1E4E455}" type="pres">
      <dgm:prSet presAssocID="{4143AAFC-A78C-4A17-8DE8-0A0C0B7F45DB}" presName="conn2-1" presStyleLbl="parChTrans1D4" presStyleIdx="2" presStyleCnt="4"/>
      <dgm:spPr/>
      <dgm:t>
        <a:bodyPr/>
        <a:lstStyle/>
        <a:p>
          <a:endParaRPr kumimoji="1" lang="ja-JP" altLang="en-US"/>
        </a:p>
      </dgm:t>
    </dgm:pt>
    <dgm:pt modelId="{963078CB-8DA7-45B9-AD82-7D6ECB3FE0B1}" type="pres">
      <dgm:prSet presAssocID="{4143AAFC-A78C-4A17-8DE8-0A0C0B7F45DB}" presName="connTx" presStyleLbl="parChTrans1D4" presStyleIdx="2" presStyleCnt="4"/>
      <dgm:spPr/>
      <dgm:t>
        <a:bodyPr/>
        <a:lstStyle/>
        <a:p>
          <a:endParaRPr kumimoji="1" lang="ja-JP" altLang="en-US"/>
        </a:p>
      </dgm:t>
    </dgm:pt>
    <dgm:pt modelId="{CBEBB4A7-B5F1-4AC7-B481-C86496E3C6D3}" type="pres">
      <dgm:prSet presAssocID="{4721B757-41CB-452C-B1B6-EA547C10CFC9}" presName="root2" presStyleCnt="0"/>
      <dgm:spPr/>
    </dgm:pt>
    <dgm:pt modelId="{10D42795-88F6-454C-B135-7493651F2185}" type="pres">
      <dgm:prSet presAssocID="{4721B757-41CB-452C-B1B6-EA547C10CFC9}" presName="LevelTwoTextNode" presStyleLbl="node4" presStyleIdx="2" presStyleCnt="4" custScaleX="161051" custScaleY="62093" custLinFactNeighborX="371" custLinFactNeighborY="-15300">
        <dgm:presLayoutVars>
          <dgm:chPref val="3"/>
        </dgm:presLayoutVars>
      </dgm:prSet>
      <dgm:spPr/>
      <dgm:t>
        <a:bodyPr/>
        <a:lstStyle/>
        <a:p>
          <a:endParaRPr kumimoji="1" lang="ja-JP" altLang="en-US"/>
        </a:p>
      </dgm:t>
    </dgm:pt>
    <dgm:pt modelId="{83DAC17F-C1E2-493A-BDFA-C533F4375068}" type="pres">
      <dgm:prSet presAssocID="{4721B757-41CB-452C-B1B6-EA547C10CFC9}" presName="level3hierChild" presStyleCnt="0"/>
      <dgm:spPr/>
    </dgm:pt>
    <dgm:pt modelId="{A121E7C7-8332-4A8C-BDAC-71636066A16E}" type="pres">
      <dgm:prSet presAssocID="{7FD34813-8573-48C0-8CC6-80877E459EC3}" presName="conn2-1" presStyleLbl="parChTrans1D4" presStyleIdx="3" presStyleCnt="4"/>
      <dgm:spPr/>
      <dgm:t>
        <a:bodyPr/>
        <a:lstStyle/>
        <a:p>
          <a:endParaRPr kumimoji="1" lang="ja-JP" altLang="en-US"/>
        </a:p>
      </dgm:t>
    </dgm:pt>
    <dgm:pt modelId="{1BB69A9A-225C-4E48-9F68-ECBFD9D63021}" type="pres">
      <dgm:prSet presAssocID="{7FD34813-8573-48C0-8CC6-80877E459EC3}" presName="connTx" presStyleLbl="parChTrans1D4" presStyleIdx="3" presStyleCnt="4"/>
      <dgm:spPr/>
      <dgm:t>
        <a:bodyPr/>
        <a:lstStyle/>
        <a:p>
          <a:endParaRPr kumimoji="1" lang="ja-JP" altLang="en-US"/>
        </a:p>
      </dgm:t>
    </dgm:pt>
    <dgm:pt modelId="{A5F90A1B-FE75-4B96-86C6-813E18B0B204}" type="pres">
      <dgm:prSet presAssocID="{B2C265BA-2236-4353-AB25-EC30413A03AA}" presName="root2" presStyleCnt="0"/>
      <dgm:spPr/>
    </dgm:pt>
    <dgm:pt modelId="{A808F4EB-F2C7-4285-BF27-250C78E7876A}" type="pres">
      <dgm:prSet presAssocID="{B2C265BA-2236-4353-AB25-EC30413A03AA}" presName="LevelTwoTextNode" presStyleLbl="node4" presStyleIdx="3" presStyleCnt="4" custScaleX="161051" custScaleY="62093" custLinFactNeighborX="371" custLinFactNeighborY="-15300">
        <dgm:presLayoutVars>
          <dgm:chPref val="3"/>
        </dgm:presLayoutVars>
      </dgm:prSet>
      <dgm:spPr/>
      <dgm:t>
        <a:bodyPr/>
        <a:lstStyle/>
        <a:p>
          <a:endParaRPr kumimoji="1" lang="ja-JP" altLang="en-US"/>
        </a:p>
      </dgm:t>
    </dgm:pt>
    <dgm:pt modelId="{C414742F-1C8D-4006-948D-EEDE00AD1DAC}" type="pres">
      <dgm:prSet presAssocID="{B2C265BA-2236-4353-AB25-EC30413A03AA}" presName="level3hierChild" presStyleCnt="0"/>
      <dgm:spPr/>
    </dgm:pt>
    <dgm:pt modelId="{D071414C-3653-4650-A586-4A35AE5C80EE}" type="pres">
      <dgm:prSet presAssocID="{5B6274AF-3B28-43CD-908D-53DE9484E8F9}" presName="conn2-1" presStyleLbl="parChTrans1D2" presStyleIdx="2" presStyleCnt="5"/>
      <dgm:spPr/>
      <dgm:t>
        <a:bodyPr/>
        <a:lstStyle/>
        <a:p>
          <a:endParaRPr kumimoji="1" lang="ja-JP" altLang="en-US"/>
        </a:p>
      </dgm:t>
    </dgm:pt>
    <dgm:pt modelId="{298294D8-EA72-4233-8EE1-8D84C95058EA}" type="pres">
      <dgm:prSet presAssocID="{5B6274AF-3B28-43CD-908D-53DE9484E8F9}" presName="connTx" presStyleLbl="parChTrans1D2" presStyleIdx="2" presStyleCnt="5"/>
      <dgm:spPr/>
      <dgm:t>
        <a:bodyPr/>
        <a:lstStyle/>
        <a:p>
          <a:endParaRPr kumimoji="1" lang="ja-JP" altLang="en-US"/>
        </a:p>
      </dgm:t>
    </dgm:pt>
    <dgm:pt modelId="{55987BB9-CBB8-486D-96B2-CAF739FBC2F9}" type="pres">
      <dgm:prSet presAssocID="{B6E1D921-182E-4048-BDC8-724A0C897426}" presName="root2" presStyleCnt="0"/>
      <dgm:spPr/>
    </dgm:pt>
    <dgm:pt modelId="{9D953FA6-05F7-4775-B1D4-2E3459D67464}" type="pres">
      <dgm:prSet presAssocID="{B6E1D921-182E-4048-BDC8-724A0C897426}" presName="LevelTwoTextNode" presStyleLbl="node2" presStyleIdx="2" presStyleCnt="5" custScaleX="161051" custScaleY="75132" custLinFactNeighborY="-22968">
        <dgm:presLayoutVars>
          <dgm:chPref val="3"/>
        </dgm:presLayoutVars>
      </dgm:prSet>
      <dgm:spPr/>
      <dgm:t>
        <a:bodyPr/>
        <a:lstStyle/>
        <a:p>
          <a:endParaRPr kumimoji="1" lang="ja-JP" altLang="en-US"/>
        </a:p>
      </dgm:t>
    </dgm:pt>
    <dgm:pt modelId="{2DAC249A-9FC1-492A-9380-5FDB9CF256AE}" type="pres">
      <dgm:prSet presAssocID="{B6E1D921-182E-4048-BDC8-724A0C897426}" presName="level3hierChild" presStyleCnt="0"/>
      <dgm:spPr/>
    </dgm:pt>
    <dgm:pt modelId="{CB8A3205-89AD-42D2-810E-97C46EB82B60}" type="pres">
      <dgm:prSet presAssocID="{ECD6E9AD-E638-401C-942E-506A3181BB6C}" presName="conn2-1" presStyleLbl="parChTrans1D3" presStyleIdx="2" presStyleCnt="10"/>
      <dgm:spPr/>
      <dgm:t>
        <a:bodyPr/>
        <a:lstStyle/>
        <a:p>
          <a:endParaRPr kumimoji="1" lang="ja-JP" altLang="en-US"/>
        </a:p>
      </dgm:t>
    </dgm:pt>
    <dgm:pt modelId="{A456E213-2A1A-4EE4-ACB3-D489A3B027CE}" type="pres">
      <dgm:prSet presAssocID="{ECD6E9AD-E638-401C-942E-506A3181BB6C}" presName="connTx" presStyleLbl="parChTrans1D3" presStyleIdx="2" presStyleCnt="10"/>
      <dgm:spPr/>
      <dgm:t>
        <a:bodyPr/>
        <a:lstStyle/>
        <a:p>
          <a:endParaRPr kumimoji="1" lang="ja-JP" altLang="en-US"/>
        </a:p>
      </dgm:t>
    </dgm:pt>
    <dgm:pt modelId="{8BE0EC91-08D8-4C1C-8494-0E9B1ED782CA}" type="pres">
      <dgm:prSet presAssocID="{633AB0CB-8B11-4D99-B31C-BEA8422D50EC}" presName="root2" presStyleCnt="0"/>
      <dgm:spPr/>
    </dgm:pt>
    <dgm:pt modelId="{E9ADF1D5-730A-46CA-A3D7-DF18E387141A}" type="pres">
      <dgm:prSet presAssocID="{633AB0CB-8B11-4D99-B31C-BEA8422D50EC}" presName="LevelTwoTextNode" presStyleLbl="node3" presStyleIdx="2" presStyleCnt="10" custScaleX="214359" custScaleY="62093" custLinFactNeighborY="-22968">
        <dgm:presLayoutVars>
          <dgm:chPref val="3"/>
        </dgm:presLayoutVars>
      </dgm:prSet>
      <dgm:spPr/>
      <dgm:t>
        <a:bodyPr/>
        <a:lstStyle/>
        <a:p>
          <a:endParaRPr kumimoji="1" lang="ja-JP" altLang="en-US"/>
        </a:p>
      </dgm:t>
    </dgm:pt>
    <dgm:pt modelId="{DA2A4698-90B8-4E30-BBEC-59F4742E6D38}" type="pres">
      <dgm:prSet presAssocID="{633AB0CB-8B11-4D99-B31C-BEA8422D50EC}" presName="level3hierChild" presStyleCnt="0"/>
      <dgm:spPr/>
    </dgm:pt>
    <dgm:pt modelId="{C8CEEAEF-30E4-4C2B-A31A-86B159A3EBC8}" type="pres">
      <dgm:prSet presAssocID="{0C1B9D95-63AC-4041-9B25-8D36984D1545}" presName="conn2-1" presStyleLbl="parChTrans1D3" presStyleIdx="3" presStyleCnt="10"/>
      <dgm:spPr/>
      <dgm:t>
        <a:bodyPr/>
        <a:lstStyle/>
        <a:p>
          <a:endParaRPr kumimoji="1" lang="ja-JP" altLang="en-US"/>
        </a:p>
      </dgm:t>
    </dgm:pt>
    <dgm:pt modelId="{D6C76E7B-227D-4F1B-96E7-70926C7E3017}" type="pres">
      <dgm:prSet presAssocID="{0C1B9D95-63AC-4041-9B25-8D36984D1545}" presName="connTx" presStyleLbl="parChTrans1D3" presStyleIdx="3" presStyleCnt="10"/>
      <dgm:spPr/>
      <dgm:t>
        <a:bodyPr/>
        <a:lstStyle/>
        <a:p>
          <a:endParaRPr kumimoji="1" lang="ja-JP" altLang="en-US"/>
        </a:p>
      </dgm:t>
    </dgm:pt>
    <dgm:pt modelId="{C0B3B843-24A1-400D-A325-616A513DD20F}" type="pres">
      <dgm:prSet presAssocID="{0C09D163-D529-4347-9107-4F457C3115E8}" presName="root2" presStyleCnt="0"/>
      <dgm:spPr/>
    </dgm:pt>
    <dgm:pt modelId="{5E3A3560-7862-4420-A061-F9CD45ECD8D7}" type="pres">
      <dgm:prSet presAssocID="{0C09D163-D529-4347-9107-4F457C3115E8}" presName="LevelTwoTextNode" presStyleLbl="node3" presStyleIdx="3" presStyleCnt="10" custScaleX="214359" custScaleY="56448" custLinFactNeighborY="-22968">
        <dgm:presLayoutVars>
          <dgm:chPref val="3"/>
        </dgm:presLayoutVars>
      </dgm:prSet>
      <dgm:spPr/>
      <dgm:t>
        <a:bodyPr/>
        <a:lstStyle/>
        <a:p>
          <a:endParaRPr kumimoji="1" lang="ja-JP" altLang="en-US"/>
        </a:p>
      </dgm:t>
    </dgm:pt>
    <dgm:pt modelId="{A126746F-1933-4F44-B0A5-EC9FB4673287}" type="pres">
      <dgm:prSet presAssocID="{0C09D163-D529-4347-9107-4F457C3115E8}" presName="level3hierChild" presStyleCnt="0"/>
      <dgm:spPr/>
    </dgm:pt>
    <dgm:pt modelId="{35AEBBF5-D820-41B3-B557-741F0C91638F}" type="pres">
      <dgm:prSet presAssocID="{72942335-7F43-4492-90FB-D92E925700D2}" presName="conn2-1" presStyleLbl="parChTrans1D3" presStyleIdx="4" presStyleCnt="10"/>
      <dgm:spPr/>
      <dgm:t>
        <a:bodyPr/>
        <a:lstStyle/>
        <a:p>
          <a:endParaRPr kumimoji="1" lang="ja-JP" altLang="en-US"/>
        </a:p>
      </dgm:t>
    </dgm:pt>
    <dgm:pt modelId="{5567C5FA-7AE1-4EEB-8E35-B35CED5D64DD}" type="pres">
      <dgm:prSet presAssocID="{72942335-7F43-4492-90FB-D92E925700D2}" presName="connTx" presStyleLbl="parChTrans1D3" presStyleIdx="4" presStyleCnt="10"/>
      <dgm:spPr/>
      <dgm:t>
        <a:bodyPr/>
        <a:lstStyle/>
        <a:p>
          <a:endParaRPr kumimoji="1" lang="ja-JP" altLang="en-US"/>
        </a:p>
      </dgm:t>
    </dgm:pt>
    <dgm:pt modelId="{9B4E8759-20E5-4023-8F63-7191AD31C943}" type="pres">
      <dgm:prSet presAssocID="{83EC7C1F-6F40-4F31-A48E-821B8F7BC3AF}" presName="root2" presStyleCnt="0"/>
      <dgm:spPr/>
    </dgm:pt>
    <dgm:pt modelId="{4DDD3F42-EED2-49B0-965D-89CDD5BC8AA1}" type="pres">
      <dgm:prSet presAssocID="{83EC7C1F-6F40-4F31-A48E-821B8F7BC3AF}" presName="LevelTwoTextNode" presStyleLbl="node3" presStyleIdx="4" presStyleCnt="10" custScaleX="214359" custScaleY="56448" custLinFactNeighborY="-22968">
        <dgm:presLayoutVars>
          <dgm:chPref val="3"/>
        </dgm:presLayoutVars>
      </dgm:prSet>
      <dgm:spPr/>
      <dgm:t>
        <a:bodyPr/>
        <a:lstStyle/>
        <a:p>
          <a:endParaRPr kumimoji="1" lang="ja-JP" altLang="en-US"/>
        </a:p>
      </dgm:t>
    </dgm:pt>
    <dgm:pt modelId="{5FA53BD8-599C-4955-9BB6-4085F6486812}" type="pres">
      <dgm:prSet presAssocID="{83EC7C1F-6F40-4F31-A48E-821B8F7BC3AF}" presName="level3hierChild" presStyleCnt="0"/>
      <dgm:spPr/>
    </dgm:pt>
    <dgm:pt modelId="{1175853E-FDC5-49DD-9AAD-6C3314A84FA0}" type="pres">
      <dgm:prSet presAssocID="{1DC6C766-D3FE-459A-A5C3-E6A4AB0203D2}" presName="conn2-1" presStyleLbl="parChTrans1D2" presStyleIdx="3" presStyleCnt="5"/>
      <dgm:spPr/>
      <dgm:t>
        <a:bodyPr/>
        <a:lstStyle/>
        <a:p>
          <a:endParaRPr kumimoji="1" lang="ja-JP" altLang="en-US"/>
        </a:p>
      </dgm:t>
    </dgm:pt>
    <dgm:pt modelId="{BA19CF10-F31E-4BAD-B72C-E817494E746D}" type="pres">
      <dgm:prSet presAssocID="{1DC6C766-D3FE-459A-A5C3-E6A4AB0203D2}" presName="connTx" presStyleLbl="parChTrans1D2" presStyleIdx="3" presStyleCnt="5"/>
      <dgm:spPr/>
      <dgm:t>
        <a:bodyPr/>
        <a:lstStyle/>
        <a:p>
          <a:endParaRPr kumimoji="1" lang="ja-JP" altLang="en-US"/>
        </a:p>
      </dgm:t>
    </dgm:pt>
    <dgm:pt modelId="{D438BA5D-5B72-4921-B695-68BB7D43C991}" type="pres">
      <dgm:prSet presAssocID="{FCBF3A01-E91B-4DD1-B42C-490771F3EA12}" presName="root2" presStyleCnt="0"/>
      <dgm:spPr/>
    </dgm:pt>
    <dgm:pt modelId="{75D0B7BA-6E7F-48B0-B2DD-2C99F87E2392}" type="pres">
      <dgm:prSet presAssocID="{FCBF3A01-E91B-4DD1-B42C-490771F3EA12}" presName="LevelTwoTextNode" presStyleLbl="node2" presStyleIdx="3" presStyleCnt="5" custScaleX="161051" custScaleY="68302" custLinFactNeighborY="23">
        <dgm:presLayoutVars>
          <dgm:chPref val="3"/>
        </dgm:presLayoutVars>
      </dgm:prSet>
      <dgm:spPr/>
      <dgm:t>
        <a:bodyPr/>
        <a:lstStyle/>
        <a:p>
          <a:endParaRPr kumimoji="1" lang="ja-JP" altLang="en-US"/>
        </a:p>
      </dgm:t>
    </dgm:pt>
    <dgm:pt modelId="{024FF0C6-0589-491D-8ECE-1D1BF84C70D0}" type="pres">
      <dgm:prSet presAssocID="{FCBF3A01-E91B-4DD1-B42C-490771F3EA12}" presName="level3hierChild" presStyleCnt="0"/>
      <dgm:spPr/>
    </dgm:pt>
    <dgm:pt modelId="{ED0CAD46-8095-4333-AA58-65B5D962125E}" type="pres">
      <dgm:prSet presAssocID="{8E0CF490-21E8-4747-AEC0-7686E6A5E200}" presName="conn2-1" presStyleLbl="parChTrans1D2" presStyleIdx="4" presStyleCnt="5"/>
      <dgm:spPr/>
      <dgm:t>
        <a:bodyPr/>
        <a:lstStyle/>
        <a:p>
          <a:endParaRPr kumimoji="1" lang="ja-JP" altLang="en-US"/>
        </a:p>
      </dgm:t>
    </dgm:pt>
    <dgm:pt modelId="{6D3657F1-1154-41D8-B848-450BF9C732DC}" type="pres">
      <dgm:prSet presAssocID="{8E0CF490-21E8-4747-AEC0-7686E6A5E200}" presName="connTx" presStyleLbl="parChTrans1D2" presStyleIdx="4" presStyleCnt="5"/>
      <dgm:spPr/>
      <dgm:t>
        <a:bodyPr/>
        <a:lstStyle/>
        <a:p>
          <a:endParaRPr kumimoji="1" lang="ja-JP" altLang="en-US"/>
        </a:p>
      </dgm:t>
    </dgm:pt>
    <dgm:pt modelId="{303B5872-A5E6-4E6B-AC92-E32DEDAE8D4B}" type="pres">
      <dgm:prSet presAssocID="{0F70F376-AB1F-4B3C-A51F-C1817C6F7CB7}" presName="root2" presStyleCnt="0"/>
      <dgm:spPr/>
    </dgm:pt>
    <dgm:pt modelId="{BC508720-A323-4727-95C4-275FE597D8EC}" type="pres">
      <dgm:prSet presAssocID="{0F70F376-AB1F-4B3C-A51F-C1817C6F7CB7}" presName="LevelTwoTextNode" presStyleLbl="node2" presStyleIdx="4" presStyleCnt="5" custScaleX="161051" custScaleY="68302" custLinFactNeighborY="-15306">
        <dgm:presLayoutVars>
          <dgm:chPref val="3"/>
        </dgm:presLayoutVars>
      </dgm:prSet>
      <dgm:spPr/>
      <dgm:t>
        <a:bodyPr/>
        <a:lstStyle/>
        <a:p>
          <a:endParaRPr kumimoji="1" lang="ja-JP" altLang="en-US"/>
        </a:p>
      </dgm:t>
    </dgm:pt>
    <dgm:pt modelId="{63EFDDB8-C7C3-4AF9-8EE8-59D533D6A778}" type="pres">
      <dgm:prSet presAssocID="{0F70F376-AB1F-4B3C-A51F-C1817C6F7CB7}" presName="level3hierChild" presStyleCnt="0"/>
      <dgm:spPr/>
    </dgm:pt>
    <dgm:pt modelId="{0D034AB0-6B9A-4DF5-8472-499E9C068F27}" type="pres">
      <dgm:prSet presAssocID="{6FCDD6B8-04F5-47AE-9460-7A24AF4CAB8D}" presName="conn2-1" presStyleLbl="parChTrans1D3" presStyleIdx="5" presStyleCnt="10"/>
      <dgm:spPr/>
      <dgm:t>
        <a:bodyPr/>
        <a:lstStyle/>
        <a:p>
          <a:endParaRPr kumimoji="1" lang="ja-JP" altLang="en-US"/>
        </a:p>
      </dgm:t>
    </dgm:pt>
    <dgm:pt modelId="{F8535FF1-47E6-4CA7-9935-75F38B1CD95D}" type="pres">
      <dgm:prSet presAssocID="{6FCDD6B8-04F5-47AE-9460-7A24AF4CAB8D}" presName="connTx" presStyleLbl="parChTrans1D3" presStyleIdx="5" presStyleCnt="10"/>
      <dgm:spPr/>
      <dgm:t>
        <a:bodyPr/>
        <a:lstStyle/>
        <a:p>
          <a:endParaRPr kumimoji="1" lang="ja-JP" altLang="en-US"/>
        </a:p>
      </dgm:t>
    </dgm:pt>
    <dgm:pt modelId="{9F3E70FE-A93E-4505-9844-47CB6AB7BA8B}" type="pres">
      <dgm:prSet presAssocID="{C971C309-3051-4634-A044-956F18AC6851}" presName="root2" presStyleCnt="0"/>
      <dgm:spPr/>
    </dgm:pt>
    <dgm:pt modelId="{1133AF82-A490-4545-8750-4820D33B0AEA}" type="pres">
      <dgm:prSet presAssocID="{C971C309-3051-4634-A044-956F18AC6851}" presName="LevelTwoTextNode" presStyleLbl="node3" presStyleIdx="5" presStyleCnt="10" custScaleX="214359" custScaleY="56448" custLinFactNeighborY="-15306">
        <dgm:presLayoutVars>
          <dgm:chPref val="3"/>
        </dgm:presLayoutVars>
      </dgm:prSet>
      <dgm:spPr/>
      <dgm:t>
        <a:bodyPr/>
        <a:lstStyle/>
        <a:p>
          <a:endParaRPr kumimoji="1" lang="ja-JP" altLang="en-US"/>
        </a:p>
      </dgm:t>
    </dgm:pt>
    <dgm:pt modelId="{476CCE22-20BE-423F-8F74-249F57F6896B}" type="pres">
      <dgm:prSet presAssocID="{C971C309-3051-4634-A044-956F18AC6851}" presName="level3hierChild" presStyleCnt="0"/>
      <dgm:spPr/>
    </dgm:pt>
    <dgm:pt modelId="{3C6C097F-19E6-4FEB-B977-DD7556441FF8}" type="pres">
      <dgm:prSet presAssocID="{7B2E9CDD-117E-4A39-A9D5-5112F1508175}" presName="conn2-1" presStyleLbl="parChTrans1D3" presStyleIdx="6" presStyleCnt="10"/>
      <dgm:spPr/>
      <dgm:t>
        <a:bodyPr/>
        <a:lstStyle/>
        <a:p>
          <a:endParaRPr kumimoji="1" lang="ja-JP" altLang="en-US"/>
        </a:p>
      </dgm:t>
    </dgm:pt>
    <dgm:pt modelId="{29C11189-743F-4577-B1D7-A3AE6EF84B3D}" type="pres">
      <dgm:prSet presAssocID="{7B2E9CDD-117E-4A39-A9D5-5112F1508175}" presName="connTx" presStyleLbl="parChTrans1D3" presStyleIdx="6" presStyleCnt="10"/>
      <dgm:spPr/>
      <dgm:t>
        <a:bodyPr/>
        <a:lstStyle/>
        <a:p>
          <a:endParaRPr kumimoji="1" lang="ja-JP" altLang="en-US"/>
        </a:p>
      </dgm:t>
    </dgm:pt>
    <dgm:pt modelId="{51F88F11-8F22-47DD-BE47-2AA43AF8D293}" type="pres">
      <dgm:prSet presAssocID="{2C4A9001-E0E7-4709-ACE2-F1545DD53E31}" presName="root2" presStyleCnt="0"/>
      <dgm:spPr/>
    </dgm:pt>
    <dgm:pt modelId="{ACD3DA2E-EF22-4009-9795-0A0D9A5028AF}" type="pres">
      <dgm:prSet presAssocID="{2C4A9001-E0E7-4709-ACE2-F1545DD53E31}" presName="LevelTwoTextNode" presStyleLbl="node3" presStyleIdx="6" presStyleCnt="10" custScaleX="214359" custScaleY="56448" custLinFactNeighborY="-15306">
        <dgm:presLayoutVars>
          <dgm:chPref val="3"/>
        </dgm:presLayoutVars>
      </dgm:prSet>
      <dgm:spPr/>
      <dgm:t>
        <a:bodyPr/>
        <a:lstStyle/>
        <a:p>
          <a:endParaRPr kumimoji="1" lang="ja-JP" altLang="en-US"/>
        </a:p>
      </dgm:t>
    </dgm:pt>
    <dgm:pt modelId="{8DFB4DB1-1ED4-41F3-80C9-246E5D782208}" type="pres">
      <dgm:prSet presAssocID="{2C4A9001-E0E7-4709-ACE2-F1545DD53E31}" presName="level3hierChild" presStyleCnt="0"/>
      <dgm:spPr/>
    </dgm:pt>
    <dgm:pt modelId="{B5CEEFAF-5291-40AD-A651-62E863BFF74F}" type="pres">
      <dgm:prSet presAssocID="{04E65CE7-CD27-4A36-8C3C-A728B4D6EDD7}" presName="conn2-1" presStyleLbl="parChTrans1D3" presStyleIdx="7" presStyleCnt="10"/>
      <dgm:spPr/>
      <dgm:t>
        <a:bodyPr/>
        <a:lstStyle/>
        <a:p>
          <a:endParaRPr kumimoji="1" lang="ja-JP" altLang="en-US"/>
        </a:p>
      </dgm:t>
    </dgm:pt>
    <dgm:pt modelId="{4F6F19EE-1883-4C59-A45D-C6D79B076219}" type="pres">
      <dgm:prSet presAssocID="{04E65CE7-CD27-4A36-8C3C-A728B4D6EDD7}" presName="connTx" presStyleLbl="parChTrans1D3" presStyleIdx="7" presStyleCnt="10"/>
      <dgm:spPr/>
      <dgm:t>
        <a:bodyPr/>
        <a:lstStyle/>
        <a:p>
          <a:endParaRPr kumimoji="1" lang="ja-JP" altLang="en-US"/>
        </a:p>
      </dgm:t>
    </dgm:pt>
    <dgm:pt modelId="{E198A6D0-344E-4A45-A83F-8A66617FC25D}" type="pres">
      <dgm:prSet presAssocID="{824223B2-4B7F-44C5-A545-C134924AE4D8}" presName="root2" presStyleCnt="0"/>
      <dgm:spPr/>
    </dgm:pt>
    <dgm:pt modelId="{87A16363-17D3-4224-B263-199A9B1B44AB}" type="pres">
      <dgm:prSet presAssocID="{824223B2-4B7F-44C5-A545-C134924AE4D8}" presName="LevelTwoTextNode" presStyleLbl="node3" presStyleIdx="7" presStyleCnt="10" custScaleX="214359" custScaleY="56448" custLinFactNeighborY="-15306">
        <dgm:presLayoutVars>
          <dgm:chPref val="3"/>
        </dgm:presLayoutVars>
      </dgm:prSet>
      <dgm:spPr/>
      <dgm:t>
        <a:bodyPr/>
        <a:lstStyle/>
        <a:p>
          <a:endParaRPr kumimoji="1" lang="ja-JP" altLang="en-US"/>
        </a:p>
      </dgm:t>
    </dgm:pt>
    <dgm:pt modelId="{892FDC3A-7CA1-4FD7-89CC-360C0051C674}" type="pres">
      <dgm:prSet presAssocID="{824223B2-4B7F-44C5-A545-C134924AE4D8}" presName="level3hierChild" presStyleCnt="0"/>
      <dgm:spPr/>
    </dgm:pt>
    <dgm:pt modelId="{61A421B0-8694-4DD1-A737-7B5F65C55C63}" type="pres">
      <dgm:prSet presAssocID="{D21C6BE2-0AF5-42D5-9D00-DE943E1DD344}" presName="conn2-1" presStyleLbl="parChTrans1D3" presStyleIdx="8" presStyleCnt="10"/>
      <dgm:spPr/>
      <dgm:t>
        <a:bodyPr/>
        <a:lstStyle/>
        <a:p>
          <a:endParaRPr kumimoji="1" lang="ja-JP" altLang="en-US"/>
        </a:p>
      </dgm:t>
    </dgm:pt>
    <dgm:pt modelId="{21479786-B092-4E59-AEDA-B873B253FAA9}" type="pres">
      <dgm:prSet presAssocID="{D21C6BE2-0AF5-42D5-9D00-DE943E1DD344}" presName="connTx" presStyleLbl="parChTrans1D3" presStyleIdx="8" presStyleCnt="10"/>
      <dgm:spPr/>
      <dgm:t>
        <a:bodyPr/>
        <a:lstStyle/>
        <a:p>
          <a:endParaRPr kumimoji="1" lang="ja-JP" altLang="en-US"/>
        </a:p>
      </dgm:t>
    </dgm:pt>
    <dgm:pt modelId="{0D8A7DF4-6918-4988-924F-09B393D6EA0C}" type="pres">
      <dgm:prSet presAssocID="{F3122972-5E0B-4FFA-8E93-417FD181C159}" presName="root2" presStyleCnt="0"/>
      <dgm:spPr/>
    </dgm:pt>
    <dgm:pt modelId="{8528AFD5-7770-4BB7-BFD8-0BC3DBECA0E0}" type="pres">
      <dgm:prSet presAssocID="{F3122972-5E0B-4FFA-8E93-417FD181C159}" presName="LevelTwoTextNode" presStyleLbl="node3" presStyleIdx="8" presStyleCnt="10" custScaleX="214359" custScaleY="56448" custLinFactNeighborY="-15306">
        <dgm:presLayoutVars>
          <dgm:chPref val="3"/>
        </dgm:presLayoutVars>
      </dgm:prSet>
      <dgm:spPr/>
      <dgm:t>
        <a:bodyPr/>
        <a:lstStyle/>
        <a:p>
          <a:endParaRPr kumimoji="1" lang="ja-JP" altLang="en-US"/>
        </a:p>
      </dgm:t>
    </dgm:pt>
    <dgm:pt modelId="{191D35A3-458F-43E9-B15A-865B9541C285}" type="pres">
      <dgm:prSet presAssocID="{F3122972-5E0B-4FFA-8E93-417FD181C159}" presName="level3hierChild" presStyleCnt="0"/>
      <dgm:spPr/>
    </dgm:pt>
    <dgm:pt modelId="{96B70007-EEB8-481A-8CF1-42255D59D55C}" type="pres">
      <dgm:prSet presAssocID="{C75CC8E4-2085-4773-99F8-7A8EF93A127B}" presName="conn2-1" presStyleLbl="parChTrans1D3" presStyleIdx="9" presStyleCnt="10"/>
      <dgm:spPr/>
      <dgm:t>
        <a:bodyPr/>
        <a:lstStyle/>
        <a:p>
          <a:endParaRPr kumimoji="1" lang="ja-JP" altLang="en-US"/>
        </a:p>
      </dgm:t>
    </dgm:pt>
    <dgm:pt modelId="{BD01BC89-FAF6-45C0-8FBA-B3CEF4D381BB}" type="pres">
      <dgm:prSet presAssocID="{C75CC8E4-2085-4773-99F8-7A8EF93A127B}" presName="connTx" presStyleLbl="parChTrans1D3" presStyleIdx="9" presStyleCnt="10"/>
      <dgm:spPr/>
      <dgm:t>
        <a:bodyPr/>
        <a:lstStyle/>
        <a:p>
          <a:endParaRPr kumimoji="1" lang="ja-JP" altLang="en-US"/>
        </a:p>
      </dgm:t>
    </dgm:pt>
    <dgm:pt modelId="{8E20FDB1-48F4-4E02-9889-CB8BB90DD4EB}" type="pres">
      <dgm:prSet presAssocID="{23B38D7C-3CC3-483E-95A2-BBA7D9CEC56B}" presName="root2" presStyleCnt="0"/>
      <dgm:spPr/>
    </dgm:pt>
    <dgm:pt modelId="{3B7C543B-9D5A-4905-B5DC-866673B0903C}" type="pres">
      <dgm:prSet presAssocID="{23B38D7C-3CC3-483E-95A2-BBA7D9CEC56B}" presName="LevelTwoTextNode" presStyleLbl="node3" presStyleIdx="9" presStyleCnt="10" custScaleX="214359" custScaleY="56448" custLinFactNeighborY="-15306">
        <dgm:presLayoutVars>
          <dgm:chPref val="3"/>
        </dgm:presLayoutVars>
      </dgm:prSet>
      <dgm:spPr/>
      <dgm:t>
        <a:bodyPr/>
        <a:lstStyle/>
        <a:p>
          <a:endParaRPr kumimoji="1" lang="ja-JP" altLang="en-US"/>
        </a:p>
      </dgm:t>
    </dgm:pt>
    <dgm:pt modelId="{BF9193F1-8F1E-4B08-9F26-D252CAEAC881}" type="pres">
      <dgm:prSet presAssocID="{23B38D7C-3CC3-483E-95A2-BBA7D9CEC56B}" presName="level3hierChild" presStyleCnt="0"/>
      <dgm:spPr/>
    </dgm:pt>
  </dgm:ptLst>
  <dgm:cxnLst>
    <dgm:cxn modelId="{FDFA8A23-4524-4C33-B181-9973C9EE1355}" type="presOf" srcId="{0C1B9D95-63AC-4041-9B25-8D36984D1545}" destId="{D6C76E7B-227D-4F1B-96E7-70926C7E3017}" srcOrd="1" destOrd="0" presId="urn:microsoft.com/office/officeart/2005/8/layout/hierarchy2"/>
    <dgm:cxn modelId="{64558183-CBAB-47C5-8A3A-827D1051697F}" type="presOf" srcId="{824223B2-4B7F-44C5-A545-C134924AE4D8}" destId="{87A16363-17D3-4224-B263-199A9B1B44AB}" srcOrd="0" destOrd="0" presId="urn:microsoft.com/office/officeart/2005/8/layout/hierarchy2"/>
    <dgm:cxn modelId="{0A33FD00-3F91-47CE-9353-230FFB3787DA}" srcId="{0F70F376-AB1F-4B3C-A51F-C1817C6F7CB7}" destId="{23B38D7C-3CC3-483E-95A2-BBA7D9CEC56B}" srcOrd="4" destOrd="0" parTransId="{C75CC8E4-2085-4773-99F8-7A8EF93A127B}" sibTransId="{A43D6451-2E60-4904-B1BF-C09BC701E89D}"/>
    <dgm:cxn modelId="{2A5517FC-E54D-409E-87D0-1C1355EF3AD1}" type="presOf" srcId="{6889CFF1-8CCD-47CA-BDD5-44C4C4B2C7EC}" destId="{B52F1FBF-DDCC-4F0A-9844-4D76D9660C52}" srcOrd="1" destOrd="0" presId="urn:microsoft.com/office/officeart/2005/8/layout/hierarchy2"/>
    <dgm:cxn modelId="{F0998055-81E8-4697-AE57-25F00FC3AD13}" type="presOf" srcId="{1DC6C766-D3FE-459A-A5C3-E6A4AB0203D2}" destId="{1175853E-FDC5-49DD-9AAD-6C3314A84FA0}" srcOrd="0" destOrd="0" presId="urn:microsoft.com/office/officeart/2005/8/layout/hierarchy2"/>
    <dgm:cxn modelId="{B472C232-5633-4631-BA37-C9A9F15972D9}" srcId="{0F70F376-AB1F-4B3C-A51F-C1817C6F7CB7}" destId="{C971C309-3051-4634-A044-956F18AC6851}" srcOrd="0" destOrd="0" parTransId="{6FCDD6B8-04F5-47AE-9460-7A24AF4CAB8D}" sibTransId="{A0468C3A-65CE-49BF-9682-4AA7BE9FE0B0}"/>
    <dgm:cxn modelId="{E2D0CD7C-3401-4217-8832-C119A7FD6873}" srcId="{74438B7B-3232-4EFB-B958-361C21D60420}" destId="{A5AF2FE5-E926-46DF-9012-1256D372DB38}" srcOrd="0" destOrd="0" parTransId="{D32D4521-141B-4F37-938C-42DB91F3E3F5}" sibTransId="{CB2FD080-99B3-4691-8A7D-D7C01681E462}"/>
    <dgm:cxn modelId="{7CD3A01A-04B2-493F-8299-86881CEFB68A}" type="presOf" srcId="{7B2E9CDD-117E-4A39-A9D5-5112F1508175}" destId="{3C6C097F-19E6-4FEB-B977-DD7556441FF8}" srcOrd="0" destOrd="0" presId="urn:microsoft.com/office/officeart/2005/8/layout/hierarchy2"/>
    <dgm:cxn modelId="{EBA050F4-C84C-4734-A12B-B824291DAE5F}" type="presOf" srcId="{04E65CE7-CD27-4A36-8C3C-A728B4D6EDD7}" destId="{4F6F19EE-1883-4C59-A45D-C6D79B076219}" srcOrd="1" destOrd="0" presId="urn:microsoft.com/office/officeart/2005/8/layout/hierarchy2"/>
    <dgm:cxn modelId="{E88AA480-EF03-4170-9401-B7AEDB7B1F08}" srcId="{373312FE-2544-4CBA-9AAE-C2888DA43FBA}" destId="{0F70F376-AB1F-4B3C-A51F-C1817C6F7CB7}" srcOrd="4" destOrd="0" parTransId="{8E0CF490-21E8-4747-AEC0-7686E6A5E200}" sibTransId="{8E6690B3-DD80-40EE-8421-6A5F9CB4938A}"/>
    <dgm:cxn modelId="{7DC63469-312E-4CE9-A725-40B1A59B0901}" type="presOf" srcId="{373312FE-2544-4CBA-9AAE-C2888DA43FBA}" destId="{C109536B-B238-43A4-8089-E5F04636403A}" srcOrd="0" destOrd="0" presId="urn:microsoft.com/office/officeart/2005/8/layout/hierarchy2"/>
    <dgm:cxn modelId="{D110A227-0C60-4ABC-A730-A31E80F308B9}" type="presOf" srcId="{FCBF3A01-E91B-4DD1-B42C-490771F3EA12}" destId="{75D0B7BA-6E7F-48B0-B2DD-2C99F87E2392}" srcOrd="0" destOrd="0" presId="urn:microsoft.com/office/officeart/2005/8/layout/hierarchy2"/>
    <dgm:cxn modelId="{6C5006FB-5097-4295-AE77-4E9B076C583C}" type="presOf" srcId="{B6E1D921-182E-4048-BDC8-724A0C897426}" destId="{9D953FA6-05F7-4775-B1D4-2E3459D67464}" srcOrd="0" destOrd="0" presId="urn:microsoft.com/office/officeart/2005/8/layout/hierarchy2"/>
    <dgm:cxn modelId="{D64E3074-0CD7-4E5E-9948-502DA0BF2590}" type="presOf" srcId="{CD585AA5-2A47-42F6-A619-A6946038D672}" destId="{7BEFA527-BD8A-4DA1-897A-3ED25A225EF1}" srcOrd="0" destOrd="0" presId="urn:microsoft.com/office/officeart/2005/8/layout/hierarchy2"/>
    <dgm:cxn modelId="{1D2F82DB-A3FC-41E4-AFA3-4B49EB5218CF}" srcId="{0F70F376-AB1F-4B3C-A51F-C1817C6F7CB7}" destId="{F3122972-5E0B-4FFA-8E93-417FD181C159}" srcOrd="3" destOrd="0" parTransId="{D21C6BE2-0AF5-42D5-9D00-DE943E1DD344}" sibTransId="{76DE91CE-5627-4224-8628-87EF51A66F90}"/>
    <dgm:cxn modelId="{4A48F18C-3DE3-4ABA-8B46-4710901C687E}" type="presOf" srcId="{633AB0CB-8B11-4D99-B31C-BEA8422D50EC}" destId="{E9ADF1D5-730A-46CA-A3D7-DF18E387141A}" srcOrd="0" destOrd="0" presId="urn:microsoft.com/office/officeart/2005/8/layout/hierarchy2"/>
    <dgm:cxn modelId="{226B9480-0CAD-4D28-8177-95C6FD804F41}" type="presOf" srcId="{3FF8C6FD-3518-4418-8CEC-E0CB1F3F120E}" destId="{CC1634AC-ECFC-4A75-B076-560E01BC3CFD}" srcOrd="1" destOrd="0" presId="urn:microsoft.com/office/officeart/2005/8/layout/hierarchy2"/>
    <dgm:cxn modelId="{538A9D57-F149-4344-A1FD-AF05F643504F}" type="presOf" srcId="{7FD34813-8573-48C0-8CC6-80877E459EC3}" destId="{1BB69A9A-225C-4E48-9F68-ECBFD9D63021}" srcOrd="1" destOrd="0" presId="urn:microsoft.com/office/officeart/2005/8/layout/hierarchy2"/>
    <dgm:cxn modelId="{990AA908-E077-4073-BF1A-2272F57A61CC}" type="presOf" srcId="{72942335-7F43-4492-90FB-D92E925700D2}" destId="{35AEBBF5-D820-41B3-B557-741F0C91638F}" srcOrd="0" destOrd="0" presId="urn:microsoft.com/office/officeart/2005/8/layout/hierarchy2"/>
    <dgm:cxn modelId="{942C3337-0664-48EC-9351-BD0529975E3E}" type="presOf" srcId="{B4F7076B-898A-423D-97B5-CE4884BC20FB}" destId="{46FF0FFB-F068-4B1B-A82F-4732C1A5C61D}" srcOrd="0" destOrd="0" presId="urn:microsoft.com/office/officeart/2005/8/layout/hierarchy2"/>
    <dgm:cxn modelId="{AB75764E-625E-4657-8BA7-03C353F73E4C}" type="presOf" srcId="{3FF8C6FD-3518-4418-8CEC-E0CB1F3F120E}" destId="{2A5DD27B-6377-45B3-BCB0-6E5E5877211A}" srcOrd="0" destOrd="0" presId="urn:microsoft.com/office/officeart/2005/8/layout/hierarchy2"/>
    <dgm:cxn modelId="{A92C9B98-4CB1-4C83-BD34-4EAAA898F79F}" srcId="{A5AF2FE5-E926-46DF-9012-1256D372DB38}" destId="{B4F7076B-898A-423D-97B5-CE4884BC20FB}" srcOrd="0" destOrd="0" parTransId="{6889CFF1-8CCD-47CA-BDD5-44C4C4B2C7EC}" sibTransId="{9CF2BD5C-0EBA-4EAC-A204-DB7A39CB4CA4}"/>
    <dgm:cxn modelId="{C2652E92-708A-4184-A6DD-0DEC28DA4DF2}" type="presOf" srcId="{6889CFF1-8CCD-47CA-BDD5-44C4C4B2C7EC}" destId="{7DB6BA9B-35D5-42C0-92D8-5C96B56CA5A5}" srcOrd="0" destOrd="0" presId="urn:microsoft.com/office/officeart/2005/8/layout/hierarchy2"/>
    <dgm:cxn modelId="{FC272B07-BD94-4460-99CA-10CB9FC16A2B}" type="presOf" srcId="{1DC6C766-D3FE-459A-A5C3-E6A4AB0203D2}" destId="{BA19CF10-F31E-4BAD-B72C-E817494E746D}" srcOrd="1" destOrd="0" presId="urn:microsoft.com/office/officeart/2005/8/layout/hierarchy2"/>
    <dgm:cxn modelId="{BC5B54B3-0B29-486D-83E1-8B809FF4E64C}" type="presOf" srcId="{C971C309-3051-4634-A044-956F18AC6851}" destId="{1133AF82-A490-4545-8750-4820D33B0AEA}" srcOrd="0" destOrd="0" presId="urn:microsoft.com/office/officeart/2005/8/layout/hierarchy2"/>
    <dgm:cxn modelId="{2D27E5F3-2E9F-448F-8315-BB8CDFC44884}" type="presOf" srcId="{C75CC8E4-2085-4773-99F8-7A8EF93A127B}" destId="{BD01BC89-FAF6-45C0-8FBA-B3CEF4D381BB}" srcOrd="1" destOrd="0" presId="urn:microsoft.com/office/officeart/2005/8/layout/hierarchy2"/>
    <dgm:cxn modelId="{6BF1C176-7AA6-4F70-B3EE-75387A5D0ADE}" type="presOf" srcId="{74438B7B-3232-4EFB-B958-361C21D60420}" destId="{F34B0C03-03D9-4050-82E3-C773A58D9D4E}" srcOrd="0" destOrd="0" presId="urn:microsoft.com/office/officeart/2005/8/layout/hierarchy2"/>
    <dgm:cxn modelId="{F3A836C0-DF0A-4578-B3C3-CB9810592FC1}" srcId="{A685CAEC-A84A-4201-AF40-3B32E0B703E7}" destId="{4721B757-41CB-452C-B1B6-EA547C10CFC9}" srcOrd="0" destOrd="0" parTransId="{4143AAFC-A78C-4A17-8DE8-0A0C0B7F45DB}" sibTransId="{8F9E63E6-8CF3-40AD-B506-C212207080BF}"/>
    <dgm:cxn modelId="{D6F6AE90-D2CC-421A-94F3-7E5C2ED67876}" type="presOf" srcId="{72942335-7F43-4492-90FB-D92E925700D2}" destId="{5567C5FA-7AE1-4EEB-8E35-B35CED5D64DD}" srcOrd="1" destOrd="0" presId="urn:microsoft.com/office/officeart/2005/8/layout/hierarchy2"/>
    <dgm:cxn modelId="{EEE04875-C110-495C-ACE5-5D2D1F6D0A4B}" srcId="{A685CAEC-A84A-4201-AF40-3B32E0B703E7}" destId="{B2C265BA-2236-4353-AB25-EC30413A03AA}" srcOrd="1" destOrd="0" parTransId="{7FD34813-8573-48C0-8CC6-80877E459EC3}" sibTransId="{75558F9F-E6FE-4C3B-8BD0-AE9F3191DCD2}"/>
    <dgm:cxn modelId="{2287BF90-7419-4CA6-9E72-A90DF2FD9C68}" type="presOf" srcId="{E790689D-9E5D-4B60-8772-FA973FBF53D1}" destId="{EA1452E0-2326-41DD-9E55-5307506272A9}" srcOrd="0" destOrd="0" presId="urn:microsoft.com/office/officeart/2005/8/layout/hierarchy2"/>
    <dgm:cxn modelId="{D3C4D733-885E-4C4C-A7E5-146FADDBD546}" type="presOf" srcId="{0C1B9D95-63AC-4041-9B25-8D36984D1545}" destId="{C8CEEAEF-30E4-4C2B-A31A-86B159A3EBC8}" srcOrd="0" destOrd="0" presId="urn:microsoft.com/office/officeart/2005/8/layout/hierarchy2"/>
    <dgm:cxn modelId="{E6D1A538-38F7-4853-A3EF-3943CE7155F7}" type="presOf" srcId="{ECDDAE8D-901B-49B9-97B2-8213662B1C6E}" destId="{83600D96-4827-4457-8D22-7FC30EAAA443}" srcOrd="1" destOrd="0" presId="urn:microsoft.com/office/officeart/2005/8/layout/hierarchy2"/>
    <dgm:cxn modelId="{D5003F81-32A0-4B81-A9BB-4A2CA404A03D}" type="presOf" srcId="{8F2C0127-28CB-4ACA-A92B-339660600D08}" destId="{EDE9C102-0D0A-40E1-B02F-D96D95F8E8EC}" srcOrd="0" destOrd="0" presId="urn:microsoft.com/office/officeart/2005/8/layout/hierarchy2"/>
    <dgm:cxn modelId="{1964F25C-EB29-46D7-BEA0-A1022DE9A32B}" srcId="{0F70F376-AB1F-4B3C-A51F-C1817C6F7CB7}" destId="{824223B2-4B7F-44C5-A545-C134924AE4D8}" srcOrd="2" destOrd="0" parTransId="{04E65CE7-CD27-4A36-8C3C-A728B4D6EDD7}" sibTransId="{C085A112-BD2D-49BA-992F-37AB404EEA2D}"/>
    <dgm:cxn modelId="{84708BA9-1F50-4AF5-83E3-A40FA2F739AC}" type="presOf" srcId="{D32D4521-141B-4F37-938C-42DB91F3E3F5}" destId="{83C06190-57EE-4270-8990-C2DBF2DE6251}" srcOrd="1" destOrd="0" presId="urn:microsoft.com/office/officeart/2005/8/layout/hierarchy2"/>
    <dgm:cxn modelId="{CF286042-434B-48D5-BB28-B801367CF340}" srcId="{A5AF2FE5-E926-46DF-9012-1256D372DB38}" destId="{8F2C0127-28CB-4ACA-A92B-339660600D08}" srcOrd="1" destOrd="0" parTransId="{ECDDAE8D-901B-49B9-97B2-8213662B1C6E}" sibTransId="{6A22CEF7-F23D-4690-A00B-AE6C13373B98}"/>
    <dgm:cxn modelId="{3078EB49-488B-41AC-91F8-6DF41F3C1DAC}" srcId="{B6E1D921-182E-4048-BDC8-724A0C897426}" destId="{83EC7C1F-6F40-4F31-A48E-821B8F7BC3AF}" srcOrd="2" destOrd="0" parTransId="{72942335-7F43-4492-90FB-D92E925700D2}" sibTransId="{F3F263BD-CEA1-486E-A346-5CAB5C49B3C3}"/>
    <dgm:cxn modelId="{FD9EF882-BAA9-423E-A758-BC04A7C2E396}" type="presOf" srcId="{8E0CF490-21E8-4747-AEC0-7686E6A5E200}" destId="{ED0CAD46-8095-4333-AA58-65B5D962125E}" srcOrd="0" destOrd="0" presId="urn:microsoft.com/office/officeart/2005/8/layout/hierarchy2"/>
    <dgm:cxn modelId="{56407EFE-BCA8-4A76-B36A-312584AAD64E}" srcId="{CD585AA5-2A47-42F6-A619-A6946038D672}" destId="{373312FE-2544-4CBA-9AAE-C2888DA43FBA}" srcOrd="0" destOrd="0" parTransId="{07B665DC-D909-4F2D-ACBC-19C9E03CB0DA}" sibTransId="{F3D99DF8-DFF9-43D6-9510-9A836FF06F0A}"/>
    <dgm:cxn modelId="{89E24F30-EAB7-4E03-B77D-C1910B790FC3}" type="presOf" srcId="{6FCDD6B8-04F5-47AE-9460-7A24AF4CAB8D}" destId="{F8535FF1-47E6-4CA7-9935-75F38B1CD95D}" srcOrd="1" destOrd="0" presId="urn:microsoft.com/office/officeart/2005/8/layout/hierarchy2"/>
    <dgm:cxn modelId="{B40958EC-44E8-49D2-86C9-1A3D163DE7AF}" type="presOf" srcId="{0F70F376-AB1F-4B3C-A51F-C1817C6F7CB7}" destId="{BC508720-A323-4727-95C4-275FE597D8EC}" srcOrd="0" destOrd="0" presId="urn:microsoft.com/office/officeart/2005/8/layout/hierarchy2"/>
    <dgm:cxn modelId="{FAB0239C-6377-4911-86B7-B64BDA7FB723}" type="presOf" srcId="{04E65CE7-CD27-4A36-8C3C-A728B4D6EDD7}" destId="{B5CEEFAF-5291-40AD-A651-62E863BFF74F}" srcOrd="0" destOrd="0" presId="urn:microsoft.com/office/officeart/2005/8/layout/hierarchy2"/>
    <dgm:cxn modelId="{A911D7C8-0EAF-42F3-BBED-D5F2CA3A5C4A}" type="presOf" srcId="{264DD244-DAC0-4CCA-BFCA-0AC350FFFF4B}" destId="{D6D2786E-52B2-469F-8648-C3757E2D781A}" srcOrd="1" destOrd="0" presId="urn:microsoft.com/office/officeart/2005/8/layout/hierarchy2"/>
    <dgm:cxn modelId="{D5578D43-9EE4-488B-ADF6-37AB14CAB485}" type="presOf" srcId="{ECD6E9AD-E638-401C-942E-506A3181BB6C}" destId="{A456E213-2A1A-4EE4-ACB3-D489A3B027CE}" srcOrd="1" destOrd="0" presId="urn:microsoft.com/office/officeart/2005/8/layout/hierarchy2"/>
    <dgm:cxn modelId="{BED8D1B0-58C0-4B2D-8286-3FEE6AD2B688}" type="presOf" srcId="{0C09D163-D529-4347-9107-4F457C3115E8}" destId="{5E3A3560-7862-4420-A061-F9CD45ECD8D7}" srcOrd="0" destOrd="0" presId="urn:microsoft.com/office/officeart/2005/8/layout/hierarchy2"/>
    <dgm:cxn modelId="{95DC24F7-A0D0-48C0-B37F-94F7E627CFDD}" type="presOf" srcId="{4721B757-41CB-452C-B1B6-EA547C10CFC9}" destId="{10D42795-88F6-454C-B135-7493651F2185}" srcOrd="0" destOrd="0" presId="urn:microsoft.com/office/officeart/2005/8/layout/hierarchy2"/>
    <dgm:cxn modelId="{F766A7E5-FA95-4341-AB8A-731F48726B41}" type="presOf" srcId="{4143AAFC-A78C-4A17-8DE8-0A0C0B7F45DB}" destId="{0B54B85F-C7B8-46B0-92A9-031FB1E4E455}" srcOrd="0" destOrd="0" presId="urn:microsoft.com/office/officeart/2005/8/layout/hierarchy2"/>
    <dgm:cxn modelId="{928FD8D7-1320-4EDE-87F3-017E18377412}" type="presOf" srcId="{9864DC15-A4B9-46AB-8BDF-00B1DB58D94E}" destId="{98D52197-B056-458A-A970-7B788A5E181E}" srcOrd="1" destOrd="0" presId="urn:microsoft.com/office/officeart/2005/8/layout/hierarchy2"/>
    <dgm:cxn modelId="{AA3F2491-4C1A-483A-9803-DEE1634BDD01}" srcId="{0F70F376-AB1F-4B3C-A51F-C1817C6F7CB7}" destId="{2C4A9001-E0E7-4709-ACE2-F1545DD53E31}" srcOrd="1" destOrd="0" parTransId="{7B2E9CDD-117E-4A39-A9D5-5112F1508175}" sibTransId="{78722C14-72D3-4A40-90C8-4CD5955DCDA3}"/>
    <dgm:cxn modelId="{F35FF00F-BB78-483D-92C8-1CFEBD21C06B}" type="presOf" srcId="{8E0CF490-21E8-4747-AEC0-7686E6A5E200}" destId="{6D3657F1-1154-41D8-B848-450BF9C732DC}" srcOrd="1" destOrd="0" presId="urn:microsoft.com/office/officeart/2005/8/layout/hierarchy2"/>
    <dgm:cxn modelId="{E5BCA52C-A2E0-450E-BE15-7283F08BC051}" type="presOf" srcId="{7FD34813-8573-48C0-8CC6-80877E459EC3}" destId="{A121E7C7-8332-4A8C-BDAC-71636066A16E}" srcOrd="0" destOrd="0" presId="urn:microsoft.com/office/officeart/2005/8/layout/hierarchy2"/>
    <dgm:cxn modelId="{3B9FABC0-4424-4C5A-ACE9-B18CAB89FBED}" type="presOf" srcId="{23B38D7C-3CC3-483E-95A2-BBA7D9CEC56B}" destId="{3B7C543B-9D5A-4905-B5DC-866673B0903C}" srcOrd="0" destOrd="0" presId="urn:microsoft.com/office/officeart/2005/8/layout/hierarchy2"/>
    <dgm:cxn modelId="{5673E962-7F94-448E-932D-AE75C1DD365E}" type="presOf" srcId="{F3122972-5E0B-4FFA-8E93-417FD181C159}" destId="{8528AFD5-7770-4BB7-BFD8-0BC3DBECA0E0}" srcOrd="0" destOrd="0" presId="urn:microsoft.com/office/officeart/2005/8/layout/hierarchy2"/>
    <dgm:cxn modelId="{ADF73989-05EA-4E8E-B93A-C971D4E8675F}" type="presOf" srcId="{6FCDD6B8-04F5-47AE-9460-7A24AF4CAB8D}" destId="{0D034AB0-6B9A-4DF5-8472-499E9C068F27}" srcOrd="0" destOrd="0" presId="urn:microsoft.com/office/officeart/2005/8/layout/hierarchy2"/>
    <dgm:cxn modelId="{CD633A4C-B8A4-426C-A207-872D89422253}" type="presOf" srcId="{B2C265BA-2236-4353-AB25-EC30413A03AA}" destId="{A808F4EB-F2C7-4285-BF27-250C78E7876A}" srcOrd="0" destOrd="0" presId="urn:microsoft.com/office/officeart/2005/8/layout/hierarchy2"/>
    <dgm:cxn modelId="{C260FF7D-BCDA-4888-BE39-BAA0FAC10BAC}" srcId="{373312FE-2544-4CBA-9AAE-C2888DA43FBA}" destId="{B6E1D921-182E-4048-BDC8-724A0C897426}" srcOrd="2" destOrd="0" parTransId="{5B6274AF-3B28-43CD-908D-53DE9484E8F9}" sibTransId="{6FEBE3F1-365E-4C65-974C-209DB339D806}"/>
    <dgm:cxn modelId="{4B2EE5A4-C574-44B7-BB0E-553AA6745902}" srcId="{B6E1D921-182E-4048-BDC8-724A0C897426}" destId="{633AB0CB-8B11-4D99-B31C-BEA8422D50EC}" srcOrd="0" destOrd="0" parTransId="{ECD6E9AD-E638-401C-942E-506A3181BB6C}" sibTransId="{E6169D1A-8A65-422A-92E1-2B0F2821E985}"/>
    <dgm:cxn modelId="{D9B3E2ED-526F-4291-8C53-AAEC845A4E59}" type="presOf" srcId="{2C4A9001-E0E7-4709-ACE2-F1545DD53E31}" destId="{ACD3DA2E-EF22-4009-9795-0A0D9A5028AF}" srcOrd="0" destOrd="0" presId="urn:microsoft.com/office/officeart/2005/8/layout/hierarchy2"/>
    <dgm:cxn modelId="{BD15C6EB-5E46-4EB5-9A0A-240F5B481C77}" type="presOf" srcId="{ECD6E9AD-E638-401C-942E-506A3181BB6C}" destId="{CB8A3205-89AD-42D2-810E-97C46EB82B60}" srcOrd="0" destOrd="0" presId="urn:microsoft.com/office/officeart/2005/8/layout/hierarchy2"/>
    <dgm:cxn modelId="{8A6CFF79-9684-470C-A954-0280EB374032}" type="presOf" srcId="{5B6274AF-3B28-43CD-908D-53DE9484E8F9}" destId="{298294D8-EA72-4233-8EE1-8D84C95058EA}" srcOrd="1" destOrd="0" presId="urn:microsoft.com/office/officeart/2005/8/layout/hierarchy2"/>
    <dgm:cxn modelId="{25B8015D-9016-4D02-803F-5FC1DA65A39B}" type="presOf" srcId="{264DD244-DAC0-4CCA-BFCA-0AC350FFFF4B}" destId="{23E4A298-627C-4164-A581-B66014E337C2}" srcOrd="0" destOrd="0" presId="urn:microsoft.com/office/officeart/2005/8/layout/hierarchy2"/>
    <dgm:cxn modelId="{3578A61E-5406-4027-A5E1-2EB198E968B1}" type="presOf" srcId="{ECDDAE8D-901B-49B9-97B2-8213662B1C6E}" destId="{91AACBDE-33FF-41E7-A1E0-41750AD970A8}" srcOrd="0" destOrd="0" presId="urn:microsoft.com/office/officeart/2005/8/layout/hierarchy2"/>
    <dgm:cxn modelId="{C986710A-CEFC-4F44-9AD0-6F48C233D914}" type="presOf" srcId="{9864DC15-A4B9-46AB-8BDF-00B1DB58D94E}" destId="{2C8A8B71-3D82-45FC-91D6-21E4F577C143}" srcOrd="0" destOrd="0" presId="urn:microsoft.com/office/officeart/2005/8/layout/hierarchy2"/>
    <dgm:cxn modelId="{F4FEB02C-3A1B-4E21-9F7D-BE3E95D2A508}" type="presOf" srcId="{83EC7C1F-6F40-4F31-A48E-821B8F7BC3AF}" destId="{4DDD3F42-EED2-49B0-965D-89CDD5BC8AA1}" srcOrd="0" destOrd="0" presId="urn:microsoft.com/office/officeart/2005/8/layout/hierarchy2"/>
    <dgm:cxn modelId="{1EC92B4C-A002-4275-B173-41004B043EDE}" type="presOf" srcId="{A5AF2FE5-E926-46DF-9012-1256D372DB38}" destId="{35ECB1A7-DDB0-448F-B87B-1DC5108E19F7}" srcOrd="0" destOrd="0" presId="urn:microsoft.com/office/officeart/2005/8/layout/hierarchy2"/>
    <dgm:cxn modelId="{78B059C9-A053-4027-AABC-F373997F2AC9}" type="presOf" srcId="{C75CC8E4-2085-4773-99F8-7A8EF93A127B}" destId="{96B70007-EEB8-481A-8CF1-42255D59D55C}" srcOrd="0" destOrd="0" presId="urn:microsoft.com/office/officeart/2005/8/layout/hierarchy2"/>
    <dgm:cxn modelId="{A2107E53-A42A-4669-8810-E915FBA73EFA}" srcId="{B6E1D921-182E-4048-BDC8-724A0C897426}" destId="{0C09D163-D529-4347-9107-4F457C3115E8}" srcOrd="1" destOrd="0" parTransId="{0C1B9D95-63AC-4041-9B25-8D36984D1545}" sibTransId="{D750C736-B767-45AF-A2D9-477B2EB9433C}"/>
    <dgm:cxn modelId="{4C137527-AA84-47C9-9FD0-623ED630422E}" type="presOf" srcId="{D21C6BE2-0AF5-42D5-9D00-DE943E1DD344}" destId="{61A421B0-8694-4DD1-A737-7B5F65C55C63}" srcOrd="0" destOrd="0" presId="urn:microsoft.com/office/officeart/2005/8/layout/hierarchy2"/>
    <dgm:cxn modelId="{9B33C506-1FB8-4DE2-AE5B-6B288C0283F7}" srcId="{373312FE-2544-4CBA-9AAE-C2888DA43FBA}" destId="{74438B7B-3232-4EFB-B958-361C21D60420}" srcOrd="1" destOrd="0" parTransId="{264DD244-DAC0-4CCA-BFCA-0AC350FFFF4B}" sibTransId="{81FB2604-BC70-4D40-8556-1052FE99895D}"/>
    <dgm:cxn modelId="{9AE41BD9-832A-4FB4-9D75-0D6346EC6D3A}" type="presOf" srcId="{5B6274AF-3B28-43CD-908D-53DE9484E8F9}" destId="{D071414C-3653-4650-A586-4A35AE5C80EE}" srcOrd="0" destOrd="0" presId="urn:microsoft.com/office/officeart/2005/8/layout/hierarchy2"/>
    <dgm:cxn modelId="{17266E73-945C-4CE3-9493-BACBAB6C00DE}" type="presOf" srcId="{4143AAFC-A78C-4A17-8DE8-0A0C0B7F45DB}" destId="{963078CB-8DA7-45B9-AD82-7D6ECB3FE0B1}" srcOrd="1" destOrd="0" presId="urn:microsoft.com/office/officeart/2005/8/layout/hierarchy2"/>
    <dgm:cxn modelId="{075196ED-5C83-41B6-9569-E50CE3605F10}" srcId="{373312FE-2544-4CBA-9AAE-C2888DA43FBA}" destId="{E790689D-9E5D-4B60-8772-FA973FBF53D1}" srcOrd="0" destOrd="0" parTransId="{3FF8C6FD-3518-4418-8CEC-E0CB1F3F120E}" sibTransId="{964694D8-DEA8-403C-BBD0-BD7F4B25280F}"/>
    <dgm:cxn modelId="{578921A3-24B6-47CA-8408-4CC6F34BEAD4}" type="presOf" srcId="{D21C6BE2-0AF5-42D5-9D00-DE943E1DD344}" destId="{21479786-B092-4E59-AEDA-B873B253FAA9}" srcOrd="1" destOrd="0" presId="urn:microsoft.com/office/officeart/2005/8/layout/hierarchy2"/>
    <dgm:cxn modelId="{C15BC796-7902-46A8-92F9-D89F770B8B3F}" type="presOf" srcId="{A685CAEC-A84A-4201-AF40-3B32E0B703E7}" destId="{362E926E-432B-4AF5-A8A2-9523244C7E30}" srcOrd="0" destOrd="0" presId="urn:microsoft.com/office/officeart/2005/8/layout/hierarchy2"/>
    <dgm:cxn modelId="{0B5B65D1-3608-4440-8983-D0B64E44BE7B}" type="presOf" srcId="{D32D4521-141B-4F37-938C-42DB91F3E3F5}" destId="{5521E3CF-B97C-4BB2-933C-BAD038A97C7F}" srcOrd="0" destOrd="0" presId="urn:microsoft.com/office/officeart/2005/8/layout/hierarchy2"/>
    <dgm:cxn modelId="{D170769A-0BCB-47BE-B0C1-951A40E94B4D}" srcId="{373312FE-2544-4CBA-9AAE-C2888DA43FBA}" destId="{FCBF3A01-E91B-4DD1-B42C-490771F3EA12}" srcOrd="3" destOrd="0" parTransId="{1DC6C766-D3FE-459A-A5C3-E6A4AB0203D2}" sibTransId="{CA41A4EF-A132-47BD-A3FB-03598378B16A}"/>
    <dgm:cxn modelId="{648C22E4-D461-442D-83F8-6518B48A8C58}" type="presOf" srcId="{7B2E9CDD-117E-4A39-A9D5-5112F1508175}" destId="{29C11189-743F-4577-B1D7-A3AE6EF84B3D}" srcOrd="1" destOrd="0" presId="urn:microsoft.com/office/officeart/2005/8/layout/hierarchy2"/>
    <dgm:cxn modelId="{FF7CCD33-6EB8-4515-891E-0AB952DDA3D1}" srcId="{74438B7B-3232-4EFB-B958-361C21D60420}" destId="{A685CAEC-A84A-4201-AF40-3B32E0B703E7}" srcOrd="1" destOrd="0" parTransId="{9864DC15-A4B9-46AB-8BDF-00B1DB58D94E}" sibTransId="{E34D6341-217E-415B-BC6F-CB2E8847A56C}"/>
    <dgm:cxn modelId="{B096864A-4A77-4B6A-88D2-083146125236}" type="presParOf" srcId="{7BEFA527-BD8A-4DA1-897A-3ED25A225EF1}" destId="{571DBE65-4E02-488D-ABCF-D26E80B6FCE7}" srcOrd="0" destOrd="0" presId="urn:microsoft.com/office/officeart/2005/8/layout/hierarchy2"/>
    <dgm:cxn modelId="{C6E72540-4A72-46A0-A54C-63A0CB39F6C4}" type="presParOf" srcId="{571DBE65-4E02-488D-ABCF-D26E80B6FCE7}" destId="{C109536B-B238-43A4-8089-E5F04636403A}" srcOrd="0" destOrd="0" presId="urn:microsoft.com/office/officeart/2005/8/layout/hierarchy2"/>
    <dgm:cxn modelId="{35D1D45A-44B0-47E9-BFBC-FCB7F9B6999F}" type="presParOf" srcId="{571DBE65-4E02-488D-ABCF-D26E80B6FCE7}" destId="{E4F83F56-1480-4ECE-81E8-D3ECC8004AC8}" srcOrd="1" destOrd="0" presId="urn:microsoft.com/office/officeart/2005/8/layout/hierarchy2"/>
    <dgm:cxn modelId="{A5E21A5A-5134-462B-BA07-FFCBCB0B67E7}" type="presParOf" srcId="{E4F83F56-1480-4ECE-81E8-D3ECC8004AC8}" destId="{2A5DD27B-6377-45B3-BCB0-6E5E5877211A}" srcOrd="0" destOrd="0" presId="urn:microsoft.com/office/officeart/2005/8/layout/hierarchy2"/>
    <dgm:cxn modelId="{EEC28197-8BDF-4EC2-80AB-5E3AB15AACF7}" type="presParOf" srcId="{2A5DD27B-6377-45B3-BCB0-6E5E5877211A}" destId="{CC1634AC-ECFC-4A75-B076-560E01BC3CFD}" srcOrd="0" destOrd="0" presId="urn:microsoft.com/office/officeart/2005/8/layout/hierarchy2"/>
    <dgm:cxn modelId="{60A2EDF9-41DF-4C4C-9E5A-33016739B6E9}" type="presParOf" srcId="{E4F83F56-1480-4ECE-81E8-D3ECC8004AC8}" destId="{E8B7F824-C422-4BF0-A22C-3961ABD3F410}" srcOrd="1" destOrd="0" presId="urn:microsoft.com/office/officeart/2005/8/layout/hierarchy2"/>
    <dgm:cxn modelId="{8F9ABF92-C08C-4518-AC09-171995251CDD}" type="presParOf" srcId="{E8B7F824-C422-4BF0-A22C-3961ABD3F410}" destId="{EA1452E0-2326-41DD-9E55-5307506272A9}" srcOrd="0" destOrd="0" presId="urn:microsoft.com/office/officeart/2005/8/layout/hierarchy2"/>
    <dgm:cxn modelId="{5E3FC74A-5BFC-403A-BC75-D0F4F0641370}" type="presParOf" srcId="{E8B7F824-C422-4BF0-A22C-3961ABD3F410}" destId="{82747F0A-4500-423D-B1D0-B890B4E822BF}" srcOrd="1" destOrd="0" presId="urn:microsoft.com/office/officeart/2005/8/layout/hierarchy2"/>
    <dgm:cxn modelId="{674A7B3A-B673-4862-8EDC-38012D1288AE}" type="presParOf" srcId="{E4F83F56-1480-4ECE-81E8-D3ECC8004AC8}" destId="{23E4A298-627C-4164-A581-B66014E337C2}" srcOrd="2" destOrd="0" presId="urn:microsoft.com/office/officeart/2005/8/layout/hierarchy2"/>
    <dgm:cxn modelId="{5475571D-5016-42BF-9B13-C4BB4EA9E924}" type="presParOf" srcId="{23E4A298-627C-4164-A581-B66014E337C2}" destId="{D6D2786E-52B2-469F-8648-C3757E2D781A}" srcOrd="0" destOrd="0" presId="urn:microsoft.com/office/officeart/2005/8/layout/hierarchy2"/>
    <dgm:cxn modelId="{B11C5538-72B7-4A98-A56B-596813740CCD}" type="presParOf" srcId="{E4F83F56-1480-4ECE-81E8-D3ECC8004AC8}" destId="{A3B67C75-B8EB-4894-83EE-7E9E5A4A11A9}" srcOrd="3" destOrd="0" presId="urn:microsoft.com/office/officeart/2005/8/layout/hierarchy2"/>
    <dgm:cxn modelId="{66A342B4-244E-4161-9B76-3455F49FC9E8}" type="presParOf" srcId="{A3B67C75-B8EB-4894-83EE-7E9E5A4A11A9}" destId="{F34B0C03-03D9-4050-82E3-C773A58D9D4E}" srcOrd="0" destOrd="0" presId="urn:microsoft.com/office/officeart/2005/8/layout/hierarchy2"/>
    <dgm:cxn modelId="{00EDED6D-EF54-4AE1-96C8-B3AE561FFDF3}" type="presParOf" srcId="{A3B67C75-B8EB-4894-83EE-7E9E5A4A11A9}" destId="{2E66F1B3-5054-4570-A428-E295EA7A3798}" srcOrd="1" destOrd="0" presId="urn:microsoft.com/office/officeart/2005/8/layout/hierarchy2"/>
    <dgm:cxn modelId="{1E652219-1833-4325-868E-8692770EFF29}" type="presParOf" srcId="{2E66F1B3-5054-4570-A428-E295EA7A3798}" destId="{5521E3CF-B97C-4BB2-933C-BAD038A97C7F}" srcOrd="0" destOrd="0" presId="urn:microsoft.com/office/officeart/2005/8/layout/hierarchy2"/>
    <dgm:cxn modelId="{47C2CC13-0581-4004-8C2F-2A819DD735B9}" type="presParOf" srcId="{5521E3CF-B97C-4BB2-933C-BAD038A97C7F}" destId="{83C06190-57EE-4270-8990-C2DBF2DE6251}" srcOrd="0" destOrd="0" presId="urn:microsoft.com/office/officeart/2005/8/layout/hierarchy2"/>
    <dgm:cxn modelId="{2B891A41-CDEA-464E-AFB3-233F4B13D40A}" type="presParOf" srcId="{2E66F1B3-5054-4570-A428-E295EA7A3798}" destId="{92F70BA4-29CE-442D-A359-5A9DF7A0FC6D}" srcOrd="1" destOrd="0" presId="urn:microsoft.com/office/officeart/2005/8/layout/hierarchy2"/>
    <dgm:cxn modelId="{B0236DB1-3EDF-4E84-94E1-38C64D8AED12}" type="presParOf" srcId="{92F70BA4-29CE-442D-A359-5A9DF7A0FC6D}" destId="{35ECB1A7-DDB0-448F-B87B-1DC5108E19F7}" srcOrd="0" destOrd="0" presId="urn:microsoft.com/office/officeart/2005/8/layout/hierarchy2"/>
    <dgm:cxn modelId="{640658C7-DC9E-4542-B22A-62BB2504213D}" type="presParOf" srcId="{92F70BA4-29CE-442D-A359-5A9DF7A0FC6D}" destId="{2B9CCCC4-2033-4D82-A3B3-866D8BDAD85D}" srcOrd="1" destOrd="0" presId="urn:microsoft.com/office/officeart/2005/8/layout/hierarchy2"/>
    <dgm:cxn modelId="{35C7FE98-9417-42DE-81AA-4C8B52A3D9A5}" type="presParOf" srcId="{2B9CCCC4-2033-4D82-A3B3-866D8BDAD85D}" destId="{7DB6BA9B-35D5-42C0-92D8-5C96B56CA5A5}" srcOrd="0" destOrd="0" presId="urn:microsoft.com/office/officeart/2005/8/layout/hierarchy2"/>
    <dgm:cxn modelId="{A044C1A9-C659-44F5-A55A-F2CCD1CFA2A5}" type="presParOf" srcId="{7DB6BA9B-35D5-42C0-92D8-5C96B56CA5A5}" destId="{B52F1FBF-DDCC-4F0A-9844-4D76D9660C52}" srcOrd="0" destOrd="0" presId="urn:microsoft.com/office/officeart/2005/8/layout/hierarchy2"/>
    <dgm:cxn modelId="{E546BCD0-6AB1-438A-A474-F0354BE0E450}" type="presParOf" srcId="{2B9CCCC4-2033-4D82-A3B3-866D8BDAD85D}" destId="{72D073A3-034E-4B5B-850D-BDE7E882579A}" srcOrd="1" destOrd="0" presId="urn:microsoft.com/office/officeart/2005/8/layout/hierarchy2"/>
    <dgm:cxn modelId="{FC2F1C1F-139A-499E-B821-8AAB1DCCE49A}" type="presParOf" srcId="{72D073A3-034E-4B5B-850D-BDE7E882579A}" destId="{46FF0FFB-F068-4B1B-A82F-4732C1A5C61D}" srcOrd="0" destOrd="0" presId="urn:microsoft.com/office/officeart/2005/8/layout/hierarchy2"/>
    <dgm:cxn modelId="{D751252A-0763-4F79-B2C8-D687A42B539A}" type="presParOf" srcId="{72D073A3-034E-4B5B-850D-BDE7E882579A}" destId="{200119AF-715A-41D5-982D-8527935A4EDF}" srcOrd="1" destOrd="0" presId="urn:microsoft.com/office/officeart/2005/8/layout/hierarchy2"/>
    <dgm:cxn modelId="{942A60AB-2DF3-446E-AFBA-747DC61CD931}" type="presParOf" srcId="{2B9CCCC4-2033-4D82-A3B3-866D8BDAD85D}" destId="{91AACBDE-33FF-41E7-A1E0-41750AD970A8}" srcOrd="2" destOrd="0" presId="urn:microsoft.com/office/officeart/2005/8/layout/hierarchy2"/>
    <dgm:cxn modelId="{387C7BA0-0CE7-453E-B934-CF0D2B989E22}" type="presParOf" srcId="{91AACBDE-33FF-41E7-A1E0-41750AD970A8}" destId="{83600D96-4827-4457-8D22-7FC30EAAA443}" srcOrd="0" destOrd="0" presId="urn:microsoft.com/office/officeart/2005/8/layout/hierarchy2"/>
    <dgm:cxn modelId="{DF6122C7-FE71-490F-8B45-43473E93C8C3}" type="presParOf" srcId="{2B9CCCC4-2033-4D82-A3B3-866D8BDAD85D}" destId="{43077B6D-B708-4343-97B1-7F3B0783AF6E}" srcOrd="3" destOrd="0" presId="urn:microsoft.com/office/officeart/2005/8/layout/hierarchy2"/>
    <dgm:cxn modelId="{03AD80D7-99E0-4B36-9F4D-605196E7A0DA}" type="presParOf" srcId="{43077B6D-B708-4343-97B1-7F3B0783AF6E}" destId="{EDE9C102-0D0A-40E1-B02F-D96D95F8E8EC}" srcOrd="0" destOrd="0" presId="urn:microsoft.com/office/officeart/2005/8/layout/hierarchy2"/>
    <dgm:cxn modelId="{F64F608B-6DE9-4EFF-8FAB-C09067FCD7CA}" type="presParOf" srcId="{43077B6D-B708-4343-97B1-7F3B0783AF6E}" destId="{8B23BBC0-7FDF-4D45-9CB7-EBCB10DD6CE5}" srcOrd="1" destOrd="0" presId="urn:microsoft.com/office/officeart/2005/8/layout/hierarchy2"/>
    <dgm:cxn modelId="{2ABAD1CC-84C6-4FAE-9F91-4791C2AD3BD7}" type="presParOf" srcId="{2E66F1B3-5054-4570-A428-E295EA7A3798}" destId="{2C8A8B71-3D82-45FC-91D6-21E4F577C143}" srcOrd="2" destOrd="0" presId="urn:microsoft.com/office/officeart/2005/8/layout/hierarchy2"/>
    <dgm:cxn modelId="{E4FAC734-A5BC-498E-81CE-BF7EC3769B52}" type="presParOf" srcId="{2C8A8B71-3D82-45FC-91D6-21E4F577C143}" destId="{98D52197-B056-458A-A970-7B788A5E181E}" srcOrd="0" destOrd="0" presId="urn:microsoft.com/office/officeart/2005/8/layout/hierarchy2"/>
    <dgm:cxn modelId="{9052DA4F-BAB4-4D94-A921-AA811AA21AB4}" type="presParOf" srcId="{2E66F1B3-5054-4570-A428-E295EA7A3798}" destId="{F247BFCF-22BE-4EAA-AB29-B5E665DDD633}" srcOrd="3" destOrd="0" presId="urn:microsoft.com/office/officeart/2005/8/layout/hierarchy2"/>
    <dgm:cxn modelId="{4B1BC6D7-E692-4D2F-9168-1901E7901938}" type="presParOf" srcId="{F247BFCF-22BE-4EAA-AB29-B5E665DDD633}" destId="{362E926E-432B-4AF5-A8A2-9523244C7E30}" srcOrd="0" destOrd="0" presId="urn:microsoft.com/office/officeart/2005/8/layout/hierarchy2"/>
    <dgm:cxn modelId="{176170EB-ECF2-4EBA-941A-3EF6FBAA3A17}" type="presParOf" srcId="{F247BFCF-22BE-4EAA-AB29-B5E665DDD633}" destId="{EE72BF1A-5466-467A-9E41-4B6869800EE6}" srcOrd="1" destOrd="0" presId="urn:microsoft.com/office/officeart/2005/8/layout/hierarchy2"/>
    <dgm:cxn modelId="{2D426D33-AACD-4378-B0DC-B7D15A383F30}" type="presParOf" srcId="{EE72BF1A-5466-467A-9E41-4B6869800EE6}" destId="{0B54B85F-C7B8-46B0-92A9-031FB1E4E455}" srcOrd="0" destOrd="0" presId="urn:microsoft.com/office/officeart/2005/8/layout/hierarchy2"/>
    <dgm:cxn modelId="{07007B43-C7F9-4CC3-9361-954820F15AF4}" type="presParOf" srcId="{0B54B85F-C7B8-46B0-92A9-031FB1E4E455}" destId="{963078CB-8DA7-45B9-AD82-7D6ECB3FE0B1}" srcOrd="0" destOrd="0" presId="urn:microsoft.com/office/officeart/2005/8/layout/hierarchy2"/>
    <dgm:cxn modelId="{FA19DFD9-8A17-4716-9018-57BFF64CA928}" type="presParOf" srcId="{EE72BF1A-5466-467A-9E41-4B6869800EE6}" destId="{CBEBB4A7-B5F1-4AC7-B481-C86496E3C6D3}" srcOrd="1" destOrd="0" presId="urn:microsoft.com/office/officeart/2005/8/layout/hierarchy2"/>
    <dgm:cxn modelId="{395F050B-3BEF-400D-B04F-E300A5CC6872}" type="presParOf" srcId="{CBEBB4A7-B5F1-4AC7-B481-C86496E3C6D3}" destId="{10D42795-88F6-454C-B135-7493651F2185}" srcOrd="0" destOrd="0" presId="urn:microsoft.com/office/officeart/2005/8/layout/hierarchy2"/>
    <dgm:cxn modelId="{09C4B6B4-C1E7-4869-8278-F3648B67B364}" type="presParOf" srcId="{CBEBB4A7-B5F1-4AC7-B481-C86496E3C6D3}" destId="{83DAC17F-C1E2-493A-BDFA-C533F4375068}" srcOrd="1" destOrd="0" presId="urn:microsoft.com/office/officeart/2005/8/layout/hierarchy2"/>
    <dgm:cxn modelId="{ED520E99-8CE8-4EB7-AE98-CB13BE88445B}" type="presParOf" srcId="{EE72BF1A-5466-467A-9E41-4B6869800EE6}" destId="{A121E7C7-8332-4A8C-BDAC-71636066A16E}" srcOrd="2" destOrd="0" presId="urn:microsoft.com/office/officeart/2005/8/layout/hierarchy2"/>
    <dgm:cxn modelId="{33844EE2-2FBE-4C7A-B70B-DE44C9DC7ECC}" type="presParOf" srcId="{A121E7C7-8332-4A8C-BDAC-71636066A16E}" destId="{1BB69A9A-225C-4E48-9F68-ECBFD9D63021}" srcOrd="0" destOrd="0" presId="urn:microsoft.com/office/officeart/2005/8/layout/hierarchy2"/>
    <dgm:cxn modelId="{545B6067-D8C0-4CA5-AEDE-B5FE5B1C33ED}" type="presParOf" srcId="{EE72BF1A-5466-467A-9E41-4B6869800EE6}" destId="{A5F90A1B-FE75-4B96-86C6-813E18B0B204}" srcOrd="3" destOrd="0" presId="urn:microsoft.com/office/officeart/2005/8/layout/hierarchy2"/>
    <dgm:cxn modelId="{CACAE692-6E17-4D4A-853B-89FCFACE1BD5}" type="presParOf" srcId="{A5F90A1B-FE75-4B96-86C6-813E18B0B204}" destId="{A808F4EB-F2C7-4285-BF27-250C78E7876A}" srcOrd="0" destOrd="0" presId="urn:microsoft.com/office/officeart/2005/8/layout/hierarchy2"/>
    <dgm:cxn modelId="{AA2737CB-D0A8-451B-9E2E-DCBBBD8B6939}" type="presParOf" srcId="{A5F90A1B-FE75-4B96-86C6-813E18B0B204}" destId="{C414742F-1C8D-4006-948D-EEDE00AD1DAC}" srcOrd="1" destOrd="0" presId="urn:microsoft.com/office/officeart/2005/8/layout/hierarchy2"/>
    <dgm:cxn modelId="{F2F233BE-7F4C-404A-AF26-5D72AD4F1100}" type="presParOf" srcId="{E4F83F56-1480-4ECE-81E8-D3ECC8004AC8}" destId="{D071414C-3653-4650-A586-4A35AE5C80EE}" srcOrd="4" destOrd="0" presId="urn:microsoft.com/office/officeart/2005/8/layout/hierarchy2"/>
    <dgm:cxn modelId="{04497AA5-8906-4090-BB32-FDE41CD2DA5B}" type="presParOf" srcId="{D071414C-3653-4650-A586-4A35AE5C80EE}" destId="{298294D8-EA72-4233-8EE1-8D84C95058EA}" srcOrd="0" destOrd="0" presId="urn:microsoft.com/office/officeart/2005/8/layout/hierarchy2"/>
    <dgm:cxn modelId="{7D69EEAA-FC8A-4690-A4D8-20865FC31B89}" type="presParOf" srcId="{E4F83F56-1480-4ECE-81E8-D3ECC8004AC8}" destId="{55987BB9-CBB8-486D-96B2-CAF739FBC2F9}" srcOrd="5" destOrd="0" presId="urn:microsoft.com/office/officeart/2005/8/layout/hierarchy2"/>
    <dgm:cxn modelId="{F3CE9FF4-7A1B-40A5-9E2C-5B5937299F46}" type="presParOf" srcId="{55987BB9-CBB8-486D-96B2-CAF739FBC2F9}" destId="{9D953FA6-05F7-4775-B1D4-2E3459D67464}" srcOrd="0" destOrd="0" presId="urn:microsoft.com/office/officeart/2005/8/layout/hierarchy2"/>
    <dgm:cxn modelId="{DBC9A5D5-96CB-40D6-8335-84C253BCD69E}" type="presParOf" srcId="{55987BB9-CBB8-486D-96B2-CAF739FBC2F9}" destId="{2DAC249A-9FC1-492A-9380-5FDB9CF256AE}" srcOrd="1" destOrd="0" presId="urn:microsoft.com/office/officeart/2005/8/layout/hierarchy2"/>
    <dgm:cxn modelId="{0724D80D-DBC8-4A77-8FBB-AECA7DEC942C}" type="presParOf" srcId="{2DAC249A-9FC1-492A-9380-5FDB9CF256AE}" destId="{CB8A3205-89AD-42D2-810E-97C46EB82B60}" srcOrd="0" destOrd="0" presId="urn:microsoft.com/office/officeart/2005/8/layout/hierarchy2"/>
    <dgm:cxn modelId="{1FC875EA-BDE9-4283-8303-C4CDDA14B2FB}" type="presParOf" srcId="{CB8A3205-89AD-42D2-810E-97C46EB82B60}" destId="{A456E213-2A1A-4EE4-ACB3-D489A3B027CE}" srcOrd="0" destOrd="0" presId="urn:microsoft.com/office/officeart/2005/8/layout/hierarchy2"/>
    <dgm:cxn modelId="{526AE21D-7F2C-43F9-80C9-E1F35DCCF7E7}" type="presParOf" srcId="{2DAC249A-9FC1-492A-9380-5FDB9CF256AE}" destId="{8BE0EC91-08D8-4C1C-8494-0E9B1ED782CA}" srcOrd="1" destOrd="0" presId="urn:microsoft.com/office/officeart/2005/8/layout/hierarchy2"/>
    <dgm:cxn modelId="{8B1461F6-C8A0-4486-B5A3-907E19FAF210}" type="presParOf" srcId="{8BE0EC91-08D8-4C1C-8494-0E9B1ED782CA}" destId="{E9ADF1D5-730A-46CA-A3D7-DF18E387141A}" srcOrd="0" destOrd="0" presId="urn:microsoft.com/office/officeart/2005/8/layout/hierarchy2"/>
    <dgm:cxn modelId="{894CC57F-1522-43CA-B10A-FE8A9B5278AB}" type="presParOf" srcId="{8BE0EC91-08D8-4C1C-8494-0E9B1ED782CA}" destId="{DA2A4698-90B8-4E30-BBEC-59F4742E6D38}" srcOrd="1" destOrd="0" presId="urn:microsoft.com/office/officeart/2005/8/layout/hierarchy2"/>
    <dgm:cxn modelId="{DA392F50-C871-4333-AD36-019F642BD897}" type="presParOf" srcId="{2DAC249A-9FC1-492A-9380-5FDB9CF256AE}" destId="{C8CEEAEF-30E4-4C2B-A31A-86B159A3EBC8}" srcOrd="2" destOrd="0" presId="urn:microsoft.com/office/officeart/2005/8/layout/hierarchy2"/>
    <dgm:cxn modelId="{60705FFC-F627-4981-A66A-EBB09CEE0BE2}" type="presParOf" srcId="{C8CEEAEF-30E4-4C2B-A31A-86B159A3EBC8}" destId="{D6C76E7B-227D-4F1B-96E7-70926C7E3017}" srcOrd="0" destOrd="0" presId="urn:microsoft.com/office/officeart/2005/8/layout/hierarchy2"/>
    <dgm:cxn modelId="{742D8095-0011-4C3E-9231-E4DCBFDEB2DA}" type="presParOf" srcId="{2DAC249A-9FC1-492A-9380-5FDB9CF256AE}" destId="{C0B3B843-24A1-400D-A325-616A513DD20F}" srcOrd="3" destOrd="0" presId="urn:microsoft.com/office/officeart/2005/8/layout/hierarchy2"/>
    <dgm:cxn modelId="{DF76C471-29C5-4403-86DE-E343049FC460}" type="presParOf" srcId="{C0B3B843-24A1-400D-A325-616A513DD20F}" destId="{5E3A3560-7862-4420-A061-F9CD45ECD8D7}" srcOrd="0" destOrd="0" presId="urn:microsoft.com/office/officeart/2005/8/layout/hierarchy2"/>
    <dgm:cxn modelId="{17C44241-853D-47C4-BF2C-89ED8EFC9ADA}" type="presParOf" srcId="{C0B3B843-24A1-400D-A325-616A513DD20F}" destId="{A126746F-1933-4F44-B0A5-EC9FB4673287}" srcOrd="1" destOrd="0" presId="urn:microsoft.com/office/officeart/2005/8/layout/hierarchy2"/>
    <dgm:cxn modelId="{53D23FD7-44BD-4ABE-8807-0C73812E5761}" type="presParOf" srcId="{2DAC249A-9FC1-492A-9380-5FDB9CF256AE}" destId="{35AEBBF5-D820-41B3-B557-741F0C91638F}" srcOrd="4" destOrd="0" presId="urn:microsoft.com/office/officeart/2005/8/layout/hierarchy2"/>
    <dgm:cxn modelId="{DAFDD342-52CC-476A-971C-811C0FA037E8}" type="presParOf" srcId="{35AEBBF5-D820-41B3-B557-741F0C91638F}" destId="{5567C5FA-7AE1-4EEB-8E35-B35CED5D64DD}" srcOrd="0" destOrd="0" presId="urn:microsoft.com/office/officeart/2005/8/layout/hierarchy2"/>
    <dgm:cxn modelId="{96992D81-1F3A-46F1-8C35-7E03A03BAC9C}" type="presParOf" srcId="{2DAC249A-9FC1-492A-9380-5FDB9CF256AE}" destId="{9B4E8759-20E5-4023-8F63-7191AD31C943}" srcOrd="5" destOrd="0" presId="urn:microsoft.com/office/officeart/2005/8/layout/hierarchy2"/>
    <dgm:cxn modelId="{D5BF5952-546D-4D61-9379-87D604B9182D}" type="presParOf" srcId="{9B4E8759-20E5-4023-8F63-7191AD31C943}" destId="{4DDD3F42-EED2-49B0-965D-89CDD5BC8AA1}" srcOrd="0" destOrd="0" presId="urn:microsoft.com/office/officeart/2005/8/layout/hierarchy2"/>
    <dgm:cxn modelId="{9866AEC3-245C-4F3A-868F-89C853DB2C88}" type="presParOf" srcId="{9B4E8759-20E5-4023-8F63-7191AD31C943}" destId="{5FA53BD8-599C-4955-9BB6-4085F6486812}" srcOrd="1" destOrd="0" presId="urn:microsoft.com/office/officeart/2005/8/layout/hierarchy2"/>
    <dgm:cxn modelId="{ACCF3DA1-5F85-4D21-9290-35BEDE9EF45B}" type="presParOf" srcId="{E4F83F56-1480-4ECE-81E8-D3ECC8004AC8}" destId="{1175853E-FDC5-49DD-9AAD-6C3314A84FA0}" srcOrd="6" destOrd="0" presId="urn:microsoft.com/office/officeart/2005/8/layout/hierarchy2"/>
    <dgm:cxn modelId="{FC9F3B48-6B57-485E-81C6-ECC4C76E1233}" type="presParOf" srcId="{1175853E-FDC5-49DD-9AAD-6C3314A84FA0}" destId="{BA19CF10-F31E-4BAD-B72C-E817494E746D}" srcOrd="0" destOrd="0" presId="urn:microsoft.com/office/officeart/2005/8/layout/hierarchy2"/>
    <dgm:cxn modelId="{233E3516-ABCA-40B1-9ED2-DC9AEBE3968A}" type="presParOf" srcId="{E4F83F56-1480-4ECE-81E8-D3ECC8004AC8}" destId="{D438BA5D-5B72-4921-B695-68BB7D43C991}" srcOrd="7" destOrd="0" presId="urn:microsoft.com/office/officeart/2005/8/layout/hierarchy2"/>
    <dgm:cxn modelId="{549F5D0C-D607-4269-9FEE-9E5430256233}" type="presParOf" srcId="{D438BA5D-5B72-4921-B695-68BB7D43C991}" destId="{75D0B7BA-6E7F-48B0-B2DD-2C99F87E2392}" srcOrd="0" destOrd="0" presId="urn:microsoft.com/office/officeart/2005/8/layout/hierarchy2"/>
    <dgm:cxn modelId="{EE266D71-5F5D-4A43-AA4A-08346B50D6CF}" type="presParOf" srcId="{D438BA5D-5B72-4921-B695-68BB7D43C991}" destId="{024FF0C6-0589-491D-8ECE-1D1BF84C70D0}" srcOrd="1" destOrd="0" presId="urn:microsoft.com/office/officeart/2005/8/layout/hierarchy2"/>
    <dgm:cxn modelId="{7BAC2C5F-B372-4903-9A28-88C7597D7B6E}" type="presParOf" srcId="{E4F83F56-1480-4ECE-81E8-D3ECC8004AC8}" destId="{ED0CAD46-8095-4333-AA58-65B5D962125E}" srcOrd="8" destOrd="0" presId="urn:microsoft.com/office/officeart/2005/8/layout/hierarchy2"/>
    <dgm:cxn modelId="{7E26EBC6-0C64-4DBE-B563-3698ADF271D2}" type="presParOf" srcId="{ED0CAD46-8095-4333-AA58-65B5D962125E}" destId="{6D3657F1-1154-41D8-B848-450BF9C732DC}" srcOrd="0" destOrd="0" presId="urn:microsoft.com/office/officeart/2005/8/layout/hierarchy2"/>
    <dgm:cxn modelId="{E8D2E420-8111-4C59-B944-4766EF4B1387}" type="presParOf" srcId="{E4F83F56-1480-4ECE-81E8-D3ECC8004AC8}" destId="{303B5872-A5E6-4E6B-AC92-E32DEDAE8D4B}" srcOrd="9" destOrd="0" presId="urn:microsoft.com/office/officeart/2005/8/layout/hierarchy2"/>
    <dgm:cxn modelId="{E5793BA6-EB86-424F-B45C-5FD5F413BB02}" type="presParOf" srcId="{303B5872-A5E6-4E6B-AC92-E32DEDAE8D4B}" destId="{BC508720-A323-4727-95C4-275FE597D8EC}" srcOrd="0" destOrd="0" presId="urn:microsoft.com/office/officeart/2005/8/layout/hierarchy2"/>
    <dgm:cxn modelId="{76505BE7-7FBD-492A-9D4C-F0F2362554EA}" type="presParOf" srcId="{303B5872-A5E6-4E6B-AC92-E32DEDAE8D4B}" destId="{63EFDDB8-C7C3-4AF9-8EE8-59D533D6A778}" srcOrd="1" destOrd="0" presId="urn:microsoft.com/office/officeart/2005/8/layout/hierarchy2"/>
    <dgm:cxn modelId="{B8E7A789-B724-48E9-AAD4-10FD0725A91D}" type="presParOf" srcId="{63EFDDB8-C7C3-4AF9-8EE8-59D533D6A778}" destId="{0D034AB0-6B9A-4DF5-8472-499E9C068F27}" srcOrd="0" destOrd="0" presId="urn:microsoft.com/office/officeart/2005/8/layout/hierarchy2"/>
    <dgm:cxn modelId="{723EC552-41E6-423D-9B9F-F826B6F6FDC0}" type="presParOf" srcId="{0D034AB0-6B9A-4DF5-8472-499E9C068F27}" destId="{F8535FF1-47E6-4CA7-9935-75F38B1CD95D}" srcOrd="0" destOrd="0" presId="urn:microsoft.com/office/officeart/2005/8/layout/hierarchy2"/>
    <dgm:cxn modelId="{99E7C6F7-6628-4F42-858E-D8015FB88E0C}" type="presParOf" srcId="{63EFDDB8-C7C3-4AF9-8EE8-59D533D6A778}" destId="{9F3E70FE-A93E-4505-9844-47CB6AB7BA8B}" srcOrd="1" destOrd="0" presId="urn:microsoft.com/office/officeart/2005/8/layout/hierarchy2"/>
    <dgm:cxn modelId="{375AF8BA-8E00-4E4E-9950-53105A5AA192}" type="presParOf" srcId="{9F3E70FE-A93E-4505-9844-47CB6AB7BA8B}" destId="{1133AF82-A490-4545-8750-4820D33B0AEA}" srcOrd="0" destOrd="0" presId="urn:microsoft.com/office/officeart/2005/8/layout/hierarchy2"/>
    <dgm:cxn modelId="{27BDDCF4-5754-4F51-9C12-80AB0848DB22}" type="presParOf" srcId="{9F3E70FE-A93E-4505-9844-47CB6AB7BA8B}" destId="{476CCE22-20BE-423F-8F74-249F57F6896B}" srcOrd="1" destOrd="0" presId="urn:microsoft.com/office/officeart/2005/8/layout/hierarchy2"/>
    <dgm:cxn modelId="{58B562B3-9488-4027-B3D6-C3B148AFFCEE}" type="presParOf" srcId="{63EFDDB8-C7C3-4AF9-8EE8-59D533D6A778}" destId="{3C6C097F-19E6-4FEB-B977-DD7556441FF8}" srcOrd="2" destOrd="0" presId="urn:microsoft.com/office/officeart/2005/8/layout/hierarchy2"/>
    <dgm:cxn modelId="{678978ED-F2AE-448B-ACA2-DA05BC0C2498}" type="presParOf" srcId="{3C6C097F-19E6-4FEB-B977-DD7556441FF8}" destId="{29C11189-743F-4577-B1D7-A3AE6EF84B3D}" srcOrd="0" destOrd="0" presId="urn:microsoft.com/office/officeart/2005/8/layout/hierarchy2"/>
    <dgm:cxn modelId="{8DB88C53-E530-4F68-873C-95C440679B44}" type="presParOf" srcId="{63EFDDB8-C7C3-4AF9-8EE8-59D533D6A778}" destId="{51F88F11-8F22-47DD-BE47-2AA43AF8D293}" srcOrd="3" destOrd="0" presId="urn:microsoft.com/office/officeart/2005/8/layout/hierarchy2"/>
    <dgm:cxn modelId="{BCC01637-C68F-450E-A8BF-4B185AE178B3}" type="presParOf" srcId="{51F88F11-8F22-47DD-BE47-2AA43AF8D293}" destId="{ACD3DA2E-EF22-4009-9795-0A0D9A5028AF}" srcOrd="0" destOrd="0" presId="urn:microsoft.com/office/officeart/2005/8/layout/hierarchy2"/>
    <dgm:cxn modelId="{041B8EC3-1677-4305-9F10-4084798EB347}" type="presParOf" srcId="{51F88F11-8F22-47DD-BE47-2AA43AF8D293}" destId="{8DFB4DB1-1ED4-41F3-80C9-246E5D782208}" srcOrd="1" destOrd="0" presId="urn:microsoft.com/office/officeart/2005/8/layout/hierarchy2"/>
    <dgm:cxn modelId="{997A1DE3-61A1-42A8-BE74-B1724D7BD991}" type="presParOf" srcId="{63EFDDB8-C7C3-4AF9-8EE8-59D533D6A778}" destId="{B5CEEFAF-5291-40AD-A651-62E863BFF74F}" srcOrd="4" destOrd="0" presId="urn:microsoft.com/office/officeart/2005/8/layout/hierarchy2"/>
    <dgm:cxn modelId="{871FED16-001D-446F-9214-EDA5780249D9}" type="presParOf" srcId="{B5CEEFAF-5291-40AD-A651-62E863BFF74F}" destId="{4F6F19EE-1883-4C59-A45D-C6D79B076219}" srcOrd="0" destOrd="0" presId="urn:microsoft.com/office/officeart/2005/8/layout/hierarchy2"/>
    <dgm:cxn modelId="{2793D2C8-2834-486A-9E4F-2C3EB9117FD6}" type="presParOf" srcId="{63EFDDB8-C7C3-4AF9-8EE8-59D533D6A778}" destId="{E198A6D0-344E-4A45-A83F-8A66617FC25D}" srcOrd="5" destOrd="0" presId="urn:microsoft.com/office/officeart/2005/8/layout/hierarchy2"/>
    <dgm:cxn modelId="{4ACC0E11-95C5-4CEF-BC62-9277DE8EAB13}" type="presParOf" srcId="{E198A6D0-344E-4A45-A83F-8A66617FC25D}" destId="{87A16363-17D3-4224-B263-199A9B1B44AB}" srcOrd="0" destOrd="0" presId="urn:microsoft.com/office/officeart/2005/8/layout/hierarchy2"/>
    <dgm:cxn modelId="{5B484233-2E03-4C02-9A9D-E36A87F7A773}" type="presParOf" srcId="{E198A6D0-344E-4A45-A83F-8A66617FC25D}" destId="{892FDC3A-7CA1-4FD7-89CC-360C0051C674}" srcOrd="1" destOrd="0" presId="urn:microsoft.com/office/officeart/2005/8/layout/hierarchy2"/>
    <dgm:cxn modelId="{9E17C8A4-AF45-4955-9F61-6826D12FF4D3}" type="presParOf" srcId="{63EFDDB8-C7C3-4AF9-8EE8-59D533D6A778}" destId="{61A421B0-8694-4DD1-A737-7B5F65C55C63}" srcOrd="6" destOrd="0" presId="urn:microsoft.com/office/officeart/2005/8/layout/hierarchy2"/>
    <dgm:cxn modelId="{C6AC3CBD-F706-4997-A012-E52D805A40C4}" type="presParOf" srcId="{61A421B0-8694-4DD1-A737-7B5F65C55C63}" destId="{21479786-B092-4E59-AEDA-B873B253FAA9}" srcOrd="0" destOrd="0" presId="urn:microsoft.com/office/officeart/2005/8/layout/hierarchy2"/>
    <dgm:cxn modelId="{B715D5A1-5D6D-4FBA-9372-9B80D17DE6F5}" type="presParOf" srcId="{63EFDDB8-C7C3-4AF9-8EE8-59D533D6A778}" destId="{0D8A7DF4-6918-4988-924F-09B393D6EA0C}" srcOrd="7" destOrd="0" presId="urn:microsoft.com/office/officeart/2005/8/layout/hierarchy2"/>
    <dgm:cxn modelId="{96E5526B-2A84-4A44-8878-E1FBF0E6C382}" type="presParOf" srcId="{0D8A7DF4-6918-4988-924F-09B393D6EA0C}" destId="{8528AFD5-7770-4BB7-BFD8-0BC3DBECA0E0}" srcOrd="0" destOrd="0" presId="urn:microsoft.com/office/officeart/2005/8/layout/hierarchy2"/>
    <dgm:cxn modelId="{7A106A74-8C80-4D55-8425-935B3170B10B}" type="presParOf" srcId="{0D8A7DF4-6918-4988-924F-09B393D6EA0C}" destId="{191D35A3-458F-43E9-B15A-865B9541C285}" srcOrd="1" destOrd="0" presId="urn:microsoft.com/office/officeart/2005/8/layout/hierarchy2"/>
    <dgm:cxn modelId="{D5D9F235-7EDF-436E-9766-1546A8AAA2CE}" type="presParOf" srcId="{63EFDDB8-C7C3-4AF9-8EE8-59D533D6A778}" destId="{96B70007-EEB8-481A-8CF1-42255D59D55C}" srcOrd="8" destOrd="0" presId="urn:microsoft.com/office/officeart/2005/8/layout/hierarchy2"/>
    <dgm:cxn modelId="{505CFCE0-76F4-404E-9614-1CB71BEC32E4}" type="presParOf" srcId="{96B70007-EEB8-481A-8CF1-42255D59D55C}" destId="{BD01BC89-FAF6-45C0-8FBA-B3CEF4D381BB}" srcOrd="0" destOrd="0" presId="urn:microsoft.com/office/officeart/2005/8/layout/hierarchy2"/>
    <dgm:cxn modelId="{BEFB8613-A02A-4C3B-94A4-60AA333BBDEB}" type="presParOf" srcId="{63EFDDB8-C7C3-4AF9-8EE8-59D533D6A778}" destId="{8E20FDB1-48F4-4E02-9889-CB8BB90DD4EB}" srcOrd="9" destOrd="0" presId="urn:microsoft.com/office/officeart/2005/8/layout/hierarchy2"/>
    <dgm:cxn modelId="{80ACC72F-E3D1-4588-BB5A-4C1430F0B0C0}" type="presParOf" srcId="{8E20FDB1-48F4-4E02-9889-CB8BB90DD4EB}" destId="{3B7C543B-9D5A-4905-B5DC-866673B0903C}" srcOrd="0" destOrd="0" presId="urn:microsoft.com/office/officeart/2005/8/layout/hierarchy2"/>
    <dgm:cxn modelId="{D7D59CCA-05DF-4501-AE9A-2001E9CEC56D}" type="presParOf" srcId="{8E20FDB1-48F4-4E02-9889-CB8BB90DD4EB}" destId="{BF9193F1-8F1E-4B08-9F26-D252CAEAC881}"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585AA5-2A47-42F6-A619-A6946038D672}"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kumimoji="1" lang="ja-JP" altLang="en-US"/>
        </a:p>
      </dgm:t>
    </dgm:pt>
    <dgm:pt modelId="{373312FE-2544-4CBA-9AAE-C2888DA43FBA}">
      <dgm:prSet phldrT="[テキスト]" custT="1">
        <dgm:style>
          <a:lnRef idx="3">
            <a:schemeClr val="lt1"/>
          </a:lnRef>
          <a:fillRef idx="1">
            <a:schemeClr val="accent5"/>
          </a:fillRef>
          <a:effectRef idx="1">
            <a:schemeClr val="accent5"/>
          </a:effectRef>
          <a:fontRef idx="minor">
            <a:schemeClr val="lt1"/>
          </a:fontRef>
        </dgm:style>
      </dgm:prSet>
      <dgm:spPr/>
      <dgm:t>
        <a:bodyPr/>
        <a:lstStyle/>
        <a:p>
          <a:r>
            <a:rPr kumimoji="1" lang="ja-JP" altLang="en-US" sz="1800" b="1" dirty="0" smtClean="0"/>
            <a:t>債</a:t>
          </a:r>
          <a:r>
            <a:rPr kumimoji="1" lang="en-US" altLang="ja-JP" sz="1800" b="1" dirty="0" smtClean="0"/>
            <a:t/>
          </a:r>
          <a:br>
            <a:rPr kumimoji="1" lang="en-US" altLang="ja-JP" sz="1800" b="1" dirty="0" smtClean="0"/>
          </a:br>
          <a:r>
            <a:rPr kumimoji="1" lang="ja-JP" altLang="en-US" sz="1800" b="1" dirty="0" smtClean="0"/>
            <a:t>権</a:t>
          </a:r>
          <a:r>
            <a:rPr kumimoji="1" lang="en-US" altLang="ja-JP" sz="1800" b="1" dirty="0" smtClean="0"/>
            <a:t/>
          </a:r>
          <a:br>
            <a:rPr kumimoji="1" lang="en-US" altLang="ja-JP" sz="1800" b="1" dirty="0" smtClean="0"/>
          </a:br>
          <a:r>
            <a:rPr kumimoji="1" lang="ja-JP" altLang="en-US" sz="1800" b="1" dirty="0" smtClean="0"/>
            <a:t>総</a:t>
          </a:r>
          <a:r>
            <a:rPr kumimoji="1" lang="en-US" altLang="ja-JP" sz="1800" b="1" dirty="0" smtClean="0"/>
            <a:t/>
          </a:r>
          <a:br>
            <a:rPr kumimoji="1" lang="en-US" altLang="ja-JP" sz="1800" b="1" dirty="0" smtClean="0"/>
          </a:br>
          <a:r>
            <a:rPr kumimoji="1" lang="ja-JP" altLang="en-US" sz="1800" b="1" dirty="0" smtClean="0"/>
            <a:t>論</a:t>
          </a:r>
          <a:endParaRPr kumimoji="1" lang="ja-JP" altLang="en-US" sz="1800" b="1" dirty="0"/>
        </a:p>
      </dgm:t>
    </dgm:pt>
    <dgm:pt modelId="{07B665DC-D909-4F2D-ACBC-19C9E03CB0DA}" type="parTrans" cxnId="{56407EFE-BCA8-4A76-B36A-312584AAD64E}">
      <dgm:prSet/>
      <dgm:spPr/>
      <dgm:t>
        <a:bodyPr/>
        <a:lstStyle/>
        <a:p>
          <a:endParaRPr kumimoji="1" lang="ja-JP" altLang="en-US" sz="1800" b="1"/>
        </a:p>
      </dgm:t>
    </dgm:pt>
    <dgm:pt modelId="{F3D99DF8-DFF9-43D6-9510-9A836FF06F0A}" type="sibTrans" cxnId="{56407EFE-BCA8-4A76-B36A-312584AAD64E}">
      <dgm:prSet/>
      <dgm:spPr/>
      <dgm:t>
        <a:bodyPr/>
        <a:lstStyle/>
        <a:p>
          <a:endParaRPr kumimoji="1" lang="ja-JP" altLang="en-US" sz="1800" b="1"/>
        </a:p>
      </dgm:t>
    </dgm:pt>
    <dgm:pt modelId="{E790689D-9E5D-4B60-8772-FA973FBF53D1}">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1800" b="1" dirty="0" smtClean="0"/>
            <a:t>債権の目的</a:t>
          </a:r>
          <a:endParaRPr kumimoji="1" lang="ja-JP" altLang="en-US" sz="1800" b="1" dirty="0"/>
        </a:p>
      </dgm:t>
    </dgm:pt>
    <dgm:pt modelId="{3FF8C6FD-3518-4418-8CEC-E0CB1F3F120E}" type="parTrans" cxnId="{075196ED-5C83-41B6-9569-E50CE3605F10}">
      <dgm:prSet custT="1"/>
      <dgm:spPr/>
      <dgm:t>
        <a:bodyPr/>
        <a:lstStyle/>
        <a:p>
          <a:endParaRPr kumimoji="1" lang="ja-JP" altLang="en-US" sz="1800" b="1"/>
        </a:p>
      </dgm:t>
    </dgm:pt>
    <dgm:pt modelId="{964694D8-DEA8-403C-BBD0-BD7F4B25280F}" type="sibTrans" cxnId="{075196ED-5C83-41B6-9569-E50CE3605F10}">
      <dgm:prSet/>
      <dgm:spPr/>
      <dgm:t>
        <a:bodyPr/>
        <a:lstStyle/>
        <a:p>
          <a:endParaRPr kumimoji="1" lang="ja-JP" altLang="en-US" sz="1800" b="1"/>
        </a:p>
      </dgm:t>
    </dgm:pt>
    <dgm:pt modelId="{74438B7B-3232-4EFB-B958-361C21D60420}">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1800" b="1" dirty="0" smtClean="0"/>
            <a:t>債権の効力</a:t>
          </a:r>
          <a:endParaRPr kumimoji="1" lang="ja-JP" altLang="en-US" sz="1800" b="1" dirty="0"/>
        </a:p>
      </dgm:t>
    </dgm:pt>
    <dgm:pt modelId="{264DD244-DAC0-4CCA-BFCA-0AC350FFFF4B}" type="parTrans" cxnId="{9B33C506-1FB8-4DE2-AE5B-6B288C0283F7}">
      <dgm:prSet custT="1"/>
      <dgm:spPr/>
      <dgm:t>
        <a:bodyPr/>
        <a:lstStyle/>
        <a:p>
          <a:endParaRPr kumimoji="1" lang="ja-JP" altLang="en-US" sz="1800" b="1"/>
        </a:p>
      </dgm:t>
    </dgm:pt>
    <dgm:pt modelId="{81FB2604-BC70-4D40-8556-1052FE99895D}" type="sibTrans" cxnId="{9B33C506-1FB8-4DE2-AE5B-6B288C0283F7}">
      <dgm:prSet/>
      <dgm:spPr/>
      <dgm:t>
        <a:bodyPr/>
        <a:lstStyle/>
        <a:p>
          <a:endParaRPr kumimoji="1" lang="ja-JP" altLang="en-US" sz="1800" b="1"/>
        </a:p>
      </dgm:t>
    </dgm:pt>
    <dgm:pt modelId="{B6E1D921-182E-4048-BDC8-724A0C897426}">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1800" b="1" dirty="0" smtClean="0"/>
            <a:t>多数当事者関係</a:t>
          </a:r>
          <a:endParaRPr kumimoji="1" lang="ja-JP" altLang="en-US" sz="1800" b="1" dirty="0"/>
        </a:p>
      </dgm:t>
    </dgm:pt>
    <dgm:pt modelId="{5B6274AF-3B28-43CD-908D-53DE9484E8F9}" type="parTrans" cxnId="{C260FF7D-BCDA-4888-BE39-BAA0FAC10BAC}">
      <dgm:prSet custT="1"/>
      <dgm:spPr/>
      <dgm:t>
        <a:bodyPr/>
        <a:lstStyle/>
        <a:p>
          <a:endParaRPr kumimoji="1" lang="ja-JP" altLang="en-US" sz="1800" b="1"/>
        </a:p>
      </dgm:t>
    </dgm:pt>
    <dgm:pt modelId="{6FEBE3F1-365E-4C65-974C-209DB339D806}" type="sibTrans" cxnId="{C260FF7D-BCDA-4888-BE39-BAA0FAC10BAC}">
      <dgm:prSet/>
      <dgm:spPr/>
      <dgm:t>
        <a:bodyPr/>
        <a:lstStyle/>
        <a:p>
          <a:endParaRPr kumimoji="1" lang="ja-JP" altLang="en-US" sz="1800" b="1"/>
        </a:p>
      </dgm:t>
    </dgm:pt>
    <dgm:pt modelId="{FCBF3A01-E91B-4DD1-B42C-490771F3EA12}">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1800" b="1" dirty="0" smtClean="0"/>
            <a:t>債権の譲渡</a:t>
          </a:r>
          <a:endParaRPr kumimoji="1" lang="ja-JP" altLang="en-US" sz="1800" b="1" dirty="0"/>
        </a:p>
      </dgm:t>
    </dgm:pt>
    <dgm:pt modelId="{1DC6C766-D3FE-459A-A5C3-E6A4AB0203D2}" type="parTrans" cxnId="{D170769A-0BCB-47BE-B0C1-951A40E94B4D}">
      <dgm:prSet custT="1"/>
      <dgm:spPr/>
      <dgm:t>
        <a:bodyPr/>
        <a:lstStyle/>
        <a:p>
          <a:endParaRPr kumimoji="1" lang="ja-JP" altLang="en-US" sz="1800" b="1"/>
        </a:p>
      </dgm:t>
    </dgm:pt>
    <dgm:pt modelId="{CA41A4EF-A132-47BD-A3FB-03598378B16A}" type="sibTrans" cxnId="{D170769A-0BCB-47BE-B0C1-951A40E94B4D}">
      <dgm:prSet/>
      <dgm:spPr/>
      <dgm:t>
        <a:bodyPr/>
        <a:lstStyle/>
        <a:p>
          <a:endParaRPr kumimoji="1" lang="ja-JP" altLang="en-US" sz="1800" b="1"/>
        </a:p>
      </dgm:t>
    </dgm:pt>
    <dgm:pt modelId="{0F70F376-AB1F-4B3C-A51F-C1817C6F7CB7}">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1800" b="1" dirty="0" smtClean="0"/>
            <a:t>債権の消滅</a:t>
          </a:r>
          <a:endParaRPr kumimoji="1" lang="ja-JP" altLang="en-US" sz="1800" b="1" dirty="0"/>
        </a:p>
      </dgm:t>
    </dgm:pt>
    <dgm:pt modelId="{8E0CF490-21E8-4747-AEC0-7686E6A5E200}" type="parTrans" cxnId="{E88AA480-EF03-4170-9401-B7AEDB7B1F08}">
      <dgm:prSet custT="1"/>
      <dgm:spPr/>
      <dgm:t>
        <a:bodyPr/>
        <a:lstStyle/>
        <a:p>
          <a:endParaRPr kumimoji="1" lang="ja-JP" altLang="en-US" sz="1800" b="1"/>
        </a:p>
      </dgm:t>
    </dgm:pt>
    <dgm:pt modelId="{8E6690B3-DD80-40EE-8421-6A5F9CB4938A}" type="sibTrans" cxnId="{E88AA480-EF03-4170-9401-B7AEDB7B1F08}">
      <dgm:prSet/>
      <dgm:spPr/>
      <dgm:t>
        <a:bodyPr/>
        <a:lstStyle/>
        <a:p>
          <a:endParaRPr kumimoji="1" lang="ja-JP" altLang="en-US" sz="1800" b="1"/>
        </a:p>
      </dgm:t>
    </dgm:pt>
    <dgm:pt modelId="{C971C309-3051-4634-A044-956F18AC685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弁済</a:t>
          </a:r>
          <a:endParaRPr kumimoji="1" lang="ja-JP" altLang="en-US" sz="1800" b="1" dirty="0"/>
        </a:p>
      </dgm:t>
    </dgm:pt>
    <dgm:pt modelId="{6FCDD6B8-04F5-47AE-9460-7A24AF4CAB8D}" type="parTrans" cxnId="{B472C232-5633-4631-BA37-C9A9F15972D9}">
      <dgm:prSet custT="1"/>
      <dgm:spPr/>
      <dgm:t>
        <a:bodyPr/>
        <a:lstStyle/>
        <a:p>
          <a:endParaRPr kumimoji="1" lang="ja-JP" altLang="en-US" sz="1800" b="1"/>
        </a:p>
      </dgm:t>
    </dgm:pt>
    <dgm:pt modelId="{A0468C3A-65CE-49BF-9682-4AA7BE9FE0B0}" type="sibTrans" cxnId="{B472C232-5633-4631-BA37-C9A9F15972D9}">
      <dgm:prSet/>
      <dgm:spPr/>
      <dgm:t>
        <a:bodyPr/>
        <a:lstStyle/>
        <a:p>
          <a:endParaRPr kumimoji="1" lang="ja-JP" altLang="en-US" sz="1800" b="1"/>
        </a:p>
      </dgm:t>
    </dgm:pt>
    <dgm:pt modelId="{2C4A9001-E0E7-4709-ACE2-F1545DD53E3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相殺</a:t>
          </a:r>
          <a:endParaRPr kumimoji="1" lang="ja-JP" altLang="en-US" sz="1800" b="1" dirty="0"/>
        </a:p>
      </dgm:t>
    </dgm:pt>
    <dgm:pt modelId="{7B2E9CDD-117E-4A39-A9D5-5112F1508175}" type="parTrans" cxnId="{AA3F2491-4C1A-483A-9803-DEE1634BDD01}">
      <dgm:prSet custT="1"/>
      <dgm:spPr/>
      <dgm:t>
        <a:bodyPr/>
        <a:lstStyle/>
        <a:p>
          <a:endParaRPr kumimoji="1" lang="ja-JP" altLang="en-US" sz="1800" b="1"/>
        </a:p>
      </dgm:t>
    </dgm:pt>
    <dgm:pt modelId="{78722C14-72D3-4A40-90C8-4CD5955DCDA3}" type="sibTrans" cxnId="{AA3F2491-4C1A-483A-9803-DEE1634BDD01}">
      <dgm:prSet/>
      <dgm:spPr/>
      <dgm:t>
        <a:bodyPr/>
        <a:lstStyle/>
        <a:p>
          <a:endParaRPr kumimoji="1" lang="ja-JP" altLang="en-US" sz="1800" b="1"/>
        </a:p>
      </dgm:t>
    </dgm:pt>
    <dgm:pt modelId="{824223B2-4B7F-44C5-A545-C134924AE4D8}">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更改</a:t>
          </a:r>
          <a:endParaRPr kumimoji="1" lang="ja-JP" altLang="en-US" sz="1800" b="1" dirty="0"/>
        </a:p>
      </dgm:t>
    </dgm:pt>
    <dgm:pt modelId="{04E65CE7-CD27-4A36-8C3C-A728B4D6EDD7}" type="parTrans" cxnId="{1964F25C-EB29-46D7-BEA0-A1022DE9A32B}">
      <dgm:prSet custT="1"/>
      <dgm:spPr/>
      <dgm:t>
        <a:bodyPr/>
        <a:lstStyle/>
        <a:p>
          <a:endParaRPr kumimoji="1" lang="ja-JP" altLang="en-US" sz="1800" b="1"/>
        </a:p>
      </dgm:t>
    </dgm:pt>
    <dgm:pt modelId="{C085A112-BD2D-49BA-992F-37AB404EEA2D}" type="sibTrans" cxnId="{1964F25C-EB29-46D7-BEA0-A1022DE9A32B}">
      <dgm:prSet/>
      <dgm:spPr/>
      <dgm:t>
        <a:bodyPr/>
        <a:lstStyle/>
        <a:p>
          <a:endParaRPr kumimoji="1" lang="ja-JP" altLang="en-US" sz="1800" b="1"/>
        </a:p>
      </dgm:t>
    </dgm:pt>
    <dgm:pt modelId="{F3122972-5E0B-4FFA-8E93-417FD181C159}">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免除</a:t>
          </a:r>
          <a:endParaRPr kumimoji="1" lang="ja-JP" altLang="en-US" sz="1800" b="1" dirty="0"/>
        </a:p>
      </dgm:t>
    </dgm:pt>
    <dgm:pt modelId="{D21C6BE2-0AF5-42D5-9D00-DE943E1DD344}" type="parTrans" cxnId="{1D2F82DB-A3FC-41E4-AFA3-4B49EB5218CF}">
      <dgm:prSet custT="1"/>
      <dgm:spPr/>
      <dgm:t>
        <a:bodyPr/>
        <a:lstStyle/>
        <a:p>
          <a:endParaRPr kumimoji="1" lang="ja-JP" altLang="en-US" sz="1800" b="1"/>
        </a:p>
      </dgm:t>
    </dgm:pt>
    <dgm:pt modelId="{76DE91CE-5627-4224-8628-87EF51A66F90}" type="sibTrans" cxnId="{1D2F82DB-A3FC-41E4-AFA3-4B49EB5218CF}">
      <dgm:prSet/>
      <dgm:spPr/>
      <dgm:t>
        <a:bodyPr/>
        <a:lstStyle/>
        <a:p>
          <a:endParaRPr kumimoji="1" lang="ja-JP" altLang="en-US" sz="1800" b="1"/>
        </a:p>
      </dgm:t>
    </dgm:pt>
    <dgm:pt modelId="{23B38D7C-3CC3-483E-95A2-BBA7D9CEC56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t>混同</a:t>
          </a:r>
          <a:endParaRPr kumimoji="1" lang="ja-JP" altLang="en-US" sz="1800" b="1" dirty="0"/>
        </a:p>
      </dgm:t>
    </dgm:pt>
    <dgm:pt modelId="{C75CC8E4-2085-4773-99F8-7A8EF93A127B}" type="parTrans" cxnId="{0A33FD00-3F91-47CE-9353-230FFB3787DA}">
      <dgm:prSet custT="1"/>
      <dgm:spPr/>
      <dgm:t>
        <a:bodyPr/>
        <a:lstStyle/>
        <a:p>
          <a:endParaRPr kumimoji="1" lang="ja-JP" altLang="en-US" sz="1800" b="1"/>
        </a:p>
      </dgm:t>
    </dgm:pt>
    <dgm:pt modelId="{A43D6451-2E60-4904-B1BF-C09BC701E89D}" type="sibTrans" cxnId="{0A33FD00-3F91-47CE-9353-230FFB3787DA}">
      <dgm:prSet/>
      <dgm:spPr/>
      <dgm:t>
        <a:bodyPr/>
        <a:lstStyle/>
        <a:p>
          <a:endParaRPr kumimoji="1" lang="ja-JP" altLang="en-US" sz="1800" b="1"/>
        </a:p>
      </dgm:t>
    </dgm:pt>
    <dgm:pt modelId="{B4F7076B-898A-423D-97B5-CE4884BC20F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hlinkClick xmlns:r="http://schemas.openxmlformats.org/officeDocument/2006/relationships" r:id="rId1" action="ppaction://hlinksldjump"/>
            </a:rPr>
            <a:t>履行強制</a:t>
          </a:r>
          <a:endParaRPr kumimoji="1" lang="ja-JP" altLang="en-US" sz="1800" b="1" dirty="0"/>
        </a:p>
      </dgm:t>
    </dgm:pt>
    <dgm:pt modelId="{6889CFF1-8CCD-47CA-BDD5-44C4C4B2C7EC}" type="parTrans" cxnId="{A92C9B98-4CB1-4C83-BD34-4EAAA898F79F}">
      <dgm:prSet custT="1"/>
      <dgm:spPr/>
      <dgm:t>
        <a:bodyPr/>
        <a:lstStyle/>
        <a:p>
          <a:endParaRPr kumimoji="1" lang="ja-JP" altLang="en-US" sz="1800" b="1"/>
        </a:p>
      </dgm:t>
    </dgm:pt>
    <dgm:pt modelId="{9CF2BD5C-0EBA-4EAC-A204-DB7A39CB4CA4}" type="sibTrans" cxnId="{A92C9B98-4CB1-4C83-BD34-4EAAA898F79F}">
      <dgm:prSet/>
      <dgm:spPr/>
      <dgm:t>
        <a:bodyPr/>
        <a:lstStyle/>
        <a:p>
          <a:endParaRPr kumimoji="1" lang="ja-JP" altLang="en-US" sz="1800" b="1"/>
        </a:p>
      </dgm:t>
    </dgm:pt>
    <dgm:pt modelId="{8F2C0127-28CB-4ACA-A92B-339660600D08}">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800" b="1" dirty="0" smtClean="0">
              <a:hlinkClick xmlns:r="http://schemas.openxmlformats.org/officeDocument/2006/relationships" r:id="rId2" action="ppaction://hlinksldjump"/>
            </a:rPr>
            <a:t>損害賠償</a:t>
          </a:r>
          <a:endParaRPr kumimoji="1" lang="ja-JP" altLang="en-US" sz="1800" b="1" dirty="0"/>
        </a:p>
      </dgm:t>
    </dgm:pt>
    <dgm:pt modelId="{ECDDAE8D-901B-49B9-97B2-8213662B1C6E}" type="parTrans" cxnId="{CF286042-434B-48D5-BB28-B801367CF340}">
      <dgm:prSet custT="1"/>
      <dgm:spPr/>
      <dgm:t>
        <a:bodyPr/>
        <a:lstStyle/>
        <a:p>
          <a:endParaRPr kumimoji="1" lang="ja-JP" altLang="en-US" sz="1800" b="1"/>
        </a:p>
      </dgm:t>
    </dgm:pt>
    <dgm:pt modelId="{6A22CEF7-F23D-4690-A00B-AE6C13373B98}" type="sibTrans" cxnId="{CF286042-434B-48D5-BB28-B801367CF340}">
      <dgm:prSet/>
      <dgm:spPr/>
      <dgm:t>
        <a:bodyPr/>
        <a:lstStyle/>
        <a:p>
          <a:endParaRPr kumimoji="1" lang="ja-JP" altLang="en-US" sz="1800" b="1"/>
        </a:p>
      </dgm:t>
    </dgm:pt>
    <dgm:pt modelId="{A685CAEC-A84A-4201-AF40-3B32E0B703E7}">
      <dgm:prSet phldrT="[テキスト]" custT="1"/>
      <dgm:spPr>
        <a:solidFill>
          <a:schemeClr val="accent4">
            <a:lumMod val="60000"/>
            <a:lumOff val="40000"/>
          </a:schemeClr>
        </a:solidFill>
      </dgm:spPr>
      <dgm:t>
        <a:bodyPr/>
        <a:lstStyle/>
        <a:p>
          <a:r>
            <a:rPr kumimoji="1" lang="ja-JP" altLang="en-US" sz="1800" b="1" dirty="0" smtClean="0">
              <a:hlinkClick xmlns:r="http://schemas.openxmlformats.org/officeDocument/2006/relationships" r:id="rId3" action="ppaction://hlinksldjump"/>
            </a:rPr>
            <a:t>対外的効力</a:t>
          </a:r>
          <a:endParaRPr kumimoji="1" lang="ja-JP" altLang="en-US" sz="1800" b="1" dirty="0"/>
        </a:p>
      </dgm:t>
    </dgm:pt>
    <dgm:pt modelId="{9864DC15-A4B9-46AB-8BDF-00B1DB58D94E}" type="parTrans" cxnId="{FF7CCD33-6EB8-4515-891E-0AB952DDA3D1}">
      <dgm:prSet custT="1"/>
      <dgm:spPr/>
      <dgm:t>
        <a:bodyPr/>
        <a:lstStyle/>
        <a:p>
          <a:endParaRPr kumimoji="1" lang="ja-JP" altLang="en-US" sz="1800" b="1"/>
        </a:p>
      </dgm:t>
    </dgm:pt>
    <dgm:pt modelId="{E34D6341-217E-415B-BC6F-CB2E8847A56C}" type="sibTrans" cxnId="{FF7CCD33-6EB8-4515-891E-0AB952DDA3D1}">
      <dgm:prSet/>
      <dgm:spPr/>
      <dgm:t>
        <a:bodyPr/>
        <a:lstStyle/>
        <a:p>
          <a:endParaRPr kumimoji="1" lang="ja-JP" altLang="en-US" sz="1800" b="1"/>
        </a:p>
      </dgm:t>
    </dgm:pt>
    <dgm:pt modelId="{B2C265BA-2236-4353-AB25-EC30413A03AA}">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800" b="1" dirty="0" smtClean="0">
              <a:hlinkClick xmlns:r="http://schemas.openxmlformats.org/officeDocument/2006/relationships" r:id="rId4" action="ppaction://hlinksldjump"/>
            </a:rPr>
            <a:t>詐害行為取消権</a:t>
          </a:r>
          <a:endParaRPr kumimoji="1" lang="ja-JP" altLang="en-US" sz="1800" b="1" dirty="0"/>
        </a:p>
      </dgm:t>
    </dgm:pt>
    <dgm:pt modelId="{7FD34813-8573-48C0-8CC6-80877E459EC3}" type="parTrans" cxnId="{EEE04875-C110-495C-ACE5-5D2D1F6D0A4B}">
      <dgm:prSet custT="1"/>
      <dgm:spPr/>
      <dgm:t>
        <a:bodyPr/>
        <a:lstStyle/>
        <a:p>
          <a:endParaRPr kumimoji="1" lang="ja-JP" altLang="en-US" sz="1800" b="1"/>
        </a:p>
      </dgm:t>
    </dgm:pt>
    <dgm:pt modelId="{75558F9F-E6FE-4C3B-8BD0-AE9F3191DCD2}" type="sibTrans" cxnId="{EEE04875-C110-495C-ACE5-5D2D1F6D0A4B}">
      <dgm:prSet/>
      <dgm:spPr/>
      <dgm:t>
        <a:bodyPr/>
        <a:lstStyle/>
        <a:p>
          <a:endParaRPr kumimoji="1" lang="ja-JP" altLang="en-US" sz="1800" b="1"/>
        </a:p>
      </dgm:t>
    </dgm:pt>
    <dgm:pt modelId="{633AB0CB-8B11-4D99-B31C-BEA8422D50EC}">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800" b="1" dirty="0" smtClean="0">
              <a:hlinkClick xmlns:r="http://schemas.openxmlformats.org/officeDocument/2006/relationships" r:id="rId5" action="ppaction://hlinksldjump"/>
            </a:rPr>
            <a:t>可分・不可分債権</a:t>
          </a:r>
          <a:endParaRPr kumimoji="1" lang="ja-JP" altLang="en-US" sz="1800" b="1" dirty="0"/>
        </a:p>
      </dgm:t>
    </dgm:pt>
    <dgm:pt modelId="{ECD6E9AD-E638-401C-942E-506A3181BB6C}" type="parTrans" cxnId="{4B2EE5A4-C574-44B7-BB0E-553AA6745902}">
      <dgm:prSet custT="1"/>
      <dgm:spPr/>
      <dgm:t>
        <a:bodyPr/>
        <a:lstStyle/>
        <a:p>
          <a:endParaRPr kumimoji="1" lang="ja-JP" altLang="en-US" sz="1800" b="1"/>
        </a:p>
      </dgm:t>
    </dgm:pt>
    <dgm:pt modelId="{E6169D1A-8A65-422A-92E1-2B0F2821E985}" type="sibTrans" cxnId="{4B2EE5A4-C574-44B7-BB0E-553AA6745902}">
      <dgm:prSet/>
      <dgm:spPr/>
      <dgm:t>
        <a:bodyPr/>
        <a:lstStyle/>
        <a:p>
          <a:endParaRPr kumimoji="1" lang="ja-JP" altLang="en-US" sz="1800" b="1"/>
        </a:p>
      </dgm:t>
    </dgm:pt>
    <dgm:pt modelId="{0C09D163-D529-4347-9107-4F457C3115E8}">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800" b="1" dirty="0" smtClean="0">
              <a:hlinkClick xmlns:r="http://schemas.openxmlformats.org/officeDocument/2006/relationships" r:id="rId6" action="ppaction://hlinksldjump"/>
            </a:rPr>
            <a:t>連帯債務</a:t>
          </a:r>
          <a:endParaRPr kumimoji="1" lang="ja-JP" altLang="en-US" sz="1800" b="1" dirty="0"/>
        </a:p>
      </dgm:t>
    </dgm:pt>
    <dgm:pt modelId="{0C1B9D95-63AC-4041-9B25-8D36984D1545}" type="parTrans" cxnId="{A2107E53-A42A-4669-8810-E915FBA73EFA}">
      <dgm:prSet custT="1"/>
      <dgm:spPr/>
      <dgm:t>
        <a:bodyPr/>
        <a:lstStyle/>
        <a:p>
          <a:endParaRPr kumimoji="1" lang="ja-JP" altLang="en-US" sz="1800" b="1"/>
        </a:p>
      </dgm:t>
    </dgm:pt>
    <dgm:pt modelId="{D750C736-B767-45AF-A2D9-477B2EB9433C}" type="sibTrans" cxnId="{A2107E53-A42A-4669-8810-E915FBA73EFA}">
      <dgm:prSet/>
      <dgm:spPr/>
      <dgm:t>
        <a:bodyPr/>
        <a:lstStyle/>
        <a:p>
          <a:endParaRPr kumimoji="1" lang="ja-JP" altLang="en-US" sz="1800" b="1"/>
        </a:p>
      </dgm:t>
    </dgm:pt>
    <dgm:pt modelId="{83EC7C1F-6F40-4F31-A48E-821B8F7BC3AF}">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800" b="1" dirty="0" smtClean="0">
              <a:hlinkClick xmlns:r="http://schemas.openxmlformats.org/officeDocument/2006/relationships" r:id="rId7" action="ppaction://hlinksldjump"/>
            </a:rPr>
            <a:t>保証</a:t>
          </a:r>
          <a:endParaRPr kumimoji="1" lang="ja-JP" altLang="en-US" sz="1800" b="1" dirty="0"/>
        </a:p>
      </dgm:t>
    </dgm:pt>
    <dgm:pt modelId="{72942335-7F43-4492-90FB-D92E925700D2}" type="parTrans" cxnId="{3078EB49-488B-41AC-91F8-6DF41F3C1DAC}">
      <dgm:prSet custT="1"/>
      <dgm:spPr/>
      <dgm:t>
        <a:bodyPr/>
        <a:lstStyle/>
        <a:p>
          <a:endParaRPr kumimoji="1" lang="ja-JP" altLang="en-US" sz="1800" b="1"/>
        </a:p>
      </dgm:t>
    </dgm:pt>
    <dgm:pt modelId="{F3F263BD-CEA1-486E-A346-5CAB5C49B3C3}" type="sibTrans" cxnId="{3078EB49-488B-41AC-91F8-6DF41F3C1DAC}">
      <dgm:prSet/>
      <dgm:spPr/>
      <dgm:t>
        <a:bodyPr/>
        <a:lstStyle/>
        <a:p>
          <a:endParaRPr kumimoji="1" lang="ja-JP" altLang="en-US" sz="1800" b="1"/>
        </a:p>
      </dgm:t>
    </dgm:pt>
    <dgm:pt modelId="{A5AF2FE5-E926-46DF-9012-1256D372DB38}">
      <dgm:prSet phldrT="[テキスト]" custT="1"/>
      <dgm:spPr>
        <a:solidFill>
          <a:schemeClr val="accent4">
            <a:lumMod val="60000"/>
            <a:lumOff val="40000"/>
          </a:schemeClr>
        </a:solidFill>
      </dgm:spPr>
      <dgm:t>
        <a:bodyPr/>
        <a:lstStyle/>
        <a:p>
          <a:r>
            <a:rPr kumimoji="1" lang="ja-JP" altLang="en-US" sz="1800" b="1" dirty="0" smtClean="0">
              <a:hlinkClick xmlns:r="http://schemas.openxmlformats.org/officeDocument/2006/relationships" r:id="rId8" action="ppaction://hlinksldjump"/>
            </a:rPr>
            <a:t>対内的効力</a:t>
          </a:r>
          <a:endParaRPr kumimoji="1" lang="ja-JP" altLang="en-US" sz="1800" b="1" dirty="0"/>
        </a:p>
      </dgm:t>
    </dgm:pt>
    <dgm:pt modelId="{D32D4521-141B-4F37-938C-42DB91F3E3F5}" type="parTrans" cxnId="{E2D0CD7C-3401-4217-8832-C119A7FD6873}">
      <dgm:prSet custT="1"/>
      <dgm:spPr/>
      <dgm:t>
        <a:bodyPr/>
        <a:lstStyle/>
        <a:p>
          <a:endParaRPr kumimoji="1" lang="ja-JP" altLang="en-US" sz="1800" b="1"/>
        </a:p>
      </dgm:t>
    </dgm:pt>
    <dgm:pt modelId="{CB2FD080-99B3-4691-8A7D-D7C01681E462}" type="sibTrans" cxnId="{E2D0CD7C-3401-4217-8832-C119A7FD6873}">
      <dgm:prSet/>
      <dgm:spPr/>
      <dgm:t>
        <a:bodyPr/>
        <a:lstStyle/>
        <a:p>
          <a:endParaRPr kumimoji="1" lang="ja-JP" altLang="en-US" sz="1800" b="1"/>
        </a:p>
      </dgm:t>
    </dgm:pt>
    <dgm:pt modelId="{4721B757-41CB-452C-B1B6-EA547C10CFC9}">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800" b="1" dirty="0" smtClean="0">
              <a:hlinkClick xmlns:r="http://schemas.openxmlformats.org/officeDocument/2006/relationships" r:id="rId9" action="ppaction://hlinksldjump"/>
            </a:rPr>
            <a:t>債権者代位権</a:t>
          </a:r>
          <a:endParaRPr kumimoji="1" lang="ja-JP" altLang="en-US" sz="1800" b="1" dirty="0"/>
        </a:p>
      </dgm:t>
    </dgm:pt>
    <dgm:pt modelId="{4143AAFC-A78C-4A17-8DE8-0A0C0B7F45DB}" type="parTrans" cxnId="{F3A836C0-DF0A-4578-B3C3-CB9810592FC1}">
      <dgm:prSet custT="1"/>
      <dgm:spPr/>
      <dgm:t>
        <a:bodyPr/>
        <a:lstStyle/>
        <a:p>
          <a:endParaRPr kumimoji="1" lang="ja-JP" altLang="en-US" sz="1800" b="1"/>
        </a:p>
      </dgm:t>
    </dgm:pt>
    <dgm:pt modelId="{8F9E63E6-8CF3-40AD-B506-C212207080BF}" type="sibTrans" cxnId="{F3A836C0-DF0A-4578-B3C3-CB9810592FC1}">
      <dgm:prSet/>
      <dgm:spPr/>
      <dgm:t>
        <a:bodyPr/>
        <a:lstStyle/>
        <a:p>
          <a:endParaRPr kumimoji="1" lang="ja-JP" altLang="en-US" sz="1800" b="1"/>
        </a:p>
      </dgm:t>
    </dgm:pt>
    <dgm:pt modelId="{7BEFA527-BD8A-4DA1-897A-3ED25A225EF1}" type="pres">
      <dgm:prSet presAssocID="{CD585AA5-2A47-42F6-A619-A6946038D672}" presName="diagram" presStyleCnt="0">
        <dgm:presLayoutVars>
          <dgm:chPref val="1"/>
          <dgm:dir/>
          <dgm:animOne val="branch"/>
          <dgm:animLvl val="lvl"/>
          <dgm:resizeHandles val="exact"/>
        </dgm:presLayoutVars>
      </dgm:prSet>
      <dgm:spPr/>
      <dgm:t>
        <a:bodyPr/>
        <a:lstStyle/>
        <a:p>
          <a:endParaRPr kumimoji="1" lang="ja-JP" altLang="en-US"/>
        </a:p>
      </dgm:t>
    </dgm:pt>
    <dgm:pt modelId="{571DBE65-4E02-488D-ABCF-D26E80B6FCE7}" type="pres">
      <dgm:prSet presAssocID="{373312FE-2544-4CBA-9AAE-C2888DA43FBA}" presName="root1" presStyleCnt="0"/>
      <dgm:spPr/>
    </dgm:pt>
    <dgm:pt modelId="{C109536B-B238-43A4-8089-E5F04636403A}" type="pres">
      <dgm:prSet presAssocID="{373312FE-2544-4CBA-9AAE-C2888DA43FBA}" presName="LevelOneTextNode" presStyleLbl="node0" presStyleIdx="0" presStyleCnt="1" custScaleX="56448" custScaleY="313842" custLinFactNeighborX="-371" custLinFactNeighborY="-9363">
        <dgm:presLayoutVars>
          <dgm:chPref val="3"/>
        </dgm:presLayoutVars>
      </dgm:prSet>
      <dgm:spPr/>
      <dgm:t>
        <a:bodyPr/>
        <a:lstStyle/>
        <a:p>
          <a:endParaRPr kumimoji="1" lang="ja-JP" altLang="en-US"/>
        </a:p>
      </dgm:t>
    </dgm:pt>
    <dgm:pt modelId="{E4F83F56-1480-4ECE-81E8-D3ECC8004AC8}" type="pres">
      <dgm:prSet presAssocID="{373312FE-2544-4CBA-9AAE-C2888DA43FBA}" presName="level2hierChild" presStyleCnt="0"/>
      <dgm:spPr/>
    </dgm:pt>
    <dgm:pt modelId="{2A5DD27B-6377-45B3-BCB0-6E5E5877211A}" type="pres">
      <dgm:prSet presAssocID="{3FF8C6FD-3518-4418-8CEC-E0CB1F3F120E}" presName="conn2-1" presStyleLbl="parChTrans1D2" presStyleIdx="0" presStyleCnt="5"/>
      <dgm:spPr/>
      <dgm:t>
        <a:bodyPr/>
        <a:lstStyle/>
        <a:p>
          <a:endParaRPr kumimoji="1" lang="ja-JP" altLang="en-US"/>
        </a:p>
      </dgm:t>
    </dgm:pt>
    <dgm:pt modelId="{CC1634AC-ECFC-4A75-B076-560E01BC3CFD}" type="pres">
      <dgm:prSet presAssocID="{3FF8C6FD-3518-4418-8CEC-E0CB1F3F120E}" presName="connTx" presStyleLbl="parChTrans1D2" presStyleIdx="0" presStyleCnt="5"/>
      <dgm:spPr/>
      <dgm:t>
        <a:bodyPr/>
        <a:lstStyle/>
        <a:p>
          <a:endParaRPr kumimoji="1" lang="ja-JP" altLang="en-US"/>
        </a:p>
      </dgm:t>
    </dgm:pt>
    <dgm:pt modelId="{E8B7F824-C422-4BF0-A22C-3961ABD3F410}" type="pres">
      <dgm:prSet presAssocID="{E790689D-9E5D-4B60-8772-FA973FBF53D1}" presName="root2" presStyleCnt="0"/>
      <dgm:spPr/>
    </dgm:pt>
    <dgm:pt modelId="{EA1452E0-2326-41DD-9E55-5307506272A9}" type="pres">
      <dgm:prSet presAssocID="{E790689D-9E5D-4B60-8772-FA973FBF53D1}" presName="LevelTwoTextNode" presStyleLbl="node2" presStyleIdx="0" presStyleCnt="5" custScaleX="161051" custScaleY="68302" custLinFactNeighborY="-15325">
        <dgm:presLayoutVars>
          <dgm:chPref val="3"/>
        </dgm:presLayoutVars>
      </dgm:prSet>
      <dgm:spPr/>
      <dgm:t>
        <a:bodyPr/>
        <a:lstStyle/>
        <a:p>
          <a:endParaRPr kumimoji="1" lang="ja-JP" altLang="en-US"/>
        </a:p>
      </dgm:t>
    </dgm:pt>
    <dgm:pt modelId="{82747F0A-4500-423D-B1D0-B890B4E822BF}" type="pres">
      <dgm:prSet presAssocID="{E790689D-9E5D-4B60-8772-FA973FBF53D1}" presName="level3hierChild" presStyleCnt="0"/>
      <dgm:spPr/>
    </dgm:pt>
    <dgm:pt modelId="{23E4A298-627C-4164-A581-B66014E337C2}" type="pres">
      <dgm:prSet presAssocID="{264DD244-DAC0-4CCA-BFCA-0AC350FFFF4B}" presName="conn2-1" presStyleLbl="parChTrans1D2" presStyleIdx="1" presStyleCnt="5"/>
      <dgm:spPr/>
      <dgm:t>
        <a:bodyPr/>
        <a:lstStyle/>
        <a:p>
          <a:endParaRPr kumimoji="1" lang="ja-JP" altLang="en-US"/>
        </a:p>
      </dgm:t>
    </dgm:pt>
    <dgm:pt modelId="{D6D2786E-52B2-469F-8648-C3757E2D781A}" type="pres">
      <dgm:prSet presAssocID="{264DD244-DAC0-4CCA-BFCA-0AC350FFFF4B}" presName="connTx" presStyleLbl="parChTrans1D2" presStyleIdx="1" presStyleCnt="5"/>
      <dgm:spPr/>
      <dgm:t>
        <a:bodyPr/>
        <a:lstStyle/>
        <a:p>
          <a:endParaRPr kumimoji="1" lang="ja-JP" altLang="en-US"/>
        </a:p>
      </dgm:t>
    </dgm:pt>
    <dgm:pt modelId="{A3B67C75-B8EB-4894-83EE-7E9E5A4A11A9}" type="pres">
      <dgm:prSet presAssocID="{74438B7B-3232-4EFB-B958-361C21D60420}" presName="root2" presStyleCnt="0"/>
      <dgm:spPr/>
    </dgm:pt>
    <dgm:pt modelId="{F34B0C03-03D9-4050-82E3-C773A58D9D4E}" type="pres">
      <dgm:prSet presAssocID="{74438B7B-3232-4EFB-B958-361C21D60420}" presName="LevelTwoTextNode" presStyleLbl="node2" presStyleIdx="1" presStyleCnt="5" custScaleX="161051" custScaleY="68302" custLinFactNeighborY="-12733">
        <dgm:presLayoutVars>
          <dgm:chPref val="3"/>
        </dgm:presLayoutVars>
      </dgm:prSet>
      <dgm:spPr/>
      <dgm:t>
        <a:bodyPr/>
        <a:lstStyle/>
        <a:p>
          <a:endParaRPr kumimoji="1" lang="ja-JP" altLang="en-US"/>
        </a:p>
      </dgm:t>
    </dgm:pt>
    <dgm:pt modelId="{2E66F1B3-5054-4570-A428-E295EA7A3798}" type="pres">
      <dgm:prSet presAssocID="{74438B7B-3232-4EFB-B958-361C21D60420}" presName="level3hierChild" presStyleCnt="0"/>
      <dgm:spPr/>
    </dgm:pt>
    <dgm:pt modelId="{5521E3CF-B97C-4BB2-933C-BAD038A97C7F}" type="pres">
      <dgm:prSet presAssocID="{D32D4521-141B-4F37-938C-42DB91F3E3F5}" presName="conn2-1" presStyleLbl="parChTrans1D3" presStyleIdx="0" presStyleCnt="10"/>
      <dgm:spPr/>
      <dgm:t>
        <a:bodyPr/>
        <a:lstStyle/>
        <a:p>
          <a:endParaRPr kumimoji="1" lang="ja-JP" altLang="en-US"/>
        </a:p>
      </dgm:t>
    </dgm:pt>
    <dgm:pt modelId="{83C06190-57EE-4270-8990-C2DBF2DE6251}" type="pres">
      <dgm:prSet presAssocID="{D32D4521-141B-4F37-938C-42DB91F3E3F5}" presName="connTx" presStyleLbl="parChTrans1D3" presStyleIdx="0" presStyleCnt="10"/>
      <dgm:spPr/>
      <dgm:t>
        <a:bodyPr/>
        <a:lstStyle/>
        <a:p>
          <a:endParaRPr kumimoji="1" lang="ja-JP" altLang="en-US"/>
        </a:p>
      </dgm:t>
    </dgm:pt>
    <dgm:pt modelId="{92F70BA4-29CE-442D-A359-5A9DF7A0FC6D}" type="pres">
      <dgm:prSet presAssocID="{A5AF2FE5-E926-46DF-9012-1256D372DB38}" presName="root2" presStyleCnt="0"/>
      <dgm:spPr/>
    </dgm:pt>
    <dgm:pt modelId="{35ECB1A7-DDB0-448F-B87B-1DC5108E19F7}" type="pres">
      <dgm:prSet presAssocID="{A5AF2FE5-E926-46DF-9012-1256D372DB38}" presName="LevelTwoTextNode" presStyleLbl="node3" presStyleIdx="0" presStyleCnt="10" custScaleX="214359" custScaleY="82645" custLinFactNeighborY="-6976">
        <dgm:presLayoutVars>
          <dgm:chPref val="3"/>
        </dgm:presLayoutVars>
      </dgm:prSet>
      <dgm:spPr/>
      <dgm:t>
        <a:bodyPr/>
        <a:lstStyle/>
        <a:p>
          <a:endParaRPr kumimoji="1" lang="ja-JP" altLang="en-US"/>
        </a:p>
      </dgm:t>
    </dgm:pt>
    <dgm:pt modelId="{2B9CCCC4-2033-4D82-A3B3-866D8BDAD85D}" type="pres">
      <dgm:prSet presAssocID="{A5AF2FE5-E926-46DF-9012-1256D372DB38}" presName="level3hierChild" presStyleCnt="0"/>
      <dgm:spPr/>
    </dgm:pt>
    <dgm:pt modelId="{7DB6BA9B-35D5-42C0-92D8-5C96B56CA5A5}" type="pres">
      <dgm:prSet presAssocID="{6889CFF1-8CCD-47CA-BDD5-44C4C4B2C7EC}" presName="conn2-1" presStyleLbl="parChTrans1D4" presStyleIdx="0" presStyleCnt="4"/>
      <dgm:spPr/>
      <dgm:t>
        <a:bodyPr/>
        <a:lstStyle/>
        <a:p>
          <a:endParaRPr kumimoji="1" lang="ja-JP" altLang="en-US"/>
        </a:p>
      </dgm:t>
    </dgm:pt>
    <dgm:pt modelId="{B52F1FBF-DDCC-4F0A-9844-4D76D9660C52}" type="pres">
      <dgm:prSet presAssocID="{6889CFF1-8CCD-47CA-BDD5-44C4C4B2C7EC}" presName="connTx" presStyleLbl="parChTrans1D4" presStyleIdx="0" presStyleCnt="4"/>
      <dgm:spPr/>
      <dgm:t>
        <a:bodyPr/>
        <a:lstStyle/>
        <a:p>
          <a:endParaRPr kumimoji="1" lang="ja-JP" altLang="en-US"/>
        </a:p>
      </dgm:t>
    </dgm:pt>
    <dgm:pt modelId="{72D073A3-034E-4B5B-850D-BDE7E882579A}" type="pres">
      <dgm:prSet presAssocID="{B4F7076B-898A-423D-97B5-CE4884BC20FB}" presName="root2" presStyleCnt="0"/>
      <dgm:spPr/>
    </dgm:pt>
    <dgm:pt modelId="{46FF0FFB-F068-4B1B-A82F-4732C1A5C61D}" type="pres">
      <dgm:prSet presAssocID="{B4F7076B-898A-423D-97B5-CE4884BC20FB}" presName="LevelTwoTextNode" presStyleLbl="node4" presStyleIdx="0" presStyleCnt="4" custScaleX="161051" custScaleY="51316" custLinFactNeighborX="371" custLinFactNeighborY="-4812">
        <dgm:presLayoutVars>
          <dgm:chPref val="3"/>
        </dgm:presLayoutVars>
      </dgm:prSet>
      <dgm:spPr/>
      <dgm:t>
        <a:bodyPr/>
        <a:lstStyle/>
        <a:p>
          <a:endParaRPr kumimoji="1" lang="ja-JP" altLang="en-US"/>
        </a:p>
      </dgm:t>
    </dgm:pt>
    <dgm:pt modelId="{200119AF-715A-41D5-982D-8527935A4EDF}" type="pres">
      <dgm:prSet presAssocID="{B4F7076B-898A-423D-97B5-CE4884BC20FB}" presName="level3hierChild" presStyleCnt="0"/>
      <dgm:spPr/>
    </dgm:pt>
    <dgm:pt modelId="{91AACBDE-33FF-41E7-A1E0-41750AD970A8}" type="pres">
      <dgm:prSet presAssocID="{ECDDAE8D-901B-49B9-97B2-8213662B1C6E}" presName="conn2-1" presStyleLbl="parChTrans1D4" presStyleIdx="1" presStyleCnt="4"/>
      <dgm:spPr/>
      <dgm:t>
        <a:bodyPr/>
        <a:lstStyle/>
        <a:p>
          <a:endParaRPr kumimoji="1" lang="ja-JP" altLang="en-US"/>
        </a:p>
      </dgm:t>
    </dgm:pt>
    <dgm:pt modelId="{83600D96-4827-4457-8D22-7FC30EAAA443}" type="pres">
      <dgm:prSet presAssocID="{ECDDAE8D-901B-49B9-97B2-8213662B1C6E}" presName="connTx" presStyleLbl="parChTrans1D4" presStyleIdx="1" presStyleCnt="4"/>
      <dgm:spPr/>
      <dgm:t>
        <a:bodyPr/>
        <a:lstStyle/>
        <a:p>
          <a:endParaRPr kumimoji="1" lang="ja-JP" altLang="en-US"/>
        </a:p>
      </dgm:t>
    </dgm:pt>
    <dgm:pt modelId="{43077B6D-B708-4343-97B1-7F3B0783AF6E}" type="pres">
      <dgm:prSet presAssocID="{8F2C0127-28CB-4ACA-A92B-339660600D08}" presName="root2" presStyleCnt="0"/>
      <dgm:spPr/>
    </dgm:pt>
    <dgm:pt modelId="{EDE9C102-0D0A-40E1-B02F-D96D95F8E8EC}" type="pres">
      <dgm:prSet presAssocID="{8F2C0127-28CB-4ACA-A92B-339660600D08}" presName="LevelTwoTextNode" presStyleLbl="node4" presStyleIdx="1" presStyleCnt="4" custScaleX="161051" custScaleY="51316" custLinFactNeighborX="371" custLinFactNeighborY="-12743">
        <dgm:presLayoutVars>
          <dgm:chPref val="3"/>
        </dgm:presLayoutVars>
      </dgm:prSet>
      <dgm:spPr/>
      <dgm:t>
        <a:bodyPr/>
        <a:lstStyle/>
        <a:p>
          <a:endParaRPr kumimoji="1" lang="ja-JP" altLang="en-US"/>
        </a:p>
      </dgm:t>
    </dgm:pt>
    <dgm:pt modelId="{8B23BBC0-7FDF-4D45-9CB7-EBCB10DD6CE5}" type="pres">
      <dgm:prSet presAssocID="{8F2C0127-28CB-4ACA-A92B-339660600D08}" presName="level3hierChild" presStyleCnt="0"/>
      <dgm:spPr/>
    </dgm:pt>
    <dgm:pt modelId="{2C8A8B71-3D82-45FC-91D6-21E4F577C143}" type="pres">
      <dgm:prSet presAssocID="{9864DC15-A4B9-46AB-8BDF-00B1DB58D94E}" presName="conn2-1" presStyleLbl="parChTrans1D3" presStyleIdx="1" presStyleCnt="10"/>
      <dgm:spPr/>
      <dgm:t>
        <a:bodyPr/>
        <a:lstStyle/>
        <a:p>
          <a:endParaRPr kumimoji="1" lang="ja-JP" altLang="en-US"/>
        </a:p>
      </dgm:t>
    </dgm:pt>
    <dgm:pt modelId="{98D52197-B056-458A-A970-7B788A5E181E}" type="pres">
      <dgm:prSet presAssocID="{9864DC15-A4B9-46AB-8BDF-00B1DB58D94E}" presName="connTx" presStyleLbl="parChTrans1D3" presStyleIdx="1" presStyleCnt="10"/>
      <dgm:spPr/>
      <dgm:t>
        <a:bodyPr/>
        <a:lstStyle/>
        <a:p>
          <a:endParaRPr kumimoji="1" lang="ja-JP" altLang="en-US"/>
        </a:p>
      </dgm:t>
    </dgm:pt>
    <dgm:pt modelId="{F247BFCF-22BE-4EAA-AB29-B5E665DDD633}" type="pres">
      <dgm:prSet presAssocID="{A685CAEC-A84A-4201-AF40-3B32E0B703E7}" presName="root2" presStyleCnt="0"/>
      <dgm:spPr/>
    </dgm:pt>
    <dgm:pt modelId="{362E926E-432B-4AF5-A8A2-9523244C7E30}" type="pres">
      <dgm:prSet presAssocID="{A685CAEC-A84A-4201-AF40-3B32E0B703E7}" presName="LevelTwoTextNode" presStyleLbl="node3" presStyleIdx="1" presStyleCnt="10" custScaleX="214359" custScaleY="82645" custLinFactNeighborY="-22965">
        <dgm:presLayoutVars>
          <dgm:chPref val="3"/>
        </dgm:presLayoutVars>
      </dgm:prSet>
      <dgm:spPr/>
      <dgm:t>
        <a:bodyPr/>
        <a:lstStyle/>
        <a:p>
          <a:endParaRPr kumimoji="1" lang="ja-JP" altLang="en-US"/>
        </a:p>
      </dgm:t>
    </dgm:pt>
    <dgm:pt modelId="{EE72BF1A-5466-467A-9E41-4B6869800EE6}" type="pres">
      <dgm:prSet presAssocID="{A685CAEC-A84A-4201-AF40-3B32E0B703E7}" presName="level3hierChild" presStyleCnt="0"/>
      <dgm:spPr/>
    </dgm:pt>
    <dgm:pt modelId="{0B54B85F-C7B8-46B0-92A9-031FB1E4E455}" type="pres">
      <dgm:prSet presAssocID="{4143AAFC-A78C-4A17-8DE8-0A0C0B7F45DB}" presName="conn2-1" presStyleLbl="parChTrans1D4" presStyleIdx="2" presStyleCnt="4"/>
      <dgm:spPr/>
      <dgm:t>
        <a:bodyPr/>
        <a:lstStyle/>
        <a:p>
          <a:endParaRPr kumimoji="1" lang="ja-JP" altLang="en-US"/>
        </a:p>
      </dgm:t>
    </dgm:pt>
    <dgm:pt modelId="{963078CB-8DA7-45B9-AD82-7D6ECB3FE0B1}" type="pres">
      <dgm:prSet presAssocID="{4143AAFC-A78C-4A17-8DE8-0A0C0B7F45DB}" presName="connTx" presStyleLbl="parChTrans1D4" presStyleIdx="2" presStyleCnt="4"/>
      <dgm:spPr/>
      <dgm:t>
        <a:bodyPr/>
        <a:lstStyle/>
        <a:p>
          <a:endParaRPr kumimoji="1" lang="ja-JP" altLang="en-US"/>
        </a:p>
      </dgm:t>
    </dgm:pt>
    <dgm:pt modelId="{CBEBB4A7-B5F1-4AC7-B481-C86496E3C6D3}" type="pres">
      <dgm:prSet presAssocID="{4721B757-41CB-452C-B1B6-EA547C10CFC9}" presName="root2" presStyleCnt="0"/>
      <dgm:spPr/>
    </dgm:pt>
    <dgm:pt modelId="{10D42795-88F6-454C-B135-7493651F2185}" type="pres">
      <dgm:prSet presAssocID="{4721B757-41CB-452C-B1B6-EA547C10CFC9}" presName="LevelTwoTextNode" presStyleLbl="node4" presStyleIdx="2" presStyleCnt="4" custScaleX="161051" custScaleY="62093" custLinFactNeighborX="371" custLinFactNeighborY="-15300">
        <dgm:presLayoutVars>
          <dgm:chPref val="3"/>
        </dgm:presLayoutVars>
      </dgm:prSet>
      <dgm:spPr/>
      <dgm:t>
        <a:bodyPr/>
        <a:lstStyle/>
        <a:p>
          <a:endParaRPr kumimoji="1" lang="ja-JP" altLang="en-US"/>
        </a:p>
      </dgm:t>
    </dgm:pt>
    <dgm:pt modelId="{83DAC17F-C1E2-493A-BDFA-C533F4375068}" type="pres">
      <dgm:prSet presAssocID="{4721B757-41CB-452C-B1B6-EA547C10CFC9}" presName="level3hierChild" presStyleCnt="0"/>
      <dgm:spPr/>
    </dgm:pt>
    <dgm:pt modelId="{A121E7C7-8332-4A8C-BDAC-71636066A16E}" type="pres">
      <dgm:prSet presAssocID="{7FD34813-8573-48C0-8CC6-80877E459EC3}" presName="conn2-1" presStyleLbl="parChTrans1D4" presStyleIdx="3" presStyleCnt="4"/>
      <dgm:spPr/>
      <dgm:t>
        <a:bodyPr/>
        <a:lstStyle/>
        <a:p>
          <a:endParaRPr kumimoji="1" lang="ja-JP" altLang="en-US"/>
        </a:p>
      </dgm:t>
    </dgm:pt>
    <dgm:pt modelId="{1BB69A9A-225C-4E48-9F68-ECBFD9D63021}" type="pres">
      <dgm:prSet presAssocID="{7FD34813-8573-48C0-8CC6-80877E459EC3}" presName="connTx" presStyleLbl="parChTrans1D4" presStyleIdx="3" presStyleCnt="4"/>
      <dgm:spPr/>
      <dgm:t>
        <a:bodyPr/>
        <a:lstStyle/>
        <a:p>
          <a:endParaRPr kumimoji="1" lang="ja-JP" altLang="en-US"/>
        </a:p>
      </dgm:t>
    </dgm:pt>
    <dgm:pt modelId="{A5F90A1B-FE75-4B96-86C6-813E18B0B204}" type="pres">
      <dgm:prSet presAssocID="{B2C265BA-2236-4353-AB25-EC30413A03AA}" presName="root2" presStyleCnt="0"/>
      <dgm:spPr/>
    </dgm:pt>
    <dgm:pt modelId="{A808F4EB-F2C7-4285-BF27-250C78E7876A}" type="pres">
      <dgm:prSet presAssocID="{B2C265BA-2236-4353-AB25-EC30413A03AA}" presName="LevelTwoTextNode" presStyleLbl="node4" presStyleIdx="3" presStyleCnt="4" custScaleX="161051" custScaleY="62093" custLinFactNeighborX="371" custLinFactNeighborY="-15300">
        <dgm:presLayoutVars>
          <dgm:chPref val="3"/>
        </dgm:presLayoutVars>
      </dgm:prSet>
      <dgm:spPr/>
      <dgm:t>
        <a:bodyPr/>
        <a:lstStyle/>
        <a:p>
          <a:endParaRPr kumimoji="1" lang="ja-JP" altLang="en-US"/>
        </a:p>
      </dgm:t>
    </dgm:pt>
    <dgm:pt modelId="{C414742F-1C8D-4006-948D-EEDE00AD1DAC}" type="pres">
      <dgm:prSet presAssocID="{B2C265BA-2236-4353-AB25-EC30413A03AA}" presName="level3hierChild" presStyleCnt="0"/>
      <dgm:spPr/>
    </dgm:pt>
    <dgm:pt modelId="{D071414C-3653-4650-A586-4A35AE5C80EE}" type="pres">
      <dgm:prSet presAssocID="{5B6274AF-3B28-43CD-908D-53DE9484E8F9}" presName="conn2-1" presStyleLbl="parChTrans1D2" presStyleIdx="2" presStyleCnt="5"/>
      <dgm:spPr/>
      <dgm:t>
        <a:bodyPr/>
        <a:lstStyle/>
        <a:p>
          <a:endParaRPr kumimoji="1" lang="ja-JP" altLang="en-US"/>
        </a:p>
      </dgm:t>
    </dgm:pt>
    <dgm:pt modelId="{298294D8-EA72-4233-8EE1-8D84C95058EA}" type="pres">
      <dgm:prSet presAssocID="{5B6274AF-3B28-43CD-908D-53DE9484E8F9}" presName="connTx" presStyleLbl="parChTrans1D2" presStyleIdx="2" presStyleCnt="5"/>
      <dgm:spPr/>
      <dgm:t>
        <a:bodyPr/>
        <a:lstStyle/>
        <a:p>
          <a:endParaRPr kumimoji="1" lang="ja-JP" altLang="en-US"/>
        </a:p>
      </dgm:t>
    </dgm:pt>
    <dgm:pt modelId="{55987BB9-CBB8-486D-96B2-CAF739FBC2F9}" type="pres">
      <dgm:prSet presAssocID="{B6E1D921-182E-4048-BDC8-724A0C897426}" presName="root2" presStyleCnt="0"/>
      <dgm:spPr/>
    </dgm:pt>
    <dgm:pt modelId="{9D953FA6-05F7-4775-B1D4-2E3459D67464}" type="pres">
      <dgm:prSet presAssocID="{B6E1D921-182E-4048-BDC8-724A0C897426}" presName="LevelTwoTextNode" presStyleLbl="node2" presStyleIdx="2" presStyleCnt="5" custScaleX="161051" custScaleY="75132" custLinFactNeighborY="-22968">
        <dgm:presLayoutVars>
          <dgm:chPref val="3"/>
        </dgm:presLayoutVars>
      </dgm:prSet>
      <dgm:spPr/>
      <dgm:t>
        <a:bodyPr/>
        <a:lstStyle/>
        <a:p>
          <a:endParaRPr kumimoji="1" lang="ja-JP" altLang="en-US"/>
        </a:p>
      </dgm:t>
    </dgm:pt>
    <dgm:pt modelId="{2DAC249A-9FC1-492A-9380-5FDB9CF256AE}" type="pres">
      <dgm:prSet presAssocID="{B6E1D921-182E-4048-BDC8-724A0C897426}" presName="level3hierChild" presStyleCnt="0"/>
      <dgm:spPr/>
    </dgm:pt>
    <dgm:pt modelId="{CB8A3205-89AD-42D2-810E-97C46EB82B60}" type="pres">
      <dgm:prSet presAssocID="{ECD6E9AD-E638-401C-942E-506A3181BB6C}" presName="conn2-1" presStyleLbl="parChTrans1D3" presStyleIdx="2" presStyleCnt="10"/>
      <dgm:spPr/>
      <dgm:t>
        <a:bodyPr/>
        <a:lstStyle/>
        <a:p>
          <a:endParaRPr kumimoji="1" lang="ja-JP" altLang="en-US"/>
        </a:p>
      </dgm:t>
    </dgm:pt>
    <dgm:pt modelId="{A456E213-2A1A-4EE4-ACB3-D489A3B027CE}" type="pres">
      <dgm:prSet presAssocID="{ECD6E9AD-E638-401C-942E-506A3181BB6C}" presName="connTx" presStyleLbl="parChTrans1D3" presStyleIdx="2" presStyleCnt="10"/>
      <dgm:spPr/>
      <dgm:t>
        <a:bodyPr/>
        <a:lstStyle/>
        <a:p>
          <a:endParaRPr kumimoji="1" lang="ja-JP" altLang="en-US"/>
        </a:p>
      </dgm:t>
    </dgm:pt>
    <dgm:pt modelId="{8BE0EC91-08D8-4C1C-8494-0E9B1ED782CA}" type="pres">
      <dgm:prSet presAssocID="{633AB0CB-8B11-4D99-B31C-BEA8422D50EC}" presName="root2" presStyleCnt="0"/>
      <dgm:spPr/>
    </dgm:pt>
    <dgm:pt modelId="{E9ADF1D5-730A-46CA-A3D7-DF18E387141A}" type="pres">
      <dgm:prSet presAssocID="{633AB0CB-8B11-4D99-B31C-BEA8422D50EC}" presName="LevelTwoTextNode" presStyleLbl="node3" presStyleIdx="2" presStyleCnt="10" custScaleX="214359" custScaleY="62093" custLinFactNeighborY="-22968">
        <dgm:presLayoutVars>
          <dgm:chPref val="3"/>
        </dgm:presLayoutVars>
      </dgm:prSet>
      <dgm:spPr/>
      <dgm:t>
        <a:bodyPr/>
        <a:lstStyle/>
        <a:p>
          <a:endParaRPr kumimoji="1" lang="ja-JP" altLang="en-US"/>
        </a:p>
      </dgm:t>
    </dgm:pt>
    <dgm:pt modelId="{DA2A4698-90B8-4E30-BBEC-59F4742E6D38}" type="pres">
      <dgm:prSet presAssocID="{633AB0CB-8B11-4D99-B31C-BEA8422D50EC}" presName="level3hierChild" presStyleCnt="0"/>
      <dgm:spPr/>
    </dgm:pt>
    <dgm:pt modelId="{C8CEEAEF-30E4-4C2B-A31A-86B159A3EBC8}" type="pres">
      <dgm:prSet presAssocID="{0C1B9D95-63AC-4041-9B25-8D36984D1545}" presName="conn2-1" presStyleLbl="parChTrans1D3" presStyleIdx="3" presStyleCnt="10"/>
      <dgm:spPr/>
      <dgm:t>
        <a:bodyPr/>
        <a:lstStyle/>
        <a:p>
          <a:endParaRPr kumimoji="1" lang="ja-JP" altLang="en-US"/>
        </a:p>
      </dgm:t>
    </dgm:pt>
    <dgm:pt modelId="{D6C76E7B-227D-4F1B-96E7-70926C7E3017}" type="pres">
      <dgm:prSet presAssocID="{0C1B9D95-63AC-4041-9B25-8D36984D1545}" presName="connTx" presStyleLbl="parChTrans1D3" presStyleIdx="3" presStyleCnt="10"/>
      <dgm:spPr/>
      <dgm:t>
        <a:bodyPr/>
        <a:lstStyle/>
        <a:p>
          <a:endParaRPr kumimoji="1" lang="ja-JP" altLang="en-US"/>
        </a:p>
      </dgm:t>
    </dgm:pt>
    <dgm:pt modelId="{C0B3B843-24A1-400D-A325-616A513DD20F}" type="pres">
      <dgm:prSet presAssocID="{0C09D163-D529-4347-9107-4F457C3115E8}" presName="root2" presStyleCnt="0"/>
      <dgm:spPr/>
    </dgm:pt>
    <dgm:pt modelId="{5E3A3560-7862-4420-A061-F9CD45ECD8D7}" type="pres">
      <dgm:prSet presAssocID="{0C09D163-D529-4347-9107-4F457C3115E8}" presName="LevelTwoTextNode" presStyleLbl="node3" presStyleIdx="3" presStyleCnt="10" custScaleX="214359" custScaleY="56448" custLinFactNeighborY="-22968">
        <dgm:presLayoutVars>
          <dgm:chPref val="3"/>
        </dgm:presLayoutVars>
      </dgm:prSet>
      <dgm:spPr/>
      <dgm:t>
        <a:bodyPr/>
        <a:lstStyle/>
        <a:p>
          <a:endParaRPr kumimoji="1" lang="ja-JP" altLang="en-US"/>
        </a:p>
      </dgm:t>
    </dgm:pt>
    <dgm:pt modelId="{A126746F-1933-4F44-B0A5-EC9FB4673287}" type="pres">
      <dgm:prSet presAssocID="{0C09D163-D529-4347-9107-4F457C3115E8}" presName="level3hierChild" presStyleCnt="0"/>
      <dgm:spPr/>
    </dgm:pt>
    <dgm:pt modelId="{35AEBBF5-D820-41B3-B557-741F0C91638F}" type="pres">
      <dgm:prSet presAssocID="{72942335-7F43-4492-90FB-D92E925700D2}" presName="conn2-1" presStyleLbl="parChTrans1D3" presStyleIdx="4" presStyleCnt="10"/>
      <dgm:spPr/>
      <dgm:t>
        <a:bodyPr/>
        <a:lstStyle/>
        <a:p>
          <a:endParaRPr kumimoji="1" lang="ja-JP" altLang="en-US"/>
        </a:p>
      </dgm:t>
    </dgm:pt>
    <dgm:pt modelId="{5567C5FA-7AE1-4EEB-8E35-B35CED5D64DD}" type="pres">
      <dgm:prSet presAssocID="{72942335-7F43-4492-90FB-D92E925700D2}" presName="connTx" presStyleLbl="parChTrans1D3" presStyleIdx="4" presStyleCnt="10"/>
      <dgm:spPr/>
      <dgm:t>
        <a:bodyPr/>
        <a:lstStyle/>
        <a:p>
          <a:endParaRPr kumimoji="1" lang="ja-JP" altLang="en-US"/>
        </a:p>
      </dgm:t>
    </dgm:pt>
    <dgm:pt modelId="{9B4E8759-20E5-4023-8F63-7191AD31C943}" type="pres">
      <dgm:prSet presAssocID="{83EC7C1F-6F40-4F31-A48E-821B8F7BC3AF}" presName="root2" presStyleCnt="0"/>
      <dgm:spPr/>
    </dgm:pt>
    <dgm:pt modelId="{4DDD3F42-EED2-49B0-965D-89CDD5BC8AA1}" type="pres">
      <dgm:prSet presAssocID="{83EC7C1F-6F40-4F31-A48E-821B8F7BC3AF}" presName="LevelTwoTextNode" presStyleLbl="node3" presStyleIdx="4" presStyleCnt="10" custScaleX="214359" custScaleY="56448" custLinFactNeighborY="-22968">
        <dgm:presLayoutVars>
          <dgm:chPref val="3"/>
        </dgm:presLayoutVars>
      </dgm:prSet>
      <dgm:spPr/>
      <dgm:t>
        <a:bodyPr/>
        <a:lstStyle/>
        <a:p>
          <a:endParaRPr kumimoji="1" lang="ja-JP" altLang="en-US"/>
        </a:p>
      </dgm:t>
    </dgm:pt>
    <dgm:pt modelId="{5FA53BD8-599C-4955-9BB6-4085F6486812}" type="pres">
      <dgm:prSet presAssocID="{83EC7C1F-6F40-4F31-A48E-821B8F7BC3AF}" presName="level3hierChild" presStyleCnt="0"/>
      <dgm:spPr/>
    </dgm:pt>
    <dgm:pt modelId="{1175853E-FDC5-49DD-9AAD-6C3314A84FA0}" type="pres">
      <dgm:prSet presAssocID="{1DC6C766-D3FE-459A-A5C3-E6A4AB0203D2}" presName="conn2-1" presStyleLbl="parChTrans1D2" presStyleIdx="3" presStyleCnt="5"/>
      <dgm:spPr/>
      <dgm:t>
        <a:bodyPr/>
        <a:lstStyle/>
        <a:p>
          <a:endParaRPr kumimoji="1" lang="ja-JP" altLang="en-US"/>
        </a:p>
      </dgm:t>
    </dgm:pt>
    <dgm:pt modelId="{BA19CF10-F31E-4BAD-B72C-E817494E746D}" type="pres">
      <dgm:prSet presAssocID="{1DC6C766-D3FE-459A-A5C3-E6A4AB0203D2}" presName="connTx" presStyleLbl="parChTrans1D2" presStyleIdx="3" presStyleCnt="5"/>
      <dgm:spPr/>
      <dgm:t>
        <a:bodyPr/>
        <a:lstStyle/>
        <a:p>
          <a:endParaRPr kumimoji="1" lang="ja-JP" altLang="en-US"/>
        </a:p>
      </dgm:t>
    </dgm:pt>
    <dgm:pt modelId="{D438BA5D-5B72-4921-B695-68BB7D43C991}" type="pres">
      <dgm:prSet presAssocID="{FCBF3A01-E91B-4DD1-B42C-490771F3EA12}" presName="root2" presStyleCnt="0"/>
      <dgm:spPr/>
    </dgm:pt>
    <dgm:pt modelId="{75D0B7BA-6E7F-48B0-B2DD-2C99F87E2392}" type="pres">
      <dgm:prSet presAssocID="{FCBF3A01-E91B-4DD1-B42C-490771F3EA12}" presName="LevelTwoTextNode" presStyleLbl="node2" presStyleIdx="3" presStyleCnt="5" custScaleX="161051" custScaleY="68302" custLinFactNeighborY="23">
        <dgm:presLayoutVars>
          <dgm:chPref val="3"/>
        </dgm:presLayoutVars>
      </dgm:prSet>
      <dgm:spPr/>
      <dgm:t>
        <a:bodyPr/>
        <a:lstStyle/>
        <a:p>
          <a:endParaRPr kumimoji="1" lang="ja-JP" altLang="en-US"/>
        </a:p>
      </dgm:t>
    </dgm:pt>
    <dgm:pt modelId="{024FF0C6-0589-491D-8ECE-1D1BF84C70D0}" type="pres">
      <dgm:prSet presAssocID="{FCBF3A01-E91B-4DD1-B42C-490771F3EA12}" presName="level3hierChild" presStyleCnt="0"/>
      <dgm:spPr/>
    </dgm:pt>
    <dgm:pt modelId="{ED0CAD46-8095-4333-AA58-65B5D962125E}" type="pres">
      <dgm:prSet presAssocID="{8E0CF490-21E8-4747-AEC0-7686E6A5E200}" presName="conn2-1" presStyleLbl="parChTrans1D2" presStyleIdx="4" presStyleCnt="5"/>
      <dgm:spPr/>
      <dgm:t>
        <a:bodyPr/>
        <a:lstStyle/>
        <a:p>
          <a:endParaRPr kumimoji="1" lang="ja-JP" altLang="en-US"/>
        </a:p>
      </dgm:t>
    </dgm:pt>
    <dgm:pt modelId="{6D3657F1-1154-41D8-B848-450BF9C732DC}" type="pres">
      <dgm:prSet presAssocID="{8E0CF490-21E8-4747-AEC0-7686E6A5E200}" presName="connTx" presStyleLbl="parChTrans1D2" presStyleIdx="4" presStyleCnt="5"/>
      <dgm:spPr/>
      <dgm:t>
        <a:bodyPr/>
        <a:lstStyle/>
        <a:p>
          <a:endParaRPr kumimoji="1" lang="ja-JP" altLang="en-US"/>
        </a:p>
      </dgm:t>
    </dgm:pt>
    <dgm:pt modelId="{303B5872-A5E6-4E6B-AC92-E32DEDAE8D4B}" type="pres">
      <dgm:prSet presAssocID="{0F70F376-AB1F-4B3C-A51F-C1817C6F7CB7}" presName="root2" presStyleCnt="0"/>
      <dgm:spPr/>
    </dgm:pt>
    <dgm:pt modelId="{BC508720-A323-4727-95C4-275FE597D8EC}" type="pres">
      <dgm:prSet presAssocID="{0F70F376-AB1F-4B3C-A51F-C1817C6F7CB7}" presName="LevelTwoTextNode" presStyleLbl="node2" presStyleIdx="4" presStyleCnt="5" custScaleX="161051" custScaleY="68302" custLinFactNeighborY="-15306">
        <dgm:presLayoutVars>
          <dgm:chPref val="3"/>
        </dgm:presLayoutVars>
      </dgm:prSet>
      <dgm:spPr/>
      <dgm:t>
        <a:bodyPr/>
        <a:lstStyle/>
        <a:p>
          <a:endParaRPr kumimoji="1" lang="ja-JP" altLang="en-US"/>
        </a:p>
      </dgm:t>
    </dgm:pt>
    <dgm:pt modelId="{63EFDDB8-C7C3-4AF9-8EE8-59D533D6A778}" type="pres">
      <dgm:prSet presAssocID="{0F70F376-AB1F-4B3C-A51F-C1817C6F7CB7}" presName="level3hierChild" presStyleCnt="0"/>
      <dgm:spPr/>
    </dgm:pt>
    <dgm:pt modelId="{0D034AB0-6B9A-4DF5-8472-499E9C068F27}" type="pres">
      <dgm:prSet presAssocID="{6FCDD6B8-04F5-47AE-9460-7A24AF4CAB8D}" presName="conn2-1" presStyleLbl="parChTrans1D3" presStyleIdx="5" presStyleCnt="10"/>
      <dgm:spPr/>
      <dgm:t>
        <a:bodyPr/>
        <a:lstStyle/>
        <a:p>
          <a:endParaRPr kumimoji="1" lang="ja-JP" altLang="en-US"/>
        </a:p>
      </dgm:t>
    </dgm:pt>
    <dgm:pt modelId="{F8535FF1-47E6-4CA7-9935-75F38B1CD95D}" type="pres">
      <dgm:prSet presAssocID="{6FCDD6B8-04F5-47AE-9460-7A24AF4CAB8D}" presName="connTx" presStyleLbl="parChTrans1D3" presStyleIdx="5" presStyleCnt="10"/>
      <dgm:spPr/>
      <dgm:t>
        <a:bodyPr/>
        <a:lstStyle/>
        <a:p>
          <a:endParaRPr kumimoji="1" lang="ja-JP" altLang="en-US"/>
        </a:p>
      </dgm:t>
    </dgm:pt>
    <dgm:pt modelId="{9F3E70FE-A93E-4505-9844-47CB6AB7BA8B}" type="pres">
      <dgm:prSet presAssocID="{C971C309-3051-4634-A044-956F18AC6851}" presName="root2" presStyleCnt="0"/>
      <dgm:spPr/>
    </dgm:pt>
    <dgm:pt modelId="{1133AF82-A490-4545-8750-4820D33B0AEA}" type="pres">
      <dgm:prSet presAssocID="{C971C309-3051-4634-A044-956F18AC6851}" presName="LevelTwoTextNode" presStyleLbl="node3" presStyleIdx="5" presStyleCnt="10" custScaleX="214359" custScaleY="56448" custLinFactNeighborY="-15306">
        <dgm:presLayoutVars>
          <dgm:chPref val="3"/>
        </dgm:presLayoutVars>
      </dgm:prSet>
      <dgm:spPr/>
      <dgm:t>
        <a:bodyPr/>
        <a:lstStyle/>
        <a:p>
          <a:endParaRPr kumimoji="1" lang="ja-JP" altLang="en-US"/>
        </a:p>
      </dgm:t>
    </dgm:pt>
    <dgm:pt modelId="{476CCE22-20BE-423F-8F74-249F57F6896B}" type="pres">
      <dgm:prSet presAssocID="{C971C309-3051-4634-A044-956F18AC6851}" presName="level3hierChild" presStyleCnt="0"/>
      <dgm:spPr/>
    </dgm:pt>
    <dgm:pt modelId="{3C6C097F-19E6-4FEB-B977-DD7556441FF8}" type="pres">
      <dgm:prSet presAssocID="{7B2E9CDD-117E-4A39-A9D5-5112F1508175}" presName="conn2-1" presStyleLbl="parChTrans1D3" presStyleIdx="6" presStyleCnt="10"/>
      <dgm:spPr/>
      <dgm:t>
        <a:bodyPr/>
        <a:lstStyle/>
        <a:p>
          <a:endParaRPr kumimoji="1" lang="ja-JP" altLang="en-US"/>
        </a:p>
      </dgm:t>
    </dgm:pt>
    <dgm:pt modelId="{29C11189-743F-4577-B1D7-A3AE6EF84B3D}" type="pres">
      <dgm:prSet presAssocID="{7B2E9CDD-117E-4A39-A9D5-5112F1508175}" presName="connTx" presStyleLbl="parChTrans1D3" presStyleIdx="6" presStyleCnt="10"/>
      <dgm:spPr/>
      <dgm:t>
        <a:bodyPr/>
        <a:lstStyle/>
        <a:p>
          <a:endParaRPr kumimoji="1" lang="ja-JP" altLang="en-US"/>
        </a:p>
      </dgm:t>
    </dgm:pt>
    <dgm:pt modelId="{51F88F11-8F22-47DD-BE47-2AA43AF8D293}" type="pres">
      <dgm:prSet presAssocID="{2C4A9001-E0E7-4709-ACE2-F1545DD53E31}" presName="root2" presStyleCnt="0"/>
      <dgm:spPr/>
    </dgm:pt>
    <dgm:pt modelId="{ACD3DA2E-EF22-4009-9795-0A0D9A5028AF}" type="pres">
      <dgm:prSet presAssocID="{2C4A9001-E0E7-4709-ACE2-F1545DD53E31}" presName="LevelTwoTextNode" presStyleLbl="node3" presStyleIdx="6" presStyleCnt="10" custScaleX="214359" custScaleY="56448" custLinFactNeighborY="-15306">
        <dgm:presLayoutVars>
          <dgm:chPref val="3"/>
        </dgm:presLayoutVars>
      </dgm:prSet>
      <dgm:spPr/>
      <dgm:t>
        <a:bodyPr/>
        <a:lstStyle/>
        <a:p>
          <a:endParaRPr kumimoji="1" lang="ja-JP" altLang="en-US"/>
        </a:p>
      </dgm:t>
    </dgm:pt>
    <dgm:pt modelId="{8DFB4DB1-1ED4-41F3-80C9-246E5D782208}" type="pres">
      <dgm:prSet presAssocID="{2C4A9001-E0E7-4709-ACE2-F1545DD53E31}" presName="level3hierChild" presStyleCnt="0"/>
      <dgm:spPr/>
    </dgm:pt>
    <dgm:pt modelId="{B5CEEFAF-5291-40AD-A651-62E863BFF74F}" type="pres">
      <dgm:prSet presAssocID="{04E65CE7-CD27-4A36-8C3C-A728B4D6EDD7}" presName="conn2-1" presStyleLbl="parChTrans1D3" presStyleIdx="7" presStyleCnt="10"/>
      <dgm:spPr/>
      <dgm:t>
        <a:bodyPr/>
        <a:lstStyle/>
        <a:p>
          <a:endParaRPr kumimoji="1" lang="ja-JP" altLang="en-US"/>
        </a:p>
      </dgm:t>
    </dgm:pt>
    <dgm:pt modelId="{4F6F19EE-1883-4C59-A45D-C6D79B076219}" type="pres">
      <dgm:prSet presAssocID="{04E65CE7-CD27-4A36-8C3C-A728B4D6EDD7}" presName="connTx" presStyleLbl="parChTrans1D3" presStyleIdx="7" presStyleCnt="10"/>
      <dgm:spPr/>
      <dgm:t>
        <a:bodyPr/>
        <a:lstStyle/>
        <a:p>
          <a:endParaRPr kumimoji="1" lang="ja-JP" altLang="en-US"/>
        </a:p>
      </dgm:t>
    </dgm:pt>
    <dgm:pt modelId="{E198A6D0-344E-4A45-A83F-8A66617FC25D}" type="pres">
      <dgm:prSet presAssocID="{824223B2-4B7F-44C5-A545-C134924AE4D8}" presName="root2" presStyleCnt="0"/>
      <dgm:spPr/>
    </dgm:pt>
    <dgm:pt modelId="{87A16363-17D3-4224-B263-199A9B1B44AB}" type="pres">
      <dgm:prSet presAssocID="{824223B2-4B7F-44C5-A545-C134924AE4D8}" presName="LevelTwoTextNode" presStyleLbl="node3" presStyleIdx="7" presStyleCnt="10" custScaleX="214359" custScaleY="56448" custLinFactNeighborY="-15306">
        <dgm:presLayoutVars>
          <dgm:chPref val="3"/>
        </dgm:presLayoutVars>
      </dgm:prSet>
      <dgm:spPr/>
      <dgm:t>
        <a:bodyPr/>
        <a:lstStyle/>
        <a:p>
          <a:endParaRPr kumimoji="1" lang="ja-JP" altLang="en-US"/>
        </a:p>
      </dgm:t>
    </dgm:pt>
    <dgm:pt modelId="{892FDC3A-7CA1-4FD7-89CC-360C0051C674}" type="pres">
      <dgm:prSet presAssocID="{824223B2-4B7F-44C5-A545-C134924AE4D8}" presName="level3hierChild" presStyleCnt="0"/>
      <dgm:spPr/>
    </dgm:pt>
    <dgm:pt modelId="{61A421B0-8694-4DD1-A737-7B5F65C55C63}" type="pres">
      <dgm:prSet presAssocID="{D21C6BE2-0AF5-42D5-9D00-DE943E1DD344}" presName="conn2-1" presStyleLbl="parChTrans1D3" presStyleIdx="8" presStyleCnt="10"/>
      <dgm:spPr/>
      <dgm:t>
        <a:bodyPr/>
        <a:lstStyle/>
        <a:p>
          <a:endParaRPr kumimoji="1" lang="ja-JP" altLang="en-US"/>
        </a:p>
      </dgm:t>
    </dgm:pt>
    <dgm:pt modelId="{21479786-B092-4E59-AEDA-B873B253FAA9}" type="pres">
      <dgm:prSet presAssocID="{D21C6BE2-0AF5-42D5-9D00-DE943E1DD344}" presName="connTx" presStyleLbl="parChTrans1D3" presStyleIdx="8" presStyleCnt="10"/>
      <dgm:spPr/>
      <dgm:t>
        <a:bodyPr/>
        <a:lstStyle/>
        <a:p>
          <a:endParaRPr kumimoji="1" lang="ja-JP" altLang="en-US"/>
        </a:p>
      </dgm:t>
    </dgm:pt>
    <dgm:pt modelId="{0D8A7DF4-6918-4988-924F-09B393D6EA0C}" type="pres">
      <dgm:prSet presAssocID="{F3122972-5E0B-4FFA-8E93-417FD181C159}" presName="root2" presStyleCnt="0"/>
      <dgm:spPr/>
    </dgm:pt>
    <dgm:pt modelId="{8528AFD5-7770-4BB7-BFD8-0BC3DBECA0E0}" type="pres">
      <dgm:prSet presAssocID="{F3122972-5E0B-4FFA-8E93-417FD181C159}" presName="LevelTwoTextNode" presStyleLbl="node3" presStyleIdx="8" presStyleCnt="10" custScaleX="214359" custScaleY="56448" custLinFactNeighborY="-15306">
        <dgm:presLayoutVars>
          <dgm:chPref val="3"/>
        </dgm:presLayoutVars>
      </dgm:prSet>
      <dgm:spPr/>
      <dgm:t>
        <a:bodyPr/>
        <a:lstStyle/>
        <a:p>
          <a:endParaRPr kumimoji="1" lang="ja-JP" altLang="en-US"/>
        </a:p>
      </dgm:t>
    </dgm:pt>
    <dgm:pt modelId="{191D35A3-458F-43E9-B15A-865B9541C285}" type="pres">
      <dgm:prSet presAssocID="{F3122972-5E0B-4FFA-8E93-417FD181C159}" presName="level3hierChild" presStyleCnt="0"/>
      <dgm:spPr/>
    </dgm:pt>
    <dgm:pt modelId="{96B70007-EEB8-481A-8CF1-42255D59D55C}" type="pres">
      <dgm:prSet presAssocID="{C75CC8E4-2085-4773-99F8-7A8EF93A127B}" presName="conn2-1" presStyleLbl="parChTrans1D3" presStyleIdx="9" presStyleCnt="10"/>
      <dgm:spPr/>
      <dgm:t>
        <a:bodyPr/>
        <a:lstStyle/>
        <a:p>
          <a:endParaRPr kumimoji="1" lang="ja-JP" altLang="en-US"/>
        </a:p>
      </dgm:t>
    </dgm:pt>
    <dgm:pt modelId="{BD01BC89-FAF6-45C0-8FBA-B3CEF4D381BB}" type="pres">
      <dgm:prSet presAssocID="{C75CC8E4-2085-4773-99F8-7A8EF93A127B}" presName="connTx" presStyleLbl="parChTrans1D3" presStyleIdx="9" presStyleCnt="10"/>
      <dgm:spPr/>
      <dgm:t>
        <a:bodyPr/>
        <a:lstStyle/>
        <a:p>
          <a:endParaRPr kumimoji="1" lang="ja-JP" altLang="en-US"/>
        </a:p>
      </dgm:t>
    </dgm:pt>
    <dgm:pt modelId="{8E20FDB1-48F4-4E02-9889-CB8BB90DD4EB}" type="pres">
      <dgm:prSet presAssocID="{23B38D7C-3CC3-483E-95A2-BBA7D9CEC56B}" presName="root2" presStyleCnt="0"/>
      <dgm:spPr/>
    </dgm:pt>
    <dgm:pt modelId="{3B7C543B-9D5A-4905-B5DC-866673B0903C}" type="pres">
      <dgm:prSet presAssocID="{23B38D7C-3CC3-483E-95A2-BBA7D9CEC56B}" presName="LevelTwoTextNode" presStyleLbl="node3" presStyleIdx="9" presStyleCnt="10" custScaleX="214359" custScaleY="56448" custLinFactNeighborY="-15306">
        <dgm:presLayoutVars>
          <dgm:chPref val="3"/>
        </dgm:presLayoutVars>
      </dgm:prSet>
      <dgm:spPr/>
      <dgm:t>
        <a:bodyPr/>
        <a:lstStyle/>
        <a:p>
          <a:endParaRPr kumimoji="1" lang="ja-JP" altLang="en-US"/>
        </a:p>
      </dgm:t>
    </dgm:pt>
    <dgm:pt modelId="{BF9193F1-8F1E-4B08-9F26-D252CAEAC881}" type="pres">
      <dgm:prSet presAssocID="{23B38D7C-3CC3-483E-95A2-BBA7D9CEC56B}" presName="level3hierChild" presStyleCnt="0"/>
      <dgm:spPr/>
    </dgm:pt>
  </dgm:ptLst>
  <dgm:cxnLst>
    <dgm:cxn modelId="{2216FA57-AA05-4000-BB80-C2AAF993FA51}" type="presOf" srcId="{72942335-7F43-4492-90FB-D92E925700D2}" destId="{35AEBBF5-D820-41B3-B557-741F0C91638F}" srcOrd="0" destOrd="0" presId="urn:microsoft.com/office/officeart/2005/8/layout/hierarchy2"/>
    <dgm:cxn modelId="{95210FCE-4BDE-475E-9C5E-E8FB2957EC8F}" type="presOf" srcId="{6FCDD6B8-04F5-47AE-9460-7A24AF4CAB8D}" destId="{F8535FF1-47E6-4CA7-9935-75F38B1CD95D}" srcOrd="1" destOrd="0" presId="urn:microsoft.com/office/officeart/2005/8/layout/hierarchy2"/>
    <dgm:cxn modelId="{0A33FD00-3F91-47CE-9353-230FFB3787DA}" srcId="{0F70F376-AB1F-4B3C-A51F-C1817C6F7CB7}" destId="{23B38D7C-3CC3-483E-95A2-BBA7D9CEC56B}" srcOrd="4" destOrd="0" parTransId="{C75CC8E4-2085-4773-99F8-7A8EF93A127B}" sibTransId="{A43D6451-2E60-4904-B1BF-C09BC701E89D}"/>
    <dgm:cxn modelId="{88409C93-6473-4B06-A892-10FB401A7796}" type="presOf" srcId="{6889CFF1-8CCD-47CA-BDD5-44C4C4B2C7EC}" destId="{7DB6BA9B-35D5-42C0-92D8-5C96B56CA5A5}" srcOrd="0" destOrd="0" presId="urn:microsoft.com/office/officeart/2005/8/layout/hierarchy2"/>
    <dgm:cxn modelId="{8826CFF4-4044-40A9-BA4A-4FD2F75BB963}" type="presOf" srcId="{B2C265BA-2236-4353-AB25-EC30413A03AA}" destId="{A808F4EB-F2C7-4285-BF27-250C78E7876A}" srcOrd="0" destOrd="0" presId="urn:microsoft.com/office/officeart/2005/8/layout/hierarchy2"/>
    <dgm:cxn modelId="{F3C0153E-FA25-4AD4-BD31-150D3B09FD5A}" type="presOf" srcId="{4143AAFC-A78C-4A17-8DE8-0A0C0B7F45DB}" destId="{963078CB-8DA7-45B9-AD82-7D6ECB3FE0B1}" srcOrd="1" destOrd="0" presId="urn:microsoft.com/office/officeart/2005/8/layout/hierarchy2"/>
    <dgm:cxn modelId="{42A93323-18B9-46BD-9E37-565A03F8EF9E}" type="presOf" srcId="{7B2E9CDD-117E-4A39-A9D5-5112F1508175}" destId="{29C11189-743F-4577-B1D7-A3AE6EF84B3D}" srcOrd="1" destOrd="0" presId="urn:microsoft.com/office/officeart/2005/8/layout/hierarchy2"/>
    <dgm:cxn modelId="{B472C232-5633-4631-BA37-C9A9F15972D9}" srcId="{0F70F376-AB1F-4B3C-A51F-C1817C6F7CB7}" destId="{C971C309-3051-4634-A044-956F18AC6851}" srcOrd="0" destOrd="0" parTransId="{6FCDD6B8-04F5-47AE-9460-7A24AF4CAB8D}" sibTransId="{A0468C3A-65CE-49BF-9682-4AA7BE9FE0B0}"/>
    <dgm:cxn modelId="{6259673E-CE23-4D87-83E7-EAD6022708CA}" type="presOf" srcId="{9864DC15-A4B9-46AB-8BDF-00B1DB58D94E}" destId="{2C8A8B71-3D82-45FC-91D6-21E4F577C143}" srcOrd="0" destOrd="0" presId="urn:microsoft.com/office/officeart/2005/8/layout/hierarchy2"/>
    <dgm:cxn modelId="{E2D0CD7C-3401-4217-8832-C119A7FD6873}" srcId="{74438B7B-3232-4EFB-B958-361C21D60420}" destId="{A5AF2FE5-E926-46DF-9012-1256D372DB38}" srcOrd="0" destOrd="0" parTransId="{D32D4521-141B-4F37-938C-42DB91F3E3F5}" sibTransId="{CB2FD080-99B3-4691-8A7D-D7C01681E462}"/>
    <dgm:cxn modelId="{73060D4F-43F8-4A17-844B-F564D12CF4AF}" type="presOf" srcId="{0C1B9D95-63AC-4041-9B25-8D36984D1545}" destId="{C8CEEAEF-30E4-4C2B-A31A-86B159A3EBC8}" srcOrd="0" destOrd="0" presId="urn:microsoft.com/office/officeart/2005/8/layout/hierarchy2"/>
    <dgm:cxn modelId="{E88AA480-EF03-4170-9401-B7AEDB7B1F08}" srcId="{373312FE-2544-4CBA-9AAE-C2888DA43FBA}" destId="{0F70F376-AB1F-4B3C-A51F-C1817C6F7CB7}" srcOrd="4" destOrd="0" parTransId="{8E0CF490-21E8-4747-AEC0-7686E6A5E200}" sibTransId="{8E6690B3-DD80-40EE-8421-6A5F9CB4938A}"/>
    <dgm:cxn modelId="{549F15AB-2586-4E62-9AA7-20093A8B233F}" type="presOf" srcId="{264DD244-DAC0-4CCA-BFCA-0AC350FFFF4B}" destId="{23E4A298-627C-4164-A581-B66014E337C2}" srcOrd="0" destOrd="0" presId="urn:microsoft.com/office/officeart/2005/8/layout/hierarchy2"/>
    <dgm:cxn modelId="{5BDE58FE-B4B9-4BC5-B891-4A9469A62D81}" type="presOf" srcId="{A5AF2FE5-E926-46DF-9012-1256D372DB38}" destId="{35ECB1A7-DDB0-448F-B87B-1DC5108E19F7}" srcOrd="0" destOrd="0" presId="urn:microsoft.com/office/officeart/2005/8/layout/hierarchy2"/>
    <dgm:cxn modelId="{C6AED308-6C4A-449A-993C-ED8DBA3FF911}" type="presOf" srcId="{4721B757-41CB-452C-B1B6-EA547C10CFC9}" destId="{10D42795-88F6-454C-B135-7493651F2185}" srcOrd="0" destOrd="0" presId="urn:microsoft.com/office/officeart/2005/8/layout/hierarchy2"/>
    <dgm:cxn modelId="{1D2F82DB-A3FC-41E4-AFA3-4B49EB5218CF}" srcId="{0F70F376-AB1F-4B3C-A51F-C1817C6F7CB7}" destId="{F3122972-5E0B-4FFA-8E93-417FD181C159}" srcOrd="3" destOrd="0" parTransId="{D21C6BE2-0AF5-42D5-9D00-DE943E1DD344}" sibTransId="{76DE91CE-5627-4224-8628-87EF51A66F90}"/>
    <dgm:cxn modelId="{592500CF-EB2F-4463-9E15-6B199CFD772A}" type="presOf" srcId="{8E0CF490-21E8-4747-AEC0-7686E6A5E200}" destId="{6D3657F1-1154-41D8-B848-450BF9C732DC}" srcOrd="1" destOrd="0" presId="urn:microsoft.com/office/officeart/2005/8/layout/hierarchy2"/>
    <dgm:cxn modelId="{099B781D-AA65-417F-A54F-CA4A04E1738C}" type="presOf" srcId="{ECD6E9AD-E638-401C-942E-506A3181BB6C}" destId="{A456E213-2A1A-4EE4-ACB3-D489A3B027CE}" srcOrd="1" destOrd="0" presId="urn:microsoft.com/office/officeart/2005/8/layout/hierarchy2"/>
    <dgm:cxn modelId="{D2C19130-E423-46D5-87E3-5922D7A0FDF7}" type="presOf" srcId="{0C1B9D95-63AC-4041-9B25-8D36984D1545}" destId="{D6C76E7B-227D-4F1B-96E7-70926C7E3017}" srcOrd="1" destOrd="0" presId="urn:microsoft.com/office/officeart/2005/8/layout/hierarchy2"/>
    <dgm:cxn modelId="{F78CC4BF-FF44-4801-8075-40A0081EB38E}" type="presOf" srcId="{4143AAFC-A78C-4A17-8DE8-0A0C0B7F45DB}" destId="{0B54B85F-C7B8-46B0-92A9-031FB1E4E455}" srcOrd="0" destOrd="0" presId="urn:microsoft.com/office/officeart/2005/8/layout/hierarchy2"/>
    <dgm:cxn modelId="{C61BC348-8BD3-46CF-91D7-1B1E92F05FE6}" type="presOf" srcId="{1DC6C766-D3FE-459A-A5C3-E6A4AB0203D2}" destId="{BA19CF10-F31E-4BAD-B72C-E817494E746D}" srcOrd="1" destOrd="0" presId="urn:microsoft.com/office/officeart/2005/8/layout/hierarchy2"/>
    <dgm:cxn modelId="{4F5E715D-FC4E-42BB-9D7C-6DA1A2DC8F58}" type="presOf" srcId="{9864DC15-A4B9-46AB-8BDF-00B1DB58D94E}" destId="{98D52197-B056-458A-A970-7B788A5E181E}" srcOrd="1" destOrd="0" presId="urn:microsoft.com/office/officeart/2005/8/layout/hierarchy2"/>
    <dgm:cxn modelId="{87AC4730-3F9A-4269-A4D0-2A6E0665860D}" type="presOf" srcId="{2C4A9001-E0E7-4709-ACE2-F1545DD53E31}" destId="{ACD3DA2E-EF22-4009-9795-0A0D9A5028AF}" srcOrd="0" destOrd="0" presId="urn:microsoft.com/office/officeart/2005/8/layout/hierarchy2"/>
    <dgm:cxn modelId="{A92C9B98-4CB1-4C83-BD34-4EAAA898F79F}" srcId="{A5AF2FE5-E926-46DF-9012-1256D372DB38}" destId="{B4F7076B-898A-423D-97B5-CE4884BC20FB}" srcOrd="0" destOrd="0" parTransId="{6889CFF1-8CCD-47CA-BDD5-44C4C4B2C7EC}" sibTransId="{9CF2BD5C-0EBA-4EAC-A204-DB7A39CB4CA4}"/>
    <dgm:cxn modelId="{F478FD8C-B5F9-4DA9-A742-436DC7A44B18}" type="presOf" srcId="{8F2C0127-28CB-4ACA-A92B-339660600D08}" destId="{EDE9C102-0D0A-40E1-B02F-D96D95F8E8EC}" srcOrd="0" destOrd="0" presId="urn:microsoft.com/office/officeart/2005/8/layout/hierarchy2"/>
    <dgm:cxn modelId="{A84B3B98-DE9C-4CA5-8763-4FAE3B5A2194}" type="presOf" srcId="{E790689D-9E5D-4B60-8772-FA973FBF53D1}" destId="{EA1452E0-2326-41DD-9E55-5307506272A9}" srcOrd="0" destOrd="0" presId="urn:microsoft.com/office/officeart/2005/8/layout/hierarchy2"/>
    <dgm:cxn modelId="{6F55A69E-D395-4689-9B6F-97E8FDBE5E2D}" type="presOf" srcId="{C971C309-3051-4634-A044-956F18AC6851}" destId="{1133AF82-A490-4545-8750-4820D33B0AEA}" srcOrd="0" destOrd="0" presId="urn:microsoft.com/office/officeart/2005/8/layout/hierarchy2"/>
    <dgm:cxn modelId="{8ACE67EA-4FD1-4856-87F0-389AB4DC59FB}" type="presOf" srcId="{D32D4521-141B-4F37-938C-42DB91F3E3F5}" destId="{83C06190-57EE-4270-8990-C2DBF2DE6251}" srcOrd="1" destOrd="0" presId="urn:microsoft.com/office/officeart/2005/8/layout/hierarchy2"/>
    <dgm:cxn modelId="{F3A836C0-DF0A-4578-B3C3-CB9810592FC1}" srcId="{A685CAEC-A84A-4201-AF40-3B32E0B703E7}" destId="{4721B757-41CB-452C-B1B6-EA547C10CFC9}" srcOrd="0" destOrd="0" parTransId="{4143AAFC-A78C-4A17-8DE8-0A0C0B7F45DB}" sibTransId="{8F9E63E6-8CF3-40AD-B506-C212207080BF}"/>
    <dgm:cxn modelId="{9D7B7100-E08D-4AFF-A77F-9D424AFCEA51}" type="presOf" srcId="{04E65CE7-CD27-4A36-8C3C-A728B4D6EDD7}" destId="{B5CEEFAF-5291-40AD-A651-62E863BFF74F}" srcOrd="0" destOrd="0" presId="urn:microsoft.com/office/officeart/2005/8/layout/hierarchy2"/>
    <dgm:cxn modelId="{EEE04875-C110-495C-ACE5-5D2D1F6D0A4B}" srcId="{A685CAEC-A84A-4201-AF40-3B32E0B703E7}" destId="{B2C265BA-2236-4353-AB25-EC30413A03AA}" srcOrd="1" destOrd="0" parTransId="{7FD34813-8573-48C0-8CC6-80877E459EC3}" sibTransId="{75558F9F-E6FE-4C3B-8BD0-AE9F3191DCD2}"/>
    <dgm:cxn modelId="{0A50FCC4-4390-43CA-B015-0E016E04560E}" type="presOf" srcId="{ECDDAE8D-901B-49B9-97B2-8213662B1C6E}" destId="{91AACBDE-33FF-41E7-A1E0-41750AD970A8}" srcOrd="0" destOrd="0" presId="urn:microsoft.com/office/officeart/2005/8/layout/hierarchy2"/>
    <dgm:cxn modelId="{1964F25C-EB29-46D7-BEA0-A1022DE9A32B}" srcId="{0F70F376-AB1F-4B3C-A51F-C1817C6F7CB7}" destId="{824223B2-4B7F-44C5-A545-C134924AE4D8}" srcOrd="2" destOrd="0" parTransId="{04E65CE7-CD27-4A36-8C3C-A728B4D6EDD7}" sibTransId="{C085A112-BD2D-49BA-992F-37AB404EEA2D}"/>
    <dgm:cxn modelId="{5663DFB7-0541-4A14-AC3D-1C23A9CCBBE1}" type="presOf" srcId="{8E0CF490-21E8-4747-AEC0-7686E6A5E200}" destId="{ED0CAD46-8095-4333-AA58-65B5D962125E}" srcOrd="0" destOrd="0" presId="urn:microsoft.com/office/officeart/2005/8/layout/hierarchy2"/>
    <dgm:cxn modelId="{14FA8695-BE2A-4DC6-B359-04F0C0B5302D}" type="presOf" srcId="{23B38D7C-3CC3-483E-95A2-BBA7D9CEC56B}" destId="{3B7C543B-9D5A-4905-B5DC-866673B0903C}" srcOrd="0" destOrd="0" presId="urn:microsoft.com/office/officeart/2005/8/layout/hierarchy2"/>
    <dgm:cxn modelId="{CF286042-434B-48D5-BB28-B801367CF340}" srcId="{A5AF2FE5-E926-46DF-9012-1256D372DB38}" destId="{8F2C0127-28CB-4ACA-A92B-339660600D08}" srcOrd="1" destOrd="0" parTransId="{ECDDAE8D-901B-49B9-97B2-8213662B1C6E}" sibTransId="{6A22CEF7-F23D-4690-A00B-AE6C13373B98}"/>
    <dgm:cxn modelId="{31B6494E-19AA-4432-AA8F-28D13507C361}" type="presOf" srcId="{6889CFF1-8CCD-47CA-BDD5-44C4C4B2C7EC}" destId="{B52F1FBF-DDCC-4F0A-9844-4D76D9660C52}" srcOrd="1" destOrd="0" presId="urn:microsoft.com/office/officeart/2005/8/layout/hierarchy2"/>
    <dgm:cxn modelId="{0275CE3B-2868-4E01-9402-329429202440}" type="presOf" srcId="{D21C6BE2-0AF5-42D5-9D00-DE943E1DD344}" destId="{21479786-B092-4E59-AEDA-B873B253FAA9}" srcOrd="1" destOrd="0" presId="urn:microsoft.com/office/officeart/2005/8/layout/hierarchy2"/>
    <dgm:cxn modelId="{2044DBED-D6EB-4486-8C6E-F4748E716D6A}" type="presOf" srcId="{CD585AA5-2A47-42F6-A619-A6946038D672}" destId="{7BEFA527-BD8A-4DA1-897A-3ED25A225EF1}" srcOrd="0" destOrd="0" presId="urn:microsoft.com/office/officeart/2005/8/layout/hierarchy2"/>
    <dgm:cxn modelId="{3078EB49-488B-41AC-91F8-6DF41F3C1DAC}" srcId="{B6E1D921-182E-4048-BDC8-724A0C897426}" destId="{83EC7C1F-6F40-4F31-A48E-821B8F7BC3AF}" srcOrd="2" destOrd="0" parTransId="{72942335-7F43-4492-90FB-D92E925700D2}" sibTransId="{F3F263BD-CEA1-486E-A346-5CAB5C49B3C3}"/>
    <dgm:cxn modelId="{70256305-ACCE-4768-8458-441D7FE6D252}" type="presOf" srcId="{ECD6E9AD-E638-401C-942E-506A3181BB6C}" destId="{CB8A3205-89AD-42D2-810E-97C46EB82B60}" srcOrd="0" destOrd="0" presId="urn:microsoft.com/office/officeart/2005/8/layout/hierarchy2"/>
    <dgm:cxn modelId="{56407EFE-BCA8-4A76-B36A-312584AAD64E}" srcId="{CD585AA5-2A47-42F6-A619-A6946038D672}" destId="{373312FE-2544-4CBA-9AAE-C2888DA43FBA}" srcOrd="0" destOrd="0" parTransId="{07B665DC-D909-4F2D-ACBC-19C9E03CB0DA}" sibTransId="{F3D99DF8-DFF9-43D6-9510-9A836FF06F0A}"/>
    <dgm:cxn modelId="{68DA0007-A6BC-406D-AE13-B3FC9B5F06D7}" type="presOf" srcId="{0F70F376-AB1F-4B3C-A51F-C1817C6F7CB7}" destId="{BC508720-A323-4727-95C4-275FE597D8EC}" srcOrd="0" destOrd="0" presId="urn:microsoft.com/office/officeart/2005/8/layout/hierarchy2"/>
    <dgm:cxn modelId="{C5C17133-8965-46D6-B47E-8D2B3CDC78C9}" type="presOf" srcId="{C75CC8E4-2085-4773-99F8-7A8EF93A127B}" destId="{96B70007-EEB8-481A-8CF1-42255D59D55C}" srcOrd="0" destOrd="0" presId="urn:microsoft.com/office/officeart/2005/8/layout/hierarchy2"/>
    <dgm:cxn modelId="{97913B93-FECD-407C-9281-3CDC8ACCF149}" type="presOf" srcId="{7FD34813-8573-48C0-8CC6-80877E459EC3}" destId="{A121E7C7-8332-4A8C-BDAC-71636066A16E}" srcOrd="0" destOrd="0" presId="urn:microsoft.com/office/officeart/2005/8/layout/hierarchy2"/>
    <dgm:cxn modelId="{37EA63AB-7F52-4F98-B5BF-A451F8947490}" type="presOf" srcId="{1DC6C766-D3FE-459A-A5C3-E6A4AB0203D2}" destId="{1175853E-FDC5-49DD-9AAD-6C3314A84FA0}" srcOrd="0" destOrd="0" presId="urn:microsoft.com/office/officeart/2005/8/layout/hierarchy2"/>
    <dgm:cxn modelId="{D446F7B5-AF3E-4B4C-8BA8-9CFEB55DB99C}" type="presOf" srcId="{74438B7B-3232-4EFB-B958-361C21D60420}" destId="{F34B0C03-03D9-4050-82E3-C773A58D9D4E}" srcOrd="0" destOrd="0" presId="urn:microsoft.com/office/officeart/2005/8/layout/hierarchy2"/>
    <dgm:cxn modelId="{D65DA9A7-766E-4509-BC5E-922D20A92E40}" type="presOf" srcId="{5B6274AF-3B28-43CD-908D-53DE9484E8F9}" destId="{D071414C-3653-4650-A586-4A35AE5C80EE}" srcOrd="0" destOrd="0" presId="urn:microsoft.com/office/officeart/2005/8/layout/hierarchy2"/>
    <dgm:cxn modelId="{69813ADE-B2E7-45DF-8C08-9493C6B08BE1}" type="presOf" srcId="{C75CC8E4-2085-4773-99F8-7A8EF93A127B}" destId="{BD01BC89-FAF6-45C0-8FBA-B3CEF4D381BB}" srcOrd="1" destOrd="0" presId="urn:microsoft.com/office/officeart/2005/8/layout/hierarchy2"/>
    <dgm:cxn modelId="{203A8BC1-833B-434B-A2A2-270F4B5A196B}" type="presOf" srcId="{04E65CE7-CD27-4A36-8C3C-A728B4D6EDD7}" destId="{4F6F19EE-1883-4C59-A45D-C6D79B076219}" srcOrd="1" destOrd="0" presId="urn:microsoft.com/office/officeart/2005/8/layout/hierarchy2"/>
    <dgm:cxn modelId="{AA3F2491-4C1A-483A-9803-DEE1634BDD01}" srcId="{0F70F376-AB1F-4B3C-A51F-C1817C6F7CB7}" destId="{2C4A9001-E0E7-4709-ACE2-F1545DD53E31}" srcOrd="1" destOrd="0" parTransId="{7B2E9CDD-117E-4A39-A9D5-5112F1508175}" sibTransId="{78722C14-72D3-4A40-90C8-4CD5955DCDA3}"/>
    <dgm:cxn modelId="{368C56CD-30A9-4007-9E71-EE793B5224E3}" type="presOf" srcId="{5B6274AF-3B28-43CD-908D-53DE9484E8F9}" destId="{298294D8-EA72-4233-8EE1-8D84C95058EA}" srcOrd="1" destOrd="0" presId="urn:microsoft.com/office/officeart/2005/8/layout/hierarchy2"/>
    <dgm:cxn modelId="{76D6E054-D071-4CBF-8F17-A8533A3023B0}" type="presOf" srcId="{72942335-7F43-4492-90FB-D92E925700D2}" destId="{5567C5FA-7AE1-4EEB-8E35-B35CED5D64DD}" srcOrd="1" destOrd="0" presId="urn:microsoft.com/office/officeart/2005/8/layout/hierarchy2"/>
    <dgm:cxn modelId="{16386699-7350-49C7-BAB1-64E023DC01BB}" type="presOf" srcId="{D21C6BE2-0AF5-42D5-9D00-DE943E1DD344}" destId="{61A421B0-8694-4DD1-A737-7B5F65C55C63}" srcOrd="0" destOrd="0" presId="urn:microsoft.com/office/officeart/2005/8/layout/hierarchy2"/>
    <dgm:cxn modelId="{457C26CD-FBFC-4C14-A0CA-5E33FA346964}" type="presOf" srcId="{3FF8C6FD-3518-4418-8CEC-E0CB1F3F120E}" destId="{2A5DD27B-6377-45B3-BCB0-6E5E5877211A}" srcOrd="0" destOrd="0" presId="urn:microsoft.com/office/officeart/2005/8/layout/hierarchy2"/>
    <dgm:cxn modelId="{973D93D4-2247-4CE3-AFFC-DC7A3A7C0315}" type="presOf" srcId="{7B2E9CDD-117E-4A39-A9D5-5112F1508175}" destId="{3C6C097F-19E6-4FEB-B977-DD7556441FF8}" srcOrd="0" destOrd="0" presId="urn:microsoft.com/office/officeart/2005/8/layout/hierarchy2"/>
    <dgm:cxn modelId="{C5F68C7C-B180-48A2-8FE0-D480EB81DD7C}" type="presOf" srcId="{FCBF3A01-E91B-4DD1-B42C-490771F3EA12}" destId="{75D0B7BA-6E7F-48B0-B2DD-2C99F87E2392}" srcOrd="0" destOrd="0" presId="urn:microsoft.com/office/officeart/2005/8/layout/hierarchy2"/>
    <dgm:cxn modelId="{F8C7ABA2-FABA-4BCB-AC47-92782E4D946F}" type="presOf" srcId="{D32D4521-141B-4F37-938C-42DB91F3E3F5}" destId="{5521E3CF-B97C-4BB2-933C-BAD038A97C7F}" srcOrd="0" destOrd="0" presId="urn:microsoft.com/office/officeart/2005/8/layout/hierarchy2"/>
    <dgm:cxn modelId="{AE0EE782-1961-4B98-905F-61FA39905C51}" type="presOf" srcId="{6FCDD6B8-04F5-47AE-9460-7A24AF4CAB8D}" destId="{0D034AB0-6B9A-4DF5-8472-499E9C068F27}" srcOrd="0" destOrd="0" presId="urn:microsoft.com/office/officeart/2005/8/layout/hierarchy2"/>
    <dgm:cxn modelId="{C260FF7D-BCDA-4888-BE39-BAA0FAC10BAC}" srcId="{373312FE-2544-4CBA-9AAE-C2888DA43FBA}" destId="{B6E1D921-182E-4048-BDC8-724A0C897426}" srcOrd="2" destOrd="0" parTransId="{5B6274AF-3B28-43CD-908D-53DE9484E8F9}" sibTransId="{6FEBE3F1-365E-4C65-974C-209DB339D806}"/>
    <dgm:cxn modelId="{4B2EE5A4-C574-44B7-BB0E-553AA6745902}" srcId="{B6E1D921-182E-4048-BDC8-724A0C897426}" destId="{633AB0CB-8B11-4D99-B31C-BEA8422D50EC}" srcOrd="0" destOrd="0" parTransId="{ECD6E9AD-E638-401C-942E-506A3181BB6C}" sibTransId="{E6169D1A-8A65-422A-92E1-2B0F2821E985}"/>
    <dgm:cxn modelId="{9688684F-85F8-4E50-B75C-9EB787BA43A8}" type="presOf" srcId="{7FD34813-8573-48C0-8CC6-80877E459EC3}" destId="{1BB69A9A-225C-4E48-9F68-ECBFD9D63021}" srcOrd="1" destOrd="0" presId="urn:microsoft.com/office/officeart/2005/8/layout/hierarchy2"/>
    <dgm:cxn modelId="{6F3091DA-EF97-4E26-86DE-428508CB0615}" type="presOf" srcId="{633AB0CB-8B11-4D99-B31C-BEA8422D50EC}" destId="{E9ADF1D5-730A-46CA-A3D7-DF18E387141A}" srcOrd="0" destOrd="0" presId="urn:microsoft.com/office/officeart/2005/8/layout/hierarchy2"/>
    <dgm:cxn modelId="{5BBA41DC-5E6F-4344-AAE6-24A28F41B1FB}" type="presOf" srcId="{373312FE-2544-4CBA-9AAE-C2888DA43FBA}" destId="{C109536B-B238-43A4-8089-E5F04636403A}" srcOrd="0" destOrd="0" presId="urn:microsoft.com/office/officeart/2005/8/layout/hierarchy2"/>
    <dgm:cxn modelId="{CC60A2CD-803E-463C-83A4-9FBF6B278997}" type="presOf" srcId="{0C09D163-D529-4347-9107-4F457C3115E8}" destId="{5E3A3560-7862-4420-A061-F9CD45ECD8D7}" srcOrd="0" destOrd="0" presId="urn:microsoft.com/office/officeart/2005/8/layout/hierarchy2"/>
    <dgm:cxn modelId="{5FB995C1-B00A-42A8-AB6C-1CA288184CC2}" type="presOf" srcId="{83EC7C1F-6F40-4F31-A48E-821B8F7BC3AF}" destId="{4DDD3F42-EED2-49B0-965D-89CDD5BC8AA1}" srcOrd="0" destOrd="0" presId="urn:microsoft.com/office/officeart/2005/8/layout/hierarchy2"/>
    <dgm:cxn modelId="{F6032A69-923E-4003-9D6D-7597AACED2A3}" type="presOf" srcId="{824223B2-4B7F-44C5-A545-C134924AE4D8}" destId="{87A16363-17D3-4224-B263-199A9B1B44AB}" srcOrd="0" destOrd="0" presId="urn:microsoft.com/office/officeart/2005/8/layout/hierarchy2"/>
    <dgm:cxn modelId="{0E8FCFA8-7ECE-4868-BCC5-334559D9F2D8}" type="presOf" srcId="{F3122972-5E0B-4FFA-8E93-417FD181C159}" destId="{8528AFD5-7770-4BB7-BFD8-0BC3DBECA0E0}" srcOrd="0" destOrd="0" presId="urn:microsoft.com/office/officeart/2005/8/layout/hierarchy2"/>
    <dgm:cxn modelId="{A2107E53-A42A-4669-8810-E915FBA73EFA}" srcId="{B6E1D921-182E-4048-BDC8-724A0C897426}" destId="{0C09D163-D529-4347-9107-4F457C3115E8}" srcOrd="1" destOrd="0" parTransId="{0C1B9D95-63AC-4041-9B25-8D36984D1545}" sibTransId="{D750C736-B767-45AF-A2D9-477B2EB9433C}"/>
    <dgm:cxn modelId="{615544CD-385F-4C01-BDFC-94476A17C0B8}" type="presOf" srcId="{264DD244-DAC0-4CCA-BFCA-0AC350FFFF4B}" destId="{D6D2786E-52B2-469F-8648-C3757E2D781A}" srcOrd="1" destOrd="0" presId="urn:microsoft.com/office/officeart/2005/8/layout/hierarchy2"/>
    <dgm:cxn modelId="{9B33C506-1FB8-4DE2-AE5B-6B288C0283F7}" srcId="{373312FE-2544-4CBA-9AAE-C2888DA43FBA}" destId="{74438B7B-3232-4EFB-B958-361C21D60420}" srcOrd="1" destOrd="0" parTransId="{264DD244-DAC0-4CCA-BFCA-0AC350FFFF4B}" sibTransId="{81FB2604-BC70-4D40-8556-1052FE99895D}"/>
    <dgm:cxn modelId="{6D1D2CFB-B903-4292-A81E-AC76BC8FA4EE}" type="presOf" srcId="{B6E1D921-182E-4048-BDC8-724A0C897426}" destId="{9D953FA6-05F7-4775-B1D4-2E3459D67464}" srcOrd="0" destOrd="0" presId="urn:microsoft.com/office/officeart/2005/8/layout/hierarchy2"/>
    <dgm:cxn modelId="{075196ED-5C83-41B6-9569-E50CE3605F10}" srcId="{373312FE-2544-4CBA-9AAE-C2888DA43FBA}" destId="{E790689D-9E5D-4B60-8772-FA973FBF53D1}" srcOrd="0" destOrd="0" parTransId="{3FF8C6FD-3518-4418-8CEC-E0CB1F3F120E}" sibTransId="{964694D8-DEA8-403C-BBD0-BD7F4B25280F}"/>
    <dgm:cxn modelId="{275815F5-F073-4D82-9C59-F3C8F84A2084}" type="presOf" srcId="{3FF8C6FD-3518-4418-8CEC-E0CB1F3F120E}" destId="{CC1634AC-ECFC-4A75-B076-560E01BC3CFD}" srcOrd="1" destOrd="0" presId="urn:microsoft.com/office/officeart/2005/8/layout/hierarchy2"/>
    <dgm:cxn modelId="{5A7EF04E-F895-4965-AE42-374D5E34594B}" type="presOf" srcId="{A685CAEC-A84A-4201-AF40-3B32E0B703E7}" destId="{362E926E-432B-4AF5-A8A2-9523244C7E30}" srcOrd="0" destOrd="0" presId="urn:microsoft.com/office/officeart/2005/8/layout/hierarchy2"/>
    <dgm:cxn modelId="{D170769A-0BCB-47BE-B0C1-951A40E94B4D}" srcId="{373312FE-2544-4CBA-9AAE-C2888DA43FBA}" destId="{FCBF3A01-E91B-4DD1-B42C-490771F3EA12}" srcOrd="3" destOrd="0" parTransId="{1DC6C766-D3FE-459A-A5C3-E6A4AB0203D2}" sibTransId="{CA41A4EF-A132-47BD-A3FB-03598378B16A}"/>
    <dgm:cxn modelId="{FF7CCD33-6EB8-4515-891E-0AB952DDA3D1}" srcId="{74438B7B-3232-4EFB-B958-361C21D60420}" destId="{A685CAEC-A84A-4201-AF40-3B32E0B703E7}" srcOrd="1" destOrd="0" parTransId="{9864DC15-A4B9-46AB-8BDF-00B1DB58D94E}" sibTransId="{E34D6341-217E-415B-BC6F-CB2E8847A56C}"/>
    <dgm:cxn modelId="{13F21DE2-0750-4294-9643-7A7294325751}" type="presOf" srcId="{ECDDAE8D-901B-49B9-97B2-8213662B1C6E}" destId="{83600D96-4827-4457-8D22-7FC30EAAA443}" srcOrd="1" destOrd="0" presId="urn:microsoft.com/office/officeart/2005/8/layout/hierarchy2"/>
    <dgm:cxn modelId="{6CF5A2FA-B8D9-4A77-912D-EBEC290BB51D}" type="presOf" srcId="{B4F7076B-898A-423D-97B5-CE4884BC20FB}" destId="{46FF0FFB-F068-4B1B-A82F-4732C1A5C61D}" srcOrd="0" destOrd="0" presId="urn:microsoft.com/office/officeart/2005/8/layout/hierarchy2"/>
    <dgm:cxn modelId="{E4FC1498-7F78-45B8-88FC-07A840CA7DEC}" type="presParOf" srcId="{7BEFA527-BD8A-4DA1-897A-3ED25A225EF1}" destId="{571DBE65-4E02-488D-ABCF-D26E80B6FCE7}" srcOrd="0" destOrd="0" presId="urn:microsoft.com/office/officeart/2005/8/layout/hierarchy2"/>
    <dgm:cxn modelId="{201F74FC-E255-4D76-8EBB-829FBAE2964E}" type="presParOf" srcId="{571DBE65-4E02-488D-ABCF-D26E80B6FCE7}" destId="{C109536B-B238-43A4-8089-E5F04636403A}" srcOrd="0" destOrd="0" presId="urn:microsoft.com/office/officeart/2005/8/layout/hierarchy2"/>
    <dgm:cxn modelId="{1C27B931-0D50-46E4-A69F-76069B85F3A3}" type="presParOf" srcId="{571DBE65-4E02-488D-ABCF-D26E80B6FCE7}" destId="{E4F83F56-1480-4ECE-81E8-D3ECC8004AC8}" srcOrd="1" destOrd="0" presId="urn:microsoft.com/office/officeart/2005/8/layout/hierarchy2"/>
    <dgm:cxn modelId="{0B53A571-6D22-493A-BE6B-E36D62FB9346}" type="presParOf" srcId="{E4F83F56-1480-4ECE-81E8-D3ECC8004AC8}" destId="{2A5DD27B-6377-45B3-BCB0-6E5E5877211A}" srcOrd="0" destOrd="0" presId="urn:microsoft.com/office/officeart/2005/8/layout/hierarchy2"/>
    <dgm:cxn modelId="{940AF4C3-BF73-41FB-B1EF-830BB25D127B}" type="presParOf" srcId="{2A5DD27B-6377-45B3-BCB0-6E5E5877211A}" destId="{CC1634AC-ECFC-4A75-B076-560E01BC3CFD}" srcOrd="0" destOrd="0" presId="urn:microsoft.com/office/officeart/2005/8/layout/hierarchy2"/>
    <dgm:cxn modelId="{855DAE20-558D-4121-823F-56F7E5FCFF35}" type="presParOf" srcId="{E4F83F56-1480-4ECE-81E8-D3ECC8004AC8}" destId="{E8B7F824-C422-4BF0-A22C-3961ABD3F410}" srcOrd="1" destOrd="0" presId="urn:microsoft.com/office/officeart/2005/8/layout/hierarchy2"/>
    <dgm:cxn modelId="{550151D5-E7AA-45F6-89BE-925A7CAF8D48}" type="presParOf" srcId="{E8B7F824-C422-4BF0-A22C-3961ABD3F410}" destId="{EA1452E0-2326-41DD-9E55-5307506272A9}" srcOrd="0" destOrd="0" presId="urn:microsoft.com/office/officeart/2005/8/layout/hierarchy2"/>
    <dgm:cxn modelId="{F6D1EB18-8C74-4A49-BA8F-0AE1CAD567C7}" type="presParOf" srcId="{E8B7F824-C422-4BF0-A22C-3961ABD3F410}" destId="{82747F0A-4500-423D-B1D0-B890B4E822BF}" srcOrd="1" destOrd="0" presId="urn:microsoft.com/office/officeart/2005/8/layout/hierarchy2"/>
    <dgm:cxn modelId="{018675D4-3D33-4F11-9FF5-2E400F582DF5}" type="presParOf" srcId="{E4F83F56-1480-4ECE-81E8-D3ECC8004AC8}" destId="{23E4A298-627C-4164-A581-B66014E337C2}" srcOrd="2" destOrd="0" presId="urn:microsoft.com/office/officeart/2005/8/layout/hierarchy2"/>
    <dgm:cxn modelId="{913E88BA-C3D2-4EA2-A64F-12E41FB05E1B}" type="presParOf" srcId="{23E4A298-627C-4164-A581-B66014E337C2}" destId="{D6D2786E-52B2-469F-8648-C3757E2D781A}" srcOrd="0" destOrd="0" presId="urn:microsoft.com/office/officeart/2005/8/layout/hierarchy2"/>
    <dgm:cxn modelId="{F6BCC973-6127-478B-91D4-843BCDF0A6A2}" type="presParOf" srcId="{E4F83F56-1480-4ECE-81E8-D3ECC8004AC8}" destId="{A3B67C75-B8EB-4894-83EE-7E9E5A4A11A9}" srcOrd="3" destOrd="0" presId="urn:microsoft.com/office/officeart/2005/8/layout/hierarchy2"/>
    <dgm:cxn modelId="{13CABEE5-D68A-4DC4-A540-CA4B2A8652FC}" type="presParOf" srcId="{A3B67C75-B8EB-4894-83EE-7E9E5A4A11A9}" destId="{F34B0C03-03D9-4050-82E3-C773A58D9D4E}" srcOrd="0" destOrd="0" presId="urn:microsoft.com/office/officeart/2005/8/layout/hierarchy2"/>
    <dgm:cxn modelId="{1F294805-AC13-42EA-B548-E217A78FAE83}" type="presParOf" srcId="{A3B67C75-B8EB-4894-83EE-7E9E5A4A11A9}" destId="{2E66F1B3-5054-4570-A428-E295EA7A3798}" srcOrd="1" destOrd="0" presId="urn:microsoft.com/office/officeart/2005/8/layout/hierarchy2"/>
    <dgm:cxn modelId="{ACFF57B0-3259-45DE-B46E-AD91E5C9C068}" type="presParOf" srcId="{2E66F1B3-5054-4570-A428-E295EA7A3798}" destId="{5521E3CF-B97C-4BB2-933C-BAD038A97C7F}" srcOrd="0" destOrd="0" presId="urn:microsoft.com/office/officeart/2005/8/layout/hierarchy2"/>
    <dgm:cxn modelId="{6FDC9888-6A25-415A-8D0C-F1B64F1CE63C}" type="presParOf" srcId="{5521E3CF-B97C-4BB2-933C-BAD038A97C7F}" destId="{83C06190-57EE-4270-8990-C2DBF2DE6251}" srcOrd="0" destOrd="0" presId="urn:microsoft.com/office/officeart/2005/8/layout/hierarchy2"/>
    <dgm:cxn modelId="{8F7D9491-8562-4C6B-AD97-165E96608D75}" type="presParOf" srcId="{2E66F1B3-5054-4570-A428-E295EA7A3798}" destId="{92F70BA4-29CE-442D-A359-5A9DF7A0FC6D}" srcOrd="1" destOrd="0" presId="urn:microsoft.com/office/officeart/2005/8/layout/hierarchy2"/>
    <dgm:cxn modelId="{71BEFFF9-B132-4AD0-968E-E3F5EEBE74A9}" type="presParOf" srcId="{92F70BA4-29CE-442D-A359-5A9DF7A0FC6D}" destId="{35ECB1A7-DDB0-448F-B87B-1DC5108E19F7}" srcOrd="0" destOrd="0" presId="urn:microsoft.com/office/officeart/2005/8/layout/hierarchy2"/>
    <dgm:cxn modelId="{0746B508-8BBE-4A33-9F4A-7A79E28612D1}" type="presParOf" srcId="{92F70BA4-29CE-442D-A359-5A9DF7A0FC6D}" destId="{2B9CCCC4-2033-4D82-A3B3-866D8BDAD85D}" srcOrd="1" destOrd="0" presId="urn:microsoft.com/office/officeart/2005/8/layout/hierarchy2"/>
    <dgm:cxn modelId="{FB58E182-7964-4699-9C58-FF04BAEEF7EF}" type="presParOf" srcId="{2B9CCCC4-2033-4D82-A3B3-866D8BDAD85D}" destId="{7DB6BA9B-35D5-42C0-92D8-5C96B56CA5A5}" srcOrd="0" destOrd="0" presId="urn:microsoft.com/office/officeart/2005/8/layout/hierarchy2"/>
    <dgm:cxn modelId="{FC659CFF-8297-4365-B458-164D460CF337}" type="presParOf" srcId="{7DB6BA9B-35D5-42C0-92D8-5C96B56CA5A5}" destId="{B52F1FBF-DDCC-4F0A-9844-4D76D9660C52}" srcOrd="0" destOrd="0" presId="urn:microsoft.com/office/officeart/2005/8/layout/hierarchy2"/>
    <dgm:cxn modelId="{B7406340-5620-4E69-A20A-DF2C5E9D3D76}" type="presParOf" srcId="{2B9CCCC4-2033-4D82-A3B3-866D8BDAD85D}" destId="{72D073A3-034E-4B5B-850D-BDE7E882579A}" srcOrd="1" destOrd="0" presId="urn:microsoft.com/office/officeart/2005/8/layout/hierarchy2"/>
    <dgm:cxn modelId="{73D22534-4299-418C-8C4B-0157EA0C2574}" type="presParOf" srcId="{72D073A3-034E-4B5B-850D-BDE7E882579A}" destId="{46FF0FFB-F068-4B1B-A82F-4732C1A5C61D}" srcOrd="0" destOrd="0" presId="urn:microsoft.com/office/officeart/2005/8/layout/hierarchy2"/>
    <dgm:cxn modelId="{2A33F528-BC2A-4A71-A7B1-23FD690468CE}" type="presParOf" srcId="{72D073A3-034E-4B5B-850D-BDE7E882579A}" destId="{200119AF-715A-41D5-982D-8527935A4EDF}" srcOrd="1" destOrd="0" presId="urn:microsoft.com/office/officeart/2005/8/layout/hierarchy2"/>
    <dgm:cxn modelId="{5DC153C2-EE9B-4408-B732-FFE8D5442DA8}" type="presParOf" srcId="{2B9CCCC4-2033-4D82-A3B3-866D8BDAD85D}" destId="{91AACBDE-33FF-41E7-A1E0-41750AD970A8}" srcOrd="2" destOrd="0" presId="urn:microsoft.com/office/officeart/2005/8/layout/hierarchy2"/>
    <dgm:cxn modelId="{3027001B-BFED-4899-A121-CD5909C4CF6D}" type="presParOf" srcId="{91AACBDE-33FF-41E7-A1E0-41750AD970A8}" destId="{83600D96-4827-4457-8D22-7FC30EAAA443}" srcOrd="0" destOrd="0" presId="urn:microsoft.com/office/officeart/2005/8/layout/hierarchy2"/>
    <dgm:cxn modelId="{5AECBD6C-342B-4059-A1EE-E639C56BBB1D}" type="presParOf" srcId="{2B9CCCC4-2033-4D82-A3B3-866D8BDAD85D}" destId="{43077B6D-B708-4343-97B1-7F3B0783AF6E}" srcOrd="3" destOrd="0" presId="urn:microsoft.com/office/officeart/2005/8/layout/hierarchy2"/>
    <dgm:cxn modelId="{E3E87818-5290-4571-B690-21F29C11E2DB}" type="presParOf" srcId="{43077B6D-B708-4343-97B1-7F3B0783AF6E}" destId="{EDE9C102-0D0A-40E1-B02F-D96D95F8E8EC}" srcOrd="0" destOrd="0" presId="urn:microsoft.com/office/officeart/2005/8/layout/hierarchy2"/>
    <dgm:cxn modelId="{57E6E1D8-481B-4308-B95F-E29B615797EB}" type="presParOf" srcId="{43077B6D-B708-4343-97B1-7F3B0783AF6E}" destId="{8B23BBC0-7FDF-4D45-9CB7-EBCB10DD6CE5}" srcOrd="1" destOrd="0" presId="urn:microsoft.com/office/officeart/2005/8/layout/hierarchy2"/>
    <dgm:cxn modelId="{92ED8C1E-BDFF-4897-8A41-E8D119296505}" type="presParOf" srcId="{2E66F1B3-5054-4570-A428-E295EA7A3798}" destId="{2C8A8B71-3D82-45FC-91D6-21E4F577C143}" srcOrd="2" destOrd="0" presId="urn:microsoft.com/office/officeart/2005/8/layout/hierarchy2"/>
    <dgm:cxn modelId="{3F9E1C94-CBCC-43C8-9282-619315D991A5}" type="presParOf" srcId="{2C8A8B71-3D82-45FC-91D6-21E4F577C143}" destId="{98D52197-B056-458A-A970-7B788A5E181E}" srcOrd="0" destOrd="0" presId="urn:microsoft.com/office/officeart/2005/8/layout/hierarchy2"/>
    <dgm:cxn modelId="{114ECE7B-5C02-410F-A224-6259B4FB4104}" type="presParOf" srcId="{2E66F1B3-5054-4570-A428-E295EA7A3798}" destId="{F247BFCF-22BE-4EAA-AB29-B5E665DDD633}" srcOrd="3" destOrd="0" presId="urn:microsoft.com/office/officeart/2005/8/layout/hierarchy2"/>
    <dgm:cxn modelId="{81A5A962-14AE-4B7F-99E4-18E0614B77E5}" type="presParOf" srcId="{F247BFCF-22BE-4EAA-AB29-B5E665DDD633}" destId="{362E926E-432B-4AF5-A8A2-9523244C7E30}" srcOrd="0" destOrd="0" presId="urn:microsoft.com/office/officeart/2005/8/layout/hierarchy2"/>
    <dgm:cxn modelId="{3D848C4B-8A7E-4918-8B71-B95FD5D4A5D1}" type="presParOf" srcId="{F247BFCF-22BE-4EAA-AB29-B5E665DDD633}" destId="{EE72BF1A-5466-467A-9E41-4B6869800EE6}" srcOrd="1" destOrd="0" presId="urn:microsoft.com/office/officeart/2005/8/layout/hierarchy2"/>
    <dgm:cxn modelId="{9F6ADE06-34D2-4EBA-908E-074FF195FF4A}" type="presParOf" srcId="{EE72BF1A-5466-467A-9E41-4B6869800EE6}" destId="{0B54B85F-C7B8-46B0-92A9-031FB1E4E455}" srcOrd="0" destOrd="0" presId="urn:microsoft.com/office/officeart/2005/8/layout/hierarchy2"/>
    <dgm:cxn modelId="{7CAA693F-EFD7-4269-B5F7-1955CA6B13D4}" type="presParOf" srcId="{0B54B85F-C7B8-46B0-92A9-031FB1E4E455}" destId="{963078CB-8DA7-45B9-AD82-7D6ECB3FE0B1}" srcOrd="0" destOrd="0" presId="urn:microsoft.com/office/officeart/2005/8/layout/hierarchy2"/>
    <dgm:cxn modelId="{33F2A713-F52B-4867-8C97-46E1A085FEBE}" type="presParOf" srcId="{EE72BF1A-5466-467A-9E41-4B6869800EE6}" destId="{CBEBB4A7-B5F1-4AC7-B481-C86496E3C6D3}" srcOrd="1" destOrd="0" presId="urn:microsoft.com/office/officeart/2005/8/layout/hierarchy2"/>
    <dgm:cxn modelId="{7CCAADB2-626C-4A28-B90B-55CD753095E3}" type="presParOf" srcId="{CBEBB4A7-B5F1-4AC7-B481-C86496E3C6D3}" destId="{10D42795-88F6-454C-B135-7493651F2185}" srcOrd="0" destOrd="0" presId="urn:microsoft.com/office/officeart/2005/8/layout/hierarchy2"/>
    <dgm:cxn modelId="{1DB3BD6E-496B-4963-AAF8-4DA908C092EA}" type="presParOf" srcId="{CBEBB4A7-B5F1-4AC7-B481-C86496E3C6D3}" destId="{83DAC17F-C1E2-493A-BDFA-C533F4375068}" srcOrd="1" destOrd="0" presId="urn:microsoft.com/office/officeart/2005/8/layout/hierarchy2"/>
    <dgm:cxn modelId="{6915CFC2-FF65-4BAA-9D79-96F5FBE2ABFA}" type="presParOf" srcId="{EE72BF1A-5466-467A-9E41-4B6869800EE6}" destId="{A121E7C7-8332-4A8C-BDAC-71636066A16E}" srcOrd="2" destOrd="0" presId="urn:microsoft.com/office/officeart/2005/8/layout/hierarchy2"/>
    <dgm:cxn modelId="{E5D6FDFD-C14D-4622-92C4-C48CF8BA1DB0}" type="presParOf" srcId="{A121E7C7-8332-4A8C-BDAC-71636066A16E}" destId="{1BB69A9A-225C-4E48-9F68-ECBFD9D63021}" srcOrd="0" destOrd="0" presId="urn:microsoft.com/office/officeart/2005/8/layout/hierarchy2"/>
    <dgm:cxn modelId="{7C195EF0-DF84-4CD8-8592-56AB42B866F7}" type="presParOf" srcId="{EE72BF1A-5466-467A-9E41-4B6869800EE6}" destId="{A5F90A1B-FE75-4B96-86C6-813E18B0B204}" srcOrd="3" destOrd="0" presId="urn:microsoft.com/office/officeart/2005/8/layout/hierarchy2"/>
    <dgm:cxn modelId="{2867E21C-4F42-4968-9B90-935E904DE312}" type="presParOf" srcId="{A5F90A1B-FE75-4B96-86C6-813E18B0B204}" destId="{A808F4EB-F2C7-4285-BF27-250C78E7876A}" srcOrd="0" destOrd="0" presId="urn:microsoft.com/office/officeart/2005/8/layout/hierarchy2"/>
    <dgm:cxn modelId="{09761E9F-9C11-4F8B-9F78-C13E8BFE7128}" type="presParOf" srcId="{A5F90A1B-FE75-4B96-86C6-813E18B0B204}" destId="{C414742F-1C8D-4006-948D-EEDE00AD1DAC}" srcOrd="1" destOrd="0" presId="urn:microsoft.com/office/officeart/2005/8/layout/hierarchy2"/>
    <dgm:cxn modelId="{2BF70073-6F00-4B43-84D4-70751A8CDCB1}" type="presParOf" srcId="{E4F83F56-1480-4ECE-81E8-D3ECC8004AC8}" destId="{D071414C-3653-4650-A586-4A35AE5C80EE}" srcOrd="4" destOrd="0" presId="urn:microsoft.com/office/officeart/2005/8/layout/hierarchy2"/>
    <dgm:cxn modelId="{B258817A-FE93-4DBC-95DB-A5277DAE6094}" type="presParOf" srcId="{D071414C-3653-4650-A586-4A35AE5C80EE}" destId="{298294D8-EA72-4233-8EE1-8D84C95058EA}" srcOrd="0" destOrd="0" presId="urn:microsoft.com/office/officeart/2005/8/layout/hierarchy2"/>
    <dgm:cxn modelId="{E5CE5A9D-B56C-4B61-A70E-15DCE9FEEA67}" type="presParOf" srcId="{E4F83F56-1480-4ECE-81E8-D3ECC8004AC8}" destId="{55987BB9-CBB8-486D-96B2-CAF739FBC2F9}" srcOrd="5" destOrd="0" presId="urn:microsoft.com/office/officeart/2005/8/layout/hierarchy2"/>
    <dgm:cxn modelId="{E818AAFB-9EAF-48D7-BE06-A0CC1B0160FA}" type="presParOf" srcId="{55987BB9-CBB8-486D-96B2-CAF739FBC2F9}" destId="{9D953FA6-05F7-4775-B1D4-2E3459D67464}" srcOrd="0" destOrd="0" presId="urn:microsoft.com/office/officeart/2005/8/layout/hierarchy2"/>
    <dgm:cxn modelId="{31B2D3E3-8849-466A-94E6-9FF823C688C4}" type="presParOf" srcId="{55987BB9-CBB8-486D-96B2-CAF739FBC2F9}" destId="{2DAC249A-9FC1-492A-9380-5FDB9CF256AE}" srcOrd="1" destOrd="0" presId="urn:microsoft.com/office/officeart/2005/8/layout/hierarchy2"/>
    <dgm:cxn modelId="{94E1DA48-8A88-4900-9361-404DB895C7C1}" type="presParOf" srcId="{2DAC249A-9FC1-492A-9380-5FDB9CF256AE}" destId="{CB8A3205-89AD-42D2-810E-97C46EB82B60}" srcOrd="0" destOrd="0" presId="urn:microsoft.com/office/officeart/2005/8/layout/hierarchy2"/>
    <dgm:cxn modelId="{21D403A4-C854-4A14-8A80-1FB8DB43CB34}" type="presParOf" srcId="{CB8A3205-89AD-42D2-810E-97C46EB82B60}" destId="{A456E213-2A1A-4EE4-ACB3-D489A3B027CE}" srcOrd="0" destOrd="0" presId="urn:microsoft.com/office/officeart/2005/8/layout/hierarchy2"/>
    <dgm:cxn modelId="{46DD434F-0F36-4E22-B640-BD8EA9E637DF}" type="presParOf" srcId="{2DAC249A-9FC1-492A-9380-5FDB9CF256AE}" destId="{8BE0EC91-08D8-4C1C-8494-0E9B1ED782CA}" srcOrd="1" destOrd="0" presId="urn:microsoft.com/office/officeart/2005/8/layout/hierarchy2"/>
    <dgm:cxn modelId="{1E0544B1-F549-4EF6-B5D3-63C186E605C7}" type="presParOf" srcId="{8BE0EC91-08D8-4C1C-8494-0E9B1ED782CA}" destId="{E9ADF1D5-730A-46CA-A3D7-DF18E387141A}" srcOrd="0" destOrd="0" presId="urn:microsoft.com/office/officeart/2005/8/layout/hierarchy2"/>
    <dgm:cxn modelId="{9748879D-7A2C-4A4A-B4D3-A0557E173D60}" type="presParOf" srcId="{8BE0EC91-08D8-4C1C-8494-0E9B1ED782CA}" destId="{DA2A4698-90B8-4E30-BBEC-59F4742E6D38}" srcOrd="1" destOrd="0" presId="urn:microsoft.com/office/officeart/2005/8/layout/hierarchy2"/>
    <dgm:cxn modelId="{E9877C67-DE14-4904-B65D-E81829AA1BD3}" type="presParOf" srcId="{2DAC249A-9FC1-492A-9380-5FDB9CF256AE}" destId="{C8CEEAEF-30E4-4C2B-A31A-86B159A3EBC8}" srcOrd="2" destOrd="0" presId="urn:microsoft.com/office/officeart/2005/8/layout/hierarchy2"/>
    <dgm:cxn modelId="{106DACC3-469C-4FEB-8DF9-3EE4CBD5DD9A}" type="presParOf" srcId="{C8CEEAEF-30E4-4C2B-A31A-86B159A3EBC8}" destId="{D6C76E7B-227D-4F1B-96E7-70926C7E3017}" srcOrd="0" destOrd="0" presId="urn:microsoft.com/office/officeart/2005/8/layout/hierarchy2"/>
    <dgm:cxn modelId="{D1DEB8E3-B3A2-45D1-8668-021F4215D178}" type="presParOf" srcId="{2DAC249A-9FC1-492A-9380-5FDB9CF256AE}" destId="{C0B3B843-24A1-400D-A325-616A513DD20F}" srcOrd="3" destOrd="0" presId="urn:microsoft.com/office/officeart/2005/8/layout/hierarchy2"/>
    <dgm:cxn modelId="{B2968B58-6A48-40E0-8402-2D8AAA2C1F47}" type="presParOf" srcId="{C0B3B843-24A1-400D-A325-616A513DD20F}" destId="{5E3A3560-7862-4420-A061-F9CD45ECD8D7}" srcOrd="0" destOrd="0" presId="urn:microsoft.com/office/officeart/2005/8/layout/hierarchy2"/>
    <dgm:cxn modelId="{9F51ADDC-76F2-4F6F-B0A1-FF57891CE9AD}" type="presParOf" srcId="{C0B3B843-24A1-400D-A325-616A513DD20F}" destId="{A126746F-1933-4F44-B0A5-EC9FB4673287}" srcOrd="1" destOrd="0" presId="urn:microsoft.com/office/officeart/2005/8/layout/hierarchy2"/>
    <dgm:cxn modelId="{1AA302C7-B6AE-45BE-A894-CF9BA594924C}" type="presParOf" srcId="{2DAC249A-9FC1-492A-9380-5FDB9CF256AE}" destId="{35AEBBF5-D820-41B3-B557-741F0C91638F}" srcOrd="4" destOrd="0" presId="urn:microsoft.com/office/officeart/2005/8/layout/hierarchy2"/>
    <dgm:cxn modelId="{B83EBD8B-3C1B-45FC-BF72-F98B0F98B9BF}" type="presParOf" srcId="{35AEBBF5-D820-41B3-B557-741F0C91638F}" destId="{5567C5FA-7AE1-4EEB-8E35-B35CED5D64DD}" srcOrd="0" destOrd="0" presId="urn:microsoft.com/office/officeart/2005/8/layout/hierarchy2"/>
    <dgm:cxn modelId="{31F698A4-FC21-425A-856F-D6C289A5B491}" type="presParOf" srcId="{2DAC249A-9FC1-492A-9380-5FDB9CF256AE}" destId="{9B4E8759-20E5-4023-8F63-7191AD31C943}" srcOrd="5" destOrd="0" presId="urn:microsoft.com/office/officeart/2005/8/layout/hierarchy2"/>
    <dgm:cxn modelId="{7EA80653-F5E8-4A5B-8BFB-DC456B36AD63}" type="presParOf" srcId="{9B4E8759-20E5-4023-8F63-7191AD31C943}" destId="{4DDD3F42-EED2-49B0-965D-89CDD5BC8AA1}" srcOrd="0" destOrd="0" presId="urn:microsoft.com/office/officeart/2005/8/layout/hierarchy2"/>
    <dgm:cxn modelId="{60AAAA6A-BAA3-4960-8FDF-F15F4E1C01A4}" type="presParOf" srcId="{9B4E8759-20E5-4023-8F63-7191AD31C943}" destId="{5FA53BD8-599C-4955-9BB6-4085F6486812}" srcOrd="1" destOrd="0" presId="urn:microsoft.com/office/officeart/2005/8/layout/hierarchy2"/>
    <dgm:cxn modelId="{069AAF3E-0FF5-46B1-A0A3-8CDC5C38D68F}" type="presParOf" srcId="{E4F83F56-1480-4ECE-81E8-D3ECC8004AC8}" destId="{1175853E-FDC5-49DD-9AAD-6C3314A84FA0}" srcOrd="6" destOrd="0" presId="urn:microsoft.com/office/officeart/2005/8/layout/hierarchy2"/>
    <dgm:cxn modelId="{51886C8D-B5A9-4434-9979-2B0B7FEE9A32}" type="presParOf" srcId="{1175853E-FDC5-49DD-9AAD-6C3314A84FA0}" destId="{BA19CF10-F31E-4BAD-B72C-E817494E746D}" srcOrd="0" destOrd="0" presId="urn:microsoft.com/office/officeart/2005/8/layout/hierarchy2"/>
    <dgm:cxn modelId="{D3999028-66F6-4202-8BD1-F457AB18F75E}" type="presParOf" srcId="{E4F83F56-1480-4ECE-81E8-D3ECC8004AC8}" destId="{D438BA5D-5B72-4921-B695-68BB7D43C991}" srcOrd="7" destOrd="0" presId="urn:microsoft.com/office/officeart/2005/8/layout/hierarchy2"/>
    <dgm:cxn modelId="{0070E587-063A-4CF4-9948-3CF6181663FC}" type="presParOf" srcId="{D438BA5D-5B72-4921-B695-68BB7D43C991}" destId="{75D0B7BA-6E7F-48B0-B2DD-2C99F87E2392}" srcOrd="0" destOrd="0" presId="urn:microsoft.com/office/officeart/2005/8/layout/hierarchy2"/>
    <dgm:cxn modelId="{4D0BC90B-76DD-4F0D-8FD3-F60A75A99D67}" type="presParOf" srcId="{D438BA5D-5B72-4921-B695-68BB7D43C991}" destId="{024FF0C6-0589-491D-8ECE-1D1BF84C70D0}" srcOrd="1" destOrd="0" presId="urn:microsoft.com/office/officeart/2005/8/layout/hierarchy2"/>
    <dgm:cxn modelId="{873703DC-1164-46C6-A666-5213E9652214}" type="presParOf" srcId="{E4F83F56-1480-4ECE-81E8-D3ECC8004AC8}" destId="{ED0CAD46-8095-4333-AA58-65B5D962125E}" srcOrd="8" destOrd="0" presId="urn:microsoft.com/office/officeart/2005/8/layout/hierarchy2"/>
    <dgm:cxn modelId="{F9F23F7E-07B3-4FBE-8486-C2560A76AE0F}" type="presParOf" srcId="{ED0CAD46-8095-4333-AA58-65B5D962125E}" destId="{6D3657F1-1154-41D8-B848-450BF9C732DC}" srcOrd="0" destOrd="0" presId="urn:microsoft.com/office/officeart/2005/8/layout/hierarchy2"/>
    <dgm:cxn modelId="{EDF13071-FA35-4642-8694-94F93C1BC366}" type="presParOf" srcId="{E4F83F56-1480-4ECE-81E8-D3ECC8004AC8}" destId="{303B5872-A5E6-4E6B-AC92-E32DEDAE8D4B}" srcOrd="9" destOrd="0" presId="urn:microsoft.com/office/officeart/2005/8/layout/hierarchy2"/>
    <dgm:cxn modelId="{93ACD05C-2A9E-457A-BAD4-FB15FC50195D}" type="presParOf" srcId="{303B5872-A5E6-4E6B-AC92-E32DEDAE8D4B}" destId="{BC508720-A323-4727-95C4-275FE597D8EC}" srcOrd="0" destOrd="0" presId="urn:microsoft.com/office/officeart/2005/8/layout/hierarchy2"/>
    <dgm:cxn modelId="{B12C928B-1BE1-4A5F-AD9A-E09D30C28DA2}" type="presParOf" srcId="{303B5872-A5E6-4E6B-AC92-E32DEDAE8D4B}" destId="{63EFDDB8-C7C3-4AF9-8EE8-59D533D6A778}" srcOrd="1" destOrd="0" presId="urn:microsoft.com/office/officeart/2005/8/layout/hierarchy2"/>
    <dgm:cxn modelId="{70B23BAC-C8BD-4065-869E-59DE65027B3B}" type="presParOf" srcId="{63EFDDB8-C7C3-4AF9-8EE8-59D533D6A778}" destId="{0D034AB0-6B9A-4DF5-8472-499E9C068F27}" srcOrd="0" destOrd="0" presId="urn:microsoft.com/office/officeart/2005/8/layout/hierarchy2"/>
    <dgm:cxn modelId="{44628B68-9CE8-4B93-BD41-A0A24D7AC7C0}" type="presParOf" srcId="{0D034AB0-6B9A-4DF5-8472-499E9C068F27}" destId="{F8535FF1-47E6-4CA7-9935-75F38B1CD95D}" srcOrd="0" destOrd="0" presId="urn:microsoft.com/office/officeart/2005/8/layout/hierarchy2"/>
    <dgm:cxn modelId="{5D73C274-CCD7-4AD0-A755-F151B308EA18}" type="presParOf" srcId="{63EFDDB8-C7C3-4AF9-8EE8-59D533D6A778}" destId="{9F3E70FE-A93E-4505-9844-47CB6AB7BA8B}" srcOrd="1" destOrd="0" presId="urn:microsoft.com/office/officeart/2005/8/layout/hierarchy2"/>
    <dgm:cxn modelId="{DDA96B2C-5713-4B2C-8B93-873FC7B897FA}" type="presParOf" srcId="{9F3E70FE-A93E-4505-9844-47CB6AB7BA8B}" destId="{1133AF82-A490-4545-8750-4820D33B0AEA}" srcOrd="0" destOrd="0" presId="urn:microsoft.com/office/officeart/2005/8/layout/hierarchy2"/>
    <dgm:cxn modelId="{CE00A017-0019-453D-9E75-104F6FE57BFE}" type="presParOf" srcId="{9F3E70FE-A93E-4505-9844-47CB6AB7BA8B}" destId="{476CCE22-20BE-423F-8F74-249F57F6896B}" srcOrd="1" destOrd="0" presId="urn:microsoft.com/office/officeart/2005/8/layout/hierarchy2"/>
    <dgm:cxn modelId="{3382184D-01F7-4FC9-9C4B-49996EF0E52B}" type="presParOf" srcId="{63EFDDB8-C7C3-4AF9-8EE8-59D533D6A778}" destId="{3C6C097F-19E6-4FEB-B977-DD7556441FF8}" srcOrd="2" destOrd="0" presId="urn:microsoft.com/office/officeart/2005/8/layout/hierarchy2"/>
    <dgm:cxn modelId="{9921F735-7CE8-4AD3-B22F-473D9BA1DC22}" type="presParOf" srcId="{3C6C097F-19E6-4FEB-B977-DD7556441FF8}" destId="{29C11189-743F-4577-B1D7-A3AE6EF84B3D}" srcOrd="0" destOrd="0" presId="urn:microsoft.com/office/officeart/2005/8/layout/hierarchy2"/>
    <dgm:cxn modelId="{AECA8891-38B2-4585-9191-196F5FDF1571}" type="presParOf" srcId="{63EFDDB8-C7C3-4AF9-8EE8-59D533D6A778}" destId="{51F88F11-8F22-47DD-BE47-2AA43AF8D293}" srcOrd="3" destOrd="0" presId="urn:microsoft.com/office/officeart/2005/8/layout/hierarchy2"/>
    <dgm:cxn modelId="{48C7C3D4-2C5E-4757-89C4-A7955D180782}" type="presParOf" srcId="{51F88F11-8F22-47DD-BE47-2AA43AF8D293}" destId="{ACD3DA2E-EF22-4009-9795-0A0D9A5028AF}" srcOrd="0" destOrd="0" presId="urn:microsoft.com/office/officeart/2005/8/layout/hierarchy2"/>
    <dgm:cxn modelId="{9CAC7D55-E29A-4EA3-A23C-7F8190879075}" type="presParOf" srcId="{51F88F11-8F22-47DD-BE47-2AA43AF8D293}" destId="{8DFB4DB1-1ED4-41F3-80C9-246E5D782208}" srcOrd="1" destOrd="0" presId="urn:microsoft.com/office/officeart/2005/8/layout/hierarchy2"/>
    <dgm:cxn modelId="{BD175EB8-32A9-43C3-A9D9-44ADEC1E2335}" type="presParOf" srcId="{63EFDDB8-C7C3-4AF9-8EE8-59D533D6A778}" destId="{B5CEEFAF-5291-40AD-A651-62E863BFF74F}" srcOrd="4" destOrd="0" presId="urn:microsoft.com/office/officeart/2005/8/layout/hierarchy2"/>
    <dgm:cxn modelId="{0684528D-9D30-4204-B01B-557272EEC8BF}" type="presParOf" srcId="{B5CEEFAF-5291-40AD-A651-62E863BFF74F}" destId="{4F6F19EE-1883-4C59-A45D-C6D79B076219}" srcOrd="0" destOrd="0" presId="urn:microsoft.com/office/officeart/2005/8/layout/hierarchy2"/>
    <dgm:cxn modelId="{BF7C1D95-4156-43BA-8D7D-EB9208425167}" type="presParOf" srcId="{63EFDDB8-C7C3-4AF9-8EE8-59D533D6A778}" destId="{E198A6D0-344E-4A45-A83F-8A66617FC25D}" srcOrd="5" destOrd="0" presId="urn:microsoft.com/office/officeart/2005/8/layout/hierarchy2"/>
    <dgm:cxn modelId="{7135CD48-BFF2-4AB9-AF2F-8BE988FB9286}" type="presParOf" srcId="{E198A6D0-344E-4A45-A83F-8A66617FC25D}" destId="{87A16363-17D3-4224-B263-199A9B1B44AB}" srcOrd="0" destOrd="0" presId="urn:microsoft.com/office/officeart/2005/8/layout/hierarchy2"/>
    <dgm:cxn modelId="{32DA1908-D10D-40FD-806E-4893287179DD}" type="presParOf" srcId="{E198A6D0-344E-4A45-A83F-8A66617FC25D}" destId="{892FDC3A-7CA1-4FD7-89CC-360C0051C674}" srcOrd="1" destOrd="0" presId="urn:microsoft.com/office/officeart/2005/8/layout/hierarchy2"/>
    <dgm:cxn modelId="{4159B149-87F1-4E2C-B816-E56639D2EB8F}" type="presParOf" srcId="{63EFDDB8-C7C3-4AF9-8EE8-59D533D6A778}" destId="{61A421B0-8694-4DD1-A737-7B5F65C55C63}" srcOrd="6" destOrd="0" presId="urn:microsoft.com/office/officeart/2005/8/layout/hierarchy2"/>
    <dgm:cxn modelId="{9EED2147-63E8-4891-A782-FEA6A16A935D}" type="presParOf" srcId="{61A421B0-8694-4DD1-A737-7B5F65C55C63}" destId="{21479786-B092-4E59-AEDA-B873B253FAA9}" srcOrd="0" destOrd="0" presId="urn:microsoft.com/office/officeart/2005/8/layout/hierarchy2"/>
    <dgm:cxn modelId="{DCAFECA9-7B58-4924-A87C-DF1EAFEFB88E}" type="presParOf" srcId="{63EFDDB8-C7C3-4AF9-8EE8-59D533D6A778}" destId="{0D8A7DF4-6918-4988-924F-09B393D6EA0C}" srcOrd="7" destOrd="0" presId="urn:microsoft.com/office/officeart/2005/8/layout/hierarchy2"/>
    <dgm:cxn modelId="{4697AF85-9AAB-406C-B1FA-02FA9AC82EE5}" type="presParOf" srcId="{0D8A7DF4-6918-4988-924F-09B393D6EA0C}" destId="{8528AFD5-7770-4BB7-BFD8-0BC3DBECA0E0}" srcOrd="0" destOrd="0" presId="urn:microsoft.com/office/officeart/2005/8/layout/hierarchy2"/>
    <dgm:cxn modelId="{58856B09-818F-46B1-A531-EE9A0DB795F1}" type="presParOf" srcId="{0D8A7DF4-6918-4988-924F-09B393D6EA0C}" destId="{191D35A3-458F-43E9-B15A-865B9541C285}" srcOrd="1" destOrd="0" presId="urn:microsoft.com/office/officeart/2005/8/layout/hierarchy2"/>
    <dgm:cxn modelId="{F515176B-85DE-46D1-B235-FE7277B33505}" type="presParOf" srcId="{63EFDDB8-C7C3-4AF9-8EE8-59D533D6A778}" destId="{96B70007-EEB8-481A-8CF1-42255D59D55C}" srcOrd="8" destOrd="0" presId="urn:microsoft.com/office/officeart/2005/8/layout/hierarchy2"/>
    <dgm:cxn modelId="{47EA8260-6208-4322-BD95-9A132AAB9806}" type="presParOf" srcId="{96B70007-EEB8-481A-8CF1-42255D59D55C}" destId="{BD01BC89-FAF6-45C0-8FBA-B3CEF4D381BB}" srcOrd="0" destOrd="0" presId="urn:microsoft.com/office/officeart/2005/8/layout/hierarchy2"/>
    <dgm:cxn modelId="{32DD4E2D-C8CB-4B8C-9106-85C8409D1719}" type="presParOf" srcId="{63EFDDB8-C7C3-4AF9-8EE8-59D533D6A778}" destId="{8E20FDB1-48F4-4E02-9889-CB8BB90DD4EB}" srcOrd="9" destOrd="0" presId="urn:microsoft.com/office/officeart/2005/8/layout/hierarchy2"/>
    <dgm:cxn modelId="{8D4F9061-69F2-40D5-BE72-33A62498D89F}" type="presParOf" srcId="{8E20FDB1-48F4-4E02-9889-CB8BB90DD4EB}" destId="{3B7C543B-9D5A-4905-B5DC-866673B0903C}" srcOrd="0" destOrd="0" presId="urn:microsoft.com/office/officeart/2005/8/layout/hierarchy2"/>
    <dgm:cxn modelId="{0C0D9079-A536-463F-970E-9C2A8950F559}" type="presParOf" srcId="{8E20FDB1-48F4-4E02-9889-CB8BB90DD4EB}" destId="{BF9193F1-8F1E-4B08-9F26-D252CAEAC881}"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82A941E-1B33-47F6-90D5-4B9B65D543D8}" type="doc">
      <dgm:prSet loTypeId="urn:microsoft.com/office/officeart/2005/8/layout/hierarchy2" loCatId="hierarchy" qsTypeId="urn:microsoft.com/office/officeart/2005/8/quickstyle/simple3" qsCatId="simple" csTypeId="urn:microsoft.com/office/officeart/2005/8/colors/accent3_2" csCatId="accent3" phldr="1"/>
      <dgm:spPr/>
      <dgm:t>
        <a:bodyPr/>
        <a:lstStyle/>
        <a:p>
          <a:endParaRPr kumimoji="1" lang="ja-JP" altLang="en-US"/>
        </a:p>
      </dgm:t>
    </dgm:pt>
    <dgm:pt modelId="{96B54041-5D02-402F-8AE0-6C96D99F4292}">
      <dgm:prSet phldrT="[テキスト]" custT="1">
        <dgm:style>
          <a:lnRef idx="3">
            <a:schemeClr val="lt1"/>
          </a:lnRef>
          <a:fillRef idx="1">
            <a:schemeClr val="accent3"/>
          </a:fillRef>
          <a:effectRef idx="1">
            <a:schemeClr val="accent3"/>
          </a:effectRef>
          <a:fontRef idx="minor">
            <a:schemeClr val="lt1"/>
          </a:fontRef>
        </dgm:style>
      </dgm:prSet>
      <dgm:spPr/>
      <dgm:t>
        <a:bodyPr/>
        <a:lstStyle/>
        <a:p>
          <a:r>
            <a:rPr kumimoji="1" lang="ja-JP" altLang="en-US" sz="1600" b="1" dirty="0" smtClean="0"/>
            <a:t>債</a:t>
          </a:r>
          <a:r>
            <a:rPr kumimoji="1" lang="en-US" altLang="ja-JP" sz="1600" b="1" dirty="0" smtClean="0"/>
            <a:t/>
          </a:r>
          <a:br>
            <a:rPr kumimoji="1" lang="en-US" altLang="ja-JP" sz="1600" b="1" dirty="0" smtClean="0"/>
          </a:br>
          <a:r>
            <a:rPr kumimoji="1" lang="ja-JP" altLang="en-US" sz="1600" b="1" dirty="0" smtClean="0"/>
            <a:t>務</a:t>
          </a:r>
          <a:r>
            <a:rPr kumimoji="1" lang="en-US" altLang="ja-JP" sz="1600" b="1" dirty="0" smtClean="0"/>
            <a:t/>
          </a:r>
          <a:br>
            <a:rPr kumimoji="1" lang="en-US" altLang="ja-JP" sz="1600" b="1" dirty="0" smtClean="0"/>
          </a:br>
          <a:r>
            <a:rPr kumimoji="1" lang="ja-JP" altLang="en-US" sz="1600" b="1" dirty="0" smtClean="0"/>
            <a:t>の</a:t>
          </a:r>
          <a:r>
            <a:rPr kumimoji="1" lang="en-US" altLang="ja-JP" sz="1600" b="1" dirty="0" smtClean="0"/>
            <a:t/>
          </a:r>
          <a:br>
            <a:rPr kumimoji="1" lang="en-US" altLang="ja-JP" sz="1600" b="1" dirty="0" smtClean="0"/>
          </a:br>
          <a:r>
            <a:rPr kumimoji="1" lang="ja-JP" altLang="en-US" sz="1600" b="1" dirty="0" smtClean="0"/>
            <a:t>種</a:t>
          </a:r>
          <a:r>
            <a:rPr kumimoji="1" lang="en-US" altLang="ja-JP" sz="1600" b="1" dirty="0" smtClean="0"/>
            <a:t/>
          </a:r>
          <a:br>
            <a:rPr kumimoji="1" lang="en-US" altLang="ja-JP" sz="1600" b="1" dirty="0" smtClean="0"/>
          </a:br>
          <a:r>
            <a:rPr kumimoji="1" lang="ja-JP" altLang="en-US" sz="1600" b="1" dirty="0" smtClean="0"/>
            <a:t>類</a:t>
          </a:r>
          <a:endParaRPr kumimoji="1" lang="ja-JP" altLang="en-US" sz="1600" b="1" dirty="0"/>
        </a:p>
      </dgm:t>
    </dgm:pt>
    <dgm:pt modelId="{C974ADB3-82CE-49AA-9A96-B638F7ED8F4E}" type="parTrans" cxnId="{1DA60162-513D-47E4-88FF-9494A23087FF}">
      <dgm:prSet/>
      <dgm:spPr/>
      <dgm:t>
        <a:bodyPr/>
        <a:lstStyle/>
        <a:p>
          <a:endParaRPr kumimoji="1" lang="ja-JP" altLang="en-US" sz="1600" b="1"/>
        </a:p>
      </dgm:t>
    </dgm:pt>
    <dgm:pt modelId="{08FA7BDD-B916-421F-86CA-CEF6C93E7147}" type="sibTrans" cxnId="{1DA60162-513D-47E4-88FF-9494A23087FF}">
      <dgm:prSet/>
      <dgm:spPr/>
      <dgm:t>
        <a:bodyPr/>
        <a:lstStyle/>
        <a:p>
          <a:endParaRPr kumimoji="1" lang="ja-JP" altLang="en-US" sz="1600" b="1"/>
        </a:p>
      </dgm:t>
    </dgm:pt>
    <dgm:pt modelId="{2A71A569-E330-4904-9EEA-4B63C68DCB44}">
      <dgm:prSet phldrT="[テキスト]" custT="1"/>
      <dgm:spPr/>
      <dgm:t>
        <a:bodyPr/>
        <a:lstStyle/>
        <a:p>
          <a:r>
            <a:rPr kumimoji="1" lang="ja-JP" altLang="en-US" sz="1600" b="1" dirty="0" smtClean="0"/>
            <a:t>契約自由の補充と制限</a:t>
          </a:r>
          <a:endParaRPr kumimoji="1" lang="ja-JP" altLang="en-US" sz="1600" b="1" dirty="0"/>
        </a:p>
      </dgm:t>
    </dgm:pt>
    <dgm:pt modelId="{EAB12288-45AA-4A94-98E0-C27AB2D01B26}" type="parTrans" cxnId="{2838C920-5AE2-4586-8F38-E5E67970EA88}">
      <dgm:prSet custT="1"/>
      <dgm:spPr/>
      <dgm:t>
        <a:bodyPr/>
        <a:lstStyle/>
        <a:p>
          <a:endParaRPr kumimoji="1" lang="ja-JP" altLang="en-US" sz="1600" b="1"/>
        </a:p>
      </dgm:t>
    </dgm:pt>
    <dgm:pt modelId="{480456A1-EABC-404D-95F5-57403955DBC6}" type="sibTrans" cxnId="{2838C920-5AE2-4586-8F38-E5E67970EA88}">
      <dgm:prSet/>
      <dgm:spPr/>
      <dgm:t>
        <a:bodyPr/>
        <a:lstStyle/>
        <a:p>
          <a:endParaRPr kumimoji="1" lang="ja-JP" altLang="en-US" sz="1600" b="1"/>
        </a:p>
      </dgm:t>
    </dgm:pt>
    <dgm:pt modelId="{C160A9B6-5FAC-432A-A638-B61C348D28C4}">
      <dgm:prSet phldrT="[テキスト]" custT="1"/>
      <dgm:spPr/>
      <dgm:t>
        <a:bodyPr/>
        <a:lstStyle/>
        <a:p>
          <a:r>
            <a:rPr kumimoji="1" lang="ja-JP" altLang="en-US" sz="1600" b="1" dirty="0" smtClean="0"/>
            <a:t>明示の債務</a:t>
          </a:r>
          <a:endParaRPr kumimoji="1" lang="ja-JP" altLang="en-US" sz="1600" b="1" dirty="0"/>
        </a:p>
      </dgm:t>
    </dgm:pt>
    <dgm:pt modelId="{A3336DBE-A352-4E90-8144-36E6F5CCF402}" type="parTrans" cxnId="{3E237F83-1DFE-4897-B4A5-FC5C351E9174}">
      <dgm:prSet custT="1"/>
      <dgm:spPr/>
      <dgm:t>
        <a:bodyPr/>
        <a:lstStyle/>
        <a:p>
          <a:endParaRPr kumimoji="1" lang="ja-JP" altLang="en-US" sz="1600" b="1"/>
        </a:p>
      </dgm:t>
    </dgm:pt>
    <dgm:pt modelId="{C43687D9-7EDB-4F27-B8E3-1A630E50F38F}" type="sibTrans" cxnId="{3E237F83-1DFE-4897-B4A5-FC5C351E9174}">
      <dgm:prSet/>
      <dgm:spPr/>
      <dgm:t>
        <a:bodyPr/>
        <a:lstStyle/>
        <a:p>
          <a:endParaRPr kumimoji="1" lang="ja-JP" altLang="en-US" sz="1600" b="1"/>
        </a:p>
      </dgm:t>
    </dgm:pt>
    <dgm:pt modelId="{824B0785-8B64-4661-AA57-FB492709624F}">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600" b="1" dirty="0" smtClean="0"/>
            <a:t>黙示の債務</a:t>
          </a:r>
          <a:endParaRPr kumimoji="1" lang="ja-JP" altLang="en-US" sz="1600" b="1" dirty="0"/>
        </a:p>
      </dgm:t>
    </dgm:pt>
    <dgm:pt modelId="{D628EF15-EFAE-4C9C-A0DF-65B65DACF914}" type="parTrans" cxnId="{B3E30021-650F-420E-801B-D26913FDC86F}">
      <dgm:prSet custT="1"/>
      <dgm:spPr/>
      <dgm:t>
        <a:bodyPr/>
        <a:lstStyle/>
        <a:p>
          <a:endParaRPr kumimoji="1" lang="ja-JP" altLang="en-US" sz="1600" b="1"/>
        </a:p>
      </dgm:t>
    </dgm:pt>
    <dgm:pt modelId="{7526DC80-849E-480A-A41A-057E68FF897A}" type="sibTrans" cxnId="{B3E30021-650F-420E-801B-D26913FDC86F}">
      <dgm:prSet/>
      <dgm:spPr/>
      <dgm:t>
        <a:bodyPr/>
        <a:lstStyle/>
        <a:p>
          <a:endParaRPr kumimoji="1" lang="ja-JP" altLang="en-US" sz="1600" b="1"/>
        </a:p>
      </dgm:t>
    </dgm:pt>
    <dgm:pt modelId="{29445E76-741D-47D0-91A9-DE130ED8B188}">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600" b="1" dirty="0" smtClean="0"/>
            <a:t>強制執行の難易</a:t>
          </a:r>
          <a:endParaRPr kumimoji="1" lang="ja-JP" altLang="en-US" sz="1600" b="1" dirty="0"/>
        </a:p>
      </dgm:t>
    </dgm:pt>
    <dgm:pt modelId="{C7415639-89C8-44C5-905A-7D5F025D4A57}" type="parTrans" cxnId="{5A841FB6-8871-4E6B-8B7C-6070665B13DD}">
      <dgm:prSet custT="1"/>
      <dgm:spPr/>
      <dgm:t>
        <a:bodyPr/>
        <a:lstStyle/>
        <a:p>
          <a:endParaRPr kumimoji="1" lang="ja-JP" altLang="en-US" sz="1600" b="1"/>
        </a:p>
      </dgm:t>
    </dgm:pt>
    <dgm:pt modelId="{EDB985D9-D440-4B29-9328-529E5A0BD116}" type="sibTrans" cxnId="{5A841FB6-8871-4E6B-8B7C-6070665B13DD}">
      <dgm:prSet/>
      <dgm:spPr/>
      <dgm:t>
        <a:bodyPr/>
        <a:lstStyle/>
        <a:p>
          <a:endParaRPr kumimoji="1" lang="ja-JP" altLang="en-US" sz="1600" b="1"/>
        </a:p>
      </dgm:t>
    </dgm:pt>
    <dgm:pt modelId="{7FCD392D-B6FF-43D0-AD78-B4FD2D9086D3}">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600" b="1" dirty="0" smtClean="0"/>
            <a:t>与える債務</a:t>
          </a:r>
          <a:endParaRPr kumimoji="1" lang="ja-JP" altLang="en-US" sz="1600" b="1" dirty="0"/>
        </a:p>
      </dgm:t>
    </dgm:pt>
    <dgm:pt modelId="{8C67A91F-9D20-4C6F-9D85-91BF26061419}" type="parTrans" cxnId="{AD818DB5-B97B-4C6E-A3BC-FECE0EF37AC7}">
      <dgm:prSet custT="1"/>
      <dgm:spPr/>
      <dgm:t>
        <a:bodyPr/>
        <a:lstStyle/>
        <a:p>
          <a:endParaRPr kumimoji="1" lang="ja-JP" altLang="en-US" sz="1600" b="1"/>
        </a:p>
      </dgm:t>
    </dgm:pt>
    <dgm:pt modelId="{F2A8EF1D-ADC1-42FB-8010-FB6B1720C1C7}" type="sibTrans" cxnId="{AD818DB5-B97B-4C6E-A3BC-FECE0EF37AC7}">
      <dgm:prSet/>
      <dgm:spPr/>
      <dgm:t>
        <a:bodyPr/>
        <a:lstStyle/>
        <a:p>
          <a:endParaRPr kumimoji="1" lang="ja-JP" altLang="en-US" sz="1600" b="1"/>
        </a:p>
      </dgm:t>
    </dgm:pt>
    <dgm:pt modelId="{0C1D1FAA-FDB9-46A1-A3D2-078F9487416A}">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600" b="1" dirty="0" smtClean="0"/>
            <a:t>契約の目的・性質</a:t>
          </a:r>
          <a:endParaRPr kumimoji="1" lang="ja-JP" altLang="en-US" sz="1600" b="1" dirty="0"/>
        </a:p>
      </dgm:t>
    </dgm:pt>
    <dgm:pt modelId="{021C2F57-F411-42F2-B236-1C7984E6A22A}" type="parTrans" cxnId="{C7FD7635-1D33-47F5-BA87-042AB4301E63}">
      <dgm:prSet custT="1"/>
      <dgm:spPr/>
      <dgm:t>
        <a:bodyPr/>
        <a:lstStyle/>
        <a:p>
          <a:endParaRPr kumimoji="1" lang="ja-JP" altLang="en-US" sz="1600" b="1"/>
        </a:p>
      </dgm:t>
    </dgm:pt>
    <dgm:pt modelId="{FF10FC01-7E7E-40CD-869C-0468B6111E80}" type="sibTrans" cxnId="{C7FD7635-1D33-47F5-BA87-042AB4301E63}">
      <dgm:prSet/>
      <dgm:spPr/>
      <dgm:t>
        <a:bodyPr/>
        <a:lstStyle/>
        <a:p>
          <a:endParaRPr kumimoji="1" lang="ja-JP" altLang="en-US" sz="1600" b="1"/>
        </a:p>
      </dgm:t>
    </dgm:pt>
    <dgm:pt modelId="{C8FEB617-14C9-4EE3-B995-08E4AEEA61D2}">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600" b="1" dirty="0" smtClean="0"/>
            <a:t>事実たる慣習</a:t>
          </a:r>
          <a:endParaRPr kumimoji="1" lang="ja-JP" altLang="en-US" sz="1600" b="1" dirty="0"/>
        </a:p>
      </dgm:t>
    </dgm:pt>
    <dgm:pt modelId="{1188EF56-1A06-4C1D-9B2F-552DE21A3431}" type="parTrans" cxnId="{0D2B8803-6213-4BA9-938B-A72AAAEC5F07}">
      <dgm:prSet custT="1"/>
      <dgm:spPr/>
      <dgm:t>
        <a:bodyPr/>
        <a:lstStyle/>
        <a:p>
          <a:endParaRPr kumimoji="1" lang="ja-JP" altLang="en-US" sz="1600" b="1"/>
        </a:p>
      </dgm:t>
    </dgm:pt>
    <dgm:pt modelId="{4C14B214-0641-4CF4-8D23-BAB095923BFF}" type="sibTrans" cxnId="{0D2B8803-6213-4BA9-938B-A72AAAEC5F07}">
      <dgm:prSet/>
      <dgm:spPr/>
      <dgm:t>
        <a:bodyPr/>
        <a:lstStyle/>
        <a:p>
          <a:endParaRPr kumimoji="1" lang="ja-JP" altLang="en-US" sz="1600" b="1"/>
        </a:p>
      </dgm:t>
    </dgm:pt>
    <dgm:pt modelId="{9937C193-6493-41C1-BC4E-788C49B1DAC7}">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600" b="1" dirty="0" smtClean="0"/>
            <a:t>信義則上の債務</a:t>
          </a:r>
          <a:endParaRPr kumimoji="1" lang="ja-JP" altLang="en-US" sz="1600" b="1" dirty="0"/>
        </a:p>
      </dgm:t>
    </dgm:pt>
    <dgm:pt modelId="{35493016-CE9E-403B-AA2D-1192695349E3}" type="parTrans" cxnId="{6E09AC4E-9493-4F32-A6C3-61E45FE3CFD7}">
      <dgm:prSet custT="1"/>
      <dgm:spPr/>
      <dgm:t>
        <a:bodyPr/>
        <a:lstStyle/>
        <a:p>
          <a:endParaRPr kumimoji="1" lang="ja-JP" altLang="en-US" sz="1600" b="1"/>
        </a:p>
      </dgm:t>
    </dgm:pt>
    <dgm:pt modelId="{1EA93975-CB60-4B51-94E0-DD640F0CBE2B}" type="sibTrans" cxnId="{6E09AC4E-9493-4F32-A6C3-61E45FE3CFD7}">
      <dgm:prSet/>
      <dgm:spPr/>
      <dgm:t>
        <a:bodyPr/>
        <a:lstStyle/>
        <a:p>
          <a:endParaRPr kumimoji="1" lang="ja-JP" altLang="en-US" sz="1600" b="1"/>
        </a:p>
      </dgm:t>
    </dgm:pt>
    <dgm:pt modelId="{B038376B-928F-4E22-9965-E51909761813}">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600" b="1" dirty="0" smtClean="0"/>
            <a:t>なす・なさない</a:t>
          </a:r>
          <a:r>
            <a:rPr kumimoji="1" lang="en-US" altLang="ja-JP" sz="1600" b="1" dirty="0" smtClean="0"/>
            <a:t/>
          </a:r>
          <a:br>
            <a:rPr kumimoji="1" lang="en-US" altLang="ja-JP" sz="1600" b="1" dirty="0" smtClean="0"/>
          </a:br>
          <a:r>
            <a:rPr kumimoji="1" lang="ja-JP" altLang="en-US" sz="1600" b="1" dirty="0" smtClean="0"/>
            <a:t>債務</a:t>
          </a:r>
          <a:endParaRPr kumimoji="1" lang="ja-JP" altLang="en-US" sz="1600" b="1" dirty="0"/>
        </a:p>
      </dgm:t>
    </dgm:pt>
    <dgm:pt modelId="{4453BCE4-513E-456E-9C20-6C9A3385D990}" type="parTrans" cxnId="{87AD5070-80DD-4040-8476-36DDC0F104A2}">
      <dgm:prSet custT="1"/>
      <dgm:spPr/>
      <dgm:t>
        <a:bodyPr/>
        <a:lstStyle/>
        <a:p>
          <a:endParaRPr kumimoji="1" lang="ja-JP" altLang="en-US" sz="1600" b="1"/>
        </a:p>
      </dgm:t>
    </dgm:pt>
    <dgm:pt modelId="{62D582DE-6ACA-4F22-B5E7-5F314F925AFF}" type="sibTrans" cxnId="{87AD5070-80DD-4040-8476-36DDC0F104A2}">
      <dgm:prSet/>
      <dgm:spPr/>
      <dgm:t>
        <a:bodyPr/>
        <a:lstStyle/>
        <a:p>
          <a:endParaRPr kumimoji="1" lang="ja-JP" altLang="en-US" sz="1600" b="1"/>
        </a:p>
      </dgm:t>
    </dgm:pt>
    <dgm:pt modelId="{BC90C444-76D6-4968-A96F-F82472DEA920}">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1600" b="1" dirty="0" smtClean="0"/>
            <a:t>立証責任の分配</a:t>
          </a:r>
          <a:endParaRPr kumimoji="1" lang="ja-JP" altLang="en-US" sz="1600" b="1" dirty="0"/>
        </a:p>
      </dgm:t>
    </dgm:pt>
    <dgm:pt modelId="{BC229EAB-6447-4A91-90C1-24388EAB596D}" type="parTrans" cxnId="{24FE3E66-9DB6-40F3-9E34-B2051A368B2E}">
      <dgm:prSet custT="1"/>
      <dgm:spPr/>
      <dgm:t>
        <a:bodyPr/>
        <a:lstStyle/>
        <a:p>
          <a:endParaRPr kumimoji="1" lang="ja-JP" altLang="en-US" sz="1600" b="1"/>
        </a:p>
      </dgm:t>
    </dgm:pt>
    <dgm:pt modelId="{7F2C6608-DAA1-4450-A5F3-A3CB80C78C6F}" type="sibTrans" cxnId="{24FE3E66-9DB6-40F3-9E34-B2051A368B2E}">
      <dgm:prSet/>
      <dgm:spPr/>
      <dgm:t>
        <a:bodyPr/>
        <a:lstStyle/>
        <a:p>
          <a:endParaRPr kumimoji="1" lang="ja-JP" altLang="en-US" sz="1600" b="1"/>
        </a:p>
      </dgm:t>
    </dgm:pt>
    <dgm:pt modelId="{FD3284A0-8742-4519-9054-61A372AFA443}">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1600" b="1" dirty="0" smtClean="0"/>
            <a:t>結果債務</a:t>
          </a:r>
          <a:endParaRPr kumimoji="1" lang="ja-JP" altLang="en-US" sz="1600" b="1" dirty="0"/>
        </a:p>
      </dgm:t>
    </dgm:pt>
    <dgm:pt modelId="{C9290845-8C03-4F9B-BB4D-ECBBFF999AD0}" type="parTrans" cxnId="{E766421D-4896-4D15-8528-E3E4282F2291}">
      <dgm:prSet custT="1"/>
      <dgm:spPr/>
      <dgm:t>
        <a:bodyPr/>
        <a:lstStyle/>
        <a:p>
          <a:endParaRPr kumimoji="1" lang="ja-JP" altLang="en-US" sz="1600" b="1"/>
        </a:p>
      </dgm:t>
    </dgm:pt>
    <dgm:pt modelId="{535DF99F-2DA0-48F9-9552-DB4F4C6D6E03}" type="sibTrans" cxnId="{E766421D-4896-4D15-8528-E3E4282F2291}">
      <dgm:prSet/>
      <dgm:spPr/>
      <dgm:t>
        <a:bodyPr/>
        <a:lstStyle/>
        <a:p>
          <a:endParaRPr kumimoji="1" lang="ja-JP" altLang="en-US" sz="1600" b="1"/>
        </a:p>
      </dgm:t>
    </dgm:pt>
    <dgm:pt modelId="{64AF850E-BAF6-468E-8B8A-09B92BDB6168}">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1600" b="1" dirty="0" smtClean="0"/>
            <a:t>手段の債務</a:t>
          </a:r>
          <a:endParaRPr kumimoji="1" lang="ja-JP" altLang="en-US" sz="1600" b="1" dirty="0"/>
        </a:p>
      </dgm:t>
    </dgm:pt>
    <dgm:pt modelId="{96DBCA12-B6BD-4250-988F-74F186781C05}" type="parTrans" cxnId="{03D5E1EF-78A7-4F0A-9658-89789E28A152}">
      <dgm:prSet custT="1"/>
      <dgm:spPr/>
      <dgm:t>
        <a:bodyPr/>
        <a:lstStyle/>
        <a:p>
          <a:endParaRPr kumimoji="1" lang="ja-JP" altLang="en-US" sz="1600" b="1"/>
        </a:p>
      </dgm:t>
    </dgm:pt>
    <dgm:pt modelId="{8A385B8E-835C-4977-A9C8-8B1EBCD2395D}" type="sibTrans" cxnId="{03D5E1EF-78A7-4F0A-9658-89789E28A152}">
      <dgm:prSet/>
      <dgm:spPr/>
      <dgm:t>
        <a:bodyPr/>
        <a:lstStyle/>
        <a:p>
          <a:endParaRPr kumimoji="1" lang="ja-JP" altLang="en-US" sz="1600" b="1"/>
        </a:p>
      </dgm:t>
    </dgm:pt>
    <dgm:pt modelId="{9BD6724A-2BF2-4CAA-BD72-53CA83C9394F}">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600" b="1" dirty="0" smtClean="0"/>
            <a:t>金銭債務</a:t>
          </a:r>
          <a:r>
            <a:rPr kumimoji="1" lang="en-US" altLang="ja-JP" sz="1600" b="1" dirty="0" smtClean="0"/>
            <a:t/>
          </a:r>
          <a:br>
            <a:rPr kumimoji="1" lang="en-US" altLang="ja-JP" sz="1600" b="1" dirty="0" smtClean="0"/>
          </a:br>
          <a:r>
            <a:rPr kumimoji="1" lang="ja-JP" altLang="en-US" sz="1600" b="1" dirty="0" smtClean="0"/>
            <a:t>（強制執行が容易）</a:t>
          </a:r>
          <a:endParaRPr kumimoji="1" lang="ja-JP" altLang="en-US" sz="1600" b="1" dirty="0"/>
        </a:p>
      </dgm:t>
    </dgm:pt>
    <dgm:pt modelId="{404032BE-41EA-4C1C-9624-893F4CAB62CD}" type="parTrans" cxnId="{D26B48A7-CBEC-4E3D-8E41-50A7DDF4DA6C}">
      <dgm:prSet/>
      <dgm:spPr/>
      <dgm:t>
        <a:bodyPr/>
        <a:lstStyle/>
        <a:p>
          <a:endParaRPr kumimoji="1" lang="ja-JP" altLang="en-US"/>
        </a:p>
      </dgm:t>
    </dgm:pt>
    <dgm:pt modelId="{328E2955-3201-47E2-B33D-417C48B7512F}" type="sibTrans" cxnId="{D26B48A7-CBEC-4E3D-8E41-50A7DDF4DA6C}">
      <dgm:prSet/>
      <dgm:spPr/>
      <dgm:t>
        <a:bodyPr/>
        <a:lstStyle/>
        <a:p>
          <a:endParaRPr kumimoji="1" lang="ja-JP" altLang="en-US"/>
        </a:p>
      </dgm:t>
    </dgm:pt>
    <dgm:pt modelId="{2C7B9482-9F20-4C8F-ADB5-07EBF445658A}">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1600" b="1" dirty="0" smtClean="0"/>
            <a:t>引渡債務</a:t>
          </a:r>
          <a:endParaRPr kumimoji="1" lang="ja-JP" altLang="en-US" sz="1600" b="1" dirty="0"/>
        </a:p>
      </dgm:t>
    </dgm:pt>
    <dgm:pt modelId="{EEC9FA78-3487-4586-9995-6F53B425BB75}" type="parTrans" cxnId="{73427CDE-CB87-4D32-AC42-E6E70FC30E19}">
      <dgm:prSet/>
      <dgm:spPr/>
      <dgm:t>
        <a:bodyPr/>
        <a:lstStyle/>
        <a:p>
          <a:endParaRPr kumimoji="1" lang="ja-JP" altLang="en-US"/>
        </a:p>
      </dgm:t>
    </dgm:pt>
    <dgm:pt modelId="{EF54CC1F-D364-4661-8B5D-BD4ACF448EB9}" type="sibTrans" cxnId="{73427CDE-CB87-4D32-AC42-E6E70FC30E19}">
      <dgm:prSet/>
      <dgm:spPr/>
      <dgm:t>
        <a:bodyPr/>
        <a:lstStyle/>
        <a:p>
          <a:endParaRPr kumimoji="1" lang="ja-JP" altLang="en-US"/>
        </a:p>
      </dgm:t>
    </dgm:pt>
    <dgm:pt modelId="{4CEB3A38-1A55-47D5-AB91-C96BBCDF1B39}" type="pres">
      <dgm:prSet presAssocID="{982A941E-1B33-47F6-90D5-4B9B65D543D8}" presName="diagram" presStyleCnt="0">
        <dgm:presLayoutVars>
          <dgm:chPref val="1"/>
          <dgm:dir/>
          <dgm:animOne val="branch"/>
          <dgm:animLvl val="lvl"/>
          <dgm:resizeHandles val="exact"/>
        </dgm:presLayoutVars>
      </dgm:prSet>
      <dgm:spPr/>
      <dgm:t>
        <a:bodyPr/>
        <a:lstStyle/>
        <a:p>
          <a:endParaRPr kumimoji="1" lang="ja-JP" altLang="en-US"/>
        </a:p>
      </dgm:t>
    </dgm:pt>
    <dgm:pt modelId="{E65FC103-CDE3-4AA6-995C-9B042554E2AA}" type="pres">
      <dgm:prSet presAssocID="{96B54041-5D02-402F-8AE0-6C96D99F4292}" presName="root1" presStyleCnt="0"/>
      <dgm:spPr/>
    </dgm:pt>
    <dgm:pt modelId="{70FDAC7F-40C8-49B4-BB32-51350A437C7F}" type="pres">
      <dgm:prSet presAssocID="{96B54041-5D02-402F-8AE0-6C96D99F4292}" presName="LevelOneTextNode" presStyleLbl="node0" presStyleIdx="0" presStyleCnt="1" custScaleX="62094" custScaleY="345226" custLinFactX="-1663" custLinFactNeighborX="-100000" custLinFactNeighborY="-19495">
        <dgm:presLayoutVars>
          <dgm:chPref val="3"/>
        </dgm:presLayoutVars>
      </dgm:prSet>
      <dgm:spPr/>
      <dgm:t>
        <a:bodyPr/>
        <a:lstStyle/>
        <a:p>
          <a:endParaRPr kumimoji="1" lang="ja-JP" altLang="en-US"/>
        </a:p>
      </dgm:t>
    </dgm:pt>
    <dgm:pt modelId="{E3848626-E7D3-44DC-9D20-10242EB96AFC}" type="pres">
      <dgm:prSet presAssocID="{96B54041-5D02-402F-8AE0-6C96D99F4292}" presName="level2hierChild" presStyleCnt="0"/>
      <dgm:spPr/>
    </dgm:pt>
    <dgm:pt modelId="{F27DFC70-0890-4C49-8A53-8733D837E844}" type="pres">
      <dgm:prSet presAssocID="{EAB12288-45AA-4A94-98E0-C27AB2D01B26}" presName="conn2-1" presStyleLbl="parChTrans1D2" presStyleIdx="0" presStyleCnt="3"/>
      <dgm:spPr/>
      <dgm:t>
        <a:bodyPr/>
        <a:lstStyle/>
        <a:p>
          <a:endParaRPr kumimoji="1" lang="ja-JP" altLang="en-US"/>
        </a:p>
      </dgm:t>
    </dgm:pt>
    <dgm:pt modelId="{226549E0-0064-4296-A973-01A24B38A117}" type="pres">
      <dgm:prSet presAssocID="{EAB12288-45AA-4A94-98E0-C27AB2D01B26}" presName="connTx" presStyleLbl="parChTrans1D2" presStyleIdx="0" presStyleCnt="3"/>
      <dgm:spPr/>
      <dgm:t>
        <a:bodyPr/>
        <a:lstStyle/>
        <a:p>
          <a:endParaRPr kumimoji="1" lang="ja-JP" altLang="en-US"/>
        </a:p>
      </dgm:t>
    </dgm:pt>
    <dgm:pt modelId="{DB0DBE13-471C-408E-8730-A1DCA36F7AF3}" type="pres">
      <dgm:prSet presAssocID="{2A71A569-E330-4904-9EEA-4B63C68DCB44}" presName="root2" presStyleCnt="0"/>
      <dgm:spPr/>
    </dgm:pt>
    <dgm:pt modelId="{71B3C01C-29A8-4534-B7C8-5E580CAFB30C}" type="pres">
      <dgm:prSet presAssocID="{2A71A569-E330-4904-9EEA-4B63C68DCB44}" presName="LevelTwoTextNode" presStyleLbl="node2" presStyleIdx="0" presStyleCnt="3" custScaleX="133100" custScaleY="133100" custLinFactNeighborX="-47454">
        <dgm:presLayoutVars>
          <dgm:chPref val="3"/>
        </dgm:presLayoutVars>
      </dgm:prSet>
      <dgm:spPr/>
      <dgm:t>
        <a:bodyPr/>
        <a:lstStyle/>
        <a:p>
          <a:endParaRPr kumimoji="1" lang="ja-JP" altLang="en-US"/>
        </a:p>
      </dgm:t>
    </dgm:pt>
    <dgm:pt modelId="{A5327F91-2530-4B1E-B86C-CCB316EC6A99}" type="pres">
      <dgm:prSet presAssocID="{2A71A569-E330-4904-9EEA-4B63C68DCB44}" presName="level3hierChild" presStyleCnt="0"/>
      <dgm:spPr/>
    </dgm:pt>
    <dgm:pt modelId="{E86CE6E3-5758-4A09-AFDD-490D1077A9F8}" type="pres">
      <dgm:prSet presAssocID="{A3336DBE-A352-4E90-8144-36E6F5CCF402}" presName="conn2-1" presStyleLbl="parChTrans1D3" presStyleIdx="0" presStyleCnt="6"/>
      <dgm:spPr/>
      <dgm:t>
        <a:bodyPr/>
        <a:lstStyle/>
        <a:p>
          <a:endParaRPr kumimoji="1" lang="ja-JP" altLang="en-US"/>
        </a:p>
      </dgm:t>
    </dgm:pt>
    <dgm:pt modelId="{1A1928F9-5A0C-4570-8DC4-7F2DD739689E}" type="pres">
      <dgm:prSet presAssocID="{A3336DBE-A352-4E90-8144-36E6F5CCF402}" presName="connTx" presStyleLbl="parChTrans1D3" presStyleIdx="0" presStyleCnt="6"/>
      <dgm:spPr/>
      <dgm:t>
        <a:bodyPr/>
        <a:lstStyle/>
        <a:p>
          <a:endParaRPr kumimoji="1" lang="ja-JP" altLang="en-US"/>
        </a:p>
      </dgm:t>
    </dgm:pt>
    <dgm:pt modelId="{358B5D71-AAB3-4441-BDEF-87944CBB654B}" type="pres">
      <dgm:prSet presAssocID="{C160A9B6-5FAC-432A-A638-B61C348D28C4}" presName="root2" presStyleCnt="0"/>
      <dgm:spPr/>
    </dgm:pt>
    <dgm:pt modelId="{F7AB9BC0-633D-430F-9FFE-3DC8A27B6F5B}" type="pres">
      <dgm:prSet presAssocID="{C160A9B6-5FAC-432A-A638-B61C348D28C4}" presName="LevelTwoTextNode" presStyleLbl="node3" presStyleIdx="0" presStyleCnt="6" custScaleX="177156" custScaleY="110000" custLinFactNeighborX="-17533">
        <dgm:presLayoutVars>
          <dgm:chPref val="3"/>
        </dgm:presLayoutVars>
      </dgm:prSet>
      <dgm:spPr/>
      <dgm:t>
        <a:bodyPr/>
        <a:lstStyle/>
        <a:p>
          <a:endParaRPr kumimoji="1" lang="ja-JP" altLang="en-US"/>
        </a:p>
      </dgm:t>
    </dgm:pt>
    <dgm:pt modelId="{115DAC79-ED20-441C-ABDC-7D4691CF28AD}" type="pres">
      <dgm:prSet presAssocID="{C160A9B6-5FAC-432A-A638-B61C348D28C4}" presName="level3hierChild" presStyleCnt="0"/>
      <dgm:spPr/>
    </dgm:pt>
    <dgm:pt modelId="{A529D786-D6DA-4BF9-88F2-0CCC762319BE}" type="pres">
      <dgm:prSet presAssocID="{D628EF15-EFAE-4C9C-A0DF-65B65DACF914}" presName="conn2-1" presStyleLbl="parChTrans1D3" presStyleIdx="1" presStyleCnt="6"/>
      <dgm:spPr/>
      <dgm:t>
        <a:bodyPr/>
        <a:lstStyle/>
        <a:p>
          <a:endParaRPr kumimoji="1" lang="ja-JP" altLang="en-US"/>
        </a:p>
      </dgm:t>
    </dgm:pt>
    <dgm:pt modelId="{9D529DF9-4A31-48C3-B21F-AA43BCC3A7AC}" type="pres">
      <dgm:prSet presAssocID="{D628EF15-EFAE-4C9C-A0DF-65B65DACF914}" presName="connTx" presStyleLbl="parChTrans1D3" presStyleIdx="1" presStyleCnt="6"/>
      <dgm:spPr/>
      <dgm:t>
        <a:bodyPr/>
        <a:lstStyle/>
        <a:p>
          <a:endParaRPr kumimoji="1" lang="ja-JP" altLang="en-US"/>
        </a:p>
      </dgm:t>
    </dgm:pt>
    <dgm:pt modelId="{1255A7A9-60D0-4D1C-BB0A-656410E98DE3}" type="pres">
      <dgm:prSet presAssocID="{824B0785-8B64-4661-AA57-FB492709624F}" presName="root2" presStyleCnt="0"/>
      <dgm:spPr/>
    </dgm:pt>
    <dgm:pt modelId="{77A1118B-98A0-45B2-8686-AD17C5B449F4}" type="pres">
      <dgm:prSet presAssocID="{824B0785-8B64-4661-AA57-FB492709624F}" presName="LevelTwoTextNode" presStyleLbl="node3" presStyleIdx="1" presStyleCnt="6" custScaleX="177156" custScaleY="110000" custLinFactNeighborX="-17533">
        <dgm:presLayoutVars>
          <dgm:chPref val="3"/>
        </dgm:presLayoutVars>
      </dgm:prSet>
      <dgm:spPr/>
      <dgm:t>
        <a:bodyPr/>
        <a:lstStyle/>
        <a:p>
          <a:endParaRPr kumimoji="1" lang="ja-JP" altLang="en-US"/>
        </a:p>
      </dgm:t>
    </dgm:pt>
    <dgm:pt modelId="{58E8B192-BFC6-4390-A80C-BC675E388115}" type="pres">
      <dgm:prSet presAssocID="{824B0785-8B64-4661-AA57-FB492709624F}" presName="level3hierChild" presStyleCnt="0"/>
      <dgm:spPr/>
    </dgm:pt>
    <dgm:pt modelId="{6D4699D4-0FEF-4C64-A27F-C93D5E5354A2}" type="pres">
      <dgm:prSet presAssocID="{021C2F57-F411-42F2-B236-1C7984E6A22A}" presName="conn2-1" presStyleLbl="parChTrans1D4" presStyleIdx="0" presStyleCnt="5"/>
      <dgm:spPr/>
      <dgm:t>
        <a:bodyPr/>
        <a:lstStyle/>
        <a:p>
          <a:endParaRPr kumimoji="1" lang="ja-JP" altLang="en-US"/>
        </a:p>
      </dgm:t>
    </dgm:pt>
    <dgm:pt modelId="{A2FE18AD-1320-4CC0-B590-4902411283C5}" type="pres">
      <dgm:prSet presAssocID="{021C2F57-F411-42F2-B236-1C7984E6A22A}" presName="connTx" presStyleLbl="parChTrans1D4" presStyleIdx="0" presStyleCnt="5"/>
      <dgm:spPr/>
      <dgm:t>
        <a:bodyPr/>
        <a:lstStyle/>
        <a:p>
          <a:endParaRPr kumimoji="1" lang="ja-JP" altLang="en-US"/>
        </a:p>
      </dgm:t>
    </dgm:pt>
    <dgm:pt modelId="{96DA3FDF-625C-4152-AE08-BDCB70ED2D7C}" type="pres">
      <dgm:prSet presAssocID="{0C1D1FAA-FDB9-46A1-A3D2-078F9487416A}" presName="root2" presStyleCnt="0"/>
      <dgm:spPr/>
    </dgm:pt>
    <dgm:pt modelId="{8D5E5BE9-D89D-4263-A020-6A46F3BB4D20}" type="pres">
      <dgm:prSet presAssocID="{0C1D1FAA-FDB9-46A1-A3D2-078F9487416A}" presName="LevelTwoTextNode" presStyleLbl="node4" presStyleIdx="0" presStyleCnt="5" custScaleX="214359" custScaleY="110000" custLinFactNeighborX="40209">
        <dgm:presLayoutVars>
          <dgm:chPref val="3"/>
        </dgm:presLayoutVars>
      </dgm:prSet>
      <dgm:spPr/>
      <dgm:t>
        <a:bodyPr/>
        <a:lstStyle/>
        <a:p>
          <a:endParaRPr kumimoji="1" lang="ja-JP" altLang="en-US"/>
        </a:p>
      </dgm:t>
    </dgm:pt>
    <dgm:pt modelId="{C21465E0-CD0D-4297-A44F-1EC21E5E16B4}" type="pres">
      <dgm:prSet presAssocID="{0C1D1FAA-FDB9-46A1-A3D2-078F9487416A}" presName="level3hierChild" presStyleCnt="0"/>
      <dgm:spPr/>
    </dgm:pt>
    <dgm:pt modelId="{2F9EBADA-456F-423A-B8DF-3D0EB69BD917}" type="pres">
      <dgm:prSet presAssocID="{1188EF56-1A06-4C1D-9B2F-552DE21A3431}" presName="conn2-1" presStyleLbl="parChTrans1D4" presStyleIdx="1" presStyleCnt="5"/>
      <dgm:spPr/>
      <dgm:t>
        <a:bodyPr/>
        <a:lstStyle/>
        <a:p>
          <a:endParaRPr kumimoji="1" lang="ja-JP" altLang="en-US"/>
        </a:p>
      </dgm:t>
    </dgm:pt>
    <dgm:pt modelId="{FD9514F6-8AE0-4943-968E-2D44258F3E84}" type="pres">
      <dgm:prSet presAssocID="{1188EF56-1A06-4C1D-9B2F-552DE21A3431}" presName="connTx" presStyleLbl="parChTrans1D4" presStyleIdx="1" presStyleCnt="5"/>
      <dgm:spPr/>
      <dgm:t>
        <a:bodyPr/>
        <a:lstStyle/>
        <a:p>
          <a:endParaRPr kumimoji="1" lang="ja-JP" altLang="en-US"/>
        </a:p>
      </dgm:t>
    </dgm:pt>
    <dgm:pt modelId="{076CE94B-DAA8-4C11-914D-F53D9C68B39F}" type="pres">
      <dgm:prSet presAssocID="{C8FEB617-14C9-4EE3-B995-08E4AEEA61D2}" presName="root2" presStyleCnt="0"/>
      <dgm:spPr/>
    </dgm:pt>
    <dgm:pt modelId="{CB3A3FCA-1A00-40FC-ADDA-8AC41AE34251}" type="pres">
      <dgm:prSet presAssocID="{C8FEB617-14C9-4EE3-B995-08E4AEEA61D2}" presName="LevelTwoTextNode" presStyleLbl="node4" presStyleIdx="1" presStyleCnt="5" custScaleX="214359" custScaleY="110000" custLinFactNeighborX="40209">
        <dgm:presLayoutVars>
          <dgm:chPref val="3"/>
        </dgm:presLayoutVars>
      </dgm:prSet>
      <dgm:spPr/>
      <dgm:t>
        <a:bodyPr/>
        <a:lstStyle/>
        <a:p>
          <a:endParaRPr kumimoji="1" lang="ja-JP" altLang="en-US"/>
        </a:p>
      </dgm:t>
    </dgm:pt>
    <dgm:pt modelId="{9791BCCF-C450-4BBB-BF89-9A9362472A8C}" type="pres">
      <dgm:prSet presAssocID="{C8FEB617-14C9-4EE3-B995-08E4AEEA61D2}" presName="level3hierChild" presStyleCnt="0"/>
      <dgm:spPr/>
    </dgm:pt>
    <dgm:pt modelId="{DABBE828-9A70-415D-B671-F8EF2174F3A5}" type="pres">
      <dgm:prSet presAssocID="{35493016-CE9E-403B-AA2D-1192695349E3}" presName="conn2-1" presStyleLbl="parChTrans1D4" presStyleIdx="2" presStyleCnt="5"/>
      <dgm:spPr/>
      <dgm:t>
        <a:bodyPr/>
        <a:lstStyle/>
        <a:p>
          <a:endParaRPr kumimoji="1" lang="ja-JP" altLang="en-US"/>
        </a:p>
      </dgm:t>
    </dgm:pt>
    <dgm:pt modelId="{5FEFA8F2-EA11-4167-8A60-7CE0A3C76FA4}" type="pres">
      <dgm:prSet presAssocID="{35493016-CE9E-403B-AA2D-1192695349E3}" presName="connTx" presStyleLbl="parChTrans1D4" presStyleIdx="2" presStyleCnt="5"/>
      <dgm:spPr/>
      <dgm:t>
        <a:bodyPr/>
        <a:lstStyle/>
        <a:p>
          <a:endParaRPr kumimoji="1" lang="ja-JP" altLang="en-US"/>
        </a:p>
      </dgm:t>
    </dgm:pt>
    <dgm:pt modelId="{A88D3D42-1CCD-47DA-AEEB-6A72A76B183D}" type="pres">
      <dgm:prSet presAssocID="{9937C193-6493-41C1-BC4E-788C49B1DAC7}" presName="root2" presStyleCnt="0"/>
      <dgm:spPr/>
    </dgm:pt>
    <dgm:pt modelId="{094DDBD2-E4CE-46DA-9F2B-E9DE4C00C27E}" type="pres">
      <dgm:prSet presAssocID="{9937C193-6493-41C1-BC4E-788C49B1DAC7}" presName="LevelTwoTextNode" presStyleLbl="node4" presStyleIdx="2" presStyleCnt="5" custScaleX="214359" custScaleY="110000" custLinFactNeighborX="40209">
        <dgm:presLayoutVars>
          <dgm:chPref val="3"/>
        </dgm:presLayoutVars>
      </dgm:prSet>
      <dgm:spPr/>
      <dgm:t>
        <a:bodyPr/>
        <a:lstStyle/>
        <a:p>
          <a:endParaRPr kumimoji="1" lang="ja-JP" altLang="en-US"/>
        </a:p>
      </dgm:t>
    </dgm:pt>
    <dgm:pt modelId="{B01BF6A1-5C4C-41D7-9C22-1DE82908F794}" type="pres">
      <dgm:prSet presAssocID="{9937C193-6493-41C1-BC4E-788C49B1DAC7}" presName="level3hierChild" presStyleCnt="0"/>
      <dgm:spPr/>
    </dgm:pt>
    <dgm:pt modelId="{0BC3197D-A083-41AD-A92D-0688E4877C05}" type="pres">
      <dgm:prSet presAssocID="{C7415639-89C8-44C5-905A-7D5F025D4A57}" presName="conn2-1" presStyleLbl="parChTrans1D2" presStyleIdx="1" presStyleCnt="3"/>
      <dgm:spPr/>
      <dgm:t>
        <a:bodyPr/>
        <a:lstStyle/>
        <a:p>
          <a:endParaRPr kumimoji="1" lang="ja-JP" altLang="en-US"/>
        </a:p>
      </dgm:t>
    </dgm:pt>
    <dgm:pt modelId="{445B2C67-804C-4FB8-80FF-2E11394215A1}" type="pres">
      <dgm:prSet presAssocID="{C7415639-89C8-44C5-905A-7D5F025D4A57}" presName="connTx" presStyleLbl="parChTrans1D2" presStyleIdx="1" presStyleCnt="3"/>
      <dgm:spPr/>
      <dgm:t>
        <a:bodyPr/>
        <a:lstStyle/>
        <a:p>
          <a:endParaRPr kumimoji="1" lang="ja-JP" altLang="en-US"/>
        </a:p>
      </dgm:t>
    </dgm:pt>
    <dgm:pt modelId="{B0B03E97-0F58-474F-818A-014771CFE657}" type="pres">
      <dgm:prSet presAssocID="{29445E76-741D-47D0-91A9-DE130ED8B188}" presName="root2" presStyleCnt="0"/>
      <dgm:spPr/>
    </dgm:pt>
    <dgm:pt modelId="{72EE8386-E7A5-46A4-BDF5-9F70BA0E87D4}" type="pres">
      <dgm:prSet presAssocID="{29445E76-741D-47D0-91A9-DE130ED8B188}" presName="LevelTwoTextNode" presStyleLbl="node2" presStyleIdx="1" presStyleCnt="3" custScaleX="133100" custScaleY="133100" custLinFactNeighborX="-47454">
        <dgm:presLayoutVars>
          <dgm:chPref val="3"/>
        </dgm:presLayoutVars>
      </dgm:prSet>
      <dgm:spPr/>
      <dgm:t>
        <a:bodyPr/>
        <a:lstStyle/>
        <a:p>
          <a:endParaRPr kumimoji="1" lang="ja-JP" altLang="en-US"/>
        </a:p>
      </dgm:t>
    </dgm:pt>
    <dgm:pt modelId="{3678A466-42AC-430D-901B-AE60A52303E1}" type="pres">
      <dgm:prSet presAssocID="{29445E76-741D-47D0-91A9-DE130ED8B188}" presName="level3hierChild" presStyleCnt="0"/>
      <dgm:spPr/>
    </dgm:pt>
    <dgm:pt modelId="{05CE028E-0DF1-4909-9AE8-556CA220321A}" type="pres">
      <dgm:prSet presAssocID="{8C67A91F-9D20-4C6F-9D85-91BF26061419}" presName="conn2-1" presStyleLbl="parChTrans1D3" presStyleIdx="2" presStyleCnt="6"/>
      <dgm:spPr/>
      <dgm:t>
        <a:bodyPr/>
        <a:lstStyle/>
        <a:p>
          <a:endParaRPr kumimoji="1" lang="ja-JP" altLang="en-US"/>
        </a:p>
      </dgm:t>
    </dgm:pt>
    <dgm:pt modelId="{77255FDF-250B-42D9-82F2-0FE90A81A95B}" type="pres">
      <dgm:prSet presAssocID="{8C67A91F-9D20-4C6F-9D85-91BF26061419}" presName="connTx" presStyleLbl="parChTrans1D3" presStyleIdx="2" presStyleCnt="6"/>
      <dgm:spPr/>
      <dgm:t>
        <a:bodyPr/>
        <a:lstStyle/>
        <a:p>
          <a:endParaRPr kumimoji="1" lang="ja-JP" altLang="en-US"/>
        </a:p>
      </dgm:t>
    </dgm:pt>
    <dgm:pt modelId="{C2D065A7-205A-41AC-960D-BBAF2C497451}" type="pres">
      <dgm:prSet presAssocID="{7FCD392D-B6FF-43D0-AD78-B4FD2D9086D3}" presName="root2" presStyleCnt="0"/>
      <dgm:spPr/>
    </dgm:pt>
    <dgm:pt modelId="{CE3C248F-52F6-485F-B272-0A09E62B1489}" type="pres">
      <dgm:prSet presAssocID="{7FCD392D-B6FF-43D0-AD78-B4FD2D9086D3}" presName="LevelTwoTextNode" presStyleLbl="node3" presStyleIdx="2" presStyleCnt="6" custScaleX="177156" custScaleY="110000" custLinFactNeighborX="-17533">
        <dgm:presLayoutVars>
          <dgm:chPref val="3"/>
        </dgm:presLayoutVars>
      </dgm:prSet>
      <dgm:spPr/>
      <dgm:t>
        <a:bodyPr/>
        <a:lstStyle/>
        <a:p>
          <a:endParaRPr kumimoji="1" lang="ja-JP" altLang="en-US"/>
        </a:p>
      </dgm:t>
    </dgm:pt>
    <dgm:pt modelId="{FDFB0CAD-9B99-4C2D-B955-65D08AE06324}" type="pres">
      <dgm:prSet presAssocID="{7FCD392D-B6FF-43D0-AD78-B4FD2D9086D3}" presName="level3hierChild" presStyleCnt="0"/>
      <dgm:spPr/>
    </dgm:pt>
    <dgm:pt modelId="{604D3388-719D-4E68-A828-33982BD17FD7}" type="pres">
      <dgm:prSet presAssocID="{404032BE-41EA-4C1C-9624-893F4CAB62CD}" presName="conn2-1" presStyleLbl="parChTrans1D4" presStyleIdx="3" presStyleCnt="5"/>
      <dgm:spPr/>
      <dgm:t>
        <a:bodyPr/>
        <a:lstStyle/>
        <a:p>
          <a:endParaRPr kumimoji="1" lang="ja-JP" altLang="en-US"/>
        </a:p>
      </dgm:t>
    </dgm:pt>
    <dgm:pt modelId="{F249DBDC-BBA4-4CE2-98ED-E1DED965F78F}" type="pres">
      <dgm:prSet presAssocID="{404032BE-41EA-4C1C-9624-893F4CAB62CD}" presName="connTx" presStyleLbl="parChTrans1D4" presStyleIdx="3" presStyleCnt="5"/>
      <dgm:spPr/>
      <dgm:t>
        <a:bodyPr/>
        <a:lstStyle/>
        <a:p>
          <a:endParaRPr kumimoji="1" lang="ja-JP" altLang="en-US"/>
        </a:p>
      </dgm:t>
    </dgm:pt>
    <dgm:pt modelId="{A908B2CA-83D9-40CC-B6C9-A3293EE80137}" type="pres">
      <dgm:prSet presAssocID="{9BD6724A-2BF2-4CAA-BD72-53CA83C9394F}" presName="root2" presStyleCnt="0"/>
      <dgm:spPr/>
    </dgm:pt>
    <dgm:pt modelId="{F58386BF-FC39-4A3F-B235-38108128FEB4}" type="pres">
      <dgm:prSet presAssocID="{9BD6724A-2BF2-4CAA-BD72-53CA83C9394F}" presName="LevelTwoTextNode" presStyleLbl="node4" presStyleIdx="3" presStyleCnt="5" custScaleX="214359" custScaleY="110000" custLinFactNeighborX="40209" custLinFactNeighborY="62406">
        <dgm:presLayoutVars>
          <dgm:chPref val="3"/>
        </dgm:presLayoutVars>
      </dgm:prSet>
      <dgm:spPr/>
      <dgm:t>
        <a:bodyPr/>
        <a:lstStyle/>
        <a:p>
          <a:endParaRPr kumimoji="1" lang="ja-JP" altLang="en-US"/>
        </a:p>
      </dgm:t>
    </dgm:pt>
    <dgm:pt modelId="{6F80E91B-8F1E-4B4B-B780-B559CFE9E2EB}" type="pres">
      <dgm:prSet presAssocID="{9BD6724A-2BF2-4CAA-BD72-53CA83C9394F}" presName="level3hierChild" presStyleCnt="0"/>
      <dgm:spPr/>
    </dgm:pt>
    <dgm:pt modelId="{D95DE801-6D96-4508-B51D-47EA011CB514}" type="pres">
      <dgm:prSet presAssocID="{EEC9FA78-3487-4586-9995-6F53B425BB75}" presName="conn2-1" presStyleLbl="parChTrans1D4" presStyleIdx="4" presStyleCnt="5"/>
      <dgm:spPr/>
      <dgm:t>
        <a:bodyPr/>
        <a:lstStyle/>
        <a:p>
          <a:endParaRPr kumimoji="1" lang="ja-JP" altLang="en-US"/>
        </a:p>
      </dgm:t>
    </dgm:pt>
    <dgm:pt modelId="{D5914ECC-A89F-4E71-8732-BD6E152A0CE1}" type="pres">
      <dgm:prSet presAssocID="{EEC9FA78-3487-4586-9995-6F53B425BB75}" presName="connTx" presStyleLbl="parChTrans1D4" presStyleIdx="4" presStyleCnt="5"/>
      <dgm:spPr/>
      <dgm:t>
        <a:bodyPr/>
        <a:lstStyle/>
        <a:p>
          <a:endParaRPr kumimoji="1" lang="ja-JP" altLang="en-US"/>
        </a:p>
      </dgm:t>
    </dgm:pt>
    <dgm:pt modelId="{1B589F98-821C-4823-A067-F3EFE7957A03}" type="pres">
      <dgm:prSet presAssocID="{2C7B9482-9F20-4C8F-ADB5-07EBF445658A}" presName="root2" presStyleCnt="0"/>
      <dgm:spPr/>
    </dgm:pt>
    <dgm:pt modelId="{DF83EEDF-0038-4B47-BEBD-9373FE1AEA8C}" type="pres">
      <dgm:prSet presAssocID="{2C7B9482-9F20-4C8F-ADB5-07EBF445658A}" presName="LevelTwoTextNode" presStyleLbl="node4" presStyleIdx="4" presStyleCnt="5" custScaleX="214359" custScaleY="110000" custLinFactNeighborX="40209" custLinFactNeighborY="63005">
        <dgm:presLayoutVars>
          <dgm:chPref val="3"/>
        </dgm:presLayoutVars>
      </dgm:prSet>
      <dgm:spPr/>
      <dgm:t>
        <a:bodyPr/>
        <a:lstStyle/>
        <a:p>
          <a:endParaRPr kumimoji="1" lang="ja-JP" altLang="en-US"/>
        </a:p>
      </dgm:t>
    </dgm:pt>
    <dgm:pt modelId="{86DCAF11-ECC9-4A2A-B54F-0CD54A1C3B61}" type="pres">
      <dgm:prSet presAssocID="{2C7B9482-9F20-4C8F-ADB5-07EBF445658A}" presName="level3hierChild" presStyleCnt="0"/>
      <dgm:spPr/>
    </dgm:pt>
    <dgm:pt modelId="{70CF7B93-4146-4C6F-9957-18FC5A78EF48}" type="pres">
      <dgm:prSet presAssocID="{4453BCE4-513E-456E-9C20-6C9A3385D990}" presName="conn2-1" presStyleLbl="parChTrans1D3" presStyleIdx="3" presStyleCnt="6"/>
      <dgm:spPr/>
      <dgm:t>
        <a:bodyPr/>
        <a:lstStyle/>
        <a:p>
          <a:endParaRPr kumimoji="1" lang="ja-JP" altLang="en-US"/>
        </a:p>
      </dgm:t>
    </dgm:pt>
    <dgm:pt modelId="{2B63AD00-6B7F-4325-9626-24A7147C9724}" type="pres">
      <dgm:prSet presAssocID="{4453BCE4-513E-456E-9C20-6C9A3385D990}" presName="connTx" presStyleLbl="parChTrans1D3" presStyleIdx="3" presStyleCnt="6"/>
      <dgm:spPr/>
      <dgm:t>
        <a:bodyPr/>
        <a:lstStyle/>
        <a:p>
          <a:endParaRPr kumimoji="1" lang="ja-JP" altLang="en-US"/>
        </a:p>
      </dgm:t>
    </dgm:pt>
    <dgm:pt modelId="{F6B99EA3-C16B-437F-A752-BF4FC190CDE4}" type="pres">
      <dgm:prSet presAssocID="{B038376B-928F-4E22-9965-E51909761813}" presName="root2" presStyleCnt="0"/>
      <dgm:spPr/>
    </dgm:pt>
    <dgm:pt modelId="{D0B5900F-6F0A-416A-A061-6C87676A6A82}" type="pres">
      <dgm:prSet presAssocID="{B038376B-928F-4E22-9965-E51909761813}" presName="LevelTwoTextNode" presStyleLbl="node3" presStyleIdx="3" presStyleCnt="6" custScaleX="177156" custScaleY="110000" custLinFactNeighborX="-17533">
        <dgm:presLayoutVars>
          <dgm:chPref val="3"/>
        </dgm:presLayoutVars>
      </dgm:prSet>
      <dgm:spPr/>
      <dgm:t>
        <a:bodyPr/>
        <a:lstStyle/>
        <a:p>
          <a:endParaRPr kumimoji="1" lang="ja-JP" altLang="en-US"/>
        </a:p>
      </dgm:t>
    </dgm:pt>
    <dgm:pt modelId="{92D9F8A6-9E29-4842-B101-E8F77112BCCD}" type="pres">
      <dgm:prSet presAssocID="{B038376B-928F-4E22-9965-E51909761813}" presName="level3hierChild" presStyleCnt="0"/>
      <dgm:spPr/>
    </dgm:pt>
    <dgm:pt modelId="{47E9E96E-AF88-4E41-837B-07BDDB2DFAE9}" type="pres">
      <dgm:prSet presAssocID="{BC229EAB-6447-4A91-90C1-24388EAB596D}" presName="conn2-1" presStyleLbl="parChTrans1D2" presStyleIdx="2" presStyleCnt="3"/>
      <dgm:spPr/>
      <dgm:t>
        <a:bodyPr/>
        <a:lstStyle/>
        <a:p>
          <a:endParaRPr kumimoji="1" lang="ja-JP" altLang="en-US"/>
        </a:p>
      </dgm:t>
    </dgm:pt>
    <dgm:pt modelId="{A7A6F0C3-CE75-4868-8AA6-BB0A8BD784A9}" type="pres">
      <dgm:prSet presAssocID="{BC229EAB-6447-4A91-90C1-24388EAB596D}" presName="connTx" presStyleLbl="parChTrans1D2" presStyleIdx="2" presStyleCnt="3"/>
      <dgm:spPr/>
      <dgm:t>
        <a:bodyPr/>
        <a:lstStyle/>
        <a:p>
          <a:endParaRPr kumimoji="1" lang="ja-JP" altLang="en-US"/>
        </a:p>
      </dgm:t>
    </dgm:pt>
    <dgm:pt modelId="{2FA26087-9C3E-401E-8411-6BD6C0280385}" type="pres">
      <dgm:prSet presAssocID="{BC90C444-76D6-4968-A96F-F82472DEA920}" presName="root2" presStyleCnt="0"/>
      <dgm:spPr/>
    </dgm:pt>
    <dgm:pt modelId="{D0212C2B-FE8E-47D7-A931-D6B1146AEC99}" type="pres">
      <dgm:prSet presAssocID="{BC90C444-76D6-4968-A96F-F82472DEA920}" presName="LevelTwoTextNode" presStyleLbl="node2" presStyleIdx="2" presStyleCnt="3" custScaleX="133100" custScaleY="133100" custLinFactNeighborX="-47454">
        <dgm:presLayoutVars>
          <dgm:chPref val="3"/>
        </dgm:presLayoutVars>
      </dgm:prSet>
      <dgm:spPr/>
      <dgm:t>
        <a:bodyPr/>
        <a:lstStyle/>
        <a:p>
          <a:endParaRPr kumimoji="1" lang="ja-JP" altLang="en-US"/>
        </a:p>
      </dgm:t>
    </dgm:pt>
    <dgm:pt modelId="{3DCD929F-9037-4C5E-A30B-389C961FDC76}" type="pres">
      <dgm:prSet presAssocID="{BC90C444-76D6-4968-A96F-F82472DEA920}" presName="level3hierChild" presStyleCnt="0"/>
      <dgm:spPr/>
    </dgm:pt>
    <dgm:pt modelId="{5495B435-8958-4B70-909D-6E0149A68B4F}" type="pres">
      <dgm:prSet presAssocID="{C9290845-8C03-4F9B-BB4D-ECBBFF999AD0}" presName="conn2-1" presStyleLbl="parChTrans1D3" presStyleIdx="4" presStyleCnt="6"/>
      <dgm:spPr/>
      <dgm:t>
        <a:bodyPr/>
        <a:lstStyle/>
        <a:p>
          <a:endParaRPr kumimoji="1" lang="ja-JP" altLang="en-US"/>
        </a:p>
      </dgm:t>
    </dgm:pt>
    <dgm:pt modelId="{8F068619-DFA2-4FA1-BA17-69A0D9BEC601}" type="pres">
      <dgm:prSet presAssocID="{C9290845-8C03-4F9B-BB4D-ECBBFF999AD0}" presName="connTx" presStyleLbl="parChTrans1D3" presStyleIdx="4" presStyleCnt="6"/>
      <dgm:spPr/>
      <dgm:t>
        <a:bodyPr/>
        <a:lstStyle/>
        <a:p>
          <a:endParaRPr kumimoji="1" lang="ja-JP" altLang="en-US"/>
        </a:p>
      </dgm:t>
    </dgm:pt>
    <dgm:pt modelId="{C51B75A0-D76C-4314-BF8A-D6C3D7CC0C5D}" type="pres">
      <dgm:prSet presAssocID="{FD3284A0-8742-4519-9054-61A372AFA443}" presName="root2" presStyleCnt="0"/>
      <dgm:spPr/>
    </dgm:pt>
    <dgm:pt modelId="{C46B7D02-3E1F-46B7-ACCD-B38F4C0CA7D3}" type="pres">
      <dgm:prSet presAssocID="{FD3284A0-8742-4519-9054-61A372AFA443}" presName="LevelTwoTextNode" presStyleLbl="node3" presStyleIdx="4" presStyleCnt="6" custScaleX="177156" custScaleY="110000" custLinFactNeighborX="-17533">
        <dgm:presLayoutVars>
          <dgm:chPref val="3"/>
        </dgm:presLayoutVars>
      </dgm:prSet>
      <dgm:spPr/>
      <dgm:t>
        <a:bodyPr/>
        <a:lstStyle/>
        <a:p>
          <a:endParaRPr kumimoji="1" lang="ja-JP" altLang="en-US"/>
        </a:p>
      </dgm:t>
    </dgm:pt>
    <dgm:pt modelId="{F44A17D1-C255-4177-BA5E-3EA4DC63B566}" type="pres">
      <dgm:prSet presAssocID="{FD3284A0-8742-4519-9054-61A372AFA443}" presName="level3hierChild" presStyleCnt="0"/>
      <dgm:spPr/>
    </dgm:pt>
    <dgm:pt modelId="{1CC292A8-2CA0-4EB8-9F3F-F4E067B56CA3}" type="pres">
      <dgm:prSet presAssocID="{96DBCA12-B6BD-4250-988F-74F186781C05}" presName="conn2-1" presStyleLbl="parChTrans1D3" presStyleIdx="5" presStyleCnt="6"/>
      <dgm:spPr/>
      <dgm:t>
        <a:bodyPr/>
        <a:lstStyle/>
        <a:p>
          <a:endParaRPr kumimoji="1" lang="ja-JP" altLang="en-US"/>
        </a:p>
      </dgm:t>
    </dgm:pt>
    <dgm:pt modelId="{CAB3E148-5503-40C3-887C-ADABF07EB5A9}" type="pres">
      <dgm:prSet presAssocID="{96DBCA12-B6BD-4250-988F-74F186781C05}" presName="connTx" presStyleLbl="parChTrans1D3" presStyleIdx="5" presStyleCnt="6"/>
      <dgm:spPr/>
      <dgm:t>
        <a:bodyPr/>
        <a:lstStyle/>
        <a:p>
          <a:endParaRPr kumimoji="1" lang="ja-JP" altLang="en-US"/>
        </a:p>
      </dgm:t>
    </dgm:pt>
    <dgm:pt modelId="{905D1F6D-91B6-4F99-9313-8FB1CBCA90F9}" type="pres">
      <dgm:prSet presAssocID="{64AF850E-BAF6-468E-8B8A-09B92BDB6168}" presName="root2" presStyleCnt="0"/>
      <dgm:spPr/>
    </dgm:pt>
    <dgm:pt modelId="{327BED52-6C8A-434D-B4F9-09CE3833C459}" type="pres">
      <dgm:prSet presAssocID="{64AF850E-BAF6-468E-8B8A-09B92BDB6168}" presName="LevelTwoTextNode" presStyleLbl="node3" presStyleIdx="5" presStyleCnt="6" custScaleX="177156" custScaleY="110000" custLinFactNeighborX="-17533">
        <dgm:presLayoutVars>
          <dgm:chPref val="3"/>
        </dgm:presLayoutVars>
      </dgm:prSet>
      <dgm:spPr/>
      <dgm:t>
        <a:bodyPr/>
        <a:lstStyle/>
        <a:p>
          <a:endParaRPr kumimoji="1" lang="ja-JP" altLang="en-US"/>
        </a:p>
      </dgm:t>
    </dgm:pt>
    <dgm:pt modelId="{1E035D00-8DF1-47BC-A73A-3E9BC465E162}" type="pres">
      <dgm:prSet presAssocID="{64AF850E-BAF6-468E-8B8A-09B92BDB6168}" presName="level3hierChild" presStyleCnt="0"/>
      <dgm:spPr/>
    </dgm:pt>
  </dgm:ptLst>
  <dgm:cxnLst>
    <dgm:cxn modelId="{03D5E1EF-78A7-4F0A-9658-89789E28A152}" srcId="{BC90C444-76D6-4968-A96F-F82472DEA920}" destId="{64AF850E-BAF6-468E-8B8A-09B92BDB6168}" srcOrd="1" destOrd="0" parTransId="{96DBCA12-B6BD-4250-988F-74F186781C05}" sibTransId="{8A385B8E-835C-4977-A9C8-8B1EBCD2395D}"/>
    <dgm:cxn modelId="{3ED60A9A-797B-4D19-A133-8AFFA52E0C4A}" type="presOf" srcId="{1188EF56-1A06-4C1D-9B2F-552DE21A3431}" destId="{2F9EBADA-456F-423A-B8DF-3D0EB69BD917}" srcOrd="0" destOrd="0" presId="urn:microsoft.com/office/officeart/2005/8/layout/hierarchy2"/>
    <dgm:cxn modelId="{06CDBDEA-D578-47F0-BA94-D0FE8852FA9F}" type="presOf" srcId="{EEC9FA78-3487-4586-9995-6F53B425BB75}" destId="{D95DE801-6D96-4508-B51D-47EA011CB514}" srcOrd="0" destOrd="0" presId="urn:microsoft.com/office/officeart/2005/8/layout/hierarchy2"/>
    <dgm:cxn modelId="{DE66FE37-8211-4F50-9D0F-29877368ECB2}" type="presOf" srcId="{96B54041-5D02-402F-8AE0-6C96D99F4292}" destId="{70FDAC7F-40C8-49B4-BB32-51350A437C7F}" srcOrd="0" destOrd="0" presId="urn:microsoft.com/office/officeart/2005/8/layout/hierarchy2"/>
    <dgm:cxn modelId="{7943A2C4-DE94-475B-A2BD-90FC601F801E}" type="presOf" srcId="{B038376B-928F-4E22-9965-E51909761813}" destId="{D0B5900F-6F0A-416A-A061-6C87676A6A82}" srcOrd="0" destOrd="0" presId="urn:microsoft.com/office/officeart/2005/8/layout/hierarchy2"/>
    <dgm:cxn modelId="{5BEE6940-42D5-47B5-9E04-4B3D9D2215BB}" type="presOf" srcId="{96DBCA12-B6BD-4250-988F-74F186781C05}" destId="{1CC292A8-2CA0-4EB8-9F3F-F4E067B56CA3}" srcOrd="0" destOrd="0" presId="urn:microsoft.com/office/officeart/2005/8/layout/hierarchy2"/>
    <dgm:cxn modelId="{6E613761-4322-42D8-BE12-64CF99BE439F}" type="presOf" srcId="{4453BCE4-513E-456E-9C20-6C9A3385D990}" destId="{2B63AD00-6B7F-4325-9626-24A7147C9724}" srcOrd="1" destOrd="0" presId="urn:microsoft.com/office/officeart/2005/8/layout/hierarchy2"/>
    <dgm:cxn modelId="{B3E30021-650F-420E-801B-D26913FDC86F}" srcId="{2A71A569-E330-4904-9EEA-4B63C68DCB44}" destId="{824B0785-8B64-4661-AA57-FB492709624F}" srcOrd="1" destOrd="0" parTransId="{D628EF15-EFAE-4C9C-A0DF-65B65DACF914}" sibTransId="{7526DC80-849E-480A-A41A-057E68FF897A}"/>
    <dgm:cxn modelId="{AF33E61B-E3B1-4C70-AB28-6AAF88ECB88C}" type="presOf" srcId="{D628EF15-EFAE-4C9C-A0DF-65B65DACF914}" destId="{A529D786-D6DA-4BF9-88F2-0CCC762319BE}" srcOrd="0" destOrd="0" presId="urn:microsoft.com/office/officeart/2005/8/layout/hierarchy2"/>
    <dgm:cxn modelId="{126E08A9-AAE8-4F2B-B996-A6D18B89D7B7}" type="presOf" srcId="{C9290845-8C03-4F9B-BB4D-ECBBFF999AD0}" destId="{5495B435-8958-4B70-909D-6E0149A68B4F}" srcOrd="0" destOrd="0" presId="urn:microsoft.com/office/officeart/2005/8/layout/hierarchy2"/>
    <dgm:cxn modelId="{24FE3E66-9DB6-40F3-9E34-B2051A368B2E}" srcId="{96B54041-5D02-402F-8AE0-6C96D99F4292}" destId="{BC90C444-76D6-4968-A96F-F82472DEA920}" srcOrd="2" destOrd="0" parTransId="{BC229EAB-6447-4A91-90C1-24388EAB596D}" sibTransId="{7F2C6608-DAA1-4450-A5F3-A3CB80C78C6F}"/>
    <dgm:cxn modelId="{6E09AC4E-9493-4F32-A6C3-61E45FE3CFD7}" srcId="{824B0785-8B64-4661-AA57-FB492709624F}" destId="{9937C193-6493-41C1-BC4E-788C49B1DAC7}" srcOrd="2" destOrd="0" parTransId="{35493016-CE9E-403B-AA2D-1192695349E3}" sibTransId="{1EA93975-CB60-4B51-94E0-DD640F0CBE2B}"/>
    <dgm:cxn modelId="{54A23C51-8B2A-497E-AA1A-B397B58F8B4C}" type="presOf" srcId="{8C67A91F-9D20-4C6F-9D85-91BF26061419}" destId="{05CE028E-0DF1-4909-9AE8-556CA220321A}" srcOrd="0" destOrd="0" presId="urn:microsoft.com/office/officeart/2005/8/layout/hierarchy2"/>
    <dgm:cxn modelId="{EF3A7EDC-3E96-4015-ABFD-1D44065C8DE2}" type="presOf" srcId="{BC90C444-76D6-4968-A96F-F82472DEA920}" destId="{D0212C2B-FE8E-47D7-A931-D6B1146AEC99}" srcOrd="0" destOrd="0" presId="urn:microsoft.com/office/officeart/2005/8/layout/hierarchy2"/>
    <dgm:cxn modelId="{0D2B8803-6213-4BA9-938B-A72AAAEC5F07}" srcId="{824B0785-8B64-4661-AA57-FB492709624F}" destId="{C8FEB617-14C9-4EE3-B995-08E4AEEA61D2}" srcOrd="1" destOrd="0" parTransId="{1188EF56-1A06-4C1D-9B2F-552DE21A3431}" sibTransId="{4C14B214-0641-4CF4-8D23-BAB095923BFF}"/>
    <dgm:cxn modelId="{CB9081CB-EE21-4EA4-B356-A682467A613E}" type="presOf" srcId="{824B0785-8B64-4661-AA57-FB492709624F}" destId="{77A1118B-98A0-45B2-8686-AD17C5B449F4}" srcOrd="0" destOrd="0" presId="urn:microsoft.com/office/officeart/2005/8/layout/hierarchy2"/>
    <dgm:cxn modelId="{9F8A35DE-0DD2-4685-A195-2C7C259E6919}" type="presOf" srcId="{2A71A569-E330-4904-9EEA-4B63C68DCB44}" destId="{71B3C01C-29A8-4534-B7C8-5E580CAFB30C}" srcOrd="0" destOrd="0" presId="urn:microsoft.com/office/officeart/2005/8/layout/hierarchy2"/>
    <dgm:cxn modelId="{00DE0038-8C4E-4C5D-921D-0258406817B0}" type="presOf" srcId="{9937C193-6493-41C1-BC4E-788C49B1DAC7}" destId="{094DDBD2-E4CE-46DA-9F2B-E9DE4C00C27E}" srcOrd="0" destOrd="0" presId="urn:microsoft.com/office/officeart/2005/8/layout/hierarchy2"/>
    <dgm:cxn modelId="{5ADB7A3F-BF1E-40B5-84ED-AFE8F37BCD64}" type="presOf" srcId="{BC229EAB-6447-4A91-90C1-24388EAB596D}" destId="{A7A6F0C3-CE75-4868-8AA6-BB0A8BD784A9}" srcOrd="1" destOrd="0" presId="urn:microsoft.com/office/officeart/2005/8/layout/hierarchy2"/>
    <dgm:cxn modelId="{31604B73-6CDA-4CCB-BE46-8975C30C61B7}" type="presOf" srcId="{982A941E-1B33-47F6-90D5-4B9B65D543D8}" destId="{4CEB3A38-1A55-47D5-AB91-C96BBCDF1B39}" srcOrd="0" destOrd="0" presId="urn:microsoft.com/office/officeart/2005/8/layout/hierarchy2"/>
    <dgm:cxn modelId="{2838C920-5AE2-4586-8F38-E5E67970EA88}" srcId="{96B54041-5D02-402F-8AE0-6C96D99F4292}" destId="{2A71A569-E330-4904-9EEA-4B63C68DCB44}" srcOrd="0" destOrd="0" parTransId="{EAB12288-45AA-4A94-98E0-C27AB2D01B26}" sibTransId="{480456A1-EABC-404D-95F5-57403955DBC6}"/>
    <dgm:cxn modelId="{861C78B5-84B6-4F05-A577-80F584D96CCC}" type="presOf" srcId="{35493016-CE9E-403B-AA2D-1192695349E3}" destId="{5FEFA8F2-EA11-4167-8A60-7CE0A3C76FA4}" srcOrd="1" destOrd="0" presId="urn:microsoft.com/office/officeart/2005/8/layout/hierarchy2"/>
    <dgm:cxn modelId="{95A94882-3103-4969-AC6E-B889E2411389}" type="presOf" srcId="{A3336DBE-A352-4E90-8144-36E6F5CCF402}" destId="{E86CE6E3-5758-4A09-AFDD-490D1077A9F8}" srcOrd="0" destOrd="0" presId="urn:microsoft.com/office/officeart/2005/8/layout/hierarchy2"/>
    <dgm:cxn modelId="{864DB480-13F5-4978-B167-86D847DF8D58}" type="presOf" srcId="{4453BCE4-513E-456E-9C20-6C9A3385D990}" destId="{70CF7B93-4146-4C6F-9957-18FC5A78EF48}" srcOrd="0" destOrd="0" presId="urn:microsoft.com/office/officeart/2005/8/layout/hierarchy2"/>
    <dgm:cxn modelId="{87AD5070-80DD-4040-8476-36DDC0F104A2}" srcId="{29445E76-741D-47D0-91A9-DE130ED8B188}" destId="{B038376B-928F-4E22-9965-E51909761813}" srcOrd="1" destOrd="0" parTransId="{4453BCE4-513E-456E-9C20-6C9A3385D990}" sibTransId="{62D582DE-6ACA-4F22-B5E7-5F314F925AFF}"/>
    <dgm:cxn modelId="{9971645F-7554-4222-88FA-4B28D958AE8C}" type="presOf" srcId="{7FCD392D-B6FF-43D0-AD78-B4FD2D9086D3}" destId="{CE3C248F-52F6-485F-B272-0A09E62B1489}" srcOrd="0" destOrd="0" presId="urn:microsoft.com/office/officeart/2005/8/layout/hierarchy2"/>
    <dgm:cxn modelId="{63F8CB33-90E5-40D9-A38C-1A82DCB858DD}" type="presOf" srcId="{404032BE-41EA-4C1C-9624-893F4CAB62CD}" destId="{604D3388-719D-4E68-A828-33982BD17FD7}" srcOrd="0" destOrd="0" presId="urn:microsoft.com/office/officeart/2005/8/layout/hierarchy2"/>
    <dgm:cxn modelId="{C9CF521A-174A-4F0B-B544-ABB7A619E286}" type="presOf" srcId="{C9290845-8C03-4F9B-BB4D-ECBBFF999AD0}" destId="{8F068619-DFA2-4FA1-BA17-69A0D9BEC601}" srcOrd="1" destOrd="0" presId="urn:microsoft.com/office/officeart/2005/8/layout/hierarchy2"/>
    <dgm:cxn modelId="{7B174515-D292-4F80-A627-61E564DF8982}" type="presOf" srcId="{35493016-CE9E-403B-AA2D-1192695349E3}" destId="{DABBE828-9A70-415D-B671-F8EF2174F3A5}" srcOrd="0" destOrd="0" presId="urn:microsoft.com/office/officeart/2005/8/layout/hierarchy2"/>
    <dgm:cxn modelId="{D086EF26-609A-43FB-BAA4-B032FBD67597}" type="presOf" srcId="{C7415639-89C8-44C5-905A-7D5F025D4A57}" destId="{0BC3197D-A083-41AD-A92D-0688E4877C05}" srcOrd="0" destOrd="0" presId="urn:microsoft.com/office/officeart/2005/8/layout/hierarchy2"/>
    <dgm:cxn modelId="{73427CDE-CB87-4D32-AC42-E6E70FC30E19}" srcId="{7FCD392D-B6FF-43D0-AD78-B4FD2D9086D3}" destId="{2C7B9482-9F20-4C8F-ADB5-07EBF445658A}" srcOrd="1" destOrd="0" parTransId="{EEC9FA78-3487-4586-9995-6F53B425BB75}" sibTransId="{EF54CC1F-D364-4661-8B5D-BD4ACF448EB9}"/>
    <dgm:cxn modelId="{C7FD7635-1D33-47F5-BA87-042AB4301E63}" srcId="{824B0785-8B64-4661-AA57-FB492709624F}" destId="{0C1D1FAA-FDB9-46A1-A3D2-078F9487416A}" srcOrd="0" destOrd="0" parTransId="{021C2F57-F411-42F2-B236-1C7984E6A22A}" sibTransId="{FF10FC01-7E7E-40CD-869C-0468B6111E80}"/>
    <dgm:cxn modelId="{F253CDCA-E60F-476B-B163-3DF4F1408494}" type="presOf" srcId="{BC229EAB-6447-4A91-90C1-24388EAB596D}" destId="{47E9E96E-AF88-4E41-837B-07BDDB2DFAE9}" srcOrd="0" destOrd="0" presId="urn:microsoft.com/office/officeart/2005/8/layout/hierarchy2"/>
    <dgm:cxn modelId="{AD818DB5-B97B-4C6E-A3BC-FECE0EF37AC7}" srcId="{29445E76-741D-47D0-91A9-DE130ED8B188}" destId="{7FCD392D-B6FF-43D0-AD78-B4FD2D9086D3}" srcOrd="0" destOrd="0" parTransId="{8C67A91F-9D20-4C6F-9D85-91BF26061419}" sibTransId="{F2A8EF1D-ADC1-42FB-8010-FB6B1720C1C7}"/>
    <dgm:cxn modelId="{E7F10C74-5171-43BB-89D7-F07E185BC113}" type="presOf" srcId="{021C2F57-F411-42F2-B236-1C7984E6A22A}" destId="{A2FE18AD-1320-4CC0-B590-4902411283C5}" srcOrd="1" destOrd="0" presId="urn:microsoft.com/office/officeart/2005/8/layout/hierarchy2"/>
    <dgm:cxn modelId="{F6C58115-6F39-44EC-8F94-F6B55665EB00}" type="presOf" srcId="{64AF850E-BAF6-468E-8B8A-09B92BDB6168}" destId="{327BED52-6C8A-434D-B4F9-09CE3833C459}" srcOrd="0" destOrd="0" presId="urn:microsoft.com/office/officeart/2005/8/layout/hierarchy2"/>
    <dgm:cxn modelId="{62AA5205-5A50-4888-8095-5A860B3146BD}" type="presOf" srcId="{1188EF56-1A06-4C1D-9B2F-552DE21A3431}" destId="{FD9514F6-8AE0-4943-968E-2D44258F3E84}" srcOrd="1" destOrd="0" presId="urn:microsoft.com/office/officeart/2005/8/layout/hierarchy2"/>
    <dgm:cxn modelId="{81E3C51E-D780-487E-AB1A-542B68A47F3B}" type="presOf" srcId="{D628EF15-EFAE-4C9C-A0DF-65B65DACF914}" destId="{9D529DF9-4A31-48C3-B21F-AA43BCC3A7AC}" srcOrd="1" destOrd="0" presId="urn:microsoft.com/office/officeart/2005/8/layout/hierarchy2"/>
    <dgm:cxn modelId="{5FB80BD3-C111-4793-BFF9-7234ED8F68A7}" type="presOf" srcId="{C160A9B6-5FAC-432A-A638-B61C348D28C4}" destId="{F7AB9BC0-633D-430F-9FFE-3DC8A27B6F5B}" srcOrd="0" destOrd="0" presId="urn:microsoft.com/office/officeart/2005/8/layout/hierarchy2"/>
    <dgm:cxn modelId="{D3431309-1AFA-474F-BF31-914B66B75AA3}" type="presOf" srcId="{8C67A91F-9D20-4C6F-9D85-91BF26061419}" destId="{77255FDF-250B-42D9-82F2-0FE90A81A95B}" srcOrd="1" destOrd="0" presId="urn:microsoft.com/office/officeart/2005/8/layout/hierarchy2"/>
    <dgm:cxn modelId="{08DF9EFB-EE42-4003-8472-4AD88C367BD3}" type="presOf" srcId="{0C1D1FAA-FDB9-46A1-A3D2-078F9487416A}" destId="{8D5E5BE9-D89D-4263-A020-6A46F3BB4D20}" srcOrd="0" destOrd="0" presId="urn:microsoft.com/office/officeart/2005/8/layout/hierarchy2"/>
    <dgm:cxn modelId="{22191CEA-7E78-4678-A747-4CF6831F2459}" type="presOf" srcId="{29445E76-741D-47D0-91A9-DE130ED8B188}" destId="{72EE8386-E7A5-46A4-BDF5-9F70BA0E87D4}" srcOrd="0" destOrd="0" presId="urn:microsoft.com/office/officeart/2005/8/layout/hierarchy2"/>
    <dgm:cxn modelId="{D26B48A7-CBEC-4E3D-8E41-50A7DDF4DA6C}" srcId="{7FCD392D-B6FF-43D0-AD78-B4FD2D9086D3}" destId="{9BD6724A-2BF2-4CAA-BD72-53CA83C9394F}" srcOrd="0" destOrd="0" parTransId="{404032BE-41EA-4C1C-9624-893F4CAB62CD}" sibTransId="{328E2955-3201-47E2-B33D-417C48B7512F}"/>
    <dgm:cxn modelId="{5A841FB6-8871-4E6B-8B7C-6070665B13DD}" srcId="{96B54041-5D02-402F-8AE0-6C96D99F4292}" destId="{29445E76-741D-47D0-91A9-DE130ED8B188}" srcOrd="1" destOrd="0" parTransId="{C7415639-89C8-44C5-905A-7D5F025D4A57}" sibTransId="{EDB985D9-D440-4B29-9328-529E5A0BD116}"/>
    <dgm:cxn modelId="{F639DBE7-E646-46BE-8900-2AB34B94FFA1}" type="presOf" srcId="{EEC9FA78-3487-4586-9995-6F53B425BB75}" destId="{D5914ECC-A89F-4E71-8732-BD6E152A0CE1}" srcOrd="1" destOrd="0" presId="urn:microsoft.com/office/officeart/2005/8/layout/hierarchy2"/>
    <dgm:cxn modelId="{E766421D-4896-4D15-8528-E3E4282F2291}" srcId="{BC90C444-76D6-4968-A96F-F82472DEA920}" destId="{FD3284A0-8742-4519-9054-61A372AFA443}" srcOrd="0" destOrd="0" parTransId="{C9290845-8C03-4F9B-BB4D-ECBBFF999AD0}" sibTransId="{535DF99F-2DA0-48F9-9552-DB4F4C6D6E03}"/>
    <dgm:cxn modelId="{8FB26F34-76FF-4BAA-A2AF-136C9B77B20A}" type="presOf" srcId="{FD3284A0-8742-4519-9054-61A372AFA443}" destId="{C46B7D02-3E1F-46B7-ACCD-B38F4C0CA7D3}" srcOrd="0" destOrd="0" presId="urn:microsoft.com/office/officeart/2005/8/layout/hierarchy2"/>
    <dgm:cxn modelId="{B86E3C6B-F73D-4FA4-938E-2C7BB9606390}" type="presOf" srcId="{404032BE-41EA-4C1C-9624-893F4CAB62CD}" destId="{F249DBDC-BBA4-4CE2-98ED-E1DED965F78F}" srcOrd="1" destOrd="0" presId="urn:microsoft.com/office/officeart/2005/8/layout/hierarchy2"/>
    <dgm:cxn modelId="{EA53BE18-055F-49FB-8E26-AC95FAED84BD}" type="presOf" srcId="{021C2F57-F411-42F2-B236-1C7984E6A22A}" destId="{6D4699D4-0FEF-4C64-A27F-C93D5E5354A2}" srcOrd="0" destOrd="0" presId="urn:microsoft.com/office/officeart/2005/8/layout/hierarchy2"/>
    <dgm:cxn modelId="{BEE6AD26-9F36-4E0E-99FC-D9794E722C3E}" type="presOf" srcId="{C7415639-89C8-44C5-905A-7D5F025D4A57}" destId="{445B2C67-804C-4FB8-80FF-2E11394215A1}" srcOrd="1" destOrd="0" presId="urn:microsoft.com/office/officeart/2005/8/layout/hierarchy2"/>
    <dgm:cxn modelId="{A038063D-6F56-4446-81B6-AFE51B5750CE}" type="presOf" srcId="{C8FEB617-14C9-4EE3-B995-08E4AEEA61D2}" destId="{CB3A3FCA-1A00-40FC-ADDA-8AC41AE34251}" srcOrd="0" destOrd="0" presId="urn:microsoft.com/office/officeart/2005/8/layout/hierarchy2"/>
    <dgm:cxn modelId="{11C2F94A-33A7-4357-9ADE-5AD0CE4AAE0B}" type="presOf" srcId="{EAB12288-45AA-4A94-98E0-C27AB2D01B26}" destId="{226549E0-0064-4296-A973-01A24B38A117}" srcOrd="1" destOrd="0" presId="urn:microsoft.com/office/officeart/2005/8/layout/hierarchy2"/>
    <dgm:cxn modelId="{3E237F83-1DFE-4897-B4A5-FC5C351E9174}" srcId="{2A71A569-E330-4904-9EEA-4B63C68DCB44}" destId="{C160A9B6-5FAC-432A-A638-B61C348D28C4}" srcOrd="0" destOrd="0" parTransId="{A3336DBE-A352-4E90-8144-36E6F5CCF402}" sibTransId="{C43687D9-7EDB-4F27-B8E3-1A630E50F38F}"/>
    <dgm:cxn modelId="{4C5185F5-1093-4ACD-856A-7E3CC5F68678}" type="presOf" srcId="{2C7B9482-9F20-4C8F-ADB5-07EBF445658A}" destId="{DF83EEDF-0038-4B47-BEBD-9373FE1AEA8C}" srcOrd="0" destOrd="0" presId="urn:microsoft.com/office/officeart/2005/8/layout/hierarchy2"/>
    <dgm:cxn modelId="{1DA60162-513D-47E4-88FF-9494A23087FF}" srcId="{982A941E-1B33-47F6-90D5-4B9B65D543D8}" destId="{96B54041-5D02-402F-8AE0-6C96D99F4292}" srcOrd="0" destOrd="0" parTransId="{C974ADB3-82CE-49AA-9A96-B638F7ED8F4E}" sibTransId="{08FA7BDD-B916-421F-86CA-CEF6C93E7147}"/>
    <dgm:cxn modelId="{B89CF976-CA9D-40CD-8524-8709C86A884B}" type="presOf" srcId="{9BD6724A-2BF2-4CAA-BD72-53CA83C9394F}" destId="{F58386BF-FC39-4A3F-B235-38108128FEB4}" srcOrd="0" destOrd="0" presId="urn:microsoft.com/office/officeart/2005/8/layout/hierarchy2"/>
    <dgm:cxn modelId="{625ABC66-C0CC-46EB-BCDD-9057D89CF525}" type="presOf" srcId="{A3336DBE-A352-4E90-8144-36E6F5CCF402}" destId="{1A1928F9-5A0C-4570-8DC4-7F2DD739689E}" srcOrd="1" destOrd="0" presId="urn:microsoft.com/office/officeart/2005/8/layout/hierarchy2"/>
    <dgm:cxn modelId="{EA51F9C0-F936-4C43-BF18-42B6944B2191}" type="presOf" srcId="{96DBCA12-B6BD-4250-988F-74F186781C05}" destId="{CAB3E148-5503-40C3-887C-ADABF07EB5A9}" srcOrd="1" destOrd="0" presId="urn:microsoft.com/office/officeart/2005/8/layout/hierarchy2"/>
    <dgm:cxn modelId="{20C35B58-3CF8-4775-88D0-B922C1F303E2}" type="presOf" srcId="{EAB12288-45AA-4A94-98E0-C27AB2D01B26}" destId="{F27DFC70-0890-4C49-8A53-8733D837E844}" srcOrd="0" destOrd="0" presId="urn:microsoft.com/office/officeart/2005/8/layout/hierarchy2"/>
    <dgm:cxn modelId="{175A92CE-BDF7-4815-B16A-125E52054E93}" type="presParOf" srcId="{4CEB3A38-1A55-47D5-AB91-C96BBCDF1B39}" destId="{E65FC103-CDE3-4AA6-995C-9B042554E2AA}" srcOrd="0" destOrd="0" presId="urn:microsoft.com/office/officeart/2005/8/layout/hierarchy2"/>
    <dgm:cxn modelId="{4E4F4F2D-2EFA-4CBF-9FD6-E429ED59E5F7}" type="presParOf" srcId="{E65FC103-CDE3-4AA6-995C-9B042554E2AA}" destId="{70FDAC7F-40C8-49B4-BB32-51350A437C7F}" srcOrd="0" destOrd="0" presId="urn:microsoft.com/office/officeart/2005/8/layout/hierarchy2"/>
    <dgm:cxn modelId="{EA95FAB9-52D2-4AEC-B275-456999BD716A}" type="presParOf" srcId="{E65FC103-CDE3-4AA6-995C-9B042554E2AA}" destId="{E3848626-E7D3-44DC-9D20-10242EB96AFC}" srcOrd="1" destOrd="0" presId="urn:microsoft.com/office/officeart/2005/8/layout/hierarchy2"/>
    <dgm:cxn modelId="{52C59AF8-5063-4821-BF0F-A265708B5C1E}" type="presParOf" srcId="{E3848626-E7D3-44DC-9D20-10242EB96AFC}" destId="{F27DFC70-0890-4C49-8A53-8733D837E844}" srcOrd="0" destOrd="0" presId="urn:microsoft.com/office/officeart/2005/8/layout/hierarchy2"/>
    <dgm:cxn modelId="{AFFEAA5D-A50F-4A48-BD70-3410D516BD04}" type="presParOf" srcId="{F27DFC70-0890-4C49-8A53-8733D837E844}" destId="{226549E0-0064-4296-A973-01A24B38A117}" srcOrd="0" destOrd="0" presId="urn:microsoft.com/office/officeart/2005/8/layout/hierarchy2"/>
    <dgm:cxn modelId="{5AFD3991-8566-46B4-BABB-556D1FB6468E}" type="presParOf" srcId="{E3848626-E7D3-44DC-9D20-10242EB96AFC}" destId="{DB0DBE13-471C-408E-8730-A1DCA36F7AF3}" srcOrd="1" destOrd="0" presId="urn:microsoft.com/office/officeart/2005/8/layout/hierarchy2"/>
    <dgm:cxn modelId="{2F0CD43E-1DD1-46B1-962A-DC613BD7C5D3}" type="presParOf" srcId="{DB0DBE13-471C-408E-8730-A1DCA36F7AF3}" destId="{71B3C01C-29A8-4534-B7C8-5E580CAFB30C}" srcOrd="0" destOrd="0" presId="urn:microsoft.com/office/officeart/2005/8/layout/hierarchy2"/>
    <dgm:cxn modelId="{261613EF-3A76-4139-92A7-5313B535EFF6}" type="presParOf" srcId="{DB0DBE13-471C-408E-8730-A1DCA36F7AF3}" destId="{A5327F91-2530-4B1E-B86C-CCB316EC6A99}" srcOrd="1" destOrd="0" presId="urn:microsoft.com/office/officeart/2005/8/layout/hierarchy2"/>
    <dgm:cxn modelId="{77220464-C164-4190-B767-093206DA60A5}" type="presParOf" srcId="{A5327F91-2530-4B1E-B86C-CCB316EC6A99}" destId="{E86CE6E3-5758-4A09-AFDD-490D1077A9F8}" srcOrd="0" destOrd="0" presId="urn:microsoft.com/office/officeart/2005/8/layout/hierarchy2"/>
    <dgm:cxn modelId="{E9843FAC-7396-4941-8DFC-02B5A89E6143}" type="presParOf" srcId="{E86CE6E3-5758-4A09-AFDD-490D1077A9F8}" destId="{1A1928F9-5A0C-4570-8DC4-7F2DD739689E}" srcOrd="0" destOrd="0" presId="urn:microsoft.com/office/officeart/2005/8/layout/hierarchy2"/>
    <dgm:cxn modelId="{97A865A5-B751-4E6B-A6B1-BAABDBA6BC7A}" type="presParOf" srcId="{A5327F91-2530-4B1E-B86C-CCB316EC6A99}" destId="{358B5D71-AAB3-4441-BDEF-87944CBB654B}" srcOrd="1" destOrd="0" presId="urn:microsoft.com/office/officeart/2005/8/layout/hierarchy2"/>
    <dgm:cxn modelId="{C0F658DD-0322-45F9-86BC-7D0A52B310AB}" type="presParOf" srcId="{358B5D71-AAB3-4441-BDEF-87944CBB654B}" destId="{F7AB9BC0-633D-430F-9FFE-3DC8A27B6F5B}" srcOrd="0" destOrd="0" presId="urn:microsoft.com/office/officeart/2005/8/layout/hierarchy2"/>
    <dgm:cxn modelId="{BED7B86A-9914-4151-8264-313B8CF85A0D}" type="presParOf" srcId="{358B5D71-AAB3-4441-BDEF-87944CBB654B}" destId="{115DAC79-ED20-441C-ABDC-7D4691CF28AD}" srcOrd="1" destOrd="0" presId="urn:microsoft.com/office/officeart/2005/8/layout/hierarchy2"/>
    <dgm:cxn modelId="{3F6FECB5-615A-4605-898F-919101A59438}" type="presParOf" srcId="{A5327F91-2530-4B1E-B86C-CCB316EC6A99}" destId="{A529D786-D6DA-4BF9-88F2-0CCC762319BE}" srcOrd="2" destOrd="0" presId="urn:microsoft.com/office/officeart/2005/8/layout/hierarchy2"/>
    <dgm:cxn modelId="{C038BD2D-9B66-4C31-A2DB-5484D02930F8}" type="presParOf" srcId="{A529D786-D6DA-4BF9-88F2-0CCC762319BE}" destId="{9D529DF9-4A31-48C3-B21F-AA43BCC3A7AC}" srcOrd="0" destOrd="0" presId="urn:microsoft.com/office/officeart/2005/8/layout/hierarchy2"/>
    <dgm:cxn modelId="{82EBCF22-EE06-428E-B888-881C72C7D2AC}" type="presParOf" srcId="{A5327F91-2530-4B1E-B86C-CCB316EC6A99}" destId="{1255A7A9-60D0-4D1C-BB0A-656410E98DE3}" srcOrd="3" destOrd="0" presId="urn:microsoft.com/office/officeart/2005/8/layout/hierarchy2"/>
    <dgm:cxn modelId="{C1419AF3-7D59-4770-A8F5-4D74BE92002E}" type="presParOf" srcId="{1255A7A9-60D0-4D1C-BB0A-656410E98DE3}" destId="{77A1118B-98A0-45B2-8686-AD17C5B449F4}" srcOrd="0" destOrd="0" presId="urn:microsoft.com/office/officeart/2005/8/layout/hierarchy2"/>
    <dgm:cxn modelId="{03AE08AB-2B7C-4B4F-9859-CAA1916FF67A}" type="presParOf" srcId="{1255A7A9-60D0-4D1C-BB0A-656410E98DE3}" destId="{58E8B192-BFC6-4390-A80C-BC675E388115}" srcOrd="1" destOrd="0" presId="urn:microsoft.com/office/officeart/2005/8/layout/hierarchy2"/>
    <dgm:cxn modelId="{824FEB42-CFD2-4237-9724-B80FDC00DAC1}" type="presParOf" srcId="{58E8B192-BFC6-4390-A80C-BC675E388115}" destId="{6D4699D4-0FEF-4C64-A27F-C93D5E5354A2}" srcOrd="0" destOrd="0" presId="urn:microsoft.com/office/officeart/2005/8/layout/hierarchy2"/>
    <dgm:cxn modelId="{9C718EFC-19B2-4976-BD75-C7D2DD7BF6A8}" type="presParOf" srcId="{6D4699D4-0FEF-4C64-A27F-C93D5E5354A2}" destId="{A2FE18AD-1320-4CC0-B590-4902411283C5}" srcOrd="0" destOrd="0" presId="urn:microsoft.com/office/officeart/2005/8/layout/hierarchy2"/>
    <dgm:cxn modelId="{79352B50-B262-439C-B220-18AE52C05E24}" type="presParOf" srcId="{58E8B192-BFC6-4390-A80C-BC675E388115}" destId="{96DA3FDF-625C-4152-AE08-BDCB70ED2D7C}" srcOrd="1" destOrd="0" presId="urn:microsoft.com/office/officeart/2005/8/layout/hierarchy2"/>
    <dgm:cxn modelId="{447AC47F-50C2-43D3-968B-9D1C07BED58F}" type="presParOf" srcId="{96DA3FDF-625C-4152-AE08-BDCB70ED2D7C}" destId="{8D5E5BE9-D89D-4263-A020-6A46F3BB4D20}" srcOrd="0" destOrd="0" presId="urn:microsoft.com/office/officeart/2005/8/layout/hierarchy2"/>
    <dgm:cxn modelId="{947546B3-CEBE-42BD-A760-6BF1AF868DD7}" type="presParOf" srcId="{96DA3FDF-625C-4152-AE08-BDCB70ED2D7C}" destId="{C21465E0-CD0D-4297-A44F-1EC21E5E16B4}" srcOrd="1" destOrd="0" presId="urn:microsoft.com/office/officeart/2005/8/layout/hierarchy2"/>
    <dgm:cxn modelId="{F45858B8-9F4C-4DD5-968E-01355A3438B4}" type="presParOf" srcId="{58E8B192-BFC6-4390-A80C-BC675E388115}" destId="{2F9EBADA-456F-423A-B8DF-3D0EB69BD917}" srcOrd="2" destOrd="0" presId="urn:microsoft.com/office/officeart/2005/8/layout/hierarchy2"/>
    <dgm:cxn modelId="{ABD1D284-BFBE-4A0F-B6B9-F7153A94DFD2}" type="presParOf" srcId="{2F9EBADA-456F-423A-B8DF-3D0EB69BD917}" destId="{FD9514F6-8AE0-4943-968E-2D44258F3E84}" srcOrd="0" destOrd="0" presId="urn:microsoft.com/office/officeart/2005/8/layout/hierarchy2"/>
    <dgm:cxn modelId="{20777D45-807D-4654-919F-9D7E572E3276}" type="presParOf" srcId="{58E8B192-BFC6-4390-A80C-BC675E388115}" destId="{076CE94B-DAA8-4C11-914D-F53D9C68B39F}" srcOrd="3" destOrd="0" presId="urn:microsoft.com/office/officeart/2005/8/layout/hierarchy2"/>
    <dgm:cxn modelId="{915A07B5-B08D-4364-8D2A-0584F7AA1B7E}" type="presParOf" srcId="{076CE94B-DAA8-4C11-914D-F53D9C68B39F}" destId="{CB3A3FCA-1A00-40FC-ADDA-8AC41AE34251}" srcOrd="0" destOrd="0" presId="urn:microsoft.com/office/officeart/2005/8/layout/hierarchy2"/>
    <dgm:cxn modelId="{59C975C1-467C-4588-8E3D-36FB978D8BB3}" type="presParOf" srcId="{076CE94B-DAA8-4C11-914D-F53D9C68B39F}" destId="{9791BCCF-C450-4BBB-BF89-9A9362472A8C}" srcOrd="1" destOrd="0" presId="urn:microsoft.com/office/officeart/2005/8/layout/hierarchy2"/>
    <dgm:cxn modelId="{1F949146-9482-4509-9755-BD28AEE897F7}" type="presParOf" srcId="{58E8B192-BFC6-4390-A80C-BC675E388115}" destId="{DABBE828-9A70-415D-B671-F8EF2174F3A5}" srcOrd="4" destOrd="0" presId="urn:microsoft.com/office/officeart/2005/8/layout/hierarchy2"/>
    <dgm:cxn modelId="{A553700D-CB26-4966-B87F-DCD82C8E4AF1}" type="presParOf" srcId="{DABBE828-9A70-415D-B671-F8EF2174F3A5}" destId="{5FEFA8F2-EA11-4167-8A60-7CE0A3C76FA4}" srcOrd="0" destOrd="0" presId="urn:microsoft.com/office/officeart/2005/8/layout/hierarchy2"/>
    <dgm:cxn modelId="{43F909C1-C4E4-4DD5-B424-D745100CCCB9}" type="presParOf" srcId="{58E8B192-BFC6-4390-A80C-BC675E388115}" destId="{A88D3D42-1CCD-47DA-AEEB-6A72A76B183D}" srcOrd="5" destOrd="0" presId="urn:microsoft.com/office/officeart/2005/8/layout/hierarchy2"/>
    <dgm:cxn modelId="{89C953F6-362E-4803-AE66-03DFD49B5EB6}" type="presParOf" srcId="{A88D3D42-1CCD-47DA-AEEB-6A72A76B183D}" destId="{094DDBD2-E4CE-46DA-9F2B-E9DE4C00C27E}" srcOrd="0" destOrd="0" presId="urn:microsoft.com/office/officeart/2005/8/layout/hierarchy2"/>
    <dgm:cxn modelId="{AFE1F0CA-CE04-4AD5-AE11-8F2C67B215F9}" type="presParOf" srcId="{A88D3D42-1CCD-47DA-AEEB-6A72A76B183D}" destId="{B01BF6A1-5C4C-41D7-9C22-1DE82908F794}" srcOrd="1" destOrd="0" presId="urn:microsoft.com/office/officeart/2005/8/layout/hierarchy2"/>
    <dgm:cxn modelId="{F70C49E8-50A5-44E8-8E7C-D91AFBE2ED8C}" type="presParOf" srcId="{E3848626-E7D3-44DC-9D20-10242EB96AFC}" destId="{0BC3197D-A083-41AD-A92D-0688E4877C05}" srcOrd="2" destOrd="0" presId="urn:microsoft.com/office/officeart/2005/8/layout/hierarchy2"/>
    <dgm:cxn modelId="{2ACE1EAF-FC2C-47F5-9778-9E0F721E0013}" type="presParOf" srcId="{0BC3197D-A083-41AD-A92D-0688E4877C05}" destId="{445B2C67-804C-4FB8-80FF-2E11394215A1}" srcOrd="0" destOrd="0" presId="urn:microsoft.com/office/officeart/2005/8/layout/hierarchy2"/>
    <dgm:cxn modelId="{779CE76A-2AEA-4DA1-B983-F8EB2FEB63E6}" type="presParOf" srcId="{E3848626-E7D3-44DC-9D20-10242EB96AFC}" destId="{B0B03E97-0F58-474F-818A-014771CFE657}" srcOrd="3" destOrd="0" presId="urn:microsoft.com/office/officeart/2005/8/layout/hierarchy2"/>
    <dgm:cxn modelId="{0AD898DC-3330-4B21-A063-BCC66433AFA8}" type="presParOf" srcId="{B0B03E97-0F58-474F-818A-014771CFE657}" destId="{72EE8386-E7A5-46A4-BDF5-9F70BA0E87D4}" srcOrd="0" destOrd="0" presId="urn:microsoft.com/office/officeart/2005/8/layout/hierarchy2"/>
    <dgm:cxn modelId="{55D2DE9E-C5EC-4172-9235-FECB30D80A68}" type="presParOf" srcId="{B0B03E97-0F58-474F-818A-014771CFE657}" destId="{3678A466-42AC-430D-901B-AE60A52303E1}" srcOrd="1" destOrd="0" presId="urn:microsoft.com/office/officeart/2005/8/layout/hierarchy2"/>
    <dgm:cxn modelId="{FF5DDEFB-ADC9-4B01-B799-CD648E9549D9}" type="presParOf" srcId="{3678A466-42AC-430D-901B-AE60A52303E1}" destId="{05CE028E-0DF1-4909-9AE8-556CA220321A}" srcOrd="0" destOrd="0" presId="urn:microsoft.com/office/officeart/2005/8/layout/hierarchy2"/>
    <dgm:cxn modelId="{715C3447-0FCC-459F-8905-F5AFD493E634}" type="presParOf" srcId="{05CE028E-0DF1-4909-9AE8-556CA220321A}" destId="{77255FDF-250B-42D9-82F2-0FE90A81A95B}" srcOrd="0" destOrd="0" presId="urn:microsoft.com/office/officeart/2005/8/layout/hierarchy2"/>
    <dgm:cxn modelId="{76519738-CD1E-41F4-B5EB-81318D07E4D5}" type="presParOf" srcId="{3678A466-42AC-430D-901B-AE60A52303E1}" destId="{C2D065A7-205A-41AC-960D-BBAF2C497451}" srcOrd="1" destOrd="0" presId="urn:microsoft.com/office/officeart/2005/8/layout/hierarchy2"/>
    <dgm:cxn modelId="{472A993E-F5C1-46F7-9C9D-24160BE78462}" type="presParOf" srcId="{C2D065A7-205A-41AC-960D-BBAF2C497451}" destId="{CE3C248F-52F6-485F-B272-0A09E62B1489}" srcOrd="0" destOrd="0" presId="urn:microsoft.com/office/officeart/2005/8/layout/hierarchy2"/>
    <dgm:cxn modelId="{0F39A50A-32F6-41A4-BC29-E5E832B3693F}" type="presParOf" srcId="{C2D065A7-205A-41AC-960D-BBAF2C497451}" destId="{FDFB0CAD-9B99-4C2D-B955-65D08AE06324}" srcOrd="1" destOrd="0" presId="urn:microsoft.com/office/officeart/2005/8/layout/hierarchy2"/>
    <dgm:cxn modelId="{FAFD88BF-D26C-41A8-A1A7-20D1C8E2FF4E}" type="presParOf" srcId="{FDFB0CAD-9B99-4C2D-B955-65D08AE06324}" destId="{604D3388-719D-4E68-A828-33982BD17FD7}" srcOrd="0" destOrd="0" presId="urn:microsoft.com/office/officeart/2005/8/layout/hierarchy2"/>
    <dgm:cxn modelId="{94338E60-1F0E-4E41-B467-4ADB9B41EE12}" type="presParOf" srcId="{604D3388-719D-4E68-A828-33982BD17FD7}" destId="{F249DBDC-BBA4-4CE2-98ED-E1DED965F78F}" srcOrd="0" destOrd="0" presId="urn:microsoft.com/office/officeart/2005/8/layout/hierarchy2"/>
    <dgm:cxn modelId="{3F472728-D378-404F-B48A-AD675986F836}" type="presParOf" srcId="{FDFB0CAD-9B99-4C2D-B955-65D08AE06324}" destId="{A908B2CA-83D9-40CC-B6C9-A3293EE80137}" srcOrd="1" destOrd="0" presId="urn:microsoft.com/office/officeart/2005/8/layout/hierarchy2"/>
    <dgm:cxn modelId="{F43F28F5-3EB8-466B-80F8-11922C74ED01}" type="presParOf" srcId="{A908B2CA-83D9-40CC-B6C9-A3293EE80137}" destId="{F58386BF-FC39-4A3F-B235-38108128FEB4}" srcOrd="0" destOrd="0" presId="urn:microsoft.com/office/officeart/2005/8/layout/hierarchy2"/>
    <dgm:cxn modelId="{6AFD7E27-F159-4FED-92E0-8C4F780DED9C}" type="presParOf" srcId="{A908B2CA-83D9-40CC-B6C9-A3293EE80137}" destId="{6F80E91B-8F1E-4B4B-B780-B559CFE9E2EB}" srcOrd="1" destOrd="0" presId="urn:microsoft.com/office/officeart/2005/8/layout/hierarchy2"/>
    <dgm:cxn modelId="{BF5A4506-A0E8-49BF-8C75-76967E61EB17}" type="presParOf" srcId="{FDFB0CAD-9B99-4C2D-B955-65D08AE06324}" destId="{D95DE801-6D96-4508-B51D-47EA011CB514}" srcOrd="2" destOrd="0" presId="urn:microsoft.com/office/officeart/2005/8/layout/hierarchy2"/>
    <dgm:cxn modelId="{05A5E156-784E-4528-8F79-A00F170A883D}" type="presParOf" srcId="{D95DE801-6D96-4508-B51D-47EA011CB514}" destId="{D5914ECC-A89F-4E71-8732-BD6E152A0CE1}" srcOrd="0" destOrd="0" presId="urn:microsoft.com/office/officeart/2005/8/layout/hierarchy2"/>
    <dgm:cxn modelId="{ED7F1F71-0721-40D4-B262-75C52304A29C}" type="presParOf" srcId="{FDFB0CAD-9B99-4C2D-B955-65D08AE06324}" destId="{1B589F98-821C-4823-A067-F3EFE7957A03}" srcOrd="3" destOrd="0" presId="urn:microsoft.com/office/officeart/2005/8/layout/hierarchy2"/>
    <dgm:cxn modelId="{F279CDB3-A089-4160-8D36-A604E6AA1DF1}" type="presParOf" srcId="{1B589F98-821C-4823-A067-F3EFE7957A03}" destId="{DF83EEDF-0038-4B47-BEBD-9373FE1AEA8C}" srcOrd="0" destOrd="0" presId="urn:microsoft.com/office/officeart/2005/8/layout/hierarchy2"/>
    <dgm:cxn modelId="{0D7174A5-265A-4667-8A39-03D74DA3755D}" type="presParOf" srcId="{1B589F98-821C-4823-A067-F3EFE7957A03}" destId="{86DCAF11-ECC9-4A2A-B54F-0CD54A1C3B61}" srcOrd="1" destOrd="0" presId="urn:microsoft.com/office/officeart/2005/8/layout/hierarchy2"/>
    <dgm:cxn modelId="{276F1481-39F6-48E3-A6A6-7C88EDE2463F}" type="presParOf" srcId="{3678A466-42AC-430D-901B-AE60A52303E1}" destId="{70CF7B93-4146-4C6F-9957-18FC5A78EF48}" srcOrd="2" destOrd="0" presId="urn:microsoft.com/office/officeart/2005/8/layout/hierarchy2"/>
    <dgm:cxn modelId="{B79298F3-B9CF-4835-85C5-CCCDD3807580}" type="presParOf" srcId="{70CF7B93-4146-4C6F-9957-18FC5A78EF48}" destId="{2B63AD00-6B7F-4325-9626-24A7147C9724}" srcOrd="0" destOrd="0" presId="urn:microsoft.com/office/officeart/2005/8/layout/hierarchy2"/>
    <dgm:cxn modelId="{ED743796-CD83-47E3-8326-39C1FA585766}" type="presParOf" srcId="{3678A466-42AC-430D-901B-AE60A52303E1}" destId="{F6B99EA3-C16B-437F-A752-BF4FC190CDE4}" srcOrd="3" destOrd="0" presId="urn:microsoft.com/office/officeart/2005/8/layout/hierarchy2"/>
    <dgm:cxn modelId="{A7855DDC-5E4B-44C8-BBE4-C422A7E9151D}" type="presParOf" srcId="{F6B99EA3-C16B-437F-A752-BF4FC190CDE4}" destId="{D0B5900F-6F0A-416A-A061-6C87676A6A82}" srcOrd="0" destOrd="0" presId="urn:microsoft.com/office/officeart/2005/8/layout/hierarchy2"/>
    <dgm:cxn modelId="{930A0B8F-DBD3-4C12-9BEC-4FCF0AE60E88}" type="presParOf" srcId="{F6B99EA3-C16B-437F-A752-BF4FC190CDE4}" destId="{92D9F8A6-9E29-4842-B101-E8F77112BCCD}" srcOrd="1" destOrd="0" presId="urn:microsoft.com/office/officeart/2005/8/layout/hierarchy2"/>
    <dgm:cxn modelId="{66B186DA-31AE-4B41-A529-CC2492378F55}" type="presParOf" srcId="{E3848626-E7D3-44DC-9D20-10242EB96AFC}" destId="{47E9E96E-AF88-4E41-837B-07BDDB2DFAE9}" srcOrd="4" destOrd="0" presId="urn:microsoft.com/office/officeart/2005/8/layout/hierarchy2"/>
    <dgm:cxn modelId="{EE7BE2AF-C9EA-4329-B47C-FE80239D218F}" type="presParOf" srcId="{47E9E96E-AF88-4E41-837B-07BDDB2DFAE9}" destId="{A7A6F0C3-CE75-4868-8AA6-BB0A8BD784A9}" srcOrd="0" destOrd="0" presId="urn:microsoft.com/office/officeart/2005/8/layout/hierarchy2"/>
    <dgm:cxn modelId="{A6C0053F-1C1E-4C84-A543-977F9E408B3C}" type="presParOf" srcId="{E3848626-E7D3-44DC-9D20-10242EB96AFC}" destId="{2FA26087-9C3E-401E-8411-6BD6C0280385}" srcOrd="5" destOrd="0" presId="urn:microsoft.com/office/officeart/2005/8/layout/hierarchy2"/>
    <dgm:cxn modelId="{0FC4044F-6FE5-419A-93D6-5818C848CD16}" type="presParOf" srcId="{2FA26087-9C3E-401E-8411-6BD6C0280385}" destId="{D0212C2B-FE8E-47D7-A931-D6B1146AEC99}" srcOrd="0" destOrd="0" presId="urn:microsoft.com/office/officeart/2005/8/layout/hierarchy2"/>
    <dgm:cxn modelId="{58A844E7-866E-4263-9719-9429A140AC58}" type="presParOf" srcId="{2FA26087-9C3E-401E-8411-6BD6C0280385}" destId="{3DCD929F-9037-4C5E-A30B-389C961FDC76}" srcOrd="1" destOrd="0" presId="urn:microsoft.com/office/officeart/2005/8/layout/hierarchy2"/>
    <dgm:cxn modelId="{D4776B5A-A0A7-43D2-AC1F-4A1926ADD345}" type="presParOf" srcId="{3DCD929F-9037-4C5E-A30B-389C961FDC76}" destId="{5495B435-8958-4B70-909D-6E0149A68B4F}" srcOrd="0" destOrd="0" presId="urn:microsoft.com/office/officeart/2005/8/layout/hierarchy2"/>
    <dgm:cxn modelId="{9FA60A28-E970-44F3-A4E6-734205F906A4}" type="presParOf" srcId="{5495B435-8958-4B70-909D-6E0149A68B4F}" destId="{8F068619-DFA2-4FA1-BA17-69A0D9BEC601}" srcOrd="0" destOrd="0" presId="urn:microsoft.com/office/officeart/2005/8/layout/hierarchy2"/>
    <dgm:cxn modelId="{A33E05A8-7F96-4A82-8137-82C1075BE341}" type="presParOf" srcId="{3DCD929F-9037-4C5E-A30B-389C961FDC76}" destId="{C51B75A0-D76C-4314-BF8A-D6C3D7CC0C5D}" srcOrd="1" destOrd="0" presId="urn:microsoft.com/office/officeart/2005/8/layout/hierarchy2"/>
    <dgm:cxn modelId="{AE1D018C-80E4-4775-8FF8-22E45E0FF5A7}" type="presParOf" srcId="{C51B75A0-D76C-4314-BF8A-D6C3D7CC0C5D}" destId="{C46B7D02-3E1F-46B7-ACCD-B38F4C0CA7D3}" srcOrd="0" destOrd="0" presId="urn:microsoft.com/office/officeart/2005/8/layout/hierarchy2"/>
    <dgm:cxn modelId="{4CD948DC-245C-41B4-9B1E-04F7CD53548E}" type="presParOf" srcId="{C51B75A0-D76C-4314-BF8A-D6C3D7CC0C5D}" destId="{F44A17D1-C255-4177-BA5E-3EA4DC63B566}" srcOrd="1" destOrd="0" presId="urn:microsoft.com/office/officeart/2005/8/layout/hierarchy2"/>
    <dgm:cxn modelId="{978099E0-AB88-43A6-A56D-BE23629E7AE1}" type="presParOf" srcId="{3DCD929F-9037-4C5E-A30B-389C961FDC76}" destId="{1CC292A8-2CA0-4EB8-9F3F-F4E067B56CA3}" srcOrd="2" destOrd="0" presId="urn:microsoft.com/office/officeart/2005/8/layout/hierarchy2"/>
    <dgm:cxn modelId="{A414DE97-D2D7-4F80-ABCA-F377478DB9F4}" type="presParOf" srcId="{1CC292A8-2CA0-4EB8-9F3F-F4E067B56CA3}" destId="{CAB3E148-5503-40C3-887C-ADABF07EB5A9}" srcOrd="0" destOrd="0" presId="urn:microsoft.com/office/officeart/2005/8/layout/hierarchy2"/>
    <dgm:cxn modelId="{7B1C51E9-66E5-4346-B874-ACE545ED81B8}" type="presParOf" srcId="{3DCD929F-9037-4C5E-A30B-389C961FDC76}" destId="{905D1F6D-91B6-4F99-9313-8FB1CBCA90F9}" srcOrd="3" destOrd="0" presId="urn:microsoft.com/office/officeart/2005/8/layout/hierarchy2"/>
    <dgm:cxn modelId="{E4138DF4-3398-4BA9-B7AD-59165A152D11}" type="presParOf" srcId="{905D1F6D-91B6-4F99-9313-8FB1CBCA90F9}" destId="{327BED52-6C8A-434D-B4F9-09CE3833C459}" srcOrd="0" destOrd="0" presId="urn:microsoft.com/office/officeart/2005/8/layout/hierarchy2"/>
    <dgm:cxn modelId="{CAF54DDF-807C-4C85-A493-C6045D2ACDAC}" type="presParOf" srcId="{905D1F6D-91B6-4F99-9313-8FB1CBCA90F9}" destId="{1E035D00-8DF1-47BC-A73A-3E9BC465E16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2733CFC-AE3C-427C-9C63-E4400E3E3421}"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B6E6C149-3C76-42B3-A307-0F43ECBB4DDA}">
      <dgm:prSet phldrT="[テキスト]" custT="1"/>
      <dgm:spPr>
        <a:solidFill>
          <a:schemeClr val="accent4">
            <a:lumMod val="40000"/>
            <a:lumOff val="60000"/>
          </a:schemeClr>
        </a:solidFill>
      </dgm:spPr>
      <dgm:t>
        <a:bodyPr/>
        <a:lstStyle/>
        <a:p>
          <a:r>
            <a:rPr kumimoji="1" lang="ja-JP" altLang="en-US" sz="1800" b="1" dirty="0" smtClean="0"/>
            <a:t>通</a:t>
          </a:r>
          <a:r>
            <a:rPr kumimoji="1" lang="en-US" altLang="ja-JP" sz="1800" b="1" dirty="0" smtClean="0"/>
            <a:t/>
          </a:r>
          <a:br>
            <a:rPr kumimoji="1" lang="en-US" altLang="ja-JP" sz="1800" b="1" dirty="0" smtClean="0"/>
          </a:br>
          <a:r>
            <a:rPr kumimoji="1" lang="ja-JP" altLang="en-US" sz="1800" b="1" dirty="0" smtClean="0"/>
            <a:t>貨</a:t>
          </a:r>
          <a:endParaRPr kumimoji="1" lang="ja-JP" altLang="en-US" sz="1800" b="1" dirty="0"/>
        </a:p>
      </dgm:t>
    </dgm:pt>
    <dgm:pt modelId="{A7E3BB8E-6269-401C-9F96-623365D01F25}" type="parTrans" cxnId="{EC79F2D2-7C41-49DE-AFB4-76138856FF48}">
      <dgm:prSet/>
      <dgm:spPr/>
      <dgm:t>
        <a:bodyPr/>
        <a:lstStyle/>
        <a:p>
          <a:endParaRPr kumimoji="1" lang="ja-JP" altLang="en-US" sz="1800" b="1"/>
        </a:p>
      </dgm:t>
    </dgm:pt>
    <dgm:pt modelId="{15351889-7E6D-439F-8ABF-80337EF2A899}" type="sibTrans" cxnId="{EC79F2D2-7C41-49DE-AFB4-76138856FF48}">
      <dgm:prSet/>
      <dgm:spPr/>
      <dgm:t>
        <a:bodyPr/>
        <a:lstStyle/>
        <a:p>
          <a:endParaRPr kumimoji="1" lang="ja-JP" altLang="en-US" sz="1800" b="1"/>
        </a:p>
      </dgm:t>
    </dgm:pt>
    <dgm:pt modelId="{B98936ED-0957-4A64-B166-7236D2C5DEB4}">
      <dgm:prSet phldrT="[テキスト]" custT="1"/>
      <dgm:spPr>
        <a:solidFill>
          <a:schemeClr val="accent6">
            <a:lumMod val="40000"/>
            <a:lumOff val="60000"/>
          </a:schemeClr>
        </a:solidFill>
      </dgm:spPr>
      <dgm:t>
        <a:bodyPr/>
        <a:lstStyle/>
        <a:p>
          <a:r>
            <a:rPr kumimoji="1" lang="ja-JP" altLang="en-US" sz="1800" b="1" dirty="0" smtClean="0"/>
            <a:t>貨幣</a:t>
          </a:r>
          <a:r>
            <a:rPr kumimoji="1" lang="en-US" altLang="ja-JP" sz="1800" b="1" dirty="0" smtClean="0"/>
            <a:t/>
          </a:r>
          <a:br>
            <a:rPr kumimoji="1" lang="en-US" altLang="ja-JP" sz="1800" b="1" dirty="0" smtClean="0"/>
          </a:br>
          <a:r>
            <a:rPr kumimoji="1" lang="ja-JP" altLang="en-US" sz="1800" b="1" dirty="0" smtClean="0"/>
            <a:t>（鋳造）</a:t>
          </a:r>
          <a:endParaRPr kumimoji="1" lang="ja-JP" altLang="en-US" sz="1800" b="1" dirty="0"/>
        </a:p>
      </dgm:t>
    </dgm:pt>
    <dgm:pt modelId="{5693E0B1-1AE9-43AD-B53D-A527BDFE8C6E}" type="parTrans" cxnId="{4564C40E-E6CB-4F88-96BA-975BE04FAAB4}">
      <dgm:prSet custT="1"/>
      <dgm:spPr/>
      <dgm:t>
        <a:bodyPr/>
        <a:lstStyle/>
        <a:p>
          <a:endParaRPr kumimoji="1" lang="ja-JP" altLang="en-US" sz="1800" b="1"/>
        </a:p>
      </dgm:t>
    </dgm:pt>
    <dgm:pt modelId="{C9A9C508-1EA4-4505-B49F-2C3E900997E6}" type="sibTrans" cxnId="{4564C40E-E6CB-4F88-96BA-975BE04FAAB4}">
      <dgm:prSet/>
      <dgm:spPr/>
      <dgm:t>
        <a:bodyPr/>
        <a:lstStyle/>
        <a:p>
          <a:endParaRPr kumimoji="1" lang="ja-JP" altLang="en-US" sz="1800" b="1"/>
        </a:p>
      </dgm:t>
    </dgm:pt>
    <dgm:pt modelId="{B5B6D610-0CAA-44D3-8F03-E5A558687820}">
      <dgm:prSet phldrT="[テキスト]" custT="1"/>
      <dgm:spPr>
        <a:solidFill>
          <a:srgbClr val="FFFF00"/>
        </a:solidFill>
      </dgm:spPr>
      <dgm:t>
        <a:bodyPr/>
        <a:lstStyle/>
        <a:p>
          <a:r>
            <a:rPr kumimoji="1" lang="ja-JP" altLang="en-US" sz="1800" b="1" dirty="0" smtClean="0"/>
            <a:t>金貨</a:t>
          </a:r>
          <a:endParaRPr kumimoji="1" lang="ja-JP" altLang="en-US" sz="1800" b="1" dirty="0"/>
        </a:p>
      </dgm:t>
    </dgm:pt>
    <dgm:pt modelId="{6849D3D3-FB40-44E0-A22C-D1894AEDD042}" type="parTrans" cxnId="{492E19A7-11D4-42BB-85D6-DE5C6DA94A02}">
      <dgm:prSet custT="1"/>
      <dgm:spPr/>
      <dgm:t>
        <a:bodyPr/>
        <a:lstStyle/>
        <a:p>
          <a:endParaRPr kumimoji="1" lang="ja-JP" altLang="en-US" sz="1800" b="1"/>
        </a:p>
      </dgm:t>
    </dgm:pt>
    <dgm:pt modelId="{A04937DF-DBF4-4820-A043-C4530AE38C11}" type="sibTrans" cxnId="{492E19A7-11D4-42BB-85D6-DE5C6DA94A02}">
      <dgm:prSet/>
      <dgm:spPr/>
      <dgm:t>
        <a:bodyPr/>
        <a:lstStyle/>
        <a:p>
          <a:endParaRPr kumimoji="1" lang="ja-JP" altLang="en-US" sz="1800" b="1"/>
        </a:p>
      </dgm:t>
    </dgm:pt>
    <dgm:pt modelId="{4EFB98E5-1C68-4D8D-BE91-85D324CCF51D}">
      <dgm:prSet phldrT="[テキスト]" custT="1"/>
      <dgm:spPr>
        <a:solidFill>
          <a:schemeClr val="accent6">
            <a:lumMod val="60000"/>
            <a:lumOff val="40000"/>
          </a:schemeClr>
        </a:solidFill>
      </dgm:spPr>
      <dgm:t>
        <a:bodyPr/>
        <a:lstStyle/>
        <a:p>
          <a:r>
            <a:rPr kumimoji="1" lang="ja-JP" altLang="en-US" sz="1800" b="1" dirty="0" smtClean="0"/>
            <a:t>補助貨幣</a:t>
          </a:r>
          <a:endParaRPr kumimoji="1" lang="ja-JP" altLang="en-US" sz="1800" b="1" dirty="0"/>
        </a:p>
      </dgm:t>
    </dgm:pt>
    <dgm:pt modelId="{EE8F12E9-FA13-4368-84D1-AB97E2857FD8}" type="parTrans" cxnId="{AADA3F75-507E-4278-855D-6E2DEDC433D9}">
      <dgm:prSet custT="1"/>
      <dgm:spPr/>
      <dgm:t>
        <a:bodyPr/>
        <a:lstStyle/>
        <a:p>
          <a:endParaRPr kumimoji="1" lang="ja-JP" altLang="en-US" sz="1800" b="1"/>
        </a:p>
      </dgm:t>
    </dgm:pt>
    <dgm:pt modelId="{7E0A9BAA-CA1A-449C-8CD8-2EF83B5FF257}" type="sibTrans" cxnId="{AADA3F75-507E-4278-855D-6E2DEDC433D9}">
      <dgm:prSet/>
      <dgm:spPr/>
      <dgm:t>
        <a:bodyPr/>
        <a:lstStyle/>
        <a:p>
          <a:endParaRPr kumimoji="1" lang="ja-JP" altLang="en-US" sz="1800" b="1"/>
        </a:p>
      </dgm:t>
    </dgm:pt>
    <dgm:pt modelId="{C06F8142-00F0-4471-9A5E-1A8F2739A271}">
      <dgm:prSet phldrT="[テキスト]" custT="1"/>
      <dgm:spPr>
        <a:solidFill>
          <a:schemeClr val="bg2"/>
        </a:solidFill>
      </dgm:spPr>
      <dgm:t>
        <a:bodyPr/>
        <a:lstStyle/>
        <a:p>
          <a:r>
            <a:rPr kumimoji="1" lang="ja-JP" altLang="en-US" sz="1800" b="1" dirty="0" smtClean="0"/>
            <a:t>紙幣</a:t>
          </a:r>
          <a:endParaRPr kumimoji="1" lang="ja-JP" altLang="en-US" sz="1800" b="1" dirty="0"/>
        </a:p>
      </dgm:t>
    </dgm:pt>
    <dgm:pt modelId="{888D7DF4-6CED-4021-A6A4-DB965327233A}" type="parTrans" cxnId="{C5040CC6-7C96-4D7B-9631-350723FD02BA}">
      <dgm:prSet custT="1"/>
      <dgm:spPr/>
      <dgm:t>
        <a:bodyPr/>
        <a:lstStyle/>
        <a:p>
          <a:endParaRPr kumimoji="1" lang="ja-JP" altLang="en-US" sz="1800" b="1"/>
        </a:p>
      </dgm:t>
    </dgm:pt>
    <dgm:pt modelId="{C3961273-61E2-4E06-BE60-7E434C7F102A}" type="sibTrans" cxnId="{C5040CC6-7C96-4D7B-9631-350723FD02BA}">
      <dgm:prSet/>
      <dgm:spPr/>
      <dgm:t>
        <a:bodyPr/>
        <a:lstStyle/>
        <a:p>
          <a:endParaRPr kumimoji="1" lang="ja-JP" altLang="en-US" sz="1800" b="1"/>
        </a:p>
      </dgm:t>
    </dgm:pt>
    <dgm:pt modelId="{7743425C-DA8B-4F90-A9EF-CEC98DB25731}">
      <dgm:prSet phldrT="[テキスト]" custT="1"/>
      <dgm:spPr>
        <a:solidFill>
          <a:schemeClr val="bg1">
            <a:lumMod val="95000"/>
          </a:schemeClr>
        </a:solidFill>
      </dgm:spPr>
      <dgm:t>
        <a:bodyPr/>
        <a:lstStyle/>
        <a:p>
          <a:r>
            <a:rPr kumimoji="1" lang="ja-JP" altLang="en-US" sz="1800" b="1" dirty="0" smtClean="0"/>
            <a:t>日銀券</a:t>
          </a:r>
          <a:endParaRPr kumimoji="1" lang="ja-JP" altLang="en-US" sz="1800" b="1" dirty="0"/>
        </a:p>
      </dgm:t>
    </dgm:pt>
    <dgm:pt modelId="{FB6A83A2-C1E9-4EF8-A3B0-2BBFEFC6FC9D}" type="parTrans" cxnId="{97184BD0-5C37-458A-AA16-A8512A964313}">
      <dgm:prSet custT="1"/>
      <dgm:spPr/>
      <dgm:t>
        <a:bodyPr/>
        <a:lstStyle/>
        <a:p>
          <a:endParaRPr kumimoji="1" lang="ja-JP" altLang="en-US" sz="1800" b="1"/>
        </a:p>
      </dgm:t>
    </dgm:pt>
    <dgm:pt modelId="{9EB50B34-991C-4F68-B736-130B8B4CDA27}" type="sibTrans" cxnId="{97184BD0-5C37-458A-AA16-A8512A964313}">
      <dgm:prSet/>
      <dgm:spPr/>
      <dgm:t>
        <a:bodyPr/>
        <a:lstStyle/>
        <a:p>
          <a:endParaRPr kumimoji="1" lang="ja-JP" altLang="en-US" sz="1800" b="1"/>
        </a:p>
      </dgm:t>
    </dgm:pt>
    <dgm:pt modelId="{46152AAB-E76C-4D9C-9081-22FECF4E8EC4}">
      <dgm:prSet phldrT="[テキスト]" custT="1"/>
      <dgm:spPr>
        <a:solidFill>
          <a:schemeClr val="bg1"/>
        </a:solidFill>
      </dgm:spPr>
      <dgm:t>
        <a:bodyPr/>
        <a:lstStyle/>
        <a:p>
          <a:r>
            <a:rPr kumimoji="1" lang="ja-JP" altLang="en-US" sz="1800" b="1" dirty="0" smtClean="0"/>
            <a:t>国立銀行券</a:t>
          </a:r>
          <a:r>
            <a:rPr kumimoji="1" lang="en-US" altLang="ja-JP" sz="1800" b="1" dirty="0" smtClean="0"/>
            <a:t/>
          </a:r>
          <a:br>
            <a:rPr kumimoji="1" lang="en-US" altLang="ja-JP" sz="1800" b="1" dirty="0" smtClean="0"/>
          </a:br>
          <a:r>
            <a:rPr kumimoji="1" lang="ja-JP" altLang="en-US" sz="1800" b="1" dirty="0" smtClean="0"/>
            <a:t>（民間）</a:t>
          </a:r>
          <a:endParaRPr kumimoji="1" lang="ja-JP" altLang="en-US" sz="1800" b="1" dirty="0"/>
        </a:p>
      </dgm:t>
    </dgm:pt>
    <dgm:pt modelId="{50A32A68-9AFC-4FC7-B369-DB0F86260AA7}" type="parTrans" cxnId="{44C1AA74-3AB1-40B3-9DFC-ACE30A9B8D22}">
      <dgm:prSet/>
      <dgm:spPr/>
      <dgm:t>
        <a:bodyPr/>
        <a:lstStyle/>
        <a:p>
          <a:endParaRPr kumimoji="1" lang="ja-JP" altLang="en-US" b="1"/>
        </a:p>
      </dgm:t>
    </dgm:pt>
    <dgm:pt modelId="{25E954AE-2423-4277-AF7B-5F6112702904}" type="sibTrans" cxnId="{44C1AA74-3AB1-40B3-9DFC-ACE30A9B8D22}">
      <dgm:prSet/>
      <dgm:spPr/>
      <dgm:t>
        <a:bodyPr/>
        <a:lstStyle/>
        <a:p>
          <a:endParaRPr kumimoji="1" lang="ja-JP" altLang="en-US" b="1"/>
        </a:p>
      </dgm:t>
    </dgm:pt>
    <dgm:pt modelId="{EBA0C162-C4A7-49CF-AC24-90D8524C452C}">
      <dgm:prSet phldrT="[テキスト]" custT="1"/>
      <dgm:spPr>
        <a:solidFill>
          <a:schemeClr val="accent6">
            <a:lumMod val="60000"/>
            <a:lumOff val="40000"/>
          </a:schemeClr>
        </a:solidFill>
      </dgm:spPr>
      <dgm:t>
        <a:bodyPr/>
        <a:lstStyle/>
        <a:p>
          <a:pPr algn="ctr"/>
          <a:r>
            <a:rPr kumimoji="1" lang="ja-JP" altLang="en-US" sz="1800" b="1" dirty="0" smtClean="0"/>
            <a:t>銀貨</a:t>
          </a:r>
          <a:r>
            <a:rPr kumimoji="1" lang="en-US" altLang="ja-JP" sz="1800" b="1" dirty="0" smtClean="0"/>
            <a:t/>
          </a:r>
          <a:br>
            <a:rPr kumimoji="1" lang="en-US" altLang="ja-JP" sz="1800" b="1" dirty="0" smtClean="0"/>
          </a:br>
          <a:r>
            <a:rPr kumimoji="1" lang="ja-JP" altLang="en-US" sz="1800" b="1" dirty="0" smtClean="0"/>
            <a:t>銅貨</a:t>
          </a:r>
          <a:endParaRPr kumimoji="1" lang="ja-JP" altLang="en-US" sz="1800" b="1" dirty="0"/>
        </a:p>
      </dgm:t>
    </dgm:pt>
    <dgm:pt modelId="{F32A6BAB-DBAA-4CF9-9E01-2A0E0C8CBF2E}" type="parTrans" cxnId="{C3A09184-3D53-424C-9CAB-06ECE9C8652A}">
      <dgm:prSet/>
      <dgm:spPr/>
      <dgm:t>
        <a:bodyPr/>
        <a:lstStyle/>
        <a:p>
          <a:endParaRPr kumimoji="1" lang="ja-JP" altLang="en-US" b="1"/>
        </a:p>
      </dgm:t>
    </dgm:pt>
    <dgm:pt modelId="{AAEECC21-F1DE-4B87-AB87-D63AAD340A7C}" type="sibTrans" cxnId="{C3A09184-3D53-424C-9CAB-06ECE9C8652A}">
      <dgm:prSet/>
      <dgm:spPr/>
      <dgm:t>
        <a:bodyPr/>
        <a:lstStyle/>
        <a:p>
          <a:endParaRPr kumimoji="1" lang="ja-JP" altLang="en-US" b="1"/>
        </a:p>
      </dgm:t>
    </dgm:pt>
    <dgm:pt modelId="{DD08902C-E9AC-4FCB-B7E0-0F011941F3FE}" type="pres">
      <dgm:prSet presAssocID="{F2733CFC-AE3C-427C-9C63-E4400E3E3421}" presName="diagram" presStyleCnt="0">
        <dgm:presLayoutVars>
          <dgm:chPref val="1"/>
          <dgm:dir/>
          <dgm:animOne val="branch"/>
          <dgm:animLvl val="lvl"/>
          <dgm:resizeHandles val="exact"/>
        </dgm:presLayoutVars>
      </dgm:prSet>
      <dgm:spPr/>
      <dgm:t>
        <a:bodyPr/>
        <a:lstStyle/>
        <a:p>
          <a:endParaRPr kumimoji="1" lang="ja-JP" altLang="en-US"/>
        </a:p>
      </dgm:t>
    </dgm:pt>
    <dgm:pt modelId="{744FF34D-1B87-4F3B-9C19-26872950369C}" type="pres">
      <dgm:prSet presAssocID="{B6E6C149-3C76-42B3-A307-0F43ECBB4DDA}" presName="root1" presStyleCnt="0"/>
      <dgm:spPr/>
    </dgm:pt>
    <dgm:pt modelId="{C7191183-5548-4163-A99F-86B3052E1B01}" type="pres">
      <dgm:prSet presAssocID="{B6E6C149-3C76-42B3-A307-0F43ECBB4DDA}" presName="LevelOneTextNode" presStyleLbl="node0" presStyleIdx="0" presStyleCnt="1" custScaleX="56449" custScaleY="194872" custLinFactNeighborY="-75292">
        <dgm:presLayoutVars>
          <dgm:chPref val="3"/>
        </dgm:presLayoutVars>
      </dgm:prSet>
      <dgm:spPr/>
      <dgm:t>
        <a:bodyPr/>
        <a:lstStyle/>
        <a:p>
          <a:endParaRPr kumimoji="1" lang="ja-JP" altLang="en-US"/>
        </a:p>
      </dgm:t>
    </dgm:pt>
    <dgm:pt modelId="{E31150B1-CECE-42FA-92D0-1C504AD4E00E}" type="pres">
      <dgm:prSet presAssocID="{B6E6C149-3C76-42B3-A307-0F43ECBB4DDA}" presName="level2hierChild" presStyleCnt="0"/>
      <dgm:spPr/>
    </dgm:pt>
    <dgm:pt modelId="{AB0AD0DE-DE75-4BA6-B21B-4D4EAC29A0FF}" type="pres">
      <dgm:prSet presAssocID="{5693E0B1-1AE9-43AD-B53D-A527BDFE8C6E}" presName="conn2-1" presStyleLbl="parChTrans1D2" presStyleIdx="0" presStyleCnt="2"/>
      <dgm:spPr/>
      <dgm:t>
        <a:bodyPr/>
        <a:lstStyle/>
        <a:p>
          <a:endParaRPr kumimoji="1" lang="ja-JP" altLang="en-US"/>
        </a:p>
      </dgm:t>
    </dgm:pt>
    <dgm:pt modelId="{571D4621-B84F-45A9-B201-81E89E92F39D}" type="pres">
      <dgm:prSet presAssocID="{5693E0B1-1AE9-43AD-B53D-A527BDFE8C6E}" presName="connTx" presStyleLbl="parChTrans1D2" presStyleIdx="0" presStyleCnt="2"/>
      <dgm:spPr/>
      <dgm:t>
        <a:bodyPr/>
        <a:lstStyle/>
        <a:p>
          <a:endParaRPr kumimoji="1" lang="ja-JP" altLang="en-US"/>
        </a:p>
      </dgm:t>
    </dgm:pt>
    <dgm:pt modelId="{52759AA9-D8C0-45A8-BE60-ABC0083E83C6}" type="pres">
      <dgm:prSet presAssocID="{B98936ED-0957-4A64-B166-7236D2C5DEB4}" presName="root2" presStyleCnt="0"/>
      <dgm:spPr/>
    </dgm:pt>
    <dgm:pt modelId="{623E0438-7AF6-42D5-9EEE-1DAC36098C91}" type="pres">
      <dgm:prSet presAssocID="{B98936ED-0957-4A64-B166-7236D2C5DEB4}" presName="LevelTwoTextNode" presStyleLbl="node2" presStyleIdx="0" presStyleCnt="2" custScaleX="110001" custScaleY="214359" custLinFactNeighborY="-92204">
        <dgm:presLayoutVars>
          <dgm:chPref val="3"/>
        </dgm:presLayoutVars>
      </dgm:prSet>
      <dgm:spPr/>
      <dgm:t>
        <a:bodyPr/>
        <a:lstStyle/>
        <a:p>
          <a:endParaRPr kumimoji="1" lang="ja-JP" altLang="en-US"/>
        </a:p>
      </dgm:t>
    </dgm:pt>
    <dgm:pt modelId="{FD73215B-E9C5-4105-A827-9E23A8A21925}" type="pres">
      <dgm:prSet presAssocID="{B98936ED-0957-4A64-B166-7236D2C5DEB4}" presName="level3hierChild" presStyleCnt="0"/>
      <dgm:spPr/>
    </dgm:pt>
    <dgm:pt modelId="{C5055CAF-A04F-4247-BA32-5FF771D26375}" type="pres">
      <dgm:prSet presAssocID="{6849D3D3-FB40-44E0-A22C-D1894AEDD042}" presName="conn2-1" presStyleLbl="parChTrans1D3" presStyleIdx="0" presStyleCnt="4"/>
      <dgm:spPr/>
      <dgm:t>
        <a:bodyPr/>
        <a:lstStyle/>
        <a:p>
          <a:endParaRPr kumimoji="1" lang="ja-JP" altLang="en-US"/>
        </a:p>
      </dgm:t>
    </dgm:pt>
    <dgm:pt modelId="{224FED4E-A513-45B2-A0BC-C6B9D9BBD6BA}" type="pres">
      <dgm:prSet presAssocID="{6849D3D3-FB40-44E0-A22C-D1894AEDD042}" presName="connTx" presStyleLbl="parChTrans1D3" presStyleIdx="0" presStyleCnt="4"/>
      <dgm:spPr/>
      <dgm:t>
        <a:bodyPr/>
        <a:lstStyle/>
        <a:p>
          <a:endParaRPr kumimoji="1" lang="ja-JP" altLang="en-US"/>
        </a:p>
      </dgm:t>
    </dgm:pt>
    <dgm:pt modelId="{93A8E76F-67D6-4ADF-B66D-E13839BD2E54}" type="pres">
      <dgm:prSet presAssocID="{B5B6D610-0CAA-44D3-8F03-E5A558687820}" presName="root2" presStyleCnt="0"/>
      <dgm:spPr/>
    </dgm:pt>
    <dgm:pt modelId="{B477D171-045C-43D9-BB72-16A21C5BBBEF}" type="pres">
      <dgm:prSet presAssocID="{B5B6D610-0CAA-44D3-8F03-E5A558687820}" presName="LevelTwoTextNode" presStyleLbl="node3" presStyleIdx="0" presStyleCnt="4" custScaleX="177156" custLinFactY="-12858" custLinFactNeighborY="-100000">
        <dgm:presLayoutVars>
          <dgm:chPref val="3"/>
        </dgm:presLayoutVars>
      </dgm:prSet>
      <dgm:spPr/>
      <dgm:t>
        <a:bodyPr/>
        <a:lstStyle/>
        <a:p>
          <a:endParaRPr kumimoji="1" lang="ja-JP" altLang="en-US"/>
        </a:p>
      </dgm:t>
    </dgm:pt>
    <dgm:pt modelId="{D623B42C-0D93-468B-BF70-307E773D3951}" type="pres">
      <dgm:prSet presAssocID="{B5B6D610-0CAA-44D3-8F03-E5A558687820}" presName="level3hierChild" presStyleCnt="0"/>
      <dgm:spPr/>
    </dgm:pt>
    <dgm:pt modelId="{60D3EC42-9F47-4D1B-A8E0-40E7B1021C8C}" type="pres">
      <dgm:prSet presAssocID="{EE8F12E9-FA13-4368-84D1-AB97E2857FD8}" presName="conn2-1" presStyleLbl="parChTrans1D3" presStyleIdx="1" presStyleCnt="4"/>
      <dgm:spPr/>
      <dgm:t>
        <a:bodyPr/>
        <a:lstStyle/>
        <a:p>
          <a:endParaRPr kumimoji="1" lang="ja-JP" altLang="en-US"/>
        </a:p>
      </dgm:t>
    </dgm:pt>
    <dgm:pt modelId="{6F2DCB33-A2FF-45EE-B84A-E6348BF6FED9}" type="pres">
      <dgm:prSet presAssocID="{EE8F12E9-FA13-4368-84D1-AB97E2857FD8}" presName="connTx" presStyleLbl="parChTrans1D3" presStyleIdx="1" presStyleCnt="4"/>
      <dgm:spPr/>
      <dgm:t>
        <a:bodyPr/>
        <a:lstStyle/>
        <a:p>
          <a:endParaRPr kumimoji="1" lang="ja-JP" altLang="en-US"/>
        </a:p>
      </dgm:t>
    </dgm:pt>
    <dgm:pt modelId="{43115774-EAA1-4C30-BEBB-6D610E16DBF9}" type="pres">
      <dgm:prSet presAssocID="{4EFB98E5-1C68-4D8D-BE91-85D324CCF51D}" presName="root2" presStyleCnt="0"/>
      <dgm:spPr/>
    </dgm:pt>
    <dgm:pt modelId="{4B29701E-24A3-45D3-8918-B5F1D59F9FB9}" type="pres">
      <dgm:prSet presAssocID="{4EFB98E5-1C68-4D8D-BE91-85D324CCF51D}" presName="LevelTwoTextNode" presStyleLbl="node3" presStyleIdx="1" presStyleCnt="4" custScaleX="177156" custLinFactNeighborY="-71695">
        <dgm:presLayoutVars>
          <dgm:chPref val="3"/>
        </dgm:presLayoutVars>
      </dgm:prSet>
      <dgm:spPr/>
      <dgm:t>
        <a:bodyPr/>
        <a:lstStyle/>
        <a:p>
          <a:endParaRPr kumimoji="1" lang="ja-JP" altLang="en-US"/>
        </a:p>
      </dgm:t>
    </dgm:pt>
    <dgm:pt modelId="{27CB8B01-B786-4C52-91DA-6A5EA81D8383}" type="pres">
      <dgm:prSet presAssocID="{4EFB98E5-1C68-4D8D-BE91-85D324CCF51D}" presName="level3hierChild" presStyleCnt="0"/>
      <dgm:spPr/>
    </dgm:pt>
    <dgm:pt modelId="{935BE0CD-E29B-486F-A77A-4B01101EBD77}" type="pres">
      <dgm:prSet presAssocID="{F32A6BAB-DBAA-4CF9-9E01-2A0E0C8CBF2E}" presName="conn2-1" presStyleLbl="parChTrans1D4" presStyleIdx="0" presStyleCnt="1"/>
      <dgm:spPr/>
      <dgm:t>
        <a:bodyPr/>
        <a:lstStyle/>
        <a:p>
          <a:endParaRPr kumimoji="1" lang="ja-JP" altLang="en-US"/>
        </a:p>
      </dgm:t>
    </dgm:pt>
    <dgm:pt modelId="{C75E5731-AFEB-476D-BACD-1CEFD173BD02}" type="pres">
      <dgm:prSet presAssocID="{F32A6BAB-DBAA-4CF9-9E01-2A0E0C8CBF2E}" presName="connTx" presStyleLbl="parChTrans1D4" presStyleIdx="0" presStyleCnt="1"/>
      <dgm:spPr/>
      <dgm:t>
        <a:bodyPr/>
        <a:lstStyle/>
        <a:p>
          <a:endParaRPr kumimoji="1" lang="ja-JP" altLang="en-US"/>
        </a:p>
      </dgm:t>
    </dgm:pt>
    <dgm:pt modelId="{DAB55002-34B1-4252-96C5-5FCEBE0F1800}" type="pres">
      <dgm:prSet presAssocID="{EBA0C162-C4A7-49CF-AC24-90D8524C452C}" presName="root2" presStyleCnt="0"/>
      <dgm:spPr/>
    </dgm:pt>
    <dgm:pt modelId="{C1DD4925-B28B-448E-9BA1-3D8DF570F60B}" type="pres">
      <dgm:prSet presAssocID="{EBA0C162-C4A7-49CF-AC24-90D8524C452C}" presName="LevelTwoTextNode" presStyleLbl="node4" presStyleIdx="0" presStyleCnt="1" custScaleX="100001" custScaleY="161051" custLinFactNeighborY="-71695">
        <dgm:presLayoutVars>
          <dgm:chPref val="3"/>
        </dgm:presLayoutVars>
      </dgm:prSet>
      <dgm:spPr/>
      <dgm:t>
        <a:bodyPr/>
        <a:lstStyle/>
        <a:p>
          <a:endParaRPr kumimoji="1" lang="ja-JP" altLang="en-US"/>
        </a:p>
      </dgm:t>
    </dgm:pt>
    <dgm:pt modelId="{8C94A223-31B6-4CBD-985A-B0A872B30A6E}" type="pres">
      <dgm:prSet presAssocID="{EBA0C162-C4A7-49CF-AC24-90D8524C452C}" presName="level3hierChild" presStyleCnt="0"/>
      <dgm:spPr/>
    </dgm:pt>
    <dgm:pt modelId="{B954C83B-D081-4D72-A633-E4A4C3A38865}" type="pres">
      <dgm:prSet presAssocID="{888D7DF4-6CED-4021-A6A4-DB965327233A}" presName="conn2-1" presStyleLbl="parChTrans1D2" presStyleIdx="1" presStyleCnt="2"/>
      <dgm:spPr/>
      <dgm:t>
        <a:bodyPr/>
        <a:lstStyle/>
        <a:p>
          <a:endParaRPr kumimoji="1" lang="ja-JP" altLang="en-US"/>
        </a:p>
      </dgm:t>
    </dgm:pt>
    <dgm:pt modelId="{D047DA1F-85C2-4BDF-9B24-66B8F7AAC08E}" type="pres">
      <dgm:prSet presAssocID="{888D7DF4-6CED-4021-A6A4-DB965327233A}" presName="connTx" presStyleLbl="parChTrans1D2" presStyleIdx="1" presStyleCnt="2"/>
      <dgm:spPr/>
      <dgm:t>
        <a:bodyPr/>
        <a:lstStyle/>
        <a:p>
          <a:endParaRPr kumimoji="1" lang="ja-JP" altLang="en-US"/>
        </a:p>
      </dgm:t>
    </dgm:pt>
    <dgm:pt modelId="{21181724-B54D-4709-9C41-1D05208F60D4}" type="pres">
      <dgm:prSet presAssocID="{C06F8142-00F0-4471-9A5E-1A8F2739A271}" presName="root2" presStyleCnt="0"/>
      <dgm:spPr/>
    </dgm:pt>
    <dgm:pt modelId="{D313E48F-D0C5-4F33-8A68-7DF4ADEBF781}" type="pres">
      <dgm:prSet presAssocID="{C06F8142-00F0-4471-9A5E-1A8F2739A271}" presName="LevelTwoTextNode" presStyleLbl="node2" presStyleIdx="1" presStyleCnt="2" custScaleX="110001" custScaleY="214359" custLinFactNeighborY="36155">
        <dgm:presLayoutVars>
          <dgm:chPref val="3"/>
        </dgm:presLayoutVars>
      </dgm:prSet>
      <dgm:spPr/>
      <dgm:t>
        <a:bodyPr/>
        <a:lstStyle/>
        <a:p>
          <a:endParaRPr kumimoji="1" lang="ja-JP" altLang="en-US"/>
        </a:p>
      </dgm:t>
    </dgm:pt>
    <dgm:pt modelId="{D539B0ED-06A4-49F3-B883-742518865375}" type="pres">
      <dgm:prSet presAssocID="{C06F8142-00F0-4471-9A5E-1A8F2739A271}" presName="level3hierChild" presStyleCnt="0"/>
      <dgm:spPr/>
    </dgm:pt>
    <dgm:pt modelId="{453BD69E-4D96-4517-A045-8B02FC9D1FB1}" type="pres">
      <dgm:prSet presAssocID="{FB6A83A2-C1E9-4EF8-A3B0-2BBFEFC6FC9D}" presName="conn2-1" presStyleLbl="parChTrans1D3" presStyleIdx="2" presStyleCnt="4"/>
      <dgm:spPr/>
      <dgm:t>
        <a:bodyPr/>
        <a:lstStyle/>
        <a:p>
          <a:endParaRPr kumimoji="1" lang="ja-JP" altLang="en-US"/>
        </a:p>
      </dgm:t>
    </dgm:pt>
    <dgm:pt modelId="{1557F3CB-DD2D-48C0-9E09-774D8DE10A08}" type="pres">
      <dgm:prSet presAssocID="{FB6A83A2-C1E9-4EF8-A3B0-2BBFEFC6FC9D}" presName="connTx" presStyleLbl="parChTrans1D3" presStyleIdx="2" presStyleCnt="4"/>
      <dgm:spPr/>
      <dgm:t>
        <a:bodyPr/>
        <a:lstStyle/>
        <a:p>
          <a:endParaRPr kumimoji="1" lang="ja-JP" altLang="en-US"/>
        </a:p>
      </dgm:t>
    </dgm:pt>
    <dgm:pt modelId="{34CA07CC-BE1F-4351-A7F1-61DB444C68AB}" type="pres">
      <dgm:prSet presAssocID="{7743425C-DA8B-4F90-A9EF-CEC98DB25731}" presName="root2" presStyleCnt="0"/>
      <dgm:spPr/>
    </dgm:pt>
    <dgm:pt modelId="{7324AFB4-FF12-479F-96C0-824B5AF8B3BC}" type="pres">
      <dgm:prSet presAssocID="{7743425C-DA8B-4F90-A9EF-CEC98DB25731}" presName="LevelTwoTextNode" presStyleLbl="node3" presStyleIdx="2" presStyleCnt="4" custScaleX="177156" custScaleY="133100" custLinFactNeighborY="15502">
        <dgm:presLayoutVars>
          <dgm:chPref val="3"/>
        </dgm:presLayoutVars>
      </dgm:prSet>
      <dgm:spPr/>
      <dgm:t>
        <a:bodyPr/>
        <a:lstStyle/>
        <a:p>
          <a:endParaRPr kumimoji="1" lang="ja-JP" altLang="en-US"/>
        </a:p>
      </dgm:t>
    </dgm:pt>
    <dgm:pt modelId="{B78FB93E-C2CB-4440-84FE-92272F5952DF}" type="pres">
      <dgm:prSet presAssocID="{7743425C-DA8B-4F90-A9EF-CEC98DB25731}" presName="level3hierChild" presStyleCnt="0"/>
      <dgm:spPr/>
    </dgm:pt>
    <dgm:pt modelId="{AF1C5827-85DE-4D45-BD21-C97448EABAC5}" type="pres">
      <dgm:prSet presAssocID="{50A32A68-9AFC-4FC7-B369-DB0F86260AA7}" presName="conn2-1" presStyleLbl="parChTrans1D3" presStyleIdx="3" presStyleCnt="4"/>
      <dgm:spPr/>
      <dgm:t>
        <a:bodyPr/>
        <a:lstStyle/>
        <a:p>
          <a:endParaRPr kumimoji="1" lang="ja-JP" altLang="en-US"/>
        </a:p>
      </dgm:t>
    </dgm:pt>
    <dgm:pt modelId="{030BEB9D-6E6D-4C65-8C21-65D71E3B6DC4}" type="pres">
      <dgm:prSet presAssocID="{50A32A68-9AFC-4FC7-B369-DB0F86260AA7}" presName="connTx" presStyleLbl="parChTrans1D3" presStyleIdx="3" presStyleCnt="4"/>
      <dgm:spPr/>
      <dgm:t>
        <a:bodyPr/>
        <a:lstStyle/>
        <a:p>
          <a:endParaRPr kumimoji="1" lang="ja-JP" altLang="en-US"/>
        </a:p>
      </dgm:t>
    </dgm:pt>
    <dgm:pt modelId="{E7C6755B-C0F8-42D3-A683-5D6C9FEE7CB4}" type="pres">
      <dgm:prSet presAssocID="{46152AAB-E76C-4D9C-9081-22FECF4E8EC4}" presName="root2" presStyleCnt="0"/>
      <dgm:spPr/>
    </dgm:pt>
    <dgm:pt modelId="{7066CC93-8036-4DE4-BE9B-0BF907771447}" type="pres">
      <dgm:prSet presAssocID="{46152AAB-E76C-4D9C-9081-22FECF4E8EC4}" presName="LevelTwoTextNode" presStyleLbl="node3" presStyleIdx="3" presStyleCnt="4" custScaleX="177156" custScaleY="133100" custLinFactNeighborY="56826">
        <dgm:presLayoutVars>
          <dgm:chPref val="3"/>
        </dgm:presLayoutVars>
      </dgm:prSet>
      <dgm:spPr/>
      <dgm:t>
        <a:bodyPr/>
        <a:lstStyle/>
        <a:p>
          <a:endParaRPr kumimoji="1" lang="ja-JP" altLang="en-US"/>
        </a:p>
      </dgm:t>
    </dgm:pt>
    <dgm:pt modelId="{538CFFFE-B648-499F-B405-79D55AC70132}" type="pres">
      <dgm:prSet presAssocID="{46152AAB-E76C-4D9C-9081-22FECF4E8EC4}" presName="level3hierChild" presStyleCnt="0"/>
      <dgm:spPr/>
    </dgm:pt>
  </dgm:ptLst>
  <dgm:cxnLst>
    <dgm:cxn modelId="{4564C40E-E6CB-4F88-96BA-975BE04FAAB4}" srcId="{B6E6C149-3C76-42B3-A307-0F43ECBB4DDA}" destId="{B98936ED-0957-4A64-B166-7236D2C5DEB4}" srcOrd="0" destOrd="0" parTransId="{5693E0B1-1AE9-43AD-B53D-A527BDFE8C6E}" sibTransId="{C9A9C508-1EA4-4505-B49F-2C3E900997E6}"/>
    <dgm:cxn modelId="{C3A09184-3D53-424C-9CAB-06ECE9C8652A}" srcId="{4EFB98E5-1C68-4D8D-BE91-85D324CCF51D}" destId="{EBA0C162-C4A7-49CF-AC24-90D8524C452C}" srcOrd="0" destOrd="0" parTransId="{F32A6BAB-DBAA-4CF9-9E01-2A0E0C8CBF2E}" sibTransId="{AAEECC21-F1DE-4B87-AB87-D63AAD340A7C}"/>
    <dgm:cxn modelId="{2C027D00-2CC6-403A-B13D-3F71A4984F6A}" type="presOf" srcId="{B6E6C149-3C76-42B3-A307-0F43ECBB4DDA}" destId="{C7191183-5548-4163-A99F-86B3052E1B01}" srcOrd="0" destOrd="0" presId="urn:microsoft.com/office/officeart/2005/8/layout/hierarchy2"/>
    <dgm:cxn modelId="{23B28B49-7E0A-46C7-BD73-A36089AF9E68}" type="presOf" srcId="{C06F8142-00F0-4471-9A5E-1A8F2739A271}" destId="{D313E48F-D0C5-4F33-8A68-7DF4ADEBF781}" srcOrd="0" destOrd="0" presId="urn:microsoft.com/office/officeart/2005/8/layout/hierarchy2"/>
    <dgm:cxn modelId="{97184BD0-5C37-458A-AA16-A8512A964313}" srcId="{C06F8142-00F0-4471-9A5E-1A8F2739A271}" destId="{7743425C-DA8B-4F90-A9EF-CEC98DB25731}" srcOrd="0" destOrd="0" parTransId="{FB6A83A2-C1E9-4EF8-A3B0-2BBFEFC6FC9D}" sibTransId="{9EB50B34-991C-4F68-B736-130B8B4CDA27}"/>
    <dgm:cxn modelId="{50B0CCB6-2472-40F7-ACE6-A5CA059B66F1}" type="presOf" srcId="{6849D3D3-FB40-44E0-A22C-D1894AEDD042}" destId="{224FED4E-A513-45B2-A0BC-C6B9D9BBD6BA}" srcOrd="1" destOrd="0" presId="urn:microsoft.com/office/officeart/2005/8/layout/hierarchy2"/>
    <dgm:cxn modelId="{607457EE-F6A2-4009-98D7-0CD55E36F8F2}" type="presOf" srcId="{5693E0B1-1AE9-43AD-B53D-A527BDFE8C6E}" destId="{571D4621-B84F-45A9-B201-81E89E92F39D}" srcOrd="1" destOrd="0" presId="urn:microsoft.com/office/officeart/2005/8/layout/hierarchy2"/>
    <dgm:cxn modelId="{739BAC10-C1C7-4696-8133-5E9257300352}" type="presOf" srcId="{888D7DF4-6CED-4021-A6A4-DB965327233A}" destId="{B954C83B-D081-4D72-A633-E4A4C3A38865}" srcOrd="0" destOrd="0" presId="urn:microsoft.com/office/officeart/2005/8/layout/hierarchy2"/>
    <dgm:cxn modelId="{626C6270-B31D-4D77-980F-E4545107764C}" type="presOf" srcId="{F32A6BAB-DBAA-4CF9-9E01-2A0E0C8CBF2E}" destId="{C75E5731-AFEB-476D-BACD-1CEFD173BD02}" srcOrd="1" destOrd="0" presId="urn:microsoft.com/office/officeart/2005/8/layout/hierarchy2"/>
    <dgm:cxn modelId="{EC9EE75A-717D-45C3-907C-AC3EA8C52DE3}" type="presOf" srcId="{46152AAB-E76C-4D9C-9081-22FECF4E8EC4}" destId="{7066CC93-8036-4DE4-BE9B-0BF907771447}" srcOrd="0" destOrd="0" presId="urn:microsoft.com/office/officeart/2005/8/layout/hierarchy2"/>
    <dgm:cxn modelId="{1243BBD6-58F3-450E-AB4A-E0DAF9FE1E68}" type="presOf" srcId="{5693E0B1-1AE9-43AD-B53D-A527BDFE8C6E}" destId="{AB0AD0DE-DE75-4BA6-B21B-4D4EAC29A0FF}" srcOrd="0" destOrd="0" presId="urn:microsoft.com/office/officeart/2005/8/layout/hierarchy2"/>
    <dgm:cxn modelId="{7CD37566-18AB-407A-8CC4-6062C116058D}" type="presOf" srcId="{B5B6D610-0CAA-44D3-8F03-E5A558687820}" destId="{B477D171-045C-43D9-BB72-16A21C5BBBEF}" srcOrd="0" destOrd="0" presId="urn:microsoft.com/office/officeart/2005/8/layout/hierarchy2"/>
    <dgm:cxn modelId="{815C102D-2A1A-41B7-BA52-C9F3DF70F778}" type="presOf" srcId="{888D7DF4-6CED-4021-A6A4-DB965327233A}" destId="{D047DA1F-85C2-4BDF-9B24-66B8F7AAC08E}" srcOrd="1" destOrd="0" presId="urn:microsoft.com/office/officeart/2005/8/layout/hierarchy2"/>
    <dgm:cxn modelId="{C5040CC6-7C96-4D7B-9631-350723FD02BA}" srcId="{B6E6C149-3C76-42B3-A307-0F43ECBB4DDA}" destId="{C06F8142-00F0-4471-9A5E-1A8F2739A271}" srcOrd="1" destOrd="0" parTransId="{888D7DF4-6CED-4021-A6A4-DB965327233A}" sibTransId="{C3961273-61E2-4E06-BE60-7E434C7F102A}"/>
    <dgm:cxn modelId="{0C930152-A408-4F55-AE24-4AB34DA10A63}" type="presOf" srcId="{4EFB98E5-1C68-4D8D-BE91-85D324CCF51D}" destId="{4B29701E-24A3-45D3-8918-B5F1D59F9FB9}" srcOrd="0" destOrd="0" presId="urn:microsoft.com/office/officeart/2005/8/layout/hierarchy2"/>
    <dgm:cxn modelId="{44C1AA74-3AB1-40B3-9DFC-ACE30A9B8D22}" srcId="{C06F8142-00F0-4471-9A5E-1A8F2739A271}" destId="{46152AAB-E76C-4D9C-9081-22FECF4E8EC4}" srcOrd="1" destOrd="0" parTransId="{50A32A68-9AFC-4FC7-B369-DB0F86260AA7}" sibTransId="{25E954AE-2423-4277-AF7B-5F6112702904}"/>
    <dgm:cxn modelId="{A465064D-80AE-47FE-A5F8-117DA1D8DA37}" type="presOf" srcId="{F2733CFC-AE3C-427C-9C63-E4400E3E3421}" destId="{DD08902C-E9AC-4FCB-B7E0-0F011941F3FE}" srcOrd="0" destOrd="0" presId="urn:microsoft.com/office/officeart/2005/8/layout/hierarchy2"/>
    <dgm:cxn modelId="{F2F9B71B-913E-4A7F-9F0F-10BEA4B834D3}" type="presOf" srcId="{6849D3D3-FB40-44E0-A22C-D1894AEDD042}" destId="{C5055CAF-A04F-4247-BA32-5FF771D26375}" srcOrd="0" destOrd="0" presId="urn:microsoft.com/office/officeart/2005/8/layout/hierarchy2"/>
    <dgm:cxn modelId="{AADA3F75-507E-4278-855D-6E2DEDC433D9}" srcId="{B98936ED-0957-4A64-B166-7236D2C5DEB4}" destId="{4EFB98E5-1C68-4D8D-BE91-85D324CCF51D}" srcOrd="1" destOrd="0" parTransId="{EE8F12E9-FA13-4368-84D1-AB97E2857FD8}" sibTransId="{7E0A9BAA-CA1A-449C-8CD8-2EF83B5FF257}"/>
    <dgm:cxn modelId="{492E19A7-11D4-42BB-85D6-DE5C6DA94A02}" srcId="{B98936ED-0957-4A64-B166-7236D2C5DEB4}" destId="{B5B6D610-0CAA-44D3-8F03-E5A558687820}" srcOrd="0" destOrd="0" parTransId="{6849D3D3-FB40-44E0-A22C-D1894AEDD042}" sibTransId="{A04937DF-DBF4-4820-A043-C4530AE38C11}"/>
    <dgm:cxn modelId="{DC0AAEE4-CDD6-4329-B37B-D84D38238E5A}" type="presOf" srcId="{F32A6BAB-DBAA-4CF9-9E01-2A0E0C8CBF2E}" destId="{935BE0CD-E29B-486F-A77A-4B01101EBD77}" srcOrd="0" destOrd="0" presId="urn:microsoft.com/office/officeart/2005/8/layout/hierarchy2"/>
    <dgm:cxn modelId="{EC79F2D2-7C41-49DE-AFB4-76138856FF48}" srcId="{F2733CFC-AE3C-427C-9C63-E4400E3E3421}" destId="{B6E6C149-3C76-42B3-A307-0F43ECBB4DDA}" srcOrd="0" destOrd="0" parTransId="{A7E3BB8E-6269-401C-9F96-623365D01F25}" sibTransId="{15351889-7E6D-439F-8ABF-80337EF2A899}"/>
    <dgm:cxn modelId="{64BF8333-2BD8-4C06-8A45-1A44048B7EBE}" type="presOf" srcId="{EE8F12E9-FA13-4368-84D1-AB97E2857FD8}" destId="{6F2DCB33-A2FF-45EE-B84A-E6348BF6FED9}" srcOrd="1" destOrd="0" presId="urn:microsoft.com/office/officeart/2005/8/layout/hierarchy2"/>
    <dgm:cxn modelId="{8C52CF7D-9BDA-47AE-BF41-2A2361E8BC1B}" type="presOf" srcId="{50A32A68-9AFC-4FC7-B369-DB0F86260AA7}" destId="{AF1C5827-85DE-4D45-BD21-C97448EABAC5}" srcOrd="0" destOrd="0" presId="urn:microsoft.com/office/officeart/2005/8/layout/hierarchy2"/>
    <dgm:cxn modelId="{ED529B4B-C043-4E10-8F92-DF66A4708EF3}" type="presOf" srcId="{FB6A83A2-C1E9-4EF8-A3B0-2BBFEFC6FC9D}" destId="{453BD69E-4D96-4517-A045-8B02FC9D1FB1}" srcOrd="0" destOrd="0" presId="urn:microsoft.com/office/officeart/2005/8/layout/hierarchy2"/>
    <dgm:cxn modelId="{3D99B595-9985-40AB-910C-F5EBCEFB2F1F}" type="presOf" srcId="{EE8F12E9-FA13-4368-84D1-AB97E2857FD8}" destId="{60D3EC42-9F47-4D1B-A8E0-40E7B1021C8C}" srcOrd="0" destOrd="0" presId="urn:microsoft.com/office/officeart/2005/8/layout/hierarchy2"/>
    <dgm:cxn modelId="{613C643E-F1CE-48CB-B2AC-E0299AAE300E}" type="presOf" srcId="{EBA0C162-C4A7-49CF-AC24-90D8524C452C}" destId="{C1DD4925-B28B-448E-9BA1-3D8DF570F60B}" srcOrd="0" destOrd="0" presId="urn:microsoft.com/office/officeart/2005/8/layout/hierarchy2"/>
    <dgm:cxn modelId="{43948E4A-2B8D-4CC9-838A-AD495F7084AA}" type="presOf" srcId="{B98936ED-0957-4A64-B166-7236D2C5DEB4}" destId="{623E0438-7AF6-42D5-9EEE-1DAC36098C91}" srcOrd="0" destOrd="0" presId="urn:microsoft.com/office/officeart/2005/8/layout/hierarchy2"/>
    <dgm:cxn modelId="{6CE5584A-9B43-42BA-B67E-256A0926BB9F}" type="presOf" srcId="{50A32A68-9AFC-4FC7-B369-DB0F86260AA7}" destId="{030BEB9D-6E6D-4C65-8C21-65D71E3B6DC4}" srcOrd="1" destOrd="0" presId="urn:microsoft.com/office/officeart/2005/8/layout/hierarchy2"/>
    <dgm:cxn modelId="{C3073039-C8A1-4B57-9DD3-59CF04B1860F}" type="presOf" srcId="{7743425C-DA8B-4F90-A9EF-CEC98DB25731}" destId="{7324AFB4-FF12-479F-96C0-824B5AF8B3BC}" srcOrd="0" destOrd="0" presId="urn:microsoft.com/office/officeart/2005/8/layout/hierarchy2"/>
    <dgm:cxn modelId="{B30F4F72-C13F-402B-B2CA-550D53784843}" type="presOf" srcId="{FB6A83A2-C1E9-4EF8-A3B0-2BBFEFC6FC9D}" destId="{1557F3CB-DD2D-48C0-9E09-774D8DE10A08}" srcOrd="1" destOrd="0" presId="urn:microsoft.com/office/officeart/2005/8/layout/hierarchy2"/>
    <dgm:cxn modelId="{49C71B4E-5FEC-4578-878D-D1F226428C50}" type="presParOf" srcId="{DD08902C-E9AC-4FCB-B7E0-0F011941F3FE}" destId="{744FF34D-1B87-4F3B-9C19-26872950369C}" srcOrd="0" destOrd="0" presId="urn:microsoft.com/office/officeart/2005/8/layout/hierarchy2"/>
    <dgm:cxn modelId="{F97C7107-72C6-4774-8989-78D212B24E9C}" type="presParOf" srcId="{744FF34D-1B87-4F3B-9C19-26872950369C}" destId="{C7191183-5548-4163-A99F-86B3052E1B01}" srcOrd="0" destOrd="0" presId="urn:microsoft.com/office/officeart/2005/8/layout/hierarchy2"/>
    <dgm:cxn modelId="{04C433E7-C9FE-4C3D-B7D0-8CC9676E8147}" type="presParOf" srcId="{744FF34D-1B87-4F3B-9C19-26872950369C}" destId="{E31150B1-CECE-42FA-92D0-1C504AD4E00E}" srcOrd="1" destOrd="0" presId="urn:microsoft.com/office/officeart/2005/8/layout/hierarchy2"/>
    <dgm:cxn modelId="{8BFE271D-096A-4846-907C-11B8B9B88024}" type="presParOf" srcId="{E31150B1-CECE-42FA-92D0-1C504AD4E00E}" destId="{AB0AD0DE-DE75-4BA6-B21B-4D4EAC29A0FF}" srcOrd="0" destOrd="0" presId="urn:microsoft.com/office/officeart/2005/8/layout/hierarchy2"/>
    <dgm:cxn modelId="{26BB0B10-72D5-44A0-A5F2-1E8985400AB7}" type="presParOf" srcId="{AB0AD0DE-DE75-4BA6-B21B-4D4EAC29A0FF}" destId="{571D4621-B84F-45A9-B201-81E89E92F39D}" srcOrd="0" destOrd="0" presId="urn:microsoft.com/office/officeart/2005/8/layout/hierarchy2"/>
    <dgm:cxn modelId="{18DC0103-66B4-419B-8C19-2CEB8294B71F}" type="presParOf" srcId="{E31150B1-CECE-42FA-92D0-1C504AD4E00E}" destId="{52759AA9-D8C0-45A8-BE60-ABC0083E83C6}" srcOrd="1" destOrd="0" presId="urn:microsoft.com/office/officeart/2005/8/layout/hierarchy2"/>
    <dgm:cxn modelId="{BD6B5DB9-7967-4C2D-AAD3-279A8016029D}" type="presParOf" srcId="{52759AA9-D8C0-45A8-BE60-ABC0083E83C6}" destId="{623E0438-7AF6-42D5-9EEE-1DAC36098C91}" srcOrd="0" destOrd="0" presId="urn:microsoft.com/office/officeart/2005/8/layout/hierarchy2"/>
    <dgm:cxn modelId="{F74B48BB-08C4-48AF-82D0-8F4C189AE940}" type="presParOf" srcId="{52759AA9-D8C0-45A8-BE60-ABC0083E83C6}" destId="{FD73215B-E9C5-4105-A827-9E23A8A21925}" srcOrd="1" destOrd="0" presId="urn:microsoft.com/office/officeart/2005/8/layout/hierarchy2"/>
    <dgm:cxn modelId="{B63813DF-1790-4F58-AA78-AB1EA2092E25}" type="presParOf" srcId="{FD73215B-E9C5-4105-A827-9E23A8A21925}" destId="{C5055CAF-A04F-4247-BA32-5FF771D26375}" srcOrd="0" destOrd="0" presId="urn:microsoft.com/office/officeart/2005/8/layout/hierarchy2"/>
    <dgm:cxn modelId="{61BB23C4-573F-4E9A-9C4D-2F9B17B45BB6}" type="presParOf" srcId="{C5055CAF-A04F-4247-BA32-5FF771D26375}" destId="{224FED4E-A513-45B2-A0BC-C6B9D9BBD6BA}" srcOrd="0" destOrd="0" presId="urn:microsoft.com/office/officeart/2005/8/layout/hierarchy2"/>
    <dgm:cxn modelId="{18897C00-8380-44CF-8AB5-459D63407017}" type="presParOf" srcId="{FD73215B-E9C5-4105-A827-9E23A8A21925}" destId="{93A8E76F-67D6-4ADF-B66D-E13839BD2E54}" srcOrd="1" destOrd="0" presId="urn:microsoft.com/office/officeart/2005/8/layout/hierarchy2"/>
    <dgm:cxn modelId="{CC137583-94E6-454E-8044-F2414A77F1B0}" type="presParOf" srcId="{93A8E76F-67D6-4ADF-B66D-E13839BD2E54}" destId="{B477D171-045C-43D9-BB72-16A21C5BBBEF}" srcOrd="0" destOrd="0" presId="urn:microsoft.com/office/officeart/2005/8/layout/hierarchy2"/>
    <dgm:cxn modelId="{5143AC71-2D28-4A92-B702-C9793EFB7F2A}" type="presParOf" srcId="{93A8E76F-67D6-4ADF-B66D-E13839BD2E54}" destId="{D623B42C-0D93-468B-BF70-307E773D3951}" srcOrd="1" destOrd="0" presId="urn:microsoft.com/office/officeart/2005/8/layout/hierarchy2"/>
    <dgm:cxn modelId="{B0656FA8-963A-4230-A79D-DEA1D524D2E1}" type="presParOf" srcId="{FD73215B-E9C5-4105-A827-9E23A8A21925}" destId="{60D3EC42-9F47-4D1B-A8E0-40E7B1021C8C}" srcOrd="2" destOrd="0" presId="urn:microsoft.com/office/officeart/2005/8/layout/hierarchy2"/>
    <dgm:cxn modelId="{ABCDDB47-6F7F-4065-9E0C-1094DC8E091B}" type="presParOf" srcId="{60D3EC42-9F47-4D1B-A8E0-40E7B1021C8C}" destId="{6F2DCB33-A2FF-45EE-B84A-E6348BF6FED9}" srcOrd="0" destOrd="0" presId="urn:microsoft.com/office/officeart/2005/8/layout/hierarchy2"/>
    <dgm:cxn modelId="{80F51825-C5A3-4F2B-8D49-A6964AD3BB04}" type="presParOf" srcId="{FD73215B-E9C5-4105-A827-9E23A8A21925}" destId="{43115774-EAA1-4C30-BEBB-6D610E16DBF9}" srcOrd="3" destOrd="0" presId="urn:microsoft.com/office/officeart/2005/8/layout/hierarchy2"/>
    <dgm:cxn modelId="{991D6A82-AD55-4844-B9AD-B85D4E970A45}" type="presParOf" srcId="{43115774-EAA1-4C30-BEBB-6D610E16DBF9}" destId="{4B29701E-24A3-45D3-8918-B5F1D59F9FB9}" srcOrd="0" destOrd="0" presId="urn:microsoft.com/office/officeart/2005/8/layout/hierarchy2"/>
    <dgm:cxn modelId="{AE3C148D-AC3F-4344-856A-E32CCFDECDA3}" type="presParOf" srcId="{43115774-EAA1-4C30-BEBB-6D610E16DBF9}" destId="{27CB8B01-B786-4C52-91DA-6A5EA81D8383}" srcOrd="1" destOrd="0" presId="urn:microsoft.com/office/officeart/2005/8/layout/hierarchy2"/>
    <dgm:cxn modelId="{3D0FF0A8-2CE1-4656-94FC-2613B7121DE8}" type="presParOf" srcId="{27CB8B01-B786-4C52-91DA-6A5EA81D8383}" destId="{935BE0CD-E29B-486F-A77A-4B01101EBD77}" srcOrd="0" destOrd="0" presId="urn:microsoft.com/office/officeart/2005/8/layout/hierarchy2"/>
    <dgm:cxn modelId="{901A58C5-39ED-489C-90AC-1C40FC4CCAC4}" type="presParOf" srcId="{935BE0CD-E29B-486F-A77A-4B01101EBD77}" destId="{C75E5731-AFEB-476D-BACD-1CEFD173BD02}" srcOrd="0" destOrd="0" presId="urn:microsoft.com/office/officeart/2005/8/layout/hierarchy2"/>
    <dgm:cxn modelId="{3D914749-2DEF-488D-B11F-6F66FD412579}" type="presParOf" srcId="{27CB8B01-B786-4C52-91DA-6A5EA81D8383}" destId="{DAB55002-34B1-4252-96C5-5FCEBE0F1800}" srcOrd="1" destOrd="0" presId="urn:microsoft.com/office/officeart/2005/8/layout/hierarchy2"/>
    <dgm:cxn modelId="{0F916C7B-6588-4E41-ACD2-C24735B74FA0}" type="presParOf" srcId="{DAB55002-34B1-4252-96C5-5FCEBE0F1800}" destId="{C1DD4925-B28B-448E-9BA1-3D8DF570F60B}" srcOrd="0" destOrd="0" presId="urn:microsoft.com/office/officeart/2005/8/layout/hierarchy2"/>
    <dgm:cxn modelId="{A0075DCE-D9EE-4E12-A640-4603F389EB08}" type="presParOf" srcId="{DAB55002-34B1-4252-96C5-5FCEBE0F1800}" destId="{8C94A223-31B6-4CBD-985A-B0A872B30A6E}" srcOrd="1" destOrd="0" presId="urn:microsoft.com/office/officeart/2005/8/layout/hierarchy2"/>
    <dgm:cxn modelId="{7A6F2789-E60D-4898-BBE5-B2E8AF9D6876}" type="presParOf" srcId="{E31150B1-CECE-42FA-92D0-1C504AD4E00E}" destId="{B954C83B-D081-4D72-A633-E4A4C3A38865}" srcOrd="2" destOrd="0" presId="urn:microsoft.com/office/officeart/2005/8/layout/hierarchy2"/>
    <dgm:cxn modelId="{8348BCA6-637C-49EF-BC86-9FCBB44D1713}" type="presParOf" srcId="{B954C83B-D081-4D72-A633-E4A4C3A38865}" destId="{D047DA1F-85C2-4BDF-9B24-66B8F7AAC08E}" srcOrd="0" destOrd="0" presId="urn:microsoft.com/office/officeart/2005/8/layout/hierarchy2"/>
    <dgm:cxn modelId="{705CD2D9-C6AB-43A1-8845-D750E6BC293A}" type="presParOf" srcId="{E31150B1-CECE-42FA-92D0-1C504AD4E00E}" destId="{21181724-B54D-4709-9C41-1D05208F60D4}" srcOrd="3" destOrd="0" presId="urn:microsoft.com/office/officeart/2005/8/layout/hierarchy2"/>
    <dgm:cxn modelId="{517C38DB-0E14-431D-95CB-60FA8BBFC12A}" type="presParOf" srcId="{21181724-B54D-4709-9C41-1D05208F60D4}" destId="{D313E48F-D0C5-4F33-8A68-7DF4ADEBF781}" srcOrd="0" destOrd="0" presId="urn:microsoft.com/office/officeart/2005/8/layout/hierarchy2"/>
    <dgm:cxn modelId="{7F8B32EA-1350-4788-96F5-75A06DBFAB9D}" type="presParOf" srcId="{21181724-B54D-4709-9C41-1D05208F60D4}" destId="{D539B0ED-06A4-49F3-B883-742518865375}" srcOrd="1" destOrd="0" presId="urn:microsoft.com/office/officeart/2005/8/layout/hierarchy2"/>
    <dgm:cxn modelId="{1942D456-C09B-418C-A4A0-877254BAEBF0}" type="presParOf" srcId="{D539B0ED-06A4-49F3-B883-742518865375}" destId="{453BD69E-4D96-4517-A045-8B02FC9D1FB1}" srcOrd="0" destOrd="0" presId="urn:microsoft.com/office/officeart/2005/8/layout/hierarchy2"/>
    <dgm:cxn modelId="{C7971789-89FC-4E15-98FF-64BE5E26D811}" type="presParOf" srcId="{453BD69E-4D96-4517-A045-8B02FC9D1FB1}" destId="{1557F3CB-DD2D-48C0-9E09-774D8DE10A08}" srcOrd="0" destOrd="0" presId="urn:microsoft.com/office/officeart/2005/8/layout/hierarchy2"/>
    <dgm:cxn modelId="{20FA3AAD-39EE-4A31-BB6F-E962AE7AD5EF}" type="presParOf" srcId="{D539B0ED-06A4-49F3-B883-742518865375}" destId="{34CA07CC-BE1F-4351-A7F1-61DB444C68AB}" srcOrd="1" destOrd="0" presId="urn:microsoft.com/office/officeart/2005/8/layout/hierarchy2"/>
    <dgm:cxn modelId="{4974DD0A-84DC-4E50-9871-C3C927695814}" type="presParOf" srcId="{34CA07CC-BE1F-4351-A7F1-61DB444C68AB}" destId="{7324AFB4-FF12-479F-96C0-824B5AF8B3BC}" srcOrd="0" destOrd="0" presId="urn:microsoft.com/office/officeart/2005/8/layout/hierarchy2"/>
    <dgm:cxn modelId="{9344DE1A-4D99-43F3-A385-F0FA302448F4}" type="presParOf" srcId="{34CA07CC-BE1F-4351-A7F1-61DB444C68AB}" destId="{B78FB93E-C2CB-4440-84FE-92272F5952DF}" srcOrd="1" destOrd="0" presId="urn:microsoft.com/office/officeart/2005/8/layout/hierarchy2"/>
    <dgm:cxn modelId="{099C767F-7E26-4DDB-8C6C-C9C8F0A3EDF7}" type="presParOf" srcId="{D539B0ED-06A4-49F3-B883-742518865375}" destId="{AF1C5827-85DE-4D45-BD21-C97448EABAC5}" srcOrd="2" destOrd="0" presId="urn:microsoft.com/office/officeart/2005/8/layout/hierarchy2"/>
    <dgm:cxn modelId="{96A5ED88-66E7-4F5A-840B-212FAE11B751}" type="presParOf" srcId="{AF1C5827-85DE-4D45-BD21-C97448EABAC5}" destId="{030BEB9D-6E6D-4C65-8C21-65D71E3B6DC4}" srcOrd="0" destOrd="0" presId="urn:microsoft.com/office/officeart/2005/8/layout/hierarchy2"/>
    <dgm:cxn modelId="{92AFC9AC-1818-4A61-9928-664A9457DDDB}" type="presParOf" srcId="{D539B0ED-06A4-49F3-B883-742518865375}" destId="{E7C6755B-C0F8-42D3-A683-5D6C9FEE7CB4}" srcOrd="3" destOrd="0" presId="urn:microsoft.com/office/officeart/2005/8/layout/hierarchy2"/>
    <dgm:cxn modelId="{114FD538-5C24-485E-BE36-08423422DA27}" type="presParOf" srcId="{E7C6755B-C0F8-42D3-A683-5D6C9FEE7CB4}" destId="{7066CC93-8036-4DE4-BE9B-0BF907771447}" srcOrd="0" destOrd="0" presId="urn:microsoft.com/office/officeart/2005/8/layout/hierarchy2"/>
    <dgm:cxn modelId="{08B3B087-650D-42E1-8303-CCDAEFF33B36}" type="presParOf" srcId="{E7C6755B-C0F8-42D3-A683-5D6C9FEE7CB4}" destId="{538CFFFE-B648-499F-B405-79D55AC7013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2733CFC-AE3C-427C-9C63-E4400E3E3421}" type="doc">
      <dgm:prSet loTypeId="urn:microsoft.com/office/officeart/2005/8/layout/hierarchy2" loCatId="hierarchy" qsTypeId="urn:microsoft.com/office/officeart/2005/8/quickstyle/simple3" qsCatId="simple" csTypeId="urn:microsoft.com/office/officeart/2005/8/colors/accent3_3" csCatId="accent3" phldr="1"/>
      <dgm:spPr/>
      <dgm:t>
        <a:bodyPr/>
        <a:lstStyle/>
        <a:p>
          <a:endParaRPr kumimoji="1" lang="ja-JP" altLang="en-US"/>
        </a:p>
      </dgm:t>
    </dgm:pt>
    <dgm:pt modelId="{B6E6C149-3C76-42B3-A307-0F43ECBB4DDA}">
      <dgm:prSet phldrT="[テキスト]" custT="1"/>
      <dgm:spPr>
        <a:solidFill>
          <a:schemeClr val="accent4">
            <a:lumMod val="40000"/>
            <a:lumOff val="60000"/>
          </a:schemeClr>
        </a:solidFill>
      </dgm:spPr>
      <dgm:t>
        <a:bodyPr/>
        <a:lstStyle/>
        <a:p>
          <a:r>
            <a:rPr kumimoji="1" lang="ja-JP" altLang="en-US" sz="1800" b="1" dirty="0" smtClean="0"/>
            <a:t>通</a:t>
          </a:r>
          <a:r>
            <a:rPr kumimoji="1" lang="en-US" altLang="ja-JP" sz="1800" b="1" dirty="0" smtClean="0"/>
            <a:t/>
          </a:r>
          <a:br>
            <a:rPr kumimoji="1" lang="en-US" altLang="ja-JP" sz="1800" b="1" dirty="0" smtClean="0"/>
          </a:br>
          <a:r>
            <a:rPr kumimoji="1" lang="ja-JP" altLang="en-US" sz="1800" b="1" dirty="0" smtClean="0"/>
            <a:t>貨</a:t>
          </a:r>
          <a:endParaRPr kumimoji="1" lang="ja-JP" altLang="en-US" sz="1800" b="1" dirty="0"/>
        </a:p>
      </dgm:t>
    </dgm:pt>
    <dgm:pt modelId="{A7E3BB8E-6269-401C-9F96-623365D01F25}" type="parTrans" cxnId="{EC79F2D2-7C41-49DE-AFB4-76138856FF48}">
      <dgm:prSet/>
      <dgm:spPr/>
      <dgm:t>
        <a:bodyPr/>
        <a:lstStyle/>
        <a:p>
          <a:endParaRPr kumimoji="1" lang="ja-JP" altLang="en-US" sz="1800" b="1"/>
        </a:p>
      </dgm:t>
    </dgm:pt>
    <dgm:pt modelId="{15351889-7E6D-439F-8ABF-80337EF2A899}" type="sibTrans" cxnId="{EC79F2D2-7C41-49DE-AFB4-76138856FF48}">
      <dgm:prSet/>
      <dgm:spPr/>
      <dgm:t>
        <a:bodyPr/>
        <a:lstStyle/>
        <a:p>
          <a:endParaRPr kumimoji="1" lang="ja-JP" altLang="en-US" sz="1800" b="1"/>
        </a:p>
      </dgm:t>
    </dgm:pt>
    <dgm:pt modelId="{B98936ED-0957-4A64-B166-7236D2C5DEB4}">
      <dgm:prSet phldrT="[テキスト]" custT="1"/>
      <dgm:spPr>
        <a:solidFill>
          <a:schemeClr val="accent6">
            <a:lumMod val="40000"/>
            <a:lumOff val="60000"/>
          </a:schemeClr>
        </a:solidFill>
      </dgm:spPr>
      <dgm:t>
        <a:bodyPr/>
        <a:lstStyle/>
        <a:p>
          <a:r>
            <a:rPr kumimoji="1" lang="ja-JP" altLang="en-US" sz="1800" b="1" dirty="0" smtClean="0"/>
            <a:t>貨幣</a:t>
          </a:r>
          <a:endParaRPr kumimoji="1" lang="ja-JP" altLang="en-US" sz="1800" b="1" dirty="0"/>
        </a:p>
      </dgm:t>
    </dgm:pt>
    <dgm:pt modelId="{5693E0B1-1AE9-43AD-B53D-A527BDFE8C6E}" type="parTrans" cxnId="{4564C40E-E6CB-4F88-96BA-975BE04FAAB4}">
      <dgm:prSet custT="1"/>
      <dgm:spPr/>
      <dgm:t>
        <a:bodyPr/>
        <a:lstStyle/>
        <a:p>
          <a:endParaRPr kumimoji="1" lang="ja-JP" altLang="en-US" sz="1800" b="1"/>
        </a:p>
      </dgm:t>
    </dgm:pt>
    <dgm:pt modelId="{C9A9C508-1EA4-4505-B49F-2C3E900997E6}" type="sibTrans" cxnId="{4564C40E-E6CB-4F88-96BA-975BE04FAAB4}">
      <dgm:prSet/>
      <dgm:spPr/>
      <dgm:t>
        <a:bodyPr/>
        <a:lstStyle/>
        <a:p>
          <a:endParaRPr kumimoji="1" lang="ja-JP" altLang="en-US" sz="1800" b="1"/>
        </a:p>
      </dgm:t>
    </dgm:pt>
    <dgm:pt modelId="{4EFB98E5-1C68-4D8D-BE91-85D324CCF51D}">
      <dgm:prSet phldrT="[テキスト]" custT="1"/>
      <dgm:spPr>
        <a:solidFill>
          <a:schemeClr val="accent6">
            <a:lumMod val="60000"/>
            <a:lumOff val="40000"/>
          </a:schemeClr>
        </a:solidFill>
      </dgm:spPr>
      <dgm:t>
        <a:bodyPr/>
        <a:lstStyle/>
        <a:p>
          <a:r>
            <a:rPr kumimoji="1" lang="ja-JP" altLang="en-US" sz="1800" b="1" dirty="0" smtClean="0"/>
            <a:t>補助貨幣</a:t>
          </a:r>
          <a:endParaRPr kumimoji="1" lang="ja-JP" altLang="en-US" sz="1800" b="1" dirty="0"/>
        </a:p>
      </dgm:t>
    </dgm:pt>
    <dgm:pt modelId="{EE8F12E9-FA13-4368-84D1-AB97E2857FD8}" type="parTrans" cxnId="{AADA3F75-507E-4278-855D-6E2DEDC433D9}">
      <dgm:prSet custT="1"/>
      <dgm:spPr/>
      <dgm:t>
        <a:bodyPr/>
        <a:lstStyle/>
        <a:p>
          <a:endParaRPr kumimoji="1" lang="ja-JP" altLang="en-US" sz="1800" b="1"/>
        </a:p>
      </dgm:t>
    </dgm:pt>
    <dgm:pt modelId="{7E0A9BAA-CA1A-449C-8CD8-2EF83B5FF257}" type="sibTrans" cxnId="{AADA3F75-507E-4278-855D-6E2DEDC433D9}">
      <dgm:prSet/>
      <dgm:spPr/>
      <dgm:t>
        <a:bodyPr/>
        <a:lstStyle/>
        <a:p>
          <a:endParaRPr kumimoji="1" lang="ja-JP" altLang="en-US" sz="1800" b="1"/>
        </a:p>
      </dgm:t>
    </dgm:pt>
    <dgm:pt modelId="{C06F8142-00F0-4471-9A5E-1A8F2739A271}">
      <dgm:prSet phldrT="[テキスト]" custT="1"/>
      <dgm:spPr>
        <a:solidFill>
          <a:schemeClr val="bg1">
            <a:lumMod val="95000"/>
          </a:schemeClr>
        </a:solidFill>
        <a:ln>
          <a:solidFill>
            <a:schemeClr val="bg2">
              <a:lumMod val="90000"/>
            </a:schemeClr>
          </a:solidFill>
        </a:ln>
      </dgm:spPr>
      <dgm:t>
        <a:bodyPr/>
        <a:lstStyle/>
        <a:p>
          <a:r>
            <a:rPr kumimoji="1" lang="ja-JP" altLang="en-US" sz="1800" b="1" dirty="0" smtClean="0"/>
            <a:t>紙幣</a:t>
          </a:r>
          <a:endParaRPr kumimoji="1" lang="ja-JP" altLang="en-US" sz="1800" b="1" dirty="0"/>
        </a:p>
      </dgm:t>
    </dgm:pt>
    <dgm:pt modelId="{888D7DF4-6CED-4021-A6A4-DB965327233A}" type="parTrans" cxnId="{C5040CC6-7C96-4D7B-9631-350723FD02BA}">
      <dgm:prSet custT="1"/>
      <dgm:spPr/>
      <dgm:t>
        <a:bodyPr/>
        <a:lstStyle/>
        <a:p>
          <a:endParaRPr kumimoji="1" lang="ja-JP" altLang="en-US" sz="1800" b="1"/>
        </a:p>
      </dgm:t>
    </dgm:pt>
    <dgm:pt modelId="{C3961273-61E2-4E06-BE60-7E434C7F102A}" type="sibTrans" cxnId="{C5040CC6-7C96-4D7B-9631-350723FD02BA}">
      <dgm:prSet/>
      <dgm:spPr/>
      <dgm:t>
        <a:bodyPr/>
        <a:lstStyle/>
        <a:p>
          <a:endParaRPr kumimoji="1" lang="ja-JP" altLang="en-US" sz="1800" b="1"/>
        </a:p>
      </dgm:t>
    </dgm:pt>
    <dgm:pt modelId="{7743425C-DA8B-4F90-A9EF-CEC98DB25731}">
      <dgm:prSet phldrT="[テキスト]" custT="1"/>
      <dgm:spPr>
        <a:solidFill>
          <a:schemeClr val="bg1">
            <a:lumMod val="95000"/>
          </a:schemeClr>
        </a:solidFill>
      </dgm:spPr>
      <dgm:t>
        <a:bodyPr/>
        <a:lstStyle/>
        <a:p>
          <a:r>
            <a:rPr kumimoji="1" lang="ja-JP" altLang="en-US" sz="1800" b="1" dirty="0" smtClean="0"/>
            <a:t>日銀券</a:t>
          </a:r>
          <a:endParaRPr kumimoji="1" lang="ja-JP" altLang="en-US" sz="1800" b="1" dirty="0"/>
        </a:p>
      </dgm:t>
    </dgm:pt>
    <dgm:pt modelId="{FB6A83A2-C1E9-4EF8-A3B0-2BBFEFC6FC9D}" type="parTrans" cxnId="{97184BD0-5C37-458A-AA16-A8512A964313}">
      <dgm:prSet custT="1"/>
      <dgm:spPr/>
      <dgm:t>
        <a:bodyPr/>
        <a:lstStyle/>
        <a:p>
          <a:endParaRPr kumimoji="1" lang="ja-JP" altLang="en-US" sz="1800" b="1"/>
        </a:p>
      </dgm:t>
    </dgm:pt>
    <dgm:pt modelId="{9EB50B34-991C-4F68-B736-130B8B4CDA27}" type="sibTrans" cxnId="{97184BD0-5C37-458A-AA16-A8512A964313}">
      <dgm:prSet/>
      <dgm:spPr/>
      <dgm:t>
        <a:bodyPr/>
        <a:lstStyle/>
        <a:p>
          <a:endParaRPr kumimoji="1" lang="ja-JP" altLang="en-US" sz="1800" b="1"/>
        </a:p>
      </dgm:t>
    </dgm:pt>
    <dgm:pt modelId="{0113F978-8CA0-4A48-B440-F74F9EA098A4}">
      <dgm:prSet phldrT="[テキスト]" custT="1"/>
      <dgm:spPr>
        <a:solidFill>
          <a:srgbClr val="FFFF99"/>
        </a:solidFill>
      </dgm:spPr>
      <dgm:t>
        <a:bodyPr/>
        <a:lstStyle/>
        <a:p>
          <a:r>
            <a:rPr kumimoji="1" lang="en-US" altLang="ja-JP" sz="1800" b="1" dirty="0" smtClean="0"/>
            <a:t>e-</a:t>
          </a:r>
          <a:r>
            <a:rPr kumimoji="1" lang="ja-JP" altLang="en-US" sz="1800" b="1" dirty="0" smtClean="0"/>
            <a:t>マネー</a:t>
          </a:r>
          <a:endParaRPr kumimoji="1" lang="ja-JP" altLang="en-US" sz="1800" b="1" dirty="0"/>
        </a:p>
      </dgm:t>
    </dgm:pt>
    <dgm:pt modelId="{ED47CFCE-C3B6-49CB-ABC6-7666CDE07ABD}" type="parTrans" cxnId="{B0D6ED4C-1A64-4085-BB94-1A5606FE640E}">
      <dgm:prSet/>
      <dgm:spPr/>
      <dgm:t>
        <a:bodyPr/>
        <a:lstStyle/>
        <a:p>
          <a:endParaRPr kumimoji="1" lang="ja-JP" altLang="en-US"/>
        </a:p>
      </dgm:t>
    </dgm:pt>
    <dgm:pt modelId="{805E28E0-2974-47D5-91C2-2411B730AD16}" type="sibTrans" cxnId="{B0D6ED4C-1A64-4085-BB94-1A5606FE640E}">
      <dgm:prSet/>
      <dgm:spPr/>
      <dgm:t>
        <a:bodyPr/>
        <a:lstStyle/>
        <a:p>
          <a:endParaRPr kumimoji="1" lang="ja-JP" altLang="en-US"/>
        </a:p>
      </dgm:t>
    </dgm:pt>
    <dgm:pt modelId="{1DD858CA-73AE-4E5F-B160-405F9B4EEC46}">
      <dgm:prSet phldrT="[テキスト]" custT="1"/>
      <dgm:spPr>
        <a:solidFill>
          <a:srgbClr val="FFFF66"/>
        </a:solidFill>
      </dgm:spPr>
      <dgm:t>
        <a:bodyPr/>
        <a:lstStyle/>
        <a:p>
          <a:r>
            <a:rPr kumimoji="1" lang="ja-JP" altLang="en-US" sz="1600" b="1" dirty="0" smtClean="0"/>
            <a:t>預金通貨</a:t>
          </a:r>
          <a:r>
            <a:rPr kumimoji="1" lang="en-US" altLang="ja-JP" sz="1600" b="1" dirty="0" smtClean="0"/>
            <a:t/>
          </a:r>
          <a:br>
            <a:rPr kumimoji="1" lang="en-US" altLang="ja-JP" sz="1600" b="1" dirty="0" smtClean="0"/>
          </a:br>
          <a:r>
            <a:rPr kumimoji="1" lang="ja-JP" altLang="en-US" sz="1600" b="1" dirty="0" smtClean="0"/>
            <a:t>デビットカード</a:t>
          </a:r>
          <a:endParaRPr kumimoji="1" lang="ja-JP" altLang="en-US" sz="1600" b="1" dirty="0"/>
        </a:p>
      </dgm:t>
    </dgm:pt>
    <dgm:pt modelId="{3DE954B6-A97D-4E9D-BAE4-1AAFC7BD3343}" type="parTrans" cxnId="{69F5D017-6C9F-4FAC-9D77-EBA303147C08}">
      <dgm:prSet/>
      <dgm:spPr/>
      <dgm:t>
        <a:bodyPr/>
        <a:lstStyle/>
        <a:p>
          <a:endParaRPr kumimoji="1" lang="ja-JP" altLang="en-US"/>
        </a:p>
      </dgm:t>
    </dgm:pt>
    <dgm:pt modelId="{98BA352E-A174-4007-898E-0FEB7422AF0C}" type="sibTrans" cxnId="{69F5D017-6C9F-4FAC-9D77-EBA303147C08}">
      <dgm:prSet/>
      <dgm:spPr/>
      <dgm:t>
        <a:bodyPr/>
        <a:lstStyle/>
        <a:p>
          <a:endParaRPr kumimoji="1" lang="ja-JP" altLang="en-US"/>
        </a:p>
      </dgm:t>
    </dgm:pt>
    <dgm:pt modelId="{B44D1100-42C1-409E-BB2E-A1A9122C8520}">
      <dgm:prSet phldrT="[テキスト]" custT="1"/>
      <dgm:spPr>
        <a:solidFill>
          <a:schemeClr val="accent6">
            <a:lumMod val="40000"/>
            <a:lumOff val="60000"/>
          </a:schemeClr>
        </a:solidFill>
      </dgm:spPr>
      <dgm:t>
        <a:bodyPr/>
        <a:lstStyle/>
        <a:p>
          <a:r>
            <a:rPr kumimoji="1" lang="ja-JP" altLang="en-US" sz="1600" b="1" dirty="0" smtClean="0"/>
            <a:t>プリペイド</a:t>
          </a:r>
          <a:r>
            <a:rPr kumimoji="1" lang="en-US" altLang="ja-JP" sz="1600" b="1" dirty="0" smtClean="0"/>
            <a:t/>
          </a:r>
          <a:br>
            <a:rPr kumimoji="1" lang="en-US" altLang="ja-JP" sz="1600" b="1" dirty="0" smtClean="0"/>
          </a:br>
          <a:r>
            <a:rPr kumimoji="1" lang="ja-JP" altLang="en-US" sz="1600" b="1" dirty="0" smtClean="0"/>
            <a:t>カード</a:t>
          </a:r>
          <a:endParaRPr kumimoji="1" lang="ja-JP" altLang="en-US" sz="1600" b="1" dirty="0"/>
        </a:p>
      </dgm:t>
    </dgm:pt>
    <dgm:pt modelId="{D2ABD961-EBE0-409E-8752-F059EEFA7F90}" type="parTrans" cxnId="{B4344BF9-45B3-4814-8F52-352462DA58D8}">
      <dgm:prSet/>
      <dgm:spPr/>
      <dgm:t>
        <a:bodyPr/>
        <a:lstStyle/>
        <a:p>
          <a:endParaRPr kumimoji="1" lang="ja-JP" altLang="en-US"/>
        </a:p>
      </dgm:t>
    </dgm:pt>
    <dgm:pt modelId="{3292FB86-3254-4DB2-B4CA-CC9989633149}" type="sibTrans" cxnId="{B4344BF9-45B3-4814-8F52-352462DA58D8}">
      <dgm:prSet/>
      <dgm:spPr/>
      <dgm:t>
        <a:bodyPr/>
        <a:lstStyle/>
        <a:p>
          <a:endParaRPr kumimoji="1" lang="ja-JP" altLang="en-US"/>
        </a:p>
      </dgm:t>
    </dgm:pt>
    <dgm:pt modelId="{3C264C24-7176-475B-81E1-0E0636A4CAB9}">
      <dgm:prSet phldrT="[テキスト]" custT="1"/>
      <dgm:spPr>
        <a:solidFill>
          <a:srgbClr val="FFFF99"/>
        </a:solidFill>
      </dgm:spPr>
      <dgm:t>
        <a:bodyPr/>
        <a:lstStyle/>
        <a:p>
          <a:r>
            <a:rPr kumimoji="1" lang="ja-JP" altLang="en-US" sz="1600" b="1" dirty="0" smtClean="0"/>
            <a:t>クレジット</a:t>
          </a:r>
          <a:r>
            <a:rPr kumimoji="1" lang="en-US" altLang="ja-JP" sz="1600" b="1" dirty="0" smtClean="0"/>
            <a:t/>
          </a:r>
          <a:br>
            <a:rPr kumimoji="1" lang="en-US" altLang="ja-JP" sz="1600" b="1" dirty="0" smtClean="0"/>
          </a:br>
          <a:r>
            <a:rPr kumimoji="1" lang="ja-JP" altLang="en-US" sz="1600" b="1" dirty="0" smtClean="0"/>
            <a:t>カード</a:t>
          </a:r>
          <a:endParaRPr kumimoji="1" lang="ja-JP" altLang="en-US" sz="1600" b="1" dirty="0"/>
        </a:p>
      </dgm:t>
    </dgm:pt>
    <dgm:pt modelId="{166A40CA-7C5A-410D-9CCB-FEDDAEE80A33}" type="parTrans" cxnId="{360D360F-C8EC-4900-81DF-6AB32FA3DC71}">
      <dgm:prSet/>
      <dgm:spPr/>
      <dgm:t>
        <a:bodyPr/>
        <a:lstStyle/>
        <a:p>
          <a:endParaRPr kumimoji="1" lang="ja-JP" altLang="en-US"/>
        </a:p>
      </dgm:t>
    </dgm:pt>
    <dgm:pt modelId="{9EEA60FB-55A7-41DF-B304-68D8B381CFC5}" type="sibTrans" cxnId="{360D360F-C8EC-4900-81DF-6AB32FA3DC71}">
      <dgm:prSet/>
      <dgm:spPr/>
      <dgm:t>
        <a:bodyPr/>
        <a:lstStyle/>
        <a:p>
          <a:endParaRPr kumimoji="1" lang="ja-JP" altLang="en-US"/>
        </a:p>
      </dgm:t>
    </dgm:pt>
    <dgm:pt modelId="{DD08902C-E9AC-4FCB-B7E0-0F011941F3FE}" type="pres">
      <dgm:prSet presAssocID="{F2733CFC-AE3C-427C-9C63-E4400E3E3421}" presName="diagram" presStyleCnt="0">
        <dgm:presLayoutVars>
          <dgm:chPref val="1"/>
          <dgm:dir/>
          <dgm:animOne val="branch"/>
          <dgm:animLvl val="lvl"/>
          <dgm:resizeHandles val="exact"/>
        </dgm:presLayoutVars>
      </dgm:prSet>
      <dgm:spPr/>
      <dgm:t>
        <a:bodyPr/>
        <a:lstStyle/>
        <a:p>
          <a:endParaRPr kumimoji="1" lang="ja-JP" altLang="en-US"/>
        </a:p>
      </dgm:t>
    </dgm:pt>
    <dgm:pt modelId="{744FF34D-1B87-4F3B-9C19-26872950369C}" type="pres">
      <dgm:prSet presAssocID="{B6E6C149-3C76-42B3-A307-0F43ECBB4DDA}" presName="root1" presStyleCnt="0"/>
      <dgm:spPr/>
    </dgm:pt>
    <dgm:pt modelId="{C7191183-5548-4163-A99F-86B3052E1B01}" type="pres">
      <dgm:prSet presAssocID="{B6E6C149-3C76-42B3-A307-0F43ECBB4DDA}" presName="LevelOneTextNode" presStyleLbl="node0" presStyleIdx="0" presStyleCnt="1" custScaleX="46652" custScaleY="194872" custLinFactNeighborY="-6872">
        <dgm:presLayoutVars>
          <dgm:chPref val="3"/>
        </dgm:presLayoutVars>
      </dgm:prSet>
      <dgm:spPr/>
      <dgm:t>
        <a:bodyPr/>
        <a:lstStyle/>
        <a:p>
          <a:endParaRPr kumimoji="1" lang="ja-JP" altLang="en-US"/>
        </a:p>
      </dgm:t>
    </dgm:pt>
    <dgm:pt modelId="{E31150B1-CECE-42FA-92D0-1C504AD4E00E}" type="pres">
      <dgm:prSet presAssocID="{B6E6C149-3C76-42B3-A307-0F43ECBB4DDA}" presName="level2hierChild" presStyleCnt="0"/>
      <dgm:spPr/>
    </dgm:pt>
    <dgm:pt modelId="{AB0AD0DE-DE75-4BA6-B21B-4D4EAC29A0FF}" type="pres">
      <dgm:prSet presAssocID="{5693E0B1-1AE9-43AD-B53D-A527BDFE8C6E}" presName="conn2-1" presStyleLbl="parChTrans1D2" presStyleIdx="0" presStyleCnt="3"/>
      <dgm:spPr/>
      <dgm:t>
        <a:bodyPr/>
        <a:lstStyle/>
        <a:p>
          <a:endParaRPr kumimoji="1" lang="ja-JP" altLang="en-US"/>
        </a:p>
      </dgm:t>
    </dgm:pt>
    <dgm:pt modelId="{571D4621-B84F-45A9-B201-81E89E92F39D}" type="pres">
      <dgm:prSet presAssocID="{5693E0B1-1AE9-43AD-B53D-A527BDFE8C6E}" presName="connTx" presStyleLbl="parChTrans1D2" presStyleIdx="0" presStyleCnt="3"/>
      <dgm:spPr/>
      <dgm:t>
        <a:bodyPr/>
        <a:lstStyle/>
        <a:p>
          <a:endParaRPr kumimoji="1" lang="ja-JP" altLang="en-US"/>
        </a:p>
      </dgm:t>
    </dgm:pt>
    <dgm:pt modelId="{52759AA9-D8C0-45A8-BE60-ABC0083E83C6}" type="pres">
      <dgm:prSet presAssocID="{B98936ED-0957-4A64-B166-7236D2C5DEB4}" presName="root2" presStyleCnt="0"/>
      <dgm:spPr/>
    </dgm:pt>
    <dgm:pt modelId="{623E0438-7AF6-42D5-9EEE-1DAC36098C91}" type="pres">
      <dgm:prSet presAssocID="{B98936ED-0957-4A64-B166-7236D2C5DEB4}" presName="LevelTwoTextNode" presStyleLbl="node2" presStyleIdx="0" presStyleCnt="3" custScaleX="100001" custScaleY="100001" custLinFactNeighborY="-30371">
        <dgm:presLayoutVars>
          <dgm:chPref val="3"/>
        </dgm:presLayoutVars>
      </dgm:prSet>
      <dgm:spPr/>
      <dgm:t>
        <a:bodyPr/>
        <a:lstStyle/>
        <a:p>
          <a:endParaRPr kumimoji="1" lang="ja-JP" altLang="en-US"/>
        </a:p>
      </dgm:t>
    </dgm:pt>
    <dgm:pt modelId="{FD73215B-E9C5-4105-A827-9E23A8A21925}" type="pres">
      <dgm:prSet presAssocID="{B98936ED-0957-4A64-B166-7236D2C5DEB4}" presName="level3hierChild" presStyleCnt="0"/>
      <dgm:spPr/>
    </dgm:pt>
    <dgm:pt modelId="{60D3EC42-9F47-4D1B-A8E0-40E7B1021C8C}" type="pres">
      <dgm:prSet presAssocID="{EE8F12E9-FA13-4368-84D1-AB97E2857FD8}" presName="conn2-1" presStyleLbl="parChTrans1D3" presStyleIdx="0" presStyleCnt="5"/>
      <dgm:spPr/>
      <dgm:t>
        <a:bodyPr/>
        <a:lstStyle/>
        <a:p>
          <a:endParaRPr kumimoji="1" lang="ja-JP" altLang="en-US"/>
        </a:p>
      </dgm:t>
    </dgm:pt>
    <dgm:pt modelId="{6F2DCB33-A2FF-45EE-B84A-E6348BF6FED9}" type="pres">
      <dgm:prSet presAssocID="{EE8F12E9-FA13-4368-84D1-AB97E2857FD8}" presName="connTx" presStyleLbl="parChTrans1D3" presStyleIdx="0" presStyleCnt="5"/>
      <dgm:spPr/>
      <dgm:t>
        <a:bodyPr/>
        <a:lstStyle/>
        <a:p>
          <a:endParaRPr kumimoji="1" lang="ja-JP" altLang="en-US"/>
        </a:p>
      </dgm:t>
    </dgm:pt>
    <dgm:pt modelId="{43115774-EAA1-4C30-BEBB-6D610E16DBF9}" type="pres">
      <dgm:prSet presAssocID="{4EFB98E5-1C68-4D8D-BE91-85D324CCF51D}" presName="root2" presStyleCnt="0"/>
      <dgm:spPr/>
    </dgm:pt>
    <dgm:pt modelId="{4B29701E-24A3-45D3-8918-B5F1D59F9FB9}" type="pres">
      <dgm:prSet presAssocID="{4EFB98E5-1C68-4D8D-BE91-85D324CCF51D}" presName="LevelTwoTextNode" presStyleLbl="node3" presStyleIdx="0" presStyleCnt="5" custScaleX="146410" custLinFactNeighborY="-30371">
        <dgm:presLayoutVars>
          <dgm:chPref val="3"/>
        </dgm:presLayoutVars>
      </dgm:prSet>
      <dgm:spPr/>
      <dgm:t>
        <a:bodyPr/>
        <a:lstStyle/>
        <a:p>
          <a:endParaRPr kumimoji="1" lang="ja-JP" altLang="en-US"/>
        </a:p>
      </dgm:t>
    </dgm:pt>
    <dgm:pt modelId="{27CB8B01-B786-4C52-91DA-6A5EA81D8383}" type="pres">
      <dgm:prSet presAssocID="{4EFB98E5-1C68-4D8D-BE91-85D324CCF51D}" presName="level3hierChild" presStyleCnt="0"/>
      <dgm:spPr/>
    </dgm:pt>
    <dgm:pt modelId="{B954C83B-D081-4D72-A633-E4A4C3A38865}" type="pres">
      <dgm:prSet presAssocID="{888D7DF4-6CED-4021-A6A4-DB965327233A}" presName="conn2-1" presStyleLbl="parChTrans1D2" presStyleIdx="1" presStyleCnt="3"/>
      <dgm:spPr/>
      <dgm:t>
        <a:bodyPr/>
        <a:lstStyle/>
        <a:p>
          <a:endParaRPr kumimoji="1" lang="ja-JP" altLang="en-US"/>
        </a:p>
      </dgm:t>
    </dgm:pt>
    <dgm:pt modelId="{D047DA1F-85C2-4BDF-9B24-66B8F7AAC08E}" type="pres">
      <dgm:prSet presAssocID="{888D7DF4-6CED-4021-A6A4-DB965327233A}" presName="connTx" presStyleLbl="parChTrans1D2" presStyleIdx="1" presStyleCnt="3"/>
      <dgm:spPr/>
      <dgm:t>
        <a:bodyPr/>
        <a:lstStyle/>
        <a:p>
          <a:endParaRPr kumimoji="1" lang="ja-JP" altLang="en-US"/>
        </a:p>
      </dgm:t>
    </dgm:pt>
    <dgm:pt modelId="{21181724-B54D-4709-9C41-1D05208F60D4}" type="pres">
      <dgm:prSet presAssocID="{C06F8142-00F0-4471-9A5E-1A8F2739A271}" presName="root2" presStyleCnt="0"/>
      <dgm:spPr/>
    </dgm:pt>
    <dgm:pt modelId="{D313E48F-D0C5-4F33-8A68-7DF4ADEBF781}" type="pres">
      <dgm:prSet presAssocID="{C06F8142-00F0-4471-9A5E-1A8F2739A271}" presName="LevelTwoTextNode" presStyleLbl="node2" presStyleIdx="1" presStyleCnt="3" custScaleX="100001" custScaleY="100001" custLinFactNeighborY="61795">
        <dgm:presLayoutVars>
          <dgm:chPref val="3"/>
        </dgm:presLayoutVars>
      </dgm:prSet>
      <dgm:spPr/>
      <dgm:t>
        <a:bodyPr/>
        <a:lstStyle/>
        <a:p>
          <a:endParaRPr kumimoji="1" lang="ja-JP" altLang="en-US"/>
        </a:p>
      </dgm:t>
    </dgm:pt>
    <dgm:pt modelId="{D539B0ED-06A4-49F3-B883-742518865375}" type="pres">
      <dgm:prSet presAssocID="{C06F8142-00F0-4471-9A5E-1A8F2739A271}" presName="level3hierChild" presStyleCnt="0"/>
      <dgm:spPr/>
    </dgm:pt>
    <dgm:pt modelId="{453BD69E-4D96-4517-A045-8B02FC9D1FB1}" type="pres">
      <dgm:prSet presAssocID="{FB6A83A2-C1E9-4EF8-A3B0-2BBFEFC6FC9D}" presName="conn2-1" presStyleLbl="parChTrans1D3" presStyleIdx="1" presStyleCnt="5"/>
      <dgm:spPr/>
      <dgm:t>
        <a:bodyPr/>
        <a:lstStyle/>
        <a:p>
          <a:endParaRPr kumimoji="1" lang="ja-JP" altLang="en-US"/>
        </a:p>
      </dgm:t>
    </dgm:pt>
    <dgm:pt modelId="{1557F3CB-DD2D-48C0-9E09-774D8DE10A08}" type="pres">
      <dgm:prSet presAssocID="{FB6A83A2-C1E9-4EF8-A3B0-2BBFEFC6FC9D}" presName="connTx" presStyleLbl="parChTrans1D3" presStyleIdx="1" presStyleCnt="5"/>
      <dgm:spPr/>
      <dgm:t>
        <a:bodyPr/>
        <a:lstStyle/>
        <a:p>
          <a:endParaRPr kumimoji="1" lang="ja-JP" altLang="en-US"/>
        </a:p>
      </dgm:t>
    </dgm:pt>
    <dgm:pt modelId="{34CA07CC-BE1F-4351-A7F1-61DB444C68AB}" type="pres">
      <dgm:prSet presAssocID="{7743425C-DA8B-4F90-A9EF-CEC98DB25731}" presName="root2" presStyleCnt="0"/>
      <dgm:spPr/>
    </dgm:pt>
    <dgm:pt modelId="{7324AFB4-FF12-479F-96C0-824B5AF8B3BC}" type="pres">
      <dgm:prSet presAssocID="{7743425C-DA8B-4F90-A9EF-CEC98DB25731}" presName="LevelTwoTextNode" presStyleLbl="node3" presStyleIdx="1" presStyleCnt="5" custScaleX="146410" custLinFactNeighborY="61795">
        <dgm:presLayoutVars>
          <dgm:chPref val="3"/>
        </dgm:presLayoutVars>
      </dgm:prSet>
      <dgm:spPr/>
      <dgm:t>
        <a:bodyPr/>
        <a:lstStyle/>
        <a:p>
          <a:endParaRPr kumimoji="1" lang="ja-JP" altLang="en-US"/>
        </a:p>
      </dgm:t>
    </dgm:pt>
    <dgm:pt modelId="{B78FB93E-C2CB-4440-84FE-92272F5952DF}" type="pres">
      <dgm:prSet presAssocID="{7743425C-DA8B-4F90-A9EF-CEC98DB25731}" presName="level3hierChild" presStyleCnt="0"/>
      <dgm:spPr/>
    </dgm:pt>
    <dgm:pt modelId="{046D8663-688F-404C-A5C1-A0CE65450F02}" type="pres">
      <dgm:prSet presAssocID="{ED47CFCE-C3B6-49CB-ABC6-7666CDE07ABD}" presName="conn2-1" presStyleLbl="parChTrans1D2" presStyleIdx="2" presStyleCnt="3"/>
      <dgm:spPr/>
      <dgm:t>
        <a:bodyPr/>
        <a:lstStyle/>
        <a:p>
          <a:endParaRPr kumimoji="1" lang="ja-JP" altLang="en-US"/>
        </a:p>
      </dgm:t>
    </dgm:pt>
    <dgm:pt modelId="{1F1E946C-542D-4E6F-B997-91BEA740E5CB}" type="pres">
      <dgm:prSet presAssocID="{ED47CFCE-C3B6-49CB-ABC6-7666CDE07ABD}" presName="connTx" presStyleLbl="parChTrans1D2" presStyleIdx="2" presStyleCnt="3"/>
      <dgm:spPr/>
      <dgm:t>
        <a:bodyPr/>
        <a:lstStyle/>
        <a:p>
          <a:endParaRPr kumimoji="1" lang="ja-JP" altLang="en-US"/>
        </a:p>
      </dgm:t>
    </dgm:pt>
    <dgm:pt modelId="{7A42EEA2-C2C1-42FB-8B7B-C734AEE65F28}" type="pres">
      <dgm:prSet presAssocID="{0113F978-8CA0-4A48-B440-F74F9EA098A4}" presName="root2" presStyleCnt="0"/>
      <dgm:spPr/>
    </dgm:pt>
    <dgm:pt modelId="{D4D6560F-9378-4711-A890-46290B21709C}" type="pres">
      <dgm:prSet presAssocID="{0113F978-8CA0-4A48-B440-F74F9EA098A4}" presName="LevelTwoTextNode" presStyleLbl="node2" presStyleIdx="2" presStyleCnt="3" custScaleX="100001" custScaleY="110000" custLinFactY="10145" custLinFactNeighborX="2466" custLinFactNeighborY="100000">
        <dgm:presLayoutVars>
          <dgm:chPref val="3"/>
        </dgm:presLayoutVars>
      </dgm:prSet>
      <dgm:spPr/>
      <dgm:t>
        <a:bodyPr/>
        <a:lstStyle/>
        <a:p>
          <a:endParaRPr kumimoji="1" lang="ja-JP" altLang="en-US"/>
        </a:p>
      </dgm:t>
    </dgm:pt>
    <dgm:pt modelId="{1248174E-386C-411C-9C41-98CB8BDE26B4}" type="pres">
      <dgm:prSet presAssocID="{0113F978-8CA0-4A48-B440-F74F9EA098A4}" presName="level3hierChild" presStyleCnt="0"/>
      <dgm:spPr/>
    </dgm:pt>
    <dgm:pt modelId="{8A07F126-E194-4A49-8CBD-6565CF1C33F1}" type="pres">
      <dgm:prSet presAssocID="{3DE954B6-A97D-4E9D-BAE4-1AAFC7BD3343}" presName="conn2-1" presStyleLbl="parChTrans1D3" presStyleIdx="2" presStyleCnt="5"/>
      <dgm:spPr/>
      <dgm:t>
        <a:bodyPr/>
        <a:lstStyle/>
        <a:p>
          <a:endParaRPr kumimoji="1" lang="ja-JP" altLang="en-US"/>
        </a:p>
      </dgm:t>
    </dgm:pt>
    <dgm:pt modelId="{5647AD1E-6179-4D03-A44C-F4CE362AABB3}" type="pres">
      <dgm:prSet presAssocID="{3DE954B6-A97D-4E9D-BAE4-1AAFC7BD3343}" presName="connTx" presStyleLbl="parChTrans1D3" presStyleIdx="2" presStyleCnt="5"/>
      <dgm:spPr/>
      <dgm:t>
        <a:bodyPr/>
        <a:lstStyle/>
        <a:p>
          <a:endParaRPr kumimoji="1" lang="ja-JP" altLang="en-US"/>
        </a:p>
      </dgm:t>
    </dgm:pt>
    <dgm:pt modelId="{AFCDD9D2-1325-4D3D-AB51-23179A6963BF}" type="pres">
      <dgm:prSet presAssocID="{1DD858CA-73AE-4E5F-B160-405F9B4EEC46}" presName="root2" presStyleCnt="0"/>
      <dgm:spPr/>
    </dgm:pt>
    <dgm:pt modelId="{D878309B-485A-41C7-83EA-108FFAA3D821}" type="pres">
      <dgm:prSet presAssocID="{1DD858CA-73AE-4E5F-B160-405F9B4EEC46}" presName="LevelTwoTextNode" presStyleLbl="node3" presStyleIdx="2" presStyleCnt="5" custScaleX="146410" custScaleY="121000" custLinFactY="5871" custLinFactNeighborY="100000">
        <dgm:presLayoutVars>
          <dgm:chPref val="3"/>
        </dgm:presLayoutVars>
      </dgm:prSet>
      <dgm:spPr/>
      <dgm:t>
        <a:bodyPr/>
        <a:lstStyle/>
        <a:p>
          <a:endParaRPr kumimoji="1" lang="ja-JP" altLang="en-US"/>
        </a:p>
      </dgm:t>
    </dgm:pt>
    <dgm:pt modelId="{73A223E6-8868-4931-8D2A-6A0A5F11B791}" type="pres">
      <dgm:prSet presAssocID="{1DD858CA-73AE-4E5F-B160-405F9B4EEC46}" presName="level3hierChild" presStyleCnt="0"/>
      <dgm:spPr/>
    </dgm:pt>
    <dgm:pt modelId="{ACFB68BE-ACEB-450A-9AD0-B4B92C1B5A6F}" type="pres">
      <dgm:prSet presAssocID="{D2ABD961-EBE0-409E-8752-F059EEFA7F90}" presName="conn2-1" presStyleLbl="parChTrans1D3" presStyleIdx="3" presStyleCnt="5"/>
      <dgm:spPr/>
      <dgm:t>
        <a:bodyPr/>
        <a:lstStyle/>
        <a:p>
          <a:endParaRPr kumimoji="1" lang="ja-JP" altLang="en-US"/>
        </a:p>
      </dgm:t>
    </dgm:pt>
    <dgm:pt modelId="{58446912-9D4F-4F23-A319-277BAE03ABDF}" type="pres">
      <dgm:prSet presAssocID="{D2ABD961-EBE0-409E-8752-F059EEFA7F90}" presName="connTx" presStyleLbl="parChTrans1D3" presStyleIdx="3" presStyleCnt="5"/>
      <dgm:spPr/>
      <dgm:t>
        <a:bodyPr/>
        <a:lstStyle/>
        <a:p>
          <a:endParaRPr kumimoji="1" lang="ja-JP" altLang="en-US"/>
        </a:p>
      </dgm:t>
    </dgm:pt>
    <dgm:pt modelId="{FBCDA790-9A48-4D7A-B942-4D582662EAC5}" type="pres">
      <dgm:prSet presAssocID="{B44D1100-42C1-409E-BB2E-A1A9122C8520}" presName="root2" presStyleCnt="0"/>
      <dgm:spPr/>
    </dgm:pt>
    <dgm:pt modelId="{0A4104D6-7743-4DCC-90BD-670C86384E4E}" type="pres">
      <dgm:prSet presAssocID="{B44D1100-42C1-409E-BB2E-A1A9122C8520}" presName="LevelTwoTextNode" presStyleLbl="node3" presStyleIdx="3" presStyleCnt="5" custScaleX="146410" custScaleY="110000" custLinFactY="5871" custLinFactNeighborY="100000">
        <dgm:presLayoutVars>
          <dgm:chPref val="3"/>
        </dgm:presLayoutVars>
      </dgm:prSet>
      <dgm:spPr/>
      <dgm:t>
        <a:bodyPr/>
        <a:lstStyle/>
        <a:p>
          <a:endParaRPr kumimoji="1" lang="ja-JP" altLang="en-US"/>
        </a:p>
      </dgm:t>
    </dgm:pt>
    <dgm:pt modelId="{F7F378FD-8CEB-456C-A4EC-274A12EE81A0}" type="pres">
      <dgm:prSet presAssocID="{B44D1100-42C1-409E-BB2E-A1A9122C8520}" presName="level3hierChild" presStyleCnt="0"/>
      <dgm:spPr/>
    </dgm:pt>
    <dgm:pt modelId="{4BBD83CD-C373-4AFA-8157-F6C8D1ED923E}" type="pres">
      <dgm:prSet presAssocID="{166A40CA-7C5A-410D-9CCB-FEDDAEE80A33}" presName="conn2-1" presStyleLbl="parChTrans1D3" presStyleIdx="4" presStyleCnt="5"/>
      <dgm:spPr/>
      <dgm:t>
        <a:bodyPr/>
        <a:lstStyle/>
        <a:p>
          <a:endParaRPr kumimoji="1" lang="ja-JP" altLang="en-US"/>
        </a:p>
      </dgm:t>
    </dgm:pt>
    <dgm:pt modelId="{44CF59DF-74BD-4F7B-ABFF-63B2DAC83643}" type="pres">
      <dgm:prSet presAssocID="{166A40CA-7C5A-410D-9CCB-FEDDAEE80A33}" presName="connTx" presStyleLbl="parChTrans1D3" presStyleIdx="4" presStyleCnt="5"/>
      <dgm:spPr/>
      <dgm:t>
        <a:bodyPr/>
        <a:lstStyle/>
        <a:p>
          <a:endParaRPr kumimoji="1" lang="ja-JP" altLang="en-US"/>
        </a:p>
      </dgm:t>
    </dgm:pt>
    <dgm:pt modelId="{6B6F7B6F-F1F9-4B83-95B9-3507CC56D19D}" type="pres">
      <dgm:prSet presAssocID="{3C264C24-7176-475B-81E1-0E0636A4CAB9}" presName="root2" presStyleCnt="0"/>
      <dgm:spPr/>
    </dgm:pt>
    <dgm:pt modelId="{17DF6169-D609-449B-AF2B-ED1FB97DC177}" type="pres">
      <dgm:prSet presAssocID="{3C264C24-7176-475B-81E1-0E0636A4CAB9}" presName="LevelTwoTextNode" presStyleLbl="node3" presStyleIdx="4" presStyleCnt="5" custScaleX="146410" custScaleY="110000" custLinFactY="5871" custLinFactNeighborY="100000">
        <dgm:presLayoutVars>
          <dgm:chPref val="3"/>
        </dgm:presLayoutVars>
      </dgm:prSet>
      <dgm:spPr/>
      <dgm:t>
        <a:bodyPr/>
        <a:lstStyle/>
        <a:p>
          <a:endParaRPr kumimoji="1" lang="ja-JP" altLang="en-US"/>
        </a:p>
      </dgm:t>
    </dgm:pt>
    <dgm:pt modelId="{9A6E6DD7-5D01-403F-90FD-BA44BED68D56}" type="pres">
      <dgm:prSet presAssocID="{3C264C24-7176-475B-81E1-0E0636A4CAB9}" presName="level3hierChild" presStyleCnt="0"/>
      <dgm:spPr/>
    </dgm:pt>
  </dgm:ptLst>
  <dgm:cxnLst>
    <dgm:cxn modelId="{4564C40E-E6CB-4F88-96BA-975BE04FAAB4}" srcId="{B6E6C149-3C76-42B3-A307-0F43ECBB4DDA}" destId="{B98936ED-0957-4A64-B166-7236D2C5DEB4}" srcOrd="0" destOrd="0" parTransId="{5693E0B1-1AE9-43AD-B53D-A527BDFE8C6E}" sibTransId="{C9A9C508-1EA4-4505-B49F-2C3E900997E6}"/>
    <dgm:cxn modelId="{B4344BF9-45B3-4814-8F52-352462DA58D8}" srcId="{0113F978-8CA0-4A48-B440-F74F9EA098A4}" destId="{B44D1100-42C1-409E-BB2E-A1A9122C8520}" srcOrd="1" destOrd="0" parTransId="{D2ABD961-EBE0-409E-8752-F059EEFA7F90}" sibTransId="{3292FB86-3254-4DB2-B4CA-CC9989633149}"/>
    <dgm:cxn modelId="{BB700694-87C3-4C91-AC08-00D707D64867}" type="presOf" srcId="{7743425C-DA8B-4F90-A9EF-CEC98DB25731}" destId="{7324AFB4-FF12-479F-96C0-824B5AF8B3BC}" srcOrd="0" destOrd="0" presId="urn:microsoft.com/office/officeart/2005/8/layout/hierarchy2"/>
    <dgm:cxn modelId="{47CBBEB1-7746-4660-A263-DD7C767044F3}" type="presOf" srcId="{EE8F12E9-FA13-4368-84D1-AB97E2857FD8}" destId="{6F2DCB33-A2FF-45EE-B84A-E6348BF6FED9}" srcOrd="1" destOrd="0" presId="urn:microsoft.com/office/officeart/2005/8/layout/hierarchy2"/>
    <dgm:cxn modelId="{F7D8285A-5B02-4F67-880B-5F589487AF98}" type="presOf" srcId="{B98936ED-0957-4A64-B166-7236D2C5DEB4}" destId="{623E0438-7AF6-42D5-9EEE-1DAC36098C91}" srcOrd="0" destOrd="0" presId="urn:microsoft.com/office/officeart/2005/8/layout/hierarchy2"/>
    <dgm:cxn modelId="{02A001E2-8B4D-4B9C-B419-E55E3F856B13}" type="presOf" srcId="{D2ABD961-EBE0-409E-8752-F059EEFA7F90}" destId="{ACFB68BE-ACEB-450A-9AD0-B4B92C1B5A6F}" srcOrd="0" destOrd="0" presId="urn:microsoft.com/office/officeart/2005/8/layout/hierarchy2"/>
    <dgm:cxn modelId="{69F5D017-6C9F-4FAC-9D77-EBA303147C08}" srcId="{0113F978-8CA0-4A48-B440-F74F9EA098A4}" destId="{1DD858CA-73AE-4E5F-B160-405F9B4EEC46}" srcOrd="0" destOrd="0" parTransId="{3DE954B6-A97D-4E9D-BAE4-1AAFC7BD3343}" sibTransId="{98BA352E-A174-4007-898E-0FEB7422AF0C}"/>
    <dgm:cxn modelId="{4C34E68B-622F-4619-876D-74D138777797}" type="presOf" srcId="{3DE954B6-A97D-4E9D-BAE4-1AAFC7BD3343}" destId="{5647AD1E-6179-4D03-A44C-F4CE362AABB3}" srcOrd="1" destOrd="0" presId="urn:microsoft.com/office/officeart/2005/8/layout/hierarchy2"/>
    <dgm:cxn modelId="{B0D6ED4C-1A64-4085-BB94-1A5606FE640E}" srcId="{B6E6C149-3C76-42B3-A307-0F43ECBB4DDA}" destId="{0113F978-8CA0-4A48-B440-F74F9EA098A4}" srcOrd="2" destOrd="0" parTransId="{ED47CFCE-C3B6-49CB-ABC6-7666CDE07ABD}" sibTransId="{805E28E0-2974-47D5-91C2-2411B730AD16}"/>
    <dgm:cxn modelId="{6BDFC602-579A-4699-87E3-F406E7D753D5}" type="presOf" srcId="{D2ABD961-EBE0-409E-8752-F059EEFA7F90}" destId="{58446912-9D4F-4F23-A319-277BAE03ABDF}" srcOrd="1" destOrd="0" presId="urn:microsoft.com/office/officeart/2005/8/layout/hierarchy2"/>
    <dgm:cxn modelId="{FC78D1E4-26AD-480F-9C39-09D5614242A2}" type="presOf" srcId="{5693E0B1-1AE9-43AD-B53D-A527BDFE8C6E}" destId="{571D4621-B84F-45A9-B201-81E89E92F39D}" srcOrd="1" destOrd="0" presId="urn:microsoft.com/office/officeart/2005/8/layout/hierarchy2"/>
    <dgm:cxn modelId="{FBB31B8E-96E0-4F65-A6BD-47A7E8E989C8}" type="presOf" srcId="{1DD858CA-73AE-4E5F-B160-405F9B4EEC46}" destId="{D878309B-485A-41C7-83EA-108FFAA3D821}" srcOrd="0" destOrd="0" presId="urn:microsoft.com/office/officeart/2005/8/layout/hierarchy2"/>
    <dgm:cxn modelId="{97184BD0-5C37-458A-AA16-A8512A964313}" srcId="{C06F8142-00F0-4471-9A5E-1A8F2739A271}" destId="{7743425C-DA8B-4F90-A9EF-CEC98DB25731}" srcOrd="0" destOrd="0" parTransId="{FB6A83A2-C1E9-4EF8-A3B0-2BBFEFC6FC9D}" sibTransId="{9EB50B34-991C-4F68-B736-130B8B4CDA27}"/>
    <dgm:cxn modelId="{52B3E895-3E3A-49DC-81B9-A927EAB0F036}" type="presOf" srcId="{888D7DF4-6CED-4021-A6A4-DB965327233A}" destId="{D047DA1F-85C2-4BDF-9B24-66B8F7AAC08E}" srcOrd="1" destOrd="0" presId="urn:microsoft.com/office/officeart/2005/8/layout/hierarchy2"/>
    <dgm:cxn modelId="{A7B29AA5-4F39-4015-ABF9-5ADCBC1D9E8F}" type="presOf" srcId="{166A40CA-7C5A-410D-9CCB-FEDDAEE80A33}" destId="{44CF59DF-74BD-4F7B-ABFF-63B2DAC83643}" srcOrd="1" destOrd="0" presId="urn:microsoft.com/office/officeart/2005/8/layout/hierarchy2"/>
    <dgm:cxn modelId="{A1D6C5AF-7ED0-45D1-BC74-59733AD6D2E7}" type="presOf" srcId="{166A40CA-7C5A-410D-9CCB-FEDDAEE80A33}" destId="{4BBD83CD-C373-4AFA-8157-F6C8D1ED923E}" srcOrd="0" destOrd="0" presId="urn:microsoft.com/office/officeart/2005/8/layout/hierarchy2"/>
    <dgm:cxn modelId="{2B451263-3168-4D4C-8F1A-8BB070230900}" type="presOf" srcId="{5693E0B1-1AE9-43AD-B53D-A527BDFE8C6E}" destId="{AB0AD0DE-DE75-4BA6-B21B-4D4EAC29A0FF}" srcOrd="0" destOrd="0" presId="urn:microsoft.com/office/officeart/2005/8/layout/hierarchy2"/>
    <dgm:cxn modelId="{947F3C14-6F4B-4B9F-A8B4-17365F790982}" type="presOf" srcId="{B44D1100-42C1-409E-BB2E-A1A9122C8520}" destId="{0A4104D6-7743-4DCC-90BD-670C86384E4E}" srcOrd="0" destOrd="0" presId="urn:microsoft.com/office/officeart/2005/8/layout/hierarchy2"/>
    <dgm:cxn modelId="{7D898583-0667-4966-BDA1-3D5B42B877F3}" type="presOf" srcId="{3DE954B6-A97D-4E9D-BAE4-1AAFC7BD3343}" destId="{8A07F126-E194-4A49-8CBD-6565CF1C33F1}" srcOrd="0" destOrd="0" presId="urn:microsoft.com/office/officeart/2005/8/layout/hierarchy2"/>
    <dgm:cxn modelId="{0F03A7F8-F8DF-41C3-9995-C5C72E24F2AD}" type="presOf" srcId="{F2733CFC-AE3C-427C-9C63-E4400E3E3421}" destId="{DD08902C-E9AC-4FCB-B7E0-0F011941F3FE}" srcOrd="0" destOrd="0" presId="urn:microsoft.com/office/officeart/2005/8/layout/hierarchy2"/>
    <dgm:cxn modelId="{BD42C0FB-6AE5-4736-95E5-02AAADC05F01}" type="presOf" srcId="{4EFB98E5-1C68-4D8D-BE91-85D324CCF51D}" destId="{4B29701E-24A3-45D3-8918-B5F1D59F9FB9}" srcOrd="0" destOrd="0" presId="urn:microsoft.com/office/officeart/2005/8/layout/hierarchy2"/>
    <dgm:cxn modelId="{C5040CC6-7C96-4D7B-9631-350723FD02BA}" srcId="{B6E6C149-3C76-42B3-A307-0F43ECBB4DDA}" destId="{C06F8142-00F0-4471-9A5E-1A8F2739A271}" srcOrd="1" destOrd="0" parTransId="{888D7DF4-6CED-4021-A6A4-DB965327233A}" sibTransId="{C3961273-61E2-4E06-BE60-7E434C7F102A}"/>
    <dgm:cxn modelId="{56D476C1-EEB0-42F7-8A36-D938F168E6DF}" type="presOf" srcId="{FB6A83A2-C1E9-4EF8-A3B0-2BBFEFC6FC9D}" destId="{453BD69E-4D96-4517-A045-8B02FC9D1FB1}" srcOrd="0" destOrd="0" presId="urn:microsoft.com/office/officeart/2005/8/layout/hierarchy2"/>
    <dgm:cxn modelId="{B3CBAD94-F308-4FCB-9ADF-C01A913A3DE6}" type="presOf" srcId="{888D7DF4-6CED-4021-A6A4-DB965327233A}" destId="{B954C83B-D081-4D72-A633-E4A4C3A38865}" srcOrd="0" destOrd="0" presId="urn:microsoft.com/office/officeart/2005/8/layout/hierarchy2"/>
    <dgm:cxn modelId="{0209FE46-6959-4646-A502-C155EFA34AFC}" type="presOf" srcId="{3C264C24-7176-475B-81E1-0E0636A4CAB9}" destId="{17DF6169-D609-449B-AF2B-ED1FB97DC177}" srcOrd="0" destOrd="0" presId="urn:microsoft.com/office/officeart/2005/8/layout/hierarchy2"/>
    <dgm:cxn modelId="{18FAFF0D-4ED0-4D2E-B843-C87B1F14E081}" type="presOf" srcId="{0113F978-8CA0-4A48-B440-F74F9EA098A4}" destId="{D4D6560F-9378-4711-A890-46290B21709C}" srcOrd="0" destOrd="0" presId="urn:microsoft.com/office/officeart/2005/8/layout/hierarchy2"/>
    <dgm:cxn modelId="{98B430BD-CABB-481C-B9F1-2D63F6CF45CA}" type="presOf" srcId="{EE8F12E9-FA13-4368-84D1-AB97E2857FD8}" destId="{60D3EC42-9F47-4D1B-A8E0-40E7B1021C8C}" srcOrd="0" destOrd="0" presId="urn:microsoft.com/office/officeart/2005/8/layout/hierarchy2"/>
    <dgm:cxn modelId="{4A69373E-CE1C-48C8-9D64-D7457E98E48F}" type="presOf" srcId="{FB6A83A2-C1E9-4EF8-A3B0-2BBFEFC6FC9D}" destId="{1557F3CB-DD2D-48C0-9E09-774D8DE10A08}" srcOrd="1" destOrd="0" presId="urn:microsoft.com/office/officeart/2005/8/layout/hierarchy2"/>
    <dgm:cxn modelId="{2F8C2912-DFFB-4836-928B-97AD3E9A7F89}" type="presOf" srcId="{B6E6C149-3C76-42B3-A307-0F43ECBB4DDA}" destId="{C7191183-5548-4163-A99F-86B3052E1B01}" srcOrd="0" destOrd="0" presId="urn:microsoft.com/office/officeart/2005/8/layout/hierarchy2"/>
    <dgm:cxn modelId="{BC710097-D8B1-405A-B87B-EA4B6147A9D1}" type="presOf" srcId="{C06F8142-00F0-4471-9A5E-1A8F2739A271}" destId="{D313E48F-D0C5-4F33-8A68-7DF4ADEBF781}" srcOrd="0" destOrd="0" presId="urn:microsoft.com/office/officeart/2005/8/layout/hierarchy2"/>
    <dgm:cxn modelId="{AADA3F75-507E-4278-855D-6E2DEDC433D9}" srcId="{B98936ED-0957-4A64-B166-7236D2C5DEB4}" destId="{4EFB98E5-1C68-4D8D-BE91-85D324CCF51D}" srcOrd="0" destOrd="0" parTransId="{EE8F12E9-FA13-4368-84D1-AB97E2857FD8}" sibTransId="{7E0A9BAA-CA1A-449C-8CD8-2EF83B5FF257}"/>
    <dgm:cxn modelId="{EC79F2D2-7C41-49DE-AFB4-76138856FF48}" srcId="{F2733CFC-AE3C-427C-9C63-E4400E3E3421}" destId="{B6E6C149-3C76-42B3-A307-0F43ECBB4DDA}" srcOrd="0" destOrd="0" parTransId="{A7E3BB8E-6269-401C-9F96-623365D01F25}" sibTransId="{15351889-7E6D-439F-8ABF-80337EF2A899}"/>
    <dgm:cxn modelId="{360D360F-C8EC-4900-81DF-6AB32FA3DC71}" srcId="{0113F978-8CA0-4A48-B440-F74F9EA098A4}" destId="{3C264C24-7176-475B-81E1-0E0636A4CAB9}" srcOrd="2" destOrd="0" parTransId="{166A40CA-7C5A-410D-9CCB-FEDDAEE80A33}" sibTransId="{9EEA60FB-55A7-41DF-B304-68D8B381CFC5}"/>
    <dgm:cxn modelId="{11C913BE-8393-4B4F-8C30-C7D5AD7516F4}" type="presOf" srcId="{ED47CFCE-C3B6-49CB-ABC6-7666CDE07ABD}" destId="{046D8663-688F-404C-A5C1-A0CE65450F02}" srcOrd="0" destOrd="0" presId="urn:microsoft.com/office/officeart/2005/8/layout/hierarchy2"/>
    <dgm:cxn modelId="{C66EFC7D-448E-4708-8C99-84D220827BBA}" type="presOf" srcId="{ED47CFCE-C3B6-49CB-ABC6-7666CDE07ABD}" destId="{1F1E946C-542D-4E6F-B997-91BEA740E5CB}" srcOrd="1" destOrd="0" presId="urn:microsoft.com/office/officeart/2005/8/layout/hierarchy2"/>
    <dgm:cxn modelId="{F8005112-B597-42C3-A92C-C086476304AC}" type="presParOf" srcId="{DD08902C-E9AC-4FCB-B7E0-0F011941F3FE}" destId="{744FF34D-1B87-4F3B-9C19-26872950369C}" srcOrd="0" destOrd="0" presId="urn:microsoft.com/office/officeart/2005/8/layout/hierarchy2"/>
    <dgm:cxn modelId="{4A0EBEA2-F02C-4018-B97A-B5865F1850EC}" type="presParOf" srcId="{744FF34D-1B87-4F3B-9C19-26872950369C}" destId="{C7191183-5548-4163-A99F-86B3052E1B01}" srcOrd="0" destOrd="0" presId="urn:microsoft.com/office/officeart/2005/8/layout/hierarchy2"/>
    <dgm:cxn modelId="{5C403123-505B-4F5B-A563-9F36DBA98231}" type="presParOf" srcId="{744FF34D-1B87-4F3B-9C19-26872950369C}" destId="{E31150B1-CECE-42FA-92D0-1C504AD4E00E}" srcOrd="1" destOrd="0" presId="urn:microsoft.com/office/officeart/2005/8/layout/hierarchy2"/>
    <dgm:cxn modelId="{37C487E9-8844-49B9-9653-5FB6F1951280}" type="presParOf" srcId="{E31150B1-CECE-42FA-92D0-1C504AD4E00E}" destId="{AB0AD0DE-DE75-4BA6-B21B-4D4EAC29A0FF}" srcOrd="0" destOrd="0" presId="urn:microsoft.com/office/officeart/2005/8/layout/hierarchy2"/>
    <dgm:cxn modelId="{091CDE93-CB09-4796-8162-C4F6F1ACC7F4}" type="presParOf" srcId="{AB0AD0DE-DE75-4BA6-B21B-4D4EAC29A0FF}" destId="{571D4621-B84F-45A9-B201-81E89E92F39D}" srcOrd="0" destOrd="0" presId="urn:microsoft.com/office/officeart/2005/8/layout/hierarchy2"/>
    <dgm:cxn modelId="{21B444A7-53E9-4A03-9594-5670144845CC}" type="presParOf" srcId="{E31150B1-CECE-42FA-92D0-1C504AD4E00E}" destId="{52759AA9-D8C0-45A8-BE60-ABC0083E83C6}" srcOrd="1" destOrd="0" presId="urn:microsoft.com/office/officeart/2005/8/layout/hierarchy2"/>
    <dgm:cxn modelId="{C4834646-F2BF-4804-A5CA-B6F2D5D0911F}" type="presParOf" srcId="{52759AA9-D8C0-45A8-BE60-ABC0083E83C6}" destId="{623E0438-7AF6-42D5-9EEE-1DAC36098C91}" srcOrd="0" destOrd="0" presId="urn:microsoft.com/office/officeart/2005/8/layout/hierarchy2"/>
    <dgm:cxn modelId="{4BA0158F-1087-4A1D-BC53-FD3F0EC834E8}" type="presParOf" srcId="{52759AA9-D8C0-45A8-BE60-ABC0083E83C6}" destId="{FD73215B-E9C5-4105-A827-9E23A8A21925}" srcOrd="1" destOrd="0" presId="urn:microsoft.com/office/officeart/2005/8/layout/hierarchy2"/>
    <dgm:cxn modelId="{5335A8B6-540C-42AB-B5D6-92F5A7ADB4A4}" type="presParOf" srcId="{FD73215B-E9C5-4105-A827-9E23A8A21925}" destId="{60D3EC42-9F47-4D1B-A8E0-40E7B1021C8C}" srcOrd="0" destOrd="0" presId="urn:microsoft.com/office/officeart/2005/8/layout/hierarchy2"/>
    <dgm:cxn modelId="{BB11B84B-7BB8-44C2-8F15-2956840223A8}" type="presParOf" srcId="{60D3EC42-9F47-4D1B-A8E0-40E7B1021C8C}" destId="{6F2DCB33-A2FF-45EE-B84A-E6348BF6FED9}" srcOrd="0" destOrd="0" presId="urn:microsoft.com/office/officeart/2005/8/layout/hierarchy2"/>
    <dgm:cxn modelId="{944BA79E-ABF9-4ED9-A30D-504F4EC97E1D}" type="presParOf" srcId="{FD73215B-E9C5-4105-A827-9E23A8A21925}" destId="{43115774-EAA1-4C30-BEBB-6D610E16DBF9}" srcOrd="1" destOrd="0" presId="urn:microsoft.com/office/officeart/2005/8/layout/hierarchy2"/>
    <dgm:cxn modelId="{A0035C6D-0B10-4D03-88E8-2DCDAEDCB2FD}" type="presParOf" srcId="{43115774-EAA1-4C30-BEBB-6D610E16DBF9}" destId="{4B29701E-24A3-45D3-8918-B5F1D59F9FB9}" srcOrd="0" destOrd="0" presId="urn:microsoft.com/office/officeart/2005/8/layout/hierarchy2"/>
    <dgm:cxn modelId="{145514F9-5B85-4087-A5E9-8E58E7195FC2}" type="presParOf" srcId="{43115774-EAA1-4C30-BEBB-6D610E16DBF9}" destId="{27CB8B01-B786-4C52-91DA-6A5EA81D8383}" srcOrd="1" destOrd="0" presId="urn:microsoft.com/office/officeart/2005/8/layout/hierarchy2"/>
    <dgm:cxn modelId="{EF160F4B-C475-4FB9-BB84-FDCE203F9AD0}" type="presParOf" srcId="{E31150B1-CECE-42FA-92D0-1C504AD4E00E}" destId="{B954C83B-D081-4D72-A633-E4A4C3A38865}" srcOrd="2" destOrd="0" presId="urn:microsoft.com/office/officeart/2005/8/layout/hierarchy2"/>
    <dgm:cxn modelId="{731F09FD-425B-4C31-95D0-ADF5F138532A}" type="presParOf" srcId="{B954C83B-D081-4D72-A633-E4A4C3A38865}" destId="{D047DA1F-85C2-4BDF-9B24-66B8F7AAC08E}" srcOrd="0" destOrd="0" presId="urn:microsoft.com/office/officeart/2005/8/layout/hierarchy2"/>
    <dgm:cxn modelId="{AB83539A-49C5-44A2-B995-37953C903D61}" type="presParOf" srcId="{E31150B1-CECE-42FA-92D0-1C504AD4E00E}" destId="{21181724-B54D-4709-9C41-1D05208F60D4}" srcOrd="3" destOrd="0" presId="urn:microsoft.com/office/officeart/2005/8/layout/hierarchy2"/>
    <dgm:cxn modelId="{D990BE7B-0503-45F0-B215-ECA34458B133}" type="presParOf" srcId="{21181724-B54D-4709-9C41-1D05208F60D4}" destId="{D313E48F-D0C5-4F33-8A68-7DF4ADEBF781}" srcOrd="0" destOrd="0" presId="urn:microsoft.com/office/officeart/2005/8/layout/hierarchy2"/>
    <dgm:cxn modelId="{A63054C4-1BB5-482D-B93A-22ABC83E94B4}" type="presParOf" srcId="{21181724-B54D-4709-9C41-1D05208F60D4}" destId="{D539B0ED-06A4-49F3-B883-742518865375}" srcOrd="1" destOrd="0" presId="urn:microsoft.com/office/officeart/2005/8/layout/hierarchy2"/>
    <dgm:cxn modelId="{40215839-F584-4095-B0CF-3DA91A7B07AD}" type="presParOf" srcId="{D539B0ED-06A4-49F3-B883-742518865375}" destId="{453BD69E-4D96-4517-A045-8B02FC9D1FB1}" srcOrd="0" destOrd="0" presId="urn:microsoft.com/office/officeart/2005/8/layout/hierarchy2"/>
    <dgm:cxn modelId="{0BE06008-BD3A-469E-A11F-6A6A74D5A038}" type="presParOf" srcId="{453BD69E-4D96-4517-A045-8B02FC9D1FB1}" destId="{1557F3CB-DD2D-48C0-9E09-774D8DE10A08}" srcOrd="0" destOrd="0" presId="urn:microsoft.com/office/officeart/2005/8/layout/hierarchy2"/>
    <dgm:cxn modelId="{52BF9F04-222D-4E3A-9A35-1C289142ADFC}" type="presParOf" srcId="{D539B0ED-06A4-49F3-B883-742518865375}" destId="{34CA07CC-BE1F-4351-A7F1-61DB444C68AB}" srcOrd="1" destOrd="0" presId="urn:microsoft.com/office/officeart/2005/8/layout/hierarchy2"/>
    <dgm:cxn modelId="{0BA3F84B-ACB2-4B91-854A-B9151DB7311F}" type="presParOf" srcId="{34CA07CC-BE1F-4351-A7F1-61DB444C68AB}" destId="{7324AFB4-FF12-479F-96C0-824B5AF8B3BC}" srcOrd="0" destOrd="0" presId="urn:microsoft.com/office/officeart/2005/8/layout/hierarchy2"/>
    <dgm:cxn modelId="{D2E823C5-B6D2-4362-BAB3-F6B8CEFB40C4}" type="presParOf" srcId="{34CA07CC-BE1F-4351-A7F1-61DB444C68AB}" destId="{B78FB93E-C2CB-4440-84FE-92272F5952DF}" srcOrd="1" destOrd="0" presId="urn:microsoft.com/office/officeart/2005/8/layout/hierarchy2"/>
    <dgm:cxn modelId="{C3784B50-306A-4168-A3C7-860CA2136CE0}" type="presParOf" srcId="{E31150B1-CECE-42FA-92D0-1C504AD4E00E}" destId="{046D8663-688F-404C-A5C1-A0CE65450F02}" srcOrd="4" destOrd="0" presId="urn:microsoft.com/office/officeart/2005/8/layout/hierarchy2"/>
    <dgm:cxn modelId="{A1BE2DFF-7579-4C73-A573-94E97C355B83}" type="presParOf" srcId="{046D8663-688F-404C-A5C1-A0CE65450F02}" destId="{1F1E946C-542D-4E6F-B997-91BEA740E5CB}" srcOrd="0" destOrd="0" presId="urn:microsoft.com/office/officeart/2005/8/layout/hierarchy2"/>
    <dgm:cxn modelId="{C5FEAA97-775C-4AAE-B08D-A9426552754B}" type="presParOf" srcId="{E31150B1-CECE-42FA-92D0-1C504AD4E00E}" destId="{7A42EEA2-C2C1-42FB-8B7B-C734AEE65F28}" srcOrd="5" destOrd="0" presId="urn:microsoft.com/office/officeart/2005/8/layout/hierarchy2"/>
    <dgm:cxn modelId="{ADC2CCE1-FE4B-4D57-937D-A5CE28E3094E}" type="presParOf" srcId="{7A42EEA2-C2C1-42FB-8B7B-C734AEE65F28}" destId="{D4D6560F-9378-4711-A890-46290B21709C}" srcOrd="0" destOrd="0" presId="urn:microsoft.com/office/officeart/2005/8/layout/hierarchy2"/>
    <dgm:cxn modelId="{E27896FC-3EF6-46B0-9F11-D18D200D4637}" type="presParOf" srcId="{7A42EEA2-C2C1-42FB-8B7B-C734AEE65F28}" destId="{1248174E-386C-411C-9C41-98CB8BDE26B4}" srcOrd="1" destOrd="0" presId="urn:microsoft.com/office/officeart/2005/8/layout/hierarchy2"/>
    <dgm:cxn modelId="{B60A8500-0212-4BFC-8485-5A30259FA46E}" type="presParOf" srcId="{1248174E-386C-411C-9C41-98CB8BDE26B4}" destId="{8A07F126-E194-4A49-8CBD-6565CF1C33F1}" srcOrd="0" destOrd="0" presId="urn:microsoft.com/office/officeart/2005/8/layout/hierarchy2"/>
    <dgm:cxn modelId="{5695FE69-C556-49C9-9B96-50D90D886F18}" type="presParOf" srcId="{8A07F126-E194-4A49-8CBD-6565CF1C33F1}" destId="{5647AD1E-6179-4D03-A44C-F4CE362AABB3}" srcOrd="0" destOrd="0" presId="urn:microsoft.com/office/officeart/2005/8/layout/hierarchy2"/>
    <dgm:cxn modelId="{300FCD59-0DFE-4529-ADB2-D77A5C811C40}" type="presParOf" srcId="{1248174E-386C-411C-9C41-98CB8BDE26B4}" destId="{AFCDD9D2-1325-4D3D-AB51-23179A6963BF}" srcOrd="1" destOrd="0" presId="urn:microsoft.com/office/officeart/2005/8/layout/hierarchy2"/>
    <dgm:cxn modelId="{C5C3235E-0D77-4142-90AB-7E0291E0AF14}" type="presParOf" srcId="{AFCDD9D2-1325-4D3D-AB51-23179A6963BF}" destId="{D878309B-485A-41C7-83EA-108FFAA3D821}" srcOrd="0" destOrd="0" presId="urn:microsoft.com/office/officeart/2005/8/layout/hierarchy2"/>
    <dgm:cxn modelId="{A7ADE679-E224-4A90-9027-C1F43EF3AFB6}" type="presParOf" srcId="{AFCDD9D2-1325-4D3D-AB51-23179A6963BF}" destId="{73A223E6-8868-4931-8D2A-6A0A5F11B791}" srcOrd="1" destOrd="0" presId="urn:microsoft.com/office/officeart/2005/8/layout/hierarchy2"/>
    <dgm:cxn modelId="{7D7231C5-D4B1-453B-BBC1-4863ACF1380B}" type="presParOf" srcId="{1248174E-386C-411C-9C41-98CB8BDE26B4}" destId="{ACFB68BE-ACEB-450A-9AD0-B4B92C1B5A6F}" srcOrd="2" destOrd="0" presId="urn:microsoft.com/office/officeart/2005/8/layout/hierarchy2"/>
    <dgm:cxn modelId="{889B0042-5783-40EF-8582-B01CEE00034A}" type="presParOf" srcId="{ACFB68BE-ACEB-450A-9AD0-B4B92C1B5A6F}" destId="{58446912-9D4F-4F23-A319-277BAE03ABDF}" srcOrd="0" destOrd="0" presId="urn:microsoft.com/office/officeart/2005/8/layout/hierarchy2"/>
    <dgm:cxn modelId="{1BD41DB4-2FC3-4D72-B997-455B582FF796}" type="presParOf" srcId="{1248174E-386C-411C-9C41-98CB8BDE26B4}" destId="{FBCDA790-9A48-4D7A-B942-4D582662EAC5}" srcOrd="3" destOrd="0" presId="urn:microsoft.com/office/officeart/2005/8/layout/hierarchy2"/>
    <dgm:cxn modelId="{FA041D9B-F7ED-4113-A6F5-CE400F0AEED9}" type="presParOf" srcId="{FBCDA790-9A48-4D7A-B942-4D582662EAC5}" destId="{0A4104D6-7743-4DCC-90BD-670C86384E4E}" srcOrd="0" destOrd="0" presId="urn:microsoft.com/office/officeart/2005/8/layout/hierarchy2"/>
    <dgm:cxn modelId="{58B8F075-1ADE-4E95-8C1B-6500D29D86AA}" type="presParOf" srcId="{FBCDA790-9A48-4D7A-B942-4D582662EAC5}" destId="{F7F378FD-8CEB-456C-A4EC-274A12EE81A0}" srcOrd="1" destOrd="0" presId="urn:microsoft.com/office/officeart/2005/8/layout/hierarchy2"/>
    <dgm:cxn modelId="{6490D509-259E-4A98-867B-645DA2297828}" type="presParOf" srcId="{1248174E-386C-411C-9C41-98CB8BDE26B4}" destId="{4BBD83CD-C373-4AFA-8157-F6C8D1ED923E}" srcOrd="4" destOrd="0" presId="urn:microsoft.com/office/officeart/2005/8/layout/hierarchy2"/>
    <dgm:cxn modelId="{A7137F0B-1F33-4676-AFC9-7801C59B7343}" type="presParOf" srcId="{4BBD83CD-C373-4AFA-8157-F6C8D1ED923E}" destId="{44CF59DF-74BD-4F7B-ABFF-63B2DAC83643}" srcOrd="0" destOrd="0" presId="urn:microsoft.com/office/officeart/2005/8/layout/hierarchy2"/>
    <dgm:cxn modelId="{2BACEA7F-BDB5-4EC2-BF20-F3B9C8E467C6}" type="presParOf" srcId="{1248174E-386C-411C-9C41-98CB8BDE26B4}" destId="{6B6F7B6F-F1F9-4B83-95B9-3507CC56D19D}" srcOrd="5" destOrd="0" presId="urn:microsoft.com/office/officeart/2005/8/layout/hierarchy2"/>
    <dgm:cxn modelId="{241A45F3-0770-427F-8A7D-8D2147312EC5}" type="presParOf" srcId="{6B6F7B6F-F1F9-4B83-95B9-3507CC56D19D}" destId="{17DF6169-D609-449B-AF2B-ED1FB97DC177}" srcOrd="0" destOrd="0" presId="urn:microsoft.com/office/officeart/2005/8/layout/hierarchy2"/>
    <dgm:cxn modelId="{A703065B-BC1E-4C58-95D1-922104B43E93}" type="presParOf" srcId="{6B6F7B6F-F1F9-4B83-95B9-3507CC56D19D}" destId="{9A6E6DD7-5D01-403F-90FD-BA44BED68D56}"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DFE3122-EE2E-4119-9680-69E99914676A}" type="doc">
      <dgm:prSet loTypeId="urn:microsoft.com/office/officeart/2005/8/layout/hierarchy4" loCatId="hierarchy" qsTypeId="urn:microsoft.com/office/officeart/2005/8/quickstyle/simple3" qsCatId="simple" csTypeId="urn:microsoft.com/office/officeart/2005/8/colors/accent1_2" csCatId="accent1" phldr="1"/>
      <dgm:spPr/>
      <dgm:t>
        <a:bodyPr/>
        <a:lstStyle/>
        <a:p>
          <a:endParaRPr kumimoji="1" lang="ja-JP" altLang="en-US"/>
        </a:p>
      </dgm:t>
    </dgm:pt>
    <dgm:pt modelId="{FE5D8B4E-2254-4FD4-BC84-CC5FCA6593BA}">
      <dgm:prSet phldrT="[テキスト]" custT="1"/>
      <dgm:spPr>
        <a:solidFill>
          <a:schemeClr val="accent4">
            <a:lumMod val="20000"/>
            <a:lumOff val="80000"/>
          </a:schemeClr>
        </a:solidFill>
      </dgm:spPr>
      <dgm:t>
        <a:bodyPr/>
        <a:lstStyle/>
        <a:p>
          <a:r>
            <a:rPr kumimoji="1" lang="ja-JP" altLang="en-US" sz="4000" dirty="0" smtClean="0"/>
            <a:t>目的物に瑕疵がある場合</a:t>
          </a:r>
          <a:endParaRPr kumimoji="1" lang="ja-JP" altLang="en-US" sz="4000" dirty="0"/>
        </a:p>
      </dgm:t>
    </dgm:pt>
    <dgm:pt modelId="{FCF171F9-0E7B-4873-A51F-60740F1C61DD}" type="parTrans" cxnId="{4C37AF50-01BA-4EBE-96D0-53CB8CD7EFE1}">
      <dgm:prSet/>
      <dgm:spPr/>
      <dgm:t>
        <a:bodyPr/>
        <a:lstStyle/>
        <a:p>
          <a:endParaRPr kumimoji="1" lang="ja-JP" altLang="en-US"/>
        </a:p>
      </dgm:t>
    </dgm:pt>
    <dgm:pt modelId="{16C0ACD8-FE40-499D-BD5A-A52279AF9DFD}" type="sibTrans" cxnId="{4C37AF50-01BA-4EBE-96D0-53CB8CD7EFE1}">
      <dgm:prSet/>
      <dgm:spPr/>
      <dgm:t>
        <a:bodyPr/>
        <a:lstStyle/>
        <a:p>
          <a:endParaRPr kumimoji="1" lang="ja-JP" altLang="en-US"/>
        </a:p>
      </dgm:t>
    </dgm:pt>
    <dgm:pt modelId="{75302A25-BC0D-41B1-8975-97EA9EAE971D}">
      <dgm:prSet phldrT="[テキスト]" custT="1"/>
      <dgm:spPr/>
      <dgm:t>
        <a:bodyPr/>
        <a:lstStyle/>
        <a:p>
          <a:r>
            <a:rPr kumimoji="1" lang="ja-JP" altLang="en-US" sz="2800" dirty="0" smtClean="0"/>
            <a:t>（契約目的不達成の場合）</a:t>
          </a:r>
          <a:r>
            <a:rPr kumimoji="1" lang="en-US" altLang="ja-JP" sz="2800" dirty="0" smtClean="0"/>
            <a:t/>
          </a:r>
          <a:br>
            <a:rPr kumimoji="1" lang="en-US" altLang="ja-JP" sz="2800" dirty="0" smtClean="0"/>
          </a:br>
          <a:r>
            <a:rPr kumimoji="1" lang="ja-JP" altLang="en-US" sz="2800" dirty="0" smtClean="0"/>
            <a:t>契約解除権</a:t>
          </a:r>
          <a:endParaRPr kumimoji="1" lang="ja-JP" altLang="en-US" sz="3200" dirty="0"/>
        </a:p>
      </dgm:t>
    </dgm:pt>
    <dgm:pt modelId="{5B9C513F-8DB3-4580-8C2B-2E33F44CD15C}" type="parTrans" cxnId="{C9F6D2E4-F0DB-4FD0-8D07-7BD5E97C3229}">
      <dgm:prSet/>
      <dgm:spPr/>
      <dgm:t>
        <a:bodyPr/>
        <a:lstStyle/>
        <a:p>
          <a:endParaRPr kumimoji="1" lang="ja-JP" altLang="en-US"/>
        </a:p>
      </dgm:t>
    </dgm:pt>
    <dgm:pt modelId="{EA610121-1340-46E2-959F-488D65088AF2}" type="sibTrans" cxnId="{C9F6D2E4-F0DB-4FD0-8D07-7BD5E97C3229}">
      <dgm:prSet/>
      <dgm:spPr/>
      <dgm:t>
        <a:bodyPr/>
        <a:lstStyle/>
        <a:p>
          <a:endParaRPr kumimoji="1" lang="ja-JP" altLang="en-US"/>
        </a:p>
      </dgm:t>
    </dgm:pt>
    <dgm:pt modelId="{DFD6A14F-7D6D-4744-8A0F-EC9E278E9116}">
      <dgm:prSet phldrT="[テキスト]" custT="1"/>
      <dgm:spPr>
        <a:solidFill>
          <a:schemeClr val="accent6">
            <a:lumMod val="20000"/>
            <a:lumOff val="80000"/>
          </a:schemeClr>
        </a:solidFill>
      </dgm:spPr>
      <dgm:t>
        <a:bodyPr/>
        <a:lstStyle/>
        <a:p>
          <a:r>
            <a:rPr kumimoji="1" lang="ja-JP" altLang="en-US" sz="2800" dirty="0" smtClean="0"/>
            <a:t>代物の</a:t>
          </a:r>
          <a:r>
            <a:rPr kumimoji="1" lang="en-US" altLang="ja-JP" sz="2800" dirty="0" smtClean="0"/>
            <a:t/>
          </a:r>
          <a:br>
            <a:rPr kumimoji="1" lang="en-US" altLang="ja-JP" sz="2800" dirty="0" smtClean="0"/>
          </a:br>
          <a:r>
            <a:rPr kumimoji="1" lang="ja-JP" altLang="en-US" sz="2800" dirty="0" smtClean="0"/>
            <a:t>給付義務</a:t>
          </a:r>
          <a:endParaRPr kumimoji="1" lang="ja-JP" altLang="en-US" sz="2800" dirty="0"/>
        </a:p>
      </dgm:t>
    </dgm:pt>
    <dgm:pt modelId="{4F367903-9077-4D51-B411-087461A30352}" type="parTrans" cxnId="{A15891B9-E4B5-43D6-B5DC-DB14A10E2584}">
      <dgm:prSet/>
      <dgm:spPr/>
      <dgm:t>
        <a:bodyPr/>
        <a:lstStyle/>
        <a:p>
          <a:endParaRPr kumimoji="1" lang="ja-JP" altLang="en-US"/>
        </a:p>
      </dgm:t>
    </dgm:pt>
    <dgm:pt modelId="{4BA164B6-7B09-4646-BE4B-BAF8B42F0560}" type="sibTrans" cxnId="{A15891B9-E4B5-43D6-B5DC-DB14A10E2584}">
      <dgm:prSet/>
      <dgm:spPr/>
      <dgm:t>
        <a:bodyPr/>
        <a:lstStyle/>
        <a:p>
          <a:endParaRPr kumimoji="1" lang="ja-JP" altLang="en-US"/>
        </a:p>
      </dgm:t>
    </dgm:pt>
    <dgm:pt modelId="{FC0A74AA-5385-4C6E-A875-EDAC24FE2227}">
      <dgm:prSet phldrT="[テキスト]" custT="1"/>
      <dgm:spPr>
        <a:solidFill>
          <a:schemeClr val="accent6">
            <a:lumMod val="20000"/>
            <a:lumOff val="80000"/>
          </a:schemeClr>
        </a:solidFill>
      </dgm:spPr>
      <dgm:t>
        <a:bodyPr/>
        <a:lstStyle/>
        <a:p>
          <a:r>
            <a:rPr kumimoji="1" lang="ja-JP" altLang="en-US" sz="2800" dirty="0" smtClean="0"/>
            <a:t>瑕疵の</a:t>
          </a:r>
          <a:r>
            <a:rPr kumimoji="1" lang="en-US" altLang="ja-JP" sz="2800" dirty="0" smtClean="0"/>
            <a:t/>
          </a:r>
          <a:br>
            <a:rPr kumimoji="1" lang="en-US" altLang="ja-JP" sz="2800" dirty="0" smtClean="0"/>
          </a:br>
          <a:r>
            <a:rPr kumimoji="1" lang="ja-JP" altLang="en-US" sz="2800" dirty="0" smtClean="0"/>
            <a:t>修補義務</a:t>
          </a:r>
          <a:endParaRPr kumimoji="1" lang="ja-JP" altLang="en-US" sz="2800" dirty="0"/>
        </a:p>
      </dgm:t>
    </dgm:pt>
    <dgm:pt modelId="{1236C7E7-4B21-4421-8147-AE8132438299}" type="parTrans" cxnId="{705EA268-60CE-4922-8A68-1030A24BCAC3}">
      <dgm:prSet/>
      <dgm:spPr/>
      <dgm:t>
        <a:bodyPr/>
        <a:lstStyle/>
        <a:p>
          <a:endParaRPr kumimoji="1" lang="ja-JP" altLang="en-US"/>
        </a:p>
      </dgm:t>
    </dgm:pt>
    <dgm:pt modelId="{ABCAF3C5-E0B7-4D73-8556-F3B9AF9BE083}" type="sibTrans" cxnId="{705EA268-60CE-4922-8A68-1030A24BCAC3}">
      <dgm:prSet/>
      <dgm:spPr/>
      <dgm:t>
        <a:bodyPr/>
        <a:lstStyle/>
        <a:p>
          <a:endParaRPr kumimoji="1" lang="ja-JP" altLang="en-US"/>
        </a:p>
      </dgm:t>
    </dgm:pt>
    <dgm:pt modelId="{91742F84-19C5-4465-A64B-40C5DC0C313C}">
      <dgm:prSet phldrT="[テキスト]" custT="1"/>
      <dgm:spPr/>
      <dgm:t>
        <a:bodyPr/>
        <a:lstStyle/>
        <a:p>
          <a:r>
            <a:rPr kumimoji="1" lang="ja-JP" altLang="en-US" sz="2800" dirty="0" smtClean="0"/>
            <a:t>損害賠償</a:t>
          </a:r>
          <a:r>
            <a:rPr kumimoji="1" lang="en-US" altLang="ja-JP" sz="2800" dirty="0" smtClean="0"/>
            <a:t/>
          </a:r>
          <a:br>
            <a:rPr kumimoji="1" lang="en-US" altLang="ja-JP" sz="2800" dirty="0" smtClean="0"/>
          </a:br>
          <a:r>
            <a:rPr kumimoji="1" lang="ja-JP" altLang="en-US" sz="2800" dirty="0" smtClean="0"/>
            <a:t>請求権</a:t>
          </a:r>
          <a:endParaRPr kumimoji="1" lang="ja-JP" altLang="en-US" sz="2800" dirty="0"/>
        </a:p>
      </dgm:t>
    </dgm:pt>
    <dgm:pt modelId="{0590B50A-4B8B-4479-B332-232FC234944C}" type="parTrans" cxnId="{B884473C-F45F-4348-9736-0FA7170953E8}">
      <dgm:prSet/>
      <dgm:spPr/>
      <dgm:t>
        <a:bodyPr/>
        <a:lstStyle/>
        <a:p>
          <a:endParaRPr kumimoji="1" lang="ja-JP" altLang="en-US"/>
        </a:p>
      </dgm:t>
    </dgm:pt>
    <dgm:pt modelId="{8E852AD9-80EE-4D90-9085-EC3897B26472}" type="sibTrans" cxnId="{B884473C-F45F-4348-9736-0FA7170953E8}">
      <dgm:prSet/>
      <dgm:spPr/>
      <dgm:t>
        <a:bodyPr/>
        <a:lstStyle/>
        <a:p>
          <a:endParaRPr kumimoji="1" lang="ja-JP" altLang="en-US"/>
        </a:p>
      </dgm:t>
    </dgm:pt>
    <dgm:pt modelId="{47878172-FA8C-4245-BAD8-517265641339}">
      <dgm:prSet phldrT="[テキスト]" custT="1"/>
      <dgm:spPr>
        <a:solidFill>
          <a:schemeClr val="accent6">
            <a:lumMod val="20000"/>
            <a:lumOff val="80000"/>
          </a:schemeClr>
        </a:solidFill>
      </dgm:spPr>
      <dgm:t>
        <a:bodyPr/>
        <a:lstStyle/>
        <a:p>
          <a:r>
            <a:rPr kumimoji="1" lang="ja-JP" altLang="en-US" sz="2800" dirty="0" smtClean="0"/>
            <a:t>賠償義務</a:t>
          </a:r>
          <a:r>
            <a:rPr kumimoji="1" lang="en-US" altLang="ja-JP" sz="2800" dirty="0" smtClean="0"/>
            <a:t/>
          </a:r>
          <a:br>
            <a:rPr kumimoji="1" lang="en-US" altLang="ja-JP" sz="2800" dirty="0" smtClean="0"/>
          </a:br>
          <a:r>
            <a:rPr kumimoji="1" lang="ja-JP" altLang="en-US" sz="2800" dirty="0" smtClean="0"/>
            <a:t>（代金減額）</a:t>
          </a:r>
          <a:endParaRPr kumimoji="1" lang="ja-JP" altLang="en-US" sz="2800" dirty="0"/>
        </a:p>
      </dgm:t>
    </dgm:pt>
    <dgm:pt modelId="{744DF5AD-7BEF-4113-ABEB-EBD841CE2756}" type="parTrans" cxnId="{5C639C4D-51E0-4023-90DA-203A279C9701}">
      <dgm:prSet/>
      <dgm:spPr/>
      <dgm:t>
        <a:bodyPr/>
        <a:lstStyle/>
        <a:p>
          <a:endParaRPr kumimoji="1" lang="ja-JP" altLang="en-US"/>
        </a:p>
      </dgm:t>
    </dgm:pt>
    <dgm:pt modelId="{388C9674-3A70-451A-A546-66E00E6D5565}" type="sibTrans" cxnId="{5C639C4D-51E0-4023-90DA-203A279C9701}">
      <dgm:prSet/>
      <dgm:spPr/>
      <dgm:t>
        <a:bodyPr/>
        <a:lstStyle/>
        <a:p>
          <a:endParaRPr kumimoji="1" lang="ja-JP" altLang="en-US"/>
        </a:p>
      </dgm:t>
    </dgm:pt>
    <dgm:pt modelId="{CDCF1257-9850-41FB-9F81-921D2707744E}">
      <dgm:prSet phldrT="[テキスト]" custT="1"/>
      <dgm:spPr/>
      <dgm:t>
        <a:bodyPr/>
        <a:lstStyle/>
        <a:p>
          <a:r>
            <a:rPr kumimoji="1" lang="ja-JP" altLang="en-US" sz="2800" dirty="0" smtClean="0"/>
            <a:t>買主の</a:t>
          </a:r>
          <a:r>
            <a:rPr kumimoji="1" lang="en-US" altLang="ja-JP" sz="2800" dirty="0" smtClean="0"/>
            <a:t/>
          </a:r>
          <a:br>
            <a:rPr kumimoji="1" lang="en-US" altLang="ja-JP" sz="2800" dirty="0" smtClean="0"/>
          </a:br>
          <a:r>
            <a:rPr kumimoji="1" lang="ja-JP" altLang="en-US" sz="2800" dirty="0" smtClean="0"/>
            <a:t>権利</a:t>
          </a:r>
          <a:endParaRPr kumimoji="1" lang="ja-JP" altLang="en-US" sz="2800" dirty="0"/>
        </a:p>
      </dgm:t>
    </dgm:pt>
    <dgm:pt modelId="{D896579D-7C44-480C-A5C0-1481D254083E}" type="parTrans" cxnId="{AD330350-01C8-4D66-8A76-85BC4A7345F0}">
      <dgm:prSet/>
      <dgm:spPr/>
      <dgm:t>
        <a:bodyPr/>
        <a:lstStyle/>
        <a:p>
          <a:endParaRPr kumimoji="1" lang="ja-JP" altLang="en-US"/>
        </a:p>
      </dgm:t>
    </dgm:pt>
    <dgm:pt modelId="{386C344D-4ECA-44C9-859D-4ECE0D9BC73C}" type="sibTrans" cxnId="{AD330350-01C8-4D66-8A76-85BC4A7345F0}">
      <dgm:prSet/>
      <dgm:spPr/>
      <dgm:t>
        <a:bodyPr/>
        <a:lstStyle/>
        <a:p>
          <a:endParaRPr kumimoji="1" lang="ja-JP" altLang="en-US"/>
        </a:p>
      </dgm:t>
    </dgm:pt>
    <dgm:pt modelId="{17E30B04-D8B7-4C25-B528-7A4BAD27A918}">
      <dgm:prSet phldrT="[テキスト]" custT="1"/>
      <dgm:spPr>
        <a:solidFill>
          <a:schemeClr val="accent6">
            <a:lumMod val="20000"/>
            <a:lumOff val="80000"/>
          </a:schemeClr>
        </a:solidFill>
      </dgm:spPr>
      <dgm:t>
        <a:bodyPr/>
        <a:lstStyle/>
        <a:p>
          <a:r>
            <a:rPr kumimoji="1" lang="ja-JP" altLang="en-US" sz="2800" dirty="0" smtClean="0"/>
            <a:t>売主の</a:t>
          </a:r>
          <a:r>
            <a:rPr kumimoji="1" lang="en-US" altLang="ja-JP" sz="2800" dirty="0" smtClean="0"/>
            <a:t/>
          </a:r>
          <a:br>
            <a:rPr kumimoji="1" lang="en-US" altLang="ja-JP" sz="2800" dirty="0" smtClean="0"/>
          </a:br>
          <a:r>
            <a:rPr kumimoji="1" lang="ja-JP" altLang="en-US" sz="2800" dirty="0" smtClean="0"/>
            <a:t>選択債務</a:t>
          </a:r>
          <a:endParaRPr kumimoji="1" lang="ja-JP" altLang="en-US" sz="2800" dirty="0"/>
        </a:p>
      </dgm:t>
    </dgm:pt>
    <dgm:pt modelId="{91DF58F3-7F8D-44B7-A25C-84A0418ACC4E}" type="parTrans" cxnId="{533C2E9B-074D-475E-8802-79F7F9B50788}">
      <dgm:prSet/>
      <dgm:spPr/>
      <dgm:t>
        <a:bodyPr/>
        <a:lstStyle/>
        <a:p>
          <a:endParaRPr kumimoji="1" lang="ja-JP" altLang="en-US"/>
        </a:p>
      </dgm:t>
    </dgm:pt>
    <dgm:pt modelId="{2FA40BD5-4A14-428D-AB35-07E0F7FD7E93}" type="sibTrans" cxnId="{533C2E9B-074D-475E-8802-79F7F9B50788}">
      <dgm:prSet/>
      <dgm:spPr/>
      <dgm:t>
        <a:bodyPr/>
        <a:lstStyle/>
        <a:p>
          <a:endParaRPr kumimoji="1" lang="ja-JP" altLang="en-US"/>
        </a:p>
      </dgm:t>
    </dgm:pt>
    <dgm:pt modelId="{2F8E989F-B557-4F16-B272-C05686108A89}" type="pres">
      <dgm:prSet presAssocID="{6DFE3122-EE2E-4119-9680-69E99914676A}" presName="Name0" presStyleCnt="0">
        <dgm:presLayoutVars>
          <dgm:chPref val="1"/>
          <dgm:dir/>
          <dgm:animOne val="branch"/>
          <dgm:animLvl val="lvl"/>
          <dgm:resizeHandles/>
        </dgm:presLayoutVars>
      </dgm:prSet>
      <dgm:spPr/>
      <dgm:t>
        <a:bodyPr/>
        <a:lstStyle/>
        <a:p>
          <a:endParaRPr kumimoji="1" lang="ja-JP" altLang="en-US"/>
        </a:p>
      </dgm:t>
    </dgm:pt>
    <dgm:pt modelId="{7ECEFE69-2462-44CB-B5F3-B4CAC9910007}" type="pres">
      <dgm:prSet presAssocID="{FE5D8B4E-2254-4FD4-BC84-CC5FCA6593BA}" presName="vertOne" presStyleCnt="0"/>
      <dgm:spPr/>
    </dgm:pt>
    <dgm:pt modelId="{3F694778-2562-4D31-8D89-163ED97059FB}" type="pres">
      <dgm:prSet presAssocID="{FE5D8B4E-2254-4FD4-BC84-CC5FCA6593BA}" presName="txOne" presStyleLbl="node0" presStyleIdx="0" presStyleCnt="1" custLinFactNeighborY="26517">
        <dgm:presLayoutVars>
          <dgm:chPref val="3"/>
        </dgm:presLayoutVars>
      </dgm:prSet>
      <dgm:spPr/>
      <dgm:t>
        <a:bodyPr/>
        <a:lstStyle/>
        <a:p>
          <a:endParaRPr kumimoji="1" lang="ja-JP" altLang="en-US"/>
        </a:p>
      </dgm:t>
    </dgm:pt>
    <dgm:pt modelId="{EDDC1C0F-DB86-4D94-B878-40316B516EB6}" type="pres">
      <dgm:prSet presAssocID="{FE5D8B4E-2254-4FD4-BC84-CC5FCA6593BA}" presName="parTransOne" presStyleCnt="0"/>
      <dgm:spPr/>
    </dgm:pt>
    <dgm:pt modelId="{988633D1-E63D-4659-BF10-34E1A74DA1C3}" type="pres">
      <dgm:prSet presAssocID="{FE5D8B4E-2254-4FD4-BC84-CC5FCA6593BA}" presName="horzOne" presStyleCnt="0"/>
      <dgm:spPr/>
    </dgm:pt>
    <dgm:pt modelId="{ABC4429C-B692-4296-A872-1F3CB415F12E}" type="pres">
      <dgm:prSet presAssocID="{CDCF1257-9850-41FB-9F81-921D2707744E}" presName="vertTwo" presStyleCnt="0"/>
      <dgm:spPr/>
    </dgm:pt>
    <dgm:pt modelId="{0A619F27-7A66-4C58-9322-4A3F2C3A53F8}" type="pres">
      <dgm:prSet presAssocID="{CDCF1257-9850-41FB-9F81-921D2707744E}" presName="txTwo" presStyleLbl="node2" presStyleIdx="0" presStyleCnt="3" custScaleX="90910">
        <dgm:presLayoutVars>
          <dgm:chPref val="3"/>
        </dgm:presLayoutVars>
      </dgm:prSet>
      <dgm:spPr/>
      <dgm:t>
        <a:bodyPr/>
        <a:lstStyle/>
        <a:p>
          <a:endParaRPr kumimoji="1" lang="ja-JP" altLang="en-US"/>
        </a:p>
      </dgm:t>
    </dgm:pt>
    <dgm:pt modelId="{0B27F95E-2068-4C2D-8657-6F51008BDA3E}" type="pres">
      <dgm:prSet presAssocID="{CDCF1257-9850-41FB-9F81-921D2707744E}" presName="parTransTwo" presStyleCnt="0"/>
      <dgm:spPr/>
    </dgm:pt>
    <dgm:pt modelId="{1B30FAAF-0FCB-47FF-AA27-2BDF68E207B7}" type="pres">
      <dgm:prSet presAssocID="{CDCF1257-9850-41FB-9F81-921D2707744E}" presName="horzTwo" presStyleCnt="0"/>
      <dgm:spPr/>
    </dgm:pt>
    <dgm:pt modelId="{1AE9ADD5-6126-4DCC-8763-41AAC4DF2F28}" type="pres">
      <dgm:prSet presAssocID="{17E30B04-D8B7-4C25-B528-7A4BAD27A918}" presName="vertThree" presStyleCnt="0"/>
      <dgm:spPr/>
    </dgm:pt>
    <dgm:pt modelId="{ADDB488C-E50F-4245-9A42-6BF7645C8B75}" type="pres">
      <dgm:prSet presAssocID="{17E30B04-D8B7-4C25-B528-7A4BAD27A918}" presName="txThree" presStyleLbl="node3" presStyleIdx="0" presStyleCnt="4" custScaleX="90910">
        <dgm:presLayoutVars>
          <dgm:chPref val="3"/>
        </dgm:presLayoutVars>
      </dgm:prSet>
      <dgm:spPr/>
      <dgm:t>
        <a:bodyPr/>
        <a:lstStyle/>
        <a:p>
          <a:endParaRPr kumimoji="1" lang="ja-JP" altLang="en-US"/>
        </a:p>
      </dgm:t>
    </dgm:pt>
    <dgm:pt modelId="{74038A28-9F7D-4431-B032-1AF21F06B4DB}" type="pres">
      <dgm:prSet presAssocID="{17E30B04-D8B7-4C25-B528-7A4BAD27A918}" presName="horzThree" presStyleCnt="0"/>
      <dgm:spPr/>
    </dgm:pt>
    <dgm:pt modelId="{BE9281C6-CB0C-4A62-BE42-67E5DB7FAFA5}" type="pres">
      <dgm:prSet presAssocID="{386C344D-4ECA-44C9-859D-4ECE0D9BC73C}" presName="sibSpaceTwo" presStyleCnt="0"/>
      <dgm:spPr/>
    </dgm:pt>
    <dgm:pt modelId="{1CADCD85-B1DE-40B7-BC8A-63A128DE92F2}" type="pres">
      <dgm:prSet presAssocID="{75302A25-BC0D-41B1-8975-97EA9EAE971D}" presName="vertTwo" presStyleCnt="0"/>
      <dgm:spPr/>
    </dgm:pt>
    <dgm:pt modelId="{92E14A48-0CD4-494D-AFCD-2BE6562FAC74}" type="pres">
      <dgm:prSet presAssocID="{75302A25-BC0D-41B1-8975-97EA9EAE971D}" presName="txTwo" presStyleLbl="node2" presStyleIdx="1" presStyleCnt="3">
        <dgm:presLayoutVars>
          <dgm:chPref val="3"/>
        </dgm:presLayoutVars>
      </dgm:prSet>
      <dgm:spPr/>
      <dgm:t>
        <a:bodyPr/>
        <a:lstStyle/>
        <a:p>
          <a:endParaRPr kumimoji="1" lang="ja-JP" altLang="en-US"/>
        </a:p>
      </dgm:t>
    </dgm:pt>
    <dgm:pt modelId="{B354A847-E30E-4CE4-B197-329659025392}" type="pres">
      <dgm:prSet presAssocID="{75302A25-BC0D-41B1-8975-97EA9EAE971D}" presName="parTransTwo" presStyleCnt="0"/>
      <dgm:spPr/>
    </dgm:pt>
    <dgm:pt modelId="{DC670213-4CF0-4B7E-9BD5-BB0EC0BD3C4F}" type="pres">
      <dgm:prSet presAssocID="{75302A25-BC0D-41B1-8975-97EA9EAE971D}" presName="horzTwo" presStyleCnt="0"/>
      <dgm:spPr/>
    </dgm:pt>
    <dgm:pt modelId="{8F59402B-BB19-4315-B462-F5C2B5E46C96}" type="pres">
      <dgm:prSet presAssocID="{DFD6A14F-7D6D-4744-8A0F-EC9E278E9116}" presName="vertThree" presStyleCnt="0"/>
      <dgm:spPr/>
    </dgm:pt>
    <dgm:pt modelId="{8DB498C1-3249-48EB-A0A7-DE21351A6FA0}" type="pres">
      <dgm:prSet presAssocID="{DFD6A14F-7D6D-4744-8A0F-EC9E278E9116}" presName="txThree" presStyleLbl="node3" presStyleIdx="1" presStyleCnt="4">
        <dgm:presLayoutVars>
          <dgm:chPref val="3"/>
        </dgm:presLayoutVars>
      </dgm:prSet>
      <dgm:spPr/>
      <dgm:t>
        <a:bodyPr/>
        <a:lstStyle/>
        <a:p>
          <a:endParaRPr kumimoji="1" lang="ja-JP" altLang="en-US"/>
        </a:p>
      </dgm:t>
    </dgm:pt>
    <dgm:pt modelId="{A34F7634-7559-406C-8EDA-3EE2310031E0}" type="pres">
      <dgm:prSet presAssocID="{DFD6A14F-7D6D-4744-8A0F-EC9E278E9116}" presName="horzThree" presStyleCnt="0"/>
      <dgm:spPr/>
    </dgm:pt>
    <dgm:pt modelId="{024D9E91-B4C6-431C-BFCB-63F1E53CBBB6}" type="pres">
      <dgm:prSet presAssocID="{4BA164B6-7B09-4646-BE4B-BAF8B42F0560}" presName="sibSpaceThree" presStyleCnt="0"/>
      <dgm:spPr/>
    </dgm:pt>
    <dgm:pt modelId="{EFD34CA5-1155-43D1-B55B-A7CA32247C47}" type="pres">
      <dgm:prSet presAssocID="{FC0A74AA-5385-4C6E-A875-EDAC24FE2227}" presName="vertThree" presStyleCnt="0"/>
      <dgm:spPr/>
    </dgm:pt>
    <dgm:pt modelId="{357E27E2-0494-4ABB-BF78-0315F7211BE7}" type="pres">
      <dgm:prSet presAssocID="{FC0A74AA-5385-4C6E-A875-EDAC24FE2227}" presName="txThree" presStyleLbl="node3" presStyleIdx="2" presStyleCnt="4">
        <dgm:presLayoutVars>
          <dgm:chPref val="3"/>
        </dgm:presLayoutVars>
      </dgm:prSet>
      <dgm:spPr/>
      <dgm:t>
        <a:bodyPr/>
        <a:lstStyle/>
        <a:p>
          <a:endParaRPr kumimoji="1" lang="ja-JP" altLang="en-US"/>
        </a:p>
      </dgm:t>
    </dgm:pt>
    <dgm:pt modelId="{6E670F9B-E8FA-452F-A038-062DFC9E3A23}" type="pres">
      <dgm:prSet presAssocID="{FC0A74AA-5385-4C6E-A875-EDAC24FE2227}" presName="horzThree" presStyleCnt="0"/>
      <dgm:spPr/>
    </dgm:pt>
    <dgm:pt modelId="{C509E3CD-4933-4242-A072-138115CBBDB1}" type="pres">
      <dgm:prSet presAssocID="{EA610121-1340-46E2-959F-488D65088AF2}" presName="sibSpaceTwo" presStyleCnt="0"/>
      <dgm:spPr/>
    </dgm:pt>
    <dgm:pt modelId="{5A79EFF3-D110-4AAE-9521-B24B65290F07}" type="pres">
      <dgm:prSet presAssocID="{91742F84-19C5-4465-A64B-40C5DC0C313C}" presName="vertTwo" presStyleCnt="0"/>
      <dgm:spPr/>
    </dgm:pt>
    <dgm:pt modelId="{0C8EBA76-D08C-4E33-BCAC-55E3604F75B1}" type="pres">
      <dgm:prSet presAssocID="{91742F84-19C5-4465-A64B-40C5DC0C313C}" presName="txTwo" presStyleLbl="node2" presStyleIdx="2" presStyleCnt="3">
        <dgm:presLayoutVars>
          <dgm:chPref val="3"/>
        </dgm:presLayoutVars>
      </dgm:prSet>
      <dgm:spPr/>
      <dgm:t>
        <a:bodyPr/>
        <a:lstStyle/>
        <a:p>
          <a:endParaRPr kumimoji="1" lang="ja-JP" altLang="en-US"/>
        </a:p>
      </dgm:t>
    </dgm:pt>
    <dgm:pt modelId="{6DA3A461-C012-449B-87FB-0896E26A4338}" type="pres">
      <dgm:prSet presAssocID="{91742F84-19C5-4465-A64B-40C5DC0C313C}" presName="parTransTwo" presStyleCnt="0"/>
      <dgm:spPr/>
    </dgm:pt>
    <dgm:pt modelId="{A7D12A01-F52B-4748-9CE7-48C666D10C1A}" type="pres">
      <dgm:prSet presAssocID="{91742F84-19C5-4465-A64B-40C5DC0C313C}" presName="horzTwo" presStyleCnt="0"/>
      <dgm:spPr/>
    </dgm:pt>
    <dgm:pt modelId="{D76CB37D-C910-4F4E-A33E-C28E249D9494}" type="pres">
      <dgm:prSet presAssocID="{47878172-FA8C-4245-BAD8-517265641339}" presName="vertThree" presStyleCnt="0"/>
      <dgm:spPr/>
    </dgm:pt>
    <dgm:pt modelId="{188F3E3F-829F-42FE-8C8A-30ACB01937EC}" type="pres">
      <dgm:prSet presAssocID="{47878172-FA8C-4245-BAD8-517265641339}" presName="txThree" presStyleLbl="node3" presStyleIdx="3" presStyleCnt="4">
        <dgm:presLayoutVars>
          <dgm:chPref val="3"/>
        </dgm:presLayoutVars>
      </dgm:prSet>
      <dgm:spPr/>
      <dgm:t>
        <a:bodyPr/>
        <a:lstStyle/>
        <a:p>
          <a:endParaRPr kumimoji="1" lang="ja-JP" altLang="en-US"/>
        </a:p>
      </dgm:t>
    </dgm:pt>
    <dgm:pt modelId="{63794579-969C-4272-AA4C-4377924B8F4D}" type="pres">
      <dgm:prSet presAssocID="{47878172-FA8C-4245-BAD8-517265641339}" presName="horzThree" presStyleCnt="0"/>
      <dgm:spPr/>
    </dgm:pt>
  </dgm:ptLst>
  <dgm:cxnLst>
    <dgm:cxn modelId="{02861501-6D2F-4ECD-9171-80C9C3CCD73F}" type="presOf" srcId="{91742F84-19C5-4465-A64B-40C5DC0C313C}" destId="{0C8EBA76-D08C-4E33-BCAC-55E3604F75B1}" srcOrd="0" destOrd="0" presId="urn:microsoft.com/office/officeart/2005/8/layout/hierarchy4"/>
    <dgm:cxn modelId="{705EA268-60CE-4922-8A68-1030A24BCAC3}" srcId="{75302A25-BC0D-41B1-8975-97EA9EAE971D}" destId="{FC0A74AA-5385-4C6E-A875-EDAC24FE2227}" srcOrd="1" destOrd="0" parTransId="{1236C7E7-4B21-4421-8147-AE8132438299}" sibTransId="{ABCAF3C5-E0B7-4D73-8556-F3B9AF9BE083}"/>
    <dgm:cxn modelId="{72950B06-7ED9-4D5B-98F2-69FE61FAEDF8}" type="presOf" srcId="{17E30B04-D8B7-4C25-B528-7A4BAD27A918}" destId="{ADDB488C-E50F-4245-9A42-6BF7645C8B75}" srcOrd="0" destOrd="0" presId="urn:microsoft.com/office/officeart/2005/8/layout/hierarchy4"/>
    <dgm:cxn modelId="{BFDF9074-AF17-480F-BEC2-D0E2A57998CD}" type="presOf" srcId="{FE5D8B4E-2254-4FD4-BC84-CC5FCA6593BA}" destId="{3F694778-2562-4D31-8D89-163ED97059FB}" srcOrd="0" destOrd="0" presId="urn:microsoft.com/office/officeart/2005/8/layout/hierarchy4"/>
    <dgm:cxn modelId="{82193548-630B-4914-B061-12F5B7D830F3}" type="presOf" srcId="{6DFE3122-EE2E-4119-9680-69E99914676A}" destId="{2F8E989F-B557-4F16-B272-C05686108A89}" srcOrd="0" destOrd="0" presId="urn:microsoft.com/office/officeart/2005/8/layout/hierarchy4"/>
    <dgm:cxn modelId="{533C2E9B-074D-475E-8802-79F7F9B50788}" srcId="{CDCF1257-9850-41FB-9F81-921D2707744E}" destId="{17E30B04-D8B7-4C25-B528-7A4BAD27A918}" srcOrd="0" destOrd="0" parTransId="{91DF58F3-7F8D-44B7-A25C-84A0418ACC4E}" sibTransId="{2FA40BD5-4A14-428D-AB35-07E0F7FD7E93}"/>
    <dgm:cxn modelId="{AD330350-01C8-4D66-8A76-85BC4A7345F0}" srcId="{FE5D8B4E-2254-4FD4-BC84-CC5FCA6593BA}" destId="{CDCF1257-9850-41FB-9F81-921D2707744E}" srcOrd="0" destOrd="0" parTransId="{D896579D-7C44-480C-A5C0-1481D254083E}" sibTransId="{386C344D-4ECA-44C9-859D-4ECE0D9BC73C}"/>
    <dgm:cxn modelId="{FC848873-2F65-4EDC-AB38-E7A74B771E56}" type="presOf" srcId="{FC0A74AA-5385-4C6E-A875-EDAC24FE2227}" destId="{357E27E2-0494-4ABB-BF78-0315F7211BE7}" srcOrd="0" destOrd="0" presId="urn:microsoft.com/office/officeart/2005/8/layout/hierarchy4"/>
    <dgm:cxn modelId="{889D2D66-C9A6-4D8B-A310-AC5E0CC15AD4}" type="presOf" srcId="{75302A25-BC0D-41B1-8975-97EA9EAE971D}" destId="{92E14A48-0CD4-494D-AFCD-2BE6562FAC74}" srcOrd="0" destOrd="0" presId="urn:microsoft.com/office/officeart/2005/8/layout/hierarchy4"/>
    <dgm:cxn modelId="{309F9B79-FED8-4778-8D91-15DC7FA3DA75}" type="presOf" srcId="{DFD6A14F-7D6D-4744-8A0F-EC9E278E9116}" destId="{8DB498C1-3249-48EB-A0A7-DE21351A6FA0}" srcOrd="0" destOrd="0" presId="urn:microsoft.com/office/officeart/2005/8/layout/hierarchy4"/>
    <dgm:cxn modelId="{4C37AF50-01BA-4EBE-96D0-53CB8CD7EFE1}" srcId="{6DFE3122-EE2E-4119-9680-69E99914676A}" destId="{FE5D8B4E-2254-4FD4-BC84-CC5FCA6593BA}" srcOrd="0" destOrd="0" parTransId="{FCF171F9-0E7B-4873-A51F-60740F1C61DD}" sibTransId="{16C0ACD8-FE40-499D-BD5A-A52279AF9DFD}"/>
    <dgm:cxn modelId="{A15891B9-E4B5-43D6-B5DC-DB14A10E2584}" srcId="{75302A25-BC0D-41B1-8975-97EA9EAE971D}" destId="{DFD6A14F-7D6D-4744-8A0F-EC9E278E9116}" srcOrd="0" destOrd="0" parTransId="{4F367903-9077-4D51-B411-087461A30352}" sibTransId="{4BA164B6-7B09-4646-BE4B-BAF8B42F0560}"/>
    <dgm:cxn modelId="{FA484604-FC3B-4685-9D31-88F3F14C22EE}" type="presOf" srcId="{47878172-FA8C-4245-BAD8-517265641339}" destId="{188F3E3F-829F-42FE-8C8A-30ACB01937EC}" srcOrd="0" destOrd="0" presId="urn:microsoft.com/office/officeart/2005/8/layout/hierarchy4"/>
    <dgm:cxn modelId="{B884473C-F45F-4348-9736-0FA7170953E8}" srcId="{FE5D8B4E-2254-4FD4-BC84-CC5FCA6593BA}" destId="{91742F84-19C5-4465-A64B-40C5DC0C313C}" srcOrd="2" destOrd="0" parTransId="{0590B50A-4B8B-4479-B332-232FC234944C}" sibTransId="{8E852AD9-80EE-4D90-9085-EC3897B26472}"/>
    <dgm:cxn modelId="{04C3954A-1944-4999-862F-906863ABCCAC}" type="presOf" srcId="{CDCF1257-9850-41FB-9F81-921D2707744E}" destId="{0A619F27-7A66-4C58-9322-4A3F2C3A53F8}" srcOrd="0" destOrd="0" presId="urn:microsoft.com/office/officeart/2005/8/layout/hierarchy4"/>
    <dgm:cxn modelId="{5C639C4D-51E0-4023-90DA-203A279C9701}" srcId="{91742F84-19C5-4465-A64B-40C5DC0C313C}" destId="{47878172-FA8C-4245-BAD8-517265641339}" srcOrd="0" destOrd="0" parTransId="{744DF5AD-7BEF-4113-ABEB-EBD841CE2756}" sibTransId="{388C9674-3A70-451A-A546-66E00E6D5565}"/>
    <dgm:cxn modelId="{C9F6D2E4-F0DB-4FD0-8D07-7BD5E97C3229}" srcId="{FE5D8B4E-2254-4FD4-BC84-CC5FCA6593BA}" destId="{75302A25-BC0D-41B1-8975-97EA9EAE971D}" srcOrd="1" destOrd="0" parTransId="{5B9C513F-8DB3-4580-8C2B-2E33F44CD15C}" sibTransId="{EA610121-1340-46E2-959F-488D65088AF2}"/>
    <dgm:cxn modelId="{97FCC022-D5AC-4012-A580-4BF70FB5B199}" type="presParOf" srcId="{2F8E989F-B557-4F16-B272-C05686108A89}" destId="{7ECEFE69-2462-44CB-B5F3-B4CAC9910007}" srcOrd="0" destOrd="0" presId="urn:microsoft.com/office/officeart/2005/8/layout/hierarchy4"/>
    <dgm:cxn modelId="{99177AFE-DD5C-49F7-AA85-821980C1DCF4}" type="presParOf" srcId="{7ECEFE69-2462-44CB-B5F3-B4CAC9910007}" destId="{3F694778-2562-4D31-8D89-163ED97059FB}" srcOrd="0" destOrd="0" presId="urn:microsoft.com/office/officeart/2005/8/layout/hierarchy4"/>
    <dgm:cxn modelId="{48E77536-C8A5-4799-9BBB-9737645BC395}" type="presParOf" srcId="{7ECEFE69-2462-44CB-B5F3-B4CAC9910007}" destId="{EDDC1C0F-DB86-4D94-B878-40316B516EB6}" srcOrd="1" destOrd="0" presId="urn:microsoft.com/office/officeart/2005/8/layout/hierarchy4"/>
    <dgm:cxn modelId="{11DFE53C-18EB-4DA3-88A8-6420DBDD8F17}" type="presParOf" srcId="{7ECEFE69-2462-44CB-B5F3-B4CAC9910007}" destId="{988633D1-E63D-4659-BF10-34E1A74DA1C3}" srcOrd="2" destOrd="0" presId="urn:microsoft.com/office/officeart/2005/8/layout/hierarchy4"/>
    <dgm:cxn modelId="{C6386412-B3CB-4ACD-B183-7233F67627C3}" type="presParOf" srcId="{988633D1-E63D-4659-BF10-34E1A74DA1C3}" destId="{ABC4429C-B692-4296-A872-1F3CB415F12E}" srcOrd="0" destOrd="0" presId="urn:microsoft.com/office/officeart/2005/8/layout/hierarchy4"/>
    <dgm:cxn modelId="{12F94478-029E-4D99-B975-217270B7624D}" type="presParOf" srcId="{ABC4429C-B692-4296-A872-1F3CB415F12E}" destId="{0A619F27-7A66-4C58-9322-4A3F2C3A53F8}" srcOrd="0" destOrd="0" presId="urn:microsoft.com/office/officeart/2005/8/layout/hierarchy4"/>
    <dgm:cxn modelId="{D24A9AF3-A237-43BD-8005-1F6C715508D7}" type="presParOf" srcId="{ABC4429C-B692-4296-A872-1F3CB415F12E}" destId="{0B27F95E-2068-4C2D-8657-6F51008BDA3E}" srcOrd="1" destOrd="0" presId="urn:microsoft.com/office/officeart/2005/8/layout/hierarchy4"/>
    <dgm:cxn modelId="{5C7E5FEE-D282-4BB6-9F4D-C607D01B767B}" type="presParOf" srcId="{ABC4429C-B692-4296-A872-1F3CB415F12E}" destId="{1B30FAAF-0FCB-47FF-AA27-2BDF68E207B7}" srcOrd="2" destOrd="0" presId="urn:microsoft.com/office/officeart/2005/8/layout/hierarchy4"/>
    <dgm:cxn modelId="{BFE7D3F9-C78A-47E2-BEE3-E9AEBC2D8585}" type="presParOf" srcId="{1B30FAAF-0FCB-47FF-AA27-2BDF68E207B7}" destId="{1AE9ADD5-6126-4DCC-8763-41AAC4DF2F28}" srcOrd="0" destOrd="0" presId="urn:microsoft.com/office/officeart/2005/8/layout/hierarchy4"/>
    <dgm:cxn modelId="{4AE754A2-2376-443F-97AB-E04C09EC9927}" type="presParOf" srcId="{1AE9ADD5-6126-4DCC-8763-41AAC4DF2F28}" destId="{ADDB488C-E50F-4245-9A42-6BF7645C8B75}" srcOrd="0" destOrd="0" presId="urn:microsoft.com/office/officeart/2005/8/layout/hierarchy4"/>
    <dgm:cxn modelId="{49343608-ED80-4C67-9614-B4CC8377B393}" type="presParOf" srcId="{1AE9ADD5-6126-4DCC-8763-41AAC4DF2F28}" destId="{74038A28-9F7D-4431-B032-1AF21F06B4DB}" srcOrd="1" destOrd="0" presId="urn:microsoft.com/office/officeart/2005/8/layout/hierarchy4"/>
    <dgm:cxn modelId="{572A2157-8DC7-455B-9A4B-E234F1744B5E}" type="presParOf" srcId="{988633D1-E63D-4659-BF10-34E1A74DA1C3}" destId="{BE9281C6-CB0C-4A62-BE42-67E5DB7FAFA5}" srcOrd="1" destOrd="0" presId="urn:microsoft.com/office/officeart/2005/8/layout/hierarchy4"/>
    <dgm:cxn modelId="{FD87C0F1-88E8-4C0C-8811-1745B7097723}" type="presParOf" srcId="{988633D1-E63D-4659-BF10-34E1A74DA1C3}" destId="{1CADCD85-B1DE-40B7-BC8A-63A128DE92F2}" srcOrd="2" destOrd="0" presId="urn:microsoft.com/office/officeart/2005/8/layout/hierarchy4"/>
    <dgm:cxn modelId="{99BE7CB1-E904-479D-B805-59902265DE4D}" type="presParOf" srcId="{1CADCD85-B1DE-40B7-BC8A-63A128DE92F2}" destId="{92E14A48-0CD4-494D-AFCD-2BE6562FAC74}" srcOrd="0" destOrd="0" presId="urn:microsoft.com/office/officeart/2005/8/layout/hierarchy4"/>
    <dgm:cxn modelId="{D48F94DB-83B4-421E-AF6A-67EF15FAC196}" type="presParOf" srcId="{1CADCD85-B1DE-40B7-BC8A-63A128DE92F2}" destId="{B354A847-E30E-4CE4-B197-329659025392}" srcOrd="1" destOrd="0" presId="urn:microsoft.com/office/officeart/2005/8/layout/hierarchy4"/>
    <dgm:cxn modelId="{4326F7B0-38F1-41B0-8928-E5385C1EED45}" type="presParOf" srcId="{1CADCD85-B1DE-40B7-BC8A-63A128DE92F2}" destId="{DC670213-4CF0-4B7E-9BD5-BB0EC0BD3C4F}" srcOrd="2" destOrd="0" presId="urn:microsoft.com/office/officeart/2005/8/layout/hierarchy4"/>
    <dgm:cxn modelId="{B44D1680-4759-48F4-B88F-12F1DC27DE90}" type="presParOf" srcId="{DC670213-4CF0-4B7E-9BD5-BB0EC0BD3C4F}" destId="{8F59402B-BB19-4315-B462-F5C2B5E46C96}" srcOrd="0" destOrd="0" presId="urn:microsoft.com/office/officeart/2005/8/layout/hierarchy4"/>
    <dgm:cxn modelId="{0E9E2B99-8538-431A-9800-55526230A6D8}" type="presParOf" srcId="{8F59402B-BB19-4315-B462-F5C2B5E46C96}" destId="{8DB498C1-3249-48EB-A0A7-DE21351A6FA0}" srcOrd="0" destOrd="0" presId="urn:microsoft.com/office/officeart/2005/8/layout/hierarchy4"/>
    <dgm:cxn modelId="{8E2016AA-AE2A-4A5F-A59D-6F57FFBB63F5}" type="presParOf" srcId="{8F59402B-BB19-4315-B462-F5C2B5E46C96}" destId="{A34F7634-7559-406C-8EDA-3EE2310031E0}" srcOrd="1" destOrd="0" presId="urn:microsoft.com/office/officeart/2005/8/layout/hierarchy4"/>
    <dgm:cxn modelId="{94EBD336-B902-449B-9B2A-36BA278EEF52}" type="presParOf" srcId="{DC670213-4CF0-4B7E-9BD5-BB0EC0BD3C4F}" destId="{024D9E91-B4C6-431C-BFCB-63F1E53CBBB6}" srcOrd="1" destOrd="0" presId="urn:microsoft.com/office/officeart/2005/8/layout/hierarchy4"/>
    <dgm:cxn modelId="{DBBB7E9B-A41A-43FF-8628-8CF49266A687}" type="presParOf" srcId="{DC670213-4CF0-4B7E-9BD5-BB0EC0BD3C4F}" destId="{EFD34CA5-1155-43D1-B55B-A7CA32247C47}" srcOrd="2" destOrd="0" presId="urn:microsoft.com/office/officeart/2005/8/layout/hierarchy4"/>
    <dgm:cxn modelId="{E5B9ED59-EE1F-43AC-BDFC-F9BFE4A5014B}" type="presParOf" srcId="{EFD34CA5-1155-43D1-B55B-A7CA32247C47}" destId="{357E27E2-0494-4ABB-BF78-0315F7211BE7}" srcOrd="0" destOrd="0" presId="urn:microsoft.com/office/officeart/2005/8/layout/hierarchy4"/>
    <dgm:cxn modelId="{E40D82C7-21F4-4A4B-A809-6AF97FB0BEA5}" type="presParOf" srcId="{EFD34CA5-1155-43D1-B55B-A7CA32247C47}" destId="{6E670F9B-E8FA-452F-A038-062DFC9E3A23}" srcOrd="1" destOrd="0" presId="urn:microsoft.com/office/officeart/2005/8/layout/hierarchy4"/>
    <dgm:cxn modelId="{527BD7D6-8C13-4222-B503-05CB55B124B6}" type="presParOf" srcId="{988633D1-E63D-4659-BF10-34E1A74DA1C3}" destId="{C509E3CD-4933-4242-A072-138115CBBDB1}" srcOrd="3" destOrd="0" presId="urn:microsoft.com/office/officeart/2005/8/layout/hierarchy4"/>
    <dgm:cxn modelId="{1C5F31C0-D9ED-41F7-A063-A8F1C75982FF}" type="presParOf" srcId="{988633D1-E63D-4659-BF10-34E1A74DA1C3}" destId="{5A79EFF3-D110-4AAE-9521-B24B65290F07}" srcOrd="4" destOrd="0" presId="urn:microsoft.com/office/officeart/2005/8/layout/hierarchy4"/>
    <dgm:cxn modelId="{E7D3B76A-93F5-4178-9B42-6D55A037D049}" type="presParOf" srcId="{5A79EFF3-D110-4AAE-9521-B24B65290F07}" destId="{0C8EBA76-D08C-4E33-BCAC-55E3604F75B1}" srcOrd="0" destOrd="0" presId="urn:microsoft.com/office/officeart/2005/8/layout/hierarchy4"/>
    <dgm:cxn modelId="{21C5C1FD-76F5-414A-AAE7-D68D2D982B12}" type="presParOf" srcId="{5A79EFF3-D110-4AAE-9521-B24B65290F07}" destId="{6DA3A461-C012-449B-87FB-0896E26A4338}" srcOrd="1" destOrd="0" presId="urn:microsoft.com/office/officeart/2005/8/layout/hierarchy4"/>
    <dgm:cxn modelId="{F7153528-8D5E-489A-8DC8-90DCA8EC1360}" type="presParOf" srcId="{5A79EFF3-D110-4AAE-9521-B24B65290F07}" destId="{A7D12A01-F52B-4748-9CE7-48C666D10C1A}" srcOrd="2" destOrd="0" presId="urn:microsoft.com/office/officeart/2005/8/layout/hierarchy4"/>
    <dgm:cxn modelId="{17A1F2E0-B5FB-4929-ABCB-4F9EE0912D6D}" type="presParOf" srcId="{A7D12A01-F52B-4748-9CE7-48C666D10C1A}" destId="{D76CB37D-C910-4F4E-A33E-C28E249D9494}" srcOrd="0" destOrd="0" presId="urn:microsoft.com/office/officeart/2005/8/layout/hierarchy4"/>
    <dgm:cxn modelId="{AD2BBA25-1B8E-47C8-9644-87D5B0737560}" type="presParOf" srcId="{D76CB37D-C910-4F4E-A33E-C28E249D9494}" destId="{188F3E3F-829F-42FE-8C8A-30ACB01937EC}" srcOrd="0" destOrd="0" presId="urn:microsoft.com/office/officeart/2005/8/layout/hierarchy4"/>
    <dgm:cxn modelId="{8CA74085-6035-47EE-AED2-C1F52485EA65}" type="presParOf" srcId="{D76CB37D-C910-4F4E-A33E-C28E249D9494}" destId="{63794579-969C-4272-AA4C-4377924B8F4D}"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82A941E-1B33-47F6-90D5-4B9B65D543D8}" type="doc">
      <dgm:prSet loTypeId="urn:microsoft.com/office/officeart/2005/8/layout/hierarchy2" loCatId="hierarchy" qsTypeId="urn:microsoft.com/office/officeart/2005/8/quickstyle/simple3" qsCatId="simple" csTypeId="urn:microsoft.com/office/officeart/2005/8/colors/accent3_2" csCatId="accent3" phldr="1"/>
      <dgm:spPr/>
      <dgm:t>
        <a:bodyPr/>
        <a:lstStyle/>
        <a:p>
          <a:endParaRPr kumimoji="1" lang="ja-JP" altLang="en-US"/>
        </a:p>
      </dgm:t>
    </dgm:pt>
    <dgm:pt modelId="{96B54041-5D02-402F-8AE0-6C96D99F4292}">
      <dgm:prSet phldrT="[テキスト]" custT="1">
        <dgm:style>
          <a:lnRef idx="3">
            <a:schemeClr val="lt1"/>
          </a:lnRef>
          <a:fillRef idx="1">
            <a:schemeClr val="accent3"/>
          </a:fillRef>
          <a:effectRef idx="1">
            <a:schemeClr val="accent3"/>
          </a:effectRef>
          <a:fontRef idx="minor">
            <a:schemeClr val="lt1"/>
          </a:fontRef>
        </dgm:style>
      </dgm:prSet>
      <dgm:spPr/>
      <dgm:t>
        <a:bodyPr/>
        <a:lstStyle/>
        <a:p>
          <a:r>
            <a:rPr kumimoji="1" lang="ja-JP" altLang="en-US" sz="1600" b="1" dirty="0" smtClean="0"/>
            <a:t>債</a:t>
          </a:r>
          <a:r>
            <a:rPr kumimoji="1" lang="en-US" altLang="ja-JP" sz="1600" b="1" dirty="0" smtClean="0"/>
            <a:t/>
          </a:r>
          <a:br>
            <a:rPr kumimoji="1" lang="en-US" altLang="ja-JP" sz="1600" b="1" dirty="0" smtClean="0"/>
          </a:br>
          <a:r>
            <a:rPr kumimoji="1" lang="ja-JP" altLang="en-US" sz="1600" b="1" dirty="0" smtClean="0"/>
            <a:t>務</a:t>
          </a:r>
          <a:r>
            <a:rPr kumimoji="1" lang="en-US" altLang="ja-JP" sz="1600" b="1" dirty="0" smtClean="0"/>
            <a:t/>
          </a:r>
          <a:br>
            <a:rPr kumimoji="1" lang="en-US" altLang="ja-JP" sz="1600" b="1" dirty="0" smtClean="0"/>
          </a:br>
          <a:r>
            <a:rPr kumimoji="1" lang="ja-JP" altLang="en-US" sz="1600" b="1" dirty="0" smtClean="0"/>
            <a:t>の</a:t>
          </a:r>
          <a:r>
            <a:rPr kumimoji="1" lang="en-US" altLang="ja-JP" sz="1600" b="1" dirty="0" smtClean="0"/>
            <a:t/>
          </a:r>
          <a:br>
            <a:rPr kumimoji="1" lang="en-US" altLang="ja-JP" sz="1600" b="1" dirty="0" smtClean="0"/>
          </a:br>
          <a:r>
            <a:rPr kumimoji="1" lang="ja-JP" altLang="en-US" sz="1600" b="1" dirty="0" smtClean="0"/>
            <a:t>種</a:t>
          </a:r>
          <a:r>
            <a:rPr kumimoji="1" lang="en-US" altLang="ja-JP" sz="1600" b="1" dirty="0" smtClean="0"/>
            <a:t/>
          </a:r>
          <a:br>
            <a:rPr kumimoji="1" lang="en-US" altLang="ja-JP" sz="1600" b="1" dirty="0" smtClean="0"/>
          </a:br>
          <a:r>
            <a:rPr kumimoji="1" lang="ja-JP" altLang="en-US" sz="1600" b="1" dirty="0" smtClean="0"/>
            <a:t>類</a:t>
          </a:r>
          <a:endParaRPr kumimoji="1" lang="ja-JP" altLang="en-US" sz="1600" b="1" dirty="0"/>
        </a:p>
      </dgm:t>
    </dgm:pt>
    <dgm:pt modelId="{C974ADB3-82CE-49AA-9A96-B638F7ED8F4E}" type="parTrans" cxnId="{1DA60162-513D-47E4-88FF-9494A23087FF}">
      <dgm:prSet/>
      <dgm:spPr/>
      <dgm:t>
        <a:bodyPr/>
        <a:lstStyle/>
        <a:p>
          <a:endParaRPr kumimoji="1" lang="ja-JP" altLang="en-US" sz="1600" b="1"/>
        </a:p>
      </dgm:t>
    </dgm:pt>
    <dgm:pt modelId="{08FA7BDD-B916-421F-86CA-CEF6C93E7147}" type="sibTrans" cxnId="{1DA60162-513D-47E4-88FF-9494A23087FF}">
      <dgm:prSet/>
      <dgm:spPr/>
      <dgm:t>
        <a:bodyPr/>
        <a:lstStyle/>
        <a:p>
          <a:endParaRPr kumimoji="1" lang="ja-JP" altLang="en-US" sz="1600" b="1"/>
        </a:p>
      </dgm:t>
    </dgm:pt>
    <dgm:pt modelId="{2A71A569-E330-4904-9EEA-4B63C68DCB44}">
      <dgm:prSet phldrT="[テキスト]" custT="1"/>
      <dgm:spPr/>
      <dgm:t>
        <a:bodyPr/>
        <a:lstStyle/>
        <a:p>
          <a:r>
            <a:rPr kumimoji="1" lang="ja-JP" altLang="en-US" sz="1600" b="1" dirty="0" smtClean="0"/>
            <a:t>契約自由の補充と制限</a:t>
          </a:r>
          <a:endParaRPr kumimoji="1" lang="ja-JP" altLang="en-US" sz="1600" b="1" dirty="0"/>
        </a:p>
      </dgm:t>
    </dgm:pt>
    <dgm:pt modelId="{EAB12288-45AA-4A94-98E0-C27AB2D01B26}" type="parTrans" cxnId="{2838C920-5AE2-4586-8F38-E5E67970EA88}">
      <dgm:prSet custT="1"/>
      <dgm:spPr/>
      <dgm:t>
        <a:bodyPr/>
        <a:lstStyle/>
        <a:p>
          <a:endParaRPr kumimoji="1" lang="ja-JP" altLang="en-US" sz="1600" b="1"/>
        </a:p>
      </dgm:t>
    </dgm:pt>
    <dgm:pt modelId="{480456A1-EABC-404D-95F5-57403955DBC6}" type="sibTrans" cxnId="{2838C920-5AE2-4586-8F38-E5E67970EA88}">
      <dgm:prSet/>
      <dgm:spPr/>
      <dgm:t>
        <a:bodyPr/>
        <a:lstStyle/>
        <a:p>
          <a:endParaRPr kumimoji="1" lang="ja-JP" altLang="en-US" sz="1600" b="1"/>
        </a:p>
      </dgm:t>
    </dgm:pt>
    <dgm:pt modelId="{C160A9B6-5FAC-432A-A638-B61C348D28C4}">
      <dgm:prSet phldrT="[テキスト]" custT="1"/>
      <dgm:spPr/>
      <dgm:t>
        <a:bodyPr/>
        <a:lstStyle/>
        <a:p>
          <a:r>
            <a:rPr kumimoji="1" lang="ja-JP" altLang="en-US" sz="1600" b="1" dirty="0" smtClean="0"/>
            <a:t>明示の債務</a:t>
          </a:r>
          <a:endParaRPr kumimoji="1" lang="ja-JP" altLang="en-US" sz="1600" b="1" dirty="0"/>
        </a:p>
      </dgm:t>
    </dgm:pt>
    <dgm:pt modelId="{A3336DBE-A352-4E90-8144-36E6F5CCF402}" type="parTrans" cxnId="{3E237F83-1DFE-4897-B4A5-FC5C351E9174}">
      <dgm:prSet custT="1"/>
      <dgm:spPr/>
      <dgm:t>
        <a:bodyPr/>
        <a:lstStyle/>
        <a:p>
          <a:endParaRPr kumimoji="1" lang="ja-JP" altLang="en-US" sz="1600" b="1"/>
        </a:p>
      </dgm:t>
    </dgm:pt>
    <dgm:pt modelId="{C43687D9-7EDB-4F27-B8E3-1A630E50F38F}" type="sibTrans" cxnId="{3E237F83-1DFE-4897-B4A5-FC5C351E9174}">
      <dgm:prSet/>
      <dgm:spPr/>
      <dgm:t>
        <a:bodyPr/>
        <a:lstStyle/>
        <a:p>
          <a:endParaRPr kumimoji="1" lang="ja-JP" altLang="en-US" sz="1600" b="1"/>
        </a:p>
      </dgm:t>
    </dgm:pt>
    <dgm:pt modelId="{824B0785-8B64-4661-AA57-FB492709624F}">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600" b="1" dirty="0" smtClean="0"/>
            <a:t>黙示の債務</a:t>
          </a:r>
          <a:endParaRPr kumimoji="1" lang="ja-JP" altLang="en-US" sz="1600" b="1" dirty="0"/>
        </a:p>
      </dgm:t>
    </dgm:pt>
    <dgm:pt modelId="{D628EF15-EFAE-4C9C-A0DF-65B65DACF914}" type="parTrans" cxnId="{B3E30021-650F-420E-801B-D26913FDC86F}">
      <dgm:prSet custT="1"/>
      <dgm:spPr/>
      <dgm:t>
        <a:bodyPr/>
        <a:lstStyle/>
        <a:p>
          <a:endParaRPr kumimoji="1" lang="ja-JP" altLang="en-US" sz="1600" b="1"/>
        </a:p>
      </dgm:t>
    </dgm:pt>
    <dgm:pt modelId="{7526DC80-849E-480A-A41A-057E68FF897A}" type="sibTrans" cxnId="{B3E30021-650F-420E-801B-D26913FDC86F}">
      <dgm:prSet/>
      <dgm:spPr/>
      <dgm:t>
        <a:bodyPr/>
        <a:lstStyle/>
        <a:p>
          <a:endParaRPr kumimoji="1" lang="ja-JP" altLang="en-US" sz="1600" b="1"/>
        </a:p>
      </dgm:t>
    </dgm:pt>
    <dgm:pt modelId="{29445E76-741D-47D0-91A9-DE130ED8B188}">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600" b="1" dirty="0" smtClean="0"/>
            <a:t>強制執行の難易</a:t>
          </a:r>
          <a:endParaRPr kumimoji="1" lang="ja-JP" altLang="en-US" sz="1600" b="1" dirty="0"/>
        </a:p>
      </dgm:t>
    </dgm:pt>
    <dgm:pt modelId="{C7415639-89C8-44C5-905A-7D5F025D4A57}" type="parTrans" cxnId="{5A841FB6-8871-4E6B-8B7C-6070665B13DD}">
      <dgm:prSet custT="1"/>
      <dgm:spPr/>
      <dgm:t>
        <a:bodyPr/>
        <a:lstStyle/>
        <a:p>
          <a:endParaRPr kumimoji="1" lang="ja-JP" altLang="en-US" sz="1600" b="1"/>
        </a:p>
      </dgm:t>
    </dgm:pt>
    <dgm:pt modelId="{EDB985D9-D440-4B29-9328-529E5A0BD116}" type="sibTrans" cxnId="{5A841FB6-8871-4E6B-8B7C-6070665B13DD}">
      <dgm:prSet/>
      <dgm:spPr/>
      <dgm:t>
        <a:bodyPr/>
        <a:lstStyle/>
        <a:p>
          <a:endParaRPr kumimoji="1" lang="ja-JP" altLang="en-US" sz="1600" b="1"/>
        </a:p>
      </dgm:t>
    </dgm:pt>
    <dgm:pt modelId="{7FCD392D-B6FF-43D0-AD78-B4FD2D9086D3}">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600" b="1" dirty="0" smtClean="0"/>
            <a:t>与える債務</a:t>
          </a:r>
          <a:endParaRPr kumimoji="1" lang="ja-JP" altLang="en-US" sz="1600" b="1" dirty="0"/>
        </a:p>
      </dgm:t>
    </dgm:pt>
    <dgm:pt modelId="{8C67A91F-9D20-4C6F-9D85-91BF26061419}" type="parTrans" cxnId="{AD818DB5-B97B-4C6E-A3BC-FECE0EF37AC7}">
      <dgm:prSet custT="1"/>
      <dgm:spPr/>
      <dgm:t>
        <a:bodyPr/>
        <a:lstStyle/>
        <a:p>
          <a:endParaRPr kumimoji="1" lang="ja-JP" altLang="en-US" sz="1600" b="1"/>
        </a:p>
      </dgm:t>
    </dgm:pt>
    <dgm:pt modelId="{F2A8EF1D-ADC1-42FB-8010-FB6B1720C1C7}" type="sibTrans" cxnId="{AD818DB5-B97B-4C6E-A3BC-FECE0EF37AC7}">
      <dgm:prSet/>
      <dgm:spPr/>
      <dgm:t>
        <a:bodyPr/>
        <a:lstStyle/>
        <a:p>
          <a:endParaRPr kumimoji="1" lang="ja-JP" altLang="en-US" sz="1600" b="1"/>
        </a:p>
      </dgm:t>
    </dgm:pt>
    <dgm:pt modelId="{0C1D1FAA-FDB9-46A1-A3D2-078F9487416A}">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600" b="1" dirty="0" smtClean="0"/>
            <a:t>契約の目的・性質</a:t>
          </a:r>
          <a:endParaRPr kumimoji="1" lang="ja-JP" altLang="en-US" sz="1600" b="1" dirty="0"/>
        </a:p>
      </dgm:t>
    </dgm:pt>
    <dgm:pt modelId="{021C2F57-F411-42F2-B236-1C7984E6A22A}" type="parTrans" cxnId="{C7FD7635-1D33-47F5-BA87-042AB4301E63}">
      <dgm:prSet custT="1"/>
      <dgm:spPr/>
      <dgm:t>
        <a:bodyPr/>
        <a:lstStyle/>
        <a:p>
          <a:endParaRPr kumimoji="1" lang="ja-JP" altLang="en-US" sz="1600" b="1"/>
        </a:p>
      </dgm:t>
    </dgm:pt>
    <dgm:pt modelId="{FF10FC01-7E7E-40CD-869C-0468B6111E80}" type="sibTrans" cxnId="{C7FD7635-1D33-47F5-BA87-042AB4301E63}">
      <dgm:prSet/>
      <dgm:spPr/>
      <dgm:t>
        <a:bodyPr/>
        <a:lstStyle/>
        <a:p>
          <a:endParaRPr kumimoji="1" lang="ja-JP" altLang="en-US" sz="1600" b="1"/>
        </a:p>
      </dgm:t>
    </dgm:pt>
    <dgm:pt modelId="{C8FEB617-14C9-4EE3-B995-08E4AEEA61D2}">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600" b="1" dirty="0" smtClean="0"/>
            <a:t>事実たる慣習</a:t>
          </a:r>
          <a:endParaRPr kumimoji="1" lang="ja-JP" altLang="en-US" sz="1600" b="1" dirty="0"/>
        </a:p>
      </dgm:t>
    </dgm:pt>
    <dgm:pt modelId="{1188EF56-1A06-4C1D-9B2F-552DE21A3431}" type="parTrans" cxnId="{0D2B8803-6213-4BA9-938B-A72AAAEC5F07}">
      <dgm:prSet custT="1"/>
      <dgm:spPr/>
      <dgm:t>
        <a:bodyPr/>
        <a:lstStyle/>
        <a:p>
          <a:endParaRPr kumimoji="1" lang="ja-JP" altLang="en-US" sz="1600" b="1"/>
        </a:p>
      </dgm:t>
    </dgm:pt>
    <dgm:pt modelId="{4C14B214-0641-4CF4-8D23-BAB095923BFF}" type="sibTrans" cxnId="{0D2B8803-6213-4BA9-938B-A72AAAEC5F07}">
      <dgm:prSet/>
      <dgm:spPr/>
      <dgm:t>
        <a:bodyPr/>
        <a:lstStyle/>
        <a:p>
          <a:endParaRPr kumimoji="1" lang="ja-JP" altLang="en-US" sz="1600" b="1"/>
        </a:p>
      </dgm:t>
    </dgm:pt>
    <dgm:pt modelId="{9937C193-6493-41C1-BC4E-788C49B1DAC7}">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600" b="1" dirty="0" smtClean="0"/>
            <a:t>信義則上の債務</a:t>
          </a:r>
          <a:endParaRPr kumimoji="1" lang="ja-JP" altLang="en-US" sz="1600" b="1" dirty="0"/>
        </a:p>
      </dgm:t>
    </dgm:pt>
    <dgm:pt modelId="{35493016-CE9E-403B-AA2D-1192695349E3}" type="parTrans" cxnId="{6E09AC4E-9493-4F32-A6C3-61E45FE3CFD7}">
      <dgm:prSet custT="1"/>
      <dgm:spPr/>
      <dgm:t>
        <a:bodyPr/>
        <a:lstStyle/>
        <a:p>
          <a:endParaRPr kumimoji="1" lang="ja-JP" altLang="en-US" sz="1600" b="1"/>
        </a:p>
      </dgm:t>
    </dgm:pt>
    <dgm:pt modelId="{1EA93975-CB60-4B51-94E0-DD640F0CBE2B}" type="sibTrans" cxnId="{6E09AC4E-9493-4F32-A6C3-61E45FE3CFD7}">
      <dgm:prSet/>
      <dgm:spPr/>
      <dgm:t>
        <a:bodyPr/>
        <a:lstStyle/>
        <a:p>
          <a:endParaRPr kumimoji="1" lang="ja-JP" altLang="en-US" sz="1600" b="1"/>
        </a:p>
      </dgm:t>
    </dgm:pt>
    <dgm:pt modelId="{B038376B-928F-4E22-9965-E51909761813}">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600" b="1" dirty="0" smtClean="0"/>
            <a:t>なす・なさない</a:t>
          </a:r>
          <a:r>
            <a:rPr kumimoji="1" lang="en-US" altLang="ja-JP" sz="1600" b="1" dirty="0" smtClean="0"/>
            <a:t/>
          </a:r>
          <a:br>
            <a:rPr kumimoji="1" lang="en-US" altLang="ja-JP" sz="1600" b="1" dirty="0" smtClean="0"/>
          </a:br>
          <a:r>
            <a:rPr kumimoji="1" lang="ja-JP" altLang="en-US" sz="1600" b="1" dirty="0" smtClean="0"/>
            <a:t>債務</a:t>
          </a:r>
          <a:endParaRPr kumimoji="1" lang="ja-JP" altLang="en-US" sz="1600" b="1" dirty="0"/>
        </a:p>
      </dgm:t>
    </dgm:pt>
    <dgm:pt modelId="{4453BCE4-513E-456E-9C20-6C9A3385D990}" type="parTrans" cxnId="{87AD5070-80DD-4040-8476-36DDC0F104A2}">
      <dgm:prSet custT="1"/>
      <dgm:spPr/>
      <dgm:t>
        <a:bodyPr/>
        <a:lstStyle/>
        <a:p>
          <a:endParaRPr kumimoji="1" lang="ja-JP" altLang="en-US" sz="1600" b="1"/>
        </a:p>
      </dgm:t>
    </dgm:pt>
    <dgm:pt modelId="{62D582DE-6ACA-4F22-B5E7-5F314F925AFF}" type="sibTrans" cxnId="{87AD5070-80DD-4040-8476-36DDC0F104A2}">
      <dgm:prSet/>
      <dgm:spPr/>
      <dgm:t>
        <a:bodyPr/>
        <a:lstStyle/>
        <a:p>
          <a:endParaRPr kumimoji="1" lang="ja-JP" altLang="en-US" sz="1600" b="1"/>
        </a:p>
      </dgm:t>
    </dgm:pt>
    <dgm:pt modelId="{BC90C444-76D6-4968-A96F-F82472DEA920}">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1600" b="1" dirty="0" smtClean="0"/>
            <a:t>立証責任の分配</a:t>
          </a:r>
          <a:endParaRPr kumimoji="1" lang="ja-JP" altLang="en-US" sz="1600" b="1" dirty="0"/>
        </a:p>
      </dgm:t>
    </dgm:pt>
    <dgm:pt modelId="{BC229EAB-6447-4A91-90C1-24388EAB596D}" type="parTrans" cxnId="{24FE3E66-9DB6-40F3-9E34-B2051A368B2E}">
      <dgm:prSet custT="1"/>
      <dgm:spPr/>
      <dgm:t>
        <a:bodyPr/>
        <a:lstStyle/>
        <a:p>
          <a:endParaRPr kumimoji="1" lang="ja-JP" altLang="en-US" sz="1600" b="1"/>
        </a:p>
      </dgm:t>
    </dgm:pt>
    <dgm:pt modelId="{7F2C6608-DAA1-4450-A5F3-A3CB80C78C6F}" type="sibTrans" cxnId="{24FE3E66-9DB6-40F3-9E34-B2051A368B2E}">
      <dgm:prSet/>
      <dgm:spPr/>
      <dgm:t>
        <a:bodyPr/>
        <a:lstStyle/>
        <a:p>
          <a:endParaRPr kumimoji="1" lang="ja-JP" altLang="en-US" sz="1600" b="1"/>
        </a:p>
      </dgm:t>
    </dgm:pt>
    <dgm:pt modelId="{FD3284A0-8742-4519-9054-61A372AFA443}">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1600" b="1" dirty="0" smtClean="0"/>
            <a:t>結果債務</a:t>
          </a:r>
          <a:endParaRPr kumimoji="1" lang="ja-JP" altLang="en-US" sz="1600" b="1" dirty="0"/>
        </a:p>
      </dgm:t>
    </dgm:pt>
    <dgm:pt modelId="{C9290845-8C03-4F9B-BB4D-ECBBFF999AD0}" type="parTrans" cxnId="{E766421D-4896-4D15-8528-E3E4282F2291}">
      <dgm:prSet custT="1"/>
      <dgm:spPr/>
      <dgm:t>
        <a:bodyPr/>
        <a:lstStyle/>
        <a:p>
          <a:endParaRPr kumimoji="1" lang="ja-JP" altLang="en-US" sz="1600" b="1"/>
        </a:p>
      </dgm:t>
    </dgm:pt>
    <dgm:pt modelId="{535DF99F-2DA0-48F9-9552-DB4F4C6D6E03}" type="sibTrans" cxnId="{E766421D-4896-4D15-8528-E3E4282F2291}">
      <dgm:prSet/>
      <dgm:spPr/>
      <dgm:t>
        <a:bodyPr/>
        <a:lstStyle/>
        <a:p>
          <a:endParaRPr kumimoji="1" lang="ja-JP" altLang="en-US" sz="1600" b="1"/>
        </a:p>
      </dgm:t>
    </dgm:pt>
    <dgm:pt modelId="{64AF850E-BAF6-468E-8B8A-09B92BDB6168}">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1600" b="1" dirty="0" smtClean="0"/>
            <a:t>手段の債務</a:t>
          </a:r>
          <a:endParaRPr kumimoji="1" lang="ja-JP" altLang="en-US" sz="1600" b="1" dirty="0"/>
        </a:p>
      </dgm:t>
    </dgm:pt>
    <dgm:pt modelId="{96DBCA12-B6BD-4250-988F-74F186781C05}" type="parTrans" cxnId="{03D5E1EF-78A7-4F0A-9658-89789E28A152}">
      <dgm:prSet custT="1"/>
      <dgm:spPr/>
      <dgm:t>
        <a:bodyPr/>
        <a:lstStyle/>
        <a:p>
          <a:endParaRPr kumimoji="1" lang="ja-JP" altLang="en-US" sz="1600" b="1"/>
        </a:p>
      </dgm:t>
    </dgm:pt>
    <dgm:pt modelId="{8A385B8E-835C-4977-A9C8-8B1EBCD2395D}" type="sibTrans" cxnId="{03D5E1EF-78A7-4F0A-9658-89789E28A152}">
      <dgm:prSet/>
      <dgm:spPr/>
      <dgm:t>
        <a:bodyPr/>
        <a:lstStyle/>
        <a:p>
          <a:endParaRPr kumimoji="1" lang="ja-JP" altLang="en-US" sz="1600" b="1"/>
        </a:p>
      </dgm:t>
    </dgm:pt>
    <dgm:pt modelId="{9BD6724A-2BF2-4CAA-BD72-53CA83C9394F}">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1600" b="1" dirty="0" smtClean="0"/>
            <a:t>金銭債務</a:t>
          </a:r>
          <a:r>
            <a:rPr kumimoji="1" lang="en-US" altLang="ja-JP" sz="1600" b="1" dirty="0" smtClean="0"/>
            <a:t/>
          </a:r>
          <a:br>
            <a:rPr kumimoji="1" lang="en-US" altLang="ja-JP" sz="1600" b="1" dirty="0" smtClean="0"/>
          </a:br>
          <a:r>
            <a:rPr kumimoji="1" lang="ja-JP" altLang="en-US" sz="1600" b="1" dirty="0" smtClean="0"/>
            <a:t>（強制執行が容易）</a:t>
          </a:r>
          <a:endParaRPr kumimoji="1" lang="ja-JP" altLang="en-US" sz="1600" b="1" dirty="0"/>
        </a:p>
      </dgm:t>
    </dgm:pt>
    <dgm:pt modelId="{404032BE-41EA-4C1C-9624-893F4CAB62CD}" type="parTrans" cxnId="{D26B48A7-CBEC-4E3D-8E41-50A7DDF4DA6C}">
      <dgm:prSet/>
      <dgm:spPr/>
      <dgm:t>
        <a:bodyPr/>
        <a:lstStyle/>
        <a:p>
          <a:endParaRPr kumimoji="1" lang="ja-JP" altLang="en-US"/>
        </a:p>
      </dgm:t>
    </dgm:pt>
    <dgm:pt modelId="{328E2955-3201-47E2-B33D-417C48B7512F}" type="sibTrans" cxnId="{D26B48A7-CBEC-4E3D-8E41-50A7DDF4DA6C}">
      <dgm:prSet/>
      <dgm:spPr/>
      <dgm:t>
        <a:bodyPr/>
        <a:lstStyle/>
        <a:p>
          <a:endParaRPr kumimoji="1" lang="ja-JP" altLang="en-US"/>
        </a:p>
      </dgm:t>
    </dgm:pt>
    <dgm:pt modelId="{2C7B9482-9F20-4C8F-ADB5-07EBF445658A}">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1600" b="1" dirty="0" smtClean="0"/>
            <a:t>引渡債務</a:t>
          </a:r>
          <a:endParaRPr kumimoji="1" lang="ja-JP" altLang="en-US" sz="1600" b="1" dirty="0"/>
        </a:p>
      </dgm:t>
    </dgm:pt>
    <dgm:pt modelId="{EEC9FA78-3487-4586-9995-6F53B425BB75}" type="parTrans" cxnId="{73427CDE-CB87-4D32-AC42-E6E70FC30E19}">
      <dgm:prSet/>
      <dgm:spPr/>
      <dgm:t>
        <a:bodyPr/>
        <a:lstStyle/>
        <a:p>
          <a:endParaRPr kumimoji="1" lang="ja-JP" altLang="en-US"/>
        </a:p>
      </dgm:t>
    </dgm:pt>
    <dgm:pt modelId="{EF54CC1F-D364-4661-8B5D-BD4ACF448EB9}" type="sibTrans" cxnId="{73427CDE-CB87-4D32-AC42-E6E70FC30E19}">
      <dgm:prSet/>
      <dgm:spPr/>
      <dgm:t>
        <a:bodyPr/>
        <a:lstStyle/>
        <a:p>
          <a:endParaRPr kumimoji="1" lang="ja-JP" altLang="en-US"/>
        </a:p>
      </dgm:t>
    </dgm:pt>
    <dgm:pt modelId="{4CEB3A38-1A55-47D5-AB91-C96BBCDF1B39}" type="pres">
      <dgm:prSet presAssocID="{982A941E-1B33-47F6-90D5-4B9B65D543D8}" presName="diagram" presStyleCnt="0">
        <dgm:presLayoutVars>
          <dgm:chPref val="1"/>
          <dgm:dir/>
          <dgm:animOne val="branch"/>
          <dgm:animLvl val="lvl"/>
          <dgm:resizeHandles val="exact"/>
        </dgm:presLayoutVars>
      </dgm:prSet>
      <dgm:spPr/>
      <dgm:t>
        <a:bodyPr/>
        <a:lstStyle/>
        <a:p>
          <a:endParaRPr kumimoji="1" lang="ja-JP" altLang="en-US"/>
        </a:p>
      </dgm:t>
    </dgm:pt>
    <dgm:pt modelId="{E65FC103-CDE3-4AA6-995C-9B042554E2AA}" type="pres">
      <dgm:prSet presAssocID="{96B54041-5D02-402F-8AE0-6C96D99F4292}" presName="root1" presStyleCnt="0"/>
      <dgm:spPr/>
    </dgm:pt>
    <dgm:pt modelId="{70FDAC7F-40C8-49B4-BB32-51350A437C7F}" type="pres">
      <dgm:prSet presAssocID="{96B54041-5D02-402F-8AE0-6C96D99F4292}" presName="LevelOneTextNode" presStyleLbl="node0" presStyleIdx="0" presStyleCnt="1" custScaleX="62094" custScaleY="345226" custLinFactX="-1663" custLinFactNeighborX="-100000" custLinFactNeighborY="-19495">
        <dgm:presLayoutVars>
          <dgm:chPref val="3"/>
        </dgm:presLayoutVars>
      </dgm:prSet>
      <dgm:spPr/>
      <dgm:t>
        <a:bodyPr/>
        <a:lstStyle/>
        <a:p>
          <a:endParaRPr kumimoji="1" lang="ja-JP" altLang="en-US"/>
        </a:p>
      </dgm:t>
    </dgm:pt>
    <dgm:pt modelId="{E3848626-E7D3-44DC-9D20-10242EB96AFC}" type="pres">
      <dgm:prSet presAssocID="{96B54041-5D02-402F-8AE0-6C96D99F4292}" presName="level2hierChild" presStyleCnt="0"/>
      <dgm:spPr/>
    </dgm:pt>
    <dgm:pt modelId="{F27DFC70-0890-4C49-8A53-8733D837E844}" type="pres">
      <dgm:prSet presAssocID="{EAB12288-45AA-4A94-98E0-C27AB2D01B26}" presName="conn2-1" presStyleLbl="parChTrans1D2" presStyleIdx="0" presStyleCnt="3"/>
      <dgm:spPr/>
      <dgm:t>
        <a:bodyPr/>
        <a:lstStyle/>
        <a:p>
          <a:endParaRPr kumimoji="1" lang="ja-JP" altLang="en-US"/>
        </a:p>
      </dgm:t>
    </dgm:pt>
    <dgm:pt modelId="{226549E0-0064-4296-A973-01A24B38A117}" type="pres">
      <dgm:prSet presAssocID="{EAB12288-45AA-4A94-98E0-C27AB2D01B26}" presName="connTx" presStyleLbl="parChTrans1D2" presStyleIdx="0" presStyleCnt="3"/>
      <dgm:spPr/>
      <dgm:t>
        <a:bodyPr/>
        <a:lstStyle/>
        <a:p>
          <a:endParaRPr kumimoji="1" lang="ja-JP" altLang="en-US"/>
        </a:p>
      </dgm:t>
    </dgm:pt>
    <dgm:pt modelId="{DB0DBE13-471C-408E-8730-A1DCA36F7AF3}" type="pres">
      <dgm:prSet presAssocID="{2A71A569-E330-4904-9EEA-4B63C68DCB44}" presName="root2" presStyleCnt="0"/>
      <dgm:spPr/>
    </dgm:pt>
    <dgm:pt modelId="{71B3C01C-29A8-4534-B7C8-5E580CAFB30C}" type="pres">
      <dgm:prSet presAssocID="{2A71A569-E330-4904-9EEA-4B63C68DCB44}" presName="LevelTwoTextNode" presStyleLbl="node2" presStyleIdx="0" presStyleCnt="3" custScaleX="133100" custScaleY="133100" custLinFactNeighborX="-47454">
        <dgm:presLayoutVars>
          <dgm:chPref val="3"/>
        </dgm:presLayoutVars>
      </dgm:prSet>
      <dgm:spPr/>
      <dgm:t>
        <a:bodyPr/>
        <a:lstStyle/>
        <a:p>
          <a:endParaRPr kumimoji="1" lang="ja-JP" altLang="en-US"/>
        </a:p>
      </dgm:t>
    </dgm:pt>
    <dgm:pt modelId="{A5327F91-2530-4B1E-B86C-CCB316EC6A99}" type="pres">
      <dgm:prSet presAssocID="{2A71A569-E330-4904-9EEA-4B63C68DCB44}" presName="level3hierChild" presStyleCnt="0"/>
      <dgm:spPr/>
    </dgm:pt>
    <dgm:pt modelId="{E86CE6E3-5758-4A09-AFDD-490D1077A9F8}" type="pres">
      <dgm:prSet presAssocID="{A3336DBE-A352-4E90-8144-36E6F5CCF402}" presName="conn2-1" presStyleLbl="parChTrans1D3" presStyleIdx="0" presStyleCnt="6"/>
      <dgm:spPr/>
      <dgm:t>
        <a:bodyPr/>
        <a:lstStyle/>
        <a:p>
          <a:endParaRPr kumimoji="1" lang="ja-JP" altLang="en-US"/>
        </a:p>
      </dgm:t>
    </dgm:pt>
    <dgm:pt modelId="{1A1928F9-5A0C-4570-8DC4-7F2DD739689E}" type="pres">
      <dgm:prSet presAssocID="{A3336DBE-A352-4E90-8144-36E6F5CCF402}" presName="connTx" presStyleLbl="parChTrans1D3" presStyleIdx="0" presStyleCnt="6"/>
      <dgm:spPr/>
      <dgm:t>
        <a:bodyPr/>
        <a:lstStyle/>
        <a:p>
          <a:endParaRPr kumimoji="1" lang="ja-JP" altLang="en-US"/>
        </a:p>
      </dgm:t>
    </dgm:pt>
    <dgm:pt modelId="{358B5D71-AAB3-4441-BDEF-87944CBB654B}" type="pres">
      <dgm:prSet presAssocID="{C160A9B6-5FAC-432A-A638-B61C348D28C4}" presName="root2" presStyleCnt="0"/>
      <dgm:spPr/>
    </dgm:pt>
    <dgm:pt modelId="{F7AB9BC0-633D-430F-9FFE-3DC8A27B6F5B}" type="pres">
      <dgm:prSet presAssocID="{C160A9B6-5FAC-432A-A638-B61C348D28C4}" presName="LevelTwoTextNode" presStyleLbl="node3" presStyleIdx="0" presStyleCnt="6" custScaleX="177156" custScaleY="110000" custLinFactNeighborX="-17533">
        <dgm:presLayoutVars>
          <dgm:chPref val="3"/>
        </dgm:presLayoutVars>
      </dgm:prSet>
      <dgm:spPr/>
      <dgm:t>
        <a:bodyPr/>
        <a:lstStyle/>
        <a:p>
          <a:endParaRPr kumimoji="1" lang="ja-JP" altLang="en-US"/>
        </a:p>
      </dgm:t>
    </dgm:pt>
    <dgm:pt modelId="{115DAC79-ED20-441C-ABDC-7D4691CF28AD}" type="pres">
      <dgm:prSet presAssocID="{C160A9B6-5FAC-432A-A638-B61C348D28C4}" presName="level3hierChild" presStyleCnt="0"/>
      <dgm:spPr/>
    </dgm:pt>
    <dgm:pt modelId="{A529D786-D6DA-4BF9-88F2-0CCC762319BE}" type="pres">
      <dgm:prSet presAssocID="{D628EF15-EFAE-4C9C-A0DF-65B65DACF914}" presName="conn2-1" presStyleLbl="parChTrans1D3" presStyleIdx="1" presStyleCnt="6"/>
      <dgm:spPr/>
      <dgm:t>
        <a:bodyPr/>
        <a:lstStyle/>
        <a:p>
          <a:endParaRPr kumimoji="1" lang="ja-JP" altLang="en-US"/>
        </a:p>
      </dgm:t>
    </dgm:pt>
    <dgm:pt modelId="{9D529DF9-4A31-48C3-B21F-AA43BCC3A7AC}" type="pres">
      <dgm:prSet presAssocID="{D628EF15-EFAE-4C9C-A0DF-65B65DACF914}" presName="connTx" presStyleLbl="parChTrans1D3" presStyleIdx="1" presStyleCnt="6"/>
      <dgm:spPr/>
      <dgm:t>
        <a:bodyPr/>
        <a:lstStyle/>
        <a:p>
          <a:endParaRPr kumimoji="1" lang="ja-JP" altLang="en-US"/>
        </a:p>
      </dgm:t>
    </dgm:pt>
    <dgm:pt modelId="{1255A7A9-60D0-4D1C-BB0A-656410E98DE3}" type="pres">
      <dgm:prSet presAssocID="{824B0785-8B64-4661-AA57-FB492709624F}" presName="root2" presStyleCnt="0"/>
      <dgm:spPr/>
    </dgm:pt>
    <dgm:pt modelId="{77A1118B-98A0-45B2-8686-AD17C5B449F4}" type="pres">
      <dgm:prSet presAssocID="{824B0785-8B64-4661-AA57-FB492709624F}" presName="LevelTwoTextNode" presStyleLbl="node3" presStyleIdx="1" presStyleCnt="6" custScaleX="177156" custScaleY="110000" custLinFactNeighborX="-17533">
        <dgm:presLayoutVars>
          <dgm:chPref val="3"/>
        </dgm:presLayoutVars>
      </dgm:prSet>
      <dgm:spPr/>
      <dgm:t>
        <a:bodyPr/>
        <a:lstStyle/>
        <a:p>
          <a:endParaRPr kumimoji="1" lang="ja-JP" altLang="en-US"/>
        </a:p>
      </dgm:t>
    </dgm:pt>
    <dgm:pt modelId="{58E8B192-BFC6-4390-A80C-BC675E388115}" type="pres">
      <dgm:prSet presAssocID="{824B0785-8B64-4661-AA57-FB492709624F}" presName="level3hierChild" presStyleCnt="0"/>
      <dgm:spPr/>
    </dgm:pt>
    <dgm:pt modelId="{6D4699D4-0FEF-4C64-A27F-C93D5E5354A2}" type="pres">
      <dgm:prSet presAssocID="{021C2F57-F411-42F2-B236-1C7984E6A22A}" presName="conn2-1" presStyleLbl="parChTrans1D4" presStyleIdx="0" presStyleCnt="5"/>
      <dgm:spPr/>
      <dgm:t>
        <a:bodyPr/>
        <a:lstStyle/>
        <a:p>
          <a:endParaRPr kumimoji="1" lang="ja-JP" altLang="en-US"/>
        </a:p>
      </dgm:t>
    </dgm:pt>
    <dgm:pt modelId="{A2FE18AD-1320-4CC0-B590-4902411283C5}" type="pres">
      <dgm:prSet presAssocID="{021C2F57-F411-42F2-B236-1C7984E6A22A}" presName="connTx" presStyleLbl="parChTrans1D4" presStyleIdx="0" presStyleCnt="5"/>
      <dgm:spPr/>
      <dgm:t>
        <a:bodyPr/>
        <a:lstStyle/>
        <a:p>
          <a:endParaRPr kumimoji="1" lang="ja-JP" altLang="en-US"/>
        </a:p>
      </dgm:t>
    </dgm:pt>
    <dgm:pt modelId="{96DA3FDF-625C-4152-AE08-BDCB70ED2D7C}" type="pres">
      <dgm:prSet presAssocID="{0C1D1FAA-FDB9-46A1-A3D2-078F9487416A}" presName="root2" presStyleCnt="0"/>
      <dgm:spPr/>
    </dgm:pt>
    <dgm:pt modelId="{8D5E5BE9-D89D-4263-A020-6A46F3BB4D20}" type="pres">
      <dgm:prSet presAssocID="{0C1D1FAA-FDB9-46A1-A3D2-078F9487416A}" presName="LevelTwoTextNode" presStyleLbl="node4" presStyleIdx="0" presStyleCnt="5" custScaleX="214359" custScaleY="110000" custLinFactNeighborX="40209">
        <dgm:presLayoutVars>
          <dgm:chPref val="3"/>
        </dgm:presLayoutVars>
      </dgm:prSet>
      <dgm:spPr/>
      <dgm:t>
        <a:bodyPr/>
        <a:lstStyle/>
        <a:p>
          <a:endParaRPr kumimoji="1" lang="ja-JP" altLang="en-US"/>
        </a:p>
      </dgm:t>
    </dgm:pt>
    <dgm:pt modelId="{C21465E0-CD0D-4297-A44F-1EC21E5E16B4}" type="pres">
      <dgm:prSet presAssocID="{0C1D1FAA-FDB9-46A1-A3D2-078F9487416A}" presName="level3hierChild" presStyleCnt="0"/>
      <dgm:spPr/>
    </dgm:pt>
    <dgm:pt modelId="{2F9EBADA-456F-423A-B8DF-3D0EB69BD917}" type="pres">
      <dgm:prSet presAssocID="{1188EF56-1A06-4C1D-9B2F-552DE21A3431}" presName="conn2-1" presStyleLbl="parChTrans1D4" presStyleIdx="1" presStyleCnt="5"/>
      <dgm:spPr/>
      <dgm:t>
        <a:bodyPr/>
        <a:lstStyle/>
        <a:p>
          <a:endParaRPr kumimoji="1" lang="ja-JP" altLang="en-US"/>
        </a:p>
      </dgm:t>
    </dgm:pt>
    <dgm:pt modelId="{FD9514F6-8AE0-4943-968E-2D44258F3E84}" type="pres">
      <dgm:prSet presAssocID="{1188EF56-1A06-4C1D-9B2F-552DE21A3431}" presName="connTx" presStyleLbl="parChTrans1D4" presStyleIdx="1" presStyleCnt="5"/>
      <dgm:spPr/>
      <dgm:t>
        <a:bodyPr/>
        <a:lstStyle/>
        <a:p>
          <a:endParaRPr kumimoji="1" lang="ja-JP" altLang="en-US"/>
        </a:p>
      </dgm:t>
    </dgm:pt>
    <dgm:pt modelId="{076CE94B-DAA8-4C11-914D-F53D9C68B39F}" type="pres">
      <dgm:prSet presAssocID="{C8FEB617-14C9-4EE3-B995-08E4AEEA61D2}" presName="root2" presStyleCnt="0"/>
      <dgm:spPr/>
    </dgm:pt>
    <dgm:pt modelId="{CB3A3FCA-1A00-40FC-ADDA-8AC41AE34251}" type="pres">
      <dgm:prSet presAssocID="{C8FEB617-14C9-4EE3-B995-08E4AEEA61D2}" presName="LevelTwoTextNode" presStyleLbl="node4" presStyleIdx="1" presStyleCnt="5" custScaleX="214359" custScaleY="110000" custLinFactNeighborX="40209">
        <dgm:presLayoutVars>
          <dgm:chPref val="3"/>
        </dgm:presLayoutVars>
      </dgm:prSet>
      <dgm:spPr/>
      <dgm:t>
        <a:bodyPr/>
        <a:lstStyle/>
        <a:p>
          <a:endParaRPr kumimoji="1" lang="ja-JP" altLang="en-US"/>
        </a:p>
      </dgm:t>
    </dgm:pt>
    <dgm:pt modelId="{9791BCCF-C450-4BBB-BF89-9A9362472A8C}" type="pres">
      <dgm:prSet presAssocID="{C8FEB617-14C9-4EE3-B995-08E4AEEA61D2}" presName="level3hierChild" presStyleCnt="0"/>
      <dgm:spPr/>
    </dgm:pt>
    <dgm:pt modelId="{DABBE828-9A70-415D-B671-F8EF2174F3A5}" type="pres">
      <dgm:prSet presAssocID="{35493016-CE9E-403B-AA2D-1192695349E3}" presName="conn2-1" presStyleLbl="parChTrans1D4" presStyleIdx="2" presStyleCnt="5"/>
      <dgm:spPr/>
      <dgm:t>
        <a:bodyPr/>
        <a:lstStyle/>
        <a:p>
          <a:endParaRPr kumimoji="1" lang="ja-JP" altLang="en-US"/>
        </a:p>
      </dgm:t>
    </dgm:pt>
    <dgm:pt modelId="{5FEFA8F2-EA11-4167-8A60-7CE0A3C76FA4}" type="pres">
      <dgm:prSet presAssocID="{35493016-CE9E-403B-AA2D-1192695349E3}" presName="connTx" presStyleLbl="parChTrans1D4" presStyleIdx="2" presStyleCnt="5"/>
      <dgm:spPr/>
      <dgm:t>
        <a:bodyPr/>
        <a:lstStyle/>
        <a:p>
          <a:endParaRPr kumimoji="1" lang="ja-JP" altLang="en-US"/>
        </a:p>
      </dgm:t>
    </dgm:pt>
    <dgm:pt modelId="{A88D3D42-1CCD-47DA-AEEB-6A72A76B183D}" type="pres">
      <dgm:prSet presAssocID="{9937C193-6493-41C1-BC4E-788C49B1DAC7}" presName="root2" presStyleCnt="0"/>
      <dgm:spPr/>
    </dgm:pt>
    <dgm:pt modelId="{094DDBD2-E4CE-46DA-9F2B-E9DE4C00C27E}" type="pres">
      <dgm:prSet presAssocID="{9937C193-6493-41C1-BC4E-788C49B1DAC7}" presName="LevelTwoTextNode" presStyleLbl="node4" presStyleIdx="2" presStyleCnt="5" custScaleX="214359" custScaleY="110000" custLinFactNeighborX="40209">
        <dgm:presLayoutVars>
          <dgm:chPref val="3"/>
        </dgm:presLayoutVars>
      </dgm:prSet>
      <dgm:spPr/>
      <dgm:t>
        <a:bodyPr/>
        <a:lstStyle/>
        <a:p>
          <a:endParaRPr kumimoji="1" lang="ja-JP" altLang="en-US"/>
        </a:p>
      </dgm:t>
    </dgm:pt>
    <dgm:pt modelId="{B01BF6A1-5C4C-41D7-9C22-1DE82908F794}" type="pres">
      <dgm:prSet presAssocID="{9937C193-6493-41C1-BC4E-788C49B1DAC7}" presName="level3hierChild" presStyleCnt="0"/>
      <dgm:spPr/>
    </dgm:pt>
    <dgm:pt modelId="{0BC3197D-A083-41AD-A92D-0688E4877C05}" type="pres">
      <dgm:prSet presAssocID="{C7415639-89C8-44C5-905A-7D5F025D4A57}" presName="conn2-1" presStyleLbl="parChTrans1D2" presStyleIdx="1" presStyleCnt="3"/>
      <dgm:spPr/>
      <dgm:t>
        <a:bodyPr/>
        <a:lstStyle/>
        <a:p>
          <a:endParaRPr kumimoji="1" lang="ja-JP" altLang="en-US"/>
        </a:p>
      </dgm:t>
    </dgm:pt>
    <dgm:pt modelId="{445B2C67-804C-4FB8-80FF-2E11394215A1}" type="pres">
      <dgm:prSet presAssocID="{C7415639-89C8-44C5-905A-7D5F025D4A57}" presName="connTx" presStyleLbl="parChTrans1D2" presStyleIdx="1" presStyleCnt="3"/>
      <dgm:spPr/>
      <dgm:t>
        <a:bodyPr/>
        <a:lstStyle/>
        <a:p>
          <a:endParaRPr kumimoji="1" lang="ja-JP" altLang="en-US"/>
        </a:p>
      </dgm:t>
    </dgm:pt>
    <dgm:pt modelId="{B0B03E97-0F58-474F-818A-014771CFE657}" type="pres">
      <dgm:prSet presAssocID="{29445E76-741D-47D0-91A9-DE130ED8B188}" presName="root2" presStyleCnt="0"/>
      <dgm:spPr/>
    </dgm:pt>
    <dgm:pt modelId="{72EE8386-E7A5-46A4-BDF5-9F70BA0E87D4}" type="pres">
      <dgm:prSet presAssocID="{29445E76-741D-47D0-91A9-DE130ED8B188}" presName="LevelTwoTextNode" presStyleLbl="node2" presStyleIdx="1" presStyleCnt="3" custScaleX="133100" custScaleY="133100" custLinFactNeighborX="-47454">
        <dgm:presLayoutVars>
          <dgm:chPref val="3"/>
        </dgm:presLayoutVars>
      </dgm:prSet>
      <dgm:spPr/>
      <dgm:t>
        <a:bodyPr/>
        <a:lstStyle/>
        <a:p>
          <a:endParaRPr kumimoji="1" lang="ja-JP" altLang="en-US"/>
        </a:p>
      </dgm:t>
    </dgm:pt>
    <dgm:pt modelId="{3678A466-42AC-430D-901B-AE60A52303E1}" type="pres">
      <dgm:prSet presAssocID="{29445E76-741D-47D0-91A9-DE130ED8B188}" presName="level3hierChild" presStyleCnt="0"/>
      <dgm:spPr/>
    </dgm:pt>
    <dgm:pt modelId="{05CE028E-0DF1-4909-9AE8-556CA220321A}" type="pres">
      <dgm:prSet presAssocID="{8C67A91F-9D20-4C6F-9D85-91BF26061419}" presName="conn2-1" presStyleLbl="parChTrans1D3" presStyleIdx="2" presStyleCnt="6"/>
      <dgm:spPr/>
      <dgm:t>
        <a:bodyPr/>
        <a:lstStyle/>
        <a:p>
          <a:endParaRPr kumimoji="1" lang="ja-JP" altLang="en-US"/>
        </a:p>
      </dgm:t>
    </dgm:pt>
    <dgm:pt modelId="{77255FDF-250B-42D9-82F2-0FE90A81A95B}" type="pres">
      <dgm:prSet presAssocID="{8C67A91F-9D20-4C6F-9D85-91BF26061419}" presName="connTx" presStyleLbl="parChTrans1D3" presStyleIdx="2" presStyleCnt="6"/>
      <dgm:spPr/>
      <dgm:t>
        <a:bodyPr/>
        <a:lstStyle/>
        <a:p>
          <a:endParaRPr kumimoji="1" lang="ja-JP" altLang="en-US"/>
        </a:p>
      </dgm:t>
    </dgm:pt>
    <dgm:pt modelId="{C2D065A7-205A-41AC-960D-BBAF2C497451}" type="pres">
      <dgm:prSet presAssocID="{7FCD392D-B6FF-43D0-AD78-B4FD2D9086D3}" presName="root2" presStyleCnt="0"/>
      <dgm:spPr/>
    </dgm:pt>
    <dgm:pt modelId="{CE3C248F-52F6-485F-B272-0A09E62B1489}" type="pres">
      <dgm:prSet presAssocID="{7FCD392D-B6FF-43D0-AD78-B4FD2D9086D3}" presName="LevelTwoTextNode" presStyleLbl="node3" presStyleIdx="2" presStyleCnt="6" custScaleX="177156" custScaleY="110000" custLinFactNeighborX="-17533">
        <dgm:presLayoutVars>
          <dgm:chPref val="3"/>
        </dgm:presLayoutVars>
      </dgm:prSet>
      <dgm:spPr/>
      <dgm:t>
        <a:bodyPr/>
        <a:lstStyle/>
        <a:p>
          <a:endParaRPr kumimoji="1" lang="ja-JP" altLang="en-US"/>
        </a:p>
      </dgm:t>
    </dgm:pt>
    <dgm:pt modelId="{FDFB0CAD-9B99-4C2D-B955-65D08AE06324}" type="pres">
      <dgm:prSet presAssocID="{7FCD392D-B6FF-43D0-AD78-B4FD2D9086D3}" presName="level3hierChild" presStyleCnt="0"/>
      <dgm:spPr/>
    </dgm:pt>
    <dgm:pt modelId="{604D3388-719D-4E68-A828-33982BD17FD7}" type="pres">
      <dgm:prSet presAssocID="{404032BE-41EA-4C1C-9624-893F4CAB62CD}" presName="conn2-1" presStyleLbl="parChTrans1D4" presStyleIdx="3" presStyleCnt="5"/>
      <dgm:spPr/>
      <dgm:t>
        <a:bodyPr/>
        <a:lstStyle/>
        <a:p>
          <a:endParaRPr kumimoji="1" lang="ja-JP" altLang="en-US"/>
        </a:p>
      </dgm:t>
    </dgm:pt>
    <dgm:pt modelId="{F249DBDC-BBA4-4CE2-98ED-E1DED965F78F}" type="pres">
      <dgm:prSet presAssocID="{404032BE-41EA-4C1C-9624-893F4CAB62CD}" presName="connTx" presStyleLbl="parChTrans1D4" presStyleIdx="3" presStyleCnt="5"/>
      <dgm:spPr/>
      <dgm:t>
        <a:bodyPr/>
        <a:lstStyle/>
        <a:p>
          <a:endParaRPr kumimoji="1" lang="ja-JP" altLang="en-US"/>
        </a:p>
      </dgm:t>
    </dgm:pt>
    <dgm:pt modelId="{A908B2CA-83D9-40CC-B6C9-A3293EE80137}" type="pres">
      <dgm:prSet presAssocID="{9BD6724A-2BF2-4CAA-BD72-53CA83C9394F}" presName="root2" presStyleCnt="0"/>
      <dgm:spPr/>
    </dgm:pt>
    <dgm:pt modelId="{F58386BF-FC39-4A3F-B235-38108128FEB4}" type="pres">
      <dgm:prSet presAssocID="{9BD6724A-2BF2-4CAA-BD72-53CA83C9394F}" presName="LevelTwoTextNode" presStyleLbl="node4" presStyleIdx="3" presStyleCnt="5" custScaleX="214359" custScaleY="110000" custLinFactNeighborX="40209" custLinFactNeighborY="62406">
        <dgm:presLayoutVars>
          <dgm:chPref val="3"/>
        </dgm:presLayoutVars>
      </dgm:prSet>
      <dgm:spPr/>
      <dgm:t>
        <a:bodyPr/>
        <a:lstStyle/>
        <a:p>
          <a:endParaRPr kumimoji="1" lang="ja-JP" altLang="en-US"/>
        </a:p>
      </dgm:t>
    </dgm:pt>
    <dgm:pt modelId="{6F80E91B-8F1E-4B4B-B780-B559CFE9E2EB}" type="pres">
      <dgm:prSet presAssocID="{9BD6724A-2BF2-4CAA-BD72-53CA83C9394F}" presName="level3hierChild" presStyleCnt="0"/>
      <dgm:spPr/>
    </dgm:pt>
    <dgm:pt modelId="{D95DE801-6D96-4508-B51D-47EA011CB514}" type="pres">
      <dgm:prSet presAssocID="{EEC9FA78-3487-4586-9995-6F53B425BB75}" presName="conn2-1" presStyleLbl="parChTrans1D4" presStyleIdx="4" presStyleCnt="5"/>
      <dgm:spPr/>
      <dgm:t>
        <a:bodyPr/>
        <a:lstStyle/>
        <a:p>
          <a:endParaRPr kumimoji="1" lang="ja-JP" altLang="en-US"/>
        </a:p>
      </dgm:t>
    </dgm:pt>
    <dgm:pt modelId="{D5914ECC-A89F-4E71-8732-BD6E152A0CE1}" type="pres">
      <dgm:prSet presAssocID="{EEC9FA78-3487-4586-9995-6F53B425BB75}" presName="connTx" presStyleLbl="parChTrans1D4" presStyleIdx="4" presStyleCnt="5"/>
      <dgm:spPr/>
      <dgm:t>
        <a:bodyPr/>
        <a:lstStyle/>
        <a:p>
          <a:endParaRPr kumimoji="1" lang="ja-JP" altLang="en-US"/>
        </a:p>
      </dgm:t>
    </dgm:pt>
    <dgm:pt modelId="{1B589F98-821C-4823-A067-F3EFE7957A03}" type="pres">
      <dgm:prSet presAssocID="{2C7B9482-9F20-4C8F-ADB5-07EBF445658A}" presName="root2" presStyleCnt="0"/>
      <dgm:spPr/>
    </dgm:pt>
    <dgm:pt modelId="{DF83EEDF-0038-4B47-BEBD-9373FE1AEA8C}" type="pres">
      <dgm:prSet presAssocID="{2C7B9482-9F20-4C8F-ADB5-07EBF445658A}" presName="LevelTwoTextNode" presStyleLbl="node4" presStyleIdx="4" presStyleCnt="5" custScaleX="214359" custScaleY="110000" custLinFactNeighborX="40209" custLinFactNeighborY="63005">
        <dgm:presLayoutVars>
          <dgm:chPref val="3"/>
        </dgm:presLayoutVars>
      </dgm:prSet>
      <dgm:spPr/>
      <dgm:t>
        <a:bodyPr/>
        <a:lstStyle/>
        <a:p>
          <a:endParaRPr kumimoji="1" lang="ja-JP" altLang="en-US"/>
        </a:p>
      </dgm:t>
    </dgm:pt>
    <dgm:pt modelId="{86DCAF11-ECC9-4A2A-B54F-0CD54A1C3B61}" type="pres">
      <dgm:prSet presAssocID="{2C7B9482-9F20-4C8F-ADB5-07EBF445658A}" presName="level3hierChild" presStyleCnt="0"/>
      <dgm:spPr/>
    </dgm:pt>
    <dgm:pt modelId="{70CF7B93-4146-4C6F-9957-18FC5A78EF48}" type="pres">
      <dgm:prSet presAssocID="{4453BCE4-513E-456E-9C20-6C9A3385D990}" presName="conn2-1" presStyleLbl="parChTrans1D3" presStyleIdx="3" presStyleCnt="6"/>
      <dgm:spPr/>
      <dgm:t>
        <a:bodyPr/>
        <a:lstStyle/>
        <a:p>
          <a:endParaRPr kumimoji="1" lang="ja-JP" altLang="en-US"/>
        </a:p>
      </dgm:t>
    </dgm:pt>
    <dgm:pt modelId="{2B63AD00-6B7F-4325-9626-24A7147C9724}" type="pres">
      <dgm:prSet presAssocID="{4453BCE4-513E-456E-9C20-6C9A3385D990}" presName="connTx" presStyleLbl="parChTrans1D3" presStyleIdx="3" presStyleCnt="6"/>
      <dgm:spPr/>
      <dgm:t>
        <a:bodyPr/>
        <a:lstStyle/>
        <a:p>
          <a:endParaRPr kumimoji="1" lang="ja-JP" altLang="en-US"/>
        </a:p>
      </dgm:t>
    </dgm:pt>
    <dgm:pt modelId="{F6B99EA3-C16B-437F-A752-BF4FC190CDE4}" type="pres">
      <dgm:prSet presAssocID="{B038376B-928F-4E22-9965-E51909761813}" presName="root2" presStyleCnt="0"/>
      <dgm:spPr/>
    </dgm:pt>
    <dgm:pt modelId="{D0B5900F-6F0A-416A-A061-6C87676A6A82}" type="pres">
      <dgm:prSet presAssocID="{B038376B-928F-4E22-9965-E51909761813}" presName="LevelTwoTextNode" presStyleLbl="node3" presStyleIdx="3" presStyleCnt="6" custScaleX="177156" custScaleY="110000" custLinFactNeighborX="-17533">
        <dgm:presLayoutVars>
          <dgm:chPref val="3"/>
        </dgm:presLayoutVars>
      </dgm:prSet>
      <dgm:spPr/>
      <dgm:t>
        <a:bodyPr/>
        <a:lstStyle/>
        <a:p>
          <a:endParaRPr kumimoji="1" lang="ja-JP" altLang="en-US"/>
        </a:p>
      </dgm:t>
    </dgm:pt>
    <dgm:pt modelId="{92D9F8A6-9E29-4842-B101-E8F77112BCCD}" type="pres">
      <dgm:prSet presAssocID="{B038376B-928F-4E22-9965-E51909761813}" presName="level3hierChild" presStyleCnt="0"/>
      <dgm:spPr/>
    </dgm:pt>
    <dgm:pt modelId="{47E9E96E-AF88-4E41-837B-07BDDB2DFAE9}" type="pres">
      <dgm:prSet presAssocID="{BC229EAB-6447-4A91-90C1-24388EAB596D}" presName="conn2-1" presStyleLbl="parChTrans1D2" presStyleIdx="2" presStyleCnt="3"/>
      <dgm:spPr/>
      <dgm:t>
        <a:bodyPr/>
        <a:lstStyle/>
        <a:p>
          <a:endParaRPr kumimoji="1" lang="ja-JP" altLang="en-US"/>
        </a:p>
      </dgm:t>
    </dgm:pt>
    <dgm:pt modelId="{A7A6F0C3-CE75-4868-8AA6-BB0A8BD784A9}" type="pres">
      <dgm:prSet presAssocID="{BC229EAB-6447-4A91-90C1-24388EAB596D}" presName="connTx" presStyleLbl="parChTrans1D2" presStyleIdx="2" presStyleCnt="3"/>
      <dgm:spPr/>
      <dgm:t>
        <a:bodyPr/>
        <a:lstStyle/>
        <a:p>
          <a:endParaRPr kumimoji="1" lang="ja-JP" altLang="en-US"/>
        </a:p>
      </dgm:t>
    </dgm:pt>
    <dgm:pt modelId="{2FA26087-9C3E-401E-8411-6BD6C0280385}" type="pres">
      <dgm:prSet presAssocID="{BC90C444-76D6-4968-A96F-F82472DEA920}" presName="root2" presStyleCnt="0"/>
      <dgm:spPr/>
    </dgm:pt>
    <dgm:pt modelId="{D0212C2B-FE8E-47D7-A931-D6B1146AEC99}" type="pres">
      <dgm:prSet presAssocID="{BC90C444-76D6-4968-A96F-F82472DEA920}" presName="LevelTwoTextNode" presStyleLbl="node2" presStyleIdx="2" presStyleCnt="3" custScaleX="133100" custScaleY="133100" custLinFactNeighborX="-47454">
        <dgm:presLayoutVars>
          <dgm:chPref val="3"/>
        </dgm:presLayoutVars>
      </dgm:prSet>
      <dgm:spPr/>
      <dgm:t>
        <a:bodyPr/>
        <a:lstStyle/>
        <a:p>
          <a:endParaRPr kumimoji="1" lang="ja-JP" altLang="en-US"/>
        </a:p>
      </dgm:t>
    </dgm:pt>
    <dgm:pt modelId="{3DCD929F-9037-4C5E-A30B-389C961FDC76}" type="pres">
      <dgm:prSet presAssocID="{BC90C444-76D6-4968-A96F-F82472DEA920}" presName="level3hierChild" presStyleCnt="0"/>
      <dgm:spPr/>
    </dgm:pt>
    <dgm:pt modelId="{5495B435-8958-4B70-909D-6E0149A68B4F}" type="pres">
      <dgm:prSet presAssocID="{C9290845-8C03-4F9B-BB4D-ECBBFF999AD0}" presName="conn2-1" presStyleLbl="parChTrans1D3" presStyleIdx="4" presStyleCnt="6"/>
      <dgm:spPr/>
      <dgm:t>
        <a:bodyPr/>
        <a:lstStyle/>
        <a:p>
          <a:endParaRPr kumimoji="1" lang="ja-JP" altLang="en-US"/>
        </a:p>
      </dgm:t>
    </dgm:pt>
    <dgm:pt modelId="{8F068619-DFA2-4FA1-BA17-69A0D9BEC601}" type="pres">
      <dgm:prSet presAssocID="{C9290845-8C03-4F9B-BB4D-ECBBFF999AD0}" presName="connTx" presStyleLbl="parChTrans1D3" presStyleIdx="4" presStyleCnt="6"/>
      <dgm:spPr/>
      <dgm:t>
        <a:bodyPr/>
        <a:lstStyle/>
        <a:p>
          <a:endParaRPr kumimoji="1" lang="ja-JP" altLang="en-US"/>
        </a:p>
      </dgm:t>
    </dgm:pt>
    <dgm:pt modelId="{C51B75A0-D76C-4314-BF8A-D6C3D7CC0C5D}" type="pres">
      <dgm:prSet presAssocID="{FD3284A0-8742-4519-9054-61A372AFA443}" presName="root2" presStyleCnt="0"/>
      <dgm:spPr/>
    </dgm:pt>
    <dgm:pt modelId="{C46B7D02-3E1F-46B7-ACCD-B38F4C0CA7D3}" type="pres">
      <dgm:prSet presAssocID="{FD3284A0-8742-4519-9054-61A372AFA443}" presName="LevelTwoTextNode" presStyleLbl="node3" presStyleIdx="4" presStyleCnt="6" custScaleX="177156" custScaleY="110000" custLinFactNeighborX="-17533">
        <dgm:presLayoutVars>
          <dgm:chPref val="3"/>
        </dgm:presLayoutVars>
      </dgm:prSet>
      <dgm:spPr/>
      <dgm:t>
        <a:bodyPr/>
        <a:lstStyle/>
        <a:p>
          <a:endParaRPr kumimoji="1" lang="ja-JP" altLang="en-US"/>
        </a:p>
      </dgm:t>
    </dgm:pt>
    <dgm:pt modelId="{F44A17D1-C255-4177-BA5E-3EA4DC63B566}" type="pres">
      <dgm:prSet presAssocID="{FD3284A0-8742-4519-9054-61A372AFA443}" presName="level3hierChild" presStyleCnt="0"/>
      <dgm:spPr/>
    </dgm:pt>
    <dgm:pt modelId="{1CC292A8-2CA0-4EB8-9F3F-F4E067B56CA3}" type="pres">
      <dgm:prSet presAssocID="{96DBCA12-B6BD-4250-988F-74F186781C05}" presName="conn2-1" presStyleLbl="parChTrans1D3" presStyleIdx="5" presStyleCnt="6"/>
      <dgm:spPr/>
      <dgm:t>
        <a:bodyPr/>
        <a:lstStyle/>
        <a:p>
          <a:endParaRPr kumimoji="1" lang="ja-JP" altLang="en-US"/>
        </a:p>
      </dgm:t>
    </dgm:pt>
    <dgm:pt modelId="{CAB3E148-5503-40C3-887C-ADABF07EB5A9}" type="pres">
      <dgm:prSet presAssocID="{96DBCA12-B6BD-4250-988F-74F186781C05}" presName="connTx" presStyleLbl="parChTrans1D3" presStyleIdx="5" presStyleCnt="6"/>
      <dgm:spPr/>
      <dgm:t>
        <a:bodyPr/>
        <a:lstStyle/>
        <a:p>
          <a:endParaRPr kumimoji="1" lang="ja-JP" altLang="en-US"/>
        </a:p>
      </dgm:t>
    </dgm:pt>
    <dgm:pt modelId="{905D1F6D-91B6-4F99-9313-8FB1CBCA90F9}" type="pres">
      <dgm:prSet presAssocID="{64AF850E-BAF6-468E-8B8A-09B92BDB6168}" presName="root2" presStyleCnt="0"/>
      <dgm:spPr/>
    </dgm:pt>
    <dgm:pt modelId="{327BED52-6C8A-434D-B4F9-09CE3833C459}" type="pres">
      <dgm:prSet presAssocID="{64AF850E-BAF6-468E-8B8A-09B92BDB6168}" presName="LevelTwoTextNode" presStyleLbl="node3" presStyleIdx="5" presStyleCnt="6" custScaleX="177156" custScaleY="110000" custLinFactNeighborX="-17533">
        <dgm:presLayoutVars>
          <dgm:chPref val="3"/>
        </dgm:presLayoutVars>
      </dgm:prSet>
      <dgm:spPr/>
      <dgm:t>
        <a:bodyPr/>
        <a:lstStyle/>
        <a:p>
          <a:endParaRPr kumimoji="1" lang="ja-JP" altLang="en-US"/>
        </a:p>
      </dgm:t>
    </dgm:pt>
    <dgm:pt modelId="{1E035D00-8DF1-47BC-A73A-3E9BC465E162}" type="pres">
      <dgm:prSet presAssocID="{64AF850E-BAF6-468E-8B8A-09B92BDB6168}" presName="level3hierChild" presStyleCnt="0"/>
      <dgm:spPr/>
    </dgm:pt>
  </dgm:ptLst>
  <dgm:cxnLst>
    <dgm:cxn modelId="{92D231A7-90B9-4C61-ADE2-00229AE31FDC}" type="presOf" srcId="{404032BE-41EA-4C1C-9624-893F4CAB62CD}" destId="{F249DBDC-BBA4-4CE2-98ED-E1DED965F78F}" srcOrd="1" destOrd="0" presId="urn:microsoft.com/office/officeart/2005/8/layout/hierarchy2"/>
    <dgm:cxn modelId="{15AEA869-1DBC-4525-ACAF-592246AEB20A}" type="presOf" srcId="{EAB12288-45AA-4A94-98E0-C27AB2D01B26}" destId="{226549E0-0064-4296-A973-01A24B38A117}" srcOrd="1" destOrd="0" presId="urn:microsoft.com/office/officeart/2005/8/layout/hierarchy2"/>
    <dgm:cxn modelId="{03D5E1EF-78A7-4F0A-9658-89789E28A152}" srcId="{BC90C444-76D6-4968-A96F-F82472DEA920}" destId="{64AF850E-BAF6-468E-8B8A-09B92BDB6168}" srcOrd="1" destOrd="0" parTransId="{96DBCA12-B6BD-4250-988F-74F186781C05}" sibTransId="{8A385B8E-835C-4977-A9C8-8B1EBCD2395D}"/>
    <dgm:cxn modelId="{D60C90AA-3424-4435-9158-58BBD0F6BBC3}" type="presOf" srcId="{7FCD392D-B6FF-43D0-AD78-B4FD2D9086D3}" destId="{CE3C248F-52F6-485F-B272-0A09E62B1489}" srcOrd="0" destOrd="0" presId="urn:microsoft.com/office/officeart/2005/8/layout/hierarchy2"/>
    <dgm:cxn modelId="{7F08C82D-1315-467E-B40D-478D08CC9234}" type="presOf" srcId="{1188EF56-1A06-4C1D-9B2F-552DE21A3431}" destId="{2F9EBADA-456F-423A-B8DF-3D0EB69BD917}" srcOrd="0" destOrd="0" presId="urn:microsoft.com/office/officeart/2005/8/layout/hierarchy2"/>
    <dgm:cxn modelId="{501BD080-75BB-4AA6-A8EF-78BBD35D7D13}" type="presOf" srcId="{2A71A569-E330-4904-9EEA-4B63C68DCB44}" destId="{71B3C01C-29A8-4534-B7C8-5E580CAFB30C}" srcOrd="0" destOrd="0" presId="urn:microsoft.com/office/officeart/2005/8/layout/hierarchy2"/>
    <dgm:cxn modelId="{456D05B9-9A88-4E1F-BD2F-F3B4FAF098AB}" type="presOf" srcId="{96DBCA12-B6BD-4250-988F-74F186781C05}" destId="{1CC292A8-2CA0-4EB8-9F3F-F4E067B56CA3}" srcOrd="0" destOrd="0" presId="urn:microsoft.com/office/officeart/2005/8/layout/hierarchy2"/>
    <dgm:cxn modelId="{20800964-32A0-489F-8AAA-897DACB07310}" type="presOf" srcId="{4453BCE4-513E-456E-9C20-6C9A3385D990}" destId="{70CF7B93-4146-4C6F-9957-18FC5A78EF48}" srcOrd="0" destOrd="0" presId="urn:microsoft.com/office/officeart/2005/8/layout/hierarchy2"/>
    <dgm:cxn modelId="{CFE46AE7-4E9E-4616-96C4-EB582F6AB9BD}" type="presOf" srcId="{824B0785-8B64-4661-AA57-FB492709624F}" destId="{77A1118B-98A0-45B2-8686-AD17C5B449F4}" srcOrd="0" destOrd="0" presId="urn:microsoft.com/office/officeart/2005/8/layout/hierarchy2"/>
    <dgm:cxn modelId="{DBFA7C07-BA8E-4BF7-9943-F39697E3177B}" type="presOf" srcId="{8C67A91F-9D20-4C6F-9D85-91BF26061419}" destId="{05CE028E-0DF1-4909-9AE8-556CA220321A}" srcOrd="0" destOrd="0" presId="urn:microsoft.com/office/officeart/2005/8/layout/hierarchy2"/>
    <dgm:cxn modelId="{B3E30021-650F-420E-801B-D26913FDC86F}" srcId="{2A71A569-E330-4904-9EEA-4B63C68DCB44}" destId="{824B0785-8B64-4661-AA57-FB492709624F}" srcOrd="1" destOrd="0" parTransId="{D628EF15-EFAE-4C9C-A0DF-65B65DACF914}" sibTransId="{7526DC80-849E-480A-A41A-057E68FF897A}"/>
    <dgm:cxn modelId="{45AD43C9-9DE5-47C2-AE7E-3EDF30A06803}" type="presOf" srcId="{8C67A91F-9D20-4C6F-9D85-91BF26061419}" destId="{77255FDF-250B-42D9-82F2-0FE90A81A95B}" srcOrd="1" destOrd="0" presId="urn:microsoft.com/office/officeart/2005/8/layout/hierarchy2"/>
    <dgm:cxn modelId="{0FD25FE4-1FE3-4FDF-9235-41F30F5C46EB}" type="presOf" srcId="{EEC9FA78-3487-4586-9995-6F53B425BB75}" destId="{D95DE801-6D96-4508-B51D-47EA011CB514}" srcOrd="0" destOrd="0" presId="urn:microsoft.com/office/officeart/2005/8/layout/hierarchy2"/>
    <dgm:cxn modelId="{24FE3E66-9DB6-40F3-9E34-B2051A368B2E}" srcId="{96B54041-5D02-402F-8AE0-6C96D99F4292}" destId="{BC90C444-76D6-4968-A96F-F82472DEA920}" srcOrd="2" destOrd="0" parTransId="{BC229EAB-6447-4A91-90C1-24388EAB596D}" sibTransId="{7F2C6608-DAA1-4450-A5F3-A3CB80C78C6F}"/>
    <dgm:cxn modelId="{6E09AC4E-9493-4F32-A6C3-61E45FE3CFD7}" srcId="{824B0785-8B64-4661-AA57-FB492709624F}" destId="{9937C193-6493-41C1-BC4E-788C49B1DAC7}" srcOrd="2" destOrd="0" parTransId="{35493016-CE9E-403B-AA2D-1192695349E3}" sibTransId="{1EA93975-CB60-4B51-94E0-DD640F0CBE2B}"/>
    <dgm:cxn modelId="{A8763E89-13FB-4301-84A6-967540BD5978}" type="presOf" srcId="{021C2F57-F411-42F2-B236-1C7984E6A22A}" destId="{A2FE18AD-1320-4CC0-B590-4902411283C5}" srcOrd="1" destOrd="0" presId="urn:microsoft.com/office/officeart/2005/8/layout/hierarchy2"/>
    <dgm:cxn modelId="{42087886-AE19-4B22-A2B2-3165EFFEFC90}" type="presOf" srcId="{A3336DBE-A352-4E90-8144-36E6F5CCF402}" destId="{E86CE6E3-5758-4A09-AFDD-490D1077A9F8}" srcOrd="0" destOrd="0" presId="urn:microsoft.com/office/officeart/2005/8/layout/hierarchy2"/>
    <dgm:cxn modelId="{0D2B8803-6213-4BA9-938B-A72AAAEC5F07}" srcId="{824B0785-8B64-4661-AA57-FB492709624F}" destId="{C8FEB617-14C9-4EE3-B995-08E4AEEA61D2}" srcOrd="1" destOrd="0" parTransId="{1188EF56-1A06-4C1D-9B2F-552DE21A3431}" sibTransId="{4C14B214-0641-4CF4-8D23-BAB095923BFF}"/>
    <dgm:cxn modelId="{242BD556-EC2C-4715-B1E1-777E74A39CB5}" type="presOf" srcId="{2C7B9482-9F20-4C8F-ADB5-07EBF445658A}" destId="{DF83EEDF-0038-4B47-BEBD-9373FE1AEA8C}" srcOrd="0" destOrd="0" presId="urn:microsoft.com/office/officeart/2005/8/layout/hierarchy2"/>
    <dgm:cxn modelId="{3FEEC0A1-D3C1-4594-B28B-736434C60A99}" type="presOf" srcId="{C9290845-8C03-4F9B-BB4D-ECBBFF999AD0}" destId="{8F068619-DFA2-4FA1-BA17-69A0D9BEC601}" srcOrd="1" destOrd="0" presId="urn:microsoft.com/office/officeart/2005/8/layout/hierarchy2"/>
    <dgm:cxn modelId="{522F6A93-FD60-4DCF-BE7C-0EBF28D9F17B}" type="presOf" srcId="{FD3284A0-8742-4519-9054-61A372AFA443}" destId="{C46B7D02-3E1F-46B7-ACCD-B38F4C0CA7D3}" srcOrd="0" destOrd="0" presId="urn:microsoft.com/office/officeart/2005/8/layout/hierarchy2"/>
    <dgm:cxn modelId="{8D0748A6-AD65-4E16-A5C0-47DB360BE5BE}" type="presOf" srcId="{C7415639-89C8-44C5-905A-7D5F025D4A57}" destId="{0BC3197D-A083-41AD-A92D-0688E4877C05}" srcOrd="0" destOrd="0" presId="urn:microsoft.com/office/officeart/2005/8/layout/hierarchy2"/>
    <dgm:cxn modelId="{2838C920-5AE2-4586-8F38-E5E67970EA88}" srcId="{96B54041-5D02-402F-8AE0-6C96D99F4292}" destId="{2A71A569-E330-4904-9EEA-4B63C68DCB44}" srcOrd="0" destOrd="0" parTransId="{EAB12288-45AA-4A94-98E0-C27AB2D01B26}" sibTransId="{480456A1-EABC-404D-95F5-57403955DBC6}"/>
    <dgm:cxn modelId="{E2915C18-C205-41A8-8816-7D269886B480}" type="presOf" srcId="{A3336DBE-A352-4E90-8144-36E6F5CCF402}" destId="{1A1928F9-5A0C-4570-8DC4-7F2DD739689E}" srcOrd="1" destOrd="0" presId="urn:microsoft.com/office/officeart/2005/8/layout/hierarchy2"/>
    <dgm:cxn modelId="{39D9267A-0C9B-45F0-9D24-10E8EDD417BF}" type="presOf" srcId="{EEC9FA78-3487-4586-9995-6F53B425BB75}" destId="{D5914ECC-A89F-4E71-8732-BD6E152A0CE1}" srcOrd="1" destOrd="0" presId="urn:microsoft.com/office/officeart/2005/8/layout/hierarchy2"/>
    <dgm:cxn modelId="{87AD5070-80DD-4040-8476-36DDC0F104A2}" srcId="{29445E76-741D-47D0-91A9-DE130ED8B188}" destId="{B038376B-928F-4E22-9965-E51909761813}" srcOrd="1" destOrd="0" parTransId="{4453BCE4-513E-456E-9C20-6C9A3385D990}" sibTransId="{62D582DE-6ACA-4F22-B5E7-5F314F925AFF}"/>
    <dgm:cxn modelId="{685B7CCC-E9DA-42E6-AFBB-3F559328643B}" type="presOf" srcId="{EAB12288-45AA-4A94-98E0-C27AB2D01B26}" destId="{F27DFC70-0890-4C49-8A53-8733D837E844}" srcOrd="0" destOrd="0" presId="urn:microsoft.com/office/officeart/2005/8/layout/hierarchy2"/>
    <dgm:cxn modelId="{BAB1B973-948E-4C21-BF2A-9130ED86EDC3}" type="presOf" srcId="{0C1D1FAA-FDB9-46A1-A3D2-078F9487416A}" destId="{8D5E5BE9-D89D-4263-A020-6A46F3BB4D20}" srcOrd="0" destOrd="0" presId="urn:microsoft.com/office/officeart/2005/8/layout/hierarchy2"/>
    <dgm:cxn modelId="{368EF6D2-BF81-4E81-8ADE-13633B9F6C27}" type="presOf" srcId="{9937C193-6493-41C1-BC4E-788C49B1DAC7}" destId="{094DDBD2-E4CE-46DA-9F2B-E9DE4C00C27E}" srcOrd="0" destOrd="0" presId="urn:microsoft.com/office/officeart/2005/8/layout/hierarchy2"/>
    <dgm:cxn modelId="{C248608C-9ADB-440A-BD54-5E3B99A5FE46}" type="presOf" srcId="{C9290845-8C03-4F9B-BB4D-ECBBFF999AD0}" destId="{5495B435-8958-4B70-909D-6E0149A68B4F}" srcOrd="0" destOrd="0" presId="urn:microsoft.com/office/officeart/2005/8/layout/hierarchy2"/>
    <dgm:cxn modelId="{67CEFE80-BDA0-4A11-9CF1-0360AB792797}" type="presOf" srcId="{BC90C444-76D6-4968-A96F-F82472DEA920}" destId="{D0212C2B-FE8E-47D7-A931-D6B1146AEC99}" srcOrd="0" destOrd="0" presId="urn:microsoft.com/office/officeart/2005/8/layout/hierarchy2"/>
    <dgm:cxn modelId="{1E80B2BE-CF24-4594-8245-14BAA82A8336}" type="presOf" srcId="{C8FEB617-14C9-4EE3-B995-08E4AEEA61D2}" destId="{CB3A3FCA-1A00-40FC-ADDA-8AC41AE34251}" srcOrd="0" destOrd="0" presId="urn:microsoft.com/office/officeart/2005/8/layout/hierarchy2"/>
    <dgm:cxn modelId="{73427CDE-CB87-4D32-AC42-E6E70FC30E19}" srcId="{7FCD392D-B6FF-43D0-AD78-B4FD2D9086D3}" destId="{2C7B9482-9F20-4C8F-ADB5-07EBF445658A}" srcOrd="1" destOrd="0" parTransId="{EEC9FA78-3487-4586-9995-6F53B425BB75}" sibTransId="{EF54CC1F-D364-4661-8B5D-BD4ACF448EB9}"/>
    <dgm:cxn modelId="{A646E41B-820C-4513-A5F6-6A32D7D71546}" type="presOf" srcId="{35493016-CE9E-403B-AA2D-1192695349E3}" destId="{DABBE828-9A70-415D-B671-F8EF2174F3A5}" srcOrd="0" destOrd="0" presId="urn:microsoft.com/office/officeart/2005/8/layout/hierarchy2"/>
    <dgm:cxn modelId="{C7FD7635-1D33-47F5-BA87-042AB4301E63}" srcId="{824B0785-8B64-4661-AA57-FB492709624F}" destId="{0C1D1FAA-FDB9-46A1-A3D2-078F9487416A}" srcOrd="0" destOrd="0" parTransId="{021C2F57-F411-42F2-B236-1C7984E6A22A}" sibTransId="{FF10FC01-7E7E-40CD-869C-0468B6111E80}"/>
    <dgm:cxn modelId="{AD818DB5-B97B-4C6E-A3BC-FECE0EF37AC7}" srcId="{29445E76-741D-47D0-91A9-DE130ED8B188}" destId="{7FCD392D-B6FF-43D0-AD78-B4FD2D9086D3}" srcOrd="0" destOrd="0" parTransId="{8C67A91F-9D20-4C6F-9D85-91BF26061419}" sibTransId="{F2A8EF1D-ADC1-42FB-8010-FB6B1720C1C7}"/>
    <dgm:cxn modelId="{FE5E2373-28A3-422A-816E-23842493EF49}" type="presOf" srcId="{B038376B-928F-4E22-9965-E51909761813}" destId="{D0B5900F-6F0A-416A-A061-6C87676A6A82}" srcOrd="0" destOrd="0" presId="urn:microsoft.com/office/officeart/2005/8/layout/hierarchy2"/>
    <dgm:cxn modelId="{351E2572-C5CA-44FD-8AB8-049D7266EC49}" type="presOf" srcId="{D628EF15-EFAE-4C9C-A0DF-65B65DACF914}" destId="{9D529DF9-4A31-48C3-B21F-AA43BCC3A7AC}" srcOrd="1" destOrd="0" presId="urn:microsoft.com/office/officeart/2005/8/layout/hierarchy2"/>
    <dgm:cxn modelId="{D26B48A7-CBEC-4E3D-8E41-50A7DDF4DA6C}" srcId="{7FCD392D-B6FF-43D0-AD78-B4FD2D9086D3}" destId="{9BD6724A-2BF2-4CAA-BD72-53CA83C9394F}" srcOrd="0" destOrd="0" parTransId="{404032BE-41EA-4C1C-9624-893F4CAB62CD}" sibTransId="{328E2955-3201-47E2-B33D-417C48B7512F}"/>
    <dgm:cxn modelId="{49864539-1209-4986-9A0F-1F80E2CFDBF8}" type="presOf" srcId="{35493016-CE9E-403B-AA2D-1192695349E3}" destId="{5FEFA8F2-EA11-4167-8A60-7CE0A3C76FA4}" srcOrd="1" destOrd="0" presId="urn:microsoft.com/office/officeart/2005/8/layout/hierarchy2"/>
    <dgm:cxn modelId="{07C2341E-5475-40BC-A7F9-C31E437EA1F6}" type="presOf" srcId="{404032BE-41EA-4C1C-9624-893F4CAB62CD}" destId="{604D3388-719D-4E68-A828-33982BD17FD7}" srcOrd="0" destOrd="0" presId="urn:microsoft.com/office/officeart/2005/8/layout/hierarchy2"/>
    <dgm:cxn modelId="{5A841FB6-8871-4E6B-8B7C-6070665B13DD}" srcId="{96B54041-5D02-402F-8AE0-6C96D99F4292}" destId="{29445E76-741D-47D0-91A9-DE130ED8B188}" srcOrd="1" destOrd="0" parTransId="{C7415639-89C8-44C5-905A-7D5F025D4A57}" sibTransId="{EDB985D9-D440-4B29-9328-529E5A0BD116}"/>
    <dgm:cxn modelId="{887A84AE-C500-4512-A2B1-5E0819087D19}" type="presOf" srcId="{9BD6724A-2BF2-4CAA-BD72-53CA83C9394F}" destId="{F58386BF-FC39-4A3F-B235-38108128FEB4}" srcOrd="0" destOrd="0" presId="urn:microsoft.com/office/officeart/2005/8/layout/hierarchy2"/>
    <dgm:cxn modelId="{E766421D-4896-4D15-8528-E3E4282F2291}" srcId="{BC90C444-76D6-4968-A96F-F82472DEA920}" destId="{FD3284A0-8742-4519-9054-61A372AFA443}" srcOrd="0" destOrd="0" parTransId="{C9290845-8C03-4F9B-BB4D-ECBBFF999AD0}" sibTransId="{535DF99F-2DA0-48F9-9552-DB4F4C6D6E03}"/>
    <dgm:cxn modelId="{90E486BF-855E-4620-8FCA-49812210EE29}" type="presOf" srcId="{021C2F57-F411-42F2-B236-1C7984E6A22A}" destId="{6D4699D4-0FEF-4C64-A27F-C93D5E5354A2}" srcOrd="0" destOrd="0" presId="urn:microsoft.com/office/officeart/2005/8/layout/hierarchy2"/>
    <dgm:cxn modelId="{465ABF40-3896-4E67-9787-FE504782E4AE}" type="presOf" srcId="{BC229EAB-6447-4A91-90C1-24388EAB596D}" destId="{A7A6F0C3-CE75-4868-8AA6-BB0A8BD784A9}" srcOrd="1" destOrd="0" presId="urn:microsoft.com/office/officeart/2005/8/layout/hierarchy2"/>
    <dgm:cxn modelId="{7D9A4ADD-520F-4203-849E-391E8F7624EE}" type="presOf" srcId="{982A941E-1B33-47F6-90D5-4B9B65D543D8}" destId="{4CEB3A38-1A55-47D5-AB91-C96BBCDF1B39}" srcOrd="0" destOrd="0" presId="urn:microsoft.com/office/officeart/2005/8/layout/hierarchy2"/>
    <dgm:cxn modelId="{A7EE115B-05B1-414D-98E6-9786C9D42F0F}" type="presOf" srcId="{96B54041-5D02-402F-8AE0-6C96D99F4292}" destId="{70FDAC7F-40C8-49B4-BB32-51350A437C7F}" srcOrd="0" destOrd="0" presId="urn:microsoft.com/office/officeart/2005/8/layout/hierarchy2"/>
    <dgm:cxn modelId="{FAEFEC88-213D-425C-9D40-E27B7F45ADC2}" type="presOf" srcId="{64AF850E-BAF6-468E-8B8A-09B92BDB6168}" destId="{327BED52-6C8A-434D-B4F9-09CE3833C459}" srcOrd="0" destOrd="0" presId="urn:microsoft.com/office/officeart/2005/8/layout/hierarchy2"/>
    <dgm:cxn modelId="{3E237F83-1DFE-4897-B4A5-FC5C351E9174}" srcId="{2A71A569-E330-4904-9EEA-4B63C68DCB44}" destId="{C160A9B6-5FAC-432A-A638-B61C348D28C4}" srcOrd="0" destOrd="0" parTransId="{A3336DBE-A352-4E90-8144-36E6F5CCF402}" sibTransId="{C43687D9-7EDB-4F27-B8E3-1A630E50F38F}"/>
    <dgm:cxn modelId="{1DA60162-513D-47E4-88FF-9494A23087FF}" srcId="{982A941E-1B33-47F6-90D5-4B9B65D543D8}" destId="{96B54041-5D02-402F-8AE0-6C96D99F4292}" srcOrd="0" destOrd="0" parTransId="{C974ADB3-82CE-49AA-9A96-B638F7ED8F4E}" sibTransId="{08FA7BDD-B916-421F-86CA-CEF6C93E7147}"/>
    <dgm:cxn modelId="{394E9888-8EAA-469A-89C0-71F8145ECE3D}" type="presOf" srcId="{C160A9B6-5FAC-432A-A638-B61C348D28C4}" destId="{F7AB9BC0-633D-430F-9FFE-3DC8A27B6F5B}" srcOrd="0" destOrd="0" presId="urn:microsoft.com/office/officeart/2005/8/layout/hierarchy2"/>
    <dgm:cxn modelId="{04A26F05-0779-4185-A909-EF2FA209FC52}" type="presOf" srcId="{96DBCA12-B6BD-4250-988F-74F186781C05}" destId="{CAB3E148-5503-40C3-887C-ADABF07EB5A9}" srcOrd="1" destOrd="0" presId="urn:microsoft.com/office/officeart/2005/8/layout/hierarchy2"/>
    <dgm:cxn modelId="{1E2CB282-E2BE-4EF6-9BED-60127C358F0C}" type="presOf" srcId="{D628EF15-EFAE-4C9C-A0DF-65B65DACF914}" destId="{A529D786-D6DA-4BF9-88F2-0CCC762319BE}" srcOrd="0" destOrd="0" presId="urn:microsoft.com/office/officeart/2005/8/layout/hierarchy2"/>
    <dgm:cxn modelId="{B30ABDDB-FC24-4C71-8845-E1E1FB66261A}" type="presOf" srcId="{4453BCE4-513E-456E-9C20-6C9A3385D990}" destId="{2B63AD00-6B7F-4325-9626-24A7147C9724}" srcOrd="1" destOrd="0" presId="urn:microsoft.com/office/officeart/2005/8/layout/hierarchy2"/>
    <dgm:cxn modelId="{C27089D4-080C-47EF-8F92-9A02FC128F3E}" type="presOf" srcId="{29445E76-741D-47D0-91A9-DE130ED8B188}" destId="{72EE8386-E7A5-46A4-BDF5-9F70BA0E87D4}" srcOrd="0" destOrd="0" presId="urn:microsoft.com/office/officeart/2005/8/layout/hierarchy2"/>
    <dgm:cxn modelId="{E4F63995-6AF5-4C76-8B99-AF8DF6BCA2AD}" type="presOf" srcId="{C7415639-89C8-44C5-905A-7D5F025D4A57}" destId="{445B2C67-804C-4FB8-80FF-2E11394215A1}" srcOrd="1" destOrd="0" presId="urn:microsoft.com/office/officeart/2005/8/layout/hierarchy2"/>
    <dgm:cxn modelId="{9705D1EF-4BB5-410E-A5F7-28593A6E3656}" type="presOf" srcId="{1188EF56-1A06-4C1D-9B2F-552DE21A3431}" destId="{FD9514F6-8AE0-4943-968E-2D44258F3E84}" srcOrd="1" destOrd="0" presId="urn:microsoft.com/office/officeart/2005/8/layout/hierarchy2"/>
    <dgm:cxn modelId="{97C55365-000D-4A68-8A60-18052EF670F6}" type="presOf" srcId="{BC229EAB-6447-4A91-90C1-24388EAB596D}" destId="{47E9E96E-AF88-4E41-837B-07BDDB2DFAE9}" srcOrd="0" destOrd="0" presId="urn:microsoft.com/office/officeart/2005/8/layout/hierarchy2"/>
    <dgm:cxn modelId="{9CE5CBE2-47CD-46C3-AF12-08211088992F}" type="presParOf" srcId="{4CEB3A38-1A55-47D5-AB91-C96BBCDF1B39}" destId="{E65FC103-CDE3-4AA6-995C-9B042554E2AA}" srcOrd="0" destOrd="0" presId="urn:microsoft.com/office/officeart/2005/8/layout/hierarchy2"/>
    <dgm:cxn modelId="{F15E16F0-99A3-4D40-BCF1-32F6ED091E79}" type="presParOf" srcId="{E65FC103-CDE3-4AA6-995C-9B042554E2AA}" destId="{70FDAC7F-40C8-49B4-BB32-51350A437C7F}" srcOrd="0" destOrd="0" presId="urn:microsoft.com/office/officeart/2005/8/layout/hierarchy2"/>
    <dgm:cxn modelId="{2AB6A43D-819B-4DF7-9FB9-5D9C46E542D1}" type="presParOf" srcId="{E65FC103-CDE3-4AA6-995C-9B042554E2AA}" destId="{E3848626-E7D3-44DC-9D20-10242EB96AFC}" srcOrd="1" destOrd="0" presId="urn:microsoft.com/office/officeart/2005/8/layout/hierarchy2"/>
    <dgm:cxn modelId="{7345AEB6-E6F2-441C-BD9B-7F25E1CB5180}" type="presParOf" srcId="{E3848626-E7D3-44DC-9D20-10242EB96AFC}" destId="{F27DFC70-0890-4C49-8A53-8733D837E844}" srcOrd="0" destOrd="0" presId="urn:microsoft.com/office/officeart/2005/8/layout/hierarchy2"/>
    <dgm:cxn modelId="{946CAEA0-EFA6-420A-9D6B-AB5922F642A8}" type="presParOf" srcId="{F27DFC70-0890-4C49-8A53-8733D837E844}" destId="{226549E0-0064-4296-A973-01A24B38A117}" srcOrd="0" destOrd="0" presId="urn:microsoft.com/office/officeart/2005/8/layout/hierarchy2"/>
    <dgm:cxn modelId="{635C9908-7F03-4104-A522-7B2DF92609F9}" type="presParOf" srcId="{E3848626-E7D3-44DC-9D20-10242EB96AFC}" destId="{DB0DBE13-471C-408E-8730-A1DCA36F7AF3}" srcOrd="1" destOrd="0" presId="urn:microsoft.com/office/officeart/2005/8/layout/hierarchy2"/>
    <dgm:cxn modelId="{55008DB2-FC2B-46E7-8A89-54846DC9CA55}" type="presParOf" srcId="{DB0DBE13-471C-408E-8730-A1DCA36F7AF3}" destId="{71B3C01C-29A8-4534-B7C8-5E580CAFB30C}" srcOrd="0" destOrd="0" presId="urn:microsoft.com/office/officeart/2005/8/layout/hierarchy2"/>
    <dgm:cxn modelId="{53DB6A2F-12C8-48F2-8897-17BF3B7620C2}" type="presParOf" srcId="{DB0DBE13-471C-408E-8730-A1DCA36F7AF3}" destId="{A5327F91-2530-4B1E-B86C-CCB316EC6A99}" srcOrd="1" destOrd="0" presId="urn:microsoft.com/office/officeart/2005/8/layout/hierarchy2"/>
    <dgm:cxn modelId="{1495D57E-DB8F-48A2-AFB4-7BAA32286380}" type="presParOf" srcId="{A5327F91-2530-4B1E-B86C-CCB316EC6A99}" destId="{E86CE6E3-5758-4A09-AFDD-490D1077A9F8}" srcOrd="0" destOrd="0" presId="urn:microsoft.com/office/officeart/2005/8/layout/hierarchy2"/>
    <dgm:cxn modelId="{4027B4DE-D1B1-4A11-9DAF-A9823241B83F}" type="presParOf" srcId="{E86CE6E3-5758-4A09-AFDD-490D1077A9F8}" destId="{1A1928F9-5A0C-4570-8DC4-7F2DD739689E}" srcOrd="0" destOrd="0" presId="urn:microsoft.com/office/officeart/2005/8/layout/hierarchy2"/>
    <dgm:cxn modelId="{6C48698B-0689-4E56-9B97-CAFC2C4DBDF0}" type="presParOf" srcId="{A5327F91-2530-4B1E-B86C-CCB316EC6A99}" destId="{358B5D71-AAB3-4441-BDEF-87944CBB654B}" srcOrd="1" destOrd="0" presId="urn:microsoft.com/office/officeart/2005/8/layout/hierarchy2"/>
    <dgm:cxn modelId="{C2FFC8BE-25FD-4B67-943F-0024962A4BD0}" type="presParOf" srcId="{358B5D71-AAB3-4441-BDEF-87944CBB654B}" destId="{F7AB9BC0-633D-430F-9FFE-3DC8A27B6F5B}" srcOrd="0" destOrd="0" presId="urn:microsoft.com/office/officeart/2005/8/layout/hierarchy2"/>
    <dgm:cxn modelId="{984329D6-9BCA-4B1E-A8DF-A97AFE63E025}" type="presParOf" srcId="{358B5D71-AAB3-4441-BDEF-87944CBB654B}" destId="{115DAC79-ED20-441C-ABDC-7D4691CF28AD}" srcOrd="1" destOrd="0" presId="urn:microsoft.com/office/officeart/2005/8/layout/hierarchy2"/>
    <dgm:cxn modelId="{3C216F38-C3EA-4C35-BE29-704E68A0CB0F}" type="presParOf" srcId="{A5327F91-2530-4B1E-B86C-CCB316EC6A99}" destId="{A529D786-D6DA-4BF9-88F2-0CCC762319BE}" srcOrd="2" destOrd="0" presId="urn:microsoft.com/office/officeart/2005/8/layout/hierarchy2"/>
    <dgm:cxn modelId="{F0B0AFB0-7C6F-4F64-BDBA-217EC2028B01}" type="presParOf" srcId="{A529D786-D6DA-4BF9-88F2-0CCC762319BE}" destId="{9D529DF9-4A31-48C3-B21F-AA43BCC3A7AC}" srcOrd="0" destOrd="0" presId="urn:microsoft.com/office/officeart/2005/8/layout/hierarchy2"/>
    <dgm:cxn modelId="{1AB07FE0-F3DF-4BF0-8743-E385C718C6C5}" type="presParOf" srcId="{A5327F91-2530-4B1E-B86C-CCB316EC6A99}" destId="{1255A7A9-60D0-4D1C-BB0A-656410E98DE3}" srcOrd="3" destOrd="0" presId="urn:microsoft.com/office/officeart/2005/8/layout/hierarchy2"/>
    <dgm:cxn modelId="{DC7746B3-CDBD-4FAD-BC70-F644C7E7A8C3}" type="presParOf" srcId="{1255A7A9-60D0-4D1C-BB0A-656410E98DE3}" destId="{77A1118B-98A0-45B2-8686-AD17C5B449F4}" srcOrd="0" destOrd="0" presId="urn:microsoft.com/office/officeart/2005/8/layout/hierarchy2"/>
    <dgm:cxn modelId="{24A68E14-5041-4A41-AA5D-8161EFAE363F}" type="presParOf" srcId="{1255A7A9-60D0-4D1C-BB0A-656410E98DE3}" destId="{58E8B192-BFC6-4390-A80C-BC675E388115}" srcOrd="1" destOrd="0" presId="urn:microsoft.com/office/officeart/2005/8/layout/hierarchy2"/>
    <dgm:cxn modelId="{BBE2C99E-3704-48EF-8E3D-55FE47B78BF3}" type="presParOf" srcId="{58E8B192-BFC6-4390-A80C-BC675E388115}" destId="{6D4699D4-0FEF-4C64-A27F-C93D5E5354A2}" srcOrd="0" destOrd="0" presId="urn:microsoft.com/office/officeart/2005/8/layout/hierarchy2"/>
    <dgm:cxn modelId="{35A7C03C-CC0E-47DC-9646-119721E570E2}" type="presParOf" srcId="{6D4699D4-0FEF-4C64-A27F-C93D5E5354A2}" destId="{A2FE18AD-1320-4CC0-B590-4902411283C5}" srcOrd="0" destOrd="0" presId="urn:microsoft.com/office/officeart/2005/8/layout/hierarchy2"/>
    <dgm:cxn modelId="{5570B3C9-9E90-4429-BCC7-41DC0B20EB39}" type="presParOf" srcId="{58E8B192-BFC6-4390-A80C-BC675E388115}" destId="{96DA3FDF-625C-4152-AE08-BDCB70ED2D7C}" srcOrd="1" destOrd="0" presId="urn:microsoft.com/office/officeart/2005/8/layout/hierarchy2"/>
    <dgm:cxn modelId="{DB158A19-6D03-4876-98C2-0BDC3E6585B8}" type="presParOf" srcId="{96DA3FDF-625C-4152-AE08-BDCB70ED2D7C}" destId="{8D5E5BE9-D89D-4263-A020-6A46F3BB4D20}" srcOrd="0" destOrd="0" presId="urn:microsoft.com/office/officeart/2005/8/layout/hierarchy2"/>
    <dgm:cxn modelId="{3C2A0BBB-907D-4181-82FA-EE8FD3152450}" type="presParOf" srcId="{96DA3FDF-625C-4152-AE08-BDCB70ED2D7C}" destId="{C21465E0-CD0D-4297-A44F-1EC21E5E16B4}" srcOrd="1" destOrd="0" presId="urn:microsoft.com/office/officeart/2005/8/layout/hierarchy2"/>
    <dgm:cxn modelId="{ADCE94CB-6F39-41D7-A51E-EAF8D9726D3F}" type="presParOf" srcId="{58E8B192-BFC6-4390-A80C-BC675E388115}" destId="{2F9EBADA-456F-423A-B8DF-3D0EB69BD917}" srcOrd="2" destOrd="0" presId="urn:microsoft.com/office/officeart/2005/8/layout/hierarchy2"/>
    <dgm:cxn modelId="{1A64551B-F603-469F-90BB-CCDC37345127}" type="presParOf" srcId="{2F9EBADA-456F-423A-B8DF-3D0EB69BD917}" destId="{FD9514F6-8AE0-4943-968E-2D44258F3E84}" srcOrd="0" destOrd="0" presId="urn:microsoft.com/office/officeart/2005/8/layout/hierarchy2"/>
    <dgm:cxn modelId="{4D041000-943C-491C-8F5B-18F77F1161B6}" type="presParOf" srcId="{58E8B192-BFC6-4390-A80C-BC675E388115}" destId="{076CE94B-DAA8-4C11-914D-F53D9C68B39F}" srcOrd="3" destOrd="0" presId="urn:microsoft.com/office/officeart/2005/8/layout/hierarchy2"/>
    <dgm:cxn modelId="{E4A87F72-7BBA-4252-93CC-A94ED6F9C139}" type="presParOf" srcId="{076CE94B-DAA8-4C11-914D-F53D9C68B39F}" destId="{CB3A3FCA-1A00-40FC-ADDA-8AC41AE34251}" srcOrd="0" destOrd="0" presId="urn:microsoft.com/office/officeart/2005/8/layout/hierarchy2"/>
    <dgm:cxn modelId="{270383D3-B2D8-4865-A72F-992CED58810A}" type="presParOf" srcId="{076CE94B-DAA8-4C11-914D-F53D9C68B39F}" destId="{9791BCCF-C450-4BBB-BF89-9A9362472A8C}" srcOrd="1" destOrd="0" presId="urn:microsoft.com/office/officeart/2005/8/layout/hierarchy2"/>
    <dgm:cxn modelId="{CE035A5D-D618-4437-881A-C4F875524E55}" type="presParOf" srcId="{58E8B192-BFC6-4390-A80C-BC675E388115}" destId="{DABBE828-9A70-415D-B671-F8EF2174F3A5}" srcOrd="4" destOrd="0" presId="urn:microsoft.com/office/officeart/2005/8/layout/hierarchy2"/>
    <dgm:cxn modelId="{609AA352-F882-4D45-94DB-DEC144057243}" type="presParOf" srcId="{DABBE828-9A70-415D-B671-F8EF2174F3A5}" destId="{5FEFA8F2-EA11-4167-8A60-7CE0A3C76FA4}" srcOrd="0" destOrd="0" presId="urn:microsoft.com/office/officeart/2005/8/layout/hierarchy2"/>
    <dgm:cxn modelId="{638489E5-4BFF-407E-A310-2D9F551E63F4}" type="presParOf" srcId="{58E8B192-BFC6-4390-A80C-BC675E388115}" destId="{A88D3D42-1CCD-47DA-AEEB-6A72A76B183D}" srcOrd="5" destOrd="0" presId="urn:microsoft.com/office/officeart/2005/8/layout/hierarchy2"/>
    <dgm:cxn modelId="{830D15BB-337D-4B9F-8515-99ECD5FB8150}" type="presParOf" srcId="{A88D3D42-1CCD-47DA-AEEB-6A72A76B183D}" destId="{094DDBD2-E4CE-46DA-9F2B-E9DE4C00C27E}" srcOrd="0" destOrd="0" presId="urn:microsoft.com/office/officeart/2005/8/layout/hierarchy2"/>
    <dgm:cxn modelId="{A92B6BDF-A4AD-4425-BA7B-DB0CBDE7942E}" type="presParOf" srcId="{A88D3D42-1CCD-47DA-AEEB-6A72A76B183D}" destId="{B01BF6A1-5C4C-41D7-9C22-1DE82908F794}" srcOrd="1" destOrd="0" presId="urn:microsoft.com/office/officeart/2005/8/layout/hierarchy2"/>
    <dgm:cxn modelId="{716E0B29-29AB-43AB-B758-0CB75211900D}" type="presParOf" srcId="{E3848626-E7D3-44DC-9D20-10242EB96AFC}" destId="{0BC3197D-A083-41AD-A92D-0688E4877C05}" srcOrd="2" destOrd="0" presId="urn:microsoft.com/office/officeart/2005/8/layout/hierarchy2"/>
    <dgm:cxn modelId="{55C213F2-2A4D-44E6-A4EA-A7FC77354C06}" type="presParOf" srcId="{0BC3197D-A083-41AD-A92D-0688E4877C05}" destId="{445B2C67-804C-4FB8-80FF-2E11394215A1}" srcOrd="0" destOrd="0" presId="urn:microsoft.com/office/officeart/2005/8/layout/hierarchy2"/>
    <dgm:cxn modelId="{84639A9B-C04A-4DC9-8952-BEEE6A466688}" type="presParOf" srcId="{E3848626-E7D3-44DC-9D20-10242EB96AFC}" destId="{B0B03E97-0F58-474F-818A-014771CFE657}" srcOrd="3" destOrd="0" presId="urn:microsoft.com/office/officeart/2005/8/layout/hierarchy2"/>
    <dgm:cxn modelId="{9D503452-F9BC-4173-97C4-AF0B85551624}" type="presParOf" srcId="{B0B03E97-0F58-474F-818A-014771CFE657}" destId="{72EE8386-E7A5-46A4-BDF5-9F70BA0E87D4}" srcOrd="0" destOrd="0" presId="urn:microsoft.com/office/officeart/2005/8/layout/hierarchy2"/>
    <dgm:cxn modelId="{5BD9E9AF-7806-4B7C-AB9C-9DA377347B72}" type="presParOf" srcId="{B0B03E97-0F58-474F-818A-014771CFE657}" destId="{3678A466-42AC-430D-901B-AE60A52303E1}" srcOrd="1" destOrd="0" presId="urn:microsoft.com/office/officeart/2005/8/layout/hierarchy2"/>
    <dgm:cxn modelId="{013D8370-1D17-403E-8790-DF2049FC4361}" type="presParOf" srcId="{3678A466-42AC-430D-901B-AE60A52303E1}" destId="{05CE028E-0DF1-4909-9AE8-556CA220321A}" srcOrd="0" destOrd="0" presId="urn:microsoft.com/office/officeart/2005/8/layout/hierarchy2"/>
    <dgm:cxn modelId="{C22AA295-F863-4D15-87AF-D0E0B0503C6B}" type="presParOf" srcId="{05CE028E-0DF1-4909-9AE8-556CA220321A}" destId="{77255FDF-250B-42D9-82F2-0FE90A81A95B}" srcOrd="0" destOrd="0" presId="urn:microsoft.com/office/officeart/2005/8/layout/hierarchy2"/>
    <dgm:cxn modelId="{E2BC1257-6FF9-4F02-96E6-D86E0ACE7EBD}" type="presParOf" srcId="{3678A466-42AC-430D-901B-AE60A52303E1}" destId="{C2D065A7-205A-41AC-960D-BBAF2C497451}" srcOrd="1" destOrd="0" presId="urn:microsoft.com/office/officeart/2005/8/layout/hierarchy2"/>
    <dgm:cxn modelId="{064A3CC4-B32C-4BD2-BE30-29FD3C9677BD}" type="presParOf" srcId="{C2D065A7-205A-41AC-960D-BBAF2C497451}" destId="{CE3C248F-52F6-485F-B272-0A09E62B1489}" srcOrd="0" destOrd="0" presId="urn:microsoft.com/office/officeart/2005/8/layout/hierarchy2"/>
    <dgm:cxn modelId="{7047B2F4-99FF-48D0-A86A-19819F9C47B3}" type="presParOf" srcId="{C2D065A7-205A-41AC-960D-BBAF2C497451}" destId="{FDFB0CAD-9B99-4C2D-B955-65D08AE06324}" srcOrd="1" destOrd="0" presId="urn:microsoft.com/office/officeart/2005/8/layout/hierarchy2"/>
    <dgm:cxn modelId="{3508BF1C-D653-4AD8-AAB0-4A37CFEB5E76}" type="presParOf" srcId="{FDFB0CAD-9B99-4C2D-B955-65D08AE06324}" destId="{604D3388-719D-4E68-A828-33982BD17FD7}" srcOrd="0" destOrd="0" presId="urn:microsoft.com/office/officeart/2005/8/layout/hierarchy2"/>
    <dgm:cxn modelId="{62901EC3-65B7-45F5-9B54-B22F6EB2B663}" type="presParOf" srcId="{604D3388-719D-4E68-A828-33982BD17FD7}" destId="{F249DBDC-BBA4-4CE2-98ED-E1DED965F78F}" srcOrd="0" destOrd="0" presId="urn:microsoft.com/office/officeart/2005/8/layout/hierarchy2"/>
    <dgm:cxn modelId="{3A1EBBF4-828F-4B06-837D-91800A268AC5}" type="presParOf" srcId="{FDFB0CAD-9B99-4C2D-B955-65D08AE06324}" destId="{A908B2CA-83D9-40CC-B6C9-A3293EE80137}" srcOrd="1" destOrd="0" presId="urn:microsoft.com/office/officeart/2005/8/layout/hierarchy2"/>
    <dgm:cxn modelId="{82EBEF3C-82FA-4206-AD65-A3A846DF7AD9}" type="presParOf" srcId="{A908B2CA-83D9-40CC-B6C9-A3293EE80137}" destId="{F58386BF-FC39-4A3F-B235-38108128FEB4}" srcOrd="0" destOrd="0" presId="urn:microsoft.com/office/officeart/2005/8/layout/hierarchy2"/>
    <dgm:cxn modelId="{EB85D809-E122-4190-AD05-035BCD8D11F2}" type="presParOf" srcId="{A908B2CA-83D9-40CC-B6C9-A3293EE80137}" destId="{6F80E91B-8F1E-4B4B-B780-B559CFE9E2EB}" srcOrd="1" destOrd="0" presId="urn:microsoft.com/office/officeart/2005/8/layout/hierarchy2"/>
    <dgm:cxn modelId="{237C00D7-2389-4739-A754-55B8DA0885B7}" type="presParOf" srcId="{FDFB0CAD-9B99-4C2D-B955-65D08AE06324}" destId="{D95DE801-6D96-4508-B51D-47EA011CB514}" srcOrd="2" destOrd="0" presId="urn:microsoft.com/office/officeart/2005/8/layout/hierarchy2"/>
    <dgm:cxn modelId="{4A24E184-4359-4362-9FD9-4EC68CE5F808}" type="presParOf" srcId="{D95DE801-6D96-4508-B51D-47EA011CB514}" destId="{D5914ECC-A89F-4E71-8732-BD6E152A0CE1}" srcOrd="0" destOrd="0" presId="urn:microsoft.com/office/officeart/2005/8/layout/hierarchy2"/>
    <dgm:cxn modelId="{E965E812-1CC5-4611-A2D4-EFAA4998FED0}" type="presParOf" srcId="{FDFB0CAD-9B99-4C2D-B955-65D08AE06324}" destId="{1B589F98-821C-4823-A067-F3EFE7957A03}" srcOrd="3" destOrd="0" presId="urn:microsoft.com/office/officeart/2005/8/layout/hierarchy2"/>
    <dgm:cxn modelId="{F4B72BCA-4E4E-46DB-84AF-4B4CD9211067}" type="presParOf" srcId="{1B589F98-821C-4823-A067-F3EFE7957A03}" destId="{DF83EEDF-0038-4B47-BEBD-9373FE1AEA8C}" srcOrd="0" destOrd="0" presId="urn:microsoft.com/office/officeart/2005/8/layout/hierarchy2"/>
    <dgm:cxn modelId="{63D87752-9B03-48ED-82AF-91B38A76AAAA}" type="presParOf" srcId="{1B589F98-821C-4823-A067-F3EFE7957A03}" destId="{86DCAF11-ECC9-4A2A-B54F-0CD54A1C3B61}" srcOrd="1" destOrd="0" presId="urn:microsoft.com/office/officeart/2005/8/layout/hierarchy2"/>
    <dgm:cxn modelId="{9341245E-313F-4A7A-B77A-3640B012F50B}" type="presParOf" srcId="{3678A466-42AC-430D-901B-AE60A52303E1}" destId="{70CF7B93-4146-4C6F-9957-18FC5A78EF48}" srcOrd="2" destOrd="0" presId="urn:microsoft.com/office/officeart/2005/8/layout/hierarchy2"/>
    <dgm:cxn modelId="{081F7A1F-7E53-4FC2-9014-2A3398EC063F}" type="presParOf" srcId="{70CF7B93-4146-4C6F-9957-18FC5A78EF48}" destId="{2B63AD00-6B7F-4325-9626-24A7147C9724}" srcOrd="0" destOrd="0" presId="urn:microsoft.com/office/officeart/2005/8/layout/hierarchy2"/>
    <dgm:cxn modelId="{FB269152-F7D8-4AF3-986E-63A1E7CD20C7}" type="presParOf" srcId="{3678A466-42AC-430D-901B-AE60A52303E1}" destId="{F6B99EA3-C16B-437F-A752-BF4FC190CDE4}" srcOrd="3" destOrd="0" presId="urn:microsoft.com/office/officeart/2005/8/layout/hierarchy2"/>
    <dgm:cxn modelId="{32E0BE8D-2FD8-405E-88C1-1BE872455656}" type="presParOf" srcId="{F6B99EA3-C16B-437F-A752-BF4FC190CDE4}" destId="{D0B5900F-6F0A-416A-A061-6C87676A6A82}" srcOrd="0" destOrd="0" presId="urn:microsoft.com/office/officeart/2005/8/layout/hierarchy2"/>
    <dgm:cxn modelId="{D8A6830D-1638-430A-A594-963570B19DB7}" type="presParOf" srcId="{F6B99EA3-C16B-437F-A752-BF4FC190CDE4}" destId="{92D9F8A6-9E29-4842-B101-E8F77112BCCD}" srcOrd="1" destOrd="0" presId="urn:microsoft.com/office/officeart/2005/8/layout/hierarchy2"/>
    <dgm:cxn modelId="{FE164E5E-D84B-4BC1-A9BB-A18B9ED5A549}" type="presParOf" srcId="{E3848626-E7D3-44DC-9D20-10242EB96AFC}" destId="{47E9E96E-AF88-4E41-837B-07BDDB2DFAE9}" srcOrd="4" destOrd="0" presId="urn:microsoft.com/office/officeart/2005/8/layout/hierarchy2"/>
    <dgm:cxn modelId="{3618C8AA-0ADE-44DC-99C3-368BDAE4A37E}" type="presParOf" srcId="{47E9E96E-AF88-4E41-837B-07BDDB2DFAE9}" destId="{A7A6F0C3-CE75-4868-8AA6-BB0A8BD784A9}" srcOrd="0" destOrd="0" presId="urn:microsoft.com/office/officeart/2005/8/layout/hierarchy2"/>
    <dgm:cxn modelId="{7D16C417-5CF5-42A0-B71F-7B5B78F2470E}" type="presParOf" srcId="{E3848626-E7D3-44DC-9D20-10242EB96AFC}" destId="{2FA26087-9C3E-401E-8411-6BD6C0280385}" srcOrd="5" destOrd="0" presId="urn:microsoft.com/office/officeart/2005/8/layout/hierarchy2"/>
    <dgm:cxn modelId="{CC4F8FA5-4CB9-4BF5-B796-93B434FFD7A3}" type="presParOf" srcId="{2FA26087-9C3E-401E-8411-6BD6C0280385}" destId="{D0212C2B-FE8E-47D7-A931-D6B1146AEC99}" srcOrd="0" destOrd="0" presId="urn:microsoft.com/office/officeart/2005/8/layout/hierarchy2"/>
    <dgm:cxn modelId="{3D6A7CFA-0AC2-4693-8CCB-C4F6ED8725AE}" type="presParOf" srcId="{2FA26087-9C3E-401E-8411-6BD6C0280385}" destId="{3DCD929F-9037-4C5E-A30B-389C961FDC76}" srcOrd="1" destOrd="0" presId="urn:microsoft.com/office/officeart/2005/8/layout/hierarchy2"/>
    <dgm:cxn modelId="{A4047809-AEAF-4A5F-AA91-D700E628586E}" type="presParOf" srcId="{3DCD929F-9037-4C5E-A30B-389C961FDC76}" destId="{5495B435-8958-4B70-909D-6E0149A68B4F}" srcOrd="0" destOrd="0" presId="urn:microsoft.com/office/officeart/2005/8/layout/hierarchy2"/>
    <dgm:cxn modelId="{F92CB5E0-2B1E-4AA0-9BD7-F505B07515E7}" type="presParOf" srcId="{5495B435-8958-4B70-909D-6E0149A68B4F}" destId="{8F068619-DFA2-4FA1-BA17-69A0D9BEC601}" srcOrd="0" destOrd="0" presId="urn:microsoft.com/office/officeart/2005/8/layout/hierarchy2"/>
    <dgm:cxn modelId="{98C5D981-AD92-43A1-95BF-942EC65E7E80}" type="presParOf" srcId="{3DCD929F-9037-4C5E-A30B-389C961FDC76}" destId="{C51B75A0-D76C-4314-BF8A-D6C3D7CC0C5D}" srcOrd="1" destOrd="0" presId="urn:microsoft.com/office/officeart/2005/8/layout/hierarchy2"/>
    <dgm:cxn modelId="{ACF02899-93C7-43AC-A056-7942F5F72ADA}" type="presParOf" srcId="{C51B75A0-D76C-4314-BF8A-D6C3D7CC0C5D}" destId="{C46B7D02-3E1F-46B7-ACCD-B38F4C0CA7D3}" srcOrd="0" destOrd="0" presId="urn:microsoft.com/office/officeart/2005/8/layout/hierarchy2"/>
    <dgm:cxn modelId="{536B1181-AD0B-4B11-9C2C-F91684DF8451}" type="presParOf" srcId="{C51B75A0-D76C-4314-BF8A-D6C3D7CC0C5D}" destId="{F44A17D1-C255-4177-BA5E-3EA4DC63B566}" srcOrd="1" destOrd="0" presId="urn:microsoft.com/office/officeart/2005/8/layout/hierarchy2"/>
    <dgm:cxn modelId="{8540950F-26D8-4245-BF92-4F3C28956CD7}" type="presParOf" srcId="{3DCD929F-9037-4C5E-A30B-389C961FDC76}" destId="{1CC292A8-2CA0-4EB8-9F3F-F4E067B56CA3}" srcOrd="2" destOrd="0" presId="urn:microsoft.com/office/officeart/2005/8/layout/hierarchy2"/>
    <dgm:cxn modelId="{23BFA1E9-3398-46AC-87B4-0E98F77FA421}" type="presParOf" srcId="{1CC292A8-2CA0-4EB8-9F3F-F4E067B56CA3}" destId="{CAB3E148-5503-40C3-887C-ADABF07EB5A9}" srcOrd="0" destOrd="0" presId="urn:microsoft.com/office/officeart/2005/8/layout/hierarchy2"/>
    <dgm:cxn modelId="{9F0D1CD6-96CD-4313-845F-C1E0CCCB7FF5}" type="presParOf" srcId="{3DCD929F-9037-4C5E-A30B-389C961FDC76}" destId="{905D1F6D-91B6-4F99-9313-8FB1CBCA90F9}" srcOrd="3" destOrd="0" presId="urn:microsoft.com/office/officeart/2005/8/layout/hierarchy2"/>
    <dgm:cxn modelId="{947A2F82-82CF-4038-B3CB-9286F7B719E1}" type="presParOf" srcId="{905D1F6D-91B6-4F99-9313-8FB1CBCA90F9}" destId="{327BED52-6C8A-434D-B4F9-09CE3833C459}" srcOrd="0" destOrd="0" presId="urn:microsoft.com/office/officeart/2005/8/layout/hierarchy2"/>
    <dgm:cxn modelId="{A4511160-0135-4FC0-BE7C-BE5ECD8E7ADD}" type="presParOf" srcId="{905D1F6D-91B6-4F99-9313-8FB1CBCA90F9}" destId="{1E035D00-8DF1-47BC-A73A-3E9BC465E16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7795A1-90E0-4B30-91D1-78758310FF9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04503EE2-A552-4607-B965-138E398CE6EB}">
      <dgm:prSet phldrT="[テキスト]" custT="1">
        <dgm:style>
          <a:lnRef idx="2">
            <a:schemeClr val="accent1"/>
          </a:lnRef>
          <a:fillRef idx="1">
            <a:schemeClr val="lt1"/>
          </a:fillRef>
          <a:effectRef idx="0">
            <a:schemeClr val="accent1"/>
          </a:effectRef>
          <a:fontRef idx="minor">
            <a:schemeClr val="dk1"/>
          </a:fontRef>
        </dgm:style>
      </dgm:prSet>
      <dgm:spPr/>
      <dgm:t>
        <a:bodyPr/>
        <a:lstStyle/>
        <a:p>
          <a:r>
            <a:rPr kumimoji="1" lang="ja-JP" altLang="en-US" sz="2400" b="1" dirty="0"/>
            <a:t>財産法</a:t>
          </a:r>
        </a:p>
      </dgm:t>
    </dgm:pt>
    <dgm:pt modelId="{2E9DBBAA-3980-4FAB-AF06-3D393E90227E}" type="parTrans" cxnId="{C0D2802E-E1F6-449B-86D0-93F5CBB82B7D}">
      <dgm:prSet custT="1"/>
      <dgm:spPr/>
      <dgm:t>
        <a:bodyPr/>
        <a:lstStyle/>
        <a:p>
          <a:endParaRPr kumimoji="1" lang="ja-JP" altLang="en-US" sz="2400" b="1"/>
        </a:p>
      </dgm:t>
    </dgm:pt>
    <dgm:pt modelId="{265C7746-9CB3-4DBF-859C-FEC8E5A10D12}" type="sibTrans" cxnId="{C0D2802E-E1F6-449B-86D0-93F5CBB82B7D}">
      <dgm:prSet/>
      <dgm:spPr/>
      <dgm:t>
        <a:bodyPr/>
        <a:lstStyle/>
        <a:p>
          <a:endParaRPr kumimoji="1" lang="ja-JP" altLang="en-US" sz="2400" b="1"/>
        </a:p>
      </dgm:t>
    </dgm:pt>
    <dgm:pt modelId="{8E996CB0-D250-4FB9-9125-1C509EA54CB4}">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a:t>第</a:t>
          </a:r>
          <a:r>
            <a:rPr kumimoji="1" lang="en-US" altLang="ja-JP" sz="2400" b="1" dirty="0"/>
            <a:t>1</a:t>
          </a:r>
          <a:r>
            <a:rPr kumimoji="1" lang="ja-JP" altLang="en-US" sz="2400" b="1" dirty="0"/>
            <a:t>編　総則</a:t>
          </a:r>
        </a:p>
      </dgm:t>
    </dgm:pt>
    <dgm:pt modelId="{C0DB06B3-2E80-4FE7-AD8E-9596B9747613}" type="parTrans" cxnId="{4AF2D181-ED25-477D-8781-DD610CEF8174}">
      <dgm:prSet custT="1"/>
      <dgm:spPr/>
      <dgm:t>
        <a:bodyPr/>
        <a:lstStyle/>
        <a:p>
          <a:endParaRPr kumimoji="1" lang="ja-JP" altLang="en-US" sz="2400" b="1"/>
        </a:p>
      </dgm:t>
    </dgm:pt>
    <dgm:pt modelId="{DA0E82D1-235E-41F7-AA06-68715109F15F}" type="sibTrans" cxnId="{4AF2D181-ED25-477D-8781-DD610CEF8174}">
      <dgm:prSet/>
      <dgm:spPr/>
      <dgm:t>
        <a:bodyPr/>
        <a:lstStyle/>
        <a:p>
          <a:endParaRPr kumimoji="1" lang="ja-JP" altLang="en-US" sz="2400" b="1"/>
        </a:p>
      </dgm:t>
    </dgm:pt>
    <dgm:pt modelId="{AC943F08-F508-4434-807E-3F0A568289C3}">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2400" b="1" dirty="0"/>
            <a:t>第</a:t>
          </a:r>
          <a:r>
            <a:rPr kumimoji="1" lang="en-US" altLang="ja-JP" sz="2400" b="1" dirty="0"/>
            <a:t>2</a:t>
          </a:r>
          <a:r>
            <a:rPr kumimoji="1" lang="ja-JP" altLang="en-US" sz="2400" b="1" dirty="0"/>
            <a:t>編　物権</a:t>
          </a:r>
        </a:p>
      </dgm:t>
    </dgm:pt>
    <dgm:pt modelId="{99577218-594B-4D3D-86F8-ABF225AD81CC}" type="parTrans" cxnId="{9C209B89-5505-4679-8190-A32AF1D5CCD4}">
      <dgm:prSet custT="1"/>
      <dgm:spPr/>
      <dgm:t>
        <a:bodyPr/>
        <a:lstStyle/>
        <a:p>
          <a:endParaRPr kumimoji="1" lang="ja-JP" altLang="en-US" sz="2400" b="1"/>
        </a:p>
      </dgm:t>
    </dgm:pt>
    <dgm:pt modelId="{AA680F24-71B9-4BB0-A118-A7FD6934EEC7}" type="sibTrans" cxnId="{9C209B89-5505-4679-8190-A32AF1D5CCD4}">
      <dgm:prSet/>
      <dgm:spPr/>
      <dgm:t>
        <a:bodyPr/>
        <a:lstStyle/>
        <a:p>
          <a:endParaRPr kumimoji="1" lang="ja-JP" altLang="en-US" sz="2400" b="1"/>
        </a:p>
      </dgm:t>
    </dgm:pt>
    <dgm:pt modelId="{44BEAAC3-EE23-46E1-8C92-2CD6E4D2615F}">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2400" b="1" dirty="0"/>
            <a:t>第</a:t>
          </a:r>
          <a:r>
            <a:rPr kumimoji="1" lang="en-US" altLang="ja-JP" sz="2400" b="1" dirty="0"/>
            <a:t>3</a:t>
          </a:r>
          <a:r>
            <a:rPr kumimoji="1" lang="ja-JP" altLang="en-US" sz="2400" b="1" dirty="0"/>
            <a:t>編　債権</a:t>
          </a:r>
        </a:p>
      </dgm:t>
    </dgm:pt>
    <dgm:pt modelId="{BD7CF9EF-A3F5-4A5A-B2FE-73DE80941418}" type="parTrans" cxnId="{1D26E8E4-E496-4C97-B40A-45E2F0468355}">
      <dgm:prSet custT="1"/>
      <dgm:spPr/>
      <dgm:t>
        <a:bodyPr/>
        <a:lstStyle/>
        <a:p>
          <a:endParaRPr kumimoji="1" lang="ja-JP" altLang="en-US" sz="2400" b="1"/>
        </a:p>
      </dgm:t>
    </dgm:pt>
    <dgm:pt modelId="{7664D458-78AA-467B-ADB7-457DC4E66F6E}" type="sibTrans" cxnId="{1D26E8E4-E496-4C97-B40A-45E2F0468355}">
      <dgm:prSet/>
      <dgm:spPr/>
      <dgm:t>
        <a:bodyPr/>
        <a:lstStyle/>
        <a:p>
          <a:endParaRPr kumimoji="1" lang="ja-JP" altLang="en-US" sz="2400" b="1"/>
        </a:p>
      </dgm:t>
    </dgm:pt>
    <dgm:pt modelId="{2B2DE341-A76D-4689-AC0F-878A4738A156}">
      <dgm:prSet phldrT="[テキスト]" custT="1">
        <dgm:style>
          <a:lnRef idx="2">
            <a:schemeClr val="accent1"/>
          </a:lnRef>
          <a:fillRef idx="1">
            <a:schemeClr val="lt1"/>
          </a:fillRef>
          <a:effectRef idx="0">
            <a:schemeClr val="accent1"/>
          </a:effectRef>
          <a:fontRef idx="minor">
            <a:schemeClr val="dk1"/>
          </a:fontRef>
        </dgm:style>
      </dgm:prSet>
      <dgm:spPr/>
      <dgm:t>
        <a:bodyPr/>
        <a:lstStyle/>
        <a:p>
          <a:r>
            <a:rPr kumimoji="1" lang="ja-JP" altLang="en-US" sz="2400" b="1"/>
            <a:t>家族法</a:t>
          </a:r>
        </a:p>
      </dgm:t>
    </dgm:pt>
    <dgm:pt modelId="{4E6C6A01-2046-469D-9568-4CA23BBD507B}" type="parTrans" cxnId="{D79A8596-90F5-4F74-A751-8E310D6743CC}">
      <dgm:prSet custT="1"/>
      <dgm:spPr/>
      <dgm:t>
        <a:bodyPr/>
        <a:lstStyle/>
        <a:p>
          <a:endParaRPr kumimoji="1" lang="ja-JP" altLang="en-US" sz="2400" b="1"/>
        </a:p>
      </dgm:t>
    </dgm:pt>
    <dgm:pt modelId="{29DE9AA0-565D-40EF-A089-D0E9C21E8026}" type="sibTrans" cxnId="{D79A8596-90F5-4F74-A751-8E310D6743CC}">
      <dgm:prSet/>
      <dgm:spPr/>
      <dgm:t>
        <a:bodyPr/>
        <a:lstStyle/>
        <a:p>
          <a:endParaRPr kumimoji="1" lang="ja-JP" altLang="en-US" sz="2400" b="1"/>
        </a:p>
      </dgm:t>
    </dgm:pt>
    <dgm:pt modelId="{D6DD045D-C5C5-4DF9-8F63-E3EB04B4C443}">
      <dgm:prSet phldrT="[テキスト]" custT="1">
        <dgm:style>
          <a:lnRef idx="0">
            <a:schemeClr val="accent2"/>
          </a:lnRef>
          <a:fillRef idx="3">
            <a:schemeClr val="accent2"/>
          </a:fillRef>
          <a:effectRef idx="3">
            <a:schemeClr val="accent2"/>
          </a:effectRef>
          <a:fontRef idx="minor">
            <a:schemeClr val="lt1"/>
          </a:fontRef>
        </dgm:style>
      </dgm:prSet>
      <dgm:spPr/>
      <dgm:t>
        <a:bodyPr/>
        <a:lstStyle/>
        <a:p>
          <a:r>
            <a:rPr kumimoji="1" lang="ja-JP" altLang="en-US" sz="2400" b="1"/>
            <a:t>第</a:t>
          </a:r>
          <a:r>
            <a:rPr kumimoji="1" lang="en-US" altLang="ja-JP" sz="2400" b="1"/>
            <a:t>4</a:t>
          </a:r>
          <a:r>
            <a:rPr kumimoji="1" lang="ja-JP" altLang="en-US" sz="2400" b="1"/>
            <a:t>編　親族</a:t>
          </a:r>
        </a:p>
      </dgm:t>
    </dgm:pt>
    <dgm:pt modelId="{A8828BAB-4900-4FF2-987D-7498831DD405}" type="parTrans" cxnId="{65C4313A-4892-4AB2-9B34-4BC587B72CA8}">
      <dgm:prSet custT="1"/>
      <dgm:spPr/>
      <dgm:t>
        <a:bodyPr/>
        <a:lstStyle/>
        <a:p>
          <a:endParaRPr kumimoji="1" lang="ja-JP" altLang="en-US" sz="2400" b="1"/>
        </a:p>
      </dgm:t>
    </dgm:pt>
    <dgm:pt modelId="{1A0D8326-BEF5-4576-A0A4-15A299A7B51A}" type="sibTrans" cxnId="{65C4313A-4892-4AB2-9B34-4BC587B72CA8}">
      <dgm:prSet/>
      <dgm:spPr/>
      <dgm:t>
        <a:bodyPr/>
        <a:lstStyle/>
        <a:p>
          <a:endParaRPr kumimoji="1" lang="ja-JP" altLang="en-US" sz="2400" b="1"/>
        </a:p>
      </dgm:t>
    </dgm:pt>
    <dgm:pt modelId="{2FE134ED-7108-475F-837F-A145D732974C}">
      <dgm:prSet phldrT="[テキスト]" custT="1">
        <dgm:style>
          <a:lnRef idx="0">
            <a:schemeClr val="accent4"/>
          </a:lnRef>
          <a:fillRef idx="3">
            <a:schemeClr val="accent4"/>
          </a:fillRef>
          <a:effectRef idx="3">
            <a:schemeClr val="accent4"/>
          </a:effectRef>
          <a:fontRef idx="minor">
            <a:schemeClr val="lt1"/>
          </a:fontRef>
        </dgm:style>
      </dgm:prSet>
      <dgm:spPr/>
      <dgm:t>
        <a:bodyPr/>
        <a:lstStyle/>
        <a:p>
          <a:r>
            <a:rPr kumimoji="1" lang="ja-JP" altLang="en-US" sz="2400" b="1"/>
            <a:t>第</a:t>
          </a:r>
          <a:r>
            <a:rPr kumimoji="1" lang="en-US" altLang="ja-JP" sz="2400" b="1"/>
            <a:t>5</a:t>
          </a:r>
          <a:r>
            <a:rPr kumimoji="1" lang="ja-JP" altLang="en-US" sz="2400" b="1"/>
            <a:t>編　相続</a:t>
          </a:r>
        </a:p>
      </dgm:t>
    </dgm:pt>
    <dgm:pt modelId="{7003AC99-2918-4300-AEEE-176F46AC17AA}" type="parTrans" cxnId="{0BFB7D09-4077-4025-8E45-ED3B32FDBC56}">
      <dgm:prSet custT="1"/>
      <dgm:spPr/>
      <dgm:t>
        <a:bodyPr/>
        <a:lstStyle/>
        <a:p>
          <a:endParaRPr kumimoji="1" lang="ja-JP" altLang="en-US" sz="2400" b="1"/>
        </a:p>
      </dgm:t>
    </dgm:pt>
    <dgm:pt modelId="{EA45C560-9452-42B5-AAD2-B463B767105D}" type="sibTrans" cxnId="{0BFB7D09-4077-4025-8E45-ED3B32FDBC56}">
      <dgm:prSet/>
      <dgm:spPr/>
      <dgm:t>
        <a:bodyPr/>
        <a:lstStyle/>
        <a:p>
          <a:endParaRPr kumimoji="1" lang="ja-JP" altLang="en-US" sz="2400" b="1"/>
        </a:p>
      </dgm:t>
    </dgm:pt>
    <dgm:pt modelId="{3FA6DBB0-99D1-4531-AB75-4C41F100D877}">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ja-JP" altLang="en-US" sz="2400" b="1" dirty="0"/>
            <a:t>民法</a:t>
          </a:r>
        </a:p>
      </dgm:t>
    </dgm:pt>
    <dgm:pt modelId="{E8AFC4E5-07A1-47FD-918D-E94880F4ED72}" type="parTrans" cxnId="{5BC01F86-AC39-4026-BC5D-A74B336D2FCE}">
      <dgm:prSet/>
      <dgm:spPr/>
      <dgm:t>
        <a:bodyPr/>
        <a:lstStyle/>
        <a:p>
          <a:endParaRPr kumimoji="1" lang="ja-JP" altLang="en-US" sz="2400" b="1"/>
        </a:p>
      </dgm:t>
    </dgm:pt>
    <dgm:pt modelId="{79E4E0E0-4440-47F3-A703-576531851726}" type="sibTrans" cxnId="{5BC01F86-AC39-4026-BC5D-A74B336D2FCE}">
      <dgm:prSet/>
      <dgm:spPr/>
      <dgm:t>
        <a:bodyPr/>
        <a:lstStyle/>
        <a:p>
          <a:endParaRPr kumimoji="1" lang="ja-JP" altLang="en-US" sz="2400" b="1"/>
        </a:p>
      </dgm:t>
    </dgm:pt>
    <dgm:pt modelId="{0E8D9178-924E-426E-A070-1EB40ED46E3D}" type="pres">
      <dgm:prSet presAssocID="{BF7795A1-90E0-4B30-91D1-78758310FF91}" presName="diagram" presStyleCnt="0">
        <dgm:presLayoutVars>
          <dgm:chPref val="1"/>
          <dgm:dir/>
          <dgm:animOne val="branch"/>
          <dgm:animLvl val="lvl"/>
          <dgm:resizeHandles val="exact"/>
        </dgm:presLayoutVars>
      </dgm:prSet>
      <dgm:spPr/>
      <dgm:t>
        <a:bodyPr/>
        <a:lstStyle/>
        <a:p>
          <a:endParaRPr kumimoji="1" lang="ja-JP" altLang="en-US"/>
        </a:p>
      </dgm:t>
    </dgm:pt>
    <dgm:pt modelId="{75CA85EC-0DF5-47DA-93A1-188DBE804F89}" type="pres">
      <dgm:prSet presAssocID="{3FA6DBB0-99D1-4531-AB75-4C41F100D877}" presName="root1" presStyleCnt="0"/>
      <dgm:spPr/>
    </dgm:pt>
    <dgm:pt modelId="{A34C0972-5AAD-40CA-BD37-8AE7DBBD9E91}" type="pres">
      <dgm:prSet presAssocID="{3FA6DBB0-99D1-4531-AB75-4C41F100D877}" presName="LevelOneTextNode" presStyleLbl="node0" presStyleIdx="0" presStyleCnt="1" custScaleX="68302" custScaleY="110001" custLinFactNeighborX="10596">
        <dgm:presLayoutVars>
          <dgm:chPref val="3"/>
        </dgm:presLayoutVars>
      </dgm:prSet>
      <dgm:spPr/>
      <dgm:t>
        <a:bodyPr/>
        <a:lstStyle/>
        <a:p>
          <a:endParaRPr kumimoji="1" lang="ja-JP" altLang="en-US"/>
        </a:p>
      </dgm:t>
    </dgm:pt>
    <dgm:pt modelId="{38324ECF-74E7-4392-B5FA-2F7F9818B36C}" type="pres">
      <dgm:prSet presAssocID="{3FA6DBB0-99D1-4531-AB75-4C41F100D877}" presName="level2hierChild" presStyleCnt="0"/>
      <dgm:spPr/>
    </dgm:pt>
    <dgm:pt modelId="{7F444CD3-20D9-432C-BDDE-2D0C1876F640}" type="pres">
      <dgm:prSet presAssocID="{2E9DBBAA-3980-4FAB-AF06-3D393E90227E}" presName="conn2-1" presStyleLbl="parChTrans1D2" presStyleIdx="0" presStyleCnt="2"/>
      <dgm:spPr/>
      <dgm:t>
        <a:bodyPr/>
        <a:lstStyle/>
        <a:p>
          <a:endParaRPr kumimoji="1" lang="ja-JP" altLang="en-US"/>
        </a:p>
      </dgm:t>
    </dgm:pt>
    <dgm:pt modelId="{CB1EA738-B424-48B1-8F4F-F7E9CE2086DE}" type="pres">
      <dgm:prSet presAssocID="{2E9DBBAA-3980-4FAB-AF06-3D393E90227E}" presName="connTx" presStyleLbl="parChTrans1D2" presStyleIdx="0" presStyleCnt="2"/>
      <dgm:spPr/>
      <dgm:t>
        <a:bodyPr/>
        <a:lstStyle/>
        <a:p>
          <a:endParaRPr kumimoji="1" lang="ja-JP" altLang="en-US"/>
        </a:p>
      </dgm:t>
    </dgm:pt>
    <dgm:pt modelId="{50891147-0A94-4B6D-8E3B-088983652741}" type="pres">
      <dgm:prSet presAssocID="{04503EE2-A552-4607-B965-138E398CE6EB}" presName="root2" presStyleCnt="0"/>
      <dgm:spPr/>
    </dgm:pt>
    <dgm:pt modelId="{A71645F2-0A28-4619-A913-9174CC725E4C}" type="pres">
      <dgm:prSet presAssocID="{04503EE2-A552-4607-B965-138E398CE6EB}" presName="LevelTwoTextNode" presStyleLbl="node2" presStyleIdx="0" presStyleCnt="2" custScaleX="82645" custScaleY="100001" custLinFactNeighborX="1198">
        <dgm:presLayoutVars>
          <dgm:chPref val="3"/>
        </dgm:presLayoutVars>
      </dgm:prSet>
      <dgm:spPr/>
      <dgm:t>
        <a:bodyPr/>
        <a:lstStyle/>
        <a:p>
          <a:endParaRPr kumimoji="1" lang="ja-JP" altLang="en-US"/>
        </a:p>
      </dgm:t>
    </dgm:pt>
    <dgm:pt modelId="{12F4BAE3-B7EC-4DD5-A6BF-2496713D20C9}" type="pres">
      <dgm:prSet presAssocID="{04503EE2-A552-4607-B965-138E398CE6EB}" presName="level3hierChild" presStyleCnt="0"/>
      <dgm:spPr/>
    </dgm:pt>
    <dgm:pt modelId="{44D8640F-6F7E-41D0-BCA4-67781CA851B4}" type="pres">
      <dgm:prSet presAssocID="{C0DB06B3-2E80-4FE7-AD8E-9596B9747613}" presName="conn2-1" presStyleLbl="parChTrans1D3" presStyleIdx="0" presStyleCnt="3"/>
      <dgm:spPr/>
      <dgm:t>
        <a:bodyPr/>
        <a:lstStyle/>
        <a:p>
          <a:endParaRPr kumimoji="1" lang="ja-JP" altLang="en-US"/>
        </a:p>
      </dgm:t>
    </dgm:pt>
    <dgm:pt modelId="{2FDC57CA-D409-48D0-985C-E3803DA55AD0}" type="pres">
      <dgm:prSet presAssocID="{C0DB06B3-2E80-4FE7-AD8E-9596B9747613}" presName="connTx" presStyleLbl="parChTrans1D3" presStyleIdx="0" presStyleCnt="3"/>
      <dgm:spPr/>
      <dgm:t>
        <a:bodyPr/>
        <a:lstStyle/>
        <a:p>
          <a:endParaRPr kumimoji="1" lang="ja-JP" altLang="en-US"/>
        </a:p>
      </dgm:t>
    </dgm:pt>
    <dgm:pt modelId="{66F26C87-99A3-47BF-8356-798911F750A4}" type="pres">
      <dgm:prSet presAssocID="{8E996CB0-D250-4FB9-9125-1C509EA54CB4}" presName="root2" presStyleCnt="0"/>
      <dgm:spPr/>
    </dgm:pt>
    <dgm:pt modelId="{498043D4-B162-4582-B534-42A6E40F97EC}" type="pres">
      <dgm:prSet presAssocID="{8E996CB0-D250-4FB9-9125-1C509EA54CB4}" presName="LevelTwoTextNode" presStyleLbl="node3" presStyleIdx="0" presStyleCnt="3" custScaleX="133101" custScaleY="100001" custLinFactNeighborX="-7806">
        <dgm:presLayoutVars>
          <dgm:chPref val="3"/>
        </dgm:presLayoutVars>
      </dgm:prSet>
      <dgm:spPr/>
      <dgm:t>
        <a:bodyPr/>
        <a:lstStyle/>
        <a:p>
          <a:endParaRPr kumimoji="1" lang="ja-JP" altLang="en-US"/>
        </a:p>
      </dgm:t>
    </dgm:pt>
    <dgm:pt modelId="{42DB756B-8C6E-49BA-B57A-158AB82FA5B4}" type="pres">
      <dgm:prSet presAssocID="{8E996CB0-D250-4FB9-9125-1C509EA54CB4}" presName="level3hierChild" presStyleCnt="0"/>
      <dgm:spPr/>
    </dgm:pt>
    <dgm:pt modelId="{6E4A5255-D6F7-498B-8D71-9731D82E871C}" type="pres">
      <dgm:prSet presAssocID="{99577218-594B-4D3D-86F8-ABF225AD81CC}" presName="conn2-1" presStyleLbl="parChTrans1D4" presStyleIdx="0" presStyleCnt="2"/>
      <dgm:spPr/>
      <dgm:t>
        <a:bodyPr/>
        <a:lstStyle/>
        <a:p>
          <a:endParaRPr kumimoji="1" lang="ja-JP" altLang="en-US"/>
        </a:p>
      </dgm:t>
    </dgm:pt>
    <dgm:pt modelId="{E5FB0CE6-375E-4275-8AD2-ADCA48CD267F}" type="pres">
      <dgm:prSet presAssocID="{99577218-594B-4D3D-86F8-ABF225AD81CC}" presName="connTx" presStyleLbl="parChTrans1D4" presStyleIdx="0" presStyleCnt="2"/>
      <dgm:spPr/>
      <dgm:t>
        <a:bodyPr/>
        <a:lstStyle/>
        <a:p>
          <a:endParaRPr kumimoji="1" lang="ja-JP" altLang="en-US"/>
        </a:p>
      </dgm:t>
    </dgm:pt>
    <dgm:pt modelId="{5A529DC8-F138-45E3-9334-71A8CB563696}" type="pres">
      <dgm:prSet presAssocID="{AC943F08-F508-4434-807E-3F0A568289C3}" presName="root2" presStyleCnt="0"/>
      <dgm:spPr/>
    </dgm:pt>
    <dgm:pt modelId="{40D9FE33-E235-4DF8-BC9B-95B144738131}" type="pres">
      <dgm:prSet presAssocID="{AC943F08-F508-4434-807E-3F0A568289C3}" presName="LevelTwoTextNode" presStyleLbl="node4" presStyleIdx="0" presStyleCnt="2" custScaleX="146411" custScaleY="100001" custLinFactNeighborX="-14198">
        <dgm:presLayoutVars>
          <dgm:chPref val="3"/>
        </dgm:presLayoutVars>
      </dgm:prSet>
      <dgm:spPr/>
      <dgm:t>
        <a:bodyPr/>
        <a:lstStyle/>
        <a:p>
          <a:endParaRPr kumimoji="1" lang="ja-JP" altLang="en-US"/>
        </a:p>
      </dgm:t>
    </dgm:pt>
    <dgm:pt modelId="{2DA5CF24-6CC7-4CE4-9F10-900DE0DBC516}" type="pres">
      <dgm:prSet presAssocID="{AC943F08-F508-4434-807E-3F0A568289C3}" presName="level3hierChild" presStyleCnt="0"/>
      <dgm:spPr/>
    </dgm:pt>
    <dgm:pt modelId="{82FBDA2B-763B-425D-A97C-72CB969EAD12}" type="pres">
      <dgm:prSet presAssocID="{BD7CF9EF-A3F5-4A5A-B2FE-73DE80941418}" presName="conn2-1" presStyleLbl="parChTrans1D4" presStyleIdx="1" presStyleCnt="2"/>
      <dgm:spPr/>
      <dgm:t>
        <a:bodyPr/>
        <a:lstStyle/>
        <a:p>
          <a:endParaRPr kumimoji="1" lang="ja-JP" altLang="en-US"/>
        </a:p>
      </dgm:t>
    </dgm:pt>
    <dgm:pt modelId="{ABF6C2C8-3A9B-4110-BCAC-35922F380076}" type="pres">
      <dgm:prSet presAssocID="{BD7CF9EF-A3F5-4A5A-B2FE-73DE80941418}" presName="connTx" presStyleLbl="parChTrans1D4" presStyleIdx="1" presStyleCnt="2"/>
      <dgm:spPr/>
      <dgm:t>
        <a:bodyPr/>
        <a:lstStyle/>
        <a:p>
          <a:endParaRPr kumimoji="1" lang="ja-JP" altLang="en-US"/>
        </a:p>
      </dgm:t>
    </dgm:pt>
    <dgm:pt modelId="{2A333F6D-C18A-457E-9A2A-A7360A95712D}" type="pres">
      <dgm:prSet presAssocID="{44BEAAC3-EE23-46E1-8C92-2CD6E4D2615F}" presName="root2" presStyleCnt="0"/>
      <dgm:spPr/>
    </dgm:pt>
    <dgm:pt modelId="{FC959C57-9A1C-4005-843B-FE9D98EBF48E}" type="pres">
      <dgm:prSet presAssocID="{44BEAAC3-EE23-46E1-8C92-2CD6E4D2615F}" presName="LevelTwoTextNode" presStyleLbl="node4" presStyleIdx="1" presStyleCnt="2" custScaleX="146411" custScaleY="100001" custLinFactNeighborX="-14198">
        <dgm:presLayoutVars>
          <dgm:chPref val="3"/>
        </dgm:presLayoutVars>
      </dgm:prSet>
      <dgm:spPr/>
      <dgm:t>
        <a:bodyPr/>
        <a:lstStyle/>
        <a:p>
          <a:endParaRPr kumimoji="1" lang="ja-JP" altLang="en-US"/>
        </a:p>
      </dgm:t>
    </dgm:pt>
    <dgm:pt modelId="{28B326B3-8BA1-4EE7-B5E9-1E5A06AF6535}" type="pres">
      <dgm:prSet presAssocID="{44BEAAC3-EE23-46E1-8C92-2CD6E4D2615F}" presName="level3hierChild" presStyleCnt="0"/>
      <dgm:spPr/>
    </dgm:pt>
    <dgm:pt modelId="{8B42165E-1BC0-403A-834A-7C0D1D0727E6}" type="pres">
      <dgm:prSet presAssocID="{4E6C6A01-2046-469D-9568-4CA23BBD507B}" presName="conn2-1" presStyleLbl="parChTrans1D2" presStyleIdx="1" presStyleCnt="2"/>
      <dgm:spPr/>
      <dgm:t>
        <a:bodyPr/>
        <a:lstStyle/>
        <a:p>
          <a:endParaRPr kumimoji="1" lang="ja-JP" altLang="en-US"/>
        </a:p>
      </dgm:t>
    </dgm:pt>
    <dgm:pt modelId="{96AC29D4-0A27-4547-BEA2-D4132F10A8CB}" type="pres">
      <dgm:prSet presAssocID="{4E6C6A01-2046-469D-9568-4CA23BBD507B}" presName="connTx" presStyleLbl="parChTrans1D2" presStyleIdx="1" presStyleCnt="2"/>
      <dgm:spPr/>
      <dgm:t>
        <a:bodyPr/>
        <a:lstStyle/>
        <a:p>
          <a:endParaRPr kumimoji="1" lang="ja-JP" altLang="en-US"/>
        </a:p>
      </dgm:t>
    </dgm:pt>
    <dgm:pt modelId="{C04BA3C1-71D9-4F2E-A864-ABC968444223}" type="pres">
      <dgm:prSet presAssocID="{2B2DE341-A76D-4689-AC0F-878A4738A156}" presName="root2" presStyleCnt="0"/>
      <dgm:spPr/>
    </dgm:pt>
    <dgm:pt modelId="{25B7AE06-C03E-4DAA-AE59-FCC0824925BA}" type="pres">
      <dgm:prSet presAssocID="{2B2DE341-A76D-4689-AC0F-878A4738A156}" presName="LevelTwoTextNode" presStyleLbl="node2" presStyleIdx="1" presStyleCnt="2" custScaleX="82645" custScaleY="100001" custLinFactNeighborX="1198">
        <dgm:presLayoutVars>
          <dgm:chPref val="3"/>
        </dgm:presLayoutVars>
      </dgm:prSet>
      <dgm:spPr/>
      <dgm:t>
        <a:bodyPr/>
        <a:lstStyle/>
        <a:p>
          <a:endParaRPr kumimoji="1" lang="ja-JP" altLang="en-US"/>
        </a:p>
      </dgm:t>
    </dgm:pt>
    <dgm:pt modelId="{B1A83D30-A6E0-43AF-9C21-4761DFD53C5B}" type="pres">
      <dgm:prSet presAssocID="{2B2DE341-A76D-4689-AC0F-878A4738A156}" presName="level3hierChild" presStyleCnt="0"/>
      <dgm:spPr/>
    </dgm:pt>
    <dgm:pt modelId="{68594014-3AF6-4FB9-A724-CE3CC66FAA74}" type="pres">
      <dgm:prSet presAssocID="{A8828BAB-4900-4FF2-987D-7498831DD405}" presName="conn2-1" presStyleLbl="parChTrans1D3" presStyleIdx="1" presStyleCnt="3"/>
      <dgm:spPr/>
      <dgm:t>
        <a:bodyPr/>
        <a:lstStyle/>
        <a:p>
          <a:endParaRPr kumimoji="1" lang="ja-JP" altLang="en-US"/>
        </a:p>
      </dgm:t>
    </dgm:pt>
    <dgm:pt modelId="{87ED5910-7718-4AA9-8337-4EA5CB53368C}" type="pres">
      <dgm:prSet presAssocID="{A8828BAB-4900-4FF2-987D-7498831DD405}" presName="connTx" presStyleLbl="parChTrans1D3" presStyleIdx="1" presStyleCnt="3"/>
      <dgm:spPr/>
      <dgm:t>
        <a:bodyPr/>
        <a:lstStyle/>
        <a:p>
          <a:endParaRPr kumimoji="1" lang="ja-JP" altLang="en-US"/>
        </a:p>
      </dgm:t>
    </dgm:pt>
    <dgm:pt modelId="{A807BFDF-64FF-4065-A5D6-6AAC987B7E77}" type="pres">
      <dgm:prSet presAssocID="{D6DD045D-C5C5-4DF9-8F63-E3EB04B4C443}" presName="root2" presStyleCnt="0"/>
      <dgm:spPr/>
    </dgm:pt>
    <dgm:pt modelId="{469F179A-7E4A-40DA-A0A2-71200584F113}" type="pres">
      <dgm:prSet presAssocID="{D6DD045D-C5C5-4DF9-8F63-E3EB04B4C443}" presName="LevelTwoTextNode" presStyleLbl="node3" presStyleIdx="1" presStyleCnt="3" custScaleX="133101" custScaleY="100001" custLinFactNeighborX="-7424">
        <dgm:presLayoutVars>
          <dgm:chPref val="3"/>
        </dgm:presLayoutVars>
      </dgm:prSet>
      <dgm:spPr/>
      <dgm:t>
        <a:bodyPr/>
        <a:lstStyle/>
        <a:p>
          <a:endParaRPr kumimoji="1" lang="ja-JP" altLang="en-US"/>
        </a:p>
      </dgm:t>
    </dgm:pt>
    <dgm:pt modelId="{025C6FEB-CFD9-42C4-9695-CDF6799C6258}" type="pres">
      <dgm:prSet presAssocID="{D6DD045D-C5C5-4DF9-8F63-E3EB04B4C443}" presName="level3hierChild" presStyleCnt="0"/>
      <dgm:spPr/>
    </dgm:pt>
    <dgm:pt modelId="{C3816002-1483-464C-AD28-3983F98A30F7}" type="pres">
      <dgm:prSet presAssocID="{7003AC99-2918-4300-AEEE-176F46AC17AA}" presName="conn2-1" presStyleLbl="parChTrans1D3" presStyleIdx="2" presStyleCnt="3"/>
      <dgm:spPr/>
      <dgm:t>
        <a:bodyPr/>
        <a:lstStyle/>
        <a:p>
          <a:endParaRPr kumimoji="1" lang="ja-JP" altLang="en-US"/>
        </a:p>
      </dgm:t>
    </dgm:pt>
    <dgm:pt modelId="{FB018A98-3A12-4C43-BE65-E4F40D0798C7}" type="pres">
      <dgm:prSet presAssocID="{7003AC99-2918-4300-AEEE-176F46AC17AA}" presName="connTx" presStyleLbl="parChTrans1D3" presStyleIdx="2" presStyleCnt="3"/>
      <dgm:spPr/>
      <dgm:t>
        <a:bodyPr/>
        <a:lstStyle/>
        <a:p>
          <a:endParaRPr kumimoji="1" lang="ja-JP" altLang="en-US"/>
        </a:p>
      </dgm:t>
    </dgm:pt>
    <dgm:pt modelId="{B3197965-07E8-451B-A0F6-27FA88BF922A}" type="pres">
      <dgm:prSet presAssocID="{2FE134ED-7108-475F-837F-A145D732974C}" presName="root2" presStyleCnt="0"/>
      <dgm:spPr/>
    </dgm:pt>
    <dgm:pt modelId="{0D491732-F772-4194-984E-6F62E1542E8C}" type="pres">
      <dgm:prSet presAssocID="{2FE134ED-7108-475F-837F-A145D732974C}" presName="LevelTwoTextNode" presStyleLbl="node3" presStyleIdx="2" presStyleCnt="3" custScaleX="133101" custScaleY="100001" custLinFactNeighborX="-7424">
        <dgm:presLayoutVars>
          <dgm:chPref val="3"/>
        </dgm:presLayoutVars>
      </dgm:prSet>
      <dgm:spPr/>
      <dgm:t>
        <a:bodyPr/>
        <a:lstStyle/>
        <a:p>
          <a:endParaRPr kumimoji="1" lang="ja-JP" altLang="en-US"/>
        </a:p>
      </dgm:t>
    </dgm:pt>
    <dgm:pt modelId="{E6383C6A-EE4E-41A5-967A-F292E4E21E08}" type="pres">
      <dgm:prSet presAssocID="{2FE134ED-7108-475F-837F-A145D732974C}" presName="level3hierChild" presStyleCnt="0"/>
      <dgm:spPr/>
    </dgm:pt>
  </dgm:ptLst>
  <dgm:cxnLst>
    <dgm:cxn modelId="{12BDFEDF-0CC6-4037-8058-AA2F09642D1F}" type="presOf" srcId="{2B2DE341-A76D-4689-AC0F-878A4738A156}" destId="{25B7AE06-C03E-4DAA-AE59-FCC0824925BA}" srcOrd="0" destOrd="0" presId="urn:microsoft.com/office/officeart/2005/8/layout/hierarchy2"/>
    <dgm:cxn modelId="{9D13DEE1-49F4-432E-AAC8-E1F138F2681F}" type="presOf" srcId="{99577218-594B-4D3D-86F8-ABF225AD81CC}" destId="{E5FB0CE6-375E-4275-8AD2-ADCA48CD267F}" srcOrd="1" destOrd="0" presId="urn:microsoft.com/office/officeart/2005/8/layout/hierarchy2"/>
    <dgm:cxn modelId="{995AB8ED-94FC-4148-865E-81AA0A8323B5}" type="presOf" srcId="{44BEAAC3-EE23-46E1-8C92-2CD6E4D2615F}" destId="{FC959C57-9A1C-4005-843B-FE9D98EBF48E}" srcOrd="0" destOrd="0" presId="urn:microsoft.com/office/officeart/2005/8/layout/hierarchy2"/>
    <dgm:cxn modelId="{75AA3CC6-EC18-4991-8356-C07CB5FBC209}" type="presOf" srcId="{2E9DBBAA-3980-4FAB-AF06-3D393E90227E}" destId="{CB1EA738-B424-48B1-8F4F-F7E9CE2086DE}" srcOrd="1" destOrd="0" presId="urn:microsoft.com/office/officeart/2005/8/layout/hierarchy2"/>
    <dgm:cxn modelId="{5BC01F86-AC39-4026-BC5D-A74B336D2FCE}" srcId="{BF7795A1-90E0-4B30-91D1-78758310FF91}" destId="{3FA6DBB0-99D1-4531-AB75-4C41F100D877}" srcOrd="0" destOrd="0" parTransId="{E8AFC4E5-07A1-47FD-918D-E94880F4ED72}" sibTransId="{79E4E0E0-4440-47F3-A703-576531851726}"/>
    <dgm:cxn modelId="{0083DEFF-1008-4968-BBE9-5A74F47FC787}" type="presOf" srcId="{2E9DBBAA-3980-4FAB-AF06-3D393E90227E}" destId="{7F444CD3-20D9-432C-BDDE-2D0C1876F640}" srcOrd="0" destOrd="0" presId="urn:microsoft.com/office/officeart/2005/8/layout/hierarchy2"/>
    <dgm:cxn modelId="{574D5F55-FF33-4AF8-AFC4-6745BB7E093B}" type="presOf" srcId="{7003AC99-2918-4300-AEEE-176F46AC17AA}" destId="{FB018A98-3A12-4C43-BE65-E4F40D0798C7}" srcOrd="1" destOrd="0" presId="urn:microsoft.com/office/officeart/2005/8/layout/hierarchy2"/>
    <dgm:cxn modelId="{4AF2D181-ED25-477D-8781-DD610CEF8174}" srcId="{04503EE2-A552-4607-B965-138E398CE6EB}" destId="{8E996CB0-D250-4FB9-9125-1C509EA54CB4}" srcOrd="0" destOrd="0" parTransId="{C0DB06B3-2E80-4FE7-AD8E-9596B9747613}" sibTransId="{DA0E82D1-235E-41F7-AA06-68715109F15F}"/>
    <dgm:cxn modelId="{467ADDA1-8AF3-4487-9ADF-235E78FDA4E1}" type="presOf" srcId="{D6DD045D-C5C5-4DF9-8F63-E3EB04B4C443}" destId="{469F179A-7E4A-40DA-A0A2-71200584F113}" srcOrd="0" destOrd="0" presId="urn:microsoft.com/office/officeart/2005/8/layout/hierarchy2"/>
    <dgm:cxn modelId="{3BF78A61-0183-435C-A54E-AE97BF4FF198}" type="presOf" srcId="{BD7CF9EF-A3F5-4A5A-B2FE-73DE80941418}" destId="{82FBDA2B-763B-425D-A97C-72CB969EAD12}" srcOrd="0" destOrd="0" presId="urn:microsoft.com/office/officeart/2005/8/layout/hierarchy2"/>
    <dgm:cxn modelId="{E62546FD-3415-42CA-A2B3-63D8C9987D2C}" type="presOf" srcId="{4E6C6A01-2046-469D-9568-4CA23BBD507B}" destId="{96AC29D4-0A27-4547-BEA2-D4132F10A8CB}" srcOrd="1" destOrd="0" presId="urn:microsoft.com/office/officeart/2005/8/layout/hierarchy2"/>
    <dgm:cxn modelId="{14E619AB-A418-4BAD-A533-6AF19C7BB065}" type="presOf" srcId="{99577218-594B-4D3D-86F8-ABF225AD81CC}" destId="{6E4A5255-D6F7-498B-8D71-9731D82E871C}" srcOrd="0" destOrd="0" presId="urn:microsoft.com/office/officeart/2005/8/layout/hierarchy2"/>
    <dgm:cxn modelId="{76809B5A-D768-4474-965D-922AEDD1855B}" type="presOf" srcId="{BF7795A1-90E0-4B30-91D1-78758310FF91}" destId="{0E8D9178-924E-426E-A070-1EB40ED46E3D}" srcOrd="0" destOrd="0" presId="urn:microsoft.com/office/officeart/2005/8/layout/hierarchy2"/>
    <dgm:cxn modelId="{2A0C25CA-FE37-4811-9B6C-D3A8EA65299C}" type="presOf" srcId="{C0DB06B3-2E80-4FE7-AD8E-9596B9747613}" destId="{44D8640F-6F7E-41D0-BCA4-67781CA851B4}" srcOrd="0" destOrd="0" presId="urn:microsoft.com/office/officeart/2005/8/layout/hierarchy2"/>
    <dgm:cxn modelId="{65C4313A-4892-4AB2-9B34-4BC587B72CA8}" srcId="{2B2DE341-A76D-4689-AC0F-878A4738A156}" destId="{D6DD045D-C5C5-4DF9-8F63-E3EB04B4C443}" srcOrd="0" destOrd="0" parTransId="{A8828BAB-4900-4FF2-987D-7498831DD405}" sibTransId="{1A0D8326-BEF5-4576-A0A4-15A299A7B51A}"/>
    <dgm:cxn modelId="{1D26E8E4-E496-4C97-B40A-45E2F0468355}" srcId="{8E996CB0-D250-4FB9-9125-1C509EA54CB4}" destId="{44BEAAC3-EE23-46E1-8C92-2CD6E4D2615F}" srcOrd="1" destOrd="0" parTransId="{BD7CF9EF-A3F5-4A5A-B2FE-73DE80941418}" sibTransId="{7664D458-78AA-467B-ADB7-457DC4E66F6E}"/>
    <dgm:cxn modelId="{5673EE64-7821-4F6F-A7CE-9509A93208EA}" type="presOf" srcId="{8E996CB0-D250-4FB9-9125-1C509EA54CB4}" destId="{498043D4-B162-4582-B534-42A6E40F97EC}" srcOrd="0" destOrd="0" presId="urn:microsoft.com/office/officeart/2005/8/layout/hierarchy2"/>
    <dgm:cxn modelId="{237E5FB6-74AE-4A64-8BA1-336C6A923689}" type="presOf" srcId="{BD7CF9EF-A3F5-4A5A-B2FE-73DE80941418}" destId="{ABF6C2C8-3A9B-4110-BCAC-35922F380076}" srcOrd="1" destOrd="0" presId="urn:microsoft.com/office/officeart/2005/8/layout/hierarchy2"/>
    <dgm:cxn modelId="{E55DC276-A62B-413C-A804-3A89910FB465}" type="presOf" srcId="{3FA6DBB0-99D1-4531-AB75-4C41F100D877}" destId="{A34C0972-5AAD-40CA-BD37-8AE7DBBD9E91}" srcOrd="0" destOrd="0" presId="urn:microsoft.com/office/officeart/2005/8/layout/hierarchy2"/>
    <dgm:cxn modelId="{0DE900DB-3C34-452F-B8CF-AEBCC645CDEB}" type="presOf" srcId="{2FE134ED-7108-475F-837F-A145D732974C}" destId="{0D491732-F772-4194-984E-6F62E1542E8C}" srcOrd="0" destOrd="0" presId="urn:microsoft.com/office/officeart/2005/8/layout/hierarchy2"/>
    <dgm:cxn modelId="{0BFB7D09-4077-4025-8E45-ED3B32FDBC56}" srcId="{2B2DE341-A76D-4689-AC0F-878A4738A156}" destId="{2FE134ED-7108-475F-837F-A145D732974C}" srcOrd="1" destOrd="0" parTransId="{7003AC99-2918-4300-AEEE-176F46AC17AA}" sibTransId="{EA45C560-9452-42B5-AAD2-B463B767105D}"/>
    <dgm:cxn modelId="{9C3F4B9E-C62B-4DB4-A70A-20449D87352B}" type="presOf" srcId="{04503EE2-A552-4607-B965-138E398CE6EB}" destId="{A71645F2-0A28-4619-A913-9174CC725E4C}" srcOrd="0" destOrd="0" presId="urn:microsoft.com/office/officeart/2005/8/layout/hierarchy2"/>
    <dgm:cxn modelId="{C0D2802E-E1F6-449B-86D0-93F5CBB82B7D}" srcId="{3FA6DBB0-99D1-4531-AB75-4C41F100D877}" destId="{04503EE2-A552-4607-B965-138E398CE6EB}" srcOrd="0" destOrd="0" parTransId="{2E9DBBAA-3980-4FAB-AF06-3D393E90227E}" sibTransId="{265C7746-9CB3-4DBF-859C-FEC8E5A10D12}"/>
    <dgm:cxn modelId="{9C209B89-5505-4679-8190-A32AF1D5CCD4}" srcId="{8E996CB0-D250-4FB9-9125-1C509EA54CB4}" destId="{AC943F08-F508-4434-807E-3F0A568289C3}" srcOrd="0" destOrd="0" parTransId="{99577218-594B-4D3D-86F8-ABF225AD81CC}" sibTransId="{AA680F24-71B9-4BB0-A118-A7FD6934EEC7}"/>
    <dgm:cxn modelId="{27E3D2DC-E676-4773-8898-5865326A2A0D}" type="presOf" srcId="{A8828BAB-4900-4FF2-987D-7498831DD405}" destId="{87ED5910-7718-4AA9-8337-4EA5CB53368C}" srcOrd="1" destOrd="0" presId="urn:microsoft.com/office/officeart/2005/8/layout/hierarchy2"/>
    <dgm:cxn modelId="{1255F6A9-3DD8-4254-8B73-F15ABEC8A9CB}" type="presOf" srcId="{AC943F08-F508-4434-807E-3F0A568289C3}" destId="{40D9FE33-E235-4DF8-BC9B-95B144738131}" srcOrd="0" destOrd="0" presId="urn:microsoft.com/office/officeart/2005/8/layout/hierarchy2"/>
    <dgm:cxn modelId="{D79A8596-90F5-4F74-A751-8E310D6743CC}" srcId="{3FA6DBB0-99D1-4531-AB75-4C41F100D877}" destId="{2B2DE341-A76D-4689-AC0F-878A4738A156}" srcOrd="1" destOrd="0" parTransId="{4E6C6A01-2046-469D-9568-4CA23BBD507B}" sibTransId="{29DE9AA0-565D-40EF-A089-D0E9C21E8026}"/>
    <dgm:cxn modelId="{07D7605E-4123-4826-920A-B0227562E6A1}" type="presOf" srcId="{4E6C6A01-2046-469D-9568-4CA23BBD507B}" destId="{8B42165E-1BC0-403A-834A-7C0D1D0727E6}" srcOrd="0" destOrd="0" presId="urn:microsoft.com/office/officeart/2005/8/layout/hierarchy2"/>
    <dgm:cxn modelId="{867AEB20-DB9A-4B0C-BA6F-292DAA2C42F9}" type="presOf" srcId="{7003AC99-2918-4300-AEEE-176F46AC17AA}" destId="{C3816002-1483-464C-AD28-3983F98A30F7}" srcOrd="0" destOrd="0" presId="urn:microsoft.com/office/officeart/2005/8/layout/hierarchy2"/>
    <dgm:cxn modelId="{01A2BC05-E9FE-4123-8642-97FF0D32FF07}" type="presOf" srcId="{A8828BAB-4900-4FF2-987D-7498831DD405}" destId="{68594014-3AF6-4FB9-A724-CE3CC66FAA74}" srcOrd="0" destOrd="0" presId="urn:microsoft.com/office/officeart/2005/8/layout/hierarchy2"/>
    <dgm:cxn modelId="{B8C8C2D4-FAD4-40FF-B675-9BCE99F15A00}" type="presOf" srcId="{C0DB06B3-2E80-4FE7-AD8E-9596B9747613}" destId="{2FDC57CA-D409-48D0-985C-E3803DA55AD0}" srcOrd="1" destOrd="0" presId="urn:microsoft.com/office/officeart/2005/8/layout/hierarchy2"/>
    <dgm:cxn modelId="{8F4108F1-D9FF-4D52-986D-860DB16F4F81}" type="presParOf" srcId="{0E8D9178-924E-426E-A070-1EB40ED46E3D}" destId="{75CA85EC-0DF5-47DA-93A1-188DBE804F89}" srcOrd="0" destOrd="0" presId="urn:microsoft.com/office/officeart/2005/8/layout/hierarchy2"/>
    <dgm:cxn modelId="{59BAC4F3-2CEB-44A6-A04A-A12DF04F3C1E}" type="presParOf" srcId="{75CA85EC-0DF5-47DA-93A1-188DBE804F89}" destId="{A34C0972-5AAD-40CA-BD37-8AE7DBBD9E91}" srcOrd="0" destOrd="0" presId="urn:microsoft.com/office/officeart/2005/8/layout/hierarchy2"/>
    <dgm:cxn modelId="{31F04BC9-C284-4E55-B26C-28765C3F03D5}" type="presParOf" srcId="{75CA85EC-0DF5-47DA-93A1-188DBE804F89}" destId="{38324ECF-74E7-4392-B5FA-2F7F9818B36C}" srcOrd="1" destOrd="0" presId="urn:microsoft.com/office/officeart/2005/8/layout/hierarchy2"/>
    <dgm:cxn modelId="{E72041ED-921D-4318-B98B-EB18FAA15785}" type="presParOf" srcId="{38324ECF-74E7-4392-B5FA-2F7F9818B36C}" destId="{7F444CD3-20D9-432C-BDDE-2D0C1876F640}" srcOrd="0" destOrd="0" presId="urn:microsoft.com/office/officeart/2005/8/layout/hierarchy2"/>
    <dgm:cxn modelId="{0B890339-380B-40BA-B106-218CFFCE568D}" type="presParOf" srcId="{7F444CD3-20D9-432C-BDDE-2D0C1876F640}" destId="{CB1EA738-B424-48B1-8F4F-F7E9CE2086DE}" srcOrd="0" destOrd="0" presId="urn:microsoft.com/office/officeart/2005/8/layout/hierarchy2"/>
    <dgm:cxn modelId="{14DCEC73-7B99-4B8B-B0EC-EF31952C60E2}" type="presParOf" srcId="{38324ECF-74E7-4392-B5FA-2F7F9818B36C}" destId="{50891147-0A94-4B6D-8E3B-088983652741}" srcOrd="1" destOrd="0" presId="urn:microsoft.com/office/officeart/2005/8/layout/hierarchy2"/>
    <dgm:cxn modelId="{7AE77133-14E6-4E25-8017-7259E9A40D3F}" type="presParOf" srcId="{50891147-0A94-4B6D-8E3B-088983652741}" destId="{A71645F2-0A28-4619-A913-9174CC725E4C}" srcOrd="0" destOrd="0" presId="urn:microsoft.com/office/officeart/2005/8/layout/hierarchy2"/>
    <dgm:cxn modelId="{36341FD5-B6CF-4E3A-887D-1BE3E9BECF4A}" type="presParOf" srcId="{50891147-0A94-4B6D-8E3B-088983652741}" destId="{12F4BAE3-B7EC-4DD5-A6BF-2496713D20C9}" srcOrd="1" destOrd="0" presId="urn:microsoft.com/office/officeart/2005/8/layout/hierarchy2"/>
    <dgm:cxn modelId="{2F56595D-3F60-4AF7-9B13-52E98CFF849D}" type="presParOf" srcId="{12F4BAE3-B7EC-4DD5-A6BF-2496713D20C9}" destId="{44D8640F-6F7E-41D0-BCA4-67781CA851B4}" srcOrd="0" destOrd="0" presId="urn:microsoft.com/office/officeart/2005/8/layout/hierarchy2"/>
    <dgm:cxn modelId="{BD4CAE57-9718-4D96-9307-C0774AEB390D}" type="presParOf" srcId="{44D8640F-6F7E-41D0-BCA4-67781CA851B4}" destId="{2FDC57CA-D409-48D0-985C-E3803DA55AD0}" srcOrd="0" destOrd="0" presId="urn:microsoft.com/office/officeart/2005/8/layout/hierarchy2"/>
    <dgm:cxn modelId="{AAC92A85-E4E5-42B2-80CE-74B6BD004003}" type="presParOf" srcId="{12F4BAE3-B7EC-4DD5-A6BF-2496713D20C9}" destId="{66F26C87-99A3-47BF-8356-798911F750A4}" srcOrd="1" destOrd="0" presId="urn:microsoft.com/office/officeart/2005/8/layout/hierarchy2"/>
    <dgm:cxn modelId="{9CD0B6B1-EF61-4BB7-9AA0-56336BA4DF3E}" type="presParOf" srcId="{66F26C87-99A3-47BF-8356-798911F750A4}" destId="{498043D4-B162-4582-B534-42A6E40F97EC}" srcOrd="0" destOrd="0" presId="urn:microsoft.com/office/officeart/2005/8/layout/hierarchy2"/>
    <dgm:cxn modelId="{4F382091-6CE0-4DF1-8C7C-179C34CA8B17}" type="presParOf" srcId="{66F26C87-99A3-47BF-8356-798911F750A4}" destId="{42DB756B-8C6E-49BA-B57A-158AB82FA5B4}" srcOrd="1" destOrd="0" presId="urn:microsoft.com/office/officeart/2005/8/layout/hierarchy2"/>
    <dgm:cxn modelId="{8035103C-BEA5-4634-897E-1051F6FCDBB4}" type="presParOf" srcId="{42DB756B-8C6E-49BA-B57A-158AB82FA5B4}" destId="{6E4A5255-D6F7-498B-8D71-9731D82E871C}" srcOrd="0" destOrd="0" presId="urn:microsoft.com/office/officeart/2005/8/layout/hierarchy2"/>
    <dgm:cxn modelId="{05B7087C-78CF-42C7-A5C6-D7500BE5857F}" type="presParOf" srcId="{6E4A5255-D6F7-498B-8D71-9731D82E871C}" destId="{E5FB0CE6-375E-4275-8AD2-ADCA48CD267F}" srcOrd="0" destOrd="0" presId="urn:microsoft.com/office/officeart/2005/8/layout/hierarchy2"/>
    <dgm:cxn modelId="{7C32F414-1A09-459C-A198-6112DDB92D24}" type="presParOf" srcId="{42DB756B-8C6E-49BA-B57A-158AB82FA5B4}" destId="{5A529DC8-F138-45E3-9334-71A8CB563696}" srcOrd="1" destOrd="0" presId="urn:microsoft.com/office/officeart/2005/8/layout/hierarchy2"/>
    <dgm:cxn modelId="{B27B0502-C06F-4BCE-8CC6-8B37B30B5AC8}" type="presParOf" srcId="{5A529DC8-F138-45E3-9334-71A8CB563696}" destId="{40D9FE33-E235-4DF8-BC9B-95B144738131}" srcOrd="0" destOrd="0" presId="urn:microsoft.com/office/officeart/2005/8/layout/hierarchy2"/>
    <dgm:cxn modelId="{B91C612B-598C-4242-B071-6F7E7C529F4C}" type="presParOf" srcId="{5A529DC8-F138-45E3-9334-71A8CB563696}" destId="{2DA5CF24-6CC7-4CE4-9F10-900DE0DBC516}" srcOrd="1" destOrd="0" presId="urn:microsoft.com/office/officeart/2005/8/layout/hierarchy2"/>
    <dgm:cxn modelId="{6A97B9EB-9E63-44CE-B6BB-28710C4727CB}" type="presParOf" srcId="{42DB756B-8C6E-49BA-B57A-158AB82FA5B4}" destId="{82FBDA2B-763B-425D-A97C-72CB969EAD12}" srcOrd="2" destOrd="0" presId="urn:microsoft.com/office/officeart/2005/8/layout/hierarchy2"/>
    <dgm:cxn modelId="{F7F7FAFC-2097-455E-8C6B-42F66B83283F}" type="presParOf" srcId="{82FBDA2B-763B-425D-A97C-72CB969EAD12}" destId="{ABF6C2C8-3A9B-4110-BCAC-35922F380076}" srcOrd="0" destOrd="0" presId="urn:microsoft.com/office/officeart/2005/8/layout/hierarchy2"/>
    <dgm:cxn modelId="{53634231-8836-4EC1-B61A-179EB7AC1236}" type="presParOf" srcId="{42DB756B-8C6E-49BA-B57A-158AB82FA5B4}" destId="{2A333F6D-C18A-457E-9A2A-A7360A95712D}" srcOrd="3" destOrd="0" presId="urn:microsoft.com/office/officeart/2005/8/layout/hierarchy2"/>
    <dgm:cxn modelId="{1C5FFA4F-49B5-4721-9FFA-EEED25396D34}" type="presParOf" srcId="{2A333F6D-C18A-457E-9A2A-A7360A95712D}" destId="{FC959C57-9A1C-4005-843B-FE9D98EBF48E}" srcOrd="0" destOrd="0" presId="urn:microsoft.com/office/officeart/2005/8/layout/hierarchy2"/>
    <dgm:cxn modelId="{190F5692-E873-43EE-941B-47E9ECAA0376}" type="presParOf" srcId="{2A333F6D-C18A-457E-9A2A-A7360A95712D}" destId="{28B326B3-8BA1-4EE7-B5E9-1E5A06AF6535}" srcOrd="1" destOrd="0" presId="urn:microsoft.com/office/officeart/2005/8/layout/hierarchy2"/>
    <dgm:cxn modelId="{CE69B8FB-A2C1-4425-BADB-F211EF13AAF6}" type="presParOf" srcId="{38324ECF-74E7-4392-B5FA-2F7F9818B36C}" destId="{8B42165E-1BC0-403A-834A-7C0D1D0727E6}" srcOrd="2" destOrd="0" presId="urn:microsoft.com/office/officeart/2005/8/layout/hierarchy2"/>
    <dgm:cxn modelId="{E0AF55D7-D9AA-42F5-B066-CF7BBF27526C}" type="presParOf" srcId="{8B42165E-1BC0-403A-834A-7C0D1D0727E6}" destId="{96AC29D4-0A27-4547-BEA2-D4132F10A8CB}" srcOrd="0" destOrd="0" presId="urn:microsoft.com/office/officeart/2005/8/layout/hierarchy2"/>
    <dgm:cxn modelId="{4A99BFFF-E1D4-415A-AFD0-279C7D6AD6A7}" type="presParOf" srcId="{38324ECF-74E7-4392-B5FA-2F7F9818B36C}" destId="{C04BA3C1-71D9-4F2E-A864-ABC968444223}" srcOrd="3" destOrd="0" presId="urn:microsoft.com/office/officeart/2005/8/layout/hierarchy2"/>
    <dgm:cxn modelId="{FC458A85-B3BB-4438-A4B3-5DB778030D5A}" type="presParOf" srcId="{C04BA3C1-71D9-4F2E-A864-ABC968444223}" destId="{25B7AE06-C03E-4DAA-AE59-FCC0824925BA}" srcOrd="0" destOrd="0" presId="urn:microsoft.com/office/officeart/2005/8/layout/hierarchy2"/>
    <dgm:cxn modelId="{9DB48FA7-1FF4-40E9-A5EA-FEC9005BC8EF}" type="presParOf" srcId="{C04BA3C1-71D9-4F2E-A864-ABC968444223}" destId="{B1A83D30-A6E0-43AF-9C21-4761DFD53C5B}" srcOrd="1" destOrd="0" presId="urn:microsoft.com/office/officeart/2005/8/layout/hierarchy2"/>
    <dgm:cxn modelId="{5A92B4A3-F113-4542-8909-0872BD78A631}" type="presParOf" srcId="{B1A83D30-A6E0-43AF-9C21-4761DFD53C5B}" destId="{68594014-3AF6-4FB9-A724-CE3CC66FAA74}" srcOrd="0" destOrd="0" presId="urn:microsoft.com/office/officeart/2005/8/layout/hierarchy2"/>
    <dgm:cxn modelId="{5797DAFE-5350-4C81-BBBA-87B92FFAD90C}" type="presParOf" srcId="{68594014-3AF6-4FB9-A724-CE3CC66FAA74}" destId="{87ED5910-7718-4AA9-8337-4EA5CB53368C}" srcOrd="0" destOrd="0" presId="urn:microsoft.com/office/officeart/2005/8/layout/hierarchy2"/>
    <dgm:cxn modelId="{0F519096-75B3-4B36-AC63-2114BAB5E1F5}" type="presParOf" srcId="{B1A83D30-A6E0-43AF-9C21-4761DFD53C5B}" destId="{A807BFDF-64FF-4065-A5D6-6AAC987B7E77}" srcOrd="1" destOrd="0" presId="urn:microsoft.com/office/officeart/2005/8/layout/hierarchy2"/>
    <dgm:cxn modelId="{0D3F83F0-99A0-4786-BFF7-2E5BC59F346D}" type="presParOf" srcId="{A807BFDF-64FF-4065-A5D6-6AAC987B7E77}" destId="{469F179A-7E4A-40DA-A0A2-71200584F113}" srcOrd="0" destOrd="0" presId="urn:microsoft.com/office/officeart/2005/8/layout/hierarchy2"/>
    <dgm:cxn modelId="{9985CBB0-CFDC-4FB7-860C-C7EB584D1245}" type="presParOf" srcId="{A807BFDF-64FF-4065-A5D6-6AAC987B7E77}" destId="{025C6FEB-CFD9-42C4-9695-CDF6799C6258}" srcOrd="1" destOrd="0" presId="urn:microsoft.com/office/officeart/2005/8/layout/hierarchy2"/>
    <dgm:cxn modelId="{B26ADFF8-5EB5-41A8-A08F-98806B2562AA}" type="presParOf" srcId="{B1A83D30-A6E0-43AF-9C21-4761DFD53C5B}" destId="{C3816002-1483-464C-AD28-3983F98A30F7}" srcOrd="2" destOrd="0" presId="urn:microsoft.com/office/officeart/2005/8/layout/hierarchy2"/>
    <dgm:cxn modelId="{7D8C5CA7-B253-40BC-8E0A-C9265DF3DF52}" type="presParOf" srcId="{C3816002-1483-464C-AD28-3983F98A30F7}" destId="{FB018A98-3A12-4C43-BE65-E4F40D0798C7}" srcOrd="0" destOrd="0" presId="urn:microsoft.com/office/officeart/2005/8/layout/hierarchy2"/>
    <dgm:cxn modelId="{9C0208F0-402A-4248-9539-758EE7C38B08}" type="presParOf" srcId="{B1A83D30-A6E0-43AF-9C21-4761DFD53C5B}" destId="{B3197965-07E8-451B-A0F6-27FA88BF922A}" srcOrd="3" destOrd="0" presId="urn:microsoft.com/office/officeart/2005/8/layout/hierarchy2"/>
    <dgm:cxn modelId="{EA15A72B-D14C-4A81-9174-7982826F68D2}" type="presParOf" srcId="{B3197965-07E8-451B-A0F6-27FA88BF922A}" destId="{0D491732-F772-4194-984E-6F62E1542E8C}" srcOrd="0" destOrd="0" presId="urn:microsoft.com/office/officeart/2005/8/layout/hierarchy2"/>
    <dgm:cxn modelId="{10908A7C-B01C-4175-AFED-3A11F61EC951}" type="presParOf" srcId="{B3197965-07E8-451B-A0F6-27FA88BF922A}" destId="{E6383C6A-EE4E-41A5-967A-F292E4E21E0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87B17A4-57AC-44FC-B731-A8C377FD7ADA}"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7AD0F919-0C8A-496A-825E-BE1B639AEB25}">
      <dgm:prSet phldrT="[テキスト]" custT="1"/>
      <dgm:spPr/>
      <dgm:t>
        <a:bodyPr/>
        <a:lstStyle/>
        <a:p>
          <a:r>
            <a:rPr kumimoji="1" lang="ja-JP" altLang="en-US" sz="2800" dirty="0" smtClean="0"/>
            <a:t>債</a:t>
          </a:r>
          <a:r>
            <a:rPr kumimoji="1" lang="en-US" altLang="ja-JP" sz="2800" dirty="0" smtClean="0"/>
            <a:t/>
          </a:r>
          <a:br>
            <a:rPr kumimoji="1" lang="en-US" altLang="ja-JP" sz="2800" dirty="0" smtClean="0"/>
          </a:br>
          <a:r>
            <a:rPr kumimoji="1" lang="ja-JP" altLang="en-US" sz="2800" dirty="0" smtClean="0"/>
            <a:t>務</a:t>
          </a:r>
          <a:r>
            <a:rPr kumimoji="1" lang="en-US" altLang="ja-JP" sz="2800" dirty="0" smtClean="0"/>
            <a:t/>
          </a:r>
          <a:br>
            <a:rPr kumimoji="1" lang="en-US" altLang="ja-JP" sz="2800" dirty="0" smtClean="0"/>
          </a:br>
          <a:r>
            <a:rPr kumimoji="1" lang="ja-JP" altLang="en-US" sz="2800" dirty="0" smtClean="0"/>
            <a:t>不</a:t>
          </a:r>
          <a:r>
            <a:rPr kumimoji="1" lang="en-US" altLang="ja-JP" sz="2800" dirty="0" smtClean="0"/>
            <a:t/>
          </a:r>
          <a:br>
            <a:rPr kumimoji="1" lang="en-US" altLang="ja-JP" sz="2800" dirty="0" smtClean="0"/>
          </a:br>
          <a:r>
            <a:rPr kumimoji="1" lang="ja-JP" altLang="en-US" sz="2800" dirty="0" smtClean="0"/>
            <a:t>履</a:t>
          </a:r>
          <a:r>
            <a:rPr kumimoji="1" lang="en-US" altLang="ja-JP" sz="2800" dirty="0" smtClean="0"/>
            <a:t/>
          </a:r>
          <a:br>
            <a:rPr kumimoji="1" lang="en-US" altLang="ja-JP" sz="2800" dirty="0" smtClean="0"/>
          </a:br>
          <a:r>
            <a:rPr kumimoji="1" lang="ja-JP" altLang="en-US" sz="2800" dirty="0" smtClean="0"/>
            <a:t>行</a:t>
          </a:r>
          <a:endParaRPr kumimoji="1" lang="ja-JP" altLang="en-US" sz="2800" dirty="0"/>
        </a:p>
      </dgm:t>
    </dgm:pt>
    <dgm:pt modelId="{F09A5D08-5E92-4DF7-8FA1-E4AC01D78839}" type="parTrans" cxnId="{4FE0E253-5686-46DB-A47A-F5BD4ED156EE}">
      <dgm:prSet/>
      <dgm:spPr/>
      <dgm:t>
        <a:bodyPr/>
        <a:lstStyle/>
        <a:p>
          <a:endParaRPr kumimoji="1" lang="ja-JP" altLang="en-US"/>
        </a:p>
      </dgm:t>
    </dgm:pt>
    <dgm:pt modelId="{7C824871-A68D-4A51-8700-18CE8EFCA40B}" type="sibTrans" cxnId="{4FE0E253-5686-46DB-A47A-F5BD4ED156EE}">
      <dgm:prSet/>
      <dgm:spPr/>
      <dgm:t>
        <a:bodyPr/>
        <a:lstStyle/>
        <a:p>
          <a:endParaRPr kumimoji="1" lang="ja-JP" altLang="en-US"/>
        </a:p>
      </dgm:t>
    </dgm:pt>
    <dgm:pt modelId="{C42BD839-BE54-4046-A0D4-5A37C65A7255}">
      <dgm:prSet phldrT="[テキスト]" custT="1"/>
      <dgm:spPr/>
      <dgm:t>
        <a:bodyPr/>
        <a:lstStyle/>
        <a:p>
          <a:r>
            <a:rPr kumimoji="1" lang="ja-JP" altLang="en-US" sz="2800" dirty="0" smtClean="0"/>
            <a:t>本旨に従った履行がないこと</a:t>
          </a:r>
          <a:endParaRPr kumimoji="1" lang="ja-JP" altLang="en-US" sz="2800" dirty="0"/>
        </a:p>
      </dgm:t>
    </dgm:pt>
    <dgm:pt modelId="{089238A0-536C-45FD-A5D9-3E8976C74321}" type="parTrans" cxnId="{7A9AD05E-56B2-408E-A080-E2AEAAA83232}">
      <dgm:prSet/>
      <dgm:spPr/>
      <dgm:t>
        <a:bodyPr/>
        <a:lstStyle/>
        <a:p>
          <a:endParaRPr kumimoji="1" lang="ja-JP" altLang="en-US"/>
        </a:p>
      </dgm:t>
    </dgm:pt>
    <dgm:pt modelId="{386FEE31-F2B8-48D2-91A7-230B39E43BCC}" type="sibTrans" cxnId="{7A9AD05E-56B2-408E-A080-E2AEAAA83232}">
      <dgm:prSet/>
      <dgm:spPr/>
      <dgm:t>
        <a:bodyPr/>
        <a:lstStyle/>
        <a:p>
          <a:endParaRPr kumimoji="1" lang="ja-JP" altLang="en-US"/>
        </a:p>
      </dgm:t>
    </dgm:pt>
    <dgm:pt modelId="{3F371E88-DF70-4D7D-B133-2D4968B71E14}">
      <dgm:prSet phldrT="[テキスト]" custT="1"/>
      <dgm:spPr/>
      <dgm:t>
        <a:bodyPr/>
        <a:lstStyle/>
        <a:p>
          <a:r>
            <a:rPr kumimoji="1" lang="ja-JP" altLang="en-US" sz="2800" dirty="0" smtClean="0"/>
            <a:t>履行遅滞</a:t>
          </a:r>
          <a:endParaRPr kumimoji="1" lang="ja-JP" altLang="en-US" sz="2800" dirty="0"/>
        </a:p>
      </dgm:t>
    </dgm:pt>
    <dgm:pt modelId="{F5B49BBB-DD16-4E09-A22C-D1DF70B83F10}" type="parTrans" cxnId="{AAD8835B-7C80-4FCF-A758-32AD6ED38A67}">
      <dgm:prSet/>
      <dgm:spPr/>
      <dgm:t>
        <a:bodyPr/>
        <a:lstStyle/>
        <a:p>
          <a:endParaRPr kumimoji="1" lang="ja-JP" altLang="en-US"/>
        </a:p>
      </dgm:t>
    </dgm:pt>
    <dgm:pt modelId="{7A1BA774-6133-4BB8-B295-32E45A144789}" type="sibTrans" cxnId="{AAD8835B-7C80-4FCF-A758-32AD6ED38A67}">
      <dgm:prSet/>
      <dgm:spPr/>
      <dgm:t>
        <a:bodyPr/>
        <a:lstStyle/>
        <a:p>
          <a:endParaRPr kumimoji="1" lang="ja-JP" altLang="en-US"/>
        </a:p>
      </dgm:t>
    </dgm:pt>
    <dgm:pt modelId="{145BC551-F685-4919-8755-A4BAF61653F4}">
      <dgm:prSet phldrT="[テキスト]" custT="1"/>
      <dgm:spPr/>
      <dgm:t>
        <a:bodyPr/>
        <a:lstStyle/>
        <a:p>
          <a:r>
            <a:rPr kumimoji="1" lang="ja-JP" altLang="en-US" sz="2800" dirty="0" smtClean="0"/>
            <a:t>履行不能</a:t>
          </a:r>
          <a:r>
            <a:rPr kumimoji="1" lang="en-US" altLang="ja-JP" sz="2800" dirty="0" smtClean="0"/>
            <a:t/>
          </a:r>
          <a:br>
            <a:rPr kumimoji="1" lang="en-US" altLang="ja-JP" sz="2800" dirty="0" smtClean="0"/>
          </a:br>
          <a:r>
            <a:rPr kumimoji="1" lang="ja-JP" altLang="en-US" sz="2800" dirty="0" smtClean="0"/>
            <a:t>（原始的・後発的）</a:t>
          </a:r>
          <a:endParaRPr kumimoji="1" lang="ja-JP" altLang="en-US" sz="2800" dirty="0"/>
        </a:p>
      </dgm:t>
    </dgm:pt>
    <dgm:pt modelId="{3DED055E-811B-49AB-9F22-E86990EC8B86}" type="parTrans" cxnId="{1EF59487-C3F1-49D2-AE8B-876A42056C29}">
      <dgm:prSet/>
      <dgm:spPr/>
      <dgm:t>
        <a:bodyPr/>
        <a:lstStyle/>
        <a:p>
          <a:endParaRPr kumimoji="1" lang="ja-JP" altLang="en-US"/>
        </a:p>
      </dgm:t>
    </dgm:pt>
    <dgm:pt modelId="{E79F12AA-136A-410D-9538-B65C4374015A}" type="sibTrans" cxnId="{1EF59487-C3F1-49D2-AE8B-876A42056C29}">
      <dgm:prSet/>
      <dgm:spPr/>
      <dgm:t>
        <a:bodyPr/>
        <a:lstStyle/>
        <a:p>
          <a:endParaRPr kumimoji="1" lang="ja-JP" altLang="en-US"/>
        </a:p>
      </dgm:t>
    </dgm:pt>
    <dgm:pt modelId="{E725DC3A-E4FF-436E-A106-76B7811B7818}">
      <dgm:prSet phldrT="[テキスト]" custT="1"/>
      <dgm:spPr/>
      <dgm:t>
        <a:bodyPr/>
        <a:lstStyle/>
        <a:p>
          <a:r>
            <a:rPr kumimoji="1" lang="ja-JP" altLang="en-US" sz="2800" dirty="0" smtClean="0"/>
            <a:t>不完全履行</a:t>
          </a:r>
          <a:r>
            <a:rPr kumimoji="1" lang="en-US" altLang="ja-JP" sz="2800" dirty="0" smtClean="0"/>
            <a:t/>
          </a:r>
          <a:br>
            <a:rPr kumimoji="1" lang="en-US" altLang="ja-JP" sz="2800" dirty="0" smtClean="0"/>
          </a:br>
          <a:r>
            <a:rPr kumimoji="1" lang="ja-JP" altLang="en-US" sz="2800" dirty="0" smtClean="0"/>
            <a:t>（瑕疵ある履行）</a:t>
          </a:r>
          <a:endParaRPr kumimoji="1" lang="ja-JP" altLang="en-US" sz="2800" dirty="0"/>
        </a:p>
      </dgm:t>
    </dgm:pt>
    <dgm:pt modelId="{5316A3EB-A417-4B3C-911C-CAB97B5B6816}" type="parTrans" cxnId="{97AF19B7-24A6-4A49-B1BF-8A1502D8A076}">
      <dgm:prSet/>
      <dgm:spPr/>
      <dgm:t>
        <a:bodyPr/>
        <a:lstStyle/>
        <a:p>
          <a:endParaRPr kumimoji="1" lang="ja-JP" altLang="en-US"/>
        </a:p>
      </dgm:t>
    </dgm:pt>
    <dgm:pt modelId="{EFA9F5AF-AA54-4249-869C-02EC3914F369}" type="sibTrans" cxnId="{97AF19B7-24A6-4A49-B1BF-8A1502D8A076}">
      <dgm:prSet/>
      <dgm:spPr/>
      <dgm:t>
        <a:bodyPr/>
        <a:lstStyle/>
        <a:p>
          <a:endParaRPr kumimoji="1" lang="ja-JP" altLang="en-US"/>
        </a:p>
      </dgm:t>
    </dgm:pt>
    <dgm:pt modelId="{39362211-9915-404C-AB15-88DFD8D3E007}" type="pres">
      <dgm:prSet presAssocID="{D87B17A4-57AC-44FC-B731-A8C377FD7ADA}" presName="diagram" presStyleCnt="0">
        <dgm:presLayoutVars>
          <dgm:chPref val="1"/>
          <dgm:dir/>
          <dgm:animOne val="branch"/>
          <dgm:animLvl val="lvl"/>
          <dgm:resizeHandles val="exact"/>
        </dgm:presLayoutVars>
      </dgm:prSet>
      <dgm:spPr/>
      <dgm:t>
        <a:bodyPr/>
        <a:lstStyle/>
        <a:p>
          <a:endParaRPr kumimoji="1" lang="ja-JP" altLang="en-US"/>
        </a:p>
      </dgm:t>
    </dgm:pt>
    <dgm:pt modelId="{05FB9F62-2529-4094-A864-EC94A3ABADE9}" type="pres">
      <dgm:prSet presAssocID="{7AD0F919-0C8A-496A-825E-BE1B639AEB25}" presName="root1" presStyleCnt="0"/>
      <dgm:spPr/>
    </dgm:pt>
    <dgm:pt modelId="{73C54725-8AAE-48A1-B68F-27FAB0648ECB}" type="pres">
      <dgm:prSet presAssocID="{7AD0F919-0C8A-496A-825E-BE1B639AEB25}" presName="LevelOneTextNode" presStyleLbl="node0" presStyleIdx="0" presStyleCnt="1" custScaleX="37093" custScaleY="214359">
        <dgm:presLayoutVars>
          <dgm:chPref val="3"/>
        </dgm:presLayoutVars>
      </dgm:prSet>
      <dgm:spPr/>
      <dgm:t>
        <a:bodyPr/>
        <a:lstStyle/>
        <a:p>
          <a:endParaRPr kumimoji="1" lang="ja-JP" altLang="en-US"/>
        </a:p>
      </dgm:t>
    </dgm:pt>
    <dgm:pt modelId="{48F5ECCE-C63C-4913-943F-A0F3FDC05361}" type="pres">
      <dgm:prSet presAssocID="{7AD0F919-0C8A-496A-825E-BE1B639AEB25}" presName="level2hierChild" presStyleCnt="0"/>
      <dgm:spPr/>
    </dgm:pt>
    <dgm:pt modelId="{E3639704-13A0-480A-B028-138404594E3B}" type="pres">
      <dgm:prSet presAssocID="{089238A0-536C-45FD-A5D9-3E8976C74321}" presName="conn2-1" presStyleLbl="parChTrans1D2" presStyleIdx="0" presStyleCnt="1"/>
      <dgm:spPr/>
      <dgm:t>
        <a:bodyPr/>
        <a:lstStyle/>
        <a:p>
          <a:endParaRPr kumimoji="1" lang="ja-JP" altLang="en-US"/>
        </a:p>
      </dgm:t>
    </dgm:pt>
    <dgm:pt modelId="{2B29C089-D280-4031-A688-82BA990F9F03}" type="pres">
      <dgm:prSet presAssocID="{089238A0-536C-45FD-A5D9-3E8976C74321}" presName="connTx" presStyleLbl="parChTrans1D2" presStyleIdx="0" presStyleCnt="1"/>
      <dgm:spPr/>
      <dgm:t>
        <a:bodyPr/>
        <a:lstStyle/>
        <a:p>
          <a:endParaRPr kumimoji="1" lang="ja-JP" altLang="en-US"/>
        </a:p>
      </dgm:t>
    </dgm:pt>
    <dgm:pt modelId="{104B12C1-B0A7-4ED6-B40D-498FF36595BF}" type="pres">
      <dgm:prSet presAssocID="{C42BD839-BE54-4046-A0D4-5A37C65A7255}" presName="root2" presStyleCnt="0"/>
      <dgm:spPr/>
    </dgm:pt>
    <dgm:pt modelId="{2BB1DD10-3506-4E35-B435-2BBAFA454E26}" type="pres">
      <dgm:prSet presAssocID="{C42BD839-BE54-4046-A0D4-5A37C65A7255}" presName="LevelTwoTextNode" presStyleLbl="node2" presStyleIdx="0" presStyleCnt="1" custScaleX="68302" custScaleY="214359" custLinFactNeighborX="-25620">
        <dgm:presLayoutVars>
          <dgm:chPref val="3"/>
        </dgm:presLayoutVars>
      </dgm:prSet>
      <dgm:spPr/>
      <dgm:t>
        <a:bodyPr/>
        <a:lstStyle/>
        <a:p>
          <a:endParaRPr kumimoji="1" lang="ja-JP" altLang="en-US"/>
        </a:p>
      </dgm:t>
    </dgm:pt>
    <dgm:pt modelId="{8DEAE827-8EC2-4808-94B3-16AC068B54F0}" type="pres">
      <dgm:prSet presAssocID="{C42BD839-BE54-4046-A0D4-5A37C65A7255}" presName="level3hierChild" presStyleCnt="0"/>
      <dgm:spPr/>
    </dgm:pt>
    <dgm:pt modelId="{421060CE-A66C-41DF-9675-5191A4DEE5E2}" type="pres">
      <dgm:prSet presAssocID="{F5B49BBB-DD16-4E09-A22C-D1DF70B83F10}" presName="conn2-1" presStyleLbl="parChTrans1D3" presStyleIdx="0" presStyleCnt="3"/>
      <dgm:spPr/>
      <dgm:t>
        <a:bodyPr/>
        <a:lstStyle/>
        <a:p>
          <a:endParaRPr kumimoji="1" lang="ja-JP" altLang="en-US"/>
        </a:p>
      </dgm:t>
    </dgm:pt>
    <dgm:pt modelId="{140F1FD2-C3B7-44FE-83DE-BE5B522D2991}" type="pres">
      <dgm:prSet presAssocID="{F5B49BBB-DD16-4E09-A22C-D1DF70B83F10}" presName="connTx" presStyleLbl="parChTrans1D3" presStyleIdx="0" presStyleCnt="3"/>
      <dgm:spPr/>
      <dgm:t>
        <a:bodyPr/>
        <a:lstStyle/>
        <a:p>
          <a:endParaRPr kumimoji="1" lang="ja-JP" altLang="en-US"/>
        </a:p>
      </dgm:t>
    </dgm:pt>
    <dgm:pt modelId="{65CC3782-8A73-4B16-B224-2802AF72520C}" type="pres">
      <dgm:prSet presAssocID="{3F371E88-DF70-4D7D-B133-2D4968B71E14}" presName="root2" presStyleCnt="0"/>
      <dgm:spPr/>
    </dgm:pt>
    <dgm:pt modelId="{7DD688F9-EA2F-47F3-81EA-86CF922E3007}" type="pres">
      <dgm:prSet presAssocID="{3F371E88-DF70-4D7D-B133-2D4968B71E14}" presName="LevelTwoTextNode" presStyleLbl="node3" presStyleIdx="0" presStyleCnt="3" custScaleX="146410" custScaleY="82645" custLinFactNeighborX="4660">
        <dgm:presLayoutVars>
          <dgm:chPref val="3"/>
        </dgm:presLayoutVars>
      </dgm:prSet>
      <dgm:spPr/>
      <dgm:t>
        <a:bodyPr/>
        <a:lstStyle/>
        <a:p>
          <a:endParaRPr kumimoji="1" lang="ja-JP" altLang="en-US"/>
        </a:p>
      </dgm:t>
    </dgm:pt>
    <dgm:pt modelId="{18C6B9DD-40A3-46F2-99DD-BA65869676CF}" type="pres">
      <dgm:prSet presAssocID="{3F371E88-DF70-4D7D-B133-2D4968B71E14}" presName="level3hierChild" presStyleCnt="0"/>
      <dgm:spPr/>
    </dgm:pt>
    <dgm:pt modelId="{0B2A5C84-2DD2-4CE8-8A9A-D2448E15A3C0}" type="pres">
      <dgm:prSet presAssocID="{3DED055E-811B-49AB-9F22-E86990EC8B86}" presName="conn2-1" presStyleLbl="parChTrans1D3" presStyleIdx="1" presStyleCnt="3"/>
      <dgm:spPr/>
      <dgm:t>
        <a:bodyPr/>
        <a:lstStyle/>
        <a:p>
          <a:endParaRPr kumimoji="1" lang="ja-JP" altLang="en-US"/>
        </a:p>
      </dgm:t>
    </dgm:pt>
    <dgm:pt modelId="{99C5B86C-5A83-4734-83DC-21B302417E3E}" type="pres">
      <dgm:prSet presAssocID="{3DED055E-811B-49AB-9F22-E86990EC8B86}" presName="connTx" presStyleLbl="parChTrans1D3" presStyleIdx="1" presStyleCnt="3"/>
      <dgm:spPr/>
      <dgm:t>
        <a:bodyPr/>
        <a:lstStyle/>
        <a:p>
          <a:endParaRPr kumimoji="1" lang="ja-JP" altLang="en-US"/>
        </a:p>
      </dgm:t>
    </dgm:pt>
    <dgm:pt modelId="{535F12D9-F300-4753-99E9-1E7D1ADE4B58}" type="pres">
      <dgm:prSet presAssocID="{145BC551-F685-4919-8755-A4BAF61653F4}" presName="root2" presStyleCnt="0"/>
      <dgm:spPr/>
    </dgm:pt>
    <dgm:pt modelId="{766B5CCA-F4E4-462F-A4D9-55FDB406DBFE}" type="pres">
      <dgm:prSet presAssocID="{145BC551-F685-4919-8755-A4BAF61653F4}" presName="LevelTwoTextNode" presStyleLbl="node3" presStyleIdx="1" presStyleCnt="3" custScaleX="146410" custScaleY="82645" custLinFactNeighborX="4660">
        <dgm:presLayoutVars>
          <dgm:chPref val="3"/>
        </dgm:presLayoutVars>
      </dgm:prSet>
      <dgm:spPr/>
      <dgm:t>
        <a:bodyPr/>
        <a:lstStyle/>
        <a:p>
          <a:endParaRPr kumimoji="1" lang="ja-JP" altLang="en-US"/>
        </a:p>
      </dgm:t>
    </dgm:pt>
    <dgm:pt modelId="{75C1DAD1-5DA0-45FB-B854-7FBFB9438F39}" type="pres">
      <dgm:prSet presAssocID="{145BC551-F685-4919-8755-A4BAF61653F4}" presName="level3hierChild" presStyleCnt="0"/>
      <dgm:spPr/>
    </dgm:pt>
    <dgm:pt modelId="{24153B14-CDE9-4BA7-B272-E5DACCF587E6}" type="pres">
      <dgm:prSet presAssocID="{5316A3EB-A417-4B3C-911C-CAB97B5B6816}" presName="conn2-1" presStyleLbl="parChTrans1D3" presStyleIdx="2" presStyleCnt="3"/>
      <dgm:spPr/>
      <dgm:t>
        <a:bodyPr/>
        <a:lstStyle/>
        <a:p>
          <a:endParaRPr kumimoji="1" lang="ja-JP" altLang="en-US"/>
        </a:p>
      </dgm:t>
    </dgm:pt>
    <dgm:pt modelId="{758E9BB2-CE15-4412-8C78-D0EEE976A391}" type="pres">
      <dgm:prSet presAssocID="{5316A3EB-A417-4B3C-911C-CAB97B5B6816}" presName="connTx" presStyleLbl="parChTrans1D3" presStyleIdx="2" presStyleCnt="3"/>
      <dgm:spPr/>
      <dgm:t>
        <a:bodyPr/>
        <a:lstStyle/>
        <a:p>
          <a:endParaRPr kumimoji="1" lang="ja-JP" altLang="en-US"/>
        </a:p>
      </dgm:t>
    </dgm:pt>
    <dgm:pt modelId="{4AB11157-2A23-4DB0-9535-A9B26FB86B68}" type="pres">
      <dgm:prSet presAssocID="{E725DC3A-E4FF-436E-A106-76B7811B7818}" presName="root2" presStyleCnt="0"/>
      <dgm:spPr/>
    </dgm:pt>
    <dgm:pt modelId="{2BEBB417-7FE3-4E9D-9097-A181880EEE6A}" type="pres">
      <dgm:prSet presAssocID="{E725DC3A-E4FF-436E-A106-76B7811B7818}" presName="LevelTwoTextNode" presStyleLbl="node3" presStyleIdx="2" presStyleCnt="3" custScaleX="146410" custScaleY="82645" custLinFactNeighborX="5178">
        <dgm:presLayoutVars>
          <dgm:chPref val="3"/>
        </dgm:presLayoutVars>
      </dgm:prSet>
      <dgm:spPr/>
      <dgm:t>
        <a:bodyPr/>
        <a:lstStyle/>
        <a:p>
          <a:endParaRPr kumimoji="1" lang="ja-JP" altLang="en-US"/>
        </a:p>
      </dgm:t>
    </dgm:pt>
    <dgm:pt modelId="{122360C3-A180-4647-877D-978A46000F00}" type="pres">
      <dgm:prSet presAssocID="{E725DC3A-E4FF-436E-A106-76B7811B7818}" presName="level3hierChild" presStyleCnt="0"/>
      <dgm:spPr/>
    </dgm:pt>
  </dgm:ptLst>
  <dgm:cxnLst>
    <dgm:cxn modelId="{89EECEEA-4D7A-4754-9B6C-0B87038FF240}" type="presOf" srcId="{E725DC3A-E4FF-436E-A106-76B7811B7818}" destId="{2BEBB417-7FE3-4E9D-9097-A181880EEE6A}" srcOrd="0" destOrd="0" presId="urn:microsoft.com/office/officeart/2005/8/layout/hierarchy2"/>
    <dgm:cxn modelId="{4FE0E253-5686-46DB-A47A-F5BD4ED156EE}" srcId="{D87B17A4-57AC-44FC-B731-A8C377FD7ADA}" destId="{7AD0F919-0C8A-496A-825E-BE1B639AEB25}" srcOrd="0" destOrd="0" parTransId="{F09A5D08-5E92-4DF7-8FA1-E4AC01D78839}" sibTransId="{7C824871-A68D-4A51-8700-18CE8EFCA40B}"/>
    <dgm:cxn modelId="{B561E758-A835-4204-B6B5-72361782C5FD}" type="presOf" srcId="{145BC551-F685-4919-8755-A4BAF61653F4}" destId="{766B5CCA-F4E4-462F-A4D9-55FDB406DBFE}" srcOrd="0" destOrd="0" presId="urn:microsoft.com/office/officeart/2005/8/layout/hierarchy2"/>
    <dgm:cxn modelId="{A8D571B5-2BA2-430B-8F13-FFBDD7C45665}" type="presOf" srcId="{3F371E88-DF70-4D7D-B133-2D4968B71E14}" destId="{7DD688F9-EA2F-47F3-81EA-86CF922E3007}" srcOrd="0" destOrd="0" presId="urn:microsoft.com/office/officeart/2005/8/layout/hierarchy2"/>
    <dgm:cxn modelId="{6341BF43-9485-4D01-9EB5-50EB574B8332}" type="presOf" srcId="{F5B49BBB-DD16-4E09-A22C-D1DF70B83F10}" destId="{421060CE-A66C-41DF-9675-5191A4DEE5E2}" srcOrd="0" destOrd="0" presId="urn:microsoft.com/office/officeart/2005/8/layout/hierarchy2"/>
    <dgm:cxn modelId="{A6E6E483-685D-4DF6-AAB2-7C36E495CC2D}" type="presOf" srcId="{7AD0F919-0C8A-496A-825E-BE1B639AEB25}" destId="{73C54725-8AAE-48A1-B68F-27FAB0648ECB}" srcOrd="0" destOrd="0" presId="urn:microsoft.com/office/officeart/2005/8/layout/hierarchy2"/>
    <dgm:cxn modelId="{C65F1EEF-2BF3-4312-BE76-037024131BE0}" type="presOf" srcId="{5316A3EB-A417-4B3C-911C-CAB97B5B6816}" destId="{24153B14-CDE9-4BA7-B272-E5DACCF587E6}" srcOrd="0" destOrd="0" presId="urn:microsoft.com/office/officeart/2005/8/layout/hierarchy2"/>
    <dgm:cxn modelId="{6706BE87-CC93-4014-841B-2DC7C64294A9}" type="presOf" srcId="{F5B49BBB-DD16-4E09-A22C-D1DF70B83F10}" destId="{140F1FD2-C3B7-44FE-83DE-BE5B522D2991}" srcOrd="1" destOrd="0" presId="urn:microsoft.com/office/officeart/2005/8/layout/hierarchy2"/>
    <dgm:cxn modelId="{1EF59487-C3F1-49D2-AE8B-876A42056C29}" srcId="{C42BD839-BE54-4046-A0D4-5A37C65A7255}" destId="{145BC551-F685-4919-8755-A4BAF61653F4}" srcOrd="1" destOrd="0" parTransId="{3DED055E-811B-49AB-9F22-E86990EC8B86}" sibTransId="{E79F12AA-136A-410D-9538-B65C4374015A}"/>
    <dgm:cxn modelId="{6F73792C-2EA4-4E5D-AB71-E98925FE536F}" type="presOf" srcId="{C42BD839-BE54-4046-A0D4-5A37C65A7255}" destId="{2BB1DD10-3506-4E35-B435-2BBAFA454E26}" srcOrd="0" destOrd="0" presId="urn:microsoft.com/office/officeart/2005/8/layout/hierarchy2"/>
    <dgm:cxn modelId="{7A9AD05E-56B2-408E-A080-E2AEAAA83232}" srcId="{7AD0F919-0C8A-496A-825E-BE1B639AEB25}" destId="{C42BD839-BE54-4046-A0D4-5A37C65A7255}" srcOrd="0" destOrd="0" parTransId="{089238A0-536C-45FD-A5D9-3E8976C74321}" sibTransId="{386FEE31-F2B8-48D2-91A7-230B39E43BCC}"/>
    <dgm:cxn modelId="{BBDEDF13-BD99-43D9-A341-E0334B5428EC}" type="presOf" srcId="{3DED055E-811B-49AB-9F22-E86990EC8B86}" destId="{0B2A5C84-2DD2-4CE8-8A9A-D2448E15A3C0}" srcOrd="0" destOrd="0" presId="urn:microsoft.com/office/officeart/2005/8/layout/hierarchy2"/>
    <dgm:cxn modelId="{97AF19B7-24A6-4A49-B1BF-8A1502D8A076}" srcId="{C42BD839-BE54-4046-A0D4-5A37C65A7255}" destId="{E725DC3A-E4FF-436E-A106-76B7811B7818}" srcOrd="2" destOrd="0" parTransId="{5316A3EB-A417-4B3C-911C-CAB97B5B6816}" sibTransId="{EFA9F5AF-AA54-4249-869C-02EC3914F369}"/>
    <dgm:cxn modelId="{CEC6FCE7-4CE4-4B49-9119-78A2C943B8C8}" type="presOf" srcId="{089238A0-536C-45FD-A5D9-3E8976C74321}" destId="{2B29C089-D280-4031-A688-82BA990F9F03}" srcOrd="1" destOrd="0" presId="urn:microsoft.com/office/officeart/2005/8/layout/hierarchy2"/>
    <dgm:cxn modelId="{AAD8835B-7C80-4FCF-A758-32AD6ED38A67}" srcId="{C42BD839-BE54-4046-A0D4-5A37C65A7255}" destId="{3F371E88-DF70-4D7D-B133-2D4968B71E14}" srcOrd="0" destOrd="0" parTransId="{F5B49BBB-DD16-4E09-A22C-D1DF70B83F10}" sibTransId="{7A1BA774-6133-4BB8-B295-32E45A144789}"/>
    <dgm:cxn modelId="{8B7CEE3A-4A6F-4A4F-9C8A-B7879B2A71F1}" type="presOf" srcId="{5316A3EB-A417-4B3C-911C-CAB97B5B6816}" destId="{758E9BB2-CE15-4412-8C78-D0EEE976A391}" srcOrd="1" destOrd="0" presId="urn:microsoft.com/office/officeart/2005/8/layout/hierarchy2"/>
    <dgm:cxn modelId="{DE1700F6-27FE-4948-8E26-FDC9A86D8ADB}" type="presOf" srcId="{3DED055E-811B-49AB-9F22-E86990EC8B86}" destId="{99C5B86C-5A83-4734-83DC-21B302417E3E}" srcOrd="1" destOrd="0" presId="urn:microsoft.com/office/officeart/2005/8/layout/hierarchy2"/>
    <dgm:cxn modelId="{E978FEBE-5D0A-4BFC-BD50-9F780E1EFB50}" type="presOf" srcId="{089238A0-536C-45FD-A5D9-3E8976C74321}" destId="{E3639704-13A0-480A-B028-138404594E3B}" srcOrd="0" destOrd="0" presId="urn:microsoft.com/office/officeart/2005/8/layout/hierarchy2"/>
    <dgm:cxn modelId="{28D16205-C18E-450D-931C-7FA3787BF4EF}" type="presOf" srcId="{D87B17A4-57AC-44FC-B731-A8C377FD7ADA}" destId="{39362211-9915-404C-AB15-88DFD8D3E007}" srcOrd="0" destOrd="0" presId="urn:microsoft.com/office/officeart/2005/8/layout/hierarchy2"/>
    <dgm:cxn modelId="{30E9A4FB-D8EF-4DAF-932E-E6132FE43BB2}" type="presParOf" srcId="{39362211-9915-404C-AB15-88DFD8D3E007}" destId="{05FB9F62-2529-4094-A864-EC94A3ABADE9}" srcOrd="0" destOrd="0" presId="urn:microsoft.com/office/officeart/2005/8/layout/hierarchy2"/>
    <dgm:cxn modelId="{A4732A3F-51B3-483A-8852-348CA44677D5}" type="presParOf" srcId="{05FB9F62-2529-4094-A864-EC94A3ABADE9}" destId="{73C54725-8AAE-48A1-B68F-27FAB0648ECB}" srcOrd="0" destOrd="0" presId="urn:microsoft.com/office/officeart/2005/8/layout/hierarchy2"/>
    <dgm:cxn modelId="{95A71651-ABE8-4541-AF08-61716A83C03D}" type="presParOf" srcId="{05FB9F62-2529-4094-A864-EC94A3ABADE9}" destId="{48F5ECCE-C63C-4913-943F-A0F3FDC05361}" srcOrd="1" destOrd="0" presId="urn:microsoft.com/office/officeart/2005/8/layout/hierarchy2"/>
    <dgm:cxn modelId="{90764A03-3CB5-4349-A820-6CCAE4032C4D}" type="presParOf" srcId="{48F5ECCE-C63C-4913-943F-A0F3FDC05361}" destId="{E3639704-13A0-480A-B028-138404594E3B}" srcOrd="0" destOrd="0" presId="urn:microsoft.com/office/officeart/2005/8/layout/hierarchy2"/>
    <dgm:cxn modelId="{3CFE4B2E-A822-489B-A436-753C22E032A4}" type="presParOf" srcId="{E3639704-13A0-480A-B028-138404594E3B}" destId="{2B29C089-D280-4031-A688-82BA990F9F03}" srcOrd="0" destOrd="0" presId="urn:microsoft.com/office/officeart/2005/8/layout/hierarchy2"/>
    <dgm:cxn modelId="{5C50E866-6A26-495D-AD87-7006263BC92A}" type="presParOf" srcId="{48F5ECCE-C63C-4913-943F-A0F3FDC05361}" destId="{104B12C1-B0A7-4ED6-B40D-498FF36595BF}" srcOrd="1" destOrd="0" presId="urn:microsoft.com/office/officeart/2005/8/layout/hierarchy2"/>
    <dgm:cxn modelId="{E11F3CBE-FDD4-44B7-8404-F1BE2CFD96AB}" type="presParOf" srcId="{104B12C1-B0A7-4ED6-B40D-498FF36595BF}" destId="{2BB1DD10-3506-4E35-B435-2BBAFA454E26}" srcOrd="0" destOrd="0" presId="urn:microsoft.com/office/officeart/2005/8/layout/hierarchy2"/>
    <dgm:cxn modelId="{9140B9D8-8E63-4D2F-982E-684977D84EBC}" type="presParOf" srcId="{104B12C1-B0A7-4ED6-B40D-498FF36595BF}" destId="{8DEAE827-8EC2-4808-94B3-16AC068B54F0}" srcOrd="1" destOrd="0" presId="urn:microsoft.com/office/officeart/2005/8/layout/hierarchy2"/>
    <dgm:cxn modelId="{A17C3646-9650-40AE-A979-C3BF7679E45C}" type="presParOf" srcId="{8DEAE827-8EC2-4808-94B3-16AC068B54F0}" destId="{421060CE-A66C-41DF-9675-5191A4DEE5E2}" srcOrd="0" destOrd="0" presId="urn:microsoft.com/office/officeart/2005/8/layout/hierarchy2"/>
    <dgm:cxn modelId="{382F0B6F-92D6-41A8-98C4-6513F2443B81}" type="presParOf" srcId="{421060CE-A66C-41DF-9675-5191A4DEE5E2}" destId="{140F1FD2-C3B7-44FE-83DE-BE5B522D2991}" srcOrd="0" destOrd="0" presId="urn:microsoft.com/office/officeart/2005/8/layout/hierarchy2"/>
    <dgm:cxn modelId="{A40C76E8-075C-4A91-B661-77C6A85E5BB1}" type="presParOf" srcId="{8DEAE827-8EC2-4808-94B3-16AC068B54F0}" destId="{65CC3782-8A73-4B16-B224-2802AF72520C}" srcOrd="1" destOrd="0" presId="urn:microsoft.com/office/officeart/2005/8/layout/hierarchy2"/>
    <dgm:cxn modelId="{4FB10B49-AAB8-441B-9244-D48A05E2B9CA}" type="presParOf" srcId="{65CC3782-8A73-4B16-B224-2802AF72520C}" destId="{7DD688F9-EA2F-47F3-81EA-86CF922E3007}" srcOrd="0" destOrd="0" presId="urn:microsoft.com/office/officeart/2005/8/layout/hierarchy2"/>
    <dgm:cxn modelId="{433C187D-B095-4F0F-B4B5-9A23ACAB860F}" type="presParOf" srcId="{65CC3782-8A73-4B16-B224-2802AF72520C}" destId="{18C6B9DD-40A3-46F2-99DD-BA65869676CF}" srcOrd="1" destOrd="0" presId="urn:microsoft.com/office/officeart/2005/8/layout/hierarchy2"/>
    <dgm:cxn modelId="{71D46A7D-1060-41A6-9047-89427A4DD399}" type="presParOf" srcId="{8DEAE827-8EC2-4808-94B3-16AC068B54F0}" destId="{0B2A5C84-2DD2-4CE8-8A9A-D2448E15A3C0}" srcOrd="2" destOrd="0" presId="urn:microsoft.com/office/officeart/2005/8/layout/hierarchy2"/>
    <dgm:cxn modelId="{50CCB7C1-9420-4A7F-96C8-6FD9B555D74B}" type="presParOf" srcId="{0B2A5C84-2DD2-4CE8-8A9A-D2448E15A3C0}" destId="{99C5B86C-5A83-4734-83DC-21B302417E3E}" srcOrd="0" destOrd="0" presId="urn:microsoft.com/office/officeart/2005/8/layout/hierarchy2"/>
    <dgm:cxn modelId="{A975DE74-F9DE-4AB9-BE9A-8760077E8C17}" type="presParOf" srcId="{8DEAE827-8EC2-4808-94B3-16AC068B54F0}" destId="{535F12D9-F300-4753-99E9-1E7D1ADE4B58}" srcOrd="3" destOrd="0" presId="urn:microsoft.com/office/officeart/2005/8/layout/hierarchy2"/>
    <dgm:cxn modelId="{5DC646D2-E518-4448-9871-1FC32D540635}" type="presParOf" srcId="{535F12D9-F300-4753-99E9-1E7D1ADE4B58}" destId="{766B5CCA-F4E4-462F-A4D9-55FDB406DBFE}" srcOrd="0" destOrd="0" presId="urn:microsoft.com/office/officeart/2005/8/layout/hierarchy2"/>
    <dgm:cxn modelId="{AB551BFB-0B78-4090-883F-CAA400BDC060}" type="presParOf" srcId="{535F12D9-F300-4753-99E9-1E7D1ADE4B58}" destId="{75C1DAD1-5DA0-45FB-B854-7FBFB9438F39}" srcOrd="1" destOrd="0" presId="urn:microsoft.com/office/officeart/2005/8/layout/hierarchy2"/>
    <dgm:cxn modelId="{FB0C3679-CE9A-4C4D-A679-CCFDFE250B32}" type="presParOf" srcId="{8DEAE827-8EC2-4808-94B3-16AC068B54F0}" destId="{24153B14-CDE9-4BA7-B272-E5DACCF587E6}" srcOrd="4" destOrd="0" presId="urn:microsoft.com/office/officeart/2005/8/layout/hierarchy2"/>
    <dgm:cxn modelId="{6A3FA254-87EC-4547-A0B1-26F14388BEC5}" type="presParOf" srcId="{24153B14-CDE9-4BA7-B272-E5DACCF587E6}" destId="{758E9BB2-CE15-4412-8C78-D0EEE976A391}" srcOrd="0" destOrd="0" presId="urn:microsoft.com/office/officeart/2005/8/layout/hierarchy2"/>
    <dgm:cxn modelId="{D33F886E-86B2-4E01-A5E9-D4501857DFE8}" type="presParOf" srcId="{8DEAE827-8EC2-4808-94B3-16AC068B54F0}" destId="{4AB11157-2A23-4DB0-9535-A9B26FB86B68}" srcOrd="5" destOrd="0" presId="urn:microsoft.com/office/officeart/2005/8/layout/hierarchy2"/>
    <dgm:cxn modelId="{1C582CB2-54B1-4999-99BC-A5C776E4C0A7}" type="presParOf" srcId="{4AB11157-2A23-4DB0-9535-A9B26FB86B68}" destId="{2BEBB417-7FE3-4E9D-9097-A181880EEE6A}" srcOrd="0" destOrd="0" presId="urn:microsoft.com/office/officeart/2005/8/layout/hierarchy2"/>
    <dgm:cxn modelId="{C48CDBC7-7D90-424F-B1E3-CE5DEDE6A8E0}" type="presParOf" srcId="{4AB11157-2A23-4DB0-9535-A9B26FB86B68}" destId="{122360C3-A180-4647-877D-978A46000F00}"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87B17A4-57AC-44FC-B731-A8C377FD7ADA}" type="doc">
      <dgm:prSet loTypeId="urn:microsoft.com/office/officeart/2005/8/layout/hierarchy2" loCatId="hierarchy" qsTypeId="urn:microsoft.com/office/officeart/2005/8/quickstyle/simple3" qsCatId="simple" csTypeId="urn:microsoft.com/office/officeart/2005/8/colors/accent3_2" csCatId="accent3" phldr="1"/>
      <dgm:spPr/>
      <dgm:t>
        <a:bodyPr/>
        <a:lstStyle/>
        <a:p>
          <a:endParaRPr kumimoji="1" lang="ja-JP" altLang="en-US"/>
        </a:p>
      </dgm:t>
    </dgm:pt>
    <dgm:pt modelId="{7AD0F919-0C8A-496A-825E-BE1B639AEB25}">
      <dgm:prSet phldrT="[テキスト]" custT="1"/>
      <dgm:spPr/>
      <dgm:t>
        <a:bodyPr/>
        <a:lstStyle/>
        <a:p>
          <a:r>
            <a:rPr kumimoji="1" lang="ja-JP" altLang="en-US" sz="2400" dirty="0" smtClean="0"/>
            <a:t>債</a:t>
          </a:r>
          <a:r>
            <a:rPr kumimoji="1" lang="en-US" altLang="ja-JP" sz="2400" dirty="0" smtClean="0"/>
            <a:t/>
          </a:r>
          <a:br>
            <a:rPr kumimoji="1" lang="en-US" altLang="ja-JP" sz="2400" dirty="0" smtClean="0"/>
          </a:br>
          <a:r>
            <a:rPr kumimoji="1" lang="ja-JP" altLang="en-US" sz="2400" dirty="0" smtClean="0"/>
            <a:t>務</a:t>
          </a:r>
          <a:r>
            <a:rPr kumimoji="1" lang="en-US" altLang="ja-JP" sz="2400" dirty="0" smtClean="0"/>
            <a:t/>
          </a:r>
          <a:br>
            <a:rPr kumimoji="1" lang="en-US" altLang="ja-JP" sz="2400" dirty="0" smtClean="0"/>
          </a:br>
          <a:r>
            <a:rPr kumimoji="1" lang="ja-JP" altLang="en-US" sz="2400" dirty="0" smtClean="0"/>
            <a:t>不</a:t>
          </a:r>
          <a:r>
            <a:rPr kumimoji="1" lang="en-US" altLang="ja-JP" sz="2400" dirty="0" smtClean="0"/>
            <a:t/>
          </a:r>
          <a:br>
            <a:rPr kumimoji="1" lang="en-US" altLang="ja-JP" sz="2400" dirty="0" smtClean="0"/>
          </a:br>
          <a:r>
            <a:rPr kumimoji="1" lang="ja-JP" altLang="en-US" sz="2400" dirty="0" smtClean="0"/>
            <a:t>履</a:t>
          </a:r>
          <a:r>
            <a:rPr kumimoji="1" lang="en-US" altLang="ja-JP" sz="2400" dirty="0" smtClean="0"/>
            <a:t/>
          </a:r>
          <a:br>
            <a:rPr kumimoji="1" lang="en-US" altLang="ja-JP" sz="2400" dirty="0" smtClean="0"/>
          </a:br>
          <a:r>
            <a:rPr kumimoji="1" lang="ja-JP" altLang="en-US" sz="2400" dirty="0" smtClean="0"/>
            <a:t>行</a:t>
          </a:r>
          <a:endParaRPr kumimoji="1" lang="ja-JP" altLang="en-US" sz="2400" dirty="0"/>
        </a:p>
      </dgm:t>
    </dgm:pt>
    <dgm:pt modelId="{F09A5D08-5E92-4DF7-8FA1-E4AC01D78839}" type="parTrans" cxnId="{4FE0E253-5686-46DB-A47A-F5BD4ED156EE}">
      <dgm:prSet/>
      <dgm:spPr/>
      <dgm:t>
        <a:bodyPr/>
        <a:lstStyle/>
        <a:p>
          <a:endParaRPr kumimoji="1" lang="ja-JP" altLang="en-US"/>
        </a:p>
      </dgm:t>
    </dgm:pt>
    <dgm:pt modelId="{7C824871-A68D-4A51-8700-18CE8EFCA40B}" type="sibTrans" cxnId="{4FE0E253-5686-46DB-A47A-F5BD4ED156EE}">
      <dgm:prSet/>
      <dgm:spPr/>
      <dgm:t>
        <a:bodyPr/>
        <a:lstStyle/>
        <a:p>
          <a:endParaRPr kumimoji="1" lang="ja-JP" altLang="en-US"/>
        </a:p>
      </dgm:t>
    </dgm:pt>
    <dgm:pt modelId="{C42BD839-BE54-4046-A0D4-5A37C65A7255}">
      <dgm:prSet phldrT="[テキスト]" custT="1"/>
      <dgm:spPr/>
      <dgm:t>
        <a:bodyPr/>
        <a:lstStyle/>
        <a:p>
          <a:r>
            <a:rPr kumimoji="1" lang="ja-JP" altLang="en-US" sz="2400" dirty="0" smtClean="0"/>
            <a:t>本旨に従った履行がない</a:t>
          </a:r>
          <a:endParaRPr kumimoji="1" lang="ja-JP" altLang="en-US" sz="2400" dirty="0"/>
        </a:p>
      </dgm:t>
    </dgm:pt>
    <dgm:pt modelId="{089238A0-536C-45FD-A5D9-3E8976C74321}" type="parTrans" cxnId="{7A9AD05E-56B2-408E-A080-E2AEAAA83232}">
      <dgm:prSet/>
      <dgm:spPr/>
      <dgm:t>
        <a:bodyPr/>
        <a:lstStyle/>
        <a:p>
          <a:endParaRPr kumimoji="1" lang="ja-JP" altLang="en-US"/>
        </a:p>
      </dgm:t>
    </dgm:pt>
    <dgm:pt modelId="{386FEE31-F2B8-48D2-91A7-230B39E43BCC}" type="sibTrans" cxnId="{7A9AD05E-56B2-408E-A080-E2AEAAA83232}">
      <dgm:prSet/>
      <dgm:spPr/>
      <dgm:t>
        <a:bodyPr/>
        <a:lstStyle/>
        <a:p>
          <a:endParaRPr kumimoji="1" lang="ja-JP" altLang="en-US"/>
        </a:p>
      </dgm:t>
    </dgm:pt>
    <dgm:pt modelId="{3F371E88-DF70-4D7D-B133-2D4968B71E14}">
      <dgm:prSet phldrT="[テキスト]" custT="1"/>
      <dgm:spPr/>
      <dgm:t>
        <a:bodyPr/>
        <a:lstStyle/>
        <a:p>
          <a:r>
            <a:rPr kumimoji="1" lang="ja-JP" altLang="en-US" sz="2400" dirty="0" smtClean="0"/>
            <a:t>履行期に</a:t>
          </a:r>
          <a:r>
            <a:rPr kumimoji="1" lang="en-US" altLang="ja-JP" sz="2400" dirty="0" smtClean="0"/>
            <a:t/>
          </a:r>
          <a:br>
            <a:rPr kumimoji="1" lang="en-US" altLang="ja-JP" sz="2400" dirty="0" smtClean="0"/>
          </a:br>
          <a:r>
            <a:rPr kumimoji="1" lang="ja-JP" altLang="en-US" sz="2400" dirty="0" smtClean="0"/>
            <a:t>履行がない</a:t>
          </a:r>
          <a:endParaRPr kumimoji="1" lang="en-US" altLang="ja-JP" sz="2400" dirty="0" smtClean="0"/>
        </a:p>
      </dgm:t>
    </dgm:pt>
    <dgm:pt modelId="{F5B49BBB-DD16-4E09-A22C-D1DF70B83F10}" type="parTrans" cxnId="{AAD8835B-7C80-4FCF-A758-32AD6ED38A67}">
      <dgm:prSet/>
      <dgm:spPr/>
      <dgm:t>
        <a:bodyPr/>
        <a:lstStyle/>
        <a:p>
          <a:endParaRPr kumimoji="1" lang="ja-JP" altLang="en-US"/>
        </a:p>
      </dgm:t>
    </dgm:pt>
    <dgm:pt modelId="{7A1BA774-6133-4BB8-B295-32E45A144789}" type="sibTrans" cxnId="{AAD8835B-7C80-4FCF-A758-32AD6ED38A67}">
      <dgm:prSet/>
      <dgm:spPr/>
      <dgm:t>
        <a:bodyPr/>
        <a:lstStyle/>
        <a:p>
          <a:endParaRPr kumimoji="1" lang="ja-JP" altLang="en-US"/>
        </a:p>
      </dgm:t>
    </dgm:pt>
    <dgm:pt modelId="{145BC551-F685-4919-8755-A4BAF61653F4}">
      <dgm:prSet phldrT="[テキスト]" custT="1"/>
      <dgm:spPr/>
      <dgm:t>
        <a:bodyPr/>
        <a:lstStyle/>
        <a:p>
          <a:r>
            <a:rPr kumimoji="1" lang="ja-JP" altLang="en-US" sz="2800" dirty="0" smtClean="0"/>
            <a:t>履行遅滞</a:t>
          </a:r>
          <a:endParaRPr kumimoji="1" lang="ja-JP" altLang="en-US" sz="2800" dirty="0"/>
        </a:p>
      </dgm:t>
    </dgm:pt>
    <dgm:pt modelId="{3DED055E-811B-49AB-9F22-E86990EC8B86}" type="parTrans" cxnId="{1EF59487-C3F1-49D2-AE8B-876A42056C29}">
      <dgm:prSet/>
      <dgm:spPr/>
      <dgm:t>
        <a:bodyPr/>
        <a:lstStyle/>
        <a:p>
          <a:endParaRPr kumimoji="1" lang="ja-JP" altLang="en-US"/>
        </a:p>
      </dgm:t>
    </dgm:pt>
    <dgm:pt modelId="{E79F12AA-136A-410D-9538-B65C4374015A}" type="sibTrans" cxnId="{1EF59487-C3F1-49D2-AE8B-876A42056C29}">
      <dgm:prSet/>
      <dgm:spPr/>
      <dgm:t>
        <a:bodyPr/>
        <a:lstStyle/>
        <a:p>
          <a:endParaRPr kumimoji="1" lang="ja-JP" altLang="en-US"/>
        </a:p>
      </dgm:t>
    </dgm:pt>
    <dgm:pt modelId="{E725DC3A-E4FF-436E-A106-76B7811B7818}">
      <dgm:prSet phldrT="[テキスト]" custT="1"/>
      <dgm:spPr/>
      <dgm:t>
        <a:bodyPr/>
        <a:lstStyle/>
        <a:p>
          <a:r>
            <a:rPr kumimoji="1" lang="ja-JP" altLang="en-US" sz="2800" dirty="0" smtClean="0"/>
            <a:t>不完全履行</a:t>
          </a:r>
          <a:r>
            <a:rPr kumimoji="1" lang="en-US" altLang="ja-JP" sz="2800" dirty="0" smtClean="0"/>
            <a:t/>
          </a:r>
          <a:br>
            <a:rPr kumimoji="1" lang="en-US" altLang="ja-JP" sz="2800" dirty="0" smtClean="0"/>
          </a:br>
          <a:r>
            <a:rPr kumimoji="1" lang="ja-JP" altLang="en-US" sz="2800" dirty="0" smtClean="0"/>
            <a:t>（瑕疵ある履行）</a:t>
          </a:r>
          <a:endParaRPr kumimoji="1" lang="ja-JP" altLang="en-US" sz="2800" dirty="0"/>
        </a:p>
      </dgm:t>
    </dgm:pt>
    <dgm:pt modelId="{5316A3EB-A417-4B3C-911C-CAB97B5B6816}" type="parTrans" cxnId="{97AF19B7-24A6-4A49-B1BF-8A1502D8A076}">
      <dgm:prSet/>
      <dgm:spPr/>
      <dgm:t>
        <a:bodyPr/>
        <a:lstStyle/>
        <a:p>
          <a:endParaRPr kumimoji="1" lang="ja-JP" altLang="en-US"/>
        </a:p>
      </dgm:t>
    </dgm:pt>
    <dgm:pt modelId="{EFA9F5AF-AA54-4249-869C-02EC3914F369}" type="sibTrans" cxnId="{97AF19B7-24A6-4A49-B1BF-8A1502D8A076}">
      <dgm:prSet/>
      <dgm:spPr/>
      <dgm:t>
        <a:bodyPr/>
        <a:lstStyle/>
        <a:p>
          <a:endParaRPr kumimoji="1" lang="ja-JP" altLang="en-US"/>
        </a:p>
      </dgm:t>
    </dgm:pt>
    <dgm:pt modelId="{FF32890D-4106-4B72-BC59-8DBCFF07B38C}">
      <dgm:prSet phldrT="[テキスト]" custT="1"/>
      <dgm:spPr/>
      <dgm:t>
        <a:bodyPr/>
        <a:lstStyle/>
        <a:p>
          <a:r>
            <a:rPr kumimoji="1" lang="ja-JP" altLang="en-US" sz="2800" dirty="0" smtClean="0"/>
            <a:t>履行拒絶</a:t>
          </a:r>
          <a:endParaRPr kumimoji="1" lang="ja-JP" altLang="en-US" sz="2800" dirty="0"/>
        </a:p>
      </dgm:t>
    </dgm:pt>
    <dgm:pt modelId="{126C6EE6-3BC2-4CB3-B954-76077AB53970}" type="parTrans" cxnId="{8EC89A5A-15E7-4182-BA64-409EDE157035}">
      <dgm:prSet/>
      <dgm:spPr/>
      <dgm:t>
        <a:bodyPr/>
        <a:lstStyle/>
        <a:p>
          <a:endParaRPr kumimoji="1" lang="ja-JP" altLang="en-US"/>
        </a:p>
      </dgm:t>
    </dgm:pt>
    <dgm:pt modelId="{EFA8D140-052C-4C67-9EBB-65412BAE9784}" type="sibTrans" cxnId="{8EC89A5A-15E7-4182-BA64-409EDE157035}">
      <dgm:prSet/>
      <dgm:spPr/>
      <dgm:t>
        <a:bodyPr/>
        <a:lstStyle/>
        <a:p>
          <a:endParaRPr kumimoji="1" lang="ja-JP" altLang="en-US"/>
        </a:p>
      </dgm:t>
    </dgm:pt>
    <dgm:pt modelId="{A81A1E42-85E4-49EB-A72D-3D37401C34CD}">
      <dgm:prSet phldrT="[テキスト]" custT="1"/>
      <dgm:spPr/>
      <dgm:t>
        <a:bodyPr/>
        <a:lstStyle/>
        <a:p>
          <a:r>
            <a:rPr kumimoji="1" lang="ja-JP" altLang="en-US" sz="2800" dirty="0" smtClean="0"/>
            <a:t>履行不能</a:t>
          </a:r>
          <a:endParaRPr kumimoji="1" lang="ja-JP" altLang="en-US" sz="2800" dirty="0"/>
        </a:p>
      </dgm:t>
    </dgm:pt>
    <dgm:pt modelId="{20A40FAF-D0E7-4F18-A418-F25FC3BCC28F}" type="parTrans" cxnId="{43671A4D-AB28-4C39-89A5-A911B664A912}">
      <dgm:prSet/>
      <dgm:spPr/>
      <dgm:t>
        <a:bodyPr/>
        <a:lstStyle/>
        <a:p>
          <a:endParaRPr kumimoji="1" lang="ja-JP" altLang="en-US"/>
        </a:p>
      </dgm:t>
    </dgm:pt>
    <dgm:pt modelId="{E58BCE7F-5D9E-4C3A-BA78-66B9AD52DEEB}" type="sibTrans" cxnId="{43671A4D-AB28-4C39-89A5-A911B664A912}">
      <dgm:prSet/>
      <dgm:spPr/>
      <dgm:t>
        <a:bodyPr/>
        <a:lstStyle/>
        <a:p>
          <a:endParaRPr kumimoji="1" lang="ja-JP" altLang="en-US"/>
        </a:p>
      </dgm:t>
    </dgm:pt>
    <dgm:pt modelId="{BE7E3C97-40F3-4246-BB7F-24E81766234E}">
      <dgm:prSet phldrT="[テキスト]" custT="1"/>
      <dgm:spPr/>
      <dgm:t>
        <a:bodyPr/>
        <a:lstStyle/>
        <a:p>
          <a:r>
            <a:rPr kumimoji="1" lang="ja-JP" altLang="en-US" sz="2400" dirty="0" smtClean="0"/>
            <a:t>履行期に</a:t>
          </a:r>
          <a:r>
            <a:rPr kumimoji="1" lang="en-US" altLang="ja-JP" sz="2400" dirty="0" smtClean="0"/>
            <a:t/>
          </a:r>
          <a:br>
            <a:rPr kumimoji="1" lang="en-US" altLang="ja-JP" sz="2400" dirty="0" smtClean="0"/>
          </a:br>
          <a:r>
            <a:rPr kumimoji="1" lang="ja-JP" altLang="en-US" sz="2400" dirty="0" smtClean="0"/>
            <a:t>履行がある</a:t>
          </a:r>
          <a:endParaRPr kumimoji="1" lang="ja-JP" altLang="en-US" sz="2400" dirty="0"/>
        </a:p>
      </dgm:t>
    </dgm:pt>
    <dgm:pt modelId="{B3161666-F93D-44A3-AB1A-FCB84DBC86EC}" type="parTrans" cxnId="{5FA93B0A-06F8-4F17-AE9A-499E55446BAB}">
      <dgm:prSet/>
      <dgm:spPr/>
      <dgm:t>
        <a:bodyPr/>
        <a:lstStyle/>
        <a:p>
          <a:endParaRPr kumimoji="1" lang="ja-JP" altLang="en-US"/>
        </a:p>
      </dgm:t>
    </dgm:pt>
    <dgm:pt modelId="{C35F29E2-45BE-4FE1-836C-09F668EAAA40}" type="sibTrans" cxnId="{5FA93B0A-06F8-4F17-AE9A-499E55446BAB}">
      <dgm:prSet/>
      <dgm:spPr/>
      <dgm:t>
        <a:bodyPr/>
        <a:lstStyle/>
        <a:p>
          <a:endParaRPr kumimoji="1" lang="ja-JP" altLang="en-US"/>
        </a:p>
      </dgm:t>
    </dgm:pt>
    <dgm:pt modelId="{39362211-9915-404C-AB15-88DFD8D3E007}" type="pres">
      <dgm:prSet presAssocID="{D87B17A4-57AC-44FC-B731-A8C377FD7ADA}" presName="diagram" presStyleCnt="0">
        <dgm:presLayoutVars>
          <dgm:chPref val="1"/>
          <dgm:dir/>
          <dgm:animOne val="branch"/>
          <dgm:animLvl val="lvl"/>
          <dgm:resizeHandles val="exact"/>
        </dgm:presLayoutVars>
      </dgm:prSet>
      <dgm:spPr/>
      <dgm:t>
        <a:bodyPr/>
        <a:lstStyle/>
        <a:p>
          <a:endParaRPr kumimoji="1" lang="ja-JP" altLang="en-US"/>
        </a:p>
      </dgm:t>
    </dgm:pt>
    <dgm:pt modelId="{05FB9F62-2529-4094-A864-EC94A3ABADE9}" type="pres">
      <dgm:prSet presAssocID="{7AD0F919-0C8A-496A-825E-BE1B639AEB25}" presName="root1" presStyleCnt="0"/>
      <dgm:spPr/>
    </dgm:pt>
    <dgm:pt modelId="{73C54725-8AAE-48A1-B68F-27FAB0648ECB}" type="pres">
      <dgm:prSet presAssocID="{7AD0F919-0C8A-496A-825E-BE1B639AEB25}" presName="LevelOneTextNode" presStyleLbl="node0" presStyleIdx="0" presStyleCnt="1" custScaleX="44882" custScaleY="345228" custLinFactNeighborY="-13241">
        <dgm:presLayoutVars>
          <dgm:chPref val="3"/>
        </dgm:presLayoutVars>
      </dgm:prSet>
      <dgm:spPr/>
      <dgm:t>
        <a:bodyPr/>
        <a:lstStyle/>
        <a:p>
          <a:endParaRPr kumimoji="1" lang="ja-JP" altLang="en-US"/>
        </a:p>
      </dgm:t>
    </dgm:pt>
    <dgm:pt modelId="{48F5ECCE-C63C-4913-943F-A0F3FDC05361}" type="pres">
      <dgm:prSet presAssocID="{7AD0F919-0C8A-496A-825E-BE1B639AEB25}" presName="level2hierChild" presStyleCnt="0"/>
      <dgm:spPr/>
    </dgm:pt>
    <dgm:pt modelId="{E3639704-13A0-480A-B028-138404594E3B}" type="pres">
      <dgm:prSet presAssocID="{089238A0-536C-45FD-A5D9-3E8976C74321}" presName="conn2-1" presStyleLbl="parChTrans1D2" presStyleIdx="0" presStyleCnt="1"/>
      <dgm:spPr/>
      <dgm:t>
        <a:bodyPr/>
        <a:lstStyle/>
        <a:p>
          <a:endParaRPr kumimoji="1" lang="ja-JP" altLang="en-US"/>
        </a:p>
      </dgm:t>
    </dgm:pt>
    <dgm:pt modelId="{2B29C089-D280-4031-A688-82BA990F9F03}" type="pres">
      <dgm:prSet presAssocID="{089238A0-536C-45FD-A5D9-3E8976C74321}" presName="connTx" presStyleLbl="parChTrans1D2" presStyleIdx="0" presStyleCnt="1"/>
      <dgm:spPr/>
      <dgm:t>
        <a:bodyPr/>
        <a:lstStyle/>
        <a:p>
          <a:endParaRPr kumimoji="1" lang="ja-JP" altLang="en-US"/>
        </a:p>
      </dgm:t>
    </dgm:pt>
    <dgm:pt modelId="{104B12C1-B0A7-4ED6-B40D-498FF36595BF}" type="pres">
      <dgm:prSet presAssocID="{C42BD839-BE54-4046-A0D4-5A37C65A7255}" presName="root2" presStyleCnt="0"/>
      <dgm:spPr/>
    </dgm:pt>
    <dgm:pt modelId="{2BB1DD10-3506-4E35-B435-2BBAFA454E26}" type="pres">
      <dgm:prSet presAssocID="{C42BD839-BE54-4046-A0D4-5A37C65A7255}" presName="LevelTwoTextNode" presStyleLbl="node2" presStyleIdx="0" presStyleCnt="1" custScaleX="100001" custScaleY="345228" custLinFactNeighborX="-2432" custLinFactNeighborY="-13241">
        <dgm:presLayoutVars>
          <dgm:chPref val="3"/>
        </dgm:presLayoutVars>
      </dgm:prSet>
      <dgm:spPr/>
      <dgm:t>
        <a:bodyPr/>
        <a:lstStyle/>
        <a:p>
          <a:endParaRPr kumimoji="1" lang="ja-JP" altLang="en-US"/>
        </a:p>
      </dgm:t>
    </dgm:pt>
    <dgm:pt modelId="{8DEAE827-8EC2-4808-94B3-16AC068B54F0}" type="pres">
      <dgm:prSet presAssocID="{C42BD839-BE54-4046-A0D4-5A37C65A7255}" presName="level3hierChild" presStyleCnt="0"/>
      <dgm:spPr/>
    </dgm:pt>
    <dgm:pt modelId="{421060CE-A66C-41DF-9675-5191A4DEE5E2}" type="pres">
      <dgm:prSet presAssocID="{F5B49BBB-DD16-4E09-A22C-D1DF70B83F10}" presName="conn2-1" presStyleLbl="parChTrans1D3" presStyleIdx="0" presStyleCnt="2"/>
      <dgm:spPr/>
      <dgm:t>
        <a:bodyPr/>
        <a:lstStyle/>
        <a:p>
          <a:endParaRPr kumimoji="1" lang="ja-JP" altLang="en-US"/>
        </a:p>
      </dgm:t>
    </dgm:pt>
    <dgm:pt modelId="{140F1FD2-C3B7-44FE-83DE-BE5B522D2991}" type="pres">
      <dgm:prSet presAssocID="{F5B49BBB-DD16-4E09-A22C-D1DF70B83F10}" presName="connTx" presStyleLbl="parChTrans1D3" presStyleIdx="0" presStyleCnt="2"/>
      <dgm:spPr/>
      <dgm:t>
        <a:bodyPr/>
        <a:lstStyle/>
        <a:p>
          <a:endParaRPr kumimoji="1" lang="ja-JP" altLang="en-US"/>
        </a:p>
      </dgm:t>
    </dgm:pt>
    <dgm:pt modelId="{65CC3782-8A73-4B16-B224-2802AF72520C}" type="pres">
      <dgm:prSet presAssocID="{3F371E88-DF70-4D7D-B133-2D4968B71E14}" presName="root2" presStyleCnt="0"/>
      <dgm:spPr/>
    </dgm:pt>
    <dgm:pt modelId="{7DD688F9-EA2F-47F3-81EA-86CF922E3007}" type="pres">
      <dgm:prSet presAssocID="{3F371E88-DF70-4D7D-B133-2D4968B71E14}" presName="LevelTwoTextNode" presStyleLbl="node3" presStyleIdx="0" presStyleCnt="2" custScaleX="161051" custScaleY="161051" custLinFactNeighborX="7697" custLinFactNeighborY="1224">
        <dgm:presLayoutVars>
          <dgm:chPref val="3"/>
        </dgm:presLayoutVars>
      </dgm:prSet>
      <dgm:spPr/>
      <dgm:t>
        <a:bodyPr/>
        <a:lstStyle/>
        <a:p>
          <a:endParaRPr kumimoji="1" lang="ja-JP" altLang="en-US"/>
        </a:p>
      </dgm:t>
    </dgm:pt>
    <dgm:pt modelId="{18C6B9DD-40A3-46F2-99DD-BA65869676CF}" type="pres">
      <dgm:prSet presAssocID="{3F371E88-DF70-4D7D-B133-2D4968B71E14}" presName="level3hierChild" presStyleCnt="0"/>
      <dgm:spPr/>
    </dgm:pt>
    <dgm:pt modelId="{0B2A5C84-2DD2-4CE8-8A9A-D2448E15A3C0}" type="pres">
      <dgm:prSet presAssocID="{3DED055E-811B-49AB-9F22-E86990EC8B86}" presName="conn2-1" presStyleLbl="parChTrans1D4" presStyleIdx="0" presStyleCnt="4"/>
      <dgm:spPr/>
      <dgm:t>
        <a:bodyPr/>
        <a:lstStyle/>
        <a:p>
          <a:endParaRPr kumimoji="1" lang="ja-JP" altLang="en-US"/>
        </a:p>
      </dgm:t>
    </dgm:pt>
    <dgm:pt modelId="{99C5B86C-5A83-4734-83DC-21B302417E3E}" type="pres">
      <dgm:prSet presAssocID="{3DED055E-811B-49AB-9F22-E86990EC8B86}" presName="connTx" presStyleLbl="parChTrans1D4" presStyleIdx="0" presStyleCnt="4"/>
      <dgm:spPr/>
      <dgm:t>
        <a:bodyPr/>
        <a:lstStyle/>
        <a:p>
          <a:endParaRPr kumimoji="1" lang="ja-JP" altLang="en-US"/>
        </a:p>
      </dgm:t>
    </dgm:pt>
    <dgm:pt modelId="{535F12D9-F300-4753-99E9-1E7D1ADE4B58}" type="pres">
      <dgm:prSet presAssocID="{145BC551-F685-4919-8755-A4BAF61653F4}" presName="root2" presStyleCnt="0"/>
      <dgm:spPr/>
    </dgm:pt>
    <dgm:pt modelId="{766B5CCA-F4E4-462F-A4D9-55FDB406DBFE}" type="pres">
      <dgm:prSet presAssocID="{145BC551-F685-4919-8755-A4BAF61653F4}" presName="LevelTwoTextNode" presStyleLbl="node4" presStyleIdx="0" presStyleCnt="4" custScaleX="235795" custScaleY="133100" custLinFactNeighborX="532" custLinFactNeighborY="-27913">
        <dgm:presLayoutVars>
          <dgm:chPref val="3"/>
        </dgm:presLayoutVars>
      </dgm:prSet>
      <dgm:spPr/>
      <dgm:t>
        <a:bodyPr/>
        <a:lstStyle/>
        <a:p>
          <a:endParaRPr kumimoji="1" lang="ja-JP" altLang="en-US"/>
        </a:p>
      </dgm:t>
    </dgm:pt>
    <dgm:pt modelId="{75C1DAD1-5DA0-45FB-B854-7FBFB9438F39}" type="pres">
      <dgm:prSet presAssocID="{145BC551-F685-4919-8755-A4BAF61653F4}" presName="level3hierChild" presStyleCnt="0"/>
      <dgm:spPr/>
    </dgm:pt>
    <dgm:pt modelId="{1BE64F67-7758-4FD2-B878-D3E13BDE374E}" type="pres">
      <dgm:prSet presAssocID="{126C6EE6-3BC2-4CB3-B954-76077AB53970}" presName="conn2-1" presStyleLbl="parChTrans1D4" presStyleIdx="1" presStyleCnt="4"/>
      <dgm:spPr/>
      <dgm:t>
        <a:bodyPr/>
        <a:lstStyle/>
        <a:p>
          <a:endParaRPr kumimoji="1" lang="ja-JP" altLang="en-US"/>
        </a:p>
      </dgm:t>
    </dgm:pt>
    <dgm:pt modelId="{4E158D9C-60D4-4400-A8B8-825FC2A78A68}" type="pres">
      <dgm:prSet presAssocID="{126C6EE6-3BC2-4CB3-B954-76077AB53970}" presName="connTx" presStyleLbl="parChTrans1D4" presStyleIdx="1" presStyleCnt="4"/>
      <dgm:spPr/>
      <dgm:t>
        <a:bodyPr/>
        <a:lstStyle/>
        <a:p>
          <a:endParaRPr kumimoji="1" lang="ja-JP" altLang="en-US"/>
        </a:p>
      </dgm:t>
    </dgm:pt>
    <dgm:pt modelId="{B2684D8C-6267-4BC1-8C98-07FB66B1E8BF}" type="pres">
      <dgm:prSet presAssocID="{FF32890D-4106-4B72-BC59-8DBCFF07B38C}" presName="root2" presStyleCnt="0"/>
      <dgm:spPr/>
    </dgm:pt>
    <dgm:pt modelId="{B7CC8495-6002-40A2-B0F9-73F742694928}" type="pres">
      <dgm:prSet presAssocID="{FF32890D-4106-4B72-BC59-8DBCFF07B38C}" presName="LevelTwoTextNode" presStyleLbl="node4" presStyleIdx="1" presStyleCnt="4" custScaleX="235795" custLinFactNeighborY="-15669">
        <dgm:presLayoutVars>
          <dgm:chPref val="3"/>
        </dgm:presLayoutVars>
      </dgm:prSet>
      <dgm:spPr/>
      <dgm:t>
        <a:bodyPr/>
        <a:lstStyle/>
        <a:p>
          <a:endParaRPr kumimoji="1" lang="ja-JP" altLang="en-US"/>
        </a:p>
      </dgm:t>
    </dgm:pt>
    <dgm:pt modelId="{07B0E8F5-A191-4A56-B1B8-2ECABCAC9B43}" type="pres">
      <dgm:prSet presAssocID="{FF32890D-4106-4B72-BC59-8DBCFF07B38C}" presName="level3hierChild" presStyleCnt="0"/>
      <dgm:spPr/>
    </dgm:pt>
    <dgm:pt modelId="{B20422AB-665B-4E64-80EE-3B22E575D7BE}" type="pres">
      <dgm:prSet presAssocID="{20A40FAF-D0E7-4F18-A418-F25FC3BCC28F}" presName="conn2-1" presStyleLbl="parChTrans1D4" presStyleIdx="2" presStyleCnt="4"/>
      <dgm:spPr/>
      <dgm:t>
        <a:bodyPr/>
        <a:lstStyle/>
        <a:p>
          <a:endParaRPr kumimoji="1" lang="ja-JP" altLang="en-US"/>
        </a:p>
      </dgm:t>
    </dgm:pt>
    <dgm:pt modelId="{A6269C21-8AEF-4E45-A75E-6EEE3F4E6B8C}" type="pres">
      <dgm:prSet presAssocID="{20A40FAF-D0E7-4F18-A418-F25FC3BCC28F}" presName="connTx" presStyleLbl="parChTrans1D4" presStyleIdx="2" presStyleCnt="4"/>
      <dgm:spPr/>
      <dgm:t>
        <a:bodyPr/>
        <a:lstStyle/>
        <a:p>
          <a:endParaRPr kumimoji="1" lang="ja-JP" altLang="en-US"/>
        </a:p>
      </dgm:t>
    </dgm:pt>
    <dgm:pt modelId="{CB3709FC-7B39-4F79-8DA8-D1B2370F0282}" type="pres">
      <dgm:prSet presAssocID="{A81A1E42-85E4-49EB-A72D-3D37401C34CD}" presName="root2" presStyleCnt="0"/>
      <dgm:spPr/>
    </dgm:pt>
    <dgm:pt modelId="{BCC4C7B2-19F8-4801-806E-534E53B277CF}" type="pres">
      <dgm:prSet presAssocID="{A81A1E42-85E4-49EB-A72D-3D37401C34CD}" presName="LevelTwoTextNode" presStyleLbl="node4" presStyleIdx="2" presStyleCnt="4" custScaleX="235795" custLinFactNeighborY="-4954">
        <dgm:presLayoutVars>
          <dgm:chPref val="3"/>
        </dgm:presLayoutVars>
      </dgm:prSet>
      <dgm:spPr/>
      <dgm:t>
        <a:bodyPr/>
        <a:lstStyle/>
        <a:p>
          <a:endParaRPr kumimoji="1" lang="ja-JP" altLang="en-US"/>
        </a:p>
      </dgm:t>
    </dgm:pt>
    <dgm:pt modelId="{2DD885E4-C30E-4110-A51A-9ABEEF19919A}" type="pres">
      <dgm:prSet presAssocID="{A81A1E42-85E4-49EB-A72D-3D37401C34CD}" presName="level3hierChild" presStyleCnt="0"/>
      <dgm:spPr/>
    </dgm:pt>
    <dgm:pt modelId="{7ABB0E3B-4B86-440F-9269-33F970C61FD5}" type="pres">
      <dgm:prSet presAssocID="{B3161666-F93D-44A3-AB1A-FCB84DBC86EC}" presName="conn2-1" presStyleLbl="parChTrans1D3" presStyleIdx="1" presStyleCnt="2"/>
      <dgm:spPr/>
      <dgm:t>
        <a:bodyPr/>
        <a:lstStyle/>
        <a:p>
          <a:endParaRPr kumimoji="1" lang="ja-JP" altLang="en-US"/>
        </a:p>
      </dgm:t>
    </dgm:pt>
    <dgm:pt modelId="{5332CB96-2470-4AF6-8FC4-EC0423D1A0FE}" type="pres">
      <dgm:prSet presAssocID="{B3161666-F93D-44A3-AB1A-FCB84DBC86EC}" presName="connTx" presStyleLbl="parChTrans1D3" presStyleIdx="1" presStyleCnt="2"/>
      <dgm:spPr/>
      <dgm:t>
        <a:bodyPr/>
        <a:lstStyle/>
        <a:p>
          <a:endParaRPr kumimoji="1" lang="ja-JP" altLang="en-US"/>
        </a:p>
      </dgm:t>
    </dgm:pt>
    <dgm:pt modelId="{3BB72F9C-83AB-41F1-8723-863AE79D04E3}" type="pres">
      <dgm:prSet presAssocID="{BE7E3C97-40F3-4246-BB7F-24E81766234E}" presName="root2" presStyleCnt="0"/>
      <dgm:spPr/>
    </dgm:pt>
    <dgm:pt modelId="{B9CC3DA1-F03A-4C53-B1A3-B82F5E53BA43}" type="pres">
      <dgm:prSet presAssocID="{BE7E3C97-40F3-4246-BB7F-24E81766234E}" presName="LevelTwoTextNode" presStyleLbl="node3" presStyleIdx="1" presStyleCnt="2" custScaleX="161051" custScaleY="161051" custLinFactNeighborX="6925" custLinFactNeighborY="14927">
        <dgm:presLayoutVars>
          <dgm:chPref val="3"/>
        </dgm:presLayoutVars>
      </dgm:prSet>
      <dgm:spPr/>
      <dgm:t>
        <a:bodyPr/>
        <a:lstStyle/>
        <a:p>
          <a:endParaRPr kumimoji="1" lang="ja-JP" altLang="en-US"/>
        </a:p>
      </dgm:t>
    </dgm:pt>
    <dgm:pt modelId="{92855FD6-1418-40AC-A336-20F49E50B3AA}" type="pres">
      <dgm:prSet presAssocID="{BE7E3C97-40F3-4246-BB7F-24E81766234E}" presName="level3hierChild" presStyleCnt="0"/>
      <dgm:spPr/>
    </dgm:pt>
    <dgm:pt modelId="{24153B14-CDE9-4BA7-B272-E5DACCF587E6}" type="pres">
      <dgm:prSet presAssocID="{5316A3EB-A417-4B3C-911C-CAB97B5B6816}" presName="conn2-1" presStyleLbl="parChTrans1D4" presStyleIdx="3" presStyleCnt="4"/>
      <dgm:spPr/>
      <dgm:t>
        <a:bodyPr/>
        <a:lstStyle/>
        <a:p>
          <a:endParaRPr kumimoji="1" lang="ja-JP" altLang="en-US"/>
        </a:p>
      </dgm:t>
    </dgm:pt>
    <dgm:pt modelId="{758E9BB2-CE15-4412-8C78-D0EEE976A391}" type="pres">
      <dgm:prSet presAssocID="{5316A3EB-A417-4B3C-911C-CAB97B5B6816}" presName="connTx" presStyleLbl="parChTrans1D4" presStyleIdx="3" presStyleCnt="4"/>
      <dgm:spPr/>
      <dgm:t>
        <a:bodyPr/>
        <a:lstStyle/>
        <a:p>
          <a:endParaRPr kumimoji="1" lang="ja-JP" altLang="en-US"/>
        </a:p>
      </dgm:t>
    </dgm:pt>
    <dgm:pt modelId="{4AB11157-2A23-4DB0-9535-A9B26FB86B68}" type="pres">
      <dgm:prSet presAssocID="{E725DC3A-E4FF-436E-A106-76B7811B7818}" presName="root2" presStyleCnt="0"/>
      <dgm:spPr/>
    </dgm:pt>
    <dgm:pt modelId="{2BEBB417-7FE3-4E9D-9097-A181880EEE6A}" type="pres">
      <dgm:prSet presAssocID="{E725DC3A-E4FF-436E-A106-76B7811B7818}" presName="LevelTwoTextNode" presStyleLbl="node4" presStyleIdx="3" presStyleCnt="4" custScaleX="235795" custScaleY="146410" custLinFactNeighborX="532" custLinFactNeighborY="14927">
        <dgm:presLayoutVars>
          <dgm:chPref val="3"/>
        </dgm:presLayoutVars>
      </dgm:prSet>
      <dgm:spPr/>
      <dgm:t>
        <a:bodyPr/>
        <a:lstStyle/>
        <a:p>
          <a:endParaRPr kumimoji="1" lang="ja-JP" altLang="en-US"/>
        </a:p>
      </dgm:t>
    </dgm:pt>
    <dgm:pt modelId="{122360C3-A180-4647-877D-978A46000F00}" type="pres">
      <dgm:prSet presAssocID="{E725DC3A-E4FF-436E-A106-76B7811B7818}" presName="level3hierChild" presStyleCnt="0"/>
      <dgm:spPr/>
    </dgm:pt>
  </dgm:ptLst>
  <dgm:cxnLst>
    <dgm:cxn modelId="{2DBF96C2-BB72-44E2-B0C3-F28B633D3D24}" type="presOf" srcId="{F5B49BBB-DD16-4E09-A22C-D1DF70B83F10}" destId="{421060CE-A66C-41DF-9675-5191A4DEE5E2}" srcOrd="0" destOrd="0" presId="urn:microsoft.com/office/officeart/2005/8/layout/hierarchy2"/>
    <dgm:cxn modelId="{68426039-6BAD-4C49-81E3-88D38759CE44}" type="presOf" srcId="{B3161666-F93D-44A3-AB1A-FCB84DBC86EC}" destId="{5332CB96-2470-4AF6-8FC4-EC0423D1A0FE}" srcOrd="1" destOrd="0" presId="urn:microsoft.com/office/officeart/2005/8/layout/hierarchy2"/>
    <dgm:cxn modelId="{531842FD-D2E5-4840-ABC9-376DBD7364BB}" type="presOf" srcId="{FF32890D-4106-4B72-BC59-8DBCFF07B38C}" destId="{B7CC8495-6002-40A2-B0F9-73F742694928}" srcOrd="0" destOrd="0" presId="urn:microsoft.com/office/officeart/2005/8/layout/hierarchy2"/>
    <dgm:cxn modelId="{3AD04F0E-823E-4F3C-A54F-686A992C078E}" type="presOf" srcId="{089238A0-536C-45FD-A5D9-3E8976C74321}" destId="{E3639704-13A0-480A-B028-138404594E3B}" srcOrd="0" destOrd="0" presId="urn:microsoft.com/office/officeart/2005/8/layout/hierarchy2"/>
    <dgm:cxn modelId="{AAD8835B-7C80-4FCF-A758-32AD6ED38A67}" srcId="{C42BD839-BE54-4046-A0D4-5A37C65A7255}" destId="{3F371E88-DF70-4D7D-B133-2D4968B71E14}" srcOrd="0" destOrd="0" parTransId="{F5B49BBB-DD16-4E09-A22C-D1DF70B83F10}" sibTransId="{7A1BA774-6133-4BB8-B295-32E45A144789}"/>
    <dgm:cxn modelId="{0518024A-55C2-4EE8-A287-ECCE54639F03}" type="presOf" srcId="{126C6EE6-3BC2-4CB3-B954-76077AB53970}" destId="{4E158D9C-60D4-4400-A8B8-825FC2A78A68}" srcOrd="1" destOrd="0" presId="urn:microsoft.com/office/officeart/2005/8/layout/hierarchy2"/>
    <dgm:cxn modelId="{0E7CE94D-DA63-4078-8A2C-F5711DABA3EC}" type="presOf" srcId="{A81A1E42-85E4-49EB-A72D-3D37401C34CD}" destId="{BCC4C7B2-19F8-4801-806E-534E53B277CF}" srcOrd="0" destOrd="0" presId="urn:microsoft.com/office/officeart/2005/8/layout/hierarchy2"/>
    <dgm:cxn modelId="{01373307-2DC9-4B8F-821C-C2BE2F96D179}" type="presOf" srcId="{7AD0F919-0C8A-496A-825E-BE1B639AEB25}" destId="{73C54725-8AAE-48A1-B68F-27FAB0648ECB}" srcOrd="0" destOrd="0" presId="urn:microsoft.com/office/officeart/2005/8/layout/hierarchy2"/>
    <dgm:cxn modelId="{ACAAB7E3-6FCE-4FF0-8BC5-620065C855D0}" type="presOf" srcId="{3DED055E-811B-49AB-9F22-E86990EC8B86}" destId="{99C5B86C-5A83-4734-83DC-21B302417E3E}" srcOrd="1" destOrd="0" presId="urn:microsoft.com/office/officeart/2005/8/layout/hierarchy2"/>
    <dgm:cxn modelId="{F7EAA01A-76D7-43FA-9160-E1E86AE3CDF6}" type="presOf" srcId="{F5B49BBB-DD16-4E09-A22C-D1DF70B83F10}" destId="{140F1FD2-C3B7-44FE-83DE-BE5B522D2991}" srcOrd="1" destOrd="0" presId="urn:microsoft.com/office/officeart/2005/8/layout/hierarchy2"/>
    <dgm:cxn modelId="{C4C2DF64-2426-48D0-9867-F7EE593265C7}" type="presOf" srcId="{145BC551-F685-4919-8755-A4BAF61653F4}" destId="{766B5CCA-F4E4-462F-A4D9-55FDB406DBFE}" srcOrd="0" destOrd="0" presId="urn:microsoft.com/office/officeart/2005/8/layout/hierarchy2"/>
    <dgm:cxn modelId="{19A87E00-D953-4ADD-82FA-C6DD9F4B36EF}" type="presOf" srcId="{5316A3EB-A417-4B3C-911C-CAB97B5B6816}" destId="{24153B14-CDE9-4BA7-B272-E5DACCF587E6}" srcOrd="0" destOrd="0" presId="urn:microsoft.com/office/officeart/2005/8/layout/hierarchy2"/>
    <dgm:cxn modelId="{CB48D4B9-0DB1-4DE5-8490-18CBAAE3183F}" type="presOf" srcId="{3DED055E-811B-49AB-9F22-E86990EC8B86}" destId="{0B2A5C84-2DD2-4CE8-8A9A-D2448E15A3C0}" srcOrd="0" destOrd="0" presId="urn:microsoft.com/office/officeart/2005/8/layout/hierarchy2"/>
    <dgm:cxn modelId="{5FA93B0A-06F8-4F17-AE9A-499E55446BAB}" srcId="{C42BD839-BE54-4046-A0D4-5A37C65A7255}" destId="{BE7E3C97-40F3-4246-BB7F-24E81766234E}" srcOrd="1" destOrd="0" parTransId="{B3161666-F93D-44A3-AB1A-FCB84DBC86EC}" sibTransId="{C35F29E2-45BE-4FE1-836C-09F668EAAA40}"/>
    <dgm:cxn modelId="{4326EE02-00B6-4B99-8F10-B8B74C039E5F}" type="presOf" srcId="{089238A0-536C-45FD-A5D9-3E8976C74321}" destId="{2B29C089-D280-4031-A688-82BA990F9F03}" srcOrd="1" destOrd="0" presId="urn:microsoft.com/office/officeart/2005/8/layout/hierarchy2"/>
    <dgm:cxn modelId="{E19614EB-2379-4EAA-93E8-32B1FE3B7AC1}" type="presOf" srcId="{C42BD839-BE54-4046-A0D4-5A37C65A7255}" destId="{2BB1DD10-3506-4E35-B435-2BBAFA454E26}" srcOrd="0" destOrd="0" presId="urn:microsoft.com/office/officeart/2005/8/layout/hierarchy2"/>
    <dgm:cxn modelId="{7A9AD05E-56B2-408E-A080-E2AEAAA83232}" srcId="{7AD0F919-0C8A-496A-825E-BE1B639AEB25}" destId="{C42BD839-BE54-4046-A0D4-5A37C65A7255}" srcOrd="0" destOrd="0" parTransId="{089238A0-536C-45FD-A5D9-3E8976C74321}" sibTransId="{386FEE31-F2B8-48D2-91A7-230B39E43BCC}"/>
    <dgm:cxn modelId="{43671A4D-AB28-4C39-89A5-A911B664A912}" srcId="{3F371E88-DF70-4D7D-B133-2D4968B71E14}" destId="{A81A1E42-85E4-49EB-A72D-3D37401C34CD}" srcOrd="2" destOrd="0" parTransId="{20A40FAF-D0E7-4F18-A418-F25FC3BCC28F}" sibTransId="{E58BCE7F-5D9E-4C3A-BA78-66B9AD52DEEB}"/>
    <dgm:cxn modelId="{F0D9F518-E6A1-48C4-914C-13220D99FFD8}" type="presOf" srcId="{D87B17A4-57AC-44FC-B731-A8C377FD7ADA}" destId="{39362211-9915-404C-AB15-88DFD8D3E007}" srcOrd="0" destOrd="0" presId="urn:microsoft.com/office/officeart/2005/8/layout/hierarchy2"/>
    <dgm:cxn modelId="{1F84A636-2239-486F-8196-B7CBF88C4B34}" type="presOf" srcId="{BE7E3C97-40F3-4246-BB7F-24E81766234E}" destId="{B9CC3DA1-F03A-4C53-B1A3-B82F5E53BA43}" srcOrd="0" destOrd="0" presId="urn:microsoft.com/office/officeart/2005/8/layout/hierarchy2"/>
    <dgm:cxn modelId="{AE4F7B90-8FFE-4FCF-9C6B-D38EC54B37C2}" type="presOf" srcId="{20A40FAF-D0E7-4F18-A418-F25FC3BCC28F}" destId="{A6269C21-8AEF-4E45-A75E-6EEE3F4E6B8C}" srcOrd="1" destOrd="0" presId="urn:microsoft.com/office/officeart/2005/8/layout/hierarchy2"/>
    <dgm:cxn modelId="{91A82D49-EFCF-4CCE-8317-2DC0733BBACD}" type="presOf" srcId="{3F371E88-DF70-4D7D-B133-2D4968B71E14}" destId="{7DD688F9-EA2F-47F3-81EA-86CF922E3007}" srcOrd="0" destOrd="0" presId="urn:microsoft.com/office/officeart/2005/8/layout/hierarchy2"/>
    <dgm:cxn modelId="{97AF19B7-24A6-4A49-B1BF-8A1502D8A076}" srcId="{BE7E3C97-40F3-4246-BB7F-24E81766234E}" destId="{E725DC3A-E4FF-436E-A106-76B7811B7818}" srcOrd="0" destOrd="0" parTransId="{5316A3EB-A417-4B3C-911C-CAB97B5B6816}" sibTransId="{EFA9F5AF-AA54-4249-869C-02EC3914F369}"/>
    <dgm:cxn modelId="{E7D50F1F-0ED3-4DD3-B1C1-BC53C1390C0F}" type="presOf" srcId="{20A40FAF-D0E7-4F18-A418-F25FC3BCC28F}" destId="{B20422AB-665B-4E64-80EE-3B22E575D7BE}" srcOrd="0" destOrd="0" presId="urn:microsoft.com/office/officeart/2005/8/layout/hierarchy2"/>
    <dgm:cxn modelId="{F60DABE2-E2A4-413E-8BE2-D375A1452EC4}" type="presOf" srcId="{B3161666-F93D-44A3-AB1A-FCB84DBC86EC}" destId="{7ABB0E3B-4B86-440F-9269-33F970C61FD5}" srcOrd="0" destOrd="0" presId="urn:microsoft.com/office/officeart/2005/8/layout/hierarchy2"/>
    <dgm:cxn modelId="{1EF59487-C3F1-49D2-AE8B-876A42056C29}" srcId="{3F371E88-DF70-4D7D-B133-2D4968B71E14}" destId="{145BC551-F685-4919-8755-A4BAF61653F4}" srcOrd="0" destOrd="0" parTransId="{3DED055E-811B-49AB-9F22-E86990EC8B86}" sibTransId="{E79F12AA-136A-410D-9538-B65C4374015A}"/>
    <dgm:cxn modelId="{4FE0E253-5686-46DB-A47A-F5BD4ED156EE}" srcId="{D87B17A4-57AC-44FC-B731-A8C377FD7ADA}" destId="{7AD0F919-0C8A-496A-825E-BE1B639AEB25}" srcOrd="0" destOrd="0" parTransId="{F09A5D08-5E92-4DF7-8FA1-E4AC01D78839}" sibTransId="{7C824871-A68D-4A51-8700-18CE8EFCA40B}"/>
    <dgm:cxn modelId="{78EE9A2B-0158-42FE-A061-93BB60149A61}" type="presOf" srcId="{5316A3EB-A417-4B3C-911C-CAB97B5B6816}" destId="{758E9BB2-CE15-4412-8C78-D0EEE976A391}" srcOrd="1" destOrd="0" presId="urn:microsoft.com/office/officeart/2005/8/layout/hierarchy2"/>
    <dgm:cxn modelId="{8EC89A5A-15E7-4182-BA64-409EDE157035}" srcId="{3F371E88-DF70-4D7D-B133-2D4968B71E14}" destId="{FF32890D-4106-4B72-BC59-8DBCFF07B38C}" srcOrd="1" destOrd="0" parTransId="{126C6EE6-3BC2-4CB3-B954-76077AB53970}" sibTransId="{EFA8D140-052C-4C67-9EBB-65412BAE9784}"/>
    <dgm:cxn modelId="{9E9D2A7B-3018-479A-803E-22B299CDC0C5}" type="presOf" srcId="{126C6EE6-3BC2-4CB3-B954-76077AB53970}" destId="{1BE64F67-7758-4FD2-B878-D3E13BDE374E}" srcOrd="0" destOrd="0" presId="urn:microsoft.com/office/officeart/2005/8/layout/hierarchy2"/>
    <dgm:cxn modelId="{A1334419-7A54-4FAC-A8BD-2C0F374CDAF8}" type="presOf" srcId="{E725DC3A-E4FF-436E-A106-76B7811B7818}" destId="{2BEBB417-7FE3-4E9D-9097-A181880EEE6A}" srcOrd="0" destOrd="0" presId="urn:microsoft.com/office/officeart/2005/8/layout/hierarchy2"/>
    <dgm:cxn modelId="{ACD0C943-2D4B-4758-9539-C066E3B4420E}" type="presParOf" srcId="{39362211-9915-404C-AB15-88DFD8D3E007}" destId="{05FB9F62-2529-4094-A864-EC94A3ABADE9}" srcOrd="0" destOrd="0" presId="urn:microsoft.com/office/officeart/2005/8/layout/hierarchy2"/>
    <dgm:cxn modelId="{CF9ACDEE-48B0-42FD-91A3-46C8053C9B92}" type="presParOf" srcId="{05FB9F62-2529-4094-A864-EC94A3ABADE9}" destId="{73C54725-8AAE-48A1-B68F-27FAB0648ECB}" srcOrd="0" destOrd="0" presId="urn:microsoft.com/office/officeart/2005/8/layout/hierarchy2"/>
    <dgm:cxn modelId="{BC511F71-398C-4CB0-B378-EC8AFA23B5EB}" type="presParOf" srcId="{05FB9F62-2529-4094-A864-EC94A3ABADE9}" destId="{48F5ECCE-C63C-4913-943F-A0F3FDC05361}" srcOrd="1" destOrd="0" presId="urn:microsoft.com/office/officeart/2005/8/layout/hierarchy2"/>
    <dgm:cxn modelId="{A5608E97-35F6-484F-A4EE-6C22E1F419F5}" type="presParOf" srcId="{48F5ECCE-C63C-4913-943F-A0F3FDC05361}" destId="{E3639704-13A0-480A-B028-138404594E3B}" srcOrd="0" destOrd="0" presId="urn:microsoft.com/office/officeart/2005/8/layout/hierarchy2"/>
    <dgm:cxn modelId="{6AAFB262-A411-46EE-BC39-BF7A9FC6A0BA}" type="presParOf" srcId="{E3639704-13A0-480A-B028-138404594E3B}" destId="{2B29C089-D280-4031-A688-82BA990F9F03}" srcOrd="0" destOrd="0" presId="urn:microsoft.com/office/officeart/2005/8/layout/hierarchy2"/>
    <dgm:cxn modelId="{101C776D-799D-4AF3-A0D6-D9A234EA3A18}" type="presParOf" srcId="{48F5ECCE-C63C-4913-943F-A0F3FDC05361}" destId="{104B12C1-B0A7-4ED6-B40D-498FF36595BF}" srcOrd="1" destOrd="0" presId="urn:microsoft.com/office/officeart/2005/8/layout/hierarchy2"/>
    <dgm:cxn modelId="{764838B5-2FD1-41B8-B2C6-0D584111CD4C}" type="presParOf" srcId="{104B12C1-B0A7-4ED6-B40D-498FF36595BF}" destId="{2BB1DD10-3506-4E35-B435-2BBAFA454E26}" srcOrd="0" destOrd="0" presId="urn:microsoft.com/office/officeart/2005/8/layout/hierarchy2"/>
    <dgm:cxn modelId="{697DBFF7-294B-4360-838F-FA2AE7EED046}" type="presParOf" srcId="{104B12C1-B0A7-4ED6-B40D-498FF36595BF}" destId="{8DEAE827-8EC2-4808-94B3-16AC068B54F0}" srcOrd="1" destOrd="0" presId="urn:microsoft.com/office/officeart/2005/8/layout/hierarchy2"/>
    <dgm:cxn modelId="{DA427499-7859-4FB6-9550-610E9D01E9FE}" type="presParOf" srcId="{8DEAE827-8EC2-4808-94B3-16AC068B54F0}" destId="{421060CE-A66C-41DF-9675-5191A4DEE5E2}" srcOrd="0" destOrd="0" presId="urn:microsoft.com/office/officeart/2005/8/layout/hierarchy2"/>
    <dgm:cxn modelId="{33892F84-42AC-45B1-B95B-B175C6171335}" type="presParOf" srcId="{421060CE-A66C-41DF-9675-5191A4DEE5E2}" destId="{140F1FD2-C3B7-44FE-83DE-BE5B522D2991}" srcOrd="0" destOrd="0" presId="urn:microsoft.com/office/officeart/2005/8/layout/hierarchy2"/>
    <dgm:cxn modelId="{BF3459D6-9320-44FC-839F-7B461E206676}" type="presParOf" srcId="{8DEAE827-8EC2-4808-94B3-16AC068B54F0}" destId="{65CC3782-8A73-4B16-B224-2802AF72520C}" srcOrd="1" destOrd="0" presId="urn:microsoft.com/office/officeart/2005/8/layout/hierarchy2"/>
    <dgm:cxn modelId="{5460B26A-FB64-4FC8-8B91-67D84CF4F35D}" type="presParOf" srcId="{65CC3782-8A73-4B16-B224-2802AF72520C}" destId="{7DD688F9-EA2F-47F3-81EA-86CF922E3007}" srcOrd="0" destOrd="0" presId="urn:microsoft.com/office/officeart/2005/8/layout/hierarchy2"/>
    <dgm:cxn modelId="{EA439313-627D-483F-8583-80893D7DA96A}" type="presParOf" srcId="{65CC3782-8A73-4B16-B224-2802AF72520C}" destId="{18C6B9DD-40A3-46F2-99DD-BA65869676CF}" srcOrd="1" destOrd="0" presId="urn:microsoft.com/office/officeart/2005/8/layout/hierarchy2"/>
    <dgm:cxn modelId="{F62F2AE1-DE43-4C72-B92D-50A095FB86F8}" type="presParOf" srcId="{18C6B9DD-40A3-46F2-99DD-BA65869676CF}" destId="{0B2A5C84-2DD2-4CE8-8A9A-D2448E15A3C0}" srcOrd="0" destOrd="0" presId="urn:microsoft.com/office/officeart/2005/8/layout/hierarchy2"/>
    <dgm:cxn modelId="{DE1EC0A6-7D87-4BFB-962C-82056FC8A452}" type="presParOf" srcId="{0B2A5C84-2DD2-4CE8-8A9A-D2448E15A3C0}" destId="{99C5B86C-5A83-4734-83DC-21B302417E3E}" srcOrd="0" destOrd="0" presId="urn:microsoft.com/office/officeart/2005/8/layout/hierarchy2"/>
    <dgm:cxn modelId="{75E40DB1-8EBE-4951-91A8-2D95CAC9E5E2}" type="presParOf" srcId="{18C6B9DD-40A3-46F2-99DD-BA65869676CF}" destId="{535F12D9-F300-4753-99E9-1E7D1ADE4B58}" srcOrd="1" destOrd="0" presId="urn:microsoft.com/office/officeart/2005/8/layout/hierarchy2"/>
    <dgm:cxn modelId="{4E5A665B-1D8D-49C6-867C-CDB0DDD82888}" type="presParOf" srcId="{535F12D9-F300-4753-99E9-1E7D1ADE4B58}" destId="{766B5CCA-F4E4-462F-A4D9-55FDB406DBFE}" srcOrd="0" destOrd="0" presId="urn:microsoft.com/office/officeart/2005/8/layout/hierarchy2"/>
    <dgm:cxn modelId="{33AF34AA-A193-4DDC-98FD-823F261F1969}" type="presParOf" srcId="{535F12D9-F300-4753-99E9-1E7D1ADE4B58}" destId="{75C1DAD1-5DA0-45FB-B854-7FBFB9438F39}" srcOrd="1" destOrd="0" presId="urn:microsoft.com/office/officeart/2005/8/layout/hierarchy2"/>
    <dgm:cxn modelId="{83EE22A7-8E3C-4DFA-81F2-4CE88DB89DB8}" type="presParOf" srcId="{18C6B9DD-40A3-46F2-99DD-BA65869676CF}" destId="{1BE64F67-7758-4FD2-B878-D3E13BDE374E}" srcOrd="2" destOrd="0" presId="urn:microsoft.com/office/officeart/2005/8/layout/hierarchy2"/>
    <dgm:cxn modelId="{3CBC3F50-C742-47C3-822C-58C7841CF166}" type="presParOf" srcId="{1BE64F67-7758-4FD2-B878-D3E13BDE374E}" destId="{4E158D9C-60D4-4400-A8B8-825FC2A78A68}" srcOrd="0" destOrd="0" presId="urn:microsoft.com/office/officeart/2005/8/layout/hierarchy2"/>
    <dgm:cxn modelId="{CA9A965E-63B8-47EB-AC58-931E9C4EE01F}" type="presParOf" srcId="{18C6B9DD-40A3-46F2-99DD-BA65869676CF}" destId="{B2684D8C-6267-4BC1-8C98-07FB66B1E8BF}" srcOrd="3" destOrd="0" presId="urn:microsoft.com/office/officeart/2005/8/layout/hierarchy2"/>
    <dgm:cxn modelId="{B87A3F40-DDC1-4EE3-8FA8-40BD439AB2C2}" type="presParOf" srcId="{B2684D8C-6267-4BC1-8C98-07FB66B1E8BF}" destId="{B7CC8495-6002-40A2-B0F9-73F742694928}" srcOrd="0" destOrd="0" presId="urn:microsoft.com/office/officeart/2005/8/layout/hierarchy2"/>
    <dgm:cxn modelId="{DDA5A568-DF1D-4CD0-AFE1-AFF559632B68}" type="presParOf" srcId="{B2684D8C-6267-4BC1-8C98-07FB66B1E8BF}" destId="{07B0E8F5-A191-4A56-B1B8-2ECABCAC9B43}" srcOrd="1" destOrd="0" presId="urn:microsoft.com/office/officeart/2005/8/layout/hierarchy2"/>
    <dgm:cxn modelId="{5994D216-7413-427E-9DE2-DC5FE6CAEEA0}" type="presParOf" srcId="{18C6B9DD-40A3-46F2-99DD-BA65869676CF}" destId="{B20422AB-665B-4E64-80EE-3B22E575D7BE}" srcOrd="4" destOrd="0" presId="urn:microsoft.com/office/officeart/2005/8/layout/hierarchy2"/>
    <dgm:cxn modelId="{DF2D12C6-4AE1-407D-B984-471FBF90559B}" type="presParOf" srcId="{B20422AB-665B-4E64-80EE-3B22E575D7BE}" destId="{A6269C21-8AEF-4E45-A75E-6EEE3F4E6B8C}" srcOrd="0" destOrd="0" presId="urn:microsoft.com/office/officeart/2005/8/layout/hierarchy2"/>
    <dgm:cxn modelId="{5B9B20F3-83D5-4DEA-8572-25F115729923}" type="presParOf" srcId="{18C6B9DD-40A3-46F2-99DD-BA65869676CF}" destId="{CB3709FC-7B39-4F79-8DA8-D1B2370F0282}" srcOrd="5" destOrd="0" presId="urn:microsoft.com/office/officeart/2005/8/layout/hierarchy2"/>
    <dgm:cxn modelId="{80BBA22A-04E9-4785-83A6-FA7700E4E506}" type="presParOf" srcId="{CB3709FC-7B39-4F79-8DA8-D1B2370F0282}" destId="{BCC4C7B2-19F8-4801-806E-534E53B277CF}" srcOrd="0" destOrd="0" presId="urn:microsoft.com/office/officeart/2005/8/layout/hierarchy2"/>
    <dgm:cxn modelId="{0D354D7A-DE74-41E0-9B35-E26CFF382546}" type="presParOf" srcId="{CB3709FC-7B39-4F79-8DA8-D1B2370F0282}" destId="{2DD885E4-C30E-4110-A51A-9ABEEF19919A}" srcOrd="1" destOrd="0" presId="urn:microsoft.com/office/officeart/2005/8/layout/hierarchy2"/>
    <dgm:cxn modelId="{5650A296-6F98-4701-8418-1A41633A55D2}" type="presParOf" srcId="{8DEAE827-8EC2-4808-94B3-16AC068B54F0}" destId="{7ABB0E3B-4B86-440F-9269-33F970C61FD5}" srcOrd="2" destOrd="0" presId="urn:microsoft.com/office/officeart/2005/8/layout/hierarchy2"/>
    <dgm:cxn modelId="{585E4C46-9FD9-4FC5-9076-1214FE5BAEFD}" type="presParOf" srcId="{7ABB0E3B-4B86-440F-9269-33F970C61FD5}" destId="{5332CB96-2470-4AF6-8FC4-EC0423D1A0FE}" srcOrd="0" destOrd="0" presId="urn:microsoft.com/office/officeart/2005/8/layout/hierarchy2"/>
    <dgm:cxn modelId="{E02F232B-FC63-47B9-9761-70106C3F1E40}" type="presParOf" srcId="{8DEAE827-8EC2-4808-94B3-16AC068B54F0}" destId="{3BB72F9C-83AB-41F1-8723-863AE79D04E3}" srcOrd="3" destOrd="0" presId="urn:microsoft.com/office/officeart/2005/8/layout/hierarchy2"/>
    <dgm:cxn modelId="{420F9F24-3555-486A-AC3B-7BB45AD5FDDE}" type="presParOf" srcId="{3BB72F9C-83AB-41F1-8723-863AE79D04E3}" destId="{B9CC3DA1-F03A-4C53-B1A3-B82F5E53BA43}" srcOrd="0" destOrd="0" presId="urn:microsoft.com/office/officeart/2005/8/layout/hierarchy2"/>
    <dgm:cxn modelId="{FD266D8D-D572-4373-96E1-3AFEC0EB4D69}" type="presParOf" srcId="{3BB72F9C-83AB-41F1-8723-863AE79D04E3}" destId="{92855FD6-1418-40AC-A336-20F49E50B3AA}" srcOrd="1" destOrd="0" presId="urn:microsoft.com/office/officeart/2005/8/layout/hierarchy2"/>
    <dgm:cxn modelId="{B1E3F96A-83D0-4856-9637-92B453B58259}" type="presParOf" srcId="{92855FD6-1418-40AC-A336-20F49E50B3AA}" destId="{24153B14-CDE9-4BA7-B272-E5DACCF587E6}" srcOrd="0" destOrd="0" presId="urn:microsoft.com/office/officeart/2005/8/layout/hierarchy2"/>
    <dgm:cxn modelId="{EA715483-751F-4A73-B2ED-5E92AD0CA7A4}" type="presParOf" srcId="{24153B14-CDE9-4BA7-B272-E5DACCF587E6}" destId="{758E9BB2-CE15-4412-8C78-D0EEE976A391}" srcOrd="0" destOrd="0" presId="urn:microsoft.com/office/officeart/2005/8/layout/hierarchy2"/>
    <dgm:cxn modelId="{05867B18-E140-4D8E-9E09-369101C4ECB9}" type="presParOf" srcId="{92855FD6-1418-40AC-A336-20F49E50B3AA}" destId="{4AB11157-2A23-4DB0-9535-A9B26FB86B68}" srcOrd="1" destOrd="0" presId="urn:microsoft.com/office/officeart/2005/8/layout/hierarchy2"/>
    <dgm:cxn modelId="{AA71986E-2CC4-4534-98FC-DEC91E198B7E}" type="presParOf" srcId="{4AB11157-2A23-4DB0-9535-A9B26FB86B68}" destId="{2BEBB417-7FE3-4E9D-9097-A181880EEE6A}" srcOrd="0" destOrd="0" presId="urn:microsoft.com/office/officeart/2005/8/layout/hierarchy2"/>
    <dgm:cxn modelId="{012CF20F-805E-43A5-9845-1563182E33C0}" type="presParOf" srcId="{4AB11157-2A23-4DB0-9535-A9B26FB86B68}" destId="{122360C3-A180-4647-877D-978A46000F00}"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CF416F4-C19D-4D07-8EE3-517B6105E763}" type="doc">
      <dgm:prSet loTypeId="urn:microsoft.com/office/officeart/2005/8/layout/hierarchy2" loCatId="hierarchy" qsTypeId="urn:microsoft.com/office/officeart/2005/8/quickstyle/simple3" qsCatId="simple" csTypeId="urn:microsoft.com/office/officeart/2005/8/colors/accent3_2" csCatId="accent3" phldr="1"/>
      <dgm:spPr/>
      <dgm:t>
        <a:bodyPr/>
        <a:lstStyle/>
        <a:p>
          <a:endParaRPr kumimoji="1" lang="ja-JP" altLang="en-US"/>
        </a:p>
      </dgm:t>
    </dgm:pt>
    <dgm:pt modelId="{CF6584C5-027C-4039-9C3F-48C2F3A2EAD7}">
      <dgm:prSet phldrT="[テキスト]" custT="1"/>
      <dgm:spPr/>
      <dgm:t>
        <a:bodyPr/>
        <a:lstStyle/>
        <a:p>
          <a:r>
            <a:rPr kumimoji="1" lang="ja-JP" altLang="en-US" sz="2400" b="1" dirty="0" smtClean="0"/>
            <a:t>損</a:t>
          </a:r>
          <a:r>
            <a:rPr kumimoji="1" lang="en-US" altLang="ja-JP" sz="2400" b="1" dirty="0" smtClean="0"/>
            <a:t/>
          </a:r>
          <a:br>
            <a:rPr kumimoji="1" lang="en-US" altLang="ja-JP" sz="2400" b="1" dirty="0" smtClean="0"/>
          </a:br>
          <a:r>
            <a:rPr kumimoji="1" lang="ja-JP" altLang="en-US" sz="2400" b="1" dirty="0" smtClean="0"/>
            <a:t>害</a:t>
          </a:r>
          <a:r>
            <a:rPr kumimoji="1" lang="en-US" altLang="ja-JP" sz="2400" b="1" dirty="0" smtClean="0"/>
            <a:t/>
          </a:r>
          <a:br>
            <a:rPr kumimoji="1" lang="en-US" altLang="ja-JP" sz="2400" b="1" dirty="0" smtClean="0"/>
          </a:br>
          <a:r>
            <a:rPr kumimoji="1" lang="ja-JP" altLang="en-US" sz="2400" b="1" dirty="0" smtClean="0"/>
            <a:t>賠</a:t>
          </a:r>
          <a:r>
            <a:rPr kumimoji="1" lang="en-US" altLang="ja-JP" sz="2400" b="1" dirty="0" smtClean="0"/>
            <a:t/>
          </a:r>
          <a:br>
            <a:rPr kumimoji="1" lang="en-US" altLang="ja-JP" sz="2400" b="1" dirty="0" smtClean="0"/>
          </a:br>
          <a:r>
            <a:rPr kumimoji="1" lang="ja-JP" altLang="en-US" sz="2400" b="1" dirty="0" smtClean="0"/>
            <a:t>償</a:t>
          </a:r>
          <a:r>
            <a:rPr kumimoji="1" lang="en-US" altLang="ja-JP" sz="2400" b="1" dirty="0" smtClean="0"/>
            <a:t/>
          </a:r>
          <a:br>
            <a:rPr kumimoji="1" lang="en-US" altLang="ja-JP" sz="2400" b="1" dirty="0" smtClean="0"/>
          </a:br>
          <a:r>
            <a:rPr kumimoji="1" lang="ja-JP" altLang="en-US" sz="2400" b="1" dirty="0" smtClean="0"/>
            <a:t>の</a:t>
          </a:r>
          <a:r>
            <a:rPr kumimoji="1" lang="en-US" altLang="ja-JP" sz="2400" b="1" dirty="0" smtClean="0"/>
            <a:t/>
          </a:r>
          <a:br>
            <a:rPr kumimoji="1" lang="en-US" altLang="ja-JP" sz="2400" b="1" dirty="0" smtClean="0"/>
          </a:br>
          <a:r>
            <a:rPr kumimoji="1" lang="ja-JP" altLang="en-US" sz="2400" b="1" dirty="0" smtClean="0"/>
            <a:t>範</a:t>
          </a:r>
          <a:r>
            <a:rPr kumimoji="1" lang="en-US" altLang="ja-JP" sz="2400" b="1" dirty="0" smtClean="0"/>
            <a:t/>
          </a:r>
          <a:br>
            <a:rPr kumimoji="1" lang="en-US" altLang="ja-JP" sz="2400" b="1" dirty="0" smtClean="0"/>
          </a:br>
          <a:r>
            <a:rPr kumimoji="1" lang="ja-JP" altLang="en-US" sz="2400" b="1" dirty="0" smtClean="0"/>
            <a:t>囲</a:t>
          </a:r>
          <a:endParaRPr kumimoji="1" lang="ja-JP" altLang="en-US" sz="2400" b="1" dirty="0"/>
        </a:p>
      </dgm:t>
    </dgm:pt>
    <dgm:pt modelId="{73E754FB-62D3-4987-94A9-C7B80CDB093B}" type="parTrans" cxnId="{3CF33F45-F520-4D96-AA25-3A450574CD5D}">
      <dgm:prSet/>
      <dgm:spPr/>
      <dgm:t>
        <a:bodyPr/>
        <a:lstStyle/>
        <a:p>
          <a:endParaRPr kumimoji="1" lang="ja-JP" altLang="en-US" b="1"/>
        </a:p>
      </dgm:t>
    </dgm:pt>
    <dgm:pt modelId="{CC40F418-EAD9-4C4B-AB5A-34A9A5EB99E8}" type="sibTrans" cxnId="{3CF33F45-F520-4D96-AA25-3A450574CD5D}">
      <dgm:prSet/>
      <dgm:spPr/>
      <dgm:t>
        <a:bodyPr/>
        <a:lstStyle/>
        <a:p>
          <a:endParaRPr kumimoji="1" lang="ja-JP" altLang="en-US" b="1"/>
        </a:p>
      </dgm:t>
    </dgm:pt>
    <dgm:pt modelId="{D9052FFF-7ED4-4C39-8855-0731CB63F339}">
      <dgm:prSet phldrT="[テキスト]"/>
      <dgm:spPr/>
      <dgm:t>
        <a:bodyPr/>
        <a:lstStyle/>
        <a:p>
          <a:r>
            <a:rPr kumimoji="1" lang="ja-JP" altLang="en-US" b="1" dirty="0" smtClean="0"/>
            <a:t>必然・当然</a:t>
          </a:r>
          <a:r>
            <a:rPr kumimoji="1" lang="en-US" altLang="ja-JP" b="1" dirty="0" smtClean="0"/>
            <a:t/>
          </a:r>
          <a:br>
            <a:rPr kumimoji="1" lang="en-US" altLang="ja-JP" b="1" dirty="0" smtClean="0"/>
          </a:br>
          <a:r>
            <a:rPr kumimoji="1" lang="ja-JP" altLang="en-US" b="1" dirty="0" smtClean="0"/>
            <a:t>（確率が高い）</a:t>
          </a:r>
          <a:endParaRPr kumimoji="1" lang="ja-JP" altLang="en-US" b="1" dirty="0"/>
        </a:p>
      </dgm:t>
    </dgm:pt>
    <dgm:pt modelId="{C37F2364-6A54-492C-9917-012FB963DDFE}" type="parTrans" cxnId="{884BB2AE-1ABD-4828-9B62-595F439D0FE1}">
      <dgm:prSet/>
      <dgm:spPr/>
      <dgm:t>
        <a:bodyPr/>
        <a:lstStyle/>
        <a:p>
          <a:endParaRPr kumimoji="1" lang="ja-JP" altLang="en-US" b="1"/>
        </a:p>
      </dgm:t>
    </dgm:pt>
    <dgm:pt modelId="{056B9F1F-E68E-46D9-BE50-8F8527DD9F1F}" type="sibTrans" cxnId="{884BB2AE-1ABD-4828-9B62-595F439D0FE1}">
      <dgm:prSet/>
      <dgm:spPr/>
      <dgm:t>
        <a:bodyPr/>
        <a:lstStyle/>
        <a:p>
          <a:endParaRPr kumimoji="1" lang="ja-JP" altLang="en-US" b="1"/>
        </a:p>
      </dgm:t>
    </dgm:pt>
    <dgm:pt modelId="{44B302F0-6939-413C-BD10-1F40F0D63624}">
      <dgm:prSet phldrT="[テキスト]"/>
      <dgm:spPr/>
      <dgm:t>
        <a:bodyPr/>
        <a:lstStyle/>
        <a:p>
          <a:r>
            <a:rPr kumimoji="1" lang="ja-JP" altLang="en-US" b="1" dirty="0" smtClean="0"/>
            <a:t>通常事情による</a:t>
          </a:r>
          <a:r>
            <a:rPr kumimoji="1" lang="en-US" altLang="ja-JP" b="1" dirty="0" smtClean="0"/>
            <a:t/>
          </a:r>
          <a:br>
            <a:rPr kumimoji="1" lang="en-US" altLang="ja-JP" b="1" dirty="0" smtClean="0"/>
          </a:br>
          <a:r>
            <a:rPr kumimoji="1" lang="ja-JP" altLang="en-US" b="1" dirty="0" smtClean="0"/>
            <a:t>通常損害</a:t>
          </a:r>
          <a:endParaRPr kumimoji="1" lang="ja-JP" altLang="en-US" b="1" dirty="0"/>
        </a:p>
      </dgm:t>
    </dgm:pt>
    <dgm:pt modelId="{CF39C854-051B-422C-B837-2836D7FDDB2B}" type="parTrans" cxnId="{38DACF77-5A4E-4C94-861B-8A41764CA8F5}">
      <dgm:prSet/>
      <dgm:spPr/>
      <dgm:t>
        <a:bodyPr/>
        <a:lstStyle/>
        <a:p>
          <a:endParaRPr kumimoji="1" lang="ja-JP" altLang="en-US" b="1"/>
        </a:p>
      </dgm:t>
    </dgm:pt>
    <dgm:pt modelId="{2995EAFF-CF35-4DE9-A7A0-4301019502A6}" type="sibTrans" cxnId="{38DACF77-5A4E-4C94-861B-8A41764CA8F5}">
      <dgm:prSet/>
      <dgm:spPr/>
      <dgm:t>
        <a:bodyPr/>
        <a:lstStyle/>
        <a:p>
          <a:endParaRPr kumimoji="1" lang="ja-JP" altLang="en-US" b="1"/>
        </a:p>
      </dgm:t>
    </dgm:pt>
    <dgm:pt modelId="{3C0A3D4C-EEB7-4B7E-8BF7-B40DDBCF4FC9}">
      <dgm:prSet phldrT="[テキスト]"/>
      <dgm:spPr/>
      <dgm:t>
        <a:bodyPr/>
        <a:lstStyle/>
        <a:p>
          <a:r>
            <a:rPr kumimoji="1" lang="ja-JP" altLang="en-US" b="1" dirty="0" smtClean="0"/>
            <a:t>蓋然</a:t>
          </a:r>
          <a:r>
            <a:rPr kumimoji="1" lang="en-US" altLang="ja-JP" b="1" dirty="0" smtClean="0"/>
            <a:t/>
          </a:r>
          <a:br>
            <a:rPr kumimoji="1" lang="en-US" altLang="ja-JP" b="1" dirty="0" smtClean="0"/>
          </a:br>
          <a:r>
            <a:rPr kumimoji="1" lang="ja-JP" altLang="en-US" b="1" dirty="0" smtClean="0"/>
            <a:t>（蓋然性がある）</a:t>
          </a:r>
          <a:endParaRPr kumimoji="1" lang="ja-JP" altLang="en-US" b="1" dirty="0"/>
        </a:p>
      </dgm:t>
    </dgm:pt>
    <dgm:pt modelId="{0BAC519D-9295-451B-A7AE-FFA7B9EE2CFC}" type="parTrans" cxnId="{A223D264-D73C-4185-A341-96412C892F67}">
      <dgm:prSet/>
      <dgm:spPr/>
      <dgm:t>
        <a:bodyPr/>
        <a:lstStyle/>
        <a:p>
          <a:endParaRPr kumimoji="1" lang="ja-JP" altLang="en-US" b="1"/>
        </a:p>
      </dgm:t>
    </dgm:pt>
    <dgm:pt modelId="{4C4DAF8C-8071-4DAF-B817-54AA7040EEBE}" type="sibTrans" cxnId="{A223D264-D73C-4185-A341-96412C892F67}">
      <dgm:prSet/>
      <dgm:spPr/>
      <dgm:t>
        <a:bodyPr/>
        <a:lstStyle/>
        <a:p>
          <a:endParaRPr kumimoji="1" lang="ja-JP" altLang="en-US" b="1"/>
        </a:p>
      </dgm:t>
    </dgm:pt>
    <dgm:pt modelId="{5102A7B5-3106-4B0F-91D1-0084454ACA4D}">
      <dgm:prSet phldrT="[テキスト]"/>
      <dgm:spPr/>
      <dgm:t>
        <a:bodyPr/>
        <a:lstStyle/>
        <a:p>
          <a:r>
            <a:rPr kumimoji="1" lang="ja-JP" altLang="en-US" b="1" dirty="0" smtClean="0"/>
            <a:t>特別事情による</a:t>
          </a:r>
          <a:r>
            <a:rPr kumimoji="1" lang="en-US" altLang="ja-JP" b="1" dirty="0" smtClean="0"/>
            <a:t/>
          </a:r>
          <a:br>
            <a:rPr kumimoji="1" lang="en-US" altLang="ja-JP" b="1" dirty="0" smtClean="0"/>
          </a:br>
          <a:r>
            <a:rPr kumimoji="1" lang="ja-JP" altLang="en-US" b="1" dirty="0" smtClean="0"/>
            <a:t>通常損害</a:t>
          </a:r>
          <a:endParaRPr kumimoji="1" lang="ja-JP" altLang="en-US" b="1" dirty="0"/>
        </a:p>
      </dgm:t>
    </dgm:pt>
    <dgm:pt modelId="{7BD508C0-B4E1-42B7-B937-A8A6FC873E56}" type="parTrans" cxnId="{133A671D-6FBF-4426-B63A-DA5AEF295FAE}">
      <dgm:prSet/>
      <dgm:spPr/>
      <dgm:t>
        <a:bodyPr/>
        <a:lstStyle/>
        <a:p>
          <a:endParaRPr kumimoji="1" lang="ja-JP" altLang="en-US" b="1"/>
        </a:p>
      </dgm:t>
    </dgm:pt>
    <dgm:pt modelId="{2DCE5AAB-0F78-48A2-A0BC-82E12D2AB12D}" type="sibTrans" cxnId="{133A671D-6FBF-4426-B63A-DA5AEF295FAE}">
      <dgm:prSet/>
      <dgm:spPr/>
      <dgm:t>
        <a:bodyPr/>
        <a:lstStyle/>
        <a:p>
          <a:endParaRPr kumimoji="1" lang="ja-JP" altLang="en-US" b="1"/>
        </a:p>
      </dgm:t>
    </dgm:pt>
    <dgm:pt modelId="{A3010BFD-EC89-4730-992E-2BF2AFD0EA9E}">
      <dgm:prSet phldrT="[テキスト]"/>
      <dgm:spPr/>
      <dgm:t>
        <a:bodyPr/>
        <a:lstStyle/>
        <a:p>
          <a:r>
            <a:rPr kumimoji="1" lang="ja-JP" altLang="en-US" b="1" dirty="0" smtClean="0"/>
            <a:t>偶然</a:t>
          </a:r>
          <a:r>
            <a:rPr kumimoji="1" lang="en-US" altLang="ja-JP" b="1" dirty="0" smtClean="0"/>
            <a:t/>
          </a:r>
          <a:br>
            <a:rPr kumimoji="1" lang="en-US" altLang="ja-JP" b="1" dirty="0" smtClean="0"/>
          </a:br>
          <a:r>
            <a:rPr kumimoji="1" lang="ja-JP" altLang="en-US" b="1" dirty="0" smtClean="0"/>
            <a:t>（確率が低い）</a:t>
          </a:r>
          <a:endParaRPr kumimoji="1" lang="ja-JP" altLang="en-US" b="1" dirty="0"/>
        </a:p>
      </dgm:t>
    </dgm:pt>
    <dgm:pt modelId="{BBAC53F4-426E-4C2B-891F-9254C58D8AD3}" type="parTrans" cxnId="{0000534D-0E45-420B-93BD-67019C9FD17C}">
      <dgm:prSet/>
      <dgm:spPr/>
      <dgm:t>
        <a:bodyPr/>
        <a:lstStyle/>
        <a:p>
          <a:endParaRPr kumimoji="1" lang="ja-JP" altLang="en-US" b="1"/>
        </a:p>
      </dgm:t>
    </dgm:pt>
    <dgm:pt modelId="{1D23938E-8044-41A7-986B-B59FF2F49D73}" type="sibTrans" cxnId="{0000534D-0E45-420B-93BD-67019C9FD17C}">
      <dgm:prSet/>
      <dgm:spPr/>
      <dgm:t>
        <a:bodyPr/>
        <a:lstStyle/>
        <a:p>
          <a:endParaRPr kumimoji="1" lang="ja-JP" altLang="en-US" b="1"/>
        </a:p>
      </dgm:t>
    </dgm:pt>
    <dgm:pt modelId="{02CC71D0-3E7C-4B80-A7FC-194989384F40}">
      <dgm:prSet phldrT="[テキスト]"/>
      <dgm:spPr/>
      <dgm:t>
        <a:bodyPr/>
        <a:lstStyle/>
        <a:p>
          <a:r>
            <a:rPr kumimoji="1" lang="ja-JP" altLang="en-US" b="1" dirty="0" smtClean="0"/>
            <a:t>特別損害</a:t>
          </a:r>
          <a:r>
            <a:rPr kumimoji="1" lang="en-US" altLang="ja-JP" b="1" dirty="0" smtClean="0"/>
            <a:t/>
          </a:r>
          <a:br>
            <a:rPr kumimoji="1" lang="en-US" altLang="ja-JP" b="1" dirty="0" smtClean="0"/>
          </a:br>
          <a:r>
            <a:rPr kumimoji="1" lang="ja-JP" altLang="en-US" b="1" dirty="0" smtClean="0"/>
            <a:t>（相当因果関係なし）</a:t>
          </a:r>
          <a:endParaRPr kumimoji="1" lang="ja-JP" altLang="en-US" b="1" dirty="0"/>
        </a:p>
      </dgm:t>
    </dgm:pt>
    <dgm:pt modelId="{72EE2026-DD87-40EC-BD64-C5781C0872CA}" type="parTrans" cxnId="{6E0AAD7A-2E24-46B0-AD7D-EF383260620B}">
      <dgm:prSet/>
      <dgm:spPr/>
      <dgm:t>
        <a:bodyPr/>
        <a:lstStyle/>
        <a:p>
          <a:endParaRPr kumimoji="1" lang="ja-JP" altLang="en-US" b="1"/>
        </a:p>
      </dgm:t>
    </dgm:pt>
    <dgm:pt modelId="{5E503BBF-E08B-4437-8623-70744060D10F}" type="sibTrans" cxnId="{6E0AAD7A-2E24-46B0-AD7D-EF383260620B}">
      <dgm:prSet/>
      <dgm:spPr/>
      <dgm:t>
        <a:bodyPr/>
        <a:lstStyle/>
        <a:p>
          <a:endParaRPr kumimoji="1" lang="ja-JP" altLang="en-US" b="1"/>
        </a:p>
      </dgm:t>
    </dgm:pt>
    <dgm:pt modelId="{A986B115-BC10-4E62-A47C-F360711152E2}" type="pres">
      <dgm:prSet presAssocID="{4CF416F4-C19D-4D07-8EE3-517B6105E763}" presName="diagram" presStyleCnt="0">
        <dgm:presLayoutVars>
          <dgm:chPref val="1"/>
          <dgm:dir/>
          <dgm:animOne val="branch"/>
          <dgm:animLvl val="lvl"/>
          <dgm:resizeHandles val="exact"/>
        </dgm:presLayoutVars>
      </dgm:prSet>
      <dgm:spPr/>
      <dgm:t>
        <a:bodyPr/>
        <a:lstStyle/>
        <a:p>
          <a:endParaRPr kumimoji="1" lang="ja-JP" altLang="en-US"/>
        </a:p>
      </dgm:t>
    </dgm:pt>
    <dgm:pt modelId="{0C83128C-B20D-4A09-8491-811188078586}" type="pres">
      <dgm:prSet presAssocID="{CF6584C5-027C-4039-9C3F-48C2F3A2EAD7}" presName="root1" presStyleCnt="0"/>
      <dgm:spPr/>
    </dgm:pt>
    <dgm:pt modelId="{56DA2CCD-84F8-40D6-8D80-4F7D01071E8A}" type="pres">
      <dgm:prSet presAssocID="{CF6584C5-027C-4039-9C3F-48C2F3A2EAD7}" presName="LevelOneTextNode" presStyleLbl="node0" presStyleIdx="0" presStyleCnt="1" custScaleX="31864" custScaleY="285311">
        <dgm:presLayoutVars>
          <dgm:chPref val="3"/>
        </dgm:presLayoutVars>
      </dgm:prSet>
      <dgm:spPr/>
      <dgm:t>
        <a:bodyPr/>
        <a:lstStyle/>
        <a:p>
          <a:endParaRPr kumimoji="1" lang="ja-JP" altLang="en-US"/>
        </a:p>
      </dgm:t>
    </dgm:pt>
    <dgm:pt modelId="{9A3FA856-4B49-4681-BA21-40A7359C76F7}" type="pres">
      <dgm:prSet presAssocID="{CF6584C5-027C-4039-9C3F-48C2F3A2EAD7}" presName="level2hierChild" presStyleCnt="0"/>
      <dgm:spPr/>
    </dgm:pt>
    <dgm:pt modelId="{1F0DE73F-7553-4970-B9E1-190BA4FE4C61}" type="pres">
      <dgm:prSet presAssocID="{C37F2364-6A54-492C-9917-012FB963DDFE}" presName="conn2-1" presStyleLbl="parChTrans1D2" presStyleIdx="0" presStyleCnt="3"/>
      <dgm:spPr/>
      <dgm:t>
        <a:bodyPr/>
        <a:lstStyle/>
        <a:p>
          <a:endParaRPr kumimoji="1" lang="ja-JP" altLang="en-US"/>
        </a:p>
      </dgm:t>
    </dgm:pt>
    <dgm:pt modelId="{CB03437B-9698-4A27-BFD7-CF4C26268B60}" type="pres">
      <dgm:prSet presAssocID="{C37F2364-6A54-492C-9917-012FB963DDFE}" presName="connTx" presStyleLbl="parChTrans1D2" presStyleIdx="0" presStyleCnt="3"/>
      <dgm:spPr/>
      <dgm:t>
        <a:bodyPr/>
        <a:lstStyle/>
        <a:p>
          <a:endParaRPr kumimoji="1" lang="ja-JP" altLang="en-US"/>
        </a:p>
      </dgm:t>
    </dgm:pt>
    <dgm:pt modelId="{04E60942-E6CB-4B0D-8866-2CBAA5DF1666}" type="pres">
      <dgm:prSet presAssocID="{D9052FFF-7ED4-4C39-8855-0731CB63F339}" presName="root2" presStyleCnt="0"/>
      <dgm:spPr/>
    </dgm:pt>
    <dgm:pt modelId="{6AF73BF2-133F-4831-B4E5-F8F3CECA961F}" type="pres">
      <dgm:prSet presAssocID="{D9052FFF-7ED4-4C39-8855-0731CB63F339}" presName="LevelTwoTextNode" presStyleLbl="node2" presStyleIdx="0" presStyleCnt="3">
        <dgm:presLayoutVars>
          <dgm:chPref val="3"/>
        </dgm:presLayoutVars>
      </dgm:prSet>
      <dgm:spPr/>
      <dgm:t>
        <a:bodyPr/>
        <a:lstStyle/>
        <a:p>
          <a:endParaRPr kumimoji="1" lang="ja-JP" altLang="en-US"/>
        </a:p>
      </dgm:t>
    </dgm:pt>
    <dgm:pt modelId="{BB1A695B-142D-412D-BF93-C67D329D833F}" type="pres">
      <dgm:prSet presAssocID="{D9052FFF-7ED4-4C39-8855-0731CB63F339}" presName="level3hierChild" presStyleCnt="0"/>
      <dgm:spPr/>
    </dgm:pt>
    <dgm:pt modelId="{8C17D8E6-86B4-432D-9D77-0ED111F66849}" type="pres">
      <dgm:prSet presAssocID="{CF39C854-051B-422C-B837-2836D7FDDB2B}" presName="conn2-1" presStyleLbl="parChTrans1D3" presStyleIdx="0" presStyleCnt="3"/>
      <dgm:spPr/>
      <dgm:t>
        <a:bodyPr/>
        <a:lstStyle/>
        <a:p>
          <a:endParaRPr kumimoji="1" lang="ja-JP" altLang="en-US"/>
        </a:p>
      </dgm:t>
    </dgm:pt>
    <dgm:pt modelId="{8F9EC471-7570-4005-BD40-757FF96BAD3F}" type="pres">
      <dgm:prSet presAssocID="{CF39C854-051B-422C-B837-2836D7FDDB2B}" presName="connTx" presStyleLbl="parChTrans1D3" presStyleIdx="0" presStyleCnt="3"/>
      <dgm:spPr/>
      <dgm:t>
        <a:bodyPr/>
        <a:lstStyle/>
        <a:p>
          <a:endParaRPr kumimoji="1" lang="ja-JP" altLang="en-US"/>
        </a:p>
      </dgm:t>
    </dgm:pt>
    <dgm:pt modelId="{B571ED29-A88B-449E-B6D1-D3845FC86308}" type="pres">
      <dgm:prSet presAssocID="{44B302F0-6939-413C-BD10-1F40F0D63624}" presName="root2" presStyleCnt="0"/>
      <dgm:spPr/>
    </dgm:pt>
    <dgm:pt modelId="{339ADEDA-963C-4526-8B23-EEA6509B5AB7}" type="pres">
      <dgm:prSet presAssocID="{44B302F0-6939-413C-BD10-1F40F0D63624}" presName="LevelTwoTextNode" presStyleLbl="node3" presStyleIdx="0" presStyleCnt="3" custScaleX="121000">
        <dgm:presLayoutVars>
          <dgm:chPref val="3"/>
        </dgm:presLayoutVars>
      </dgm:prSet>
      <dgm:spPr/>
      <dgm:t>
        <a:bodyPr/>
        <a:lstStyle/>
        <a:p>
          <a:endParaRPr kumimoji="1" lang="ja-JP" altLang="en-US"/>
        </a:p>
      </dgm:t>
    </dgm:pt>
    <dgm:pt modelId="{9D902AD0-B342-4D54-8392-BB3DC05D02EB}" type="pres">
      <dgm:prSet presAssocID="{44B302F0-6939-413C-BD10-1F40F0D63624}" presName="level3hierChild" presStyleCnt="0"/>
      <dgm:spPr/>
    </dgm:pt>
    <dgm:pt modelId="{662002F0-7FDB-4A84-8F00-15C28E06D1A9}" type="pres">
      <dgm:prSet presAssocID="{0BAC519D-9295-451B-A7AE-FFA7B9EE2CFC}" presName="conn2-1" presStyleLbl="parChTrans1D2" presStyleIdx="1" presStyleCnt="3"/>
      <dgm:spPr/>
      <dgm:t>
        <a:bodyPr/>
        <a:lstStyle/>
        <a:p>
          <a:endParaRPr kumimoji="1" lang="ja-JP" altLang="en-US"/>
        </a:p>
      </dgm:t>
    </dgm:pt>
    <dgm:pt modelId="{B4F2475A-68B7-4477-907B-6A1AA504CCD8}" type="pres">
      <dgm:prSet presAssocID="{0BAC519D-9295-451B-A7AE-FFA7B9EE2CFC}" presName="connTx" presStyleLbl="parChTrans1D2" presStyleIdx="1" presStyleCnt="3"/>
      <dgm:spPr/>
      <dgm:t>
        <a:bodyPr/>
        <a:lstStyle/>
        <a:p>
          <a:endParaRPr kumimoji="1" lang="ja-JP" altLang="en-US"/>
        </a:p>
      </dgm:t>
    </dgm:pt>
    <dgm:pt modelId="{DAF419A9-0764-47C4-96B1-7B635B615806}" type="pres">
      <dgm:prSet presAssocID="{3C0A3D4C-EEB7-4B7E-8BF7-B40DDBCF4FC9}" presName="root2" presStyleCnt="0"/>
      <dgm:spPr/>
    </dgm:pt>
    <dgm:pt modelId="{FF49E8C2-00A7-440E-9C30-F9BB4C4C545D}" type="pres">
      <dgm:prSet presAssocID="{3C0A3D4C-EEB7-4B7E-8BF7-B40DDBCF4FC9}" presName="LevelTwoTextNode" presStyleLbl="node2" presStyleIdx="1" presStyleCnt="3">
        <dgm:presLayoutVars>
          <dgm:chPref val="3"/>
        </dgm:presLayoutVars>
      </dgm:prSet>
      <dgm:spPr/>
      <dgm:t>
        <a:bodyPr/>
        <a:lstStyle/>
        <a:p>
          <a:endParaRPr kumimoji="1" lang="ja-JP" altLang="en-US"/>
        </a:p>
      </dgm:t>
    </dgm:pt>
    <dgm:pt modelId="{3394A08D-FB1A-4A6B-BB3B-844925035727}" type="pres">
      <dgm:prSet presAssocID="{3C0A3D4C-EEB7-4B7E-8BF7-B40DDBCF4FC9}" presName="level3hierChild" presStyleCnt="0"/>
      <dgm:spPr/>
    </dgm:pt>
    <dgm:pt modelId="{72E0303A-1EB2-419D-AF95-370FC42B3549}" type="pres">
      <dgm:prSet presAssocID="{7BD508C0-B4E1-42B7-B937-A8A6FC873E56}" presName="conn2-1" presStyleLbl="parChTrans1D3" presStyleIdx="1" presStyleCnt="3"/>
      <dgm:spPr/>
      <dgm:t>
        <a:bodyPr/>
        <a:lstStyle/>
        <a:p>
          <a:endParaRPr kumimoji="1" lang="ja-JP" altLang="en-US"/>
        </a:p>
      </dgm:t>
    </dgm:pt>
    <dgm:pt modelId="{92B6FE2C-7700-45B2-8691-706F517DB251}" type="pres">
      <dgm:prSet presAssocID="{7BD508C0-B4E1-42B7-B937-A8A6FC873E56}" presName="connTx" presStyleLbl="parChTrans1D3" presStyleIdx="1" presStyleCnt="3"/>
      <dgm:spPr/>
      <dgm:t>
        <a:bodyPr/>
        <a:lstStyle/>
        <a:p>
          <a:endParaRPr kumimoji="1" lang="ja-JP" altLang="en-US"/>
        </a:p>
      </dgm:t>
    </dgm:pt>
    <dgm:pt modelId="{05E73C35-1393-4E2C-A100-F4A2EC649F23}" type="pres">
      <dgm:prSet presAssocID="{5102A7B5-3106-4B0F-91D1-0084454ACA4D}" presName="root2" presStyleCnt="0"/>
      <dgm:spPr/>
    </dgm:pt>
    <dgm:pt modelId="{3CF0DD73-0EC1-4B94-A042-51AC029D0A5C}" type="pres">
      <dgm:prSet presAssocID="{5102A7B5-3106-4B0F-91D1-0084454ACA4D}" presName="LevelTwoTextNode" presStyleLbl="node3" presStyleIdx="1" presStyleCnt="3" custScaleX="121000">
        <dgm:presLayoutVars>
          <dgm:chPref val="3"/>
        </dgm:presLayoutVars>
      </dgm:prSet>
      <dgm:spPr/>
      <dgm:t>
        <a:bodyPr/>
        <a:lstStyle/>
        <a:p>
          <a:endParaRPr kumimoji="1" lang="ja-JP" altLang="en-US"/>
        </a:p>
      </dgm:t>
    </dgm:pt>
    <dgm:pt modelId="{F305E6BA-E3E8-4369-ACEC-85EE55B6768E}" type="pres">
      <dgm:prSet presAssocID="{5102A7B5-3106-4B0F-91D1-0084454ACA4D}" presName="level3hierChild" presStyleCnt="0"/>
      <dgm:spPr/>
    </dgm:pt>
    <dgm:pt modelId="{8E3BE1E7-EE60-44F3-ACF0-562ED68F0200}" type="pres">
      <dgm:prSet presAssocID="{BBAC53F4-426E-4C2B-891F-9254C58D8AD3}" presName="conn2-1" presStyleLbl="parChTrans1D2" presStyleIdx="2" presStyleCnt="3"/>
      <dgm:spPr/>
      <dgm:t>
        <a:bodyPr/>
        <a:lstStyle/>
        <a:p>
          <a:endParaRPr kumimoji="1" lang="ja-JP" altLang="en-US"/>
        </a:p>
      </dgm:t>
    </dgm:pt>
    <dgm:pt modelId="{E301A189-2F6E-48E9-B3E7-17A917E1B000}" type="pres">
      <dgm:prSet presAssocID="{BBAC53F4-426E-4C2B-891F-9254C58D8AD3}" presName="connTx" presStyleLbl="parChTrans1D2" presStyleIdx="2" presStyleCnt="3"/>
      <dgm:spPr/>
      <dgm:t>
        <a:bodyPr/>
        <a:lstStyle/>
        <a:p>
          <a:endParaRPr kumimoji="1" lang="ja-JP" altLang="en-US"/>
        </a:p>
      </dgm:t>
    </dgm:pt>
    <dgm:pt modelId="{959DA41D-53B6-406A-8842-D18F7FB0A360}" type="pres">
      <dgm:prSet presAssocID="{A3010BFD-EC89-4730-992E-2BF2AFD0EA9E}" presName="root2" presStyleCnt="0"/>
      <dgm:spPr/>
    </dgm:pt>
    <dgm:pt modelId="{320ADB8F-6694-414A-A25F-2A241708071C}" type="pres">
      <dgm:prSet presAssocID="{A3010BFD-EC89-4730-992E-2BF2AFD0EA9E}" presName="LevelTwoTextNode" presStyleLbl="node2" presStyleIdx="2" presStyleCnt="3">
        <dgm:presLayoutVars>
          <dgm:chPref val="3"/>
        </dgm:presLayoutVars>
      </dgm:prSet>
      <dgm:spPr/>
      <dgm:t>
        <a:bodyPr/>
        <a:lstStyle/>
        <a:p>
          <a:endParaRPr kumimoji="1" lang="ja-JP" altLang="en-US"/>
        </a:p>
      </dgm:t>
    </dgm:pt>
    <dgm:pt modelId="{D1C7FC2B-3245-4611-AE07-4E915E4AAFFF}" type="pres">
      <dgm:prSet presAssocID="{A3010BFD-EC89-4730-992E-2BF2AFD0EA9E}" presName="level3hierChild" presStyleCnt="0"/>
      <dgm:spPr/>
    </dgm:pt>
    <dgm:pt modelId="{160CC502-C555-4819-857B-17D9FE50CFA6}" type="pres">
      <dgm:prSet presAssocID="{72EE2026-DD87-40EC-BD64-C5781C0872CA}" presName="conn2-1" presStyleLbl="parChTrans1D3" presStyleIdx="2" presStyleCnt="3"/>
      <dgm:spPr/>
      <dgm:t>
        <a:bodyPr/>
        <a:lstStyle/>
        <a:p>
          <a:endParaRPr kumimoji="1" lang="ja-JP" altLang="en-US"/>
        </a:p>
      </dgm:t>
    </dgm:pt>
    <dgm:pt modelId="{525BD581-CC11-4905-98F8-AE0D1B2EB9B3}" type="pres">
      <dgm:prSet presAssocID="{72EE2026-DD87-40EC-BD64-C5781C0872CA}" presName="connTx" presStyleLbl="parChTrans1D3" presStyleIdx="2" presStyleCnt="3"/>
      <dgm:spPr/>
      <dgm:t>
        <a:bodyPr/>
        <a:lstStyle/>
        <a:p>
          <a:endParaRPr kumimoji="1" lang="ja-JP" altLang="en-US"/>
        </a:p>
      </dgm:t>
    </dgm:pt>
    <dgm:pt modelId="{F7E05C26-7452-49C6-BF52-68026F55CC6B}" type="pres">
      <dgm:prSet presAssocID="{02CC71D0-3E7C-4B80-A7FC-194989384F40}" presName="root2" presStyleCnt="0"/>
      <dgm:spPr/>
    </dgm:pt>
    <dgm:pt modelId="{113645DD-AE2F-491C-BA5A-E37C481C1E5E}" type="pres">
      <dgm:prSet presAssocID="{02CC71D0-3E7C-4B80-A7FC-194989384F40}" presName="LevelTwoTextNode" presStyleLbl="node3" presStyleIdx="2" presStyleCnt="3" custScaleX="121000">
        <dgm:presLayoutVars>
          <dgm:chPref val="3"/>
        </dgm:presLayoutVars>
      </dgm:prSet>
      <dgm:spPr/>
      <dgm:t>
        <a:bodyPr/>
        <a:lstStyle/>
        <a:p>
          <a:endParaRPr kumimoji="1" lang="ja-JP" altLang="en-US"/>
        </a:p>
      </dgm:t>
    </dgm:pt>
    <dgm:pt modelId="{50A578B0-B5F9-41F4-AF7C-30D5A17E395C}" type="pres">
      <dgm:prSet presAssocID="{02CC71D0-3E7C-4B80-A7FC-194989384F40}" presName="level3hierChild" presStyleCnt="0"/>
      <dgm:spPr/>
    </dgm:pt>
  </dgm:ptLst>
  <dgm:cxnLst>
    <dgm:cxn modelId="{A223D264-D73C-4185-A341-96412C892F67}" srcId="{CF6584C5-027C-4039-9C3F-48C2F3A2EAD7}" destId="{3C0A3D4C-EEB7-4B7E-8BF7-B40DDBCF4FC9}" srcOrd="1" destOrd="0" parTransId="{0BAC519D-9295-451B-A7AE-FFA7B9EE2CFC}" sibTransId="{4C4DAF8C-8071-4DAF-B817-54AA7040EEBE}"/>
    <dgm:cxn modelId="{8E12364B-637E-4A11-AB0F-C2504EC8E685}" type="presOf" srcId="{4CF416F4-C19D-4D07-8EE3-517B6105E763}" destId="{A986B115-BC10-4E62-A47C-F360711152E2}" srcOrd="0" destOrd="0" presId="urn:microsoft.com/office/officeart/2005/8/layout/hierarchy2"/>
    <dgm:cxn modelId="{6A1039A0-AA9E-454E-9E05-189F78AEF4A9}" type="presOf" srcId="{BBAC53F4-426E-4C2B-891F-9254C58D8AD3}" destId="{E301A189-2F6E-48E9-B3E7-17A917E1B000}" srcOrd="1" destOrd="0" presId="urn:microsoft.com/office/officeart/2005/8/layout/hierarchy2"/>
    <dgm:cxn modelId="{F88112FE-F610-4799-9DDC-035AAA57A851}" type="presOf" srcId="{7BD508C0-B4E1-42B7-B937-A8A6FC873E56}" destId="{92B6FE2C-7700-45B2-8691-706F517DB251}" srcOrd="1" destOrd="0" presId="urn:microsoft.com/office/officeart/2005/8/layout/hierarchy2"/>
    <dgm:cxn modelId="{5167525F-DEFC-4752-B3B8-7604E745E9AD}" type="presOf" srcId="{D9052FFF-7ED4-4C39-8855-0731CB63F339}" destId="{6AF73BF2-133F-4831-B4E5-F8F3CECA961F}" srcOrd="0" destOrd="0" presId="urn:microsoft.com/office/officeart/2005/8/layout/hierarchy2"/>
    <dgm:cxn modelId="{71DEC572-BA8D-4402-BBD5-8F95DD49CD11}" type="presOf" srcId="{CF39C854-051B-422C-B837-2836D7FDDB2B}" destId="{8F9EC471-7570-4005-BD40-757FF96BAD3F}" srcOrd="1" destOrd="0" presId="urn:microsoft.com/office/officeart/2005/8/layout/hierarchy2"/>
    <dgm:cxn modelId="{88FF0549-25D3-4DCE-BA2A-A901084B3B76}" type="presOf" srcId="{72EE2026-DD87-40EC-BD64-C5781C0872CA}" destId="{525BD581-CC11-4905-98F8-AE0D1B2EB9B3}" srcOrd="1" destOrd="0" presId="urn:microsoft.com/office/officeart/2005/8/layout/hierarchy2"/>
    <dgm:cxn modelId="{6E0AAD7A-2E24-46B0-AD7D-EF383260620B}" srcId="{A3010BFD-EC89-4730-992E-2BF2AFD0EA9E}" destId="{02CC71D0-3E7C-4B80-A7FC-194989384F40}" srcOrd="0" destOrd="0" parTransId="{72EE2026-DD87-40EC-BD64-C5781C0872CA}" sibTransId="{5E503BBF-E08B-4437-8623-70744060D10F}"/>
    <dgm:cxn modelId="{EACC8FB4-1DDB-47E4-865F-1AB7FE91E752}" type="presOf" srcId="{0BAC519D-9295-451B-A7AE-FFA7B9EE2CFC}" destId="{662002F0-7FDB-4A84-8F00-15C28E06D1A9}" srcOrd="0" destOrd="0" presId="urn:microsoft.com/office/officeart/2005/8/layout/hierarchy2"/>
    <dgm:cxn modelId="{A9908B4B-0D3B-470A-8FE0-BD58291CC215}" type="presOf" srcId="{72EE2026-DD87-40EC-BD64-C5781C0872CA}" destId="{160CC502-C555-4819-857B-17D9FE50CFA6}" srcOrd="0" destOrd="0" presId="urn:microsoft.com/office/officeart/2005/8/layout/hierarchy2"/>
    <dgm:cxn modelId="{BBDB5F4F-B175-4334-A115-9DD161479D6E}" type="presOf" srcId="{5102A7B5-3106-4B0F-91D1-0084454ACA4D}" destId="{3CF0DD73-0EC1-4B94-A042-51AC029D0A5C}" srcOrd="0" destOrd="0" presId="urn:microsoft.com/office/officeart/2005/8/layout/hierarchy2"/>
    <dgm:cxn modelId="{34A645C8-05CF-434C-B63B-B680BE5A1B9E}" type="presOf" srcId="{A3010BFD-EC89-4730-992E-2BF2AFD0EA9E}" destId="{320ADB8F-6694-414A-A25F-2A241708071C}" srcOrd="0" destOrd="0" presId="urn:microsoft.com/office/officeart/2005/8/layout/hierarchy2"/>
    <dgm:cxn modelId="{FB439A8F-9044-4709-B719-CDE2D2A3A74A}" type="presOf" srcId="{0BAC519D-9295-451B-A7AE-FFA7B9EE2CFC}" destId="{B4F2475A-68B7-4477-907B-6A1AA504CCD8}" srcOrd="1" destOrd="0" presId="urn:microsoft.com/office/officeart/2005/8/layout/hierarchy2"/>
    <dgm:cxn modelId="{38DACF77-5A4E-4C94-861B-8A41764CA8F5}" srcId="{D9052FFF-7ED4-4C39-8855-0731CB63F339}" destId="{44B302F0-6939-413C-BD10-1F40F0D63624}" srcOrd="0" destOrd="0" parTransId="{CF39C854-051B-422C-B837-2836D7FDDB2B}" sibTransId="{2995EAFF-CF35-4DE9-A7A0-4301019502A6}"/>
    <dgm:cxn modelId="{884BB2AE-1ABD-4828-9B62-595F439D0FE1}" srcId="{CF6584C5-027C-4039-9C3F-48C2F3A2EAD7}" destId="{D9052FFF-7ED4-4C39-8855-0731CB63F339}" srcOrd="0" destOrd="0" parTransId="{C37F2364-6A54-492C-9917-012FB963DDFE}" sibTransId="{056B9F1F-E68E-46D9-BE50-8F8527DD9F1F}"/>
    <dgm:cxn modelId="{05747165-0B2A-4B27-9DE2-FEE5EA2F01CA}" type="presOf" srcId="{02CC71D0-3E7C-4B80-A7FC-194989384F40}" destId="{113645DD-AE2F-491C-BA5A-E37C481C1E5E}" srcOrd="0" destOrd="0" presId="urn:microsoft.com/office/officeart/2005/8/layout/hierarchy2"/>
    <dgm:cxn modelId="{DCD55A83-1961-4DBB-BCC5-DBDFD5A17867}" type="presOf" srcId="{C37F2364-6A54-492C-9917-012FB963DDFE}" destId="{1F0DE73F-7553-4970-B9E1-190BA4FE4C61}" srcOrd="0" destOrd="0" presId="urn:microsoft.com/office/officeart/2005/8/layout/hierarchy2"/>
    <dgm:cxn modelId="{0054B3DA-AB50-4E37-A5A1-A42B76ECE925}" type="presOf" srcId="{CF39C854-051B-422C-B837-2836D7FDDB2B}" destId="{8C17D8E6-86B4-432D-9D77-0ED111F66849}" srcOrd="0" destOrd="0" presId="urn:microsoft.com/office/officeart/2005/8/layout/hierarchy2"/>
    <dgm:cxn modelId="{14711F21-3FDB-4F77-84CD-24D7355735D6}" type="presOf" srcId="{CF6584C5-027C-4039-9C3F-48C2F3A2EAD7}" destId="{56DA2CCD-84F8-40D6-8D80-4F7D01071E8A}" srcOrd="0" destOrd="0" presId="urn:microsoft.com/office/officeart/2005/8/layout/hierarchy2"/>
    <dgm:cxn modelId="{2CA98CD0-ADCA-4E24-9750-B3D046C3FEAA}" type="presOf" srcId="{7BD508C0-B4E1-42B7-B937-A8A6FC873E56}" destId="{72E0303A-1EB2-419D-AF95-370FC42B3549}" srcOrd="0" destOrd="0" presId="urn:microsoft.com/office/officeart/2005/8/layout/hierarchy2"/>
    <dgm:cxn modelId="{455E1EB2-0897-4058-9C82-6B57DB7225ED}" type="presOf" srcId="{BBAC53F4-426E-4C2B-891F-9254C58D8AD3}" destId="{8E3BE1E7-EE60-44F3-ACF0-562ED68F0200}" srcOrd="0" destOrd="0" presId="urn:microsoft.com/office/officeart/2005/8/layout/hierarchy2"/>
    <dgm:cxn modelId="{133A671D-6FBF-4426-B63A-DA5AEF295FAE}" srcId="{3C0A3D4C-EEB7-4B7E-8BF7-B40DDBCF4FC9}" destId="{5102A7B5-3106-4B0F-91D1-0084454ACA4D}" srcOrd="0" destOrd="0" parTransId="{7BD508C0-B4E1-42B7-B937-A8A6FC873E56}" sibTransId="{2DCE5AAB-0F78-48A2-A0BC-82E12D2AB12D}"/>
    <dgm:cxn modelId="{3CF33F45-F520-4D96-AA25-3A450574CD5D}" srcId="{4CF416F4-C19D-4D07-8EE3-517B6105E763}" destId="{CF6584C5-027C-4039-9C3F-48C2F3A2EAD7}" srcOrd="0" destOrd="0" parTransId="{73E754FB-62D3-4987-94A9-C7B80CDB093B}" sibTransId="{CC40F418-EAD9-4C4B-AB5A-34A9A5EB99E8}"/>
    <dgm:cxn modelId="{860A5CDD-C710-44E6-AF29-9EF259905156}" type="presOf" srcId="{3C0A3D4C-EEB7-4B7E-8BF7-B40DDBCF4FC9}" destId="{FF49E8C2-00A7-440E-9C30-F9BB4C4C545D}" srcOrd="0" destOrd="0" presId="urn:microsoft.com/office/officeart/2005/8/layout/hierarchy2"/>
    <dgm:cxn modelId="{AE47BF1D-F67B-4736-B1B7-369693936A4F}" type="presOf" srcId="{C37F2364-6A54-492C-9917-012FB963DDFE}" destId="{CB03437B-9698-4A27-BFD7-CF4C26268B60}" srcOrd="1" destOrd="0" presId="urn:microsoft.com/office/officeart/2005/8/layout/hierarchy2"/>
    <dgm:cxn modelId="{0000534D-0E45-420B-93BD-67019C9FD17C}" srcId="{CF6584C5-027C-4039-9C3F-48C2F3A2EAD7}" destId="{A3010BFD-EC89-4730-992E-2BF2AFD0EA9E}" srcOrd="2" destOrd="0" parTransId="{BBAC53F4-426E-4C2B-891F-9254C58D8AD3}" sibTransId="{1D23938E-8044-41A7-986B-B59FF2F49D73}"/>
    <dgm:cxn modelId="{B004AAEA-2544-4B09-BD07-752D9E0E024C}" type="presOf" srcId="{44B302F0-6939-413C-BD10-1F40F0D63624}" destId="{339ADEDA-963C-4526-8B23-EEA6509B5AB7}" srcOrd="0" destOrd="0" presId="urn:microsoft.com/office/officeart/2005/8/layout/hierarchy2"/>
    <dgm:cxn modelId="{B3F993FF-97BA-4C3E-AD5C-4CE6E5A662AF}" type="presParOf" srcId="{A986B115-BC10-4E62-A47C-F360711152E2}" destId="{0C83128C-B20D-4A09-8491-811188078586}" srcOrd="0" destOrd="0" presId="urn:microsoft.com/office/officeart/2005/8/layout/hierarchy2"/>
    <dgm:cxn modelId="{5E1C1DC6-B441-4A16-B29D-8078F75FA333}" type="presParOf" srcId="{0C83128C-B20D-4A09-8491-811188078586}" destId="{56DA2CCD-84F8-40D6-8D80-4F7D01071E8A}" srcOrd="0" destOrd="0" presId="urn:microsoft.com/office/officeart/2005/8/layout/hierarchy2"/>
    <dgm:cxn modelId="{EC096055-2415-4441-A083-3E340B205D70}" type="presParOf" srcId="{0C83128C-B20D-4A09-8491-811188078586}" destId="{9A3FA856-4B49-4681-BA21-40A7359C76F7}" srcOrd="1" destOrd="0" presId="urn:microsoft.com/office/officeart/2005/8/layout/hierarchy2"/>
    <dgm:cxn modelId="{210E3176-28A9-400E-AB83-F5C7720D4197}" type="presParOf" srcId="{9A3FA856-4B49-4681-BA21-40A7359C76F7}" destId="{1F0DE73F-7553-4970-B9E1-190BA4FE4C61}" srcOrd="0" destOrd="0" presId="urn:microsoft.com/office/officeart/2005/8/layout/hierarchy2"/>
    <dgm:cxn modelId="{848C166D-844B-4343-B82D-D0BE3CCD8244}" type="presParOf" srcId="{1F0DE73F-7553-4970-B9E1-190BA4FE4C61}" destId="{CB03437B-9698-4A27-BFD7-CF4C26268B60}" srcOrd="0" destOrd="0" presId="urn:microsoft.com/office/officeart/2005/8/layout/hierarchy2"/>
    <dgm:cxn modelId="{23A19C28-7AEA-44A8-BDB1-78162832BAA3}" type="presParOf" srcId="{9A3FA856-4B49-4681-BA21-40A7359C76F7}" destId="{04E60942-E6CB-4B0D-8866-2CBAA5DF1666}" srcOrd="1" destOrd="0" presId="urn:microsoft.com/office/officeart/2005/8/layout/hierarchy2"/>
    <dgm:cxn modelId="{D7AAB4A1-41A8-4B5A-9C24-CE163F04900F}" type="presParOf" srcId="{04E60942-E6CB-4B0D-8866-2CBAA5DF1666}" destId="{6AF73BF2-133F-4831-B4E5-F8F3CECA961F}" srcOrd="0" destOrd="0" presId="urn:microsoft.com/office/officeart/2005/8/layout/hierarchy2"/>
    <dgm:cxn modelId="{F5DB5EB6-5450-4982-8E34-046CED118ADF}" type="presParOf" srcId="{04E60942-E6CB-4B0D-8866-2CBAA5DF1666}" destId="{BB1A695B-142D-412D-BF93-C67D329D833F}" srcOrd="1" destOrd="0" presId="urn:microsoft.com/office/officeart/2005/8/layout/hierarchy2"/>
    <dgm:cxn modelId="{5F686AAC-26FB-4B6C-BF51-B4077CA97D2C}" type="presParOf" srcId="{BB1A695B-142D-412D-BF93-C67D329D833F}" destId="{8C17D8E6-86B4-432D-9D77-0ED111F66849}" srcOrd="0" destOrd="0" presId="urn:microsoft.com/office/officeart/2005/8/layout/hierarchy2"/>
    <dgm:cxn modelId="{74F32DC4-13D5-44AF-B048-DD4F14546E61}" type="presParOf" srcId="{8C17D8E6-86B4-432D-9D77-0ED111F66849}" destId="{8F9EC471-7570-4005-BD40-757FF96BAD3F}" srcOrd="0" destOrd="0" presId="urn:microsoft.com/office/officeart/2005/8/layout/hierarchy2"/>
    <dgm:cxn modelId="{6539A809-0625-4556-A02B-20FBEADCB6C5}" type="presParOf" srcId="{BB1A695B-142D-412D-BF93-C67D329D833F}" destId="{B571ED29-A88B-449E-B6D1-D3845FC86308}" srcOrd="1" destOrd="0" presId="urn:microsoft.com/office/officeart/2005/8/layout/hierarchy2"/>
    <dgm:cxn modelId="{6BBFBEFF-1C28-4B46-BCE8-1B4B3857D83E}" type="presParOf" srcId="{B571ED29-A88B-449E-B6D1-D3845FC86308}" destId="{339ADEDA-963C-4526-8B23-EEA6509B5AB7}" srcOrd="0" destOrd="0" presId="urn:microsoft.com/office/officeart/2005/8/layout/hierarchy2"/>
    <dgm:cxn modelId="{712C4F1D-7932-4C82-8725-96DBDB36C70C}" type="presParOf" srcId="{B571ED29-A88B-449E-B6D1-D3845FC86308}" destId="{9D902AD0-B342-4D54-8392-BB3DC05D02EB}" srcOrd="1" destOrd="0" presId="urn:microsoft.com/office/officeart/2005/8/layout/hierarchy2"/>
    <dgm:cxn modelId="{F3AE0BEB-079F-4AF8-B6AB-C722353BD6AC}" type="presParOf" srcId="{9A3FA856-4B49-4681-BA21-40A7359C76F7}" destId="{662002F0-7FDB-4A84-8F00-15C28E06D1A9}" srcOrd="2" destOrd="0" presId="urn:microsoft.com/office/officeart/2005/8/layout/hierarchy2"/>
    <dgm:cxn modelId="{0579E1D6-3D89-432D-9C32-CE116995D991}" type="presParOf" srcId="{662002F0-7FDB-4A84-8F00-15C28E06D1A9}" destId="{B4F2475A-68B7-4477-907B-6A1AA504CCD8}" srcOrd="0" destOrd="0" presId="urn:microsoft.com/office/officeart/2005/8/layout/hierarchy2"/>
    <dgm:cxn modelId="{3477F517-B3E7-471C-9141-C30AE46A77C8}" type="presParOf" srcId="{9A3FA856-4B49-4681-BA21-40A7359C76F7}" destId="{DAF419A9-0764-47C4-96B1-7B635B615806}" srcOrd="3" destOrd="0" presId="urn:microsoft.com/office/officeart/2005/8/layout/hierarchy2"/>
    <dgm:cxn modelId="{0929F023-2DAB-4A8E-9A82-94E9152576F4}" type="presParOf" srcId="{DAF419A9-0764-47C4-96B1-7B635B615806}" destId="{FF49E8C2-00A7-440E-9C30-F9BB4C4C545D}" srcOrd="0" destOrd="0" presId="urn:microsoft.com/office/officeart/2005/8/layout/hierarchy2"/>
    <dgm:cxn modelId="{7B8F4BD8-4CAA-40ED-9588-EEAEAA02933C}" type="presParOf" srcId="{DAF419A9-0764-47C4-96B1-7B635B615806}" destId="{3394A08D-FB1A-4A6B-BB3B-844925035727}" srcOrd="1" destOrd="0" presId="urn:microsoft.com/office/officeart/2005/8/layout/hierarchy2"/>
    <dgm:cxn modelId="{C2BA51A9-F5D1-430A-B3E8-8B7F0571B5B9}" type="presParOf" srcId="{3394A08D-FB1A-4A6B-BB3B-844925035727}" destId="{72E0303A-1EB2-419D-AF95-370FC42B3549}" srcOrd="0" destOrd="0" presId="urn:microsoft.com/office/officeart/2005/8/layout/hierarchy2"/>
    <dgm:cxn modelId="{1533F232-0B83-41A8-8F41-EA10912BD7A4}" type="presParOf" srcId="{72E0303A-1EB2-419D-AF95-370FC42B3549}" destId="{92B6FE2C-7700-45B2-8691-706F517DB251}" srcOrd="0" destOrd="0" presId="urn:microsoft.com/office/officeart/2005/8/layout/hierarchy2"/>
    <dgm:cxn modelId="{FC896744-8C98-4787-84DE-40703E531310}" type="presParOf" srcId="{3394A08D-FB1A-4A6B-BB3B-844925035727}" destId="{05E73C35-1393-4E2C-A100-F4A2EC649F23}" srcOrd="1" destOrd="0" presId="urn:microsoft.com/office/officeart/2005/8/layout/hierarchy2"/>
    <dgm:cxn modelId="{1A228072-EC9A-4A96-8C24-EC17A1643DDC}" type="presParOf" srcId="{05E73C35-1393-4E2C-A100-F4A2EC649F23}" destId="{3CF0DD73-0EC1-4B94-A042-51AC029D0A5C}" srcOrd="0" destOrd="0" presId="urn:microsoft.com/office/officeart/2005/8/layout/hierarchy2"/>
    <dgm:cxn modelId="{FA764DCB-7C3C-4D41-9E86-85248A8775B2}" type="presParOf" srcId="{05E73C35-1393-4E2C-A100-F4A2EC649F23}" destId="{F305E6BA-E3E8-4369-ACEC-85EE55B6768E}" srcOrd="1" destOrd="0" presId="urn:microsoft.com/office/officeart/2005/8/layout/hierarchy2"/>
    <dgm:cxn modelId="{C80D8A95-2971-425F-B252-362D4A36646D}" type="presParOf" srcId="{9A3FA856-4B49-4681-BA21-40A7359C76F7}" destId="{8E3BE1E7-EE60-44F3-ACF0-562ED68F0200}" srcOrd="4" destOrd="0" presId="urn:microsoft.com/office/officeart/2005/8/layout/hierarchy2"/>
    <dgm:cxn modelId="{90DB959E-8621-4E7A-AC52-AF115FA5C13B}" type="presParOf" srcId="{8E3BE1E7-EE60-44F3-ACF0-562ED68F0200}" destId="{E301A189-2F6E-48E9-B3E7-17A917E1B000}" srcOrd="0" destOrd="0" presId="urn:microsoft.com/office/officeart/2005/8/layout/hierarchy2"/>
    <dgm:cxn modelId="{E61FD3A1-AB50-4D19-AB6C-5F8E15D86FCC}" type="presParOf" srcId="{9A3FA856-4B49-4681-BA21-40A7359C76F7}" destId="{959DA41D-53B6-406A-8842-D18F7FB0A360}" srcOrd="5" destOrd="0" presId="urn:microsoft.com/office/officeart/2005/8/layout/hierarchy2"/>
    <dgm:cxn modelId="{5E026535-39BF-4CE8-9C1A-90C9286844D9}" type="presParOf" srcId="{959DA41D-53B6-406A-8842-D18F7FB0A360}" destId="{320ADB8F-6694-414A-A25F-2A241708071C}" srcOrd="0" destOrd="0" presId="urn:microsoft.com/office/officeart/2005/8/layout/hierarchy2"/>
    <dgm:cxn modelId="{EB92B725-B03F-4F42-BB21-9075350E2B30}" type="presParOf" srcId="{959DA41D-53B6-406A-8842-D18F7FB0A360}" destId="{D1C7FC2B-3245-4611-AE07-4E915E4AAFFF}" srcOrd="1" destOrd="0" presId="urn:microsoft.com/office/officeart/2005/8/layout/hierarchy2"/>
    <dgm:cxn modelId="{E18688A7-2B39-455A-9E60-0D45B9D968FC}" type="presParOf" srcId="{D1C7FC2B-3245-4611-AE07-4E915E4AAFFF}" destId="{160CC502-C555-4819-857B-17D9FE50CFA6}" srcOrd="0" destOrd="0" presId="urn:microsoft.com/office/officeart/2005/8/layout/hierarchy2"/>
    <dgm:cxn modelId="{19B4DFF9-69D7-4019-B2E8-4718A8145FEB}" type="presParOf" srcId="{160CC502-C555-4819-857B-17D9FE50CFA6}" destId="{525BD581-CC11-4905-98F8-AE0D1B2EB9B3}" srcOrd="0" destOrd="0" presId="urn:microsoft.com/office/officeart/2005/8/layout/hierarchy2"/>
    <dgm:cxn modelId="{EF934EA5-F306-4586-961C-3FDB55D364EA}" type="presParOf" srcId="{D1C7FC2B-3245-4611-AE07-4E915E4AAFFF}" destId="{F7E05C26-7452-49C6-BF52-68026F55CC6B}" srcOrd="1" destOrd="0" presId="urn:microsoft.com/office/officeart/2005/8/layout/hierarchy2"/>
    <dgm:cxn modelId="{2621567E-4778-433F-900D-69B6FC63E360}" type="presParOf" srcId="{F7E05C26-7452-49C6-BF52-68026F55CC6B}" destId="{113645DD-AE2F-491C-BA5A-E37C481C1E5E}" srcOrd="0" destOrd="0" presId="urn:microsoft.com/office/officeart/2005/8/layout/hierarchy2"/>
    <dgm:cxn modelId="{F8656947-1A57-4BE3-923F-234CBA14C3A0}" type="presParOf" srcId="{F7E05C26-7452-49C6-BF52-68026F55CC6B}" destId="{50A578B0-B5F9-41F4-AF7C-30D5A17E395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C9A8D8D-D8E1-4239-B01F-74A07A031219}"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5679453E-C38F-4F2D-A442-2E4F46ED94CF}">
      <dgm:prSet phldrT="[テキスト]" custT="1"/>
      <dgm:spPr/>
      <dgm:t>
        <a:bodyPr/>
        <a:lstStyle/>
        <a:p>
          <a:r>
            <a:rPr kumimoji="1" lang="ja-JP" altLang="en-US" sz="1400" b="1" dirty="0" smtClean="0"/>
            <a:t>多数当事者の</a:t>
          </a:r>
          <a:r>
            <a:rPr kumimoji="1" lang="en-US" altLang="ja-JP" sz="1400" b="1" dirty="0" smtClean="0"/>
            <a:t/>
          </a:r>
          <a:br>
            <a:rPr kumimoji="1" lang="en-US" altLang="ja-JP" sz="1400" b="1" dirty="0" smtClean="0"/>
          </a:br>
          <a:r>
            <a:rPr kumimoji="1" lang="ja-JP" altLang="en-US" sz="1400" b="1" dirty="0" smtClean="0"/>
            <a:t>債権・債務関係</a:t>
          </a:r>
          <a:endParaRPr kumimoji="1" lang="ja-JP" altLang="en-US" sz="1400" b="1" dirty="0"/>
        </a:p>
      </dgm:t>
    </dgm:pt>
    <dgm:pt modelId="{85EC269A-E478-4B5F-9216-9186CD0C4850}" type="parTrans" cxnId="{B60732E2-C40A-4F1A-A4DE-5017FFFAA8B6}">
      <dgm:prSet/>
      <dgm:spPr/>
      <dgm:t>
        <a:bodyPr/>
        <a:lstStyle/>
        <a:p>
          <a:endParaRPr kumimoji="1" lang="ja-JP" altLang="en-US" sz="1400" b="1"/>
        </a:p>
      </dgm:t>
    </dgm:pt>
    <dgm:pt modelId="{1B48EBC1-E493-403E-8110-F923A8582E87}" type="sibTrans" cxnId="{B60732E2-C40A-4F1A-A4DE-5017FFFAA8B6}">
      <dgm:prSet/>
      <dgm:spPr/>
      <dgm:t>
        <a:bodyPr/>
        <a:lstStyle/>
        <a:p>
          <a:endParaRPr kumimoji="1" lang="ja-JP" altLang="en-US" sz="1400" b="1"/>
        </a:p>
      </dgm:t>
    </dgm:pt>
    <dgm:pt modelId="{57275631-C1D9-4CDF-B4F9-6EA1485D570C}">
      <dgm:prSet phldrT="[テキスト]" custT="1"/>
      <dgm:spPr/>
      <dgm:t>
        <a:bodyPr/>
        <a:lstStyle/>
        <a:p>
          <a:r>
            <a:rPr kumimoji="1" lang="ja-JP" altLang="en-US" sz="1400" b="1" dirty="0" smtClean="0"/>
            <a:t>分割債権・</a:t>
          </a:r>
          <a:r>
            <a:rPr kumimoji="1" lang="en-US" altLang="ja-JP" sz="1400" b="1" dirty="0" smtClean="0"/>
            <a:t/>
          </a:r>
          <a:br>
            <a:rPr kumimoji="1" lang="en-US" altLang="ja-JP" sz="1400" b="1" dirty="0" smtClean="0"/>
          </a:br>
          <a:r>
            <a:rPr kumimoji="1" lang="ja-JP" altLang="en-US" sz="1400" b="1" dirty="0" smtClean="0"/>
            <a:t>分割債務</a:t>
          </a:r>
          <a:endParaRPr kumimoji="1" lang="ja-JP" altLang="en-US" sz="1400" b="1" dirty="0"/>
        </a:p>
      </dgm:t>
    </dgm:pt>
    <dgm:pt modelId="{37E792CE-9F56-4832-A18D-FD9121F5AA67}" type="parTrans" cxnId="{70F1E296-32CD-4C72-B40F-70E344FC6129}">
      <dgm:prSet custT="1"/>
      <dgm:spPr/>
      <dgm:t>
        <a:bodyPr/>
        <a:lstStyle/>
        <a:p>
          <a:endParaRPr kumimoji="1" lang="ja-JP" altLang="en-US" sz="1400" b="1"/>
        </a:p>
      </dgm:t>
    </dgm:pt>
    <dgm:pt modelId="{087A31FC-1498-4E49-B6AD-A22940FBF09C}" type="sibTrans" cxnId="{70F1E296-32CD-4C72-B40F-70E344FC6129}">
      <dgm:prSet/>
      <dgm:spPr/>
      <dgm:t>
        <a:bodyPr/>
        <a:lstStyle/>
        <a:p>
          <a:endParaRPr kumimoji="1" lang="ja-JP" altLang="en-US" sz="1400" b="1"/>
        </a:p>
      </dgm:t>
    </dgm:pt>
    <dgm:pt modelId="{DD3B5329-F93C-4210-A96E-B7E885B9D258}">
      <dgm:prSet phldrT="[テキスト]" custT="1"/>
      <dgm:spPr/>
      <dgm:t>
        <a:bodyPr/>
        <a:lstStyle/>
        <a:p>
          <a:r>
            <a:rPr kumimoji="1" lang="ja-JP" altLang="en-US" sz="1400" b="1" dirty="0" smtClean="0"/>
            <a:t>分割債権</a:t>
          </a:r>
          <a:endParaRPr kumimoji="1" lang="ja-JP" altLang="en-US" sz="1400" b="1" dirty="0"/>
        </a:p>
      </dgm:t>
    </dgm:pt>
    <dgm:pt modelId="{4575F2AF-9838-4BE3-8D6D-855B74489130}" type="parTrans" cxnId="{73838959-6FFD-46E5-A6C3-709152807E51}">
      <dgm:prSet custT="1"/>
      <dgm:spPr/>
      <dgm:t>
        <a:bodyPr/>
        <a:lstStyle/>
        <a:p>
          <a:endParaRPr kumimoji="1" lang="ja-JP" altLang="en-US" sz="1400" b="1"/>
        </a:p>
      </dgm:t>
    </dgm:pt>
    <dgm:pt modelId="{98AC3F45-8B90-4F94-BAD2-9752F794F95F}" type="sibTrans" cxnId="{73838959-6FFD-46E5-A6C3-709152807E51}">
      <dgm:prSet/>
      <dgm:spPr/>
      <dgm:t>
        <a:bodyPr/>
        <a:lstStyle/>
        <a:p>
          <a:endParaRPr kumimoji="1" lang="ja-JP" altLang="en-US" sz="1400" b="1"/>
        </a:p>
      </dgm:t>
    </dgm:pt>
    <dgm:pt modelId="{4864A7B7-18FB-495E-854D-25C5AC420551}">
      <dgm:prSet phldrT="[テキスト]" custT="1"/>
      <dgm:spPr/>
      <dgm:t>
        <a:bodyPr/>
        <a:lstStyle/>
        <a:p>
          <a:r>
            <a:rPr kumimoji="1" lang="ja-JP" altLang="en-US" sz="1400" b="1" dirty="0" smtClean="0"/>
            <a:t>分割債務</a:t>
          </a:r>
          <a:endParaRPr kumimoji="1" lang="ja-JP" altLang="en-US" sz="1400" b="1" dirty="0"/>
        </a:p>
      </dgm:t>
    </dgm:pt>
    <dgm:pt modelId="{9D81A581-D0C9-4489-AB3F-E54D3F32E420}" type="parTrans" cxnId="{43151A04-11EF-43E8-AA10-0EF2F0B1760F}">
      <dgm:prSet custT="1"/>
      <dgm:spPr/>
      <dgm:t>
        <a:bodyPr/>
        <a:lstStyle/>
        <a:p>
          <a:endParaRPr kumimoji="1" lang="ja-JP" altLang="en-US" sz="1400" b="1"/>
        </a:p>
      </dgm:t>
    </dgm:pt>
    <dgm:pt modelId="{0F211430-2F0A-4D04-A5C6-5BA1B747DC28}" type="sibTrans" cxnId="{43151A04-11EF-43E8-AA10-0EF2F0B1760F}">
      <dgm:prSet/>
      <dgm:spPr/>
      <dgm:t>
        <a:bodyPr/>
        <a:lstStyle/>
        <a:p>
          <a:endParaRPr kumimoji="1" lang="ja-JP" altLang="en-US" sz="1400" b="1"/>
        </a:p>
      </dgm:t>
    </dgm:pt>
    <dgm:pt modelId="{BD7F7209-A178-4225-B97C-82D2D61B09E6}">
      <dgm:prSet phldrT="[テキスト]" custT="1"/>
      <dgm:spPr/>
      <dgm:t>
        <a:bodyPr/>
        <a:lstStyle/>
        <a:p>
          <a:r>
            <a:rPr kumimoji="1" lang="ja-JP" altLang="en-US" sz="1400" b="1" dirty="0" smtClean="0"/>
            <a:t>不可分債権・</a:t>
          </a:r>
          <a:r>
            <a:rPr kumimoji="1" lang="en-US" altLang="ja-JP" sz="1400" b="1" dirty="0" smtClean="0"/>
            <a:t/>
          </a:r>
          <a:br>
            <a:rPr kumimoji="1" lang="en-US" altLang="ja-JP" sz="1400" b="1" dirty="0" smtClean="0"/>
          </a:br>
          <a:r>
            <a:rPr kumimoji="1" lang="ja-JP" altLang="en-US" sz="1400" b="1" dirty="0" smtClean="0"/>
            <a:t>不可分債務</a:t>
          </a:r>
          <a:endParaRPr kumimoji="1" lang="ja-JP" altLang="en-US" sz="1400" b="1" dirty="0"/>
        </a:p>
      </dgm:t>
    </dgm:pt>
    <dgm:pt modelId="{4436531D-CD32-4E2D-A386-A3C3EAD02FD1}" type="parTrans" cxnId="{0EE10D66-570E-4D66-9F43-6BFF16D1F5E3}">
      <dgm:prSet custT="1"/>
      <dgm:spPr/>
      <dgm:t>
        <a:bodyPr/>
        <a:lstStyle/>
        <a:p>
          <a:endParaRPr kumimoji="1" lang="ja-JP" altLang="en-US" sz="1400" b="1"/>
        </a:p>
      </dgm:t>
    </dgm:pt>
    <dgm:pt modelId="{F9FAA886-AA0A-462E-B3A7-CE7324A149D2}" type="sibTrans" cxnId="{0EE10D66-570E-4D66-9F43-6BFF16D1F5E3}">
      <dgm:prSet/>
      <dgm:spPr/>
      <dgm:t>
        <a:bodyPr/>
        <a:lstStyle/>
        <a:p>
          <a:endParaRPr kumimoji="1" lang="ja-JP" altLang="en-US" sz="1400" b="1"/>
        </a:p>
      </dgm:t>
    </dgm:pt>
    <dgm:pt modelId="{D0DB0088-40A8-4261-BA26-78A113EE0C65}">
      <dgm:prSet phldrT="[テキスト]" custT="1"/>
      <dgm:spPr/>
      <dgm:t>
        <a:bodyPr/>
        <a:lstStyle/>
        <a:p>
          <a:r>
            <a:rPr kumimoji="1" lang="ja-JP" altLang="en-US" sz="1400" b="1" dirty="0" smtClean="0"/>
            <a:t>不可分債権</a:t>
          </a:r>
          <a:endParaRPr kumimoji="1" lang="ja-JP" altLang="en-US" sz="1400" b="1" dirty="0"/>
        </a:p>
      </dgm:t>
    </dgm:pt>
    <dgm:pt modelId="{39CBA488-3F56-4831-889F-383C42C536BD}" type="parTrans" cxnId="{8F35CB20-DF55-44C3-97B1-7788B08DAF85}">
      <dgm:prSet custT="1"/>
      <dgm:spPr/>
      <dgm:t>
        <a:bodyPr/>
        <a:lstStyle/>
        <a:p>
          <a:endParaRPr kumimoji="1" lang="ja-JP" altLang="en-US" sz="1400" b="1"/>
        </a:p>
      </dgm:t>
    </dgm:pt>
    <dgm:pt modelId="{400DDCD5-3CB0-4DDC-B720-B87C1D50D83A}" type="sibTrans" cxnId="{8F35CB20-DF55-44C3-97B1-7788B08DAF85}">
      <dgm:prSet/>
      <dgm:spPr/>
      <dgm:t>
        <a:bodyPr/>
        <a:lstStyle/>
        <a:p>
          <a:endParaRPr kumimoji="1" lang="ja-JP" altLang="en-US" sz="1400" b="1"/>
        </a:p>
      </dgm:t>
    </dgm:pt>
    <dgm:pt modelId="{8C63C877-866B-45E4-9886-3A9299E07C34}">
      <dgm:prSet phldrT="[テキスト]" custT="1"/>
      <dgm:spPr/>
      <dgm:t>
        <a:bodyPr/>
        <a:lstStyle/>
        <a:p>
          <a:r>
            <a:rPr kumimoji="1" lang="ja-JP" altLang="en-US" sz="1400" b="1" dirty="0" smtClean="0"/>
            <a:t>不可分債務</a:t>
          </a:r>
          <a:endParaRPr kumimoji="1" lang="ja-JP" altLang="en-US" sz="1400" b="1" dirty="0"/>
        </a:p>
      </dgm:t>
    </dgm:pt>
    <dgm:pt modelId="{1F7F7EAA-E117-4F5E-A138-BF96D90DB32E}" type="parTrans" cxnId="{0C92DCB9-B8A1-41FC-A436-9E68A0B0CB04}">
      <dgm:prSet custT="1"/>
      <dgm:spPr/>
      <dgm:t>
        <a:bodyPr/>
        <a:lstStyle/>
        <a:p>
          <a:endParaRPr kumimoji="1" lang="ja-JP" altLang="en-US" sz="1400" b="1"/>
        </a:p>
      </dgm:t>
    </dgm:pt>
    <dgm:pt modelId="{C34B767A-4466-4DC5-A19D-D125E9EC7F73}" type="sibTrans" cxnId="{0C92DCB9-B8A1-41FC-A436-9E68A0B0CB04}">
      <dgm:prSet/>
      <dgm:spPr/>
      <dgm:t>
        <a:bodyPr/>
        <a:lstStyle/>
        <a:p>
          <a:endParaRPr kumimoji="1" lang="ja-JP" altLang="en-US" sz="1400" b="1"/>
        </a:p>
      </dgm:t>
    </dgm:pt>
    <dgm:pt modelId="{D0FB9F53-5765-4B26-BE9C-20668F0E3A6D}">
      <dgm:prSet phldrT="[テキスト]" custT="1"/>
      <dgm:spPr/>
      <dgm:t>
        <a:bodyPr/>
        <a:lstStyle/>
        <a:p>
          <a:r>
            <a:rPr kumimoji="1" lang="ja-JP" altLang="en-US" sz="1400" b="1" dirty="0" smtClean="0">
              <a:hlinkClick xmlns:r="http://schemas.openxmlformats.org/officeDocument/2006/relationships" r:id="rId1" action="ppaction://hlinksldjump"/>
            </a:rPr>
            <a:t>連帯債務</a:t>
          </a:r>
          <a:endParaRPr kumimoji="1" lang="ja-JP" altLang="en-US" sz="1400" b="1" dirty="0"/>
        </a:p>
      </dgm:t>
    </dgm:pt>
    <dgm:pt modelId="{F7354BF9-5AA3-4F84-AC7F-3D80A317C623}" type="parTrans" cxnId="{0E780807-1703-4EF0-AA6F-868D19B8418C}">
      <dgm:prSet custT="1"/>
      <dgm:spPr/>
      <dgm:t>
        <a:bodyPr/>
        <a:lstStyle/>
        <a:p>
          <a:endParaRPr kumimoji="1" lang="ja-JP" altLang="en-US" sz="1400" b="1"/>
        </a:p>
      </dgm:t>
    </dgm:pt>
    <dgm:pt modelId="{CFCA681E-5512-4D89-BFA0-71C5DAE73B98}" type="sibTrans" cxnId="{0E780807-1703-4EF0-AA6F-868D19B8418C}">
      <dgm:prSet/>
      <dgm:spPr/>
      <dgm:t>
        <a:bodyPr/>
        <a:lstStyle/>
        <a:p>
          <a:endParaRPr kumimoji="1" lang="ja-JP" altLang="en-US" sz="1400" b="1"/>
        </a:p>
      </dgm:t>
    </dgm:pt>
    <dgm:pt modelId="{9F4D17B1-5148-4484-9928-FF91A46CAD30}">
      <dgm:prSet phldrT="[テキスト]" custT="1"/>
      <dgm:spPr/>
      <dgm:t>
        <a:bodyPr/>
        <a:lstStyle/>
        <a:p>
          <a:r>
            <a:rPr kumimoji="1" lang="ja-JP" altLang="en-US" sz="1400" b="1" dirty="0" smtClean="0">
              <a:hlinkClick xmlns:r="http://schemas.openxmlformats.org/officeDocument/2006/relationships" r:id="rId2" action="ppaction://hlinksldjump"/>
            </a:rPr>
            <a:t>保証</a:t>
          </a:r>
          <a:endParaRPr kumimoji="1" lang="ja-JP" altLang="en-US" sz="1400" b="1" dirty="0"/>
        </a:p>
      </dgm:t>
    </dgm:pt>
    <dgm:pt modelId="{5AE51A3D-7FD3-4B4C-AF95-9CE1D7AF7841}" type="parTrans" cxnId="{F50C07BE-D123-4FE0-AFBD-0B29D48EDE70}">
      <dgm:prSet custT="1"/>
      <dgm:spPr/>
      <dgm:t>
        <a:bodyPr/>
        <a:lstStyle/>
        <a:p>
          <a:endParaRPr kumimoji="1" lang="ja-JP" altLang="en-US" sz="1400" b="1"/>
        </a:p>
      </dgm:t>
    </dgm:pt>
    <dgm:pt modelId="{49FE1376-908E-46D2-8A9C-BEC2E7FFCB71}" type="sibTrans" cxnId="{F50C07BE-D123-4FE0-AFBD-0B29D48EDE70}">
      <dgm:prSet/>
      <dgm:spPr/>
      <dgm:t>
        <a:bodyPr/>
        <a:lstStyle/>
        <a:p>
          <a:endParaRPr kumimoji="1" lang="ja-JP" altLang="en-US" sz="1400" b="1"/>
        </a:p>
      </dgm:t>
    </dgm:pt>
    <dgm:pt modelId="{5524BF7B-D0DF-427E-AD3C-A57018F1B187}">
      <dgm:prSet phldrT="[テキスト]" custT="1"/>
      <dgm:spPr/>
      <dgm:t>
        <a:bodyPr/>
        <a:lstStyle/>
        <a:p>
          <a:r>
            <a:rPr kumimoji="1" lang="ja-JP" altLang="en-US" sz="1400" b="1" dirty="0" smtClean="0"/>
            <a:t>数人が共有のヨットを売却して</a:t>
          </a:r>
          <a:r>
            <a:rPr kumimoji="1" lang="en-US" altLang="ja-JP" sz="1400" b="1" dirty="0" smtClean="0"/>
            <a:t/>
          </a:r>
          <a:br>
            <a:rPr kumimoji="1" lang="en-US" altLang="ja-JP" sz="1400" b="1" dirty="0" smtClean="0"/>
          </a:br>
          <a:r>
            <a:rPr kumimoji="1" lang="ja-JP" altLang="en-US" sz="1400" b="1" dirty="0" smtClean="0">
              <a:solidFill>
                <a:srgbClr val="C00000"/>
              </a:solidFill>
            </a:rPr>
            <a:t>代金債権</a:t>
          </a:r>
          <a:r>
            <a:rPr kumimoji="1" lang="ja-JP" altLang="en-US" sz="1400" b="1" dirty="0" smtClean="0"/>
            <a:t>を取得した場合</a:t>
          </a:r>
          <a:endParaRPr kumimoji="1" lang="ja-JP" altLang="en-US" sz="1400" b="1" dirty="0"/>
        </a:p>
      </dgm:t>
    </dgm:pt>
    <dgm:pt modelId="{F99F376B-4A0A-45AA-AFD1-FAA96376F4E5}" type="parTrans" cxnId="{79B680FE-C68B-40CB-8EAF-4DFE6826A69B}">
      <dgm:prSet custT="1"/>
      <dgm:spPr/>
      <dgm:t>
        <a:bodyPr/>
        <a:lstStyle/>
        <a:p>
          <a:endParaRPr kumimoji="1" lang="ja-JP" altLang="en-US" sz="1400" b="1"/>
        </a:p>
      </dgm:t>
    </dgm:pt>
    <dgm:pt modelId="{EF5ABF83-EC70-4A36-BC25-56A411428DD2}" type="sibTrans" cxnId="{79B680FE-C68B-40CB-8EAF-4DFE6826A69B}">
      <dgm:prSet/>
      <dgm:spPr/>
      <dgm:t>
        <a:bodyPr/>
        <a:lstStyle/>
        <a:p>
          <a:endParaRPr kumimoji="1" lang="ja-JP" altLang="en-US" sz="1400" b="1"/>
        </a:p>
      </dgm:t>
    </dgm:pt>
    <dgm:pt modelId="{B6B45921-B138-4DE2-96B8-DBCD39223701}">
      <dgm:prSet phldrT="[テキスト]" custT="1"/>
      <dgm:spPr/>
      <dgm:t>
        <a:bodyPr/>
        <a:lstStyle/>
        <a:p>
          <a:r>
            <a:rPr kumimoji="1" lang="ja-JP" altLang="en-US" sz="1400" b="1" dirty="0" smtClean="0"/>
            <a:t>数人が共同してヨットを購入し，</a:t>
          </a:r>
          <a:r>
            <a:rPr kumimoji="1" lang="en-US" altLang="ja-JP" sz="1400" b="1" dirty="0" smtClean="0"/>
            <a:t/>
          </a:r>
          <a:br>
            <a:rPr kumimoji="1" lang="en-US" altLang="ja-JP" sz="1400" b="1" dirty="0" smtClean="0"/>
          </a:br>
          <a:r>
            <a:rPr kumimoji="1" lang="ja-JP" altLang="en-US" sz="1400" b="1" dirty="0" smtClean="0">
              <a:solidFill>
                <a:srgbClr val="FF0000"/>
              </a:solidFill>
            </a:rPr>
            <a:t>代金債務</a:t>
          </a:r>
          <a:r>
            <a:rPr kumimoji="1" lang="ja-JP" altLang="en-US" sz="1400" b="1" dirty="0" smtClean="0"/>
            <a:t>を負担した場合</a:t>
          </a:r>
          <a:endParaRPr kumimoji="1" lang="ja-JP" altLang="en-US" sz="1400" b="1" dirty="0"/>
        </a:p>
      </dgm:t>
    </dgm:pt>
    <dgm:pt modelId="{211A1647-D226-45B2-9D95-A8FB9713D3DC}" type="parTrans" cxnId="{DF5F01D4-F794-4D3D-B7AF-4413471573E2}">
      <dgm:prSet custT="1"/>
      <dgm:spPr/>
      <dgm:t>
        <a:bodyPr/>
        <a:lstStyle/>
        <a:p>
          <a:endParaRPr kumimoji="1" lang="ja-JP" altLang="en-US" sz="1400" b="1"/>
        </a:p>
      </dgm:t>
    </dgm:pt>
    <dgm:pt modelId="{B71E8161-7CCB-41D4-905E-60C3319737C2}" type="sibTrans" cxnId="{DF5F01D4-F794-4D3D-B7AF-4413471573E2}">
      <dgm:prSet/>
      <dgm:spPr/>
      <dgm:t>
        <a:bodyPr/>
        <a:lstStyle/>
        <a:p>
          <a:endParaRPr kumimoji="1" lang="ja-JP" altLang="en-US" sz="1400" b="1"/>
        </a:p>
      </dgm:t>
    </dgm:pt>
    <dgm:pt modelId="{DB168C9B-0974-4158-97F9-CB50A848CC91}">
      <dgm:prSet phldrT="[テキスト]" custT="1"/>
      <dgm:spPr/>
      <dgm:t>
        <a:bodyPr/>
        <a:lstStyle/>
        <a:p>
          <a:r>
            <a:rPr kumimoji="1" lang="ja-JP" altLang="en-US" sz="1400" b="1" dirty="0" smtClean="0"/>
            <a:t>数人が共同してヨットを購入し，</a:t>
          </a:r>
          <a:r>
            <a:rPr kumimoji="1" lang="en-US" altLang="ja-JP" sz="1400" b="1" dirty="0" smtClean="0"/>
            <a:t/>
          </a:r>
          <a:br>
            <a:rPr kumimoji="1" lang="en-US" altLang="ja-JP" sz="1400" b="1" dirty="0" smtClean="0"/>
          </a:br>
          <a:r>
            <a:rPr kumimoji="1" lang="ja-JP" altLang="en-US" sz="1400" b="1" dirty="0" smtClean="0"/>
            <a:t>ヨットの</a:t>
          </a:r>
          <a:r>
            <a:rPr kumimoji="1" lang="ja-JP" altLang="en-US" sz="1400" b="1" dirty="0" smtClean="0">
              <a:solidFill>
                <a:srgbClr val="C00000"/>
              </a:solidFill>
            </a:rPr>
            <a:t>引渡債権</a:t>
          </a:r>
          <a:r>
            <a:rPr kumimoji="1" lang="ja-JP" altLang="en-US" sz="1400" b="1" dirty="0" smtClean="0"/>
            <a:t>を取得した場合</a:t>
          </a:r>
          <a:endParaRPr kumimoji="1" lang="ja-JP" altLang="en-US" sz="1400" b="1" dirty="0"/>
        </a:p>
      </dgm:t>
    </dgm:pt>
    <dgm:pt modelId="{7324FB81-0255-495E-8E77-92744BFA88D2}" type="parTrans" cxnId="{E917D260-0789-433B-88E7-551EB1D562E6}">
      <dgm:prSet custT="1"/>
      <dgm:spPr/>
      <dgm:t>
        <a:bodyPr/>
        <a:lstStyle/>
        <a:p>
          <a:endParaRPr kumimoji="1" lang="ja-JP" altLang="en-US" sz="1400" b="1"/>
        </a:p>
      </dgm:t>
    </dgm:pt>
    <dgm:pt modelId="{6A4E95FF-0E10-4D1F-9C1B-150EDE211B58}" type="sibTrans" cxnId="{E917D260-0789-433B-88E7-551EB1D562E6}">
      <dgm:prSet/>
      <dgm:spPr/>
      <dgm:t>
        <a:bodyPr/>
        <a:lstStyle/>
        <a:p>
          <a:endParaRPr kumimoji="1" lang="ja-JP" altLang="en-US" sz="1400" b="1"/>
        </a:p>
      </dgm:t>
    </dgm:pt>
    <dgm:pt modelId="{7D439166-D7FE-4A2E-964A-D8C174F569EA}">
      <dgm:prSet phldrT="[テキスト]" custT="1"/>
      <dgm:spPr/>
      <dgm:t>
        <a:bodyPr/>
        <a:lstStyle/>
        <a:p>
          <a:r>
            <a:rPr kumimoji="1" lang="ja-JP" altLang="en-US" sz="1400" b="1" dirty="0" smtClean="0"/>
            <a:t>数人が共有のヨットを売却し，</a:t>
          </a:r>
          <a:r>
            <a:rPr kumimoji="1" lang="en-US" altLang="ja-JP" sz="1400" b="1" dirty="0" smtClean="0"/>
            <a:t/>
          </a:r>
          <a:br>
            <a:rPr kumimoji="1" lang="en-US" altLang="ja-JP" sz="1400" b="1" dirty="0" smtClean="0"/>
          </a:br>
          <a:r>
            <a:rPr kumimoji="1" lang="ja-JP" altLang="en-US" sz="1400" b="1" dirty="0" smtClean="0"/>
            <a:t>ヨットの</a:t>
          </a:r>
          <a:r>
            <a:rPr kumimoji="1" lang="ja-JP" altLang="en-US" sz="1400" b="1" dirty="0" smtClean="0">
              <a:solidFill>
                <a:srgbClr val="FF0000"/>
              </a:solidFill>
            </a:rPr>
            <a:t>引渡債務</a:t>
          </a:r>
          <a:r>
            <a:rPr kumimoji="1" lang="ja-JP" altLang="en-US" sz="1400" b="1" dirty="0" smtClean="0"/>
            <a:t>を負う場合</a:t>
          </a:r>
          <a:endParaRPr kumimoji="1" lang="ja-JP" altLang="en-US" sz="1400" b="1" dirty="0"/>
        </a:p>
      </dgm:t>
    </dgm:pt>
    <dgm:pt modelId="{B8990CBB-7357-4695-A500-7E65C4C93536}" type="parTrans" cxnId="{4FF40892-5DB9-4D01-88B6-212E13F66FBD}">
      <dgm:prSet custT="1"/>
      <dgm:spPr/>
      <dgm:t>
        <a:bodyPr/>
        <a:lstStyle/>
        <a:p>
          <a:endParaRPr kumimoji="1" lang="ja-JP" altLang="en-US" sz="1400" b="1"/>
        </a:p>
      </dgm:t>
    </dgm:pt>
    <dgm:pt modelId="{F49759D5-7502-4803-A6D9-E6AA268B00E2}" type="sibTrans" cxnId="{4FF40892-5DB9-4D01-88B6-212E13F66FBD}">
      <dgm:prSet/>
      <dgm:spPr/>
      <dgm:t>
        <a:bodyPr/>
        <a:lstStyle/>
        <a:p>
          <a:endParaRPr kumimoji="1" lang="ja-JP" altLang="en-US" sz="1400" b="1"/>
        </a:p>
      </dgm:t>
    </dgm:pt>
    <dgm:pt modelId="{2DB26508-5AEE-4D1A-93C7-E2052EF7D483}">
      <dgm:prSet phldrT="[テキスト]" custT="1"/>
      <dgm:spPr/>
      <dgm:t>
        <a:bodyPr/>
        <a:lstStyle/>
        <a:p>
          <a:r>
            <a:rPr kumimoji="1" lang="en-US" altLang="ja-JP" sz="1400" b="1" dirty="0" smtClean="0"/>
            <a:t>X</a:t>
          </a:r>
          <a:r>
            <a:rPr kumimoji="1" lang="ja-JP" altLang="en-US" sz="1400" b="1" dirty="0" smtClean="0"/>
            <a:t>から</a:t>
          </a:r>
          <a:r>
            <a:rPr kumimoji="1" lang="en-US" altLang="ja-JP" sz="1400" b="1" dirty="0" smtClean="0"/>
            <a:t>Y</a:t>
          </a:r>
          <a:r>
            <a:rPr kumimoji="1" lang="en-US" altLang="ja-JP" sz="1400" b="1" baseline="-25000" dirty="0" smtClean="0"/>
            <a:t>1</a:t>
          </a:r>
          <a:r>
            <a:rPr kumimoji="1" lang="ja-JP" altLang="en-US" sz="1400" b="1" dirty="0" err="1" smtClean="0"/>
            <a:t>，</a:t>
          </a:r>
          <a:r>
            <a:rPr kumimoji="1" lang="en-US" altLang="ja-JP" sz="1400" b="1" dirty="0" smtClean="0"/>
            <a:t>Y</a:t>
          </a:r>
          <a:r>
            <a:rPr kumimoji="1" lang="en-US" altLang="ja-JP" sz="1400" b="1" baseline="-25000" dirty="0" smtClean="0"/>
            <a:t>2</a:t>
          </a:r>
          <a:r>
            <a:rPr kumimoji="1" lang="ja-JP" altLang="en-US" sz="1400" b="1" dirty="0" err="1" smtClean="0"/>
            <a:t>，</a:t>
          </a:r>
          <a:r>
            <a:rPr kumimoji="1" lang="en-US" altLang="ja-JP" sz="1400" b="1" dirty="0" smtClean="0"/>
            <a:t>Y</a:t>
          </a:r>
          <a:r>
            <a:rPr kumimoji="1" lang="en-US" altLang="ja-JP" sz="1400" b="1" baseline="-25000" dirty="0" smtClean="0"/>
            <a:t>3</a:t>
          </a:r>
          <a:r>
            <a:rPr kumimoji="1" lang="ja-JP" altLang="en-US" sz="1400" b="1" baseline="0" dirty="0" smtClean="0"/>
            <a:t>が</a:t>
          </a:r>
          <a:r>
            <a:rPr kumimoji="1" lang="en-US" altLang="ja-JP" sz="1400" b="1" dirty="0" smtClean="0"/>
            <a:t>300</a:t>
          </a:r>
          <a:r>
            <a:rPr kumimoji="1" lang="ja-JP" altLang="en-US" sz="1400" b="1" dirty="0" smtClean="0"/>
            <a:t>万円，</a:t>
          </a:r>
          <a:r>
            <a:rPr kumimoji="1" lang="en-US" altLang="ja-JP" sz="1400" b="1" dirty="0" smtClean="0"/>
            <a:t>200</a:t>
          </a:r>
          <a:r>
            <a:rPr kumimoji="1" lang="ja-JP" altLang="en-US" sz="1400" b="1" dirty="0" smtClean="0"/>
            <a:t>万円，</a:t>
          </a:r>
          <a:r>
            <a:rPr kumimoji="1" lang="en-US" altLang="ja-JP" sz="1400" b="1" dirty="0" smtClean="0"/>
            <a:t>100</a:t>
          </a:r>
          <a:r>
            <a:rPr kumimoji="1" lang="ja-JP" altLang="en-US" sz="1400" b="1" dirty="0" smtClean="0"/>
            <a:t>万円を借りて，</a:t>
          </a:r>
          <a:endParaRPr kumimoji="1" lang="en-US" altLang="ja-JP" sz="1400" b="1" dirty="0" smtClean="0"/>
        </a:p>
        <a:p>
          <a:r>
            <a:rPr kumimoji="1" lang="ja-JP" altLang="en-US" sz="1400" b="1" dirty="0" smtClean="0"/>
            <a:t>全額</a:t>
          </a:r>
          <a:r>
            <a:rPr kumimoji="1" lang="en-US" altLang="ja-JP" sz="1400" b="1" dirty="0" smtClean="0"/>
            <a:t>600</a:t>
          </a:r>
          <a:r>
            <a:rPr kumimoji="1" lang="ja-JP" altLang="en-US" sz="1400" b="1" dirty="0" smtClean="0"/>
            <a:t>万円を連帯して返済することにした場合</a:t>
          </a:r>
          <a:endParaRPr kumimoji="1" lang="ja-JP" altLang="en-US" sz="1400" b="1" dirty="0"/>
        </a:p>
      </dgm:t>
    </dgm:pt>
    <dgm:pt modelId="{CB6749CF-6CD6-41FC-BC9A-78D6EEBCB1D4}" type="parTrans" cxnId="{212192BE-CA5D-43E3-9EF7-97B364264AEC}">
      <dgm:prSet custT="1"/>
      <dgm:spPr/>
      <dgm:t>
        <a:bodyPr/>
        <a:lstStyle/>
        <a:p>
          <a:endParaRPr kumimoji="1" lang="ja-JP" altLang="en-US" sz="1400" b="1"/>
        </a:p>
      </dgm:t>
    </dgm:pt>
    <dgm:pt modelId="{D0866B96-5D27-4C27-AA95-593BC2FFC177}" type="sibTrans" cxnId="{212192BE-CA5D-43E3-9EF7-97B364264AEC}">
      <dgm:prSet/>
      <dgm:spPr/>
      <dgm:t>
        <a:bodyPr/>
        <a:lstStyle/>
        <a:p>
          <a:endParaRPr kumimoji="1" lang="ja-JP" altLang="en-US" sz="1400" b="1"/>
        </a:p>
      </dgm:t>
    </dgm:pt>
    <dgm:pt modelId="{BD72DAE9-3EC8-4A46-BD55-698A4E46C1AC}">
      <dgm:prSet phldrT="[テキスト]" custT="1"/>
      <dgm:spPr/>
      <dgm:t>
        <a:bodyPr/>
        <a:lstStyle/>
        <a:p>
          <a:r>
            <a:rPr kumimoji="1" lang="en-US" altLang="ja-JP" sz="1400" b="1" dirty="0" smtClean="0"/>
            <a:t>X</a:t>
          </a:r>
          <a:r>
            <a:rPr kumimoji="1" lang="ja-JP" altLang="en-US" sz="1400" b="1" dirty="0" smtClean="0"/>
            <a:t>から</a:t>
          </a:r>
          <a:r>
            <a:rPr kumimoji="1" lang="en-US" altLang="ja-JP" sz="1400" b="1" dirty="0" smtClean="0"/>
            <a:t>Y</a:t>
          </a:r>
          <a:r>
            <a:rPr kumimoji="1" lang="ja-JP" altLang="en-US" sz="1400" b="1" dirty="0" smtClean="0"/>
            <a:t>が</a:t>
          </a:r>
          <a:r>
            <a:rPr kumimoji="1" lang="en-US" altLang="ja-JP" sz="1400" b="1" dirty="0" smtClean="0"/>
            <a:t>100</a:t>
          </a:r>
          <a:r>
            <a:rPr kumimoji="1" lang="ja-JP" altLang="en-US" sz="1400" b="1" dirty="0" smtClean="0"/>
            <a:t>万円借りて，</a:t>
          </a:r>
          <a:endParaRPr kumimoji="1" lang="en-US" altLang="ja-JP" sz="1400" b="1" dirty="0" smtClean="0"/>
        </a:p>
        <a:p>
          <a:r>
            <a:rPr kumimoji="1" lang="en-US" altLang="ja-JP" sz="1400" b="1" dirty="0" smtClean="0"/>
            <a:t>Z</a:t>
          </a:r>
          <a:r>
            <a:rPr kumimoji="1" lang="ja-JP" altLang="en-US" sz="1400" b="1" dirty="0" smtClean="0"/>
            <a:t>がその債務の保証人になった場合</a:t>
          </a:r>
          <a:endParaRPr kumimoji="1" lang="ja-JP" altLang="en-US" sz="1400" b="1" dirty="0"/>
        </a:p>
      </dgm:t>
    </dgm:pt>
    <dgm:pt modelId="{D4425161-9C64-46D2-82E9-154EDEDEEB45}" type="parTrans" cxnId="{633FCB04-3FA4-4E14-AED8-B0F106B6BA21}">
      <dgm:prSet custT="1"/>
      <dgm:spPr/>
      <dgm:t>
        <a:bodyPr/>
        <a:lstStyle/>
        <a:p>
          <a:endParaRPr kumimoji="1" lang="ja-JP" altLang="en-US" sz="1400" b="1"/>
        </a:p>
      </dgm:t>
    </dgm:pt>
    <dgm:pt modelId="{1615CB03-8959-4AAD-A3CE-F2ACA2F034B1}" type="sibTrans" cxnId="{633FCB04-3FA4-4E14-AED8-B0F106B6BA21}">
      <dgm:prSet/>
      <dgm:spPr/>
      <dgm:t>
        <a:bodyPr/>
        <a:lstStyle/>
        <a:p>
          <a:endParaRPr kumimoji="1" lang="ja-JP" altLang="en-US" sz="1400" b="1"/>
        </a:p>
      </dgm:t>
    </dgm:pt>
    <dgm:pt modelId="{E78614B5-F299-45E2-B333-27839302AF1A}" type="pres">
      <dgm:prSet presAssocID="{CC9A8D8D-D8E1-4239-B01F-74A07A031219}" presName="diagram" presStyleCnt="0">
        <dgm:presLayoutVars>
          <dgm:chPref val="1"/>
          <dgm:dir/>
          <dgm:animOne val="branch"/>
          <dgm:animLvl val="lvl"/>
          <dgm:resizeHandles val="exact"/>
        </dgm:presLayoutVars>
      </dgm:prSet>
      <dgm:spPr/>
      <dgm:t>
        <a:bodyPr/>
        <a:lstStyle/>
        <a:p>
          <a:endParaRPr kumimoji="1" lang="ja-JP" altLang="en-US"/>
        </a:p>
      </dgm:t>
    </dgm:pt>
    <dgm:pt modelId="{64841C52-275C-4476-8F7A-0175348B6C2E}" type="pres">
      <dgm:prSet presAssocID="{5679453E-C38F-4F2D-A442-2E4F46ED94CF}" presName="root1" presStyleCnt="0"/>
      <dgm:spPr/>
    </dgm:pt>
    <dgm:pt modelId="{C661BB88-41D8-4A26-B33A-E5FA381936B6}" type="pres">
      <dgm:prSet presAssocID="{5679453E-C38F-4F2D-A442-2E4F46ED94CF}" presName="LevelOneTextNode" presStyleLbl="node0" presStyleIdx="0" presStyleCnt="1" custScaleX="121415" custLinFactNeighborX="27544" custLinFactNeighborY="-27379">
        <dgm:presLayoutVars>
          <dgm:chPref val="3"/>
        </dgm:presLayoutVars>
      </dgm:prSet>
      <dgm:spPr/>
      <dgm:t>
        <a:bodyPr/>
        <a:lstStyle/>
        <a:p>
          <a:endParaRPr kumimoji="1" lang="ja-JP" altLang="en-US"/>
        </a:p>
      </dgm:t>
    </dgm:pt>
    <dgm:pt modelId="{DFB9565E-8BF0-4A56-8C4F-5BB51C2DAC52}" type="pres">
      <dgm:prSet presAssocID="{5679453E-C38F-4F2D-A442-2E4F46ED94CF}" presName="level2hierChild" presStyleCnt="0"/>
      <dgm:spPr/>
    </dgm:pt>
    <dgm:pt modelId="{F7DDBC87-F120-4B7F-942E-66B82A6292FB}" type="pres">
      <dgm:prSet presAssocID="{37E792CE-9F56-4832-A18D-FD9121F5AA67}" presName="conn2-1" presStyleLbl="parChTrans1D2" presStyleIdx="0" presStyleCnt="4"/>
      <dgm:spPr/>
      <dgm:t>
        <a:bodyPr/>
        <a:lstStyle/>
        <a:p>
          <a:endParaRPr kumimoji="1" lang="ja-JP" altLang="en-US"/>
        </a:p>
      </dgm:t>
    </dgm:pt>
    <dgm:pt modelId="{79733F03-ACFF-46DA-B5A0-FB640A92A4E4}" type="pres">
      <dgm:prSet presAssocID="{37E792CE-9F56-4832-A18D-FD9121F5AA67}" presName="connTx" presStyleLbl="parChTrans1D2" presStyleIdx="0" presStyleCnt="4"/>
      <dgm:spPr/>
      <dgm:t>
        <a:bodyPr/>
        <a:lstStyle/>
        <a:p>
          <a:endParaRPr kumimoji="1" lang="ja-JP" altLang="en-US"/>
        </a:p>
      </dgm:t>
    </dgm:pt>
    <dgm:pt modelId="{03A28B87-879C-438F-A95C-9200AC439F2D}" type="pres">
      <dgm:prSet presAssocID="{57275631-C1D9-4CDF-B4F9-6EA1485D570C}" presName="root2" presStyleCnt="0"/>
      <dgm:spPr/>
    </dgm:pt>
    <dgm:pt modelId="{C67D8259-E3A2-45E9-8065-6F760AF42447}" type="pres">
      <dgm:prSet presAssocID="{57275631-C1D9-4CDF-B4F9-6EA1485D570C}" presName="LevelTwoTextNode" presStyleLbl="node2" presStyleIdx="0" presStyleCnt="4" custScaleX="110000" custLinFactNeighborX="21283">
        <dgm:presLayoutVars>
          <dgm:chPref val="3"/>
        </dgm:presLayoutVars>
      </dgm:prSet>
      <dgm:spPr/>
      <dgm:t>
        <a:bodyPr/>
        <a:lstStyle/>
        <a:p>
          <a:endParaRPr kumimoji="1" lang="ja-JP" altLang="en-US"/>
        </a:p>
      </dgm:t>
    </dgm:pt>
    <dgm:pt modelId="{FD5A2D50-02ED-4069-A101-A823806090C0}" type="pres">
      <dgm:prSet presAssocID="{57275631-C1D9-4CDF-B4F9-6EA1485D570C}" presName="level3hierChild" presStyleCnt="0"/>
      <dgm:spPr/>
    </dgm:pt>
    <dgm:pt modelId="{A4FD2822-C93D-4F01-90A3-4AC308C4FBA6}" type="pres">
      <dgm:prSet presAssocID="{4575F2AF-9838-4BE3-8D6D-855B74489130}" presName="conn2-1" presStyleLbl="parChTrans1D3" presStyleIdx="0" presStyleCnt="6"/>
      <dgm:spPr/>
      <dgm:t>
        <a:bodyPr/>
        <a:lstStyle/>
        <a:p>
          <a:endParaRPr kumimoji="1" lang="ja-JP" altLang="en-US"/>
        </a:p>
      </dgm:t>
    </dgm:pt>
    <dgm:pt modelId="{3A2C7CC2-C680-4F0E-8E97-1C94344DE447}" type="pres">
      <dgm:prSet presAssocID="{4575F2AF-9838-4BE3-8D6D-855B74489130}" presName="connTx" presStyleLbl="parChTrans1D3" presStyleIdx="0" presStyleCnt="6"/>
      <dgm:spPr/>
      <dgm:t>
        <a:bodyPr/>
        <a:lstStyle/>
        <a:p>
          <a:endParaRPr kumimoji="1" lang="ja-JP" altLang="en-US"/>
        </a:p>
      </dgm:t>
    </dgm:pt>
    <dgm:pt modelId="{920E4AE9-BE27-49CE-9D7C-509FF51A07D2}" type="pres">
      <dgm:prSet presAssocID="{DD3B5329-F93C-4210-A96E-B7E885B9D258}" presName="root2" presStyleCnt="0"/>
      <dgm:spPr/>
    </dgm:pt>
    <dgm:pt modelId="{D44E1D2B-6D89-483C-A484-34EA24500989}" type="pres">
      <dgm:prSet presAssocID="{DD3B5329-F93C-4210-A96E-B7E885B9D258}" presName="LevelTwoTextNode" presStyleLbl="node3" presStyleIdx="0" presStyleCnt="6" custLinFactNeighborX="5239">
        <dgm:presLayoutVars>
          <dgm:chPref val="3"/>
        </dgm:presLayoutVars>
      </dgm:prSet>
      <dgm:spPr/>
      <dgm:t>
        <a:bodyPr/>
        <a:lstStyle/>
        <a:p>
          <a:endParaRPr kumimoji="1" lang="ja-JP" altLang="en-US"/>
        </a:p>
      </dgm:t>
    </dgm:pt>
    <dgm:pt modelId="{FDE5A58B-C777-47B3-AFA8-90D11B274AF6}" type="pres">
      <dgm:prSet presAssocID="{DD3B5329-F93C-4210-A96E-B7E885B9D258}" presName="level3hierChild" presStyleCnt="0"/>
      <dgm:spPr/>
    </dgm:pt>
    <dgm:pt modelId="{A97C0F9E-A8B9-4E9B-AB58-52114E221971}" type="pres">
      <dgm:prSet presAssocID="{F99F376B-4A0A-45AA-AFD1-FAA96376F4E5}" presName="conn2-1" presStyleLbl="parChTrans1D4" presStyleIdx="0" presStyleCnt="4"/>
      <dgm:spPr/>
      <dgm:t>
        <a:bodyPr/>
        <a:lstStyle/>
        <a:p>
          <a:endParaRPr kumimoji="1" lang="ja-JP" altLang="en-US"/>
        </a:p>
      </dgm:t>
    </dgm:pt>
    <dgm:pt modelId="{8D60258F-F187-48FD-B50F-70085385B0ED}" type="pres">
      <dgm:prSet presAssocID="{F99F376B-4A0A-45AA-AFD1-FAA96376F4E5}" presName="connTx" presStyleLbl="parChTrans1D4" presStyleIdx="0" presStyleCnt="4"/>
      <dgm:spPr/>
      <dgm:t>
        <a:bodyPr/>
        <a:lstStyle/>
        <a:p>
          <a:endParaRPr kumimoji="1" lang="ja-JP" altLang="en-US"/>
        </a:p>
      </dgm:t>
    </dgm:pt>
    <dgm:pt modelId="{7CCE6DB8-C583-42AF-99E9-93CC1558E8F4}" type="pres">
      <dgm:prSet presAssocID="{5524BF7B-D0DF-427E-AD3C-A57018F1B187}" presName="root2" presStyleCnt="0"/>
      <dgm:spPr/>
    </dgm:pt>
    <dgm:pt modelId="{C9E11B18-17D7-4BB9-B22C-852C6082B64A}" type="pres">
      <dgm:prSet presAssocID="{5524BF7B-D0DF-427E-AD3C-A57018F1B187}" presName="LevelTwoTextNode" presStyleLbl="node4" presStyleIdx="0" presStyleCnt="4" custScaleX="235795" custLinFactNeighborX="-1893" custLinFactNeighborY="502">
        <dgm:presLayoutVars>
          <dgm:chPref val="3"/>
        </dgm:presLayoutVars>
      </dgm:prSet>
      <dgm:spPr/>
      <dgm:t>
        <a:bodyPr/>
        <a:lstStyle/>
        <a:p>
          <a:endParaRPr kumimoji="1" lang="ja-JP" altLang="en-US"/>
        </a:p>
      </dgm:t>
    </dgm:pt>
    <dgm:pt modelId="{580C7B5B-46E3-44BB-B8EE-1021A8FD8C53}" type="pres">
      <dgm:prSet presAssocID="{5524BF7B-D0DF-427E-AD3C-A57018F1B187}" presName="level3hierChild" presStyleCnt="0"/>
      <dgm:spPr/>
    </dgm:pt>
    <dgm:pt modelId="{E05608F0-1639-44F1-9290-3BBE5440E862}" type="pres">
      <dgm:prSet presAssocID="{9D81A581-D0C9-4489-AB3F-E54D3F32E420}" presName="conn2-1" presStyleLbl="parChTrans1D3" presStyleIdx="1" presStyleCnt="6"/>
      <dgm:spPr/>
      <dgm:t>
        <a:bodyPr/>
        <a:lstStyle/>
        <a:p>
          <a:endParaRPr kumimoji="1" lang="ja-JP" altLang="en-US"/>
        </a:p>
      </dgm:t>
    </dgm:pt>
    <dgm:pt modelId="{DAE05002-2CD7-4A50-8B1E-824351A3CA1C}" type="pres">
      <dgm:prSet presAssocID="{9D81A581-D0C9-4489-AB3F-E54D3F32E420}" presName="connTx" presStyleLbl="parChTrans1D3" presStyleIdx="1" presStyleCnt="6"/>
      <dgm:spPr/>
      <dgm:t>
        <a:bodyPr/>
        <a:lstStyle/>
        <a:p>
          <a:endParaRPr kumimoji="1" lang="ja-JP" altLang="en-US"/>
        </a:p>
      </dgm:t>
    </dgm:pt>
    <dgm:pt modelId="{7CE6A6F0-89D0-4065-BC1B-685E77A93262}" type="pres">
      <dgm:prSet presAssocID="{4864A7B7-18FB-495E-854D-25C5AC420551}" presName="root2" presStyleCnt="0"/>
      <dgm:spPr/>
    </dgm:pt>
    <dgm:pt modelId="{B172D797-306E-4BDF-96E4-BE246BF953D8}" type="pres">
      <dgm:prSet presAssocID="{4864A7B7-18FB-495E-854D-25C5AC420551}" presName="LevelTwoTextNode" presStyleLbl="node3" presStyleIdx="1" presStyleCnt="6" custLinFactNeighborX="5239">
        <dgm:presLayoutVars>
          <dgm:chPref val="3"/>
        </dgm:presLayoutVars>
      </dgm:prSet>
      <dgm:spPr/>
      <dgm:t>
        <a:bodyPr/>
        <a:lstStyle/>
        <a:p>
          <a:endParaRPr kumimoji="1" lang="ja-JP" altLang="en-US"/>
        </a:p>
      </dgm:t>
    </dgm:pt>
    <dgm:pt modelId="{797B2605-D8E4-4CDE-AE5B-540C0DD6F417}" type="pres">
      <dgm:prSet presAssocID="{4864A7B7-18FB-495E-854D-25C5AC420551}" presName="level3hierChild" presStyleCnt="0"/>
      <dgm:spPr/>
    </dgm:pt>
    <dgm:pt modelId="{07572198-1695-45F6-AA53-AF65C0388142}" type="pres">
      <dgm:prSet presAssocID="{211A1647-D226-45B2-9D95-A8FB9713D3DC}" presName="conn2-1" presStyleLbl="parChTrans1D4" presStyleIdx="1" presStyleCnt="4"/>
      <dgm:spPr/>
      <dgm:t>
        <a:bodyPr/>
        <a:lstStyle/>
        <a:p>
          <a:endParaRPr kumimoji="1" lang="ja-JP" altLang="en-US"/>
        </a:p>
      </dgm:t>
    </dgm:pt>
    <dgm:pt modelId="{99B8071F-8D97-46BB-B552-E100099CF1F4}" type="pres">
      <dgm:prSet presAssocID="{211A1647-D226-45B2-9D95-A8FB9713D3DC}" presName="connTx" presStyleLbl="parChTrans1D4" presStyleIdx="1" presStyleCnt="4"/>
      <dgm:spPr/>
      <dgm:t>
        <a:bodyPr/>
        <a:lstStyle/>
        <a:p>
          <a:endParaRPr kumimoji="1" lang="ja-JP" altLang="en-US"/>
        </a:p>
      </dgm:t>
    </dgm:pt>
    <dgm:pt modelId="{B2528F4F-5896-4795-9138-4D4E3BEE0209}" type="pres">
      <dgm:prSet presAssocID="{B6B45921-B138-4DE2-96B8-DBCD39223701}" presName="root2" presStyleCnt="0"/>
      <dgm:spPr/>
    </dgm:pt>
    <dgm:pt modelId="{DABD16DE-4CFD-4465-AFA5-275AFBD4B9B9}" type="pres">
      <dgm:prSet presAssocID="{B6B45921-B138-4DE2-96B8-DBCD39223701}" presName="LevelTwoTextNode" presStyleLbl="node4" presStyleIdx="1" presStyleCnt="4" custScaleX="230055">
        <dgm:presLayoutVars>
          <dgm:chPref val="3"/>
        </dgm:presLayoutVars>
      </dgm:prSet>
      <dgm:spPr/>
      <dgm:t>
        <a:bodyPr/>
        <a:lstStyle/>
        <a:p>
          <a:endParaRPr kumimoji="1" lang="ja-JP" altLang="en-US"/>
        </a:p>
      </dgm:t>
    </dgm:pt>
    <dgm:pt modelId="{9552CC25-60EE-4DB0-9895-1EE287000F7B}" type="pres">
      <dgm:prSet presAssocID="{B6B45921-B138-4DE2-96B8-DBCD39223701}" presName="level3hierChild" presStyleCnt="0"/>
      <dgm:spPr/>
    </dgm:pt>
    <dgm:pt modelId="{6DC85603-C905-4F18-AE39-4D86D7926D70}" type="pres">
      <dgm:prSet presAssocID="{4436531D-CD32-4E2D-A386-A3C3EAD02FD1}" presName="conn2-1" presStyleLbl="parChTrans1D2" presStyleIdx="1" presStyleCnt="4"/>
      <dgm:spPr/>
      <dgm:t>
        <a:bodyPr/>
        <a:lstStyle/>
        <a:p>
          <a:endParaRPr kumimoji="1" lang="ja-JP" altLang="en-US"/>
        </a:p>
      </dgm:t>
    </dgm:pt>
    <dgm:pt modelId="{63859C4F-A5F5-4679-9D5C-F403F57A38D7}" type="pres">
      <dgm:prSet presAssocID="{4436531D-CD32-4E2D-A386-A3C3EAD02FD1}" presName="connTx" presStyleLbl="parChTrans1D2" presStyleIdx="1" presStyleCnt="4"/>
      <dgm:spPr/>
      <dgm:t>
        <a:bodyPr/>
        <a:lstStyle/>
        <a:p>
          <a:endParaRPr kumimoji="1" lang="ja-JP" altLang="en-US"/>
        </a:p>
      </dgm:t>
    </dgm:pt>
    <dgm:pt modelId="{30042656-E151-4C77-BFCF-2EC16DA96DE7}" type="pres">
      <dgm:prSet presAssocID="{BD7F7209-A178-4225-B97C-82D2D61B09E6}" presName="root2" presStyleCnt="0"/>
      <dgm:spPr/>
    </dgm:pt>
    <dgm:pt modelId="{2E5CD15E-299A-4DDB-BFF2-1E7BA4D05477}" type="pres">
      <dgm:prSet presAssocID="{BD7F7209-A178-4225-B97C-82D2D61B09E6}" presName="LevelTwoTextNode" presStyleLbl="node2" presStyleIdx="1" presStyleCnt="4" custScaleX="110000" custLinFactNeighborX="21283">
        <dgm:presLayoutVars>
          <dgm:chPref val="3"/>
        </dgm:presLayoutVars>
      </dgm:prSet>
      <dgm:spPr/>
      <dgm:t>
        <a:bodyPr/>
        <a:lstStyle/>
        <a:p>
          <a:endParaRPr kumimoji="1" lang="ja-JP" altLang="en-US"/>
        </a:p>
      </dgm:t>
    </dgm:pt>
    <dgm:pt modelId="{043AFA7F-A8C2-49EB-84F3-5DD8C66C5FB1}" type="pres">
      <dgm:prSet presAssocID="{BD7F7209-A178-4225-B97C-82D2D61B09E6}" presName="level3hierChild" presStyleCnt="0"/>
      <dgm:spPr/>
    </dgm:pt>
    <dgm:pt modelId="{9B469319-F0DF-40B3-A594-B7B05AECA5F3}" type="pres">
      <dgm:prSet presAssocID="{39CBA488-3F56-4831-889F-383C42C536BD}" presName="conn2-1" presStyleLbl="parChTrans1D3" presStyleIdx="2" presStyleCnt="6"/>
      <dgm:spPr/>
      <dgm:t>
        <a:bodyPr/>
        <a:lstStyle/>
        <a:p>
          <a:endParaRPr kumimoji="1" lang="ja-JP" altLang="en-US"/>
        </a:p>
      </dgm:t>
    </dgm:pt>
    <dgm:pt modelId="{80B42C2A-A8BD-4EAA-8EAB-2CEA2E4A17C7}" type="pres">
      <dgm:prSet presAssocID="{39CBA488-3F56-4831-889F-383C42C536BD}" presName="connTx" presStyleLbl="parChTrans1D3" presStyleIdx="2" presStyleCnt="6"/>
      <dgm:spPr/>
      <dgm:t>
        <a:bodyPr/>
        <a:lstStyle/>
        <a:p>
          <a:endParaRPr kumimoji="1" lang="ja-JP" altLang="en-US"/>
        </a:p>
      </dgm:t>
    </dgm:pt>
    <dgm:pt modelId="{0F16F95B-79A8-46B8-9D25-3BE157B69BA7}" type="pres">
      <dgm:prSet presAssocID="{D0DB0088-40A8-4261-BA26-78A113EE0C65}" presName="root2" presStyleCnt="0"/>
      <dgm:spPr/>
    </dgm:pt>
    <dgm:pt modelId="{5D21C487-79CB-404F-BBBB-1046493883E0}" type="pres">
      <dgm:prSet presAssocID="{D0DB0088-40A8-4261-BA26-78A113EE0C65}" presName="LevelTwoTextNode" presStyleLbl="node3" presStyleIdx="2" presStyleCnt="6" custLinFactNeighborX="5239">
        <dgm:presLayoutVars>
          <dgm:chPref val="3"/>
        </dgm:presLayoutVars>
      </dgm:prSet>
      <dgm:spPr/>
      <dgm:t>
        <a:bodyPr/>
        <a:lstStyle/>
        <a:p>
          <a:endParaRPr kumimoji="1" lang="ja-JP" altLang="en-US"/>
        </a:p>
      </dgm:t>
    </dgm:pt>
    <dgm:pt modelId="{F35046F2-E70B-4757-A315-D71549E4D404}" type="pres">
      <dgm:prSet presAssocID="{D0DB0088-40A8-4261-BA26-78A113EE0C65}" presName="level3hierChild" presStyleCnt="0"/>
      <dgm:spPr/>
    </dgm:pt>
    <dgm:pt modelId="{79C08B58-7E2E-433F-8AA7-7E1688D3D556}" type="pres">
      <dgm:prSet presAssocID="{7324FB81-0255-495E-8E77-92744BFA88D2}" presName="conn2-1" presStyleLbl="parChTrans1D4" presStyleIdx="2" presStyleCnt="4"/>
      <dgm:spPr/>
      <dgm:t>
        <a:bodyPr/>
        <a:lstStyle/>
        <a:p>
          <a:endParaRPr kumimoji="1" lang="ja-JP" altLang="en-US"/>
        </a:p>
      </dgm:t>
    </dgm:pt>
    <dgm:pt modelId="{C4DD36F1-3B52-4A94-9031-FB16F2658B67}" type="pres">
      <dgm:prSet presAssocID="{7324FB81-0255-495E-8E77-92744BFA88D2}" presName="connTx" presStyleLbl="parChTrans1D4" presStyleIdx="2" presStyleCnt="4"/>
      <dgm:spPr/>
      <dgm:t>
        <a:bodyPr/>
        <a:lstStyle/>
        <a:p>
          <a:endParaRPr kumimoji="1" lang="ja-JP" altLang="en-US"/>
        </a:p>
      </dgm:t>
    </dgm:pt>
    <dgm:pt modelId="{1F84FADD-0C07-4A69-9E1E-89E3F6AFD7E2}" type="pres">
      <dgm:prSet presAssocID="{DB168C9B-0974-4158-97F9-CB50A848CC91}" presName="root2" presStyleCnt="0"/>
      <dgm:spPr/>
    </dgm:pt>
    <dgm:pt modelId="{0BE40F4A-44EC-4F4F-BCCE-8488BD40168F}" type="pres">
      <dgm:prSet presAssocID="{DB168C9B-0974-4158-97F9-CB50A848CC91}" presName="LevelTwoTextNode" presStyleLbl="node4" presStyleIdx="2" presStyleCnt="4" custScaleX="235795">
        <dgm:presLayoutVars>
          <dgm:chPref val="3"/>
        </dgm:presLayoutVars>
      </dgm:prSet>
      <dgm:spPr/>
      <dgm:t>
        <a:bodyPr/>
        <a:lstStyle/>
        <a:p>
          <a:endParaRPr kumimoji="1" lang="ja-JP" altLang="en-US"/>
        </a:p>
      </dgm:t>
    </dgm:pt>
    <dgm:pt modelId="{74481B6C-7E71-4D6B-A4F1-CD45C75D4ACC}" type="pres">
      <dgm:prSet presAssocID="{DB168C9B-0974-4158-97F9-CB50A848CC91}" presName="level3hierChild" presStyleCnt="0"/>
      <dgm:spPr/>
    </dgm:pt>
    <dgm:pt modelId="{9A042DFE-F258-4250-8BB6-E9B5C6BB12E3}" type="pres">
      <dgm:prSet presAssocID="{1F7F7EAA-E117-4F5E-A138-BF96D90DB32E}" presName="conn2-1" presStyleLbl="parChTrans1D3" presStyleIdx="3" presStyleCnt="6"/>
      <dgm:spPr/>
      <dgm:t>
        <a:bodyPr/>
        <a:lstStyle/>
        <a:p>
          <a:endParaRPr kumimoji="1" lang="ja-JP" altLang="en-US"/>
        </a:p>
      </dgm:t>
    </dgm:pt>
    <dgm:pt modelId="{9AFCF7A4-B8D6-4997-BBD2-11B25637E661}" type="pres">
      <dgm:prSet presAssocID="{1F7F7EAA-E117-4F5E-A138-BF96D90DB32E}" presName="connTx" presStyleLbl="parChTrans1D3" presStyleIdx="3" presStyleCnt="6"/>
      <dgm:spPr/>
      <dgm:t>
        <a:bodyPr/>
        <a:lstStyle/>
        <a:p>
          <a:endParaRPr kumimoji="1" lang="ja-JP" altLang="en-US"/>
        </a:p>
      </dgm:t>
    </dgm:pt>
    <dgm:pt modelId="{5D24038C-E392-4AAD-9C59-1824200E1958}" type="pres">
      <dgm:prSet presAssocID="{8C63C877-866B-45E4-9886-3A9299E07C34}" presName="root2" presStyleCnt="0"/>
      <dgm:spPr/>
    </dgm:pt>
    <dgm:pt modelId="{181A1DD9-7C43-49F8-BF40-F5668E256CB3}" type="pres">
      <dgm:prSet presAssocID="{8C63C877-866B-45E4-9886-3A9299E07C34}" presName="LevelTwoTextNode" presStyleLbl="node3" presStyleIdx="3" presStyleCnt="6" custLinFactNeighborX="5239">
        <dgm:presLayoutVars>
          <dgm:chPref val="3"/>
        </dgm:presLayoutVars>
      </dgm:prSet>
      <dgm:spPr/>
      <dgm:t>
        <a:bodyPr/>
        <a:lstStyle/>
        <a:p>
          <a:endParaRPr kumimoji="1" lang="ja-JP" altLang="en-US"/>
        </a:p>
      </dgm:t>
    </dgm:pt>
    <dgm:pt modelId="{E0907615-56AC-430F-BF39-5C886EF41708}" type="pres">
      <dgm:prSet presAssocID="{8C63C877-866B-45E4-9886-3A9299E07C34}" presName="level3hierChild" presStyleCnt="0"/>
      <dgm:spPr/>
    </dgm:pt>
    <dgm:pt modelId="{310CAA3D-2125-4DB0-8CEF-E58511102DBD}" type="pres">
      <dgm:prSet presAssocID="{B8990CBB-7357-4695-A500-7E65C4C93536}" presName="conn2-1" presStyleLbl="parChTrans1D4" presStyleIdx="3" presStyleCnt="4"/>
      <dgm:spPr/>
      <dgm:t>
        <a:bodyPr/>
        <a:lstStyle/>
        <a:p>
          <a:endParaRPr kumimoji="1" lang="ja-JP" altLang="en-US"/>
        </a:p>
      </dgm:t>
    </dgm:pt>
    <dgm:pt modelId="{C59BB5F0-A46F-4534-985C-BCF5AA1517C9}" type="pres">
      <dgm:prSet presAssocID="{B8990CBB-7357-4695-A500-7E65C4C93536}" presName="connTx" presStyleLbl="parChTrans1D4" presStyleIdx="3" presStyleCnt="4"/>
      <dgm:spPr/>
      <dgm:t>
        <a:bodyPr/>
        <a:lstStyle/>
        <a:p>
          <a:endParaRPr kumimoji="1" lang="ja-JP" altLang="en-US"/>
        </a:p>
      </dgm:t>
    </dgm:pt>
    <dgm:pt modelId="{E08FA995-2D04-4363-AA1D-C179E24D4189}" type="pres">
      <dgm:prSet presAssocID="{7D439166-D7FE-4A2E-964A-D8C174F569EA}" presName="root2" presStyleCnt="0"/>
      <dgm:spPr/>
    </dgm:pt>
    <dgm:pt modelId="{CE730F4D-3261-4AD4-869A-831DD57BE44A}" type="pres">
      <dgm:prSet presAssocID="{7D439166-D7FE-4A2E-964A-D8C174F569EA}" presName="LevelTwoTextNode" presStyleLbl="node4" presStyleIdx="3" presStyleCnt="4" custScaleX="235795">
        <dgm:presLayoutVars>
          <dgm:chPref val="3"/>
        </dgm:presLayoutVars>
      </dgm:prSet>
      <dgm:spPr/>
      <dgm:t>
        <a:bodyPr/>
        <a:lstStyle/>
        <a:p>
          <a:endParaRPr kumimoji="1" lang="ja-JP" altLang="en-US"/>
        </a:p>
      </dgm:t>
    </dgm:pt>
    <dgm:pt modelId="{1DD60F7A-3067-4AF5-9A1B-0E3EEB1C342D}" type="pres">
      <dgm:prSet presAssocID="{7D439166-D7FE-4A2E-964A-D8C174F569EA}" presName="level3hierChild" presStyleCnt="0"/>
      <dgm:spPr/>
    </dgm:pt>
    <dgm:pt modelId="{0CFE79EE-2DA4-4D60-AA23-3C80E695B8BF}" type="pres">
      <dgm:prSet presAssocID="{F7354BF9-5AA3-4F84-AC7F-3D80A317C623}" presName="conn2-1" presStyleLbl="parChTrans1D2" presStyleIdx="2" presStyleCnt="4"/>
      <dgm:spPr/>
      <dgm:t>
        <a:bodyPr/>
        <a:lstStyle/>
        <a:p>
          <a:endParaRPr kumimoji="1" lang="ja-JP" altLang="en-US"/>
        </a:p>
      </dgm:t>
    </dgm:pt>
    <dgm:pt modelId="{4BFF52E9-004B-483D-BDCD-B1B057C5322D}" type="pres">
      <dgm:prSet presAssocID="{F7354BF9-5AA3-4F84-AC7F-3D80A317C623}" presName="connTx" presStyleLbl="parChTrans1D2" presStyleIdx="2" presStyleCnt="4"/>
      <dgm:spPr/>
      <dgm:t>
        <a:bodyPr/>
        <a:lstStyle/>
        <a:p>
          <a:endParaRPr kumimoji="1" lang="ja-JP" altLang="en-US"/>
        </a:p>
      </dgm:t>
    </dgm:pt>
    <dgm:pt modelId="{9D3EA575-DC1F-453C-BBC4-623C146D9B6B}" type="pres">
      <dgm:prSet presAssocID="{D0FB9F53-5765-4B26-BE9C-20668F0E3A6D}" presName="root2" presStyleCnt="0"/>
      <dgm:spPr/>
    </dgm:pt>
    <dgm:pt modelId="{DF7B85E1-5052-4469-AF7A-102D00AC1D02}" type="pres">
      <dgm:prSet presAssocID="{D0FB9F53-5765-4B26-BE9C-20668F0E3A6D}" presName="LevelTwoTextNode" presStyleLbl="node2" presStyleIdx="2" presStyleCnt="4" custScaleX="110000" custLinFactNeighborX="21283">
        <dgm:presLayoutVars>
          <dgm:chPref val="3"/>
        </dgm:presLayoutVars>
      </dgm:prSet>
      <dgm:spPr/>
      <dgm:t>
        <a:bodyPr/>
        <a:lstStyle/>
        <a:p>
          <a:endParaRPr kumimoji="1" lang="ja-JP" altLang="en-US"/>
        </a:p>
      </dgm:t>
    </dgm:pt>
    <dgm:pt modelId="{DE0891AD-CE30-424A-8B88-8FE59A1CA24F}" type="pres">
      <dgm:prSet presAssocID="{D0FB9F53-5765-4B26-BE9C-20668F0E3A6D}" presName="level3hierChild" presStyleCnt="0"/>
      <dgm:spPr/>
    </dgm:pt>
    <dgm:pt modelId="{50E96E79-E9AF-4664-A6BF-7C0225351E1B}" type="pres">
      <dgm:prSet presAssocID="{CB6749CF-6CD6-41FC-BC9A-78D6EEBCB1D4}" presName="conn2-1" presStyleLbl="parChTrans1D3" presStyleIdx="4" presStyleCnt="6"/>
      <dgm:spPr/>
      <dgm:t>
        <a:bodyPr/>
        <a:lstStyle/>
        <a:p>
          <a:endParaRPr kumimoji="1" lang="ja-JP" altLang="en-US"/>
        </a:p>
      </dgm:t>
    </dgm:pt>
    <dgm:pt modelId="{94FD1E61-CE1D-48C7-ADB5-41D3B8E892B1}" type="pres">
      <dgm:prSet presAssocID="{CB6749CF-6CD6-41FC-BC9A-78D6EEBCB1D4}" presName="connTx" presStyleLbl="parChTrans1D3" presStyleIdx="4" presStyleCnt="6"/>
      <dgm:spPr/>
      <dgm:t>
        <a:bodyPr/>
        <a:lstStyle/>
        <a:p>
          <a:endParaRPr kumimoji="1" lang="ja-JP" altLang="en-US"/>
        </a:p>
      </dgm:t>
    </dgm:pt>
    <dgm:pt modelId="{C3D34A36-9A3F-4CCE-80B4-2B2F9654A3D5}" type="pres">
      <dgm:prSet presAssocID="{2DB26508-5AEE-4D1A-93C7-E2052EF7D483}" presName="root2" presStyleCnt="0"/>
      <dgm:spPr/>
    </dgm:pt>
    <dgm:pt modelId="{78B19A88-B341-4CD6-8632-01CAF629F43B}" type="pres">
      <dgm:prSet presAssocID="{2DB26508-5AEE-4D1A-93C7-E2052EF7D483}" presName="LevelTwoTextNode" presStyleLbl="node3" presStyleIdx="4" presStyleCnt="6" custScaleX="372823" custLinFactNeighborX="15720">
        <dgm:presLayoutVars>
          <dgm:chPref val="3"/>
        </dgm:presLayoutVars>
      </dgm:prSet>
      <dgm:spPr/>
      <dgm:t>
        <a:bodyPr/>
        <a:lstStyle/>
        <a:p>
          <a:endParaRPr kumimoji="1" lang="ja-JP" altLang="en-US"/>
        </a:p>
      </dgm:t>
    </dgm:pt>
    <dgm:pt modelId="{981D244E-F0BE-422F-AE90-E21D9FBA019C}" type="pres">
      <dgm:prSet presAssocID="{2DB26508-5AEE-4D1A-93C7-E2052EF7D483}" presName="level3hierChild" presStyleCnt="0"/>
      <dgm:spPr/>
    </dgm:pt>
    <dgm:pt modelId="{236F30D7-A571-441A-A14C-DC3473E97610}" type="pres">
      <dgm:prSet presAssocID="{5AE51A3D-7FD3-4B4C-AF95-9CE1D7AF7841}" presName="conn2-1" presStyleLbl="parChTrans1D2" presStyleIdx="3" presStyleCnt="4"/>
      <dgm:spPr/>
      <dgm:t>
        <a:bodyPr/>
        <a:lstStyle/>
        <a:p>
          <a:endParaRPr kumimoji="1" lang="ja-JP" altLang="en-US"/>
        </a:p>
      </dgm:t>
    </dgm:pt>
    <dgm:pt modelId="{81BCBDDA-D5CF-4DDC-86C0-13DBC2632403}" type="pres">
      <dgm:prSet presAssocID="{5AE51A3D-7FD3-4B4C-AF95-9CE1D7AF7841}" presName="connTx" presStyleLbl="parChTrans1D2" presStyleIdx="3" presStyleCnt="4"/>
      <dgm:spPr/>
      <dgm:t>
        <a:bodyPr/>
        <a:lstStyle/>
        <a:p>
          <a:endParaRPr kumimoji="1" lang="ja-JP" altLang="en-US"/>
        </a:p>
      </dgm:t>
    </dgm:pt>
    <dgm:pt modelId="{EAC83A17-46FA-4EF2-A362-63F32A24DF3C}" type="pres">
      <dgm:prSet presAssocID="{9F4D17B1-5148-4484-9928-FF91A46CAD30}" presName="root2" presStyleCnt="0"/>
      <dgm:spPr/>
    </dgm:pt>
    <dgm:pt modelId="{CB2F00BA-D3FA-465D-810A-3CBF60A646CD}" type="pres">
      <dgm:prSet presAssocID="{9F4D17B1-5148-4484-9928-FF91A46CAD30}" presName="LevelTwoTextNode" presStyleLbl="node2" presStyleIdx="3" presStyleCnt="4" custScaleX="110000" custLinFactNeighborX="21283">
        <dgm:presLayoutVars>
          <dgm:chPref val="3"/>
        </dgm:presLayoutVars>
      </dgm:prSet>
      <dgm:spPr/>
      <dgm:t>
        <a:bodyPr/>
        <a:lstStyle/>
        <a:p>
          <a:endParaRPr kumimoji="1" lang="ja-JP" altLang="en-US"/>
        </a:p>
      </dgm:t>
    </dgm:pt>
    <dgm:pt modelId="{B9C0E824-F7C1-49FE-869A-18AD3EA17468}" type="pres">
      <dgm:prSet presAssocID="{9F4D17B1-5148-4484-9928-FF91A46CAD30}" presName="level3hierChild" presStyleCnt="0"/>
      <dgm:spPr/>
    </dgm:pt>
    <dgm:pt modelId="{2DD40A50-094B-48A9-9F12-8BEA4FB97ED6}" type="pres">
      <dgm:prSet presAssocID="{D4425161-9C64-46D2-82E9-154EDEDEEB45}" presName="conn2-1" presStyleLbl="parChTrans1D3" presStyleIdx="5" presStyleCnt="6"/>
      <dgm:spPr/>
      <dgm:t>
        <a:bodyPr/>
        <a:lstStyle/>
        <a:p>
          <a:endParaRPr kumimoji="1" lang="ja-JP" altLang="en-US"/>
        </a:p>
      </dgm:t>
    </dgm:pt>
    <dgm:pt modelId="{505593D8-B1F9-4760-9212-02DB0E5EAE8E}" type="pres">
      <dgm:prSet presAssocID="{D4425161-9C64-46D2-82E9-154EDEDEEB45}" presName="connTx" presStyleLbl="parChTrans1D3" presStyleIdx="5" presStyleCnt="6"/>
      <dgm:spPr/>
      <dgm:t>
        <a:bodyPr/>
        <a:lstStyle/>
        <a:p>
          <a:endParaRPr kumimoji="1" lang="ja-JP" altLang="en-US"/>
        </a:p>
      </dgm:t>
    </dgm:pt>
    <dgm:pt modelId="{CB55699D-455F-460B-AA32-BA73C3B76C04}" type="pres">
      <dgm:prSet presAssocID="{BD72DAE9-3EC8-4A46-BD55-698A4E46C1AC}" presName="root2" presStyleCnt="0"/>
      <dgm:spPr/>
    </dgm:pt>
    <dgm:pt modelId="{E32B627C-35BE-4485-9F27-EAD87CC84B9D}" type="pres">
      <dgm:prSet presAssocID="{BD72DAE9-3EC8-4A46-BD55-698A4E46C1AC}" presName="LevelTwoTextNode" presStyleLbl="node3" presStyleIdx="5" presStyleCnt="6" custScaleX="372823" custLinFactNeighborX="15720">
        <dgm:presLayoutVars>
          <dgm:chPref val="3"/>
        </dgm:presLayoutVars>
      </dgm:prSet>
      <dgm:spPr/>
      <dgm:t>
        <a:bodyPr/>
        <a:lstStyle/>
        <a:p>
          <a:endParaRPr kumimoji="1" lang="ja-JP" altLang="en-US"/>
        </a:p>
      </dgm:t>
    </dgm:pt>
    <dgm:pt modelId="{0F187B52-3F06-4E76-8CE1-3986ABD325B7}" type="pres">
      <dgm:prSet presAssocID="{BD72DAE9-3EC8-4A46-BD55-698A4E46C1AC}" presName="level3hierChild" presStyleCnt="0"/>
      <dgm:spPr/>
    </dgm:pt>
  </dgm:ptLst>
  <dgm:cxnLst>
    <dgm:cxn modelId="{6563C103-AF8A-4A60-90DE-F77FE61FFA19}" type="presOf" srcId="{BD72DAE9-3EC8-4A46-BD55-698A4E46C1AC}" destId="{E32B627C-35BE-4485-9F27-EAD87CC84B9D}" srcOrd="0" destOrd="0" presId="urn:microsoft.com/office/officeart/2005/8/layout/hierarchy2"/>
    <dgm:cxn modelId="{E917D260-0789-433B-88E7-551EB1D562E6}" srcId="{D0DB0088-40A8-4261-BA26-78A113EE0C65}" destId="{DB168C9B-0974-4158-97F9-CB50A848CC91}" srcOrd="0" destOrd="0" parTransId="{7324FB81-0255-495E-8E77-92744BFA88D2}" sibTransId="{6A4E95FF-0E10-4D1F-9C1B-150EDE211B58}"/>
    <dgm:cxn modelId="{F50C07BE-D123-4FE0-AFBD-0B29D48EDE70}" srcId="{5679453E-C38F-4F2D-A442-2E4F46ED94CF}" destId="{9F4D17B1-5148-4484-9928-FF91A46CAD30}" srcOrd="3" destOrd="0" parTransId="{5AE51A3D-7FD3-4B4C-AF95-9CE1D7AF7841}" sibTransId="{49FE1376-908E-46D2-8A9C-BEC2E7FFCB71}"/>
    <dgm:cxn modelId="{3D53DA4C-C91E-445F-B547-D41BD1AD0D51}" type="presOf" srcId="{F99F376B-4A0A-45AA-AFD1-FAA96376F4E5}" destId="{A97C0F9E-A8B9-4E9B-AB58-52114E221971}" srcOrd="0" destOrd="0" presId="urn:microsoft.com/office/officeart/2005/8/layout/hierarchy2"/>
    <dgm:cxn modelId="{6B2A8A6B-53A9-4D2B-8C90-93A982633B66}" type="presOf" srcId="{9D81A581-D0C9-4489-AB3F-E54D3F32E420}" destId="{DAE05002-2CD7-4A50-8B1E-824351A3CA1C}" srcOrd="1" destOrd="0" presId="urn:microsoft.com/office/officeart/2005/8/layout/hierarchy2"/>
    <dgm:cxn modelId="{E3636A37-462B-4988-BAA6-F2E6D503CCEF}" type="presOf" srcId="{7D439166-D7FE-4A2E-964A-D8C174F569EA}" destId="{CE730F4D-3261-4AD4-869A-831DD57BE44A}" srcOrd="0" destOrd="0" presId="urn:microsoft.com/office/officeart/2005/8/layout/hierarchy2"/>
    <dgm:cxn modelId="{70F1E296-32CD-4C72-B40F-70E344FC6129}" srcId="{5679453E-C38F-4F2D-A442-2E4F46ED94CF}" destId="{57275631-C1D9-4CDF-B4F9-6EA1485D570C}" srcOrd="0" destOrd="0" parTransId="{37E792CE-9F56-4832-A18D-FD9121F5AA67}" sibTransId="{087A31FC-1498-4E49-B6AD-A22940FBF09C}"/>
    <dgm:cxn modelId="{731CD569-73B9-4C45-9D5D-D4C73906CB91}" type="presOf" srcId="{7324FB81-0255-495E-8E77-92744BFA88D2}" destId="{79C08B58-7E2E-433F-8AA7-7E1688D3D556}" srcOrd="0" destOrd="0" presId="urn:microsoft.com/office/officeart/2005/8/layout/hierarchy2"/>
    <dgm:cxn modelId="{212192BE-CA5D-43E3-9EF7-97B364264AEC}" srcId="{D0FB9F53-5765-4B26-BE9C-20668F0E3A6D}" destId="{2DB26508-5AEE-4D1A-93C7-E2052EF7D483}" srcOrd="0" destOrd="0" parTransId="{CB6749CF-6CD6-41FC-BC9A-78D6EEBCB1D4}" sibTransId="{D0866B96-5D27-4C27-AA95-593BC2FFC177}"/>
    <dgm:cxn modelId="{C1066542-E17C-4EAD-A559-D5677F498146}" type="presOf" srcId="{4575F2AF-9838-4BE3-8D6D-855B74489130}" destId="{A4FD2822-C93D-4F01-90A3-4AC308C4FBA6}" srcOrd="0" destOrd="0" presId="urn:microsoft.com/office/officeart/2005/8/layout/hierarchy2"/>
    <dgm:cxn modelId="{0EE10D66-570E-4D66-9F43-6BFF16D1F5E3}" srcId="{5679453E-C38F-4F2D-A442-2E4F46ED94CF}" destId="{BD7F7209-A178-4225-B97C-82D2D61B09E6}" srcOrd="1" destOrd="0" parTransId="{4436531D-CD32-4E2D-A386-A3C3EAD02FD1}" sibTransId="{F9FAA886-AA0A-462E-B3A7-CE7324A149D2}"/>
    <dgm:cxn modelId="{865E863B-09A0-44FE-A113-580FF367D5C9}" type="presOf" srcId="{D0DB0088-40A8-4261-BA26-78A113EE0C65}" destId="{5D21C487-79CB-404F-BBBB-1046493883E0}" srcOrd="0" destOrd="0" presId="urn:microsoft.com/office/officeart/2005/8/layout/hierarchy2"/>
    <dgm:cxn modelId="{6DC932AE-3F3B-4DD3-9F34-C22ABEE28A4C}" type="presOf" srcId="{4864A7B7-18FB-495E-854D-25C5AC420551}" destId="{B172D797-306E-4BDF-96E4-BE246BF953D8}" srcOrd="0" destOrd="0" presId="urn:microsoft.com/office/officeart/2005/8/layout/hierarchy2"/>
    <dgm:cxn modelId="{C6F06EB2-40FD-4860-AE1D-4DD992B31C0D}" type="presOf" srcId="{5524BF7B-D0DF-427E-AD3C-A57018F1B187}" destId="{C9E11B18-17D7-4BB9-B22C-852C6082B64A}" srcOrd="0" destOrd="0" presId="urn:microsoft.com/office/officeart/2005/8/layout/hierarchy2"/>
    <dgm:cxn modelId="{7388425C-47CA-4F49-8A87-174267298F58}" type="presOf" srcId="{37E792CE-9F56-4832-A18D-FD9121F5AA67}" destId="{79733F03-ACFF-46DA-B5A0-FB640A92A4E4}" srcOrd="1" destOrd="0" presId="urn:microsoft.com/office/officeart/2005/8/layout/hierarchy2"/>
    <dgm:cxn modelId="{BD099988-E16C-4383-BCD1-AAF4B97124FB}" type="presOf" srcId="{B8990CBB-7357-4695-A500-7E65C4C93536}" destId="{C59BB5F0-A46F-4534-985C-BCF5AA1517C9}" srcOrd="1" destOrd="0" presId="urn:microsoft.com/office/officeart/2005/8/layout/hierarchy2"/>
    <dgm:cxn modelId="{0AB28BCD-F2CF-4BA8-BD51-5130EC5E7F22}" type="presOf" srcId="{2DB26508-5AEE-4D1A-93C7-E2052EF7D483}" destId="{78B19A88-B341-4CD6-8632-01CAF629F43B}" srcOrd="0" destOrd="0" presId="urn:microsoft.com/office/officeart/2005/8/layout/hierarchy2"/>
    <dgm:cxn modelId="{32A59F01-B5E5-46E6-A1F6-00E2E1149E79}" type="presOf" srcId="{39CBA488-3F56-4831-889F-383C42C536BD}" destId="{80B42C2A-A8BD-4EAA-8EAB-2CEA2E4A17C7}" srcOrd="1" destOrd="0" presId="urn:microsoft.com/office/officeart/2005/8/layout/hierarchy2"/>
    <dgm:cxn modelId="{CA435D87-6D65-4D5C-878B-1DF606A1F9FB}" type="presOf" srcId="{F7354BF9-5AA3-4F84-AC7F-3D80A317C623}" destId="{4BFF52E9-004B-483D-BDCD-B1B057C5322D}" srcOrd="1" destOrd="0" presId="urn:microsoft.com/office/officeart/2005/8/layout/hierarchy2"/>
    <dgm:cxn modelId="{79B680FE-C68B-40CB-8EAF-4DFE6826A69B}" srcId="{DD3B5329-F93C-4210-A96E-B7E885B9D258}" destId="{5524BF7B-D0DF-427E-AD3C-A57018F1B187}" srcOrd="0" destOrd="0" parTransId="{F99F376B-4A0A-45AA-AFD1-FAA96376F4E5}" sibTransId="{EF5ABF83-EC70-4A36-BC25-56A411428DD2}"/>
    <dgm:cxn modelId="{618C4AB4-8894-4A50-B1DF-062A0FC5605D}" type="presOf" srcId="{4436531D-CD32-4E2D-A386-A3C3EAD02FD1}" destId="{6DC85603-C905-4F18-AE39-4D86D7926D70}" srcOrd="0" destOrd="0" presId="urn:microsoft.com/office/officeart/2005/8/layout/hierarchy2"/>
    <dgm:cxn modelId="{CB447DC0-D78B-4832-B4B7-C6B87E21BDDE}" type="presOf" srcId="{9D81A581-D0C9-4489-AB3F-E54D3F32E420}" destId="{E05608F0-1639-44F1-9290-3BBE5440E862}" srcOrd="0" destOrd="0" presId="urn:microsoft.com/office/officeart/2005/8/layout/hierarchy2"/>
    <dgm:cxn modelId="{B4B60194-303F-42A5-9C37-4E12CD302437}" type="presOf" srcId="{7324FB81-0255-495E-8E77-92744BFA88D2}" destId="{C4DD36F1-3B52-4A94-9031-FB16F2658B67}" srcOrd="1" destOrd="0" presId="urn:microsoft.com/office/officeart/2005/8/layout/hierarchy2"/>
    <dgm:cxn modelId="{473C8830-6F87-4F20-86A1-2E09849CCD63}" type="presOf" srcId="{39CBA488-3F56-4831-889F-383C42C536BD}" destId="{9B469319-F0DF-40B3-A594-B7B05AECA5F3}" srcOrd="0" destOrd="0" presId="urn:microsoft.com/office/officeart/2005/8/layout/hierarchy2"/>
    <dgm:cxn modelId="{B60732E2-C40A-4F1A-A4DE-5017FFFAA8B6}" srcId="{CC9A8D8D-D8E1-4239-B01F-74A07A031219}" destId="{5679453E-C38F-4F2D-A442-2E4F46ED94CF}" srcOrd="0" destOrd="0" parTransId="{85EC269A-E478-4B5F-9216-9186CD0C4850}" sibTransId="{1B48EBC1-E493-403E-8110-F923A8582E87}"/>
    <dgm:cxn modelId="{DF5F01D4-F794-4D3D-B7AF-4413471573E2}" srcId="{4864A7B7-18FB-495E-854D-25C5AC420551}" destId="{B6B45921-B138-4DE2-96B8-DBCD39223701}" srcOrd="0" destOrd="0" parTransId="{211A1647-D226-45B2-9D95-A8FB9713D3DC}" sibTransId="{B71E8161-7CCB-41D4-905E-60C3319737C2}"/>
    <dgm:cxn modelId="{B8F02569-232E-4DDF-9A06-66623FAE48F2}" type="presOf" srcId="{5AE51A3D-7FD3-4B4C-AF95-9CE1D7AF7841}" destId="{236F30D7-A571-441A-A14C-DC3473E97610}" srcOrd="0" destOrd="0" presId="urn:microsoft.com/office/officeart/2005/8/layout/hierarchy2"/>
    <dgm:cxn modelId="{2286957D-2961-4998-B54A-765294F12A8D}" type="presOf" srcId="{4575F2AF-9838-4BE3-8D6D-855B74489130}" destId="{3A2C7CC2-C680-4F0E-8E97-1C94344DE447}" srcOrd="1" destOrd="0" presId="urn:microsoft.com/office/officeart/2005/8/layout/hierarchy2"/>
    <dgm:cxn modelId="{FFCD925F-1860-4866-8857-622562995463}" type="presOf" srcId="{CB6749CF-6CD6-41FC-BC9A-78D6EEBCB1D4}" destId="{94FD1E61-CE1D-48C7-ADB5-41D3B8E892B1}" srcOrd="1" destOrd="0" presId="urn:microsoft.com/office/officeart/2005/8/layout/hierarchy2"/>
    <dgm:cxn modelId="{165CC56A-071B-4930-BC85-B11AF4CB6025}" type="presOf" srcId="{4436531D-CD32-4E2D-A386-A3C3EAD02FD1}" destId="{63859C4F-A5F5-4679-9D5C-F403F57A38D7}" srcOrd="1" destOrd="0" presId="urn:microsoft.com/office/officeart/2005/8/layout/hierarchy2"/>
    <dgm:cxn modelId="{1A780820-114D-4C70-8510-12AC50EFC84E}" type="presOf" srcId="{D4425161-9C64-46D2-82E9-154EDEDEEB45}" destId="{2DD40A50-094B-48A9-9F12-8BEA4FB97ED6}" srcOrd="0" destOrd="0" presId="urn:microsoft.com/office/officeart/2005/8/layout/hierarchy2"/>
    <dgm:cxn modelId="{73838959-6FFD-46E5-A6C3-709152807E51}" srcId="{57275631-C1D9-4CDF-B4F9-6EA1485D570C}" destId="{DD3B5329-F93C-4210-A96E-B7E885B9D258}" srcOrd="0" destOrd="0" parTransId="{4575F2AF-9838-4BE3-8D6D-855B74489130}" sibTransId="{98AC3F45-8B90-4F94-BAD2-9752F794F95F}"/>
    <dgm:cxn modelId="{1700BF71-7690-470F-A90A-7BEF31DE4521}" type="presOf" srcId="{1F7F7EAA-E117-4F5E-A138-BF96D90DB32E}" destId="{9A042DFE-F258-4250-8BB6-E9B5C6BB12E3}" srcOrd="0" destOrd="0" presId="urn:microsoft.com/office/officeart/2005/8/layout/hierarchy2"/>
    <dgm:cxn modelId="{43151A04-11EF-43E8-AA10-0EF2F0B1760F}" srcId="{57275631-C1D9-4CDF-B4F9-6EA1485D570C}" destId="{4864A7B7-18FB-495E-854D-25C5AC420551}" srcOrd="1" destOrd="0" parTransId="{9D81A581-D0C9-4489-AB3F-E54D3F32E420}" sibTransId="{0F211430-2F0A-4D04-A5C6-5BA1B747DC28}"/>
    <dgm:cxn modelId="{8E328460-707F-4870-AC5B-E4FE09611A2C}" type="presOf" srcId="{1F7F7EAA-E117-4F5E-A138-BF96D90DB32E}" destId="{9AFCF7A4-B8D6-4997-BBD2-11B25637E661}" srcOrd="1" destOrd="0" presId="urn:microsoft.com/office/officeart/2005/8/layout/hierarchy2"/>
    <dgm:cxn modelId="{B6138E4A-27D7-4F2A-83F2-CE54262C0494}" type="presOf" srcId="{CB6749CF-6CD6-41FC-BC9A-78D6EEBCB1D4}" destId="{50E96E79-E9AF-4664-A6BF-7C0225351E1B}" srcOrd="0" destOrd="0" presId="urn:microsoft.com/office/officeart/2005/8/layout/hierarchy2"/>
    <dgm:cxn modelId="{4FF40892-5DB9-4D01-88B6-212E13F66FBD}" srcId="{8C63C877-866B-45E4-9886-3A9299E07C34}" destId="{7D439166-D7FE-4A2E-964A-D8C174F569EA}" srcOrd="0" destOrd="0" parTransId="{B8990CBB-7357-4695-A500-7E65C4C93536}" sibTransId="{F49759D5-7502-4803-A6D9-E6AA268B00E2}"/>
    <dgm:cxn modelId="{6FEC21B7-08AF-4558-BE4B-D32CF7252F5B}" type="presOf" srcId="{DB168C9B-0974-4158-97F9-CB50A848CC91}" destId="{0BE40F4A-44EC-4F4F-BCCE-8488BD40168F}" srcOrd="0" destOrd="0" presId="urn:microsoft.com/office/officeart/2005/8/layout/hierarchy2"/>
    <dgm:cxn modelId="{F3AEDE9C-8CCA-496F-8A93-5198C7920BAF}" type="presOf" srcId="{8C63C877-866B-45E4-9886-3A9299E07C34}" destId="{181A1DD9-7C43-49F8-BF40-F5668E256CB3}" srcOrd="0" destOrd="0" presId="urn:microsoft.com/office/officeart/2005/8/layout/hierarchy2"/>
    <dgm:cxn modelId="{0E780807-1703-4EF0-AA6F-868D19B8418C}" srcId="{5679453E-C38F-4F2D-A442-2E4F46ED94CF}" destId="{D0FB9F53-5765-4B26-BE9C-20668F0E3A6D}" srcOrd="2" destOrd="0" parTransId="{F7354BF9-5AA3-4F84-AC7F-3D80A317C623}" sibTransId="{CFCA681E-5512-4D89-BFA0-71C5DAE73B98}"/>
    <dgm:cxn modelId="{633FCB04-3FA4-4E14-AED8-B0F106B6BA21}" srcId="{9F4D17B1-5148-4484-9928-FF91A46CAD30}" destId="{BD72DAE9-3EC8-4A46-BD55-698A4E46C1AC}" srcOrd="0" destOrd="0" parTransId="{D4425161-9C64-46D2-82E9-154EDEDEEB45}" sibTransId="{1615CB03-8959-4AAD-A3CE-F2ACA2F034B1}"/>
    <dgm:cxn modelId="{0E88B5EE-3687-4E09-8962-4C9968ECB106}" type="presOf" srcId="{9F4D17B1-5148-4484-9928-FF91A46CAD30}" destId="{CB2F00BA-D3FA-465D-810A-3CBF60A646CD}" srcOrd="0" destOrd="0" presId="urn:microsoft.com/office/officeart/2005/8/layout/hierarchy2"/>
    <dgm:cxn modelId="{E6003C15-45B8-4805-B73F-A1A7264C4298}" type="presOf" srcId="{B6B45921-B138-4DE2-96B8-DBCD39223701}" destId="{DABD16DE-4CFD-4465-AFA5-275AFBD4B9B9}" srcOrd="0" destOrd="0" presId="urn:microsoft.com/office/officeart/2005/8/layout/hierarchy2"/>
    <dgm:cxn modelId="{83376AB2-56FC-4014-90EA-20ACCDE55F77}" type="presOf" srcId="{B8990CBB-7357-4695-A500-7E65C4C93536}" destId="{310CAA3D-2125-4DB0-8CEF-E58511102DBD}" srcOrd="0" destOrd="0" presId="urn:microsoft.com/office/officeart/2005/8/layout/hierarchy2"/>
    <dgm:cxn modelId="{26E102EF-737C-4222-BDAE-5D4E36E6D3EB}" type="presOf" srcId="{37E792CE-9F56-4832-A18D-FD9121F5AA67}" destId="{F7DDBC87-F120-4B7F-942E-66B82A6292FB}" srcOrd="0" destOrd="0" presId="urn:microsoft.com/office/officeart/2005/8/layout/hierarchy2"/>
    <dgm:cxn modelId="{C7750925-CB31-4188-83B7-07EECA9F4471}" type="presOf" srcId="{211A1647-D226-45B2-9D95-A8FB9713D3DC}" destId="{07572198-1695-45F6-AA53-AF65C0388142}" srcOrd="0" destOrd="0" presId="urn:microsoft.com/office/officeart/2005/8/layout/hierarchy2"/>
    <dgm:cxn modelId="{0C92DCB9-B8A1-41FC-A436-9E68A0B0CB04}" srcId="{BD7F7209-A178-4225-B97C-82D2D61B09E6}" destId="{8C63C877-866B-45E4-9886-3A9299E07C34}" srcOrd="1" destOrd="0" parTransId="{1F7F7EAA-E117-4F5E-A138-BF96D90DB32E}" sibTransId="{C34B767A-4466-4DC5-A19D-D125E9EC7F73}"/>
    <dgm:cxn modelId="{4AF38DFB-D848-4248-9ED1-03495DDDA0A5}" type="presOf" srcId="{DD3B5329-F93C-4210-A96E-B7E885B9D258}" destId="{D44E1D2B-6D89-483C-A484-34EA24500989}" srcOrd="0" destOrd="0" presId="urn:microsoft.com/office/officeart/2005/8/layout/hierarchy2"/>
    <dgm:cxn modelId="{8331DA41-E3A8-4204-B3F7-D789E66E46B1}" type="presOf" srcId="{CC9A8D8D-D8E1-4239-B01F-74A07A031219}" destId="{E78614B5-F299-45E2-B333-27839302AF1A}" srcOrd="0" destOrd="0" presId="urn:microsoft.com/office/officeart/2005/8/layout/hierarchy2"/>
    <dgm:cxn modelId="{B8B8DCEA-C1D7-46BB-BB67-F4C5068ED63D}" type="presOf" srcId="{57275631-C1D9-4CDF-B4F9-6EA1485D570C}" destId="{C67D8259-E3A2-45E9-8065-6F760AF42447}" srcOrd="0" destOrd="0" presId="urn:microsoft.com/office/officeart/2005/8/layout/hierarchy2"/>
    <dgm:cxn modelId="{60110ED4-BE78-40D4-B8F3-50E6A5C02CAA}" type="presOf" srcId="{211A1647-D226-45B2-9D95-A8FB9713D3DC}" destId="{99B8071F-8D97-46BB-B552-E100099CF1F4}" srcOrd="1" destOrd="0" presId="urn:microsoft.com/office/officeart/2005/8/layout/hierarchy2"/>
    <dgm:cxn modelId="{BD82E63B-5C7B-40E9-9163-7CC4A9CCE6E2}" type="presOf" srcId="{5679453E-C38F-4F2D-A442-2E4F46ED94CF}" destId="{C661BB88-41D8-4A26-B33A-E5FA381936B6}" srcOrd="0" destOrd="0" presId="urn:microsoft.com/office/officeart/2005/8/layout/hierarchy2"/>
    <dgm:cxn modelId="{267F3716-BB37-4311-9D0F-82F5587D7CA4}" type="presOf" srcId="{F7354BF9-5AA3-4F84-AC7F-3D80A317C623}" destId="{0CFE79EE-2DA4-4D60-AA23-3C80E695B8BF}" srcOrd="0" destOrd="0" presId="urn:microsoft.com/office/officeart/2005/8/layout/hierarchy2"/>
    <dgm:cxn modelId="{14E28431-50D5-4468-A59D-EB2086FCD323}" type="presOf" srcId="{5AE51A3D-7FD3-4B4C-AF95-9CE1D7AF7841}" destId="{81BCBDDA-D5CF-4DDC-86C0-13DBC2632403}" srcOrd="1" destOrd="0" presId="urn:microsoft.com/office/officeart/2005/8/layout/hierarchy2"/>
    <dgm:cxn modelId="{77FEA9EB-3008-4DF8-839E-338A8A009A18}" type="presOf" srcId="{F99F376B-4A0A-45AA-AFD1-FAA96376F4E5}" destId="{8D60258F-F187-48FD-B50F-70085385B0ED}" srcOrd="1" destOrd="0" presId="urn:microsoft.com/office/officeart/2005/8/layout/hierarchy2"/>
    <dgm:cxn modelId="{8F35CB20-DF55-44C3-97B1-7788B08DAF85}" srcId="{BD7F7209-A178-4225-B97C-82D2D61B09E6}" destId="{D0DB0088-40A8-4261-BA26-78A113EE0C65}" srcOrd="0" destOrd="0" parTransId="{39CBA488-3F56-4831-889F-383C42C536BD}" sibTransId="{400DDCD5-3CB0-4DDC-B720-B87C1D50D83A}"/>
    <dgm:cxn modelId="{06CC5286-C0B2-41EA-BF4F-9D0C0764D131}" type="presOf" srcId="{D4425161-9C64-46D2-82E9-154EDEDEEB45}" destId="{505593D8-B1F9-4760-9212-02DB0E5EAE8E}" srcOrd="1" destOrd="0" presId="urn:microsoft.com/office/officeart/2005/8/layout/hierarchy2"/>
    <dgm:cxn modelId="{04DCBE38-F849-40BD-98AD-F3B7B1F61574}" type="presOf" srcId="{D0FB9F53-5765-4B26-BE9C-20668F0E3A6D}" destId="{DF7B85E1-5052-4469-AF7A-102D00AC1D02}" srcOrd="0" destOrd="0" presId="urn:microsoft.com/office/officeart/2005/8/layout/hierarchy2"/>
    <dgm:cxn modelId="{EB6DB327-127C-48D6-8FBB-65ED439E3D4B}" type="presOf" srcId="{BD7F7209-A178-4225-B97C-82D2D61B09E6}" destId="{2E5CD15E-299A-4DDB-BFF2-1E7BA4D05477}" srcOrd="0" destOrd="0" presId="urn:microsoft.com/office/officeart/2005/8/layout/hierarchy2"/>
    <dgm:cxn modelId="{47EC16FE-FFB8-4BFA-918F-8289A2A5F7CF}" type="presParOf" srcId="{E78614B5-F299-45E2-B333-27839302AF1A}" destId="{64841C52-275C-4476-8F7A-0175348B6C2E}" srcOrd="0" destOrd="0" presId="urn:microsoft.com/office/officeart/2005/8/layout/hierarchy2"/>
    <dgm:cxn modelId="{5788A269-3274-46C5-962D-C21B900295D7}" type="presParOf" srcId="{64841C52-275C-4476-8F7A-0175348B6C2E}" destId="{C661BB88-41D8-4A26-B33A-E5FA381936B6}" srcOrd="0" destOrd="0" presId="urn:microsoft.com/office/officeart/2005/8/layout/hierarchy2"/>
    <dgm:cxn modelId="{653052D1-B01E-4D2D-9CB0-4830CEDDE1B8}" type="presParOf" srcId="{64841C52-275C-4476-8F7A-0175348B6C2E}" destId="{DFB9565E-8BF0-4A56-8C4F-5BB51C2DAC52}" srcOrd="1" destOrd="0" presId="urn:microsoft.com/office/officeart/2005/8/layout/hierarchy2"/>
    <dgm:cxn modelId="{1273FD00-D98C-46EE-A5EE-FC1AC8ABAB29}" type="presParOf" srcId="{DFB9565E-8BF0-4A56-8C4F-5BB51C2DAC52}" destId="{F7DDBC87-F120-4B7F-942E-66B82A6292FB}" srcOrd="0" destOrd="0" presId="urn:microsoft.com/office/officeart/2005/8/layout/hierarchy2"/>
    <dgm:cxn modelId="{B4F9071E-30FE-452F-BE2D-F5EE969D91EF}" type="presParOf" srcId="{F7DDBC87-F120-4B7F-942E-66B82A6292FB}" destId="{79733F03-ACFF-46DA-B5A0-FB640A92A4E4}" srcOrd="0" destOrd="0" presId="urn:microsoft.com/office/officeart/2005/8/layout/hierarchy2"/>
    <dgm:cxn modelId="{0EEE3FEC-F9EF-4DA2-8353-E8CDB0FBCD71}" type="presParOf" srcId="{DFB9565E-8BF0-4A56-8C4F-5BB51C2DAC52}" destId="{03A28B87-879C-438F-A95C-9200AC439F2D}" srcOrd="1" destOrd="0" presId="urn:microsoft.com/office/officeart/2005/8/layout/hierarchy2"/>
    <dgm:cxn modelId="{7E271C69-7C09-475B-9A82-5E37B4BE1D47}" type="presParOf" srcId="{03A28B87-879C-438F-A95C-9200AC439F2D}" destId="{C67D8259-E3A2-45E9-8065-6F760AF42447}" srcOrd="0" destOrd="0" presId="urn:microsoft.com/office/officeart/2005/8/layout/hierarchy2"/>
    <dgm:cxn modelId="{5F5103C6-9569-4FC5-A019-34C4CB40B1C4}" type="presParOf" srcId="{03A28B87-879C-438F-A95C-9200AC439F2D}" destId="{FD5A2D50-02ED-4069-A101-A823806090C0}" srcOrd="1" destOrd="0" presId="urn:microsoft.com/office/officeart/2005/8/layout/hierarchy2"/>
    <dgm:cxn modelId="{51A8ECB0-AFFF-4A6A-BDA1-D8EF45EB8ACE}" type="presParOf" srcId="{FD5A2D50-02ED-4069-A101-A823806090C0}" destId="{A4FD2822-C93D-4F01-90A3-4AC308C4FBA6}" srcOrd="0" destOrd="0" presId="urn:microsoft.com/office/officeart/2005/8/layout/hierarchy2"/>
    <dgm:cxn modelId="{722B0F63-0612-4088-91F5-85E1745F6836}" type="presParOf" srcId="{A4FD2822-C93D-4F01-90A3-4AC308C4FBA6}" destId="{3A2C7CC2-C680-4F0E-8E97-1C94344DE447}" srcOrd="0" destOrd="0" presId="urn:microsoft.com/office/officeart/2005/8/layout/hierarchy2"/>
    <dgm:cxn modelId="{53BC15F6-8F13-417B-9961-47A5E384DC96}" type="presParOf" srcId="{FD5A2D50-02ED-4069-A101-A823806090C0}" destId="{920E4AE9-BE27-49CE-9D7C-509FF51A07D2}" srcOrd="1" destOrd="0" presId="urn:microsoft.com/office/officeart/2005/8/layout/hierarchy2"/>
    <dgm:cxn modelId="{F9753859-49F9-4909-B0C3-7CBA543E949A}" type="presParOf" srcId="{920E4AE9-BE27-49CE-9D7C-509FF51A07D2}" destId="{D44E1D2B-6D89-483C-A484-34EA24500989}" srcOrd="0" destOrd="0" presId="urn:microsoft.com/office/officeart/2005/8/layout/hierarchy2"/>
    <dgm:cxn modelId="{DFA5E301-B9CF-4210-BE65-A3E1CFC331E7}" type="presParOf" srcId="{920E4AE9-BE27-49CE-9D7C-509FF51A07D2}" destId="{FDE5A58B-C777-47B3-AFA8-90D11B274AF6}" srcOrd="1" destOrd="0" presId="urn:microsoft.com/office/officeart/2005/8/layout/hierarchy2"/>
    <dgm:cxn modelId="{6AF4DB33-CEE5-48BA-B6ED-0C844B1CD7CA}" type="presParOf" srcId="{FDE5A58B-C777-47B3-AFA8-90D11B274AF6}" destId="{A97C0F9E-A8B9-4E9B-AB58-52114E221971}" srcOrd="0" destOrd="0" presId="urn:microsoft.com/office/officeart/2005/8/layout/hierarchy2"/>
    <dgm:cxn modelId="{D97FF734-82A4-491E-AE80-07749D8D95A9}" type="presParOf" srcId="{A97C0F9E-A8B9-4E9B-AB58-52114E221971}" destId="{8D60258F-F187-48FD-B50F-70085385B0ED}" srcOrd="0" destOrd="0" presId="urn:microsoft.com/office/officeart/2005/8/layout/hierarchy2"/>
    <dgm:cxn modelId="{12EEDE10-4F8C-4BAE-A66D-4171DE77516F}" type="presParOf" srcId="{FDE5A58B-C777-47B3-AFA8-90D11B274AF6}" destId="{7CCE6DB8-C583-42AF-99E9-93CC1558E8F4}" srcOrd="1" destOrd="0" presId="urn:microsoft.com/office/officeart/2005/8/layout/hierarchy2"/>
    <dgm:cxn modelId="{96658503-1474-4650-B968-8F9A9527A7CA}" type="presParOf" srcId="{7CCE6DB8-C583-42AF-99E9-93CC1558E8F4}" destId="{C9E11B18-17D7-4BB9-B22C-852C6082B64A}" srcOrd="0" destOrd="0" presId="urn:microsoft.com/office/officeart/2005/8/layout/hierarchy2"/>
    <dgm:cxn modelId="{BAD9BAFB-F374-46D7-B6AD-423B56DD9433}" type="presParOf" srcId="{7CCE6DB8-C583-42AF-99E9-93CC1558E8F4}" destId="{580C7B5B-46E3-44BB-B8EE-1021A8FD8C53}" srcOrd="1" destOrd="0" presId="urn:microsoft.com/office/officeart/2005/8/layout/hierarchy2"/>
    <dgm:cxn modelId="{7385FA40-6B57-470C-88FF-8B065F06B9CF}" type="presParOf" srcId="{FD5A2D50-02ED-4069-A101-A823806090C0}" destId="{E05608F0-1639-44F1-9290-3BBE5440E862}" srcOrd="2" destOrd="0" presId="urn:microsoft.com/office/officeart/2005/8/layout/hierarchy2"/>
    <dgm:cxn modelId="{B94A4BC1-8058-4D31-ACC9-F5DD6D34B230}" type="presParOf" srcId="{E05608F0-1639-44F1-9290-3BBE5440E862}" destId="{DAE05002-2CD7-4A50-8B1E-824351A3CA1C}" srcOrd="0" destOrd="0" presId="urn:microsoft.com/office/officeart/2005/8/layout/hierarchy2"/>
    <dgm:cxn modelId="{85B3CE25-C264-456C-8377-6A5DF22C2B71}" type="presParOf" srcId="{FD5A2D50-02ED-4069-A101-A823806090C0}" destId="{7CE6A6F0-89D0-4065-BC1B-685E77A93262}" srcOrd="3" destOrd="0" presId="urn:microsoft.com/office/officeart/2005/8/layout/hierarchy2"/>
    <dgm:cxn modelId="{054FB2E0-7DBD-4A34-AA32-1D99ECC77790}" type="presParOf" srcId="{7CE6A6F0-89D0-4065-BC1B-685E77A93262}" destId="{B172D797-306E-4BDF-96E4-BE246BF953D8}" srcOrd="0" destOrd="0" presId="urn:microsoft.com/office/officeart/2005/8/layout/hierarchy2"/>
    <dgm:cxn modelId="{404C70B7-30A0-40A3-A76F-0996A00C7C4B}" type="presParOf" srcId="{7CE6A6F0-89D0-4065-BC1B-685E77A93262}" destId="{797B2605-D8E4-4CDE-AE5B-540C0DD6F417}" srcOrd="1" destOrd="0" presId="urn:microsoft.com/office/officeart/2005/8/layout/hierarchy2"/>
    <dgm:cxn modelId="{FC1E9DD1-6770-4517-9FD8-45E1811DB64A}" type="presParOf" srcId="{797B2605-D8E4-4CDE-AE5B-540C0DD6F417}" destId="{07572198-1695-45F6-AA53-AF65C0388142}" srcOrd="0" destOrd="0" presId="urn:microsoft.com/office/officeart/2005/8/layout/hierarchy2"/>
    <dgm:cxn modelId="{10012E62-810B-4587-9A1F-A3FDD2A14F31}" type="presParOf" srcId="{07572198-1695-45F6-AA53-AF65C0388142}" destId="{99B8071F-8D97-46BB-B552-E100099CF1F4}" srcOrd="0" destOrd="0" presId="urn:microsoft.com/office/officeart/2005/8/layout/hierarchy2"/>
    <dgm:cxn modelId="{9ED8B337-169E-419A-8854-7759F9E9017A}" type="presParOf" srcId="{797B2605-D8E4-4CDE-AE5B-540C0DD6F417}" destId="{B2528F4F-5896-4795-9138-4D4E3BEE0209}" srcOrd="1" destOrd="0" presId="urn:microsoft.com/office/officeart/2005/8/layout/hierarchy2"/>
    <dgm:cxn modelId="{2212E1C1-5EDB-4D4D-99BD-804411A45A98}" type="presParOf" srcId="{B2528F4F-5896-4795-9138-4D4E3BEE0209}" destId="{DABD16DE-4CFD-4465-AFA5-275AFBD4B9B9}" srcOrd="0" destOrd="0" presId="urn:microsoft.com/office/officeart/2005/8/layout/hierarchy2"/>
    <dgm:cxn modelId="{5C752108-133A-46A0-ACDF-D6CEED2CE124}" type="presParOf" srcId="{B2528F4F-5896-4795-9138-4D4E3BEE0209}" destId="{9552CC25-60EE-4DB0-9895-1EE287000F7B}" srcOrd="1" destOrd="0" presId="urn:microsoft.com/office/officeart/2005/8/layout/hierarchy2"/>
    <dgm:cxn modelId="{8240BCF1-E2B3-4748-B26D-320938A43FC6}" type="presParOf" srcId="{DFB9565E-8BF0-4A56-8C4F-5BB51C2DAC52}" destId="{6DC85603-C905-4F18-AE39-4D86D7926D70}" srcOrd="2" destOrd="0" presId="urn:microsoft.com/office/officeart/2005/8/layout/hierarchy2"/>
    <dgm:cxn modelId="{952D3500-F693-4A39-A875-1B9A788F68E2}" type="presParOf" srcId="{6DC85603-C905-4F18-AE39-4D86D7926D70}" destId="{63859C4F-A5F5-4679-9D5C-F403F57A38D7}" srcOrd="0" destOrd="0" presId="urn:microsoft.com/office/officeart/2005/8/layout/hierarchy2"/>
    <dgm:cxn modelId="{82DAA4B9-365D-4DFD-9EB2-EFADE135D239}" type="presParOf" srcId="{DFB9565E-8BF0-4A56-8C4F-5BB51C2DAC52}" destId="{30042656-E151-4C77-BFCF-2EC16DA96DE7}" srcOrd="3" destOrd="0" presId="urn:microsoft.com/office/officeart/2005/8/layout/hierarchy2"/>
    <dgm:cxn modelId="{3B47B7F4-93DB-4067-9E2F-5DBA1B75CC0C}" type="presParOf" srcId="{30042656-E151-4C77-BFCF-2EC16DA96DE7}" destId="{2E5CD15E-299A-4DDB-BFF2-1E7BA4D05477}" srcOrd="0" destOrd="0" presId="urn:microsoft.com/office/officeart/2005/8/layout/hierarchy2"/>
    <dgm:cxn modelId="{9D4D3441-676B-40B2-9FC5-876BD5464FD0}" type="presParOf" srcId="{30042656-E151-4C77-BFCF-2EC16DA96DE7}" destId="{043AFA7F-A8C2-49EB-84F3-5DD8C66C5FB1}" srcOrd="1" destOrd="0" presId="urn:microsoft.com/office/officeart/2005/8/layout/hierarchy2"/>
    <dgm:cxn modelId="{2DBDDF32-C3D2-4FD6-91B8-7BB3446B47DD}" type="presParOf" srcId="{043AFA7F-A8C2-49EB-84F3-5DD8C66C5FB1}" destId="{9B469319-F0DF-40B3-A594-B7B05AECA5F3}" srcOrd="0" destOrd="0" presId="urn:microsoft.com/office/officeart/2005/8/layout/hierarchy2"/>
    <dgm:cxn modelId="{74913666-234B-45CC-9764-F0B3EE448821}" type="presParOf" srcId="{9B469319-F0DF-40B3-A594-B7B05AECA5F3}" destId="{80B42C2A-A8BD-4EAA-8EAB-2CEA2E4A17C7}" srcOrd="0" destOrd="0" presId="urn:microsoft.com/office/officeart/2005/8/layout/hierarchy2"/>
    <dgm:cxn modelId="{A863E143-29B6-4BE3-8E5C-EDED4B02ACF6}" type="presParOf" srcId="{043AFA7F-A8C2-49EB-84F3-5DD8C66C5FB1}" destId="{0F16F95B-79A8-46B8-9D25-3BE157B69BA7}" srcOrd="1" destOrd="0" presId="urn:microsoft.com/office/officeart/2005/8/layout/hierarchy2"/>
    <dgm:cxn modelId="{C079B53C-4ED0-423E-8C4D-7D993E5C59DF}" type="presParOf" srcId="{0F16F95B-79A8-46B8-9D25-3BE157B69BA7}" destId="{5D21C487-79CB-404F-BBBB-1046493883E0}" srcOrd="0" destOrd="0" presId="urn:microsoft.com/office/officeart/2005/8/layout/hierarchy2"/>
    <dgm:cxn modelId="{07F936F9-631A-4593-9D6C-AA4899AD2288}" type="presParOf" srcId="{0F16F95B-79A8-46B8-9D25-3BE157B69BA7}" destId="{F35046F2-E70B-4757-A315-D71549E4D404}" srcOrd="1" destOrd="0" presId="urn:microsoft.com/office/officeart/2005/8/layout/hierarchy2"/>
    <dgm:cxn modelId="{CBBBE4ED-97C2-405A-8FCE-018B2C7B6DA7}" type="presParOf" srcId="{F35046F2-E70B-4757-A315-D71549E4D404}" destId="{79C08B58-7E2E-433F-8AA7-7E1688D3D556}" srcOrd="0" destOrd="0" presId="urn:microsoft.com/office/officeart/2005/8/layout/hierarchy2"/>
    <dgm:cxn modelId="{3D135EE6-87C6-41BA-9492-64D53FC131D5}" type="presParOf" srcId="{79C08B58-7E2E-433F-8AA7-7E1688D3D556}" destId="{C4DD36F1-3B52-4A94-9031-FB16F2658B67}" srcOrd="0" destOrd="0" presId="urn:microsoft.com/office/officeart/2005/8/layout/hierarchy2"/>
    <dgm:cxn modelId="{96691ACD-465D-41D2-8D43-A55D5D80BA7D}" type="presParOf" srcId="{F35046F2-E70B-4757-A315-D71549E4D404}" destId="{1F84FADD-0C07-4A69-9E1E-89E3F6AFD7E2}" srcOrd="1" destOrd="0" presId="urn:microsoft.com/office/officeart/2005/8/layout/hierarchy2"/>
    <dgm:cxn modelId="{051D0251-11C0-41DD-9020-00067165A28D}" type="presParOf" srcId="{1F84FADD-0C07-4A69-9E1E-89E3F6AFD7E2}" destId="{0BE40F4A-44EC-4F4F-BCCE-8488BD40168F}" srcOrd="0" destOrd="0" presId="urn:microsoft.com/office/officeart/2005/8/layout/hierarchy2"/>
    <dgm:cxn modelId="{A2D26202-A87C-404C-A08F-853ABC5EB023}" type="presParOf" srcId="{1F84FADD-0C07-4A69-9E1E-89E3F6AFD7E2}" destId="{74481B6C-7E71-4D6B-A4F1-CD45C75D4ACC}" srcOrd="1" destOrd="0" presId="urn:microsoft.com/office/officeart/2005/8/layout/hierarchy2"/>
    <dgm:cxn modelId="{9F4CAD68-FAEE-4BCE-8255-B5E1180E5734}" type="presParOf" srcId="{043AFA7F-A8C2-49EB-84F3-5DD8C66C5FB1}" destId="{9A042DFE-F258-4250-8BB6-E9B5C6BB12E3}" srcOrd="2" destOrd="0" presId="urn:microsoft.com/office/officeart/2005/8/layout/hierarchy2"/>
    <dgm:cxn modelId="{A7AF7FF0-4C0C-48BD-9849-826AB117A194}" type="presParOf" srcId="{9A042DFE-F258-4250-8BB6-E9B5C6BB12E3}" destId="{9AFCF7A4-B8D6-4997-BBD2-11B25637E661}" srcOrd="0" destOrd="0" presId="urn:microsoft.com/office/officeart/2005/8/layout/hierarchy2"/>
    <dgm:cxn modelId="{E9BA60C0-EFF8-4AFB-956C-CF340DA0E09F}" type="presParOf" srcId="{043AFA7F-A8C2-49EB-84F3-5DD8C66C5FB1}" destId="{5D24038C-E392-4AAD-9C59-1824200E1958}" srcOrd="3" destOrd="0" presId="urn:microsoft.com/office/officeart/2005/8/layout/hierarchy2"/>
    <dgm:cxn modelId="{C24734E7-E8E6-4E70-8C08-DF11E348619D}" type="presParOf" srcId="{5D24038C-E392-4AAD-9C59-1824200E1958}" destId="{181A1DD9-7C43-49F8-BF40-F5668E256CB3}" srcOrd="0" destOrd="0" presId="urn:microsoft.com/office/officeart/2005/8/layout/hierarchy2"/>
    <dgm:cxn modelId="{4FB4F74E-9E3B-4F80-9B67-DD53C3AB47A9}" type="presParOf" srcId="{5D24038C-E392-4AAD-9C59-1824200E1958}" destId="{E0907615-56AC-430F-BF39-5C886EF41708}" srcOrd="1" destOrd="0" presId="urn:microsoft.com/office/officeart/2005/8/layout/hierarchy2"/>
    <dgm:cxn modelId="{E8F17725-DD60-4DE4-8B6C-3E5BD0AF0B40}" type="presParOf" srcId="{E0907615-56AC-430F-BF39-5C886EF41708}" destId="{310CAA3D-2125-4DB0-8CEF-E58511102DBD}" srcOrd="0" destOrd="0" presId="urn:microsoft.com/office/officeart/2005/8/layout/hierarchy2"/>
    <dgm:cxn modelId="{30717C09-FEFB-4579-82DC-D535161F8485}" type="presParOf" srcId="{310CAA3D-2125-4DB0-8CEF-E58511102DBD}" destId="{C59BB5F0-A46F-4534-985C-BCF5AA1517C9}" srcOrd="0" destOrd="0" presId="urn:microsoft.com/office/officeart/2005/8/layout/hierarchy2"/>
    <dgm:cxn modelId="{C5D85AF0-5DD3-49DC-B7A5-059CBDD5CE50}" type="presParOf" srcId="{E0907615-56AC-430F-BF39-5C886EF41708}" destId="{E08FA995-2D04-4363-AA1D-C179E24D4189}" srcOrd="1" destOrd="0" presId="urn:microsoft.com/office/officeart/2005/8/layout/hierarchy2"/>
    <dgm:cxn modelId="{6AA4141C-ADAC-4429-94AE-0B2AA6963D67}" type="presParOf" srcId="{E08FA995-2D04-4363-AA1D-C179E24D4189}" destId="{CE730F4D-3261-4AD4-869A-831DD57BE44A}" srcOrd="0" destOrd="0" presId="urn:microsoft.com/office/officeart/2005/8/layout/hierarchy2"/>
    <dgm:cxn modelId="{8A97A701-EB94-4939-94B3-45B57255E49E}" type="presParOf" srcId="{E08FA995-2D04-4363-AA1D-C179E24D4189}" destId="{1DD60F7A-3067-4AF5-9A1B-0E3EEB1C342D}" srcOrd="1" destOrd="0" presId="urn:microsoft.com/office/officeart/2005/8/layout/hierarchy2"/>
    <dgm:cxn modelId="{B5C86E58-2405-4BAF-A054-DC9E62FCDB6B}" type="presParOf" srcId="{DFB9565E-8BF0-4A56-8C4F-5BB51C2DAC52}" destId="{0CFE79EE-2DA4-4D60-AA23-3C80E695B8BF}" srcOrd="4" destOrd="0" presId="urn:microsoft.com/office/officeart/2005/8/layout/hierarchy2"/>
    <dgm:cxn modelId="{8A065DF4-4648-4191-9707-056ED9728DEF}" type="presParOf" srcId="{0CFE79EE-2DA4-4D60-AA23-3C80E695B8BF}" destId="{4BFF52E9-004B-483D-BDCD-B1B057C5322D}" srcOrd="0" destOrd="0" presId="urn:microsoft.com/office/officeart/2005/8/layout/hierarchy2"/>
    <dgm:cxn modelId="{92B1AEFB-02DF-49D1-8B29-9B02DEDD3FED}" type="presParOf" srcId="{DFB9565E-8BF0-4A56-8C4F-5BB51C2DAC52}" destId="{9D3EA575-DC1F-453C-BBC4-623C146D9B6B}" srcOrd="5" destOrd="0" presId="urn:microsoft.com/office/officeart/2005/8/layout/hierarchy2"/>
    <dgm:cxn modelId="{6F685979-4131-47CC-A86D-3896E494FEEC}" type="presParOf" srcId="{9D3EA575-DC1F-453C-BBC4-623C146D9B6B}" destId="{DF7B85E1-5052-4469-AF7A-102D00AC1D02}" srcOrd="0" destOrd="0" presId="urn:microsoft.com/office/officeart/2005/8/layout/hierarchy2"/>
    <dgm:cxn modelId="{78E9C729-A766-4C69-ADDD-4E6EA3B1882E}" type="presParOf" srcId="{9D3EA575-DC1F-453C-BBC4-623C146D9B6B}" destId="{DE0891AD-CE30-424A-8B88-8FE59A1CA24F}" srcOrd="1" destOrd="0" presId="urn:microsoft.com/office/officeart/2005/8/layout/hierarchy2"/>
    <dgm:cxn modelId="{64E80FB7-FBF1-4F80-8C68-8357D86F6085}" type="presParOf" srcId="{DE0891AD-CE30-424A-8B88-8FE59A1CA24F}" destId="{50E96E79-E9AF-4664-A6BF-7C0225351E1B}" srcOrd="0" destOrd="0" presId="urn:microsoft.com/office/officeart/2005/8/layout/hierarchy2"/>
    <dgm:cxn modelId="{939C9678-DEAC-4BFD-A36C-E436A2EC494D}" type="presParOf" srcId="{50E96E79-E9AF-4664-A6BF-7C0225351E1B}" destId="{94FD1E61-CE1D-48C7-ADB5-41D3B8E892B1}" srcOrd="0" destOrd="0" presId="urn:microsoft.com/office/officeart/2005/8/layout/hierarchy2"/>
    <dgm:cxn modelId="{02E3DBE4-B801-4B0C-8465-1F8FDC850C90}" type="presParOf" srcId="{DE0891AD-CE30-424A-8B88-8FE59A1CA24F}" destId="{C3D34A36-9A3F-4CCE-80B4-2B2F9654A3D5}" srcOrd="1" destOrd="0" presId="urn:microsoft.com/office/officeart/2005/8/layout/hierarchy2"/>
    <dgm:cxn modelId="{DBBAC630-C413-4EB8-A672-52B79E3052F6}" type="presParOf" srcId="{C3D34A36-9A3F-4CCE-80B4-2B2F9654A3D5}" destId="{78B19A88-B341-4CD6-8632-01CAF629F43B}" srcOrd="0" destOrd="0" presId="urn:microsoft.com/office/officeart/2005/8/layout/hierarchy2"/>
    <dgm:cxn modelId="{9989BDA0-D1CF-4B28-BDA5-1CFAC29BD6CE}" type="presParOf" srcId="{C3D34A36-9A3F-4CCE-80B4-2B2F9654A3D5}" destId="{981D244E-F0BE-422F-AE90-E21D9FBA019C}" srcOrd="1" destOrd="0" presId="urn:microsoft.com/office/officeart/2005/8/layout/hierarchy2"/>
    <dgm:cxn modelId="{9C3E298E-7B34-4878-9F19-3523A9032027}" type="presParOf" srcId="{DFB9565E-8BF0-4A56-8C4F-5BB51C2DAC52}" destId="{236F30D7-A571-441A-A14C-DC3473E97610}" srcOrd="6" destOrd="0" presId="urn:microsoft.com/office/officeart/2005/8/layout/hierarchy2"/>
    <dgm:cxn modelId="{D9E43DAA-118A-409B-BF6A-27CAA821C182}" type="presParOf" srcId="{236F30D7-A571-441A-A14C-DC3473E97610}" destId="{81BCBDDA-D5CF-4DDC-86C0-13DBC2632403}" srcOrd="0" destOrd="0" presId="urn:microsoft.com/office/officeart/2005/8/layout/hierarchy2"/>
    <dgm:cxn modelId="{A571E665-7BBC-4E97-9E8B-B42A80A86CA2}" type="presParOf" srcId="{DFB9565E-8BF0-4A56-8C4F-5BB51C2DAC52}" destId="{EAC83A17-46FA-4EF2-A362-63F32A24DF3C}" srcOrd="7" destOrd="0" presId="urn:microsoft.com/office/officeart/2005/8/layout/hierarchy2"/>
    <dgm:cxn modelId="{8247ECE9-80ED-43ED-B986-B9E801AC554D}" type="presParOf" srcId="{EAC83A17-46FA-4EF2-A362-63F32A24DF3C}" destId="{CB2F00BA-D3FA-465D-810A-3CBF60A646CD}" srcOrd="0" destOrd="0" presId="urn:microsoft.com/office/officeart/2005/8/layout/hierarchy2"/>
    <dgm:cxn modelId="{AC3EEDBC-C77A-46A8-996E-4F883D0AA93B}" type="presParOf" srcId="{EAC83A17-46FA-4EF2-A362-63F32A24DF3C}" destId="{B9C0E824-F7C1-49FE-869A-18AD3EA17468}" srcOrd="1" destOrd="0" presId="urn:microsoft.com/office/officeart/2005/8/layout/hierarchy2"/>
    <dgm:cxn modelId="{C7CD636E-D689-4DF2-B280-3BEC4B584E87}" type="presParOf" srcId="{B9C0E824-F7C1-49FE-869A-18AD3EA17468}" destId="{2DD40A50-094B-48A9-9F12-8BEA4FB97ED6}" srcOrd="0" destOrd="0" presId="urn:microsoft.com/office/officeart/2005/8/layout/hierarchy2"/>
    <dgm:cxn modelId="{6026952D-3275-4E54-829E-0C71EBB0993C}" type="presParOf" srcId="{2DD40A50-094B-48A9-9F12-8BEA4FB97ED6}" destId="{505593D8-B1F9-4760-9212-02DB0E5EAE8E}" srcOrd="0" destOrd="0" presId="urn:microsoft.com/office/officeart/2005/8/layout/hierarchy2"/>
    <dgm:cxn modelId="{894054E6-6496-436A-8F19-D5E27CEF0064}" type="presParOf" srcId="{B9C0E824-F7C1-49FE-869A-18AD3EA17468}" destId="{CB55699D-455F-460B-AA32-BA73C3B76C04}" srcOrd="1" destOrd="0" presId="urn:microsoft.com/office/officeart/2005/8/layout/hierarchy2"/>
    <dgm:cxn modelId="{EBEC1AA7-15BA-4192-B0B4-788DCE3B38A9}" type="presParOf" srcId="{CB55699D-455F-460B-AA32-BA73C3B76C04}" destId="{E32B627C-35BE-4485-9F27-EAD87CC84B9D}" srcOrd="0" destOrd="0" presId="urn:microsoft.com/office/officeart/2005/8/layout/hierarchy2"/>
    <dgm:cxn modelId="{6D951017-DFCB-4CC5-A703-C30932CF3934}" type="presParOf" srcId="{CB55699D-455F-460B-AA32-BA73C3B76C04}" destId="{0F187B52-3F06-4E76-8CE1-3986ABD325B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0DC40EC-751E-4224-9DB5-40E9369AA8B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8F41E1BC-2AE5-4455-9375-A7022695FEA1}">
      <dgm:prSet phldrT="[テキスト]" custT="1">
        <dgm:style>
          <a:lnRef idx="0">
            <a:schemeClr val="accent4"/>
          </a:lnRef>
          <a:fillRef idx="3">
            <a:schemeClr val="accent4"/>
          </a:fillRef>
          <a:effectRef idx="3">
            <a:schemeClr val="accent4"/>
          </a:effectRef>
          <a:fontRef idx="minor">
            <a:schemeClr val="lt1"/>
          </a:fontRef>
        </dgm:style>
      </dgm:prSet>
      <dgm:spPr/>
      <dgm:t>
        <a:bodyPr/>
        <a:lstStyle/>
        <a:p>
          <a:r>
            <a:rPr kumimoji="1" lang="ja-JP" altLang="en-US" sz="2400" dirty="0" smtClean="0"/>
            <a:t>連帯債務者の一人に生じた事由の</a:t>
          </a:r>
          <a:r>
            <a:rPr kumimoji="1" lang="en-US" altLang="ja-JP" sz="2400" dirty="0" smtClean="0"/>
            <a:t/>
          </a:r>
          <a:br>
            <a:rPr kumimoji="1" lang="en-US" altLang="ja-JP" sz="2400" dirty="0" smtClean="0"/>
          </a:br>
          <a:r>
            <a:rPr kumimoji="1" lang="ja-JP" altLang="en-US" sz="2400" b="1" dirty="0" smtClean="0">
              <a:solidFill>
                <a:srgbClr val="FFFF00"/>
              </a:solidFill>
            </a:rPr>
            <a:t>絶対的効力</a:t>
          </a:r>
          <a:endParaRPr kumimoji="1" lang="ja-JP" altLang="en-US" sz="2400" b="1" dirty="0">
            <a:solidFill>
              <a:srgbClr val="FFFF00"/>
            </a:solidFill>
          </a:endParaRPr>
        </a:p>
      </dgm:t>
    </dgm:pt>
    <dgm:pt modelId="{00BE6FD0-5643-4AAB-85FF-6E5E2065F162}" type="parTrans" cxnId="{F876BD07-A91D-40A1-9639-33EED5C66375}">
      <dgm:prSet/>
      <dgm:spPr/>
      <dgm:t>
        <a:bodyPr/>
        <a:lstStyle/>
        <a:p>
          <a:endParaRPr kumimoji="1" lang="ja-JP" altLang="en-US"/>
        </a:p>
      </dgm:t>
    </dgm:pt>
    <dgm:pt modelId="{55DF15E6-FA8C-41FB-A094-F6E573205214}" type="sibTrans" cxnId="{F876BD07-A91D-40A1-9639-33EED5C66375}">
      <dgm:prSet/>
      <dgm:spPr/>
      <dgm:t>
        <a:bodyPr/>
        <a:lstStyle/>
        <a:p>
          <a:endParaRPr kumimoji="1" lang="ja-JP" altLang="en-US"/>
        </a:p>
      </dgm:t>
    </dgm:pt>
    <dgm:pt modelId="{27A32E5A-EA23-4E06-8B91-6484C21BB22D}">
      <dgm:prSet phldrT="[テキスト]" custT="1">
        <dgm:style>
          <a:lnRef idx="0">
            <a:schemeClr val="accent3"/>
          </a:lnRef>
          <a:fillRef idx="3">
            <a:schemeClr val="accent3"/>
          </a:fillRef>
          <a:effectRef idx="3">
            <a:schemeClr val="accent3"/>
          </a:effectRef>
          <a:fontRef idx="minor">
            <a:schemeClr val="lt1"/>
          </a:fontRef>
        </dgm:style>
      </dgm:prSet>
      <dgm:spPr/>
      <dgm:t>
        <a:bodyPr/>
        <a:lstStyle/>
        <a:p>
          <a:r>
            <a:rPr kumimoji="1" lang="ja-JP" altLang="en-US" sz="2400" b="0" dirty="0" smtClean="0">
              <a:solidFill>
                <a:srgbClr val="FFFF00"/>
              </a:solidFill>
            </a:rPr>
            <a:t>付従性のみ：</a:t>
          </a:r>
          <a:r>
            <a:rPr kumimoji="1" lang="en-US" altLang="ja-JP" sz="2400" b="0" dirty="0" smtClean="0">
              <a:solidFill>
                <a:srgbClr val="FFFF00"/>
              </a:solidFill>
            </a:rPr>
            <a:t/>
          </a:r>
          <a:br>
            <a:rPr kumimoji="1" lang="en-US" altLang="ja-JP" sz="2400" b="0" dirty="0" smtClean="0">
              <a:solidFill>
                <a:srgbClr val="FFFF00"/>
              </a:solidFill>
            </a:rPr>
          </a:br>
          <a:r>
            <a:rPr kumimoji="1" lang="ja-JP" altLang="en-US" sz="2400" b="1" dirty="0" smtClean="0"/>
            <a:t>不成立</a:t>
          </a:r>
          <a:r>
            <a:rPr kumimoji="1" lang="ja-JP" altLang="en-US" sz="2400" b="0" dirty="0" smtClean="0"/>
            <a:t>，</a:t>
          </a:r>
          <a:r>
            <a:rPr kumimoji="1" lang="ja-JP" altLang="en-US" sz="2400" b="0" dirty="0" smtClean="0">
              <a:hlinkClick xmlns:r="http://schemas.openxmlformats.org/officeDocument/2006/relationships" r:id="rId1" action="ppaction://hlinksldjump"/>
            </a:rPr>
            <a:t>取消・</a:t>
          </a:r>
          <a:r>
            <a:rPr kumimoji="1" lang="ja-JP" altLang="en-US" sz="2400" b="1" dirty="0" smtClean="0">
              <a:hlinkClick xmlns:r="http://schemas.openxmlformats.org/officeDocument/2006/relationships" r:id="rId1" action="ppaction://hlinksldjump"/>
            </a:rPr>
            <a:t>無効</a:t>
          </a:r>
          <a:r>
            <a:rPr kumimoji="1" lang="ja-JP" altLang="en-US" sz="2400" b="1" dirty="0" smtClean="0"/>
            <a:t>，</a:t>
          </a:r>
          <a:r>
            <a:rPr kumimoji="1" lang="ja-JP" altLang="en-US" sz="2400" b="1" dirty="0" smtClean="0">
              <a:hlinkClick xmlns:r="http://schemas.openxmlformats.org/officeDocument/2006/relationships" r:id="rId2" action="ppaction://hlinksldjump"/>
            </a:rPr>
            <a:t>免除</a:t>
          </a:r>
          <a:r>
            <a:rPr kumimoji="1" lang="ja-JP" altLang="en-US" sz="2400" b="1" dirty="0" smtClean="0"/>
            <a:t>，</a:t>
          </a:r>
          <a:r>
            <a:rPr kumimoji="1" lang="en-US" altLang="ja-JP" sz="2400" b="1" dirty="0" smtClean="0"/>
            <a:t/>
          </a:r>
          <a:br>
            <a:rPr kumimoji="1" lang="en-US" altLang="ja-JP" sz="2400" b="1" dirty="0" smtClean="0"/>
          </a:br>
          <a:r>
            <a:rPr kumimoji="1" lang="ja-JP" altLang="en-US" sz="2400" b="1" dirty="0" smtClean="0">
              <a:hlinkClick xmlns:r="http://schemas.openxmlformats.org/officeDocument/2006/relationships" r:id="rId3" action="ppaction://hlinksldjump"/>
            </a:rPr>
            <a:t>消滅時効</a:t>
          </a:r>
          <a:endParaRPr kumimoji="1" lang="ja-JP" altLang="en-US" sz="2400" b="1" dirty="0"/>
        </a:p>
      </dgm:t>
    </dgm:pt>
    <dgm:pt modelId="{EF5B0504-23A1-4826-B795-A5E68AE8DE1F}" type="parTrans" cxnId="{2A65B1FD-4944-4E5D-8651-67F5AF748DA5}">
      <dgm:prSet/>
      <dgm:spPr/>
      <dgm:t>
        <a:bodyPr/>
        <a:lstStyle/>
        <a:p>
          <a:endParaRPr kumimoji="1" lang="ja-JP" altLang="en-US"/>
        </a:p>
      </dgm:t>
    </dgm:pt>
    <dgm:pt modelId="{FA5AB691-4FA3-4C9F-8EB1-496BF673B325}" type="sibTrans" cxnId="{2A65B1FD-4944-4E5D-8651-67F5AF748DA5}">
      <dgm:prSet/>
      <dgm:spPr/>
      <dgm:t>
        <a:bodyPr/>
        <a:lstStyle/>
        <a:p>
          <a:endParaRPr kumimoji="1" lang="ja-JP" altLang="en-US"/>
        </a:p>
      </dgm:t>
    </dgm:pt>
    <dgm:pt modelId="{D2455C34-DE05-4DE9-A900-119E8758EAB1}">
      <dgm:prSet phldrT="[テキスト]" custT="1">
        <dgm:style>
          <a:lnRef idx="0">
            <a:schemeClr val="accent5"/>
          </a:lnRef>
          <a:fillRef idx="3">
            <a:schemeClr val="accent5"/>
          </a:fillRef>
          <a:effectRef idx="3">
            <a:schemeClr val="accent5"/>
          </a:effectRef>
          <a:fontRef idx="minor">
            <a:schemeClr val="lt1"/>
          </a:fontRef>
        </dgm:style>
      </dgm:prSet>
      <dgm:spPr/>
      <dgm:t>
        <a:bodyPr/>
        <a:lstStyle/>
        <a:p>
          <a:r>
            <a:rPr kumimoji="1" lang="ja-JP" altLang="en-US" sz="2400" b="0" dirty="0" smtClean="0">
              <a:solidFill>
                <a:srgbClr val="FFFF00"/>
              </a:solidFill>
            </a:rPr>
            <a:t>付従性＋求償：</a:t>
          </a:r>
          <a:r>
            <a:rPr kumimoji="1" lang="en-US" altLang="ja-JP" sz="2400" b="0" dirty="0" smtClean="0">
              <a:solidFill>
                <a:srgbClr val="FFFF00"/>
              </a:solidFill>
            </a:rPr>
            <a:t/>
          </a:r>
          <a:br>
            <a:rPr kumimoji="1" lang="en-US" altLang="ja-JP" sz="2400" b="0" dirty="0" smtClean="0">
              <a:solidFill>
                <a:srgbClr val="FFFF00"/>
              </a:solidFill>
            </a:rPr>
          </a:br>
          <a:r>
            <a:rPr kumimoji="1" lang="ja-JP" altLang="en-US" sz="2400" b="1" dirty="0" smtClean="0">
              <a:hlinkClick xmlns:r="http://schemas.openxmlformats.org/officeDocument/2006/relationships" r:id="rId4" action="ppaction://hlinksldjump"/>
            </a:rPr>
            <a:t>弁済</a:t>
          </a:r>
          <a:r>
            <a:rPr kumimoji="1" lang="ja-JP" altLang="en-US" sz="2400" b="1" dirty="0" smtClean="0"/>
            <a:t>，</a:t>
          </a:r>
          <a:r>
            <a:rPr kumimoji="1" lang="ja-JP" altLang="en-US" sz="2400" b="1" dirty="0" smtClean="0">
              <a:hlinkClick xmlns:r="http://schemas.openxmlformats.org/officeDocument/2006/relationships" r:id="rId5" action="ppaction://hlinksldjump"/>
            </a:rPr>
            <a:t>更改・代物弁済</a:t>
          </a:r>
          <a:r>
            <a:rPr kumimoji="1" lang="ja-JP" altLang="en-US" sz="2400" b="1" dirty="0" smtClean="0"/>
            <a:t>，相殺，</a:t>
          </a:r>
          <a:r>
            <a:rPr kumimoji="1" lang="ja-JP" altLang="en-US" sz="2400" b="1" dirty="0" smtClean="0">
              <a:hlinkClick xmlns:r="http://schemas.openxmlformats.org/officeDocument/2006/relationships" r:id="rId5" action="ppaction://hlinksldjump"/>
            </a:rPr>
            <a:t>混同</a:t>
          </a:r>
          <a:r>
            <a:rPr kumimoji="1" lang="en-US" altLang="ja-JP" sz="2400" b="1" dirty="0" smtClean="0">
              <a:hlinkClick xmlns:r="http://schemas.openxmlformats.org/officeDocument/2006/relationships" r:id="rId5" action="ppaction://hlinksldjump"/>
            </a:rPr>
            <a:t>=</a:t>
          </a:r>
          <a:r>
            <a:rPr kumimoji="1" lang="ja-JP" altLang="en-US" sz="2400" b="1" dirty="0" smtClean="0">
              <a:hlinkClick xmlns:r="http://schemas.openxmlformats.org/officeDocument/2006/relationships" r:id="rId5" action="ppaction://hlinksldjump"/>
            </a:rPr>
            <a:t>弁済</a:t>
          </a:r>
          <a:endParaRPr kumimoji="1" lang="ja-JP" altLang="en-US" sz="2400" b="1" dirty="0"/>
        </a:p>
      </dgm:t>
    </dgm:pt>
    <dgm:pt modelId="{A390D3BD-ECC6-49CA-A2BD-DEA29093BD97}" type="parTrans" cxnId="{79A4E68D-C8CC-478D-BC7E-CF5429F5D7A0}">
      <dgm:prSet/>
      <dgm:spPr/>
      <dgm:t>
        <a:bodyPr/>
        <a:lstStyle/>
        <a:p>
          <a:endParaRPr kumimoji="1" lang="ja-JP" altLang="en-US"/>
        </a:p>
      </dgm:t>
    </dgm:pt>
    <dgm:pt modelId="{26381D20-338A-4A5C-B9BC-86164B50AC58}" type="sibTrans" cxnId="{79A4E68D-C8CC-478D-BC7E-CF5429F5D7A0}">
      <dgm:prSet/>
      <dgm:spPr/>
      <dgm:t>
        <a:bodyPr/>
        <a:lstStyle/>
        <a:p>
          <a:endParaRPr kumimoji="1" lang="ja-JP" altLang="en-US"/>
        </a:p>
      </dgm:t>
    </dgm:pt>
    <dgm:pt modelId="{0A25BB85-C4F9-457F-9864-43C2D29F6F9B}">
      <dgm:prSet phldrT="[テキスト]" phldr="1"/>
      <dgm:spPr/>
      <dgm:t>
        <a:bodyPr/>
        <a:lstStyle/>
        <a:p>
          <a:endParaRPr kumimoji="1" lang="ja-JP" altLang="en-US"/>
        </a:p>
      </dgm:t>
    </dgm:pt>
    <dgm:pt modelId="{0D43AD08-EDAF-40BE-8E10-A86C4E9D79E7}" type="parTrans" cxnId="{7F28BB3F-5008-4459-AB94-8133277C4646}">
      <dgm:prSet/>
      <dgm:spPr/>
      <dgm:t>
        <a:bodyPr/>
        <a:lstStyle/>
        <a:p>
          <a:endParaRPr kumimoji="1" lang="ja-JP" altLang="en-US"/>
        </a:p>
      </dgm:t>
    </dgm:pt>
    <dgm:pt modelId="{C35C4B9B-832A-4D65-A18A-907A2D75B85F}" type="sibTrans" cxnId="{7F28BB3F-5008-4459-AB94-8133277C4646}">
      <dgm:prSet/>
      <dgm:spPr/>
      <dgm:t>
        <a:bodyPr/>
        <a:lstStyle/>
        <a:p>
          <a:endParaRPr kumimoji="1" lang="ja-JP" altLang="en-US"/>
        </a:p>
      </dgm:t>
    </dgm:pt>
    <dgm:pt modelId="{27897A75-44A4-4BA6-B55D-5603130BE4E4}">
      <dgm:prSet phldrT="[テキスト]" phldr="1"/>
      <dgm:spPr/>
      <dgm:t>
        <a:bodyPr/>
        <a:lstStyle/>
        <a:p>
          <a:endParaRPr kumimoji="1" lang="ja-JP" altLang="en-US"/>
        </a:p>
      </dgm:t>
    </dgm:pt>
    <dgm:pt modelId="{5FB2459E-08EF-4620-99C9-520425328DCA}" type="parTrans" cxnId="{55C1B7EA-E400-4C31-9C0B-00B172F68F42}">
      <dgm:prSet/>
      <dgm:spPr/>
      <dgm:t>
        <a:bodyPr/>
        <a:lstStyle/>
        <a:p>
          <a:endParaRPr kumimoji="1" lang="ja-JP" altLang="en-US"/>
        </a:p>
      </dgm:t>
    </dgm:pt>
    <dgm:pt modelId="{1A50361A-60CD-4DC7-912A-1C0CED5F8130}" type="sibTrans" cxnId="{55C1B7EA-E400-4C31-9C0B-00B172F68F42}">
      <dgm:prSet/>
      <dgm:spPr/>
      <dgm:t>
        <a:bodyPr/>
        <a:lstStyle/>
        <a:p>
          <a:endParaRPr kumimoji="1" lang="ja-JP" altLang="en-US"/>
        </a:p>
      </dgm:t>
    </dgm:pt>
    <dgm:pt modelId="{12FC2E6A-A752-417D-A86C-1919AA048459}">
      <dgm:prSet phldrT="[テキスト]" phldr="1"/>
      <dgm:spPr/>
      <dgm:t>
        <a:bodyPr/>
        <a:lstStyle/>
        <a:p>
          <a:endParaRPr kumimoji="1" lang="ja-JP" altLang="en-US"/>
        </a:p>
      </dgm:t>
    </dgm:pt>
    <dgm:pt modelId="{74839908-8A4E-49E0-9A65-3D58A1105981}" type="parTrans" cxnId="{9B7F6746-841C-4A8B-B9D6-8BAAD7274E68}">
      <dgm:prSet/>
      <dgm:spPr/>
      <dgm:t>
        <a:bodyPr/>
        <a:lstStyle/>
        <a:p>
          <a:endParaRPr kumimoji="1" lang="ja-JP" altLang="en-US"/>
        </a:p>
      </dgm:t>
    </dgm:pt>
    <dgm:pt modelId="{2623428F-C711-4957-9541-25C4C69F81AB}" type="sibTrans" cxnId="{9B7F6746-841C-4A8B-B9D6-8BAAD7274E68}">
      <dgm:prSet/>
      <dgm:spPr/>
      <dgm:t>
        <a:bodyPr/>
        <a:lstStyle/>
        <a:p>
          <a:endParaRPr kumimoji="1" lang="ja-JP" altLang="en-US"/>
        </a:p>
      </dgm:t>
    </dgm:pt>
    <dgm:pt modelId="{785C267A-F4D5-4A90-A4DF-B4B7614DD0CE}">
      <dgm:prSet phldrT="[テキスト]" phldr="1"/>
      <dgm:spPr/>
      <dgm:t>
        <a:bodyPr/>
        <a:lstStyle/>
        <a:p>
          <a:endParaRPr kumimoji="1" lang="ja-JP" altLang="en-US"/>
        </a:p>
      </dgm:t>
    </dgm:pt>
    <dgm:pt modelId="{D9C2E263-94BF-4CEE-AEDC-9330647BA5E5}" type="parTrans" cxnId="{F4E92FAA-5785-4A87-81C4-E79EC197FB95}">
      <dgm:prSet/>
      <dgm:spPr/>
      <dgm:t>
        <a:bodyPr/>
        <a:lstStyle/>
        <a:p>
          <a:endParaRPr kumimoji="1" lang="ja-JP" altLang="en-US"/>
        </a:p>
      </dgm:t>
    </dgm:pt>
    <dgm:pt modelId="{E1764DD0-C43E-4048-BB82-309AE57F7B0F}" type="sibTrans" cxnId="{F4E92FAA-5785-4A87-81C4-E79EC197FB95}">
      <dgm:prSet/>
      <dgm:spPr/>
      <dgm:t>
        <a:bodyPr/>
        <a:lstStyle/>
        <a:p>
          <a:endParaRPr kumimoji="1" lang="ja-JP" altLang="en-US"/>
        </a:p>
      </dgm:t>
    </dgm:pt>
    <dgm:pt modelId="{958E3805-8935-4A25-B308-E04336956268}">
      <dgm:prSet phldrT="[テキスト]" phldr="1"/>
      <dgm:spPr/>
      <dgm:t>
        <a:bodyPr/>
        <a:lstStyle/>
        <a:p>
          <a:endParaRPr kumimoji="1" lang="ja-JP" altLang="en-US"/>
        </a:p>
      </dgm:t>
    </dgm:pt>
    <dgm:pt modelId="{379FE409-69A2-4EDA-979D-E17B1512EE9F}" type="parTrans" cxnId="{286765F1-A1CD-47DD-A9EF-4F8CA466BE55}">
      <dgm:prSet/>
      <dgm:spPr/>
      <dgm:t>
        <a:bodyPr/>
        <a:lstStyle/>
        <a:p>
          <a:endParaRPr kumimoji="1" lang="ja-JP" altLang="en-US"/>
        </a:p>
      </dgm:t>
    </dgm:pt>
    <dgm:pt modelId="{BC91C4B5-9BFD-4016-8355-D855BCCC18E7}" type="sibTrans" cxnId="{286765F1-A1CD-47DD-A9EF-4F8CA466BE55}">
      <dgm:prSet/>
      <dgm:spPr/>
      <dgm:t>
        <a:bodyPr/>
        <a:lstStyle/>
        <a:p>
          <a:endParaRPr kumimoji="1" lang="ja-JP" altLang="en-US"/>
        </a:p>
      </dgm:t>
    </dgm:pt>
    <dgm:pt modelId="{3626EC50-1994-4A7E-B101-6C329FDBC5B9}">
      <dgm:prSet phldrT="[テキスト]" phldr="1"/>
      <dgm:spPr/>
      <dgm:t>
        <a:bodyPr/>
        <a:lstStyle/>
        <a:p>
          <a:endParaRPr kumimoji="1" lang="ja-JP" altLang="en-US"/>
        </a:p>
      </dgm:t>
    </dgm:pt>
    <dgm:pt modelId="{8C164989-6C3F-4431-A284-6A070AB40129}" type="parTrans" cxnId="{7886DE2D-4DF9-4FAF-B9F7-1164078E9013}">
      <dgm:prSet/>
      <dgm:spPr/>
      <dgm:t>
        <a:bodyPr/>
        <a:lstStyle/>
        <a:p>
          <a:endParaRPr kumimoji="1" lang="ja-JP" altLang="en-US"/>
        </a:p>
      </dgm:t>
    </dgm:pt>
    <dgm:pt modelId="{DFC58CFB-6D89-4ED9-9700-58C5A17804E7}" type="sibTrans" cxnId="{7886DE2D-4DF9-4FAF-B9F7-1164078E9013}">
      <dgm:prSet/>
      <dgm:spPr/>
      <dgm:t>
        <a:bodyPr/>
        <a:lstStyle/>
        <a:p>
          <a:endParaRPr kumimoji="1" lang="ja-JP" altLang="en-US"/>
        </a:p>
      </dgm:t>
    </dgm:pt>
    <dgm:pt modelId="{DE0DA77F-178D-4AEE-9FD8-62223A01041F}">
      <dgm:prSet phldrT="[テキスト]" custT="1">
        <dgm:style>
          <a:lnRef idx="0">
            <a:schemeClr val="accent2"/>
          </a:lnRef>
          <a:fillRef idx="3">
            <a:schemeClr val="accent2"/>
          </a:fillRef>
          <a:effectRef idx="3">
            <a:schemeClr val="accent2"/>
          </a:effectRef>
          <a:fontRef idx="minor">
            <a:schemeClr val="lt1"/>
          </a:fontRef>
        </dgm:style>
      </dgm:prSet>
      <dgm:spPr/>
      <dgm:t>
        <a:bodyPr/>
        <a:lstStyle/>
        <a:p>
          <a:r>
            <a:rPr kumimoji="1" lang="ja-JP" altLang="en-US" sz="2400" b="0" dirty="0" smtClean="0">
              <a:solidFill>
                <a:srgbClr val="FFFF00"/>
              </a:solidFill>
            </a:rPr>
            <a:t>保証の</a:t>
          </a:r>
          <a:r>
            <a:rPr kumimoji="1" lang="en-US" altLang="ja-JP" sz="2400" b="0" dirty="0" smtClean="0">
              <a:solidFill>
                <a:srgbClr val="FFFF00"/>
              </a:solidFill>
            </a:rPr>
            <a:t/>
          </a:r>
          <a:br>
            <a:rPr kumimoji="1" lang="en-US" altLang="ja-JP" sz="2400" b="0" dirty="0" smtClean="0">
              <a:solidFill>
                <a:srgbClr val="FFFF00"/>
              </a:solidFill>
            </a:rPr>
          </a:br>
          <a:r>
            <a:rPr kumimoji="1" lang="ja-JP" altLang="en-US" sz="2400" b="0" dirty="0" smtClean="0">
              <a:solidFill>
                <a:srgbClr val="FFFF00"/>
              </a:solidFill>
            </a:rPr>
            <a:t>規定（民法</a:t>
          </a:r>
          <a:r>
            <a:rPr kumimoji="1" lang="en-US" altLang="ja-JP" sz="2400" b="0" dirty="0" smtClean="0">
              <a:solidFill>
                <a:srgbClr val="FFFF00"/>
              </a:solidFill>
            </a:rPr>
            <a:t>457</a:t>
          </a:r>
          <a:r>
            <a:rPr kumimoji="1" lang="ja-JP" altLang="en-US" sz="2400" b="0" dirty="0" smtClean="0">
              <a:solidFill>
                <a:srgbClr val="FFFF00"/>
              </a:solidFill>
            </a:rPr>
            <a:t>条</a:t>
          </a:r>
          <a:r>
            <a:rPr kumimoji="1" lang="en-US" altLang="ja-JP" sz="2400" b="0" dirty="0" smtClean="0">
              <a:solidFill>
                <a:srgbClr val="FFFF00"/>
              </a:solidFill>
            </a:rPr>
            <a:t>1</a:t>
          </a:r>
          <a:r>
            <a:rPr kumimoji="1" lang="ja-JP" altLang="en-US" sz="2400" b="0" dirty="0" smtClean="0">
              <a:solidFill>
                <a:srgbClr val="FFFF00"/>
              </a:solidFill>
            </a:rPr>
            <a:t>項）の準用</a:t>
          </a:r>
          <a:r>
            <a:rPr kumimoji="1" lang="ja-JP" altLang="en-US" sz="2400" b="1" dirty="0" smtClean="0">
              <a:solidFill>
                <a:srgbClr val="FFFF00"/>
              </a:solidFill>
            </a:rPr>
            <a:t>：</a:t>
          </a:r>
          <a:r>
            <a:rPr kumimoji="1" lang="en-US" altLang="ja-JP" sz="2400" b="1" dirty="0" smtClean="0"/>
            <a:t/>
          </a:r>
          <a:br>
            <a:rPr kumimoji="1" lang="en-US" altLang="ja-JP" sz="2400" b="1" dirty="0" smtClean="0"/>
          </a:br>
          <a:r>
            <a:rPr kumimoji="1" lang="ja-JP" altLang="en-US" sz="2400" b="1" dirty="0" smtClean="0">
              <a:hlinkClick xmlns:r="http://schemas.openxmlformats.org/officeDocument/2006/relationships" r:id="rId6" action="ppaction://hlinksldjump"/>
            </a:rPr>
            <a:t>請求</a:t>
          </a:r>
          <a:endParaRPr kumimoji="1" lang="ja-JP" altLang="en-US" sz="2400" b="1" dirty="0"/>
        </a:p>
      </dgm:t>
    </dgm:pt>
    <dgm:pt modelId="{AC8DBD72-B499-460E-B835-B3771AD58BDB}" type="parTrans" cxnId="{AC59C883-15F0-4BBA-A4BA-64BFB6B0C265}">
      <dgm:prSet/>
      <dgm:spPr/>
      <dgm:t>
        <a:bodyPr/>
        <a:lstStyle/>
        <a:p>
          <a:endParaRPr kumimoji="1" lang="ja-JP" altLang="en-US"/>
        </a:p>
      </dgm:t>
    </dgm:pt>
    <dgm:pt modelId="{28B61693-9EC6-48D9-8041-EA8498684F2C}" type="sibTrans" cxnId="{AC59C883-15F0-4BBA-A4BA-64BFB6B0C265}">
      <dgm:prSet/>
      <dgm:spPr/>
      <dgm:t>
        <a:bodyPr/>
        <a:lstStyle/>
        <a:p>
          <a:endParaRPr kumimoji="1" lang="ja-JP" altLang="en-US"/>
        </a:p>
      </dgm:t>
    </dgm:pt>
    <dgm:pt modelId="{F84B6728-E01A-4E1E-8A04-FCF7AD2CA937}" type="pres">
      <dgm:prSet presAssocID="{80DC40EC-751E-4224-9DB5-40E9369AA8BE}" presName="cycle" presStyleCnt="0">
        <dgm:presLayoutVars>
          <dgm:chMax val="1"/>
          <dgm:dir/>
          <dgm:animLvl val="ctr"/>
          <dgm:resizeHandles val="exact"/>
        </dgm:presLayoutVars>
      </dgm:prSet>
      <dgm:spPr/>
      <dgm:t>
        <a:bodyPr/>
        <a:lstStyle/>
        <a:p>
          <a:endParaRPr kumimoji="1" lang="ja-JP" altLang="en-US"/>
        </a:p>
      </dgm:t>
    </dgm:pt>
    <dgm:pt modelId="{261FBE65-02F0-4C78-A732-A114CD27FDD2}" type="pres">
      <dgm:prSet presAssocID="{8F41E1BC-2AE5-4455-9375-A7022695FEA1}" presName="centerShape" presStyleLbl="node0" presStyleIdx="0" presStyleCnt="1" custScaleX="159948" custScaleY="79713" custLinFactNeighborY="-1954"/>
      <dgm:spPr/>
      <dgm:t>
        <a:bodyPr/>
        <a:lstStyle/>
        <a:p>
          <a:endParaRPr kumimoji="1" lang="ja-JP" altLang="en-US"/>
        </a:p>
      </dgm:t>
    </dgm:pt>
    <dgm:pt modelId="{158FDBE1-B25B-40A4-B7A8-A74432E4D444}" type="pres">
      <dgm:prSet presAssocID="{EF5B0504-23A1-4826-B795-A5E68AE8DE1F}" presName="parTrans" presStyleLbl="bgSibTrans2D1" presStyleIdx="0" presStyleCnt="3"/>
      <dgm:spPr/>
      <dgm:t>
        <a:bodyPr/>
        <a:lstStyle/>
        <a:p>
          <a:endParaRPr kumimoji="1" lang="ja-JP" altLang="en-US"/>
        </a:p>
      </dgm:t>
    </dgm:pt>
    <dgm:pt modelId="{2B32E33D-E032-4411-A53F-253806A920F0}" type="pres">
      <dgm:prSet presAssocID="{27A32E5A-EA23-4E06-8B91-6484C21BB22D}" presName="node" presStyleLbl="node1" presStyleIdx="0" presStyleCnt="3" custScaleX="110000" custRadScaleRad="114388" custRadScaleInc="-8177">
        <dgm:presLayoutVars>
          <dgm:bulletEnabled val="1"/>
        </dgm:presLayoutVars>
      </dgm:prSet>
      <dgm:spPr/>
      <dgm:t>
        <a:bodyPr/>
        <a:lstStyle/>
        <a:p>
          <a:endParaRPr kumimoji="1" lang="ja-JP" altLang="en-US"/>
        </a:p>
      </dgm:t>
    </dgm:pt>
    <dgm:pt modelId="{B9B4B457-426B-4380-BB94-80423442C8AB}" type="pres">
      <dgm:prSet presAssocID="{A390D3BD-ECC6-49CA-A2BD-DEA29093BD97}" presName="parTrans" presStyleLbl="bgSibTrans2D1" presStyleIdx="1" presStyleCnt="3"/>
      <dgm:spPr/>
      <dgm:t>
        <a:bodyPr/>
        <a:lstStyle/>
        <a:p>
          <a:endParaRPr kumimoji="1" lang="ja-JP" altLang="en-US"/>
        </a:p>
      </dgm:t>
    </dgm:pt>
    <dgm:pt modelId="{08CC35D3-009D-4713-A2FC-330D12EB061A}" type="pres">
      <dgm:prSet presAssocID="{D2455C34-DE05-4DE9-A900-119E8758EAB1}" presName="node" presStyleLbl="node1" presStyleIdx="1" presStyleCnt="3" custScaleX="110000" custRadScaleRad="88346">
        <dgm:presLayoutVars>
          <dgm:bulletEnabled val="1"/>
        </dgm:presLayoutVars>
      </dgm:prSet>
      <dgm:spPr/>
      <dgm:t>
        <a:bodyPr/>
        <a:lstStyle/>
        <a:p>
          <a:endParaRPr kumimoji="1" lang="ja-JP" altLang="en-US"/>
        </a:p>
      </dgm:t>
    </dgm:pt>
    <dgm:pt modelId="{0CA8166E-E19D-46FE-8B5D-D83B843EC60B}" type="pres">
      <dgm:prSet presAssocID="{AC8DBD72-B499-460E-B835-B3771AD58BDB}" presName="parTrans" presStyleLbl="bgSibTrans2D1" presStyleIdx="2" presStyleCnt="3"/>
      <dgm:spPr/>
      <dgm:t>
        <a:bodyPr/>
        <a:lstStyle/>
        <a:p>
          <a:endParaRPr kumimoji="1" lang="ja-JP" altLang="en-US"/>
        </a:p>
      </dgm:t>
    </dgm:pt>
    <dgm:pt modelId="{295414A7-C7C4-4A25-8408-135ED35E5BAB}" type="pres">
      <dgm:prSet presAssocID="{DE0DA77F-178D-4AEE-9FD8-62223A01041F}" presName="node" presStyleLbl="node1" presStyleIdx="2" presStyleCnt="3" custScaleX="110000" custRadScaleRad="114388" custRadScaleInc="8177">
        <dgm:presLayoutVars>
          <dgm:bulletEnabled val="1"/>
        </dgm:presLayoutVars>
      </dgm:prSet>
      <dgm:spPr/>
      <dgm:t>
        <a:bodyPr/>
        <a:lstStyle/>
        <a:p>
          <a:endParaRPr kumimoji="1" lang="ja-JP" altLang="en-US"/>
        </a:p>
      </dgm:t>
    </dgm:pt>
  </dgm:ptLst>
  <dgm:cxnLst>
    <dgm:cxn modelId="{AC59C883-15F0-4BBA-A4BA-64BFB6B0C265}" srcId="{8F41E1BC-2AE5-4455-9375-A7022695FEA1}" destId="{DE0DA77F-178D-4AEE-9FD8-62223A01041F}" srcOrd="2" destOrd="0" parTransId="{AC8DBD72-B499-460E-B835-B3771AD58BDB}" sibTransId="{28B61693-9EC6-48D9-8041-EA8498684F2C}"/>
    <dgm:cxn modelId="{286765F1-A1CD-47DD-A9EF-4F8CA466BE55}" srcId="{785C267A-F4D5-4A90-A4DF-B4B7614DD0CE}" destId="{958E3805-8935-4A25-B308-E04336956268}" srcOrd="0" destOrd="0" parTransId="{379FE409-69A2-4EDA-979D-E17B1512EE9F}" sibTransId="{BC91C4B5-9BFD-4016-8355-D855BCCC18E7}"/>
    <dgm:cxn modelId="{F4E92FAA-5785-4A87-81C4-E79EC197FB95}" srcId="{80DC40EC-751E-4224-9DB5-40E9369AA8BE}" destId="{785C267A-F4D5-4A90-A4DF-B4B7614DD0CE}" srcOrd="2" destOrd="0" parTransId="{D9C2E263-94BF-4CEE-AEDC-9330647BA5E5}" sibTransId="{E1764DD0-C43E-4048-BB82-309AE57F7B0F}"/>
    <dgm:cxn modelId="{55C1B7EA-E400-4C31-9C0B-00B172F68F42}" srcId="{0A25BB85-C4F9-457F-9864-43C2D29F6F9B}" destId="{27897A75-44A4-4BA6-B55D-5603130BE4E4}" srcOrd="0" destOrd="0" parTransId="{5FB2459E-08EF-4620-99C9-520425328DCA}" sibTransId="{1A50361A-60CD-4DC7-912A-1C0CED5F8130}"/>
    <dgm:cxn modelId="{1BF321D9-82FB-4580-A2BF-F68E1BB4F471}" type="presOf" srcId="{80DC40EC-751E-4224-9DB5-40E9369AA8BE}" destId="{F84B6728-E01A-4E1E-8A04-FCF7AD2CA937}" srcOrd="0" destOrd="0" presId="urn:microsoft.com/office/officeart/2005/8/layout/radial4"/>
    <dgm:cxn modelId="{F876BD07-A91D-40A1-9639-33EED5C66375}" srcId="{80DC40EC-751E-4224-9DB5-40E9369AA8BE}" destId="{8F41E1BC-2AE5-4455-9375-A7022695FEA1}" srcOrd="0" destOrd="0" parTransId="{00BE6FD0-5643-4AAB-85FF-6E5E2065F162}" sibTransId="{55DF15E6-FA8C-41FB-A094-F6E573205214}"/>
    <dgm:cxn modelId="{2A65B1FD-4944-4E5D-8651-67F5AF748DA5}" srcId="{8F41E1BC-2AE5-4455-9375-A7022695FEA1}" destId="{27A32E5A-EA23-4E06-8B91-6484C21BB22D}" srcOrd="0" destOrd="0" parTransId="{EF5B0504-23A1-4826-B795-A5E68AE8DE1F}" sibTransId="{FA5AB691-4FA3-4C9F-8EB1-496BF673B325}"/>
    <dgm:cxn modelId="{79A4E68D-C8CC-478D-BC7E-CF5429F5D7A0}" srcId="{8F41E1BC-2AE5-4455-9375-A7022695FEA1}" destId="{D2455C34-DE05-4DE9-A900-119E8758EAB1}" srcOrd="1" destOrd="0" parTransId="{A390D3BD-ECC6-49CA-A2BD-DEA29093BD97}" sibTransId="{26381D20-338A-4A5C-B9BC-86164B50AC58}"/>
    <dgm:cxn modelId="{66BDD472-1A3D-438E-95C0-19F605E23156}" type="presOf" srcId="{AC8DBD72-B499-460E-B835-B3771AD58BDB}" destId="{0CA8166E-E19D-46FE-8B5D-D83B843EC60B}" srcOrd="0" destOrd="0" presId="urn:microsoft.com/office/officeart/2005/8/layout/radial4"/>
    <dgm:cxn modelId="{DCA1A663-C48C-4634-8873-FE33E0636ED9}" type="presOf" srcId="{27A32E5A-EA23-4E06-8B91-6484C21BB22D}" destId="{2B32E33D-E032-4411-A53F-253806A920F0}" srcOrd="0" destOrd="0" presId="urn:microsoft.com/office/officeart/2005/8/layout/radial4"/>
    <dgm:cxn modelId="{D4F60EFE-7CCA-487B-B4BA-41EC9AC6A710}" type="presOf" srcId="{DE0DA77F-178D-4AEE-9FD8-62223A01041F}" destId="{295414A7-C7C4-4A25-8408-135ED35E5BAB}" srcOrd="0" destOrd="0" presId="urn:microsoft.com/office/officeart/2005/8/layout/radial4"/>
    <dgm:cxn modelId="{0079EE43-9CFE-4C96-823D-F8572DEAF4EC}" type="presOf" srcId="{D2455C34-DE05-4DE9-A900-119E8758EAB1}" destId="{08CC35D3-009D-4713-A2FC-330D12EB061A}" srcOrd="0" destOrd="0" presId="urn:microsoft.com/office/officeart/2005/8/layout/radial4"/>
    <dgm:cxn modelId="{3EFC41A8-FB94-4AC5-AC73-34CC57AB8DC3}" type="presOf" srcId="{8F41E1BC-2AE5-4455-9375-A7022695FEA1}" destId="{261FBE65-02F0-4C78-A732-A114CD27FDD2}" srcOrd="0" destOrd="0" presId="urn:microsoft.com/office/officeart/2005/8/layout/radial4"/>
    <dgm:cxn modelId="{9B7F6746-841C-4A8B-B9D6-8BAAD7274E68}" srcId="{0A25BB85-C4F9-457F-9864-43C2D29F6F9B}" destId="{12FC2E6A-A752-417D-A86C-1919AA048459}" srcOrd="1" destOrd="0" parTransId="{74839908-8A4E-49E0-9A65-3D58A1105981}" sibTransId="{2623428F-C711-4957-9541-25C4C69F81AB}"/>
    <dgm:cxn modelId="{7F28BB3F-5008-4459-AB94-8133277C4646}" srcId="{80DC40EC-751E-4224-9DB5-40E9369AA8BE}" destId="{0A25BB85-C4F9-457F-9864-43C2D29F6F9B}" srcOrd="1" destOrd="0" parTransId="{0D43AD08-EDAF-40BE-8E10-A86C4E9D79E7}" sibTransId="{C35C4B9B-832A-4D65-A18A-907A2D75B85F}"/>
    <dgm:cxn modelId="{7886DE2D-4DF9-4FAF-B9F7-1164078E9013}" srcId="{785C267A-F4D5-4A90-A4DF-B4B7614DD0CE}" destId="{3626EC50-1994-4A7E-B101-6C329FDBC5B9}" srcOrd="1" destOrd="0" parTransId="{8C164989-6C3F-4431-A284-6A070AB40129}" sibTransId="{DFC58CFB-6D89-4ED9-9700-58C5A17804E7}"/>
    <dgm:cxn modelId="{D76642C3-6981-4BAF-B9ED-1D47E30737D9}" type="presOf" srcId="{EF5B0504-23A1-4826-B795-A5E68AE8DE1F}" destId="{158FDBE1-B25B-40A4-B7A8-A74432E4D444}" srcOrd="0" destOrd="0" presId="urn:microsoft.com/office/officeart/2005/8/layout/radial4"/>
    <dgm:cxn modelId="{4959AF93-F804-4D81-B886-3F47C4613162}" type="presOf" srcId="{A390D3BD-ECC6-49CA-A2BD-DEA29093BD97}" destId="{B9B4B457-426B-4380-BB94-80423442C8AB}" srcOrd="0" destOrd="0" presId="urn:microsoft.com/office/officeart/2005/8/layout/radial4"/>
    <dgm:cxn modelId="{5B7D6D3C-9D88-4D92-A835-290C060D73BE}" type="presParOf" srcId="{F84B6728-E01A-4E1E-8A04-FCF7AD2CA937}" destId="{261FBE65-02F0-4C78-A732-A114CD27FDD2}" srcOrd="0" destOrd="0" presId="urn:microsoft.com/office/officeart/2005/8/layout/radial4"/>
    <dgm:cxn modelId="{B6CF33AE-9745-4B27-81E7-2E31AA4D56FD}" type="presParOf" srcId="{F84B6728-E01A-4E1E-8A04-FCF7AD2CA937}" destId="{158FDBE1-B25B-40A4-B7A8-A74432E4D444}" srcOrd="1" destOrd="0" presId="urn:microsoft.com/office/officeart/2005/8/layout/radial4"/>
    <dgm:cxn modelId="{0FC9ABBF-2391-4BCA-A5D4-43EE1BC1B9BC}" type="presParOf" srcId="{F84B6728-E01A-4E1E-8A04-FCF7AD2CA937}" destId="{2B32E33D-E032-4411-A53F-253806A920F0}" srcOrd="2" destOrd="0" presId="urn:microsoft.com/office/officeart/2005/8/layout/radial4"/>
    <dgm:cxn modelId="{327CCD0A-360E-43CE-8570-B9FA6D97E748}" type="presParOf" srcId="{F84B6728-E01A-4E1E-8A04-FCF7AD2CA937}" destId="{B9B4B457-426B-4380-BB94-80423442C8AB}" srcOrd="3" destOrd="0" presId="urn:microsoft.com/office/officeart/2005/8/layout/radial4"/>
    <dgm:cxn modelId="{3A4BD257-A86B-46C8-9425-33E5595A233F}" type="presParOf" srcId="{F84B6728-E01A-4E1E-8A04-FCF7AD2CA937}" destId="{08CC35D3-009D-4713-A2FC-330D12EB061A}" srcOrd="4" destOrd="0" presId="urn:microsoft.com/office/officeart/2005/8/layout/radial4"/>
    <dgm:cxn modelId="{6DB896B4-383E-4ABB-9B73-A591812B7B75}" type="presParOf" srcId="{F84B6728-E01A-4E1E-8A04-FCF7AD2CA937}" destId="{0CA8166E-E19D-46FE-8B5D-D83B843EC60B}" srcOrd="5" destOrd="0" presId="urn:microsoft.com/office/officeart/2005/8/layout/radial4"/>
    <dgm:cxn modelId="{46FBC750-B1FF-48C9-BE16-909D3725F6F1}" type="presParOf" srcId="{F84B6728-E01A-4E1E-8A04-FCF7AD2CA937}" destId="{295414A7-C7C4-4A25-8408-135ED35E5BAB}" srcOrd="6" destOrd="0" presId="urn:microsoft.com/office/officeart/2005/8/layout/radial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0DC40EC-751E-4224-9DB5-40E9369AA8B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8F41E1BC-2AE5-4455-9375-A7022695FEA1}">
      <dgm:prSet phldrT="[テキスト]" custT="1">
        <dgm:style>
          <a:lnRef idx="0">
            <a:schemeClr val="accent4"/>
          </a:lnRef>
          <a:fillRef idx="3">
            <a:schemeClr val="accent4"/>
          </a:fillRef>
          <a:effectRef idx="3">
            <a:schemeClr val="accent4"/>
          </a:effectRef>
          <a:fontRef idx="minor">
            <a:schemeClr val="lt1"/>
          </a:fontRef>
        </dgm:style>
      </dgm:prSet>
      <dgm:spPr/>
      <dgm:t>
        <a:bodyPr/>
        <a:lstStyle/>
        <a:p>
          <a:r>
            <a:rPr kumimoji="1" lang="ja-JP" altLang="en-US" sz="2400" dirty="0" smtClean="0"/>
            <a:t>連帯債務者の一人に生じた事由の</a:t>
          </a:r>
          <a:r>
            <a:rPr kumimoji="1" lang="en-US" altLang="ja-JP" sz="2400" dirty="0" smtClean="0"/>
            <a:t/>
          </a:r>
          <a:br>
            <a:rPr kumimoji="1" lang="en-US" altLang="ja-JP" sz="2400" dirty="0" smtClean="0"/>
          </a:br>
          <a:r>
            <a:rPr kumimoji="1" lang="ja-JP" altLang="en-US" sz="2400" b="1" dirty="0" smtClean="0">
              <a:solidFill>
                <a:srgbClr val="FFFF00"/>
              </a:solidFill>
            </a:rPr>
            <a:t>絶対的効力</a:t>
          </a:r>
          <a:endParaRPr kumimoji="1" lang="ja-JP" altLang="en-US" sz="2400" b="1" dirty="0">
            <a:solidFill>
              <a:srgbClr val="FFFF00"/>
            </a:solidFill>
          </a:endParaRPr>
        </a:p>
      </dgm:t>
    </dgm:pt>
    <dgm:pt modelId="{00BE6FD0-5643-4AAB-85FF-6E5E2065F162}" type="parTrans" cxnId="{F876BD07-A91D-40A1-9639-33EED5C66375}">
      <dgm:prSet/>
      <dgm:spPr/>
      <dgm:t>
        <a:bodyPr/>
        <a:lstStyle/>
        <a:p>
          <a:endParaRPr kumimoji="1" lang="ja-JP" altLang="en-US"/>
        </a:p>
      </dgm:t>
    </dgm:pt>
    <dgm:pt modelId="{55DF15E6-FA8C-41FB-A094-F6E573205214}" type="sibTrans" cxnId="{F876BD07-A91D-40A1-9639-33EED5C66375}">
      <dgm:prSet/>
      <dgm:spPr/>
      <dgm:t>
        <a:bodyPr/>
        <a:lstStyle/>
        <a:p>
          <a:endParaRPr kumimoji="1" lang="ja-JP" altLang="en-US"/>
        </a:p>
      </dgm:t>
    </dgm:pt>
    <dgm:pt modelId="{27A32E5A-EA23-4E06-8B91-6484C21BB22D}">
      <dgm:prSet phldrT="[テキスト]" custT="1">
        <dgm:style>
          <a:lnRef idx="0">
            <a:schemeClr val="accent3"/>
          </a:lnRef>
          <a:fillRef idx="3">
            <a:schemeClr val="accent3"/>
          </a:fillRef>
          <a:effectRef idx="3">
            <a:schemeClr val="accent3"/>
          </a:effectRef>
          <a:fontRef idx="minor">
            <a:schemeClr val="lt1"/>
          </a:fontRef>
        </dgm:style>
      </dgm:prSet>
      <dgm:spPr/>
      <dgm:t>
        <a:bodyPr/>
        <a:lstStyle/>
        <a:p>
          <a:r>
            <a:rPr kumimoji="1" lang="ja-JP" altLang="en-US" sz="2400" b="0" dirty="0" smtClean="0">
              <a:solidFill>
                <a:srgbClr val="FFFF00"/>
              </a:solidFill>
            </a:rPr>
            <a:t>付従性のみ：</a:t>
          </a:r>
          <a:r>
            <a:rPr kumimoji="1" lang="en-US" altLang="ja-JP" sz="2400" b="0" dirty="0" smtClean="0">
              <a:solidFill>
                <a:srgbClr val="FFFF00"/>
              </a:solidFill>
            </a:rPr>
            <a:t/>
          </a:r>
          <a:br>
            <a:rPr kumimoji="1" lang="en-US" altLang="ja-JP" sz="2400" b="0" dirty="0" smtClean="0">
              <a:solidFill>
                <a:srgbClr val="FFFF00"/>
              </a:solidFill>
            </a:rPr>
          </a:br>
          <a:r>
            <a:rPr kumimoji="1" lang="ja-JP" altLang="en-US" sz="2400" b="1" dirty="0" smtClean="0"/>
            <a:t>不成立</a:t>
          </a:r>
          <a:r>
            <a:rPr kumimoji="1" lang="ja-JP" altLang="en-US" sz="2400" b="0" dirty="0" smtClean="0"/>
            <a:t>，</a:t>
          </a:r>
          <a:r>
            <a:rPr kumimoji="1" lang="ja-JP" altLang="en-US" sz="2400" b="0" dirty="0" smtClean="0">
              <a:hlinkClick xmlns:r="http://schemas.openxmlformats.org/officeDocument/2006/relationships" r:id="rId1" action="ppaction://hlinksldjump"/>
            </a:rPr>
            <a:t>取消・</a:t>
          </a:r>
          <a:r>
            <a:rPr kumimoji="1" lang="ja-JP" altLang="en-US" sz="2400" b="1" dirty="0" smtClean="0">
              <a:hlinkClick xmlns:r="http://schemas.openxmlformats.org/officeDocument/2006/relationships" r:id="rId1" action="ppaction://hlinksldjump"/>
            </a:rPr>
            <a:t>無効</a:t>
          </a:r>
          <a:r>
            <a:rPr kumimoji="1" lang="ja-JP" altLang="en-US" sz="2400" b="1" dirty="0" smtClean="0"/>
            <a:t>，</a:t>
          </a:r>
          <a:r>
            <a:rPr kumimoji="1" lang="ja-JP" altLang="en-US" sz="2400" b="1" dirty="0" smtClean="0">
              <a:hlinkClick xmlns:r="http://schemas.openxmlformats.org/officeDocument/2006/relationships" r:id="rId2" action="ppaction://hlinksldjump"/>
            </a:rPr>
            <a:t>免除</a:t>
          </a:r>
          <a:r>
            <a:rPr kumimoji="1" lang="ja-JP" altLang="en-US" sz="2400" b="1" dirty="0" smtClean="0"/>
            <a:t>，</a:t>
          </a:r>
          <a:r>
            <a:rPr kumimoji="1" lang="en-US" altLang="ja-JP" sz="2400" b="1" dirty="0" smtClean="0"/>
            <a:t/>
          </a:r>
          <a:br>
            <a:rPr kumimoji="1" lang="en-US" altLang="ja-JP" sz="2400" b="1" dirty="0" smtClean="0"/>
          </a:br>
          <a:r>
            <a:rPr kumimoji="1" lang="ja-JP" altLang="en-US" sz="2400" b="1" dirty="0" smtClean="0">
              <a:hlinkClick xmlns:r="http://schemas.openxmlformats.org/officeDocument/2006/relationships" r:id="rId3" action="ppaction://hlinksldjump"/>
            </a:rPr>
            <a:t>消滅時効</a:t>
          </a:r>
          <a:endParaRPr kumimoji="1" lang="ja-JP" altLang="en-US" sz="2400" b="1" dirty="0"/>
        </a:p>
      </dgm:t>
    </dgm:pt>
    <dgm:pt modelId="{EF5B0504-23A1-4826-B795-A5E68AE8DE1F}" type="parTrans" cxnId="{2A65B1FD-4944-4E5D-8651-67F5AF748DA5}">
      <dgm:prSet/>
      <dgm:spPr/>
      <dgm:t>
        <a:bodyPr/>
        <a:lstStyle/>
        <a:p>
          <a:endParaRPr kumimoji="1" lang="ja-JP" altLang="en-US"/>
        </a:p>
      </dgm:t>
    </dgm:pt>
    <dgm:pt modelId="{FA5AB691-4FA3-4C9F-8EB1-496BF673B325}" type="sibTrans" cxnId="{2A65B1FD-4944-4E5D-8651-67F5AF748DA5}">
      <dgm:prSet/>
      <dgm:spPr/>
      <dgm:t>
        <a:bodyPr/>
        <a:lstStyle/>
        <a:p>
          <a:endParaRPr kumimoji="1" lang="ja-JP" altLang="en-US"/>
        </a:p>
      </dgm:t>
    </dgm:pt>
    <dgm:pt modelId="{D2455C34-DE05-4DE9-A900-119E8758EAB1}">
      <dgm:prSet phldrT="[テキスト]" custT="1">
        <dgm:style>
          <a:lnRef idx="0">
            <a:schemeClr val="accent5"/>
          </a:lnRef>
          <a:fillRef idx="3">
            <a:schemeClr val="accent5"/>
          </a:fillRef>
          <a:effectRef idx="3">
            <a:schemeClr val="accent5"/>
          </a:effectRef>
          <a:fontRef idx="minor">
            <a:schemeClr val="lt1"/>
          </a:fontRef>
        </dgm:style>
      </dgm:prSet>
      <dgm:spPr/>
      <dgm:t>
        <a:bodyPr/>
        <a:lstStyle/>
        <a:p>
          <a:r>
            <a:rPr kumimoji="1" lang="ja-JP" altLang="en-US" sz="2400" b="0" dirty="0" smtClean="0">
              <a:solidFill>
                <a:srgbClr val="FFFF00"/>
              </a:solidFill>
            </a:rPr>
            <a:t>付従性＋求償：</a:t>
          </a:r>
          <a:r>
            <a:rPr kumimoji="1" lang="en-US" altLang="ja-JP" sz="2400" b="0" dirty="0" smtClean="0">
              <a:solidFill>
                <a:srgbClr val="FFFF00"/>
              </a:solidFill>
            </a:rPr>
            <a:t/>
          </a:r>
          <a:br>
            <a:rPr kumimoji="1" lang="en-US" altLang="ja-JP" sz="2400" b="0" dirty="0" smtClean="0">
              <a:solidFill>
                <a:srgbClr val="FFFF00"/>
              </a:solidFill>
            </a:rPr>
          </a:br>
          <a:r>
            <a:rPr kumimoji="1" lang="ja-JP" altLang="en-US" sz="2400" b="1" dirty="0" smtClean="0">
              <a:hlinkClick xmlns:r="http://schemas.openxmlformats.org/officeDocument/2006/relationships" r:id="rId4" action="ppaction://hlinksldjump"/>
            </a:rPr>
            <a:t>弁済</a:t>
          </a:r>
          <a:r>
            <a:rPr kumimoji="1" lang="ja-JP" altLang="en-US" sz="2400" b="1" dirty="0" smtClean="0"/>
            <a:t>，</a:t>
          </a:r>
          <a:r>
            <a:rPr kumimoji="1" lang="ja-JP" altLang="en-US" sz="2400" b="1" dirty="0" smtClean="0">
              <a:hlinkClick xmlns:r="http://schemas.openxmlformats.org/officeDocument/2006/relationships" r:id="rId5" action="ppaction://hlinksldjump"/>
            </a:rPr>
            <a:t>更改・代物弁済</a:t>
          </a:r>
          <a:r>
            <a:rPr kumimoji="1" lang="ja-JP" altLang="en-US" sz="2400" b="1" dirty="0" smtClean="0"/>
            <a:t>，相殺，</a:t>
          </a:r>
          <a:r>
            <a:rPr kumimoji="1" lang="ja-JP" altLang="en-US" sz="2400" b="1" dirty="0" smtClean="0">
              <a:hlinkClick xmlns:r="http://schemas.openxmlformats.org/officeDocument/2006/relationships" r:id="rId5" action="ppaction://hlinksldjump"/>
            </a:rPr>
            <a:t>混同</a:t>
          </a:r>
          <a:r>
            <a:rPr kumimoji="1" lang="en-US" altLang="ja-JP" sz="2400" b="1" dirty="0" smtClean="0">
              <a:hlinkClick xmlns:r="http://schemas.openxmlformats.org/officeDocument/2006/relationships" r:id="rId5" action="ppaction://hlinksldjump"/>
            </a:rPr>
            <a:t>=</a:t>
          </a:r>
          <a:r>
            <a:rPr kumimoji="1" lang="ja-JP" altLang="en-US" sz="2400" b="1" dirty="0" smtClean="0">
              <a:hlinkClick xmlns:r="http://schemas.openxmlformats.org/officeDocument/2006/relationships" r:id="rId5" action="ppaction://hlinksldjump"/>
            </a:rPr>
            <a:t>弁済</a:t>
          </a:r>
          <a:endParaRPr kumimoji="1" lang="ja-JP" altLang="en-US" sz="2400" b="1" dirty="0"/>
        </a:p>
      </dgm:t>
    </dgm:pt>
    <dgm:pt modelId="{A390D3BD-ECC6-49CA-A2BD-DEA29093BD97}" type="parTrans" cxnId="{79A4E68D-C8CC-478D-BC7E-CF5429F5D7A0}">
      <dgm:prSet/>
      <dgm:spPr/>
      <dgm:t>
        <a:bodyPr/>
        <a:lstStyle/>
        <a:p>
          <a:endParaRPr kumimoji="1" lang="ja-JP" altLang="en-US"/>
        </a:p>
      </dgm:t>
    </dgm:pt>
    <dgm:pt modelId="{26381D20-338A-4A5C-B9BC-86164B50AC58}" type="sibTrans" cxnId="{79A4E68D-C8CC-478D-BC7E-CF5429F5D7A0}">
      <dgm:prSet/>
      <dgm:spPr/>
      <dgm:t>
        <a:bodyPr/>
        <a:lstStyle/>
        <a:p>
          <a:endParaRPr kumimoji="1" lang="ja-JP" altLang="en-US"/>
        </a:p>
      </dgm:t>
    </dgm:pt>
    <dgm:pt modelId="{0A25BB85-C4F9-457F-9864-43C2D29F6F9B}">
      <dgm:prSet phldrT="[テキスト]" phldr="1"/>
      <dgm:spPr/>
      <dgm:t>
        <a:bodyPr/>
        <a:lstStyle/>
        <a:p>
          <a:endParaRPr kumimoji="1" lang="ja-JP" altLang="en-US"/>
        </a:p>
      </dgm:t>
    </dgm:pt>
    <dgm:pt modelId="{0D43AD08-EDAF-40BE-8E10-A86C4E9D79E7}" type="parTrans" cxnId="{7F28BB3F-5008-4459-AB94-8133277C4646}">
      <dgm:prSet/>
      <dgm:spPr/>
      <dgm:t>
        <a:bodyPr/>
        <a:lstStyle/>
        <a:p>
          <a:endParaRPr kumimoji="1" lang="ja-JP" altLang="en-US"/>
        </a:p>
      </dgm:t>
    </dgm:pt>
    <dgm:pt modelId="{C35C4B9B-832A-4D65-A18A-907A2D75B85F}" type="sibTrans" cxnId="{7F28BB3F-5008-4459-AB94-8133277C4646}">
      <dgm:prSet/>
      <dgm:spPr/>
      <dgm:t>
        <a:bodyPr/>
        <a:lstStyle/>
        <a:p>
          <a:endParaRPr kumimoji="1" lang="ja-JP" altLang="en-US"/>
        </a:p>
      </dgm:t>
    </dgm:pt>
    <dgm:pt modelId="{27897A75-44A4-4BA6-B55D-5603130BE4E4}">
      <dgm:prSet phldrT="[テキスト]" phldr="1"/>
      <dgm:spPr/>
      <dgm:t>
        <a:bodyPr/>
        <a:lstStyle/>
        <a:p>
          <a:endParaRPr kumimoji="1" lang="ja-JP" altLang="en-US"/>
        </a:p>
      </dgm:t>
    </dgm:pt>
    <dgm:pt modelId="{5FB2459E-08EF-4620-99C9-520425328DCA}" type="parTrans" cxnId="{55C1B7EA-E400-4C31-9C0B-00B172F68F42}">
      <dgm:prSet/>
      <dgm:spPr/>
      <dgm:t>
        <a:bodyPr/>
        <a:lstStyle/>
        <a:p>
          <a:endParaRPr kumimoji="1" lang="ja-JP" altLang="en-US"/>
        </a:p>
      </dgm:t>
    </dgm:pt>
    <dgm:pt modelId="{1A50361A-60CD-4DC7-912A-1C0CED5F8130}" type="sibTrans" cxnId="{55C1B7EA-E400-4C31-9C0B-00B172F68F42}">
      <dgm:prSet/>
      <dgm:spPr/>
      <dgm:t>
        <a:bodyPr/>
        <a:lstStyle/>
        <a:p>
          <a:endParaRPr kumimoji="1" lang="ja-JP" altLang="en-US"/>
        </a:p>
      </dgm:t>
    </dgm:pt>
    <dgm:pt modelId="{12FC2E6A-A752-417D-A86C-1919AA048459}">
      <dgm:prSet phldrT="[テキスト]" phldr="1"/>
      <dgm:spPr/>
      <dgm:t>
        <a:bodyPr/>
        <a:lstStyle/>
        <a:p>
          <a:endParaRPr kumimoji="1" lang="ja-JP" altLang="en-US"/>
        </a:p>
      </dgm:t>
    </dgm:pt>
    <dgm:pt modelId="{74839908-8A4E-49E0-9A65-3D58A1105981}" type="parTrans" cxnId="{9B7F6746-841C-4A8B-B9D6-8BAAD7274E68}">
      <dgm:prSet/>
      <dgm:spPr/>
      <dgm:t>
        <a:bodyPr/>
        <a:lstStyle/>
        <a:p>
          <a:endParaRPr kumimoji="1" lang="ja-JP" altLang="en-US"/>
        </a:p>
      </dgm:t>
    </dgm:pt>
    <dgm:pt modelId="{2623428F-C711-4957-9541-25C4C69F81AB}" type="sibTrans" cxnId="{9B7F6746-841C-4A8B-B9D6-8BAAD7274E68}">
      <dgm:prSet/>
      <dgm:spPr/>
      <dgm:t>
        <a:bodyPr/>
        <a:lstStyle/>
        <a:p>
          <a:endParaRPr kumimoji="1" lang="ja-JP" altLang="en-US"/>
        </a:p>
      </dgm:t>
    </dgm:pt>
    <dgm:pt modelId="{785C267A-F4D5-4A90-A4DF-B4B7614DD0CE}">
      <dgm:prSet phldrT="[テキスト]" phldr="1"/>
      <dgm:spPr/>
      <dgm:t>
        <a:bodyPr/>
        <a:lstStyle/>
        <a:p>
          <a:endParaRPr kumimoji="1" lang="ja-JP" altLang="en-US"/>
        </a:p>
      </dgm:t>
    </dgm:pt>
    <dgm:pt modelId="{D9C2E263-94BF-4CEE-AEDC-9330647BA5E5}" type="parTrans" cxnId="{F4E92FAA-5785-4A87-81C4-E79EC197FB95}">
      <dgm:prSet/>
      <dgm:spPr/>
      <dgm:t>
        <a:bodyPr/>
        <a:lstStyle/>
        <a:p>
          <a:endParaRPr kumimoji="1" lang="ja-JP" altLang="en-US"/>
        </a:p>
      </dgm:t>
    </dgm:pt>
    <dgm:pt modelId="{E1764DD0-C43E-4048-BB82-309AE57F7B0F}" type="sibTrans" cxnId="{F4E92FAA-5785-4A87-81C4-E79EC197FB95}">
      <dgm:prSet/>
      <dgm:spPr/>
      <dgm:t>
        <a:bodyPr/>
        <a:lstStyle/>
        <a:p>
          <a:endParaRPr kumimoji="1" lang="ja-JP" altLang="en-US"/>
        </a:p>
      </dgm:t>
    </dgm:pt>
    <dgm:pt modelId="{958E3805-8935-4A25-B308-E04336956268}">
      <dgm:prSet phldrT="[テキスト]" phldr="1"/>
      <dgm:spPr/>
      <dgm:t>
        <a:bodyPr/>
        <a:lstStyle/>
        <a:p>
          <a:endParaRPr kumimoji="1" lang="ja-JP" altLang="en-US"/>
        </a:p>
      </dgm:t>
    </dgm:pt>
    <dgm:pt modelId="{379FE409-69A2-4EDA-979D-E17B1512EE9F}" type="parTrans" cxnId="{286765F1-A1CD-47DD-A9EF-4F8CA466BE55}">
      <dgm:prSet/>
      <dgm:spPr/>
      <dgm:t>
        <a:bodyPr/>
        <a:lstStyle/>
        <a:p>
          <a:endParaRPr kumimoji="1" lang="ja-JP" altLang="en-US"/>
        </a:p>
      </dgm:t>
    </dgm:pt>
    <dgm:pt modelId="{BC91C4B5-9BFD-4016-8355-D855BCCC18E7}" type="sibTrans" cxnId="{286765F1-A1CD-47DD-A9EF-4F8CA466BE55}">
      <dgm:prSet/>
      <dgm:spPr/>
      <dgm:t>
        <a:bodyPr/>
        <a:lstStyle/>
        <a:p>
          <a:endParaRPr kumimoji="1" lang="ja-JP" altLang="en-US"/>
        </a:p>
      </dgm:t>
    </dgm:pt>
    <dgm:pt modelId="{3626EC50-1994-4A7E-B101-6C329FDBC5B9}">
      <dgm:prSet phldrT="[テキスト]" phldr="1"/>
      <dgm:spPr/>
      <dgm:t>
        <a:bodyPr/>
        <a:lstStyle/>
        <a:p>
          <a:endParaRPr kumimoji="1" lang="ja-JP" altLang="en-US"/>
        </a:p>
      </dgm:t>
    </dgm:pt>
    <dgm:pt modelId="{8C164989-6C3F-4431-A284-6A070AB40129}" type="parTrans" cxnId="{7886DE2D-4DF9-4FAF-B9F7-1164078E9013}">
      <dgm:prSet/>
      <dgm:spPr/>
      <dgm:t>
        <a:bodyPr/>
        <a:lstStyle/>
        <a:p>
          <a:endParaRPr kumimoji="1" lang="ja-JP" altLang="en-US"/>
        </a:p>
      </dgm:t>
    </dgm:pt>
    <dgm:pt modelId="{DFC58CFB-6D89-4ED9-9700-58C5A17804E7}" type="sibTrans" cxnId="{7886DE2D-4DF9-4FAF-B9F7-1164078E9013}">
      <dgm:prSet/>
      <dgm:spPr/>
      <dgm:t>
        <a:bodyPr/>
        <a:lstStyle/>
        <a:p>
          <a:endParaRPr kumimoji="1" lang="ja-JP" altLang="en-US"/>
        </a:p>
      </dgm:t>
    </dgm:pt>
    <dgm:pt modelId="{DE0DA77F-178D-4AEE-9FD8-62223A01041F}">
      <dgm:prSet phldrT="[テキスト]" custT="1">
        <dgm:style>
          <a:lnRef idx="0">
            <a:schemeClr val="accent2"/>
          </a:lnRef>
          <a:fillRef idx="3">
            <a:schemeClr val="accent2"/>
          </a:fillRef>
          <a:effectRef idx="3">
            <a:schemeClr val="accent2"/>
          </a:effectRef>
          <a:fontRef idx="minor">
            <a:schemeClr val="lt1"/>
          </a:fontRef>
        </dgm:style>
      </dgm:prSet>
      <dgm:spPr/>
      <dgm:t>
        <a:bodyPr/>
        <a:lstStyle/>
        <a:p>
          <a:r>
            <a:rPr kumimoji="1" lang="ja-JP" altLang="en-US" sz="2400" b="0" dirty="0" smtClean="0">
              <a:solidFill>
                <a:srgbClr val="FFFF00"/>
              </a:solidFill>
            </a:rPr>
            <a:t>保証の</a:t>
          </a:r>
          <a:r>
            <a:rPr kumimoji="1" lang="en-US" altLang="ja-JP" sz="2400" b="0" dirty="0" smtClean="0">
              <a:solidFill>
                <a:srgbClr val="FFFF00"/>
              </a:solidFill>
            </a:rPr>
            <a:t/>
          </a:r>
          <a:br>
            <a:rPr kumimoji="1" lang="en-US" altLang="ja-JP" sz="2400" b="0" dirty="0" smtClean="0">
              <a:solidFill>
                <a:srgbClr val="FFFF00"/>
              </a:solidFill>
            </a:rPr>
          </a:br>
          <a:r>
            <a:rPr kumimoji="1" lang="ja-JP" altLang="en-US" sz="2400" b="0" dirty="0" smtClean="0">
              <a:solidFill>
                <a:srgbClr val="FFFF00"/>
              </a:solidFill>
            </a:rPr>
            <a:t>規定（民法</a:t>
          </a:r>
          <a:r>
            <a:rPr kumimoji="1" lang="en-US" altLang="ja-JP" sz="2400" b="0" dirty="0" smtClean="0">
              <a:solidFill>
                <a:srgbClr val="FFFF00"/>
              </a:solidFill>
            </a:rPr>
            <a:t>457</a:t>
          </a:r>
          <a:r>
            <a:rPr kumimoji="1" lang="ja-JP" altLang="en-US" sz="2400" b="0" dirty="0" smtClean="0">
              <a:solidFill>
                <a:srgbClr val="FFFF00"/>
              </a:solidFill>
            </a:rPr>
            <a:t>条</a:t>
          </a:r>
          <a:r>
            <a:rPr kumimoji="1" lang="en-US" altLang="ja-JP" sz="2400" b="0" dirty="0" smtClean="0">
              <a:solidFill>
                <a:srgbClr val="FFFF00"/>
              </a:solidFill>
            </a:rPr>
            <a:t>1</a:t>
          </a:r>
          <a:r>
            <a:rPr kumimoji="1" lang="ja-JP" altLang="en-US" sz="2400" b="0" dirty="0" smtClean="0">
              <a:solidFill>
                <a:srgbClr val="FFFF00"/>
              </a:solidFill>
            </a:rPr>
            <a:t>項）の準用</a:t>
          </a:r>
          <a:r>
            <a:rPr kumimoji="1" lang="ja-JP" altLang="en-US" sz="2400" b="1" dirty="0" smtClean="0">
              <a:solidFill>
                <a:srgbClr val="FFFF00"/>
              </a:solidFill>
            </a:rPr>
            <a:t>：</a:t>
          </a:r>
          <a:r>
            <a:rPr kumimoji="1" lang="en-US" altLang="ja-JP" sz="2400" b="1" dirty="0" smtClean="0"/>
            <a:t/>
          </a:r>
          <a:br>
            <a:rPr kumimoji="1" lang="en-US" altLang="ja-JP" sz="2400" b="1" dirty="0" smtClean="0"/>
          </a:br>
          <a:r>
            <a:rPr kumimoji="1" lang="ja-JP" altLang="en-US" sz="2400" b="1" dirty="0" smtClean="0">
              <a:hlinkClick xmlns:r="http://schemas.openxmlformats.org/officeDocument/2006/relationships" r:id="rId6" action="ppaction://hlinksldjump"/>
            </a:rPr>
            <a:t>請求</a:t>
          </a:r>
          <a:endParaRPr kumimoji="1" lang="ja-JP" altLang="en-US" sz="2400" b="1" dirty="0"/>
        </a:p>
      </dgm:t>
    </dgm:pt>
    <dgm:pt modelId="{AC8DBD72-B499-460E-B835-B3771AD58BDB}" type="parTrans" cxnId="{AC59C883-15F0-4BBA-A4BA-64BFB6B0C265}">
      <dgm:prSet/>
      <dgm:spPr/>
      <dgm:t>
        <a:bodyPr/>
        <a:lstStyle/>
        <a:p>
          <a:endParaRPr kumimoji="1" lang="ja-JP" altLang="en-US"/>
        </a:p>
      </dgm:t>
    </dgm:pt>
    <dgm:pt modelId="{28B61693-9EC6-48D9-8041-EA8498684F2C}" type="sibTrans" cxnId="{AC59C883-15F0-4BBA-A4BA-64BFB6B0C265}">
      <dgm:prSet/>
      <dgm:spPr/>
      <dgm:t>
        <a:bodyPr/>
        <a:lstStyle/>
        <a:p>
          <a:endParaRPr kumimoji="1" lang="ja-JP" altLang="en-US"/>
        </a:p>
      </dgm:t>
    </dgm:pt>
    <dgm:pt modelId="{F84B6728-E01A-4E1E-8A04-FCF7AD2CA937}" type="pres">
      <dgm:prSet presAssocID="{80DC40EC-751E-4224-9DB5-40E9369AA8BE}" presName="cycle" presStyleCnt="0">
        <dgm:presLayoutVars>
          <dgm:chMax val="1"/>
          <dgm:dir/>
          <dgm:animLvl val="ctr"/>
          <dgm:resizeHandles val="exact"/>
        </dgm:presLayoutVars>
      </dgm:prSet>
      <dgm:spPr/>
      <dgm:t>
        <a:bodyPr/>
        <a:lstStyle/>
        <a:p>
          <a:endParaRPr kumimoji="1" lang="ja-JP" altLang="en-US"/>
        </a:p>
      </dgm:t>
    </dgm:pt>
    <dgm:pt modelId="{261FBE65-02F0-4C78-A732-A114CD27FDD2}" type="pres">
      <dgm:prSet presAssocID="{8F41E1BC-2AE5-4455-9375-A7022695FEA1}" presName="centerShape" presStyleLbl="node0" presStyleIdx="0" presStyleCnt="1" custScaleX="159948" custScaleY="79713" custLinFactNeighborY="-1954"/>
      <dgm:spPr/>
      <dgm:t>
        <a:bodyPr/>
        <a:lstStyle/>
        <a:p>
          <a:endParaRPr kumimoji="1" lang="ja-JP" altLang="en-US"/>
        </a:p>
      </dgm:t>
    </dgm:pt>
    <dgm:pt modelId="{158FDBE1-B25B-40A4-B7A8-A74432E4D444}" type="pres">
      <dgm:prSet presAssocID="{EF5B0504-23A1-4826-B795-A5E68AE8DE1F}" presName="parTrans" presStyleLbl="bgSibTrans2D1" presStyleIdx="0" presStyleCnt="3"/>
      <dgm:spPr/>
      <dgm:t>
        <a:bodyPr/>
        <a:lstStyle/>
        <a:p>
          <a:endParaRPr kumimoji="1" lang="ja-JP" altLang="en-US"/>
        </a:p>
      </dgm:t>
    </dgm:pt>
    <dgm:pt modelId="{2B32E33D-E032-4411-A53F-253806A920F0}" type="pres">
      <dgm:prSet presAssocID="{27A32E5A-EA23-4E06-8B91-6484C21BB22D}" presName="node" presStyleLbl="node1" presStyleIdx="0" presStyleCnt="3" custScaleX="110000" custRadScaleRad="114388" custRadScaleInc="-8177">
        <dgm:presLayoutVars>
          <dgm:bulletEnabled val="1"/>
        </dgm:presLayoutVars>
      </dgm:prSet>
      <dgm:spPr/>
      <dgm:t>
        <a:bodyPr/>
        <a:lstStyle/>
        <a:p>
          <a:endParaRPr kumimoji="1" lang="ja-JP" altLang="en-US"/>
        </a:p>
      </dgm:t>
    </dgm:pt>
    <dgm:pt modelId="{B9B4B457-426B-4380-BB94-80423442C8AB}" type="pres">
      <dgm:prSet presAssocID="{A390D3BD-ECC6-49CA-A2BD-DEA29093BD97}" presName="parTrans" presStyleLbl="bgSibTrans2D1" presStyleIdx="1" presStyleCnt="3"/>
      <dgm:spPr/>
      <dgm:t>
        <a:bodyPr/>
        <a:lstStyle/>
        <a:p>
          <a:endParaRPr kumimoji="1" lang="ja-JP" altLang="en-US"/>
        </a:p>
      </dgm:t>
    </dgm:pt>
    <dgm:pt modelId="{08CC35D3-009D-4713-A2FC-330D12EB061A}" type="pres">
      <dgm:prSet presAssocID="{D2455C34-DE05-4DE9-A900-119E8758EAB1}" presName="node" presStyleLbl="node1" presStyleIdx="1" presStyleCnt="3" custScaleX="110000" custRadScaleRad="88346">
        <dgm:presLayoutVars>
          <dgm:bulletEnabled val="1"/>
        </dgm:presLayoutVars>
      </dgm:prSet>
      <dgm:spPr/>
      <dgm:t>
        <a:bodyPr/>
        <a:lstStyle/>
        <a:p>
          <a:endParaRPr kumimoji="1" lang="ja-JP" altLang="en-US"/>
        </a:p>
      </dgm:t>
    </dgm:pt>
    <dgm:pt modelId="{0CA8166E-E19D-46FE-8B5D-D83B843EC60B}" type="pres">
      <dgm:prSet presAssocID="{AC8DBD72-B499-460E-B835-B3771AD58BDB}" presName="parTrans" presStyleLbl="bgSibTrans2D1" presStyleIdx="2" presStyleCnt="3"/>
      <dgm:spPr/>
      <dgm:t>
        <a:bodyPr/>
        <a:lstStyle/>
        <a:p>
          <a:endParaRPr kumimoji="1" lang="ja-JP" altLang="en-US"/>
        </a:p>
      </dgm:t>
    </dgm:pt>
    <dgm:pt modelId="{295414A7-C7C4-4A25-8408-135ED35E5BAB}" type="pres">
      <dgm:prSet presAssocID="{DE0DA77F-178D-4AEE-9FD8-62223A01041F}" presName="node" presStyleLbl="node1" presStyleIdx="2" presStyleCnt="3" custScaleX="110000" custRadScaleRad="114388" custRadScaleInc="8177">
        <dgm:presLayoutVars>
          <dgm:bulletEnabled val="1"/>
        </dgm:presLayoutVars>
      </dgm:prSet>
      <dgm:spPr/>
      <dgm:t>
        <a:bodyPr/>
        <a:lstStyle/>
        <a:p>
          <a:endParaRPr kumimoji="1" lang="ja-JP" altLang="en-US"/>
        </a:p>
      </dgm:t>
    </dgm:pt>
  </dgm:ptLst>
  <dgm:cxnLst>
    <dgm:cxn modelId="{AC59C883-15F0-4BBA-A4BA-64BFB6B0C265}" srcId="{8F41E1BC-2AE5-4455-9375-A7022695FEA1}" destId="{DE0DA77F-178D-4AEE-9FD8-62223A01041F}" srcOrd="2" destOrd="0" parTransId="{AC8DBD72-B499-460E-B835-B3771AD58BDB}" sibTransId="{28B61693-9EC6-48D9-8041-EA8498684F2C}"/>
    <dgm:cxn modelId="{286765F1-A1CD-47DD-A9EF-4F8CA466BE55}" srcId="{785C267A-F4D5-4A90-A4DF-B4B7614DD0CE}" destId="{958E3805-8935-4A25-B308-E04336956268}" srcOrd="0" destOrd="0" parTransId="{379FE409-69A2-4EDA-979D-E17B1512EE9F}" sibTransId="{BC91C4B5-9BFD-4016-8355-D855BCCC18E7}"/>
    <dgm:cxn modelId="{F4E92FAA-5785-4A87-81C4-E79EC197FB95}" srcId="{80DC40EC-751E-4224-9DB5-40E9369AA8BE}" destId="{785C267A-F4D5-4A90-A4DF-B4B7614DD0CE}" srcOrd="2" destOrd="0" parTransId="{D9C2E263-94BF-4CEE-AEDC-9330647BA5E5}" sibTransId="{E1764DD0-C43E-4048-BB82-309AE57F7B0F}"/>
    <dgm:cxn modelId="{55C1B7EA-E400-4C31-9C0B-00B172F68F42}" srcId="{0A25BB85-C4F9-457F-9864-43C2D29F6F9B}" destId="{27897A75-44A4-4BA6-B55D-5603130BE4E4}" srcOrd="0" destOrd="0" parTransId="{5FB2459E-08EF-4620-99C9-520425328DCA}" sibTransId="{1A50361A-60CD-4DC7-912A-1C0CED5F8130}"/>
    <dgm:cxn modelId="{D6305EA6-ED02-4EEC-8490-0F854038D1CD}" type="presOf" srcId="{AC8DBD72-B499-460E-B835-B3771AD58BDB}" destId="{0CA8166E-E19D-46FE-8B5D-D83B843EC60B}" srcOrd="0" destOrd="0" presId="urn:microsoft.com/office/officeart/2005/8/layout/radial4"/>
    <dgm:cxn modelId="{A6D8B8C1-1B63-47B4-A0C5-EF703DA4D2F2}" type="presOf" srcId="{A390D3BD-ECC6-49CA-A2BD-DEA29093BD97}" destId="{B9B4B457-426B-4380-BB94-80423442C8AB}" srcOrd="0" destOrd="0" presId="urn:microsoft.com/office/officeart/2005/8/layout/radial4"/>
    <dgm:cxn modelId="{F876BD07-A91D-40A1-9639-33EED5C66375}" srcId="{80DC40EC-751E-4224-9DB5-40E9369AA8BE}" destId="{8F41E1BC-2AE5-4455-9375-A7022695FEA1}" srcOrd="0" destOrd="0" parTransId="{00BE6FD0-5643-4AAB-85FF-6E5E2065F162}" sibTransId="{55DF15E6-FA8C-41FB-A094-F6E573205214}"/>
    <dgm:cxn modelId="{2A65B1FD-4944-4E5D-8651-67F5AF748DA5}" srcId="{8F41E1BC-2AE5-4455-9375-A7022695FEA1}" destId="{27A32E5A-EA23-4E06-8B91-6484C21BB22D}" srcOrd="0" destOrd="0" parTransId="{EF5B0504-23A1-4826-B795-A5E68AE8DE1F}" sibTransId="{FA5AB691-4FA3-4C9F-8EB1-496BF673B325}"/>
    <dgm:cxn modelId="{AAD79AD9-FB0E-4760-9A8F-BEEB570A3EE5}" type="presOf" srcId="{D2455C34-DE05-4DE9-A900-119E8758EAB1}" destId="{08CC35D3-009D-4713-A2FC-330D12EB061A}" srcOrd="0" destOrd="0" presId="urn:microsoft.com/office/officeart/2005/8/layout/radial4"/>
    <dgm:cxn modelId="{4E0ABB18-5836-4D9A-A507-FC8AC11A6897}" type="presOf" srcId="{8F41E1BC-2AE5-4455-9375-A7022695FEA1}" destId="{261FBE65-02F0-4C78-A732-A114CD27FDD2}" srcOrd="0" destOrd="0" presId="urn:microsoft.com/office/officeart/2005/8/layout/radial4"/>
    <dgm:cxn modelId="{79A4E68D-C8CC-478D-BC7E-CF5429F5D7A0}" srcId="{8F41E1BC-2AE5-4455-9375-A7022695FEA1}" destId="{D2455C34-DE05-4DE9-A900-119E8758EAB1}" srcOrd="1" destOrd="0" parTransId="{A390D3BD-ECC6-49CA-A2BD-DEA29093BD97}" sibTransId="{26381D20-338A-4A5C-B9BC-86164B50AC58}"/>
    <dgm:cxn modelId="{2BF539E1-7891-4051-8534-C307C46EB19B}" type="presOf" srcId="{27A32E5A-EA23-4E06-8B91-6484C21BB22D}" destId="{2B32E33D-E032-4411-A53F-253806A920F0}" srcOrd="0" destOrd="0" presId="urn:microsoft.com/office/officeart/2005/8/layout/radial4"/>
    <dgm:cxn modelId="{81767887-B9E4-47FC-B3B3-21C948CE904E}" type="presOf" srcId="{80DC40EC-751E-4224-9DB5-40E9369AA8BE}" destId="{F84B6728-E01A-4E1E-8A04-FCF7AD2CA937}" srcOrd="0" destOrd="0" presId="urn:microsoft.com/office/officeart/2005/8/layout/radial4"/>
    <dgm:cxn modelId="{167A59EF-FF9D-4FF9-8AAA-B7272B760D6A}" type="presOf" srcId="{EF5B0504-23A1-4826-B795-A5E68AE8DE1F}" destId="{158FDBE1-B25B-40A4-B7A8-A74432E4D444}" srcOrd="0" destOrd="0" presId="urn:microsoft.com/office/officeart/2005/8/layout/radial4"/>
    <dgm:cxn modelId="{9B7F6746-841C-4A8B-B9D6-8BAAD7274E68}" srcId="{0A25BB85-C4F9-457F-9864-43C2D29F6F9B}" destId="{12FC2E6A-A752-417D-A86C-1919AA048459}" srcOrd="1" destOrd="0" parTransId="{74839908-8A4E-49E0-9A65-3D58A1105981}" sibTransId="{2623428F-C711-4957-9541-25C4C69F81AB}"/>
    <dgm:cxn modelId="{7F28BB3F-5008-4459-AB94-8133277C4646}" srcId="{80DC40EC-751E-4224-9DB5-40E9369AA8BE}" destId="{0A25BB85-C4F9-457F-9864-43C2D29F6F9B}" srcOrd="1" destOrd="0" parTransId="{0D43AD08-EDAF-40BE-8E10-A86C4E9D79E7}" sibTransId="{C35C4B9B-832A-4D65-A18A-907A2D75B85F}"/>
    <dgm:cxn modelId="{7886DE2D-4DF9-4FAF-B9F7-1164078E9013}" srcId="{785C267A-F4D5-4A90-A4DF-B4B7614DD0CE}" destId="{3626EC50-1994-4A7E-B101-6C329FDBC5B9}" srcOrd="1" destOrd="0" parTransId="{8C164989-6C3F-4431-A284-6A070AB40129}" sibTransId="{DFC58CFB-6D89-4ED9-9700-58C5A17804E7}"/>
    <dgm:cxn modelId="{705B8CCE-A8F0-4440-B197-F7942DB5C678}" type="presOf" srcId="{DE0DA77F-178D-4AEE-9FD8-62223A01041F}" destId="{295414A7-C7C4-4A25-8408-135ED35E5BAB}" srcOrd="0" destOrd="0" presId="urn:microsoft.com/office/officeart/2005/8/layout/radial4"/>
    <dgm:cxn modelId="{2F4481B4-5E69-4F98-9C0D-2C13BF92F192}" type="presParOf" srcId="{F84B6728-E01A-4E1E-8A04-FCF7AD2CA937}" destId="{261FBE65-02F0-4C78-A732-A114CD27FDD2}" srcOrd="0" destOrd="0" presId="urn:microsoft.com/office/officeart/2005/8/layout/radial4"/>
    <dgm:cxn modelId="{8C148E2F-9620-4A12-A265-B40CA3BBE2AB}" type="presParOf" srcId="{F84B6728-E01A-4E1E-8A04-FCF7AD2CA937}" destId="{158FDBE1-B25B-40A4-B7A8-A74432E4D444}" srcOrd="1" destOrd="0" presId="urn:microsoft.com/office/officeart/2005/8/layout/radial4"/>
    <dgm:cxn modelId="{3A27F66E-0487-446C-B145-8291D2F58850}" type="presParOf" srcId="{F84B6728-E01A-4E1E-8A04-FCF7AD2CA937}" destId="{2B32E33D-E032-4411-A53F-253806A920F0}" srcOrd="2" destOrd="0" presId="urn:microsoft.com/office/officeart/2005/8/layout/radial4"/>
    <dgm:cxn modelId="{3321F819-476D-4771-BD1F-FA2A1DDF3642}" type="presParOf" srcId="{F84B6728-E01A-4E1E-8A04-FCF7AD2CA937}" destId="{B9B4B457-426B-4380-BB94-80423442C8AB}" srcOrd="3" destOrd="0" presId="urn:microsoft.com/office/officeart/2005/8/layout/radial4"/>
    <dgm:cxn modelId="{22276EB6-3A8B-4076-800D-D03F0C11ED0C}" type="presParOf" srcId="{F84B6728-E01A-4E1E-8A04-FCF7AD2CA937}" destId="{08CC35D3-009D-4713-A2FC-330D12EB061A}" srcOrd="4" destOrd="0" presId="urn:microsoft.com/office/officeart/2005/8/layout/radial4"/>
    <dgm:cxn modelId="{FE1E6739-EF2C-4419-98BD-7D8BB73C0CBC}" type="presParOf" srcId="{F84B6728-E01A-4E1E-8A04-FCF7AD2CA937}" destId="{0CA8166E-E19D-46FE-8B5D-D83B843EC60B}" srcOrd="5" destOrd="0" presId="urn:microsoft.com/office/officeart/2005/8/layout/radial4"/>
    <dgm:cxn modelId="{E8952B22-BCF8-4796-A803-3FE0450CCA6E}" type="presParOf" srcId="{F84B6728-E01A-4E1E-8A04-FCF7AD2CA937}" destId="{295414A7-C7C4-4A25-8408-135ED35E5BAB}" srcOrd="6" destOrd="0" presId="urn:microsoft.com/office/officeart/2005/8/layout/radial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178FBC3-F78D-4E5B-B8D4-1A7C5001523F}" type="doc">
      <dgm:prSet loTypeId="urn:microsoft.com/office/officeart/2011/layout/HexagonRadial" loCatId="cycle" qsTypeId="urn:microsoft.com/office/officeart/2005/8/quickstyle/simple1" qsCatId="simple" csTypeId="urn:microsoft.com/office/officeart/2005/8/colors/colorful3" csCatId="colorful" phldr="1"/>
      <dgm:spPr/>
      <dgm:t>
        <a:bodyPr/>
        <a:lstStyle/>
        <a:p>
          <a:endParaRPr kumimoji="1" lang="ja-JP" altLang="en-US"/>
        </a:p>
      </dgm:t>
    </dgm:pt>
    <dgm:pt modelId="{09BD1182-4273-4BF7-AB5F-3FAB475DB50F}">
      <dgm:prSet phldrT="[テキスト]" custT="1"/>
      <dgm:spPr/>
      <dgm:t>
        <a:bodyPr/>
        <a:lstStyle/>
        <a:p>
          <a:r>
            <a:rPr kumimoji="1" lang="ja-JP" altLang="en-US" sz="2400" b="1" dirty="0" smtClean="0"/>
            <a:t>主たる債務の目的の範囲</a:t>
          </a:r>
          <a:endParaRPr kumimoji="1" lang="ja-JP" altLang="en-US" sz="2400" b="1" dirty="0"/>
        </a:p>
      </dgm:t>
    </dgm:pt>
    <dgm:pt modelId="{024D79F7-9492-40B4-82C0-475C6ABF67C9}" type="parTrans" cxnId="{7550C848-203D-4E2C-A940-2CAE473C4040}">
      <dgm:prSet/>
      <dgm:spPr/>
      <dgm:t>
        <a:bodyPr/>
        <a:lstStyle/>
        <a:p>
          <a:endParaRPr kumimoji="1" lang="ja-JP" altLang="en-US" sz="2800" b="1"/>
        </a:p>
      </dgm:t>
    </dgm:pt>
    <dgm:pt modelId="{0880CB84-D4EC-450B-A388-22A187FC0644}" type="sibTrans" cxnId="{7550C848-203D-4E2C-A940-2CAE473C4040}">
      <dgm:prSet/>
      <dgm:spPr/>
      <dgm:t>
        <a:bodyPr/>
        <a:lstStyle/>
        <a:p>
          <a:endParaRPr kumimoji="1" lang="ja-JP" altLang="en-US" sz="2800" b="1"/>
        </a:p>
      </dgm:t>
    </dgm:pt>
    <dgm:pt modelId="{BF6569D6-74CB-4A6B-9E58-98E89D90F410}">
      <dgm:prSet phldrT="[テキスト]" custT="1"/>
      <dgm:spPr/>
      <dgm:t>
        <a:bodyPr/>
        <a:lstStyle/>
        <a:p>
          <a:r>
            <a:rPr kumimoji="1" lang="ja-JP" altLang="en-US" sz="2400" b="1" dirty="0" smtClean="0"/>
            <a:t>主たる債務</a:t>
          </a:r>
          <a:endParaRPr kumimoji="1" lang="ja-JP" altLang="en-US" sz="2400" b="1" dirty="0"/>
        </a:p>
      </dgm:t>
    </dgm:pt>
    <dgm:pt modelId="{A83BA373-F2F8-4E43-9D40-B0D643F317DE}" type="parTrans" cxnId="{BDF51F86-134F-47F5-BC04-0121C9E09D24}">
      <dgm:prSet/>
      <dgm:spPr/>
      <dgm:t>
        <a:bodyPr/>
        <a:lstStyle/>
        <a:p>
          <a:endParaRPr kumimoji="1" lang="ja-JP" altLang="en-US" sz="2800" b="1"/>
        </a:p>
      </dgm:t>
    </dgm:pt>
    <dgm:pt modelId="{1EF90E79-A92C-4A5C-BFC8-4F1EDC5DDF82}" type="sibTrans" cxnId="{BDF51F86-134F-47F5-BC04-0121C9E09D24}">
      <dgm:prSet/>
      <dgm:spPr/>
      <dgm:t>
        <a:bodyPr/>
        <a:lstStyle/>
        <a:p>
          <a:endParaRPr kumimoji="1" lang="ja-JP" altLang="en-US" sz="2800" b="1"/>
        </a:p>
      </dgm:t>
    </dgm:pt>
    <dgm:pt modelId="{72CC6239-3372-4987-8FF2-A7ACEE701D22}">
      <dgm:prSet phldrT="[テキスト]" custT="1"/>
      <dgm:spPr/>
      <dgm:t>
        <a:bodyPr/>
        <a:lstStyle/>
        <a:p>
          <a:r>
            <a:rPr kumimoji="1" lang="ja-JP" altLang="en-US" sz="2400" b="1" dirty="0" smtClean="0"/>
            <a:t>遅延利息</a:t>
          </a:r>
          <a:endParaRPr kumimoji="1" lang="ja-JP" altLang="en-US" sz="2400" b="1" dirty="0"/>
        </a:p>
      </dgm:t>
    </dgm:pt>
    <dgm:pt modelId="{2ED74767-2E12-4EC6-923D-BAE8FE5676AF}" type="parTrans" cxnId="{C0D7F91A-DADF-4416-8162-0FE10011CD0A}">
      <dgm:prSet/>
      <dgm:spPr/>
      <dgm:t>
        <a:bodyPr/>
        <a:lstStyle/>
        <a:p>
          <a:endParaRPr kumimoji="1" lang="ja-JP" altLang="en-US" sz="2800" b="1"/>
        </a:p>
      </dgm:t>
    </dgm:pt>
    <dgm:pt modelId="{7A89F56C-1FD8-48A5-9F31-64F4B808ABE3}" type="sibTrans" cxnId="{C0D7F91A-DADF-4416-8162-0FE10011CD0A}">
      <dgm:prSet/>
      <dgm:spPr/>
      <dgm:t>
        <a:bodyPr/>
        <a:lstStyle/>
        <a:p>
          <a:endParaRPr kumimoji="1" lang="ja-JP" altLang="en-US" sz="2800" b="1"/>
        </a:p>
      </dgm:t>
    </dgm:pt>
    <dgm:pt modelId="{B1AA57F8-0436-4C88-A563-AA14057F8B2B}">
      <dgm:prSet phldrT="[テキスト]" custT="1"/>
      <dgm:spPr/>
      <dgm:t>
        <a:bodyPr/>
        <a:lstStyle/>
        <a:p>
          <a:r>
            <a:rPr kumimoji="1" lang="ja-JP" altLang="en-US" sz="2400" b="1" dirty="0" smtClean="0"/>
            <a:t>損害賠償額の予定</a:t>
          </a:r>
          <a:endParaRPr kumimoji="1" lang="ja-JP" altLang="en-US" sz="2400" b="1" dirty="0"/>
        </a:p>
      </dgm:t>
    </dgm:pt>
    <dgm:pt modelId="{38CEAE66-D911-45FD-A9BE-E2C8A5FB11D6}" type="parTrans" cxnId="{32CA471A-E527-40B7-9EC7-4794F6A6542D}">
      <dgm:prSet/>
      <dgm:spPr/>
      <dgm:t>
        <a:bodyPr/>
        <a:lstStyle/>
        <a:p>
          <a:endParaRPr kumimoji="1" lang="ja-JP" altLang="en-US" sz="2800" b="1"/>
        </a:p>
      </dgm:t>
    </dgm:pt>
    <dgm:pt modelId="{E8AEB5B4-79A4-44F5-92FA-55E9221AC6C4}" type="sibTrans" cxnId="{32CA471A-E527-40B7-9EC7-4794F6A6542D}">
      <dgm:prSet/>
      <dgm:spPr/>
      <dgm:t>
        <a:bodyPr/>
        <a:lstStyle/>
        <a:p>
          <a:endParaRPr kumimoji="1" lang="ja-JP" altLang="en-US" sz="2800" b="1"/>
        </a:p>
      </dgm:t>
    </dgm:pt>
    <dgm:pt modelId="{9FB8EF0A-CF8A-42F1-8825-B2C80EBAC893}">
      <dgm:prSet phldrT="[テキスト]" custT="1"/>
      <dgm:spPr/>
      <dgm:t>
        <a:bodyPr/>
        <a:lstStyle/>
        <a:p>
          <a:r>
            <a:rPr kumimoji="1" lang="ja-JP" altLang="en-US" sz="2400" b="1" dirty="0" smtClean="0"/>
            <a:t>利息</a:t>
          </a:r>
          <a:endParaRPr kumimoji="1" lang="ja-JP" altLang="en-US" sz="2400" b="1" dirty="0"/>
        </a:p>
      </dgm:t>
    </dgm:pt>
    <dgm:pt modelId="{9A09E27D-327D-403F-8527-89CBD0A91885}" type="parTrans" cxnId="{246F75EB-8B20-4AC4-A2DF-4ECF9ED97235}">
      <dgm:prSet/>
      <dgm:spPr/>
      <dgm:t>
        <a:bodyPr/>
        <a:lstStyle/>
        <a:p>
          <a:endParaRPr kumimoji="1" lang="ja-JP" altLang="en-US" sz="2800" b="1"/>
        </a:p>
      </dgm:t>
    </dgm:pt>
    <dgm:pt modelId="{EF8115F4-6A8E-4679-AF7D-E2A0CE8274C3}" type="sibTrans" cxnId="{246F75EB-8B20-4AC4-A2DF-4ECF9ED97235}">
      <dgm:prSet/>
      <dgm:spPr/>
      <dgm:t>
        <a:bodyPr/>
        <a:lstStyle/>
        <a:p>
          <a:endParaRPr kumimoji="1" lang="ja-JP" altLang="en-US" sz="2800" b="1"/>
        </a:p>
      </dgm:t>
    </dgm:pt>
    <dgm:pt modelId="{DD067BAB-B071-4F83-B066-55DF9084A415}">
      <dgm:prSet phldrT="[テキスト]" custT="1"/>
      <dgm:spPr/>
      <dgm:t>
        <a:bodyPr/>
        <a:lstStyle/>
        <a:p>
          <a:r>
            <a:rPr kumimoji="1" lang="ja-JP" altLang="en-US" sz="2400" b="1" dirty="0" smtClean="0"/>
            <a:t>損害賠償</a:t>
          </a:r>
          <a:endParaRPr kumimoji="1" lang="ja-JP" altLang="en-US" sz="2400" b="1" dirty="0"/>
        </a:p>
      </dgm:t>
    </dgm:pt>
    <dgm:pt modelId="{37FAF25B-E83B-4A7F-AB8B-2D57AE316708}" type="parTrans" cxnId="{B8CA472A-B6C1-4565-ACAA-7846B4F2EA40}">
      <dgm:prSet/>
      <dgm:spPr/>
      <dgm:t>
        <a:bodyPr/>
        <a:lstStyle/>
        <a:p>
          <a:endParaRPr kumimoji="1" lang="ja-JP" altLang="en-US" sz="2800" b="1"/>
        </a:p>
      </dgm:t>
    </dgm:pt>
    <dgm:pt modelId="{81A16643-B802-402F-A365-0C3B8088E1A4}" type="sibTrans" cxnId="{B8CA472A-B6C1-4565-ACAA-7846B4F2EA40}">
      <dgm:prSet/>
      <dgm:spPr/>
      <dgm:t>
        <a:bodyPr/>
        <a:lstStyle/>
        <a:p>
          <a:endParaRPr kumimoji="1" lang="ja-JP" altLang="en-US" sz="2800" b="1"/>
        </a:p>
      </dgm:t>
    </dgm:pt>
    <dgm:pt modelId="{15F427E8-0F2F-4F6D-B515-C3069B5818B9}">
      <dgm:prSet phldrT="[テキスト]" custT="1"/>
      <dgm:spPr/>
      <dgm:t>
        <a:bodyPr/>
        <a:lstStyle/>
        <a:p>
          <a:r>
            <a:rPr kumimoji="1" lang="ja-JP" altLang="en-US" sz="2400" b="1" dirty="0" smtClean="0"/>
            <a:t>違約金</a:t>
          </a:r>
          <a:endParaRPr kumimoji="1" lang="ja-JP" altLang="en-US" sz="2400" b="1" dirty="0"/>
        </a:p>
      </dgm:t>
    </dgm:pt>
    <dgm:pt modelId="{F44F5F2B-1D0C-4783-98FF-8F34AA709564}" type="parTrans" cxnId="{17566F09-0657-4519-86A8-E2D2B688B1C3}">
      <dgm:prSet/>
      <dgm:spPr/>
      <dgm:t>
        <a:bodyPr/>
        <a:lstStyle/>
        <a:p>
          <a:endParaRPr kumimoji="1" lang="ja-JP" altLang="en-US" sz="2800" b="1"/>
        </a:p>
      </dgm:t>
    </dgm:pt>
    <dgm:pt modelId="{7676280E-2D92-46FA-AE5D-75AE665F3DF2}" type="sibTrans" cxnId="{17566F09-0657-4519-86A8-E2D2B688B1C3}">
      <dgm:prSet/>
      <dgm:spPr/>
      <dgm:t>
        <a:bodyPr/>
        <a:lstStyle/>
        <a:p>
          <a:endParaRPr kumimoji="1" lang="ja-JP" altLang="en-US" sz="2800" b="1"/>
        </a:p>
      </dgm:t>
    </dgm:pt>
    <dgm:pt modelId="{E9BA8913-5963-436B-AAEE-41B4622F360D}" type="pres">
      <dgm:prSet presAssocID="{C178FBC3-F78D-4E5B-B8D4-1A7C5001523F}" presName="Name0" presStyleCnt="0">
        <dgm:presLayoutVars>
          <dgm:chMax val="1"/>
          <dgm:chPref val="1"/>
          <dgm:dir/>
          <dgm:animOne val="branch"/>
          <dgm:animLvl val="lvl"/>
        </dgm:presLayoutVars>
      </dgm:prSet>
      <dgm:spPr/>
      <dgm:t>
        <a:bodyPr/>
        <a:lstStyle/>
        <a:p>
          <a:endParaRPr kumimoji="1" lang="ja-JP" altLang="en-US"/>
        </a:p>
      </dgm:t>
    </dgm:pt>
    <dgm:pt modelId="{413EEABC-9176-4851-8AA5-10CA0122766B}" type="pres">
      <dgm:prSet presAssocID="{09BD1182-4273-4BF7-AB5F-3FAB475DB50F}" presName="Parent" presStyleLbl="node0" presStyleIdx="0" presStyleCnt="1">
        <dgm:presLayoutVars>
          <dgm:chMax val="6"/>
          <dgm:chPref val="6"/>
        </dgm:presLayoutVars>
      </dgm:prSet>
      <dgm:spPr/>
      <dgm:t>
        <a:bodyPr/>
        <a:lstStyle/>
        <a:p>
          <a:endParaRPr kumimoji="1" lang="ja-JP" altLang="en-US"/>
        </a:p>
      </dgm:t>
    </dgm:pt>
    <dgm:pt modelId="{5D656501-A603-48F3-A566-3D229336D26F}" type="pres">
      <dgm:prSet presAssocID="{BF6569D6-74CB-4A6B-9E58-98E89D90F410}" presName="Accent1" presStyleCnt="0"/>
      <dgm:spPr/>
    </dgm:pt>
    <dgm:pt modelId="{D69C28A2-55B6-4299-BFE3-24D0F5C0D718}" type="pres">
      <dgm:prSet presAssocID="{BF6569D6-74CB-4A6B-9E58-98E89D90F410}" presName="Accent" presStyleLbl="bgShp" presStyleIdx="0" presStyleCnt="6"/>
      <dgm:spPr/>
    </dgm:pt>
    <dgm:pt modelId="{120EB5CD-BE1F-432D-83C8-B8FA543283B5}" type="pres">
      <dgm:prSet presAssocID="{BF6569D6-74CB-4A6B-9E58-98E89D90F410}" presName="Child1" presStyleLbl="node1" presStyleIdx="0" presStyleCnt="6">
        <dgm:presLayoutVars>
          <dgm:chMax val="0"/>
          <dgm:chPref val="0"/>
          <dgm:bulletEnabled val="1"/>
        </dgm:presLayoutVars>
      </dgm:prSet>
      <dgm:spPr/>
      <dgm:t>
        <a:bodyPr/>
        <a:lstStyle/>
        <a:p>
          <a:endParaRPr kumimoji="1" lang="ja-JP" altLang="en-US"/>
        </a:p>
      </dgm:t>
    </dgm:pt>
    <dgm:pt modelId="{40D9766B-5B60-4AAB-A688-09738707ED4B}" type="pres">
      <dgm:prSet presAssocID="{9FB8EF0A-CF8A-42F1-8825-B2C80EBAC893}" presName="Accent2" presStyleCnt="0"/>
      <dgm:spPr/>
    </dgm:pt>
    <dgm:pt modelId="{1646EC84-46ED-4500-9BC0-961F28F5C306}" type="pres">
      <dgm:prSet presAssocID="{9FB8EF0A-CF8A-42F1-8825-B2C80EBAC893}" presName="Accent" presStyleLbl="bgShp" presStyleIdx="1" presStyleCnt="6"/>
      <dgm:spPr/>
    </dgm:pt>
    <dgm:pt modelId="{C7DBE1D6-68C6-47A6-BEB4-5CA723324944}" type="pres">
      <dgm:prSet presAssocID="{9FB8EF0A-CF8A-42F1-8825-B2C80EBAC893}" presName="Child2" presStyleLbl="node1" presStyleIdx="1" presStyleCnt="6">
        <dgm:presLayoutVars>
          <dgm:chMax val="0"/>
          <dgm:chPref val="0"/>
          <dgm:bulletEnabled val="1"/>
        </dgm:presLayoutVars>
      </dgm:prSet>
      <dgm:spPr/>
      <dgm:t>
        <a:bodyPr/>
        <a:lstStyle/>
        <a:p>
          <a:endParaRPr kumimoji="1" lang="ja-JP" altLang="en-US"/>
        </a:p>
      </dgm:t>
    </dgm:pt>
    <dgm:pt modelId="{B0863CF5-0495-4A91-B7BA-142E0A8944A2}" type="pres">
      <dgm:prSet presAssocID="{72CC6239-3372-4987-8FF2-A7ACEE701D22}" presName="Accent3" presStyleCnt="0"/>
      <dgm:spPr/>
    </dgm:pt>
    <dgm:pt modelId="{D16602D3-94D8-4A1A-8DF6-828DA1A0DD34}" type="pres">
      <dgm:prSet presAssocID="{72CC6239-3372-4987-8FF2-A7ACEE701D22}" presName="Accent" presStyleLbl="bgShp" presStyleIdx="2" presStyleCnt="6"/>
      <dgm:spPr/>
    </dgm:pt>
    <dgm:pt modelId="{7BDF1171-5AAA-48DD-B102-C0C739B69768}" type="pres">
      <dgm:prSet presAssocID="{72CC6239-3372-4987-8FF2-A7ACEE701D22}" presName="Child3" presStyleLbl="node1" presStyleIdx="2" presStyleCnt="6">
        <dgm:presLayoutVars>
          <dgm:chMax val="0"/>
          <dgm:chPref val="0"/>
          <dgm:bulletEnabled val="1"/>
        </dgm:presLayoutVars>
      </dgm:prSet>
      <dgm:spPr/>
      <dgm:t>
        <a:bodyPr/>
        <a:lstStyle/>
        <a:p>
          <a:endParaRPr kumimoji="1" lang="ja-JP" altLang="en-US"/>
        </a:p>
      </dgm:t>
    </dgm:pt>
    <dgm:pt modelId="{B72196B9-E9B0-4211-AB61-3030D4CEB597}" type="pres">
      <dgm:prSet presAssocID="{DD067BAB-B071-4F83-B066-55DF9084A415}" presName="Accent4" presStyleCnt="0"/>
      <dgm:spPr/>
    </dgm:pt>
    <dgm:pt modelId="{7C67FDD7-6289-43F5-8718-D6EA48CDC0D0}" type="pres">
      <dgm:prSet presAssocID="{DD067BAB-B071-4F83-B066-55DF9084A415}" presName="Accent" presStyleLbl="bgShp" presStyleIdx="3" presStyleCnt="6"/>
      <dgm:spPr/>
    </dgm:pt>
    <dgm:pt modelId="{D2BCBC63-43F2-4570-961C-FBB6DE74306E}" type="pres">
      <dgm:prSet presAssocID="{DD067BAB-B071-4F83-B066-55DF9084A415}" presName="Child4" presStyleLbl="node1" presStyleIdx="3" presStyleCnt="6">
        <dgm:presLayoutVars>
          <dgm:chMax val="0"/>
          <dgm:chPref val="0"/>
          <dgm:bulletEnabled val="1"/>
        </dgm:presLayoutVars>
      </dgm:prSet>
      <dgm:spPr/>
      <dgm:t>
        <a:bodyPr/>
        <a:lstStyle/>
        <a:p>
          <a:endParaRPr kumimoji="1" lang="ja-JP" altLang="en-US"/>
        </a:p>
      </dgm:t>
    </dgm:pt>
    <dgm:pt modelId="{9010968F-2F80-4CB4-B93B-A7E9CFD33532}" type="pres">
      <dgm:prSet presAssocID="{B1AA57F8-0436-4C88-A563-AA14057F8B2B}" presName="Accent5" presStyleCnt="0"/>
      <dgm:spPr/>
    </dgm:pt>
    <dgm:pt modelId="{28C63264-EEF3-40B0-87B0-EC6F2767AC3C}" type="pres">
      <dgm:prSet presAssocID="{B1AA57F8-0436-4C88-A563-AA14057F8B2B}" presName="Accent" presStyleLbl="bgShp" presStyleIdx="4" presStyleCnt="6"/>
      <dgm:spPr/>
    </dgm:pt>
    <dgm:pt modelId="{4774AF28-5C21-4CB8-B933-85F6388EBDC3}" type="pres">
      <dgm:prSet presAssocID="{B1AA57F8-0436-4C88-A563-AA14057F8B2B}" presName="Child5" presStyleLbl="node1" presStyleIdx="4" presStyleCnt="6">
        <dgm:presLayoutVars>
          <dgm:chMax val="0"/>
          <dgm:chPref val="0"/>
          <dgm:bulletEnabled val="1"/>
        </dgm:presLayoutVars>
      </dgm:prSet>
      <dgm:spPr/>
      <dgm:t>
        <a:bodyPr/>
        <a:lstStyle/>
        <a:p>
          <a:endParaRPr kumimoji="1" lang="ja-JP" altLang="en-US"/>
        </a:p>
      </dgm:t>
    </dgm:pt>
    <dgm:pt modelId="{494AF21B-ECBB-4D5E-8AF9-1B366A646B5E}" type="pres">
      <dgm:prSet presAssocID="{15F427E8-0F2F-4F6D-B515-C3069B5818B9}" presName="Accent6" presStyleCnt="0"/>
      <dgm:spPr/>
    </dgm:pt>
    <dgm:pt modelId="{E28A66BA-D5A2-4794-8984-4DD03ABACA73}" type="pres">
      <dgm:prSet presAssocID="{15F427E8-0F2F-4F6D-B515-C3069B5818B9}" presName="Accent" presStyleLbl="bgShp" presStyleIdx="5" presStyleCnt="6"/>
      <dgm:spPr/>
    </dgm:pt>
    <dgm:pt modelId="{E4C04E5B-3052-4B35-B7D2-0F96F2B904FA}" type="pres">
      <dgm:prSet presAssocID="{15F427E8-0F2F-4F6D-B515-C3069B5818B9}" presName="Child6" presStyleLbl="node1" presStyleIdx="5" presStyleCnt="6">
        <dgm:presLayoutVars>
          <dgm:chMax val="0"/>
          <dgm:chPref val="0"/>
          <dgm:bulletEnabled val="1"/>
        </dgm:presLayoutVars>
      </dgm:prSet>
      <dgm:spPr/>
      <dgm:t>
        <a:bodyPr/>
        <a:lstStyle/>
        <a:p>
          <a:endParaRPr kumimoji="1" lang="ja-JP" altLang="en-US"/>
        </a:p>
      </dgm:t>
    </dgm:pt>
  </dgm:ptLst>
  <dgm:cxnLst>
    <dgm:cxn modelId="{CD3ECF3B-73A3-4828-8DAA-9D1994594077}" type="presOf" srcId="{15F427E8-0F2F-4F6D-B515-C3069B5818B9}" destId="{E4C04E5B-3052-4B35-B7D2-0F96F2B904FA}" srcOrd="0" destOrd="0" presId="urn:microsoft.com/office/officeart/2011/layout/HexagonRadial"/>
    <dgm:cxn modelId="{246F75EB-8B20-4AC4-A2DF-4ECF9ED97235}" srcId="{09BD1182-4273-4BF7-AB5F-3FAB475DB50F}" destId="{9FB8EF0A-CF8A-42F1-8825-B2C80EBAC893}" srcOrd="1" destOrd="0" parTransId="{9A09E27D-327D-403F-8527-89CBD0A91885}" sibTransId="{EF8115F4-6A8E-4679-AF7D-E2A0CE8274C3}"/>
    <dgm:cxn modelId="{6E24162A-9668-41CC-B455-195FE10EDDDE}" type="presOf" srcId="{BF6569D6-74CB-4A6B-9E58-98E89D90F410}" destId="{120EB5CD-BE1F-432D-83C8-B8FA543283B5}" srcOrd="0" destOrd="0" presId="urn:microsoft.com/office/officeart/2011/layout/HexagonRadial"/>
    <dgm:cxn modelId="{BDF51F86-134F-47F5-BC04-0121C9E09D24}" srcId="{09BD1182-4273-4BF7-AB5F-3FAB475DB50F}" destId="{BF6569D6-74CB-4A6B-9E58-98E89D90F410}" srcOrd="0" destOrd="0" parTransId="{A83BA373-F2F8-4E43-9D40-B0D643F317DE}" sibTransId="{1EF90E79-A92C-4A5C-BFC8-4F1EDC5DDF82}"/>
    <dgm:cxn modelId="{F942081D-9C68-4DE1-A0BB-DBCD4FBBFA54}" type="presOf" srcId="{B1AA57F8-0436-4C88-A563-AA14057F8B2B}" destId="{4774AF28-5C21-4CB8-B933-85F6388EBDC3}" srcOrd="0" destOrd="0" presId="urn:microsoft.com/office/officeart/2011/layout/HexagonRadial"/>
    <dgm:cxn modelId="{24C9EB04-D4D1-423E-942B-64CDA3D37831}" type="presOf" srcId="{09BD1182-4273-4BF7-AB5F-3FAB475DB50F}" destId="{413EEABC-9176-4851-8AA5-10CA0122766B}" srcOrd="0" destOrd="0" presId="urn:microsoft.com/office/officeart/2011/layout/HexagonRadial"/>
    <dgm:cxn modelId="{7550C848-203D-4E2C-A940-2CAE473C4040}" srcId="{C178FBC3-F78D-4E5B-B8D4-1A7C5001523F}" destId="{09BD1182-4273-4BF7-AB5F-3FAB475DB50F}" srcOrd="0" destOrd="0" parTransId="{024D79F7-9492-40B4-82C0-475C6ABF67C9}" sibTransId="{0880CB84-D4EC-450B-A388-22A187FC0644}"/>
    <dgm:cxn modelId="{17566F09-0657-4519-86A8-E2D2B688B1C3}" srcId="{09BD1182-4273-4BF7-AB5F-3FAB475DB50F}" destId="{15F427E8-0F2F-4F6D-B515-C3069B5818B9}" srcOrd="5" destOrd="0" parTransId="{F44F5F2B-1D0C-4783-98FF-8F34AA709564}" sibTransId="{7676280E-2D92-46FA-AE5D-75AE665F3DF2}"/>
    <dgm:cxn modelId="{32CA471A-E527-40B7-9EC7-4794F6A6542D}" srcId="{09BD1182-4273-4BF7-AB5F-3FAB475DB50F}" destId="{B1AA57F8-0436-4C88-A563-AA14057F8B2B}" srcOrd="4" destOrd="0" parTransId="{38CEAE66-D911-45FD-A9BE-E2C8A5FB11D6}" sibTransId="{E8AEB5B4-79A4-44F5-92FA-55E9221AC6C4}"/>
    <dgm:cxn modelId="{B8CA472A-B6C1-4565-ACAA-7846B4F2EA40}" srcId="{09BD1182-4273-4BF7-AB5F-3FAB475DB50F}" destId="{DD067BAB-B071-4F83-B066-55DF9084A415}" srcOrd="3" destOrd="0" parTransId="{37FAF25B-E83B-4A7F-AB8B-2D57AE316708}" sibTransId="{81A16643-B802-402F-A365-0C3B8088E1A4}"/>
    <dgm:cxn modelId="{EA123AC0-90C4-487C-95D0-C0A5709C8A03}" type="presOf" srcId="{9FB8EF0A-CF8A-42F1-8825-B2C80EBAC893}" destId="{C7DBE1D6-68C6-47A6-BEB4-5CA723324944}" srcOrd="0" destOrd="0" presId="urn:microsoft.com/office/officeart/2011/layout/HexagonRadial"/>
    <dgm:cxn modelId="{08F335B5-FEBE-4ECB-AF84-164574A85DF4}" type="presOf" srcId="{C178FBC3-F78D-4E5B-B8D4-1A7C5001523F}" destId="{E9BA8913-5963-436B-AAEE-41B4622F360D}" srcOrd="0" destOrd="0" presId="urn:microsoft.com/office/officeart/2011/layout/HexagonRadial"/>
    <dgm:cxn modelId="{C0D7F91A-DADF-4416-8162-0FE10011CD0A}" srcId="{09BD1182-4273-4BF7-AB5F-3FAB475DB50F}" destId="{72CC6239-3372-4987-8FF2-A7ACEE701D22}" srcOrd="2" destOrd="0" parTransId="{2ED74767-2E12-4EC6-923D-BAE8FE5676AF}" sibTransId="{7A89F56C-1FD8-48A5-9F31-64F4B808ABE3}"/>
    <dgm:cxn modelId="{2F5CE8A8-3475-492F-A94B-50320A31820C}" type="presOf" srcId="{72CC6239-3372-4987-8FF2-A7ACEE701D22}" destId="{7BDF1171-5AAA-48DD-B102-C0C739B69768}" srcOrd="0" destOrd="0" presId="urn:microsoft.com/office/officeart/2011/layout/HexagonRadial"/>
    <dgm:cxn modelId="{701CC53E-55D6-4EB1-85FA-A06D7FF70791}" type="presOf" srcId="{DD067BAB-B071-4F83-B066-55DF9084A415}" destId="{D2BCBC63-43F2-4570-961C-FBB6DE74306E}" srcOrd="0" destOrd="0" presId="urn:microsoft.com/office/officeart/2011/layout/HexagonRadial"/>
    <dgm:cxn modelId="{B44F2331-2E0B-45E7-BF97-BA552E615A11}" type="presParOf" srcId="{E9BA8913-5963-436B-AAEE-41B4622F360D}" destId="{413EEABC-9176-4851-8AA5-10CA0122766B}" srcOrd="0" destOrd="0" presId="urn:microsoft.com/office/officeart/2011/layout/HexagonRadial"/>
    <dgm:cxn modelId="{67D44DA0-9D3C-4D56-A1F1-CBAB8C2D982D}" type="presParOf" srcId="{E9BA8913-5963-436B-AAEE-41B4622F360D}" destId="{5D656501-A603-48F3-A566-3D229336D26F}" srcOrd="1" destOrd="0" presId="urn:microsoft.com/office/officeart/2011/layout/HexagonRadial"/>
    <dgm:cxn modelId="{6A6B2224-F32D-420F-801C-873FDEA33C5A}" type="presParOf" srcId="{5D656501-A603-48F3-A566-3D229336D26F}" destId="{D69C28A2-55B6-4299-BFE3-24D0F5C0D718}" srcOrd="0" destOrd="0" presId="urn:microsoft.com/office/officeart/2011/layout/HexagonRadial"/>
    <dgm:cxn modelId="{1741A58E-C348-4239-BB5D-A908D4C55CC8}" type="presParOf" srcId="{E9BA8913-5963-436B-AAEE-41B4622F360D}" destId="{120EB5CD-BE1F-432D-83C8-B8FA543283B5}" srcOrd="2" destOrd="0" presId="urn:microsoft.com/office/officeart/2011/layout/HexagonRadial"/>
    <dgm:cxn modelId="{1E722D4E-F99A-46C1-9D74-75BD9BCE02CB}" type="presParOf" srcId="{E9BA8913-5963-436B-AAEE-41B4622F360D}" destId="{40D9766B-5B60-4AAB-A688-09738707ED4B}" srcOrd="3" destOrd="0" presId="urn:microsoft.com/office/officeart/2011/layout/HexagonRadial"/>
    <dgm:cxn modelId="{85940DB4-FE20-473B-8FBD-52E3DF134FF5}" type="presParOf" srcId="{40D9766B-5B60-4AAB-A688-09738707ED4B}" destId="{1646EC84-46ED-4500-9BC0-961F28F5C306}" srcOrd="0" destOrd="0" presId="urn:microsoft.com/office/officeart/2011/layout/HexagonRadial"/>
    <dgm:cxn modelId="{58C39792-A3D1-4B94-BAB5-CE5FA970F155}" type="presParOf" srcId="{E9BA8913-5963-436B-AAEE-41B4622F360D}" destId="{C7DBE1D6-68C6-47A6-BEB4-5CA723324944}" srcOrd="4" destOrd="0" presId="urn:microsoft.com/office/officeart/2011/layout/HexagonRadial"/>
    <dgm:cxn modelId="{138BB252-8CAB-4C27-ACA1-5EEB68281713}" type="presParOf" srcId="{E9BA8913-5963-436B-AAEE-41B4622F360D}" destId="{B0863CF5-0495-4A91-B7BA-142E0A8944A2}" srcOrd="5" destOrd="0" presId="urn:microsoft.com/office/officeart/2011/layout/HexagonRadial"/>
    <dgm:cxn modelId="{CED1E354-5A54-430E-BA0E-D6B2C128CECA}" type="presParOf" srcId="{B0863CF5-0495-4A91-B7BA-142E0A8944A2}" destId="{D16602D3-94D8-4A1A-8DF6-828DA1A0DD34}" srcOrd="0" destOrd="0" presId="urn:microsoft.com/office/officeart/2011/layout/HexagonRadial"/>
    <dgm:cxn modelId="{9AB26127-5B4F-45F7-BADE-E4E10B43233D}" type="presParOf" srcId="{E9BA8913-5963-436B-AAEE-41B4622F360D}" destId="{7BDF1171-5AAA-48DD-B102-C0C739B69768}" srcOrd="6" destOrd="0" presId="urn:microsoft.com/office/officeart/2011/layout/HexagonRadial"/>
    <dgm:cxn modelId="{58820D80-A468-4AF2-B30B-845D82211250}" type="presParOf" srcId="{E9BA8913-5963-436B-AAEE-41B4622F360D}" destId="{B72196B9-E9B0-4211-AB61-3030D4CEB597}" srcOrd="7" destOrd="0" presId="urn:microsoft.com/office/officeart/2011/layout/HexagonRadial"/>
    <dgm:cxn modelId="{AD11C4DD-3ACF-45EE-B026-F8D8411AC697}" type="presParOf" srcId="{B72196B9-E9B0-4211-AB61-3030D4CEB597}" destId="{7C67FDD7-6289-43F5-8718-D6EA48CDC0D0}" srcOrd="0" destOrd="0" presId="urn:microsoft.com/office/officeart/2011/layout/HexagonRadial"/>
    <dgm:cxn modelId="{50F19301-A726-4656-9E3E-C46408131AFB}" type="presParOf" srcId="{E9BA8913-5963-436B-AAEE-41B4622F360D}" destId="{D2BCBC63-43F2-4570-961C-FBB6DE74306E}" srcOrd="8" destOrd="0" presId="urn:microsoft.com/office/officeart/2011/layout/HexagonRadial"/>
    <dgm:cxn modelId="{6A750E11-F548-48D3-A68A-6B6F008B8A49}" type="presParOf" srcId="{E9BA8913-5963-436B-AAEE-41B4622F360D}" destId="{9010968F-2F80-4CB4-B93B-A7E9CFD33532}" srcOrd="9" destOrd="0" presId="urn:microsoft.com/office/officeart/2011/layout/HexagonRadial"/>
    <dgm:cxn modelId="{7610EAFC-7C6E-4EE5-8B0F-6742E5C41231}" type="presParOf" srcId="{9010968F-2F80-4CB4-B93B-A7E9CFD33532}" destId="{28C63264-EEF3-40B0-87B0-EC6F2767AC3C}" srcOrd="0" destOrd="0" presId="urn:microsoft.com/office/officeart/2011/layout/HexagonRadial"/>
    <dgm:cxn modelId="{1D6F0D1A-327F-45A5-87C5-17EC75ED9213}" type="presParOf" srcId="{E9BA8913-5963-436B-AAEE-41B4622F360D}" destId="{4774AF28-5C21-4CB8-B933-85F6388EBDC3}" srcOrd="10" destOrd="0" presId="urn:microsoft.com/office/officeart/2011/layout/HexagonRadial"/>
    <dgm:cxn modelId="{B42ADA13-6796-4DE4-A8D5-1A169EFDAD4F}" type="presParOf" srcId="{E9BA8913-5963-436B-AAEE-41B4622F360D}" destId="{494AF21B-ECBB-4D5E-8AF9-1B366A646B5E}" srcOrd="11" destOrd="0" presId="urn:microsoft.com/office/officeart/2011/layout/HexagonRadial"/>
    <dgm:cxn modelId="{B2A4C6C3-3DA1-4C8A-8EC1-9C341A11E1E2}" type="presParOf" srcId="{494AF21B-ECBB-4D5E-8AF9-1B366A646B5E}" destId="{E28A66BA-D5A2-4794-8984-4DD03ABACA73}" srcOrd="0" destOrd="0" presId="urn:microsoft.com/office/officeart/2011/layout/HexagonRadial"/>
    <dgm:cxn modelId="{1AEC6C94-8C33-43C9-8319-D5F9BF01CA42}" type="presParOf" srcId="{E9BA8913-5963-436B-AAEE-41B4622F360D}" destId="{E4C04E5B-3052-4B35-B7D2-0F96F2B904F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9A49199-F096-46E8-854B-B5145D2F4086}"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581CB9E6-DDF9-4BE7-A7C3-04E80716EC7D}">
      <dgm:prSet phldrT="[テキスト]" custT="1"/>
      <dgm:spPr/>
      <dgm:t>
        <a:bodyPr/>
        <a:lstStyle/>
        <a:p>
          <a:r>
            <a:rPr kumimoji="1" lang="ja-JP" altLang="en-US" sz="2400" dirty="0" smtClean="0"/>
            <a:t>解</a:t>
          </a:r>
          <a:r>
            <a:rPr kumimoji="1" lang="en-US" altLang="ja-JP" sz="2400" dirty="0" smtClean="0"/>
            <a:t/>
          </a:r>
          <a:br>
            <a:rPr kumimoji="1" lang="en-US" altLang="ja-JP" sz="2400" dirty="0" smtClean="0"/>
          </a:br>
          <a:r>
            <a:rPr kumimoji="1" lang="ja-JP" altLang="en-US" sz="2400" dirty="0" smtClean="0"/>
            <a:t>除</a:t>
          </a:r>
          <a:r>
            <a:rPr kumimoji="1" lang="en-US" altLang="ja-JP" sz="2400" dirty="0" smtClean="0"/>
            <a:t/>
          </a:r>
          <a:br>
            <a:rPr kumimoji="1" lang="en-US" altLang="ja-JP" sz="2400" dirty="0" smtClean="0"/>
          </a:br>
          <a:r>
            <a:rPr kumimoji="1" lang="ja-JP" altLang="en-US" sz="2400" dirty="0" smtClean="0"/>
            <a:t>の</a:t>
          </a:r>
          <a:r>
            <a:rPr kumimoji="1" lang="en-US" altLang="ja-JP" sz="2400" dirty="0" smtClean="0"/>
            <a:t/>
          </a:r>
          <a:br>
            <a:rPr kumimoji="1" lang="en-US" altLang="ja-JP" sz="2400" dirty="0" smtClean="0"/>
          </a:br>
          <a:r>
            <a:rPr kumimoji="1" lang="ja-JP" altLang="en-US" sz="2400" dirty="0" smtClean="0"/>
            <a:t>要</a:t>
          </a:r>
          <a:r>
            <a:rPr kumimoji="1" lang="en-US" altLang="ja-JP" sz="2400" dirty="0" smtClean="0"/>
            <a:t/>
          </a:r>
          <a:br>
            <a:rPr kumimoji="1" lang="en-US" altLang="ja-JP" sz="2400" dirty="0" smtClean="0"/>
          </a:br>
          <a:r>
            <a:rPr kumimoji="1" lang="ja-JP" altLang="en-US" sz="2400" dirty="0" smtClean="0"/>
            <a:t>件</a:t>
          </a:r>
          <a:endParaRPr kumimoji="1" lang="ja-JP" altLang="en-US" sz="2400" dirty="0"/>
        </a:p>
      </dgm:t>
    </dgm:pt>
    <dgm:pt modelId="{15A2C7C2-3677-4EB3-8385-601E26A1AA24}" type="parTrans" cxnId="{34660DA3-B951-48B4-A99E-D94B3E441C68}">
      <dgm:prSet/>
      <dgm:spPr/>
      <dgm:t>
        <a:bodyPr/>
        <a:lstStyle/>
        <a:p>
          <a:endParaRPr kumimoji="1" lang="ja-JP" altLang="en-US" sz="2400"/>
        </a:p>
      </dgm:t>
    </dgm:pt>
    <dgm:pt modelId="{475DA11F-16E4-4313-BF14-8CA846D3286A}" type="sibTrans" cxnId="{34660DA3-B951-48B4-A99E-D94B3E441C68}">
      <dgm:prSet/>
      <dgm:spPr/>
      <dgm:t>
        <a:bodyPr/>
        <a:lstStyle/>
        <a:p>
          <a:endParaRPr kumimoji="1" lang="ja-JP" altLang="en-US" sz="2400"/>
        </a:p>
      </dgm:t>
    </dgm:pt>
    <dgm:pt modelId="{0F079390-EB47-4D55-86A5-B95D489763D6}">
      <dgm:prSet phldrT="[テキスト]" custT="1"/>
      <dgm:spPr/>
      <dgm:t>
        <a:bodyPr/>
        <a:lstStyle/>
        <a:p>
          <a:r>
            <a:rPr kumimoji="1" lang="ja-JP" altLang="en-US" sz="2400" dirty="0" smtClean="0"/>
            <a:t>履行</a:t>
          </a:r>
          <a:r>
            <a:rPr kumimoji="1" lang="en-US" altLang="ja-JP" sz="2400" dirty="0" smtClean="0"/>
            <a:t/>
          </a:r>
          <a:br>
            <a:rPr kumimoji="1" lang="en-US" altLang="ja-JP" sz="2400" dirty="0" smtClean="0"/>
          </a:br>
          <a:r>
            <a:rPr kumimoji="1" lang="ja-JP" altLang="en-US" sz="2400" dirty="0" smtClean="0"/>
            <a:t>遅滞</a:t>
          </a:r>
          <a:endParaRPr kumimoji="1" lang="ja-JP" altLang="en-US" sz="2400" dirty="0"/>
        </a:p>
      </dgm:t>
    </dgm:pt>
    <dgm:pt modelId="{015E5835-31E3-413D-AC91-72AE1BD50184}" type="parTrans" cxnId="{EF94B635-39D2-4C91-8AA5-E1582500DDCA}">
      <dgm:prSet custT="1"/>
      <dgm:spPr/>
      <dgm:t>
        <a:bodyPr/>
        <a:lstStyle/>
        <a:p>
          <a:endParaRPr kumimoji="1" lang="ja-JP" altLang="en-US" sz="2400"/>
        </a:p>
      </dgm:t>
    </dgm:pt>
    <dgm:pt modelId="{7F21E48C-FDBB-4275-B706-1C0670E4E54F}" type="sibTrans" cxnId="{EF94B635-39D2-4C91-8AA5-E1582500DDCA}">
      <dgm:prSet/>
      <dgm:spPr/>
      <dgm:t>
        <a:bodyPr/>
        <a:lstStyle/>
        <a:p>
          <a:endParaRPr kumimoji="1" lang="ja-JP" altLang="en-US" sz="2400"/>
        </a:p>
      </dgm:t>
    </dgm:pt>
    <dgm:pt modelId="{63BCFBCB-CA85-448B-8A4B-89F348E52BA0}">
      <dgm:prSet phldrT="[テキスト]" custT="1"/>
      <dgm:spPr/>
      <dgm:t>
        <a:bodyPr/>
        <a:lstStyle/>
        <a:p>
          <a:r>
            <a:rPr kumimoji="1" lang="ja-JP" altLang="en-US" sz="2400" dirty="0" smtClean="0"/>
            <a:t>相当期間を定めた</a:t>
          </a:r>
          <a:r>
            <a:rPr kumimoji="1" lang="ja-JP" altLang="en-US" sz="2400" dirty="0" smtClean="0">
              <a:solidFill>
                <a:srgbClr val="FF0000"/>
              </a:solidFill>
            </a:rPr>
            <a:t>催告</a:t>
          </a:r>
          <a:r>
            <a:rPr kumimoji="1" lang="ja-JP" altLang="en-US" sz="2400" dirty="0" smtClean="0"/>
            <a:t>の後</a:t>
          </a:r>
          <a:r>
            <a:rPr kumimoji="1" lang="en-US" altLang="ja-JP" sz="2400" dirty="0" smtClean="0"/>
            <a:t/>
          </a:r>
          <a:br>
            <a:rPr kumimoji="1" lang="en-US" altLang="ja-JP" sz="2400" dirty="0" smtClean="0"/>
          </a:br>
          <a:r>
            <a:rPr kumimoji="1" lang="ja-JP" altLang="en-US" sz="2400" dirty="0" smtClean="0"/>
            <a:t>（民法</a:t>
          </a:r>
          <a:r>
            <a:rPr kumimoji="1" lang="en-US" altLang="ja-JP" sz="2400" dirty="0" smtClean="0"/>
            <a:t>541</a:t>
          </a:r>
          <a:r>
            <a:rPr kumimoji="1" lang="ja-JP" altLang="en-US" sz="2400" dirty="0" smtClean="0"/>
            <a:t>条）</a:t>
          </a:r>
          <a:endParaRPr kumimoji="1" lang="ja-JP" altLang="en-US" sz="2400" dirty="0"/>
        </a:p>
      </dgm:t>
    </dgm:pt>
    <dgm:pt modelId="{30C31C39-DAF8-4D95-9857-E7376C8713B9}" type="parTrans" cxnId="{CAEB99D6-16B0-42C5-81C3-965C1D9B5276}">
      <dgm:prSet custT="1"/>
      <dgm:spPr/>
      <dgm:t>
        <a:bodyPr/>
        <a:lstStyle/>
        <a:p>
          <a:endParaRPr kumimoji="1" lang="ja-JP" altLang="en-US" sz="2400"/>
        </a:p>
      </dgm:t>
    </dgm:pt>
    <dgm:pt modelId="{72501CC8-3DA1-4265-927A-262E477FB82C}" type="sibTrans" cxnId="{CAEB99D6-16B0-42C5-81C3-965C1D9B5276}">
      <dgm:prSet/>
      <dgm:spPr/>
      <dgm:t>
        <a:bodyPr/>
        <a:lstStyle/>
        <a:p>
          <a:endParaRPr kumimoji="1" lang="ja-JP" altLang="en-US" sz="2400"/>
        </a:p>
      </dgm:t>
    </dgm:pt>
    <dgm:pt modelId="{115FBB75-9FA6-4906-87CA-3BB70B5D39C9}">
      <dgm:prSet phldrT="[テキスト]" custT="1"/>
      <dgm:spPr/>
      <dgm:t>
        <a:bodyPr/>
        <a:lstStyle/>
        <a:p>
          <a:r>
            <a:rPr kumimoji="1" lang="ja-JP" altLang="en-US" sz="2400" dirty="0" smtClean="0"/>
            <a:t>定期行為の場合は</a:t>
          </a:r>
          <a:r>
            <a:rPr kumimoji="1" lang="ja-JP" altLang="en-US" sz="2400" dirty="0" smtClean="0">
              <a:solidFill>
                <a:srgbClr val="FF0000"/>
              </a:solidFill>
            </a:rPr>
            <a:t>催告不要</a:t>
          </a:r>
          <a:r>
            <a:rPr kumimoji="1" lang="en-US" altLang="ja-JP" sz="2400" dirty="0" smtClean="0"/>
            <a:t/>
          </a:r>
          <a:br>
            <a:rPr kumimoji="1" lang="en-US" altLang="ja-JP" sz="2400" dirty="0" smtClean="0"/>
          </a:br>
          <a:r>
            <a:rPr kumimoji="1" lang="ja-JP" altLang="en-US" sz="2400" dirty="0" smtClean="0"/>
            <a:t>（民法</a:t>
          </a:r>
          <a:r>
            <a:rPr kumimoji="1" lang="en-US" altLang="ja-JP" sz="2400" dirty="0" smtClean="0"/>
            <a:t>542</a:t>
          </a:r>
          <a:r>
            <a:rPr kumimoji="1" lang="ja-JP" altLang="en-US" sz="2400" dirty="0" smtClean="0"/>
            <a:t>条）</a:t>
          </a:r>
          <a:endParaRPr kumimoji="1" lang="ja-JP" altLang="en-US" sz="2400" dirty="0"/>
        </a:p>
      </dgm:t>
    </dgm:pt>
    <dgm:pt modelId="{4ACFA113-C760-41F6-BBFA-E882886037A5}" type="parTrans" cxnId="{A9A05C34-ED8C-452D-B7AE-6C353C0DFB21}">
      <dgm:prSet custT="1"/>
      <dgm:spPr/>
      <dgm:t>
        <a:bodyPr/>
        <a:lstStyle/>
        <a:p>
          <a:endParaRPr kumimoji="1" lang="ja-JP" altLang="en-US" sz="2400"/>
        </a:p>
      </dgm:t>
    </dgm:pt>
    <dgm:pt modelId="{8409CEC1-A557-4A45-BFBD-8FD8B9594A85}" type="sibTrans" cxnId="{A9A05C34-ED8C-452D-B7AE-6C353C0DFB21}">
      <dgm:prSet/>
      <dgm:spPr/>
      <dgm:t>
        <a:bodyPr/>
        <a:lstStyle/>
        <a:p>
          <a:endParaRPr kumimoji="1" lang="ja-JP" altLang="en-US" sz="2400"/>
        </a:p>
      </dgm:t>
    </dgm:pt>
    <dgm:pt modelId="{D6E061B2-B17D-41B3-BB84-586BE3334E12}">
      <dgm:prSet phldrT="[テキスト]" custT="1"/>
      <dgm:spPr/>
      <dgm:t>
        <a:bodyPr/>
        <a:lstStyle/>
        <a:p>
          <a:r>
            <a:rPr kumimoji="1" lang="ja-JP" altLang="en-US" sz="2400" dirty="0" smtClean="0"/>
            <a:t>履行</a:t>
          </a:r>
          <a:r>
            <a:rPr kumimoji="1" lang="en-US" altLang="ja-JP" sz="2400" dirty="0" smtClean="0"/>
            <a:t/>
          </a:r>
          <a:br>
            <a:rPr kumimoji="1" lang="en-US" altLang="ja-JP" sz="2400" dirty="0" smtClean="0"/>
          </a:br>
          <a:r>
            <a:rPr kumimoji="1" lang="ja-JP" altLang="en-US" sz="2400" dirty="0" smtClean="0"/>
            <a:t>不能</a:t>
          </a:r>
          <a:endParaRPr kumimoji="1" lang="ja-JP" altLang="en-US" sz="2400" dirty="0"/>
        </a:p>
      </dgm:t>
    </dgm:pt>
    <dgm:pt modelId="{3AD29C2B-FBA5-4870-B7E3-E5C8961BB854}" type="parTrans" cxnId="{5C454670-2394-4BED-9FCF-86D6A2CA169D}">
      <dgm:prSet custT="1"/>
      <dgm:spPr/>
      <dgm:t>
        <a:bodyPr/>
        <a:lstStyle/>
        <a:p>
          <a:endParaRPr kumimoji="1" lang="ja-JP" altLang="en-US" sz="2400"/>
        </a:p>
      </dgm:t>
    </dgm:pt>
    <dgm:pt modelId="{58FB78A9-2171-415A-8E33-7F9DE2BCAEC7}" type="sibTrans" cxnId="{5C454670-2394-4BED-9FCF-86D6A2CA169D}">
      <dgm:prSet/>
      <dgm:spPr/>
      <dgm:t>
        <a:bodyPr/>
        <a:lstStyle/>
        <a:p>
          <a:endParaRPr kumimoji="1" lang="ja-JP" altLang="en-US" sz="2400"/>
        </a:p>
      </dgm:t>
    </dgm:pt>
    <dgm:pt modelId="{A7539C35-98C6-4457-83FC-1F6049531BDF}">
      <dgm:prSet phldrT="[テキスト]" custT="1"/>
      <dgm:spPr/>
      <dgm:t>
        <a:bodyPr/>
        <a:lstStyle/>
        <a:p>
          <a:r>
            <a:rPr kumimoji="1" lang="ja-JP" altLang="en-US" sz="2400" dirty="0" smtClean="0"/>
            <a:t>帰責事由が</a:t>
          </a:r>
          <a:r>
            <a:rPr kumimoji="1" lang="ja-JP" altLang="en-US" sz="2400" dirty="0" smtClean="0">
              <a:solidFill>
                <a:srgbClr val="FF0000"/>
              </a:solidFill>
            </a:rPr>
            <a:t>あるとき</a:t>
          </a:r>
          <a:r>
            <a:rPr kumimoji="1" lang="en-US" altLang="ja-JP" sz="2400" dirty="0" smtClean="0"/>
            <a:t/>
          </a:r>
          <a:br>
            <a:rPr kumimoji="1" lang="en-US" altLang="ja-JP" sz="2400" dirty="0" smtClean="0"/>
          </a:br>
          <a:r>
            <a:rPr kumimoji="1" lang="ja-JP" altLang="en-US" sz="2400" dirty="0" smtClean="0"/>
            <a:t>（民法</a:t>
          </a:r>
          <a:r>
            <a:rPr kumimoji="1" lang="en-US" altLang="ja-JP" sz="2400" dirty="0" smtClean="0"/>
            <a:t>543</a:t>
          </a:r>
          <a:r>
            <a:rPr kumimoji="1" lang="ja-JP" altLang="en-US" sz="2400" dirty="0" smtClean="0"/>
            <a:t>条）</a:t>
          </a:r>
          <a:endParaRPr kumimoji="1" lang="ja-JP" altLang="en-US" sz="2400" dirty="0"/>
        </a:p>
      </dgm:t>
    </dgm:pt>
    <dgm:pt modelId="{C383873A-999A-4C46-9972-04E476474420}" type="parTrans" cxnId="{5A011919-228E-4B9D-B3DF-02DB296F32C2}">
      <dgm:prSet custT="1"/>
      <dgm:spPr/>
      <dgm:t>
        <a:bodyPr/>
        <a:lstStyle/>
        <a:p>
          <a:endParaRPr kumimoji="1" lang="ja-JP" altLang="en-US" sz="2400"/>
        </a:p>
      </dgm:t>
    </dgm:pt>
    <dgm:pt modelId="{D6C6FF0E-1D44-4813-AF99-AB214966B6F6}" type="sibTrans" cxnId="{5A011919-228E-4B9D-B3DF-02DB296F32C2}">
      <dgm:prSet/>
      <dgm:spPr/>
      <dgm:t>
        <a:bodyPr/>
        <a:lstStyle/>
        <a:p>
          <a:endParaRPr kumimoji="1" lang="ja-JP" altLang="en-US" sz="2400"/>
        </a:p>
      </dgm:t>
    </dgm:pt>
    <dgm:pt modelId="{0E08008A-1341-4490-ABC3-D912280FA09E}">
      <dgm:prSet phldrT="[テキスト]" custT="1"/>
      <dgm:spPr/>
      <dgm:t>
        <a:bodyPr/>
        <a:lstStyle/>
        <a:p>
          <a:r>
            <a:rPr kumimoji="1" lang="ja-JP" altLang="en-US" sz="2400" dirty="0" smtClean="0"/>
            <a:t>帰責事由が</a:t>
          </a:r>
          <a:r>
            <a:rPr kumimoji="1" lang="ja-JP" altLang="en-US" sz="2400" dirty="0" smtClean="0">
              <a:solidFill>
                <a:srgbClr val="FF0000"/>
              </a:solidFill>
            </a:rPr>
            <a:t>ないとき</a:t>
          </a:r>
          <a:r>
            <a:rPr kumimoji="1" lang="en-US" altLang="ja-JP" sz="2400" dirty="0" smtClean="0"/>
            <a:t/>
          </a:r>
          <a:br>
            <a:rPr kumimoji="1" lang="en-US" altLang="ja-JP" sz="2400" dirty="0" smtClean="0"/>
          </a:br>
          <a:r>
            <a:rPr kumimoji="1" lang="ja-JP" altLang="en-US" sz="2400" dirty="0" smtClean="0"/>
            <a:t>（民法</a:t>
          </a:r>
          <a:r>
            <a:rPr kumimoji="1" lang="en-US" altLang="ja-JP" sz="2400" dirty="0" smtClean="0"/>
            <a:t>534</a:t>
          </a:r>
          <a:r>
            <a:rPr kumimoji="1" lang="ja-JP" altLang="en-US" sz="2400" dirty="0" smtClean="0"/>
            <a:t>条～）</a:t>
          </a:r>
          <a:endParaRPr kumimoji="1" lang="ja-JP" altLang="en-US" sz="2400" dirty="0"/>
        </a:p>
      </dgm:t>
    </dgm:pt>
    <dgm:pt modelId="{56E74D14-BD68-421A-AE0D-6E69E4AEDCD2}" type="parTrans" cxnId="{F87C5960-F32A-4A1C-93A0-5DD25BC98597}">
      <dgm:prSet custT="1"/>
      <dgm:spPr/>
      <dgm:t>
        <a:bodyPr/>
        <a:lstStyle/>
        <a:p>
          <a:endParaRPr kumimoji="1" lang="ja-JP" altLang="en-US" sz="2400"/>
        </a:p>
      </dgm:t>
    </dgm:pt>
    <dgm:pt modelId="{1FDD88E8-7E5A-41F2-A777-EB3606AF6C4D}" type="sibTrans" cxnId="{F87C5960-F32A-4A1C-93A0-5DD25BC98597}">
      <dgm:prSet/>
      <dgm:spPr/>
      <dgm:t>
        <a:bodyPr/>
        <a:lstStyle/>
        <a:p>
          <a:endParaRPr kumimoji="1" lang="ja-JP" altLang="en-US" sz="2400"/>
        </a:p>
      </dgm:t>
    </dgm:pt>
    <dgm:pt modelId="{04BE840D-AB99-4BFF-B705-7647591C2E57}">
      <dgm:prSet phldrT="[テキスト]" custT="1"/>
      <dgm:spPr/>
      <dgm:t>
        <a:bodyPr/>
        <a:lstStyle/>
        <a:p>
          <a:r>
            <a:rPr kumimoji="1" lang="ja-JP" altLang="en-US" sz="2400" dirty="0" smtClean="0">
              <a:solidFill>
                <a:srgbClr val="FF0000"/>
              </a:solidFill>
              <a:hlinkClick xmlns:r="http://schemas.openxmlformats.org/officeDocument/2006/relationships" r:id="rId1" action="ppaction://hlinksldjump"/>
            </a:rPr>
            <a:t>危険</a:t>
          </a:r>
          <a:r>
            <a:rPr kumimoji="1" lang="en-US" altLang="ja-JP" sz="2400" dirty="0" smtClean="0">
              <a:solidFill>
                <a:srgbClr val="FF0000"/>
              </a:solidFill>
              <a:hlinkClick xmlns:r="http://schemas.openxmlformats.org/officeDocument/2006/relationships" r:id="rId1" action="ppaction://hlinksldjump"/>
            </a:rPr>
            <a:t/>
          </a:r>
          <a:br>
            <a:rPr kumimoji="1" lang="en-US" altLang="ja-JP" sz="2400" dirty="0" smtClean="0">
              <a:solidFill>
                <a:srgbClr val="FF0000"/>
              </a:solidFill>
              <a:hlinkClick xmlns:r="http://schemas.openxmlformats.org/officeDocument/2006/relationships" r:id="rId1" action="ppaction://hlinksldjump"/>
            </a:rPr>
          </a:br>
          <a:r>
            <a:rPr kumimoji="1" lang="ja-JP" altLang="en-US" sz="2400" dirty="0" smtClean="0">
              <a:solidFill>
                <a:srgbClr val="FF0000"/>
              </a:solidFill>
              <a:hlinkClick xmlns:r="http://schemas.openxmlformats.org/officeDocument/2006/relationships" r:id="rId1" action="ppaction://hlinksldjump"/>
            </a:rPr>
            <a:t>負担</a:t>
          </a:r>
          <a:endParaRPr kumimoji="1" lang="ja-JP" altLang="en-US" sz="2400" dirty="0">
            <a:solidFill>
              <a:srgbClr val="FF0000"/>
            </a:solidFill>
          </a:endParaRPr>
        </a:p>
      </dgm:t>
    </dgm:pt>
    <dgm:pt modelId="{270020DC-5584-4C52-8485-769BAAA28A2B}" type="parTrans" cxnId="{028FB695-A649-4F63-B25F-39D4B7BC5888}">
      <dgm:prSet custT="1"/>
      <dgm:spPr/>
      <dgm:t>
        <a:bodyPr/>
        <a:lstStyle/>
        <a:p>
          <a:endParaRPr kumimoji="1" lang="ja-JP" altLang="en-US" sz="2400"/>
        </a:p>
      </dgm:t>
    </dgm:pt>
    <dgm:pt modelId="{9CF90ACC-51DA-400F-94DB-2CB807C59A8F}" type="sibTrans" cxnId="{028FB695-A649-4F63-B25F-39D4B7BC5888}">
      <dgm:prSet/>
      <dgm:spPr/>
      <dgm:t>
        <a:bodyPr/>
        <a:lstStyle/>
        <a:p>
          <a:endParaRPr kumimoji="1" lang="ja-JP" altLang="en-US" sz="2400"/>
        </a:p>
      </dgm:t>
    </dgm:pt>
    <dgm:pt modelId="{62046ABA-E663-477C-BCE4-A98032D72005}">
      <dgm:prSet phldrT="[テキスト]" custT="1"/>
      <dgm:spPr/>
      <dgm:t>
        <a:bodyPr/>
        <a:lstStyle/>
        <a:p>
          <a:r>
            <a:rPr kumimoji="1" lang="ja-JP" altLang="en-US" sz="2400" dirty="0" smtClean="0"/>
            <a:t>不完全</a:t>
          </a:r>
          <a:r>
            <a:rPr kumimoji="1" lang="en-US" altLang="ja-JP" sz="2400" dirty="0" smtClean="0"/>
            <a:t/>
          </a:r>
          <a:br>
            <a:rPr kumimoji="1" lang="en-US" altLang="ja-JP" sz="2400" dirty="0" smtClean="0"/>
          </a:br>
          <a:r>
            <a:rPr kumimoji="1" lang="ja-JP" altLang="en-US" sz="2400" dirty="0" smtClean="0"/>
            <a:t>履行</a:t>
          </a:r>
          <a:endParaRPr kumimoji="1" lang="ja-JP" altLang="en-US" sz="2400" dirty="0"/>
        </a:p>
      </dgm:t>
    </dgm:pt>
    <dgm:pt modelId="{C59CA99B-AF38-49E9-A7D0-E676A0CD581B}" type="parTrans" cxnId="{90D939DD-6C58-4E30-89BF-613A0FCC5E86}">
      <dgm:prSet custT="1"/>
      <dgm:spPr/>
      <dgm:t>
        <a:bodyPr/>
        <a:lstStyle/>
        <a:p>
          <a:endParaRPr kumimoji="1" lang="ja-JP" altLang="en-US" sz="2400"/>
        </a:p>
      </dgm:t>
    </dgm:pt>
    <dgm:pt modelId="{CE7BFA12-A4DF-4439-B631-0FD7905E34A5}" type="sibTrans" cxnId="{90D939DD-6C58-4E30-89BF-613A0FCC5E86}">
      <dgm:prSet/>
      <dgm:spPr/>
      <dgm:t>
        <a:bodyPr/>
        <a:lstStyle/>
        <a:p>
          <a:endParaRPr kumimoji="1" lang="ja-JP" altLang="en-US" sz="2400"/>
        </a:p>
      </dgm:t>
    </dgm:pt>
    <dgm:pt modelId="{DB150176-8359-4E76-8217-C4E2F7F1497B}">
      <dgm:prSet phldrT="[テキスト]" custT="1"/>
      <dgm:spPr/>
      <dgm:t>
        <a:bodyPr/>
        <a:lstStyle/>
        <a:p>
          <a:r>
            <a:rPr kumimoji="1" lang="ja-JP" altLang="en-US" sz="2400" dirty="0" smtClean="0">
              <a:solidFill>
                <a:srgbClr val="FF0000"/>
              </a:solidFill>
            </a:rPr>
            <a:t>契約目的を達成できないとき</a:t>
          </a:r>
          <a:r>
            <a:rPr kumimoji="1" lang="en-US" altLang="ja-JP" sz="2400" dirty="0" smtClean="0">
              <a:solidFill>
                <a:schemeClr val="accent4">
                  <a:lumMod val="50000"/>
                </a:schemeClr>
              </a:solidFill>
            </a:rPr>
            <a:t/>
          </a:r>
          <a:br>
            <a:rPr kumimoji="1" lang="en-US" altLang="ja-JP" sz="2400" dirty="0" smtClean="0">
              <a:solidFill>
                <a:schemeClr val="accent4">
                  <a:lumMod val="50000"/>
                </a:schemeClr>
              </a:solidFill>
            </a:rPr>
          </a:br>
          <a:r>
            <a:rPr kumimoji="1" lang="ja-JP" altLang="en-US" sz="2400" dirty="0" smtClean="0"/>
            <a:t>（民法</a:t>
          </a:r>
          <a:r>
            <a:rPr kumimoji="1" lang="en-US" altLang="ja-JP" sz="2400" dirty="0" smtClean="0"/>
            <a:t>561</a:t>
          </a:r>
          <a:r>
            <a:rPr kumimoji="1" lang="ja-JP" altLang="en-US" sz="2400" dirty="0" smtClean="0"/>
            <a:t>～</a:t>
          </a:r>
          <a:r>
            <a:rPr kumimoji="1" lang="en-US" altLang="ja-JP" sz="2400" dirty="0" smtClean="0"/>
            <a:t>566</a:t>
          </a:r>
          <a:r>
            <a:rPr kumimoji="1" lang="ja-JP" altLang="en-US" sz="2400" dirty="0" smtClean="0"/>
            <a:t>～</a:t>
          </a:r>
          <a:r>
            <a:rPr kumimoji="1" lang="en-US" altLang="ja-JP" sz="2400" dirty="0" smtClean="0"/>
            <a:t>572</a:t>
          </a:r>
          <a:r>
            <a:rPr kumimoji="1" lang="ja-JP" altLang="en-US" sz="2400" dirty="0" smtClean="0"/>
            <a:t>条）</a:t>
          </a:r>
          <a:endParaRPr kumimoji="1" lang="ja-JP" altLang="en-US" sz="2400" dirty="0"/>
        </a:p>
      </dgm:t>
    </dgm:pt>
    <dgm:pt modelId="{F76E6058-29B9-4A22-9606-6B6CB9FA328D}" type="parTrans" cxnId="{87B5F311-7DDD-4471-8BE0-102B107C0E34}">
      <dgm:prSet custT="1"/>
      <dgm:spPr/>
      <dgm:t>
        <a:bodyPr/>
        <a:lstStyle/>
        <a:p>
          <a:endParaRPr kumimoji="1" lang="ja-JP" altLang="en-US" sz="2400"/>
        </a:p>
      </dgm:t>
    </dgm:pt>
    <dgm:pt modelId="{F9FC90C8-8FCE-4FB6-8413-35E5D3C3A4EF}" type="sibTrans" cxnId="{87B5F311-7DDD-4471-8BE0-102B107C0E34}">
      <dgm:prSet/>
      <dgm:spPr/>
      <dgm:t>
        <a:bodyPr/>
        <a:lstStyle/>
        <a:p>
          <a:endParaRPr kumimoji="1" lang="ja-JP" altLang="en-US" sz="2400"/>
        </a:p>
      </dgm:t>
    </dgm:pt>
    <dgm:pt modelId="{DE3AEA36-9685-4631-BFAB-D07D14746950}" type="pres">
      <dgm:prSet presAssocID="{79A49199-F096-46E8-854B-B5145D2F4086}" presName="diagram" presStyleCnt="0">
        <dgm:presLayoutVars>
          <dgm:chPref val="1"/>
          <dgm:dir/>
          <dgm:animOne val="branch"/>
          <dgm:animLvl val="lvl"/>
          <dgm:resizeHandles val="exact"/>
        </dgm:presLayoutVars>
      </dgm:prSet>
      <dgm:spPr/>
      <dgm:t>
        <a:bodyPr/>
        <a:lstStyle/>
        <a:p>
          <a:endParaRPr kumimoji="1" lang="ja-JP" altLang="en-US"/>
        </a:p>
      </dgm:t>
    </dgm:pt>
    <dgm:pt modelId="{71DCE462-DF7B-49CD-B968-E52662CC8389}" type="pres">
      <dgm:prSet presAssocID="{581CB9E6-DDF9-4BE7-A7C3-04E80716EC7D}" presName="root1" presStyleCnt="0"/>
      <dgm:spPr/>
    </dgm:pt>
    <dgm:pt modelId="{82C662CB-7415-44AB-81BB-0EE020C0C276}" type="pres">
      <dgm:prSet presAssocID="{581CB9E6-DDF9-4BE7-A7C3-04E80716EC7D}" presName="LevelOneTextNode" presStyleLbl="node0" presStyleIdx="0" presStyleCnt="1" custScaleX="68302" custScaleY="417724" custLinFactNeighborY="45352">
        <dgm:presLayoutVars>
          <dgm:chPref val="3"/>
        </dgm:presLayoutVars>
      </dgm:prSet>
      <dgm:spPr/>
      <dgm:t>
        <a:bodyPr/>
        <a:lstStyle/>
        <a:p>
          <a:endParaRPr kumimoji="1" lang="ja-JP" altLang="en-US"/>
        </a:p>
      </dgm:t>
    </dgm:pt>
    <dgm:pt modelId="{5A3106F5-34A1-431D-AEDB-E504B2F2325E}" type="pres">
      <dgm:prSet presAssocID="{581CB9E6-DDF9-4BE7-A7C3-04E80716EC7D}" presName="level2hierChild" presStyleCnt="0"/>
      <dgm:spPr/>
    </dgm:pt>
    <dgm:pt modelId="{42B80B95-9EA4-4B6F-9E81-7934B968A17F}" type="pres">
      <dgm:prSet presAssocID="{015E5835-31E3-413D-AC91-72AE1BD50184}" presName="conn2-1" presStyleLbl="parChTrans1D2" presStyleIdx="0" presStyleCnt="3"/>
      <dgm:spPr/>
      <dgm:t>
        <a:bodyPr/>
        <a:lstStyle/>
        <a:p>
          <a:endParaRPr kumimoji="1" lang="ja-JP" altLang="en-US"/>
        </a:p>
      </dgm:t>
    </dgm:pt>
    <dgm:pt modelId="{0DEDAA14-94E3-4759-8827-33FDAF141450}" type="pres">
      <dgm:prSet presAssocID="{015E5835-31E3-413D-AC91-72AE1BD50184}" presName="connTx" presStyleLbl="parChTrans1D2" presStyleIdx="0" presStyleCnt="3"/>
      <dgm:spPr/>
      <dgm:t>
        <a:bodyPr/>
        <a:lstStyle/>
        <a:p>
          <a:endParaRPr kumimoji="1" lang="ja-JP" altLang="en-US"/>
        </a:p>
      </dgm:t>
    </dgm:pt>
    <dgm:pt modelId="{26403BF8-2FDF-4285-9B11-1991AA7E16BA}" type="pres">
      <dgm:prSet presAssocID="{0F079390-EB47-4D55-86A5-B95D489763D6}" presName="root2" presStyleCnt="0"/>
      <dgm:spPr/>
    </dgm:pt>
    <dgm:pt modelId="{93BDA9F8-5E54-4CDF-B860-F2B5DFB9216F}" type="pres">
      <dgm:prSet presAssocID="{0F079390-EB47-4D55-86A5-B95D489763D6}" presName="LevelTwoTextNode" presStyleLbl="node2" presStyleIdx="0" presStyleCnt="3" custScaleX="110001" custScaleY="214359" custLinFactNeighborX="2252">
        <dgm:presLayoutVars>
          <dgm:chPref val="3"/>
        </dgm:presLayoutVars>
      </dgm:prSet>
      <dgm:spPr/>
      <dgm:t>
        <a:bodyPr/>
        <a:lstStyle/>
        <a:p>
          <a:endParaRPr kumimoji="1" lang="ja-JP" altLang="en-US"/>
        </a:p>
      </dgm:t>
    </dgm:pt>
    <dgm:pt modelId="{F3B0F33D-ED0E-408E-B9F9-CCECCFAABBAE}" type="pres">
      <dgm:prSet presAssocID="{0F079390-EB47-4D55-86A5-B95D489763D6}" presName="level3hierChild" presStyleCnt="0"/>
      <dgm:spPr/>
    </dgm:pt>
    <dgm:pt modelId="{957E8DE9-0BE7-4A2A-8E0A-62EC60097223}" type="pres">
      <dgm:prSet presAssocID="{30C31C39-DAF8-4D95-9857-E7376C8713B9}" presName="conn2-1" presStyleLbl="parChTrans1D3" presStyleIdx="0" presStyleCnt="5"/>
      <dgm:spPr/>
      <dgm:t>
        <a:bodyPr/>
        <a:lstStyle/>
        <a:p>
          <a:endParaRPr kumimoji="1" lang="ja-JP" altLang="en-US"/>
        </a:p>
      </dgm:t>
    </dgm:pt>
    <dgm:pt modelId="{9BCF26A5-5A4B-40CE-83AE-4009923A5C18}" type="pres">
      <dgm:prSet presAssocID="{30C31C39-DAF8-4D95-9857-E7376C8713B9}" presName="connTx" presStyleLbl="parChTrans1D3" presStyleIdx="0" presStyleCnt="5"/>
      <dgm:spPr/>
      <dgm:t>
        <a:bodyPr/>
        <a:lstStyle/>
        <a:p>
          <a:endParaRPr kumimoji="1" lang="ja-JP" altLang="en-US"/>
        </a:p>
      </dgm:t>
    </dgm:pt>
    <dgm:pt modelId="{887D398B-2C68-4373-8721-494B49701530}" type="pres">
      <dgm:prSet presAssocID="{63BCFBCB-CA85-448B-8A4B-89F348E52BA0}" presName="root2" presStyleCnt="0"/>
      <dgm:spPr/>
    </dgm:pt>
    <dgm:pt modelId="{2EEBD5AF-38FC-4F00-83F7-5CEA2A9DF33C}" type="pres">
      <dgm:prSet presAssocID="{63BCFBCB-CA85-448B-8A4B-89F348E52BA0}" presName="LevelTwoTextNode" presStyleLbl="node3" presStyleIdx="0" presStyleCnt="5" custScaleX="459496" custScaleY="161051" custLinFactNeighborX="11553">
        <dgm:presLayoutVars>
          <dgm:chPref val="3"/>
        </dgm:presLayoutVars>
      </dgm:prSet>
      <dgm:spPr/>
      <dgm:t>
        <a:bodyPr/>
        <a:lstStyle/>
        <a:p>
          <a:endParaRPr kumimoji="1" lang="ja-JP" altLang="en-US"/>
        </a:p>
      </dgm:t>
    </dgm:pt>
    <dgm:pt modelId="{567359F4-FD97-4B3C-AC58-41B0E9BB81F6}" type="pres">
      <dgm:prSet presAssocID="{63BCFBCB-CA85-448B-8A4B-89F348E52BA0}" presName="level3hierChild" presStyleCnt="0"/>
      <dgm:spPr/>
    </dgm:pt>
    <dgm:pt modelId="{41A5ECE0-EE4D-4DCE-AC73-CF9B829FA014}" type="pres">
      <dgm:prSet presAssocID="{4ACFA113-C760-41F6-BBFA-E882886037A5}" presName="conn2-1" presStyleLbl="parChTrans1D3" presStyleIdx="1" presStyleCnt="5"/>
      <dgm:spPr/>
      <dgm:t>
        <a:bodyPr/>
        <a:lstStyle/>
        <a:p>
          <a:endParaRPr kumimoji="1" lang="ja-JP" altLang="en-US"/>
        </a:p>
      </dgm:t>
    </dgm:pt>
    <dgm:pt modelId="{1E760EC4-151D-47F8-B020-34BD625FD48B}" type="pres">
      <dgm:prSet presAssocID="{4ACFA113-C760-41F6-BBFA-E882886037A5}" presName="connTx" presStyleLbl="parChTrans1D3" presStyleIdx="1" presStyleCnt="5"/>
      <dgm:spPr/>
      <dgm:t>
        <a:bodyPr/>
        <a:lstStyle/>
        <a:p>
          <a:endParaRPr kumimoji="1" lang="ja-JP" altLang="en-US"/>
        </a:p>
      </dgm:t>
    </dgm:pt>
    <dgm:pt modelId="{3F0A0837-6798-4EDF-BE33-EA09E083A60A}" type="pres">
      <dgm:prSet presAssocID="{115FBB75-9FA6-4906-87CA-3BB70B5D39C9}" presName="root2" presStyleCnt="0"/>
      <dgm:spPr/>
    </dgm:pt>
    <dgm:pt modelId="{4827175D-0C41-4943-8C63-074B7478B259}" type="pres">
      <dgm:prSet presAssocID="{115FBB75-9FA6-4906-87CA-3BB70B5D39C9}" presName="LevelTwoTextNode" presStyleLbl="node3" presStyleIdx="1" presStyleCnt="5" custScaleX="459496" custScaleY="161051" custLinFactNeighborX="11553">
        <dgm:presLayoutVars>
          <dgm:chPref val="3"/>
        </dgm:presLayoutVars>
      </dgm:prSet>
      <dgm:spPr/>
      <dgm:t>
        <a:bodyPr/>
        <a:lstStyle/>
        <a:p>
          <a:endParaRPr kumimoji="1" lang="ja-JP" altLang="en-US"/>
        </a:p>
      </dgm:t>
    </dgm:pt>
    <dgm:pt modelId="{4FBE5BF2-B6E7-4896-8E68-C49D6C572C3A}" type="pres">
      <dgm:prSet presAssocID="{115FBB75-9FA6-4906-87CA-3BB70B5D39C9}" presName="level3hierChild" presStyleCnt="0"/>
      <dgm:spPr/>
    </dgm:pt>
    <dgm:pt modelId="{FF7914BC-FE67-44AC-8FA4-AC0F7D3D9553}" type="pres">
      <dgm:prSet presAssocID="{3AD29C2B-FBA5-4870-B7E3-E5C8961BB854}" presName="conn2-1" presStyleLbl="parChTrans1D2" presStyleIdx="1" presStyleCnt="3"/>
      <dgm:spPr/>
      <dgm:t>
        <a:bodyPr/>
        <a:lstStyle/>
        <a:p>
          <a:endParaRPr kumimoji="1" lang="ja-JP" altLang="en-US"/>
        </a:p>
      </dgm:t>
    </dgm:pt>
    <dgm:pt modelId="{7220AC0D-A5DB-482A-B59B-DBCCCEEE5FCD}" type="pres">
      <dgm:prSet presAssocID="{3AD29C2B-FBA5-4870-B7E3-E5C8961BB854}" presName="connTx" presStyleLbl="parChTrans1D2" presStyleIdx="1" presStyleCnt="3"/>
      <dgm:spPr/>
      <dgm:t>
        <a:bodyPr/>
        <a:lstStyle/>
        <a:p>
          <a:endParaRPr kumimoji="1" lang="ja-JP" altLang="en-US"/>
        </a:p>
      </dgm:t>
    </dgm:pt>
    <dgm:pt modelId="{06AE1A13-3A6A-4923-87C3-BA31F7208BB4}" type="pres">
      <dgm:prSet presAssocID="{D6E061B2-B17D-41B3-BB84-586BE3334E12}" presName="root2" presStyleCnt="0"/>
      <dgm:spPr/>
    </dgm:pt>
    <dgm:pt modelId="{DCF287B4-9BA1-4333-991D-EDC1B1E71F82}" type="pres">
      <dgm:prSet presAssocID="{D6E061B2-B17D-41B3-BB84-586BE3334E12}" presName="LevelTwoTextNode" presStyleLbl="node2" presStyleIdx="1" presStyleCnt="3" custScaleX="110001" custScaleY="214359" custLinFactNeighborX="2252">
        <dgm:presLayoutVars>
          <dgm:chPref val="3"/>
        </dgm:presLayoutVars>
      </dgm:prSet>
      <dgm:spPr/>
      <dgm:t>
        <a:bodyPr/>
        <a:lstStyle/>
        <a:p>
          <a:endParaRPr kumimoji="1" lang="ja-JP" altLang="en-US"/>
        </a:p>
      </dgm:t>
    </dgm:pt>
    <dgm:pt modelId="{E114179A-E76B-48B5-9FB2-BFBB88A74BB9}" type="pres">
      <dgm:prSet presAssocID="{D6E061B2-B17D-41B3-BB84-586BE3334E12}" presName="level3hierChild" presStyleCnt="0"/>
      <dgm:spPr/>
    </dgm:pt>
    <dgm:pt modelId="{82C11ABA-610C-4B71-9355-9AEAAF7D6074}" type="pres">
      <dgm:prSet presAssocID="{C383873A-999A-4C46-9972-04E476474420}" presName="conn2-1" presStyleLbl="parChTrans1D3" presStyleIdx="2" presStyleCnt="5"/>
      <dgm:spPr/>
      <dgm:t>
        <a:bodyPr/>
        <a:lstStyle/>
        <a:p>
          <a:endParaRPr kumimoji="1" lang="ja-JP" altLang="en-US"/>
        </a:p>
      </dgm:t>
    </dgm:pt>
    <dgm:pt modelId="{FBD4B079-D141-43CD-A01E-319EAC45E5EC}" type="pres">
      <dgm:prSet presAssocID="{C383873A-999A-4C46-9972-04E476474420}" presName="connTx" presStyleLbl="parChTrans1D3" presStyleIdx="2" presStyleCnt="5"/>
      <dgm:spPr/>
      <dgm:t>
        <a:bodyPr/>
        <a:lstStyle/>
        <a:p>
          <a:endParaRPr kumimoji="1" lang="ja-JP" altLang="en-US"/>
        </a:p>
      </dgm:t>
    </dgm:pt>
    <dgm:pt modelId="{43A1E711-43B1-409B-A3CF-6C9E12215DF9}" type="pres">
      <dgm:prSet presAssocID="{A7539C35-98C6-4457-83FC-1F6049531BDF}" presName="root2" presStyleCnt="0"/>
      <dgm:spPr/>
    </dgm:pt>
    <dgm:pt modelId="{3EF778C9-C5E4-42A9-9655-6839AFD15708}" type="pres">
      <dgm:prSet presAssocID="{A7539C35-98C6-4457-83FC-1F6049531BDF}" presName="LevelTwoTextNode" presStyleLbl="node3" presStyleIdx="2" presStyleCnt="5" custScaleX="459496" custScaleY="161051" custLinFactNeighborX="11553">
        <dgm:presLayoutVars>
          <dgm:chPref val="3"/>
        </dgm:presLayoutVars>
      </dgm:prSet>
      <dgm:spPr/>
      <dgm:t>
        <a:bodyPr/>
        <a:lstStyle/>
        <a:p>
          <a:endParaRPr kumimoji="1" lang="ja-JP" altLang="en-US"/>
        </a:p>
      </dgm:t>
    </dgm:pt>
    <dgm:pt modelId="{D4120B67-6446-4435-A00B-A67155B26599}" type="pres">
      <dgm:prSet presAssocID="{A7539C35-98C6-4457-83FC-1F6049531BDF}" presName="level3hierChild" presStyleCnt="0"/>
      <dgm:spPr/>
    </dgm:pt>
    <dgm:pt modelId="{07B294E7-F0D6-4C04-B1C6-E602F9A140ED}" type="pres">
      <dgm:prSet presAssocID="{56E74D14-BD68-421A-AE0D-6E69E4AEDCD2}" presName="conn2-1" presStyleLbl="parChTrans1D3" presStyleIdx="3" presStyleCnt="5"/>
      <dgm:spPr/>
      <dgm:t>
        <a:bodyPr/>
        <a:lstStyle/>
        <a:p>
          <a:endParaRPr kumimoji="1" lang="ja-JP" altLang="en-US"/>
        </a:p>
      </dgm:t>
    </dgm:pt>
    <dgm:pt modelId="{DF5B6062-514A-4D4C-BB60-3E564C757F5D}" type="pres">
      <dgm:prSet presAssocID="{56E74D14-BD68-421A-AE0D-6E69E4AEDCD2}" presName="connTx" presStyleLbl="parChTrans1D3" presStyleIdx="3" presStyleCnt="5"/>
      <dgm:spPr/>
      <dgm:t>
        <a:bodyPr/>
        <a:lstStyle/>
        <a:p>
          <a:endParaRPr kumimoji="1" lang="ja-JP" altLang="en-US"/>
        </a:p>
      </dgm:t>
    </dgm:pt>
    <dgm:pt modelId="{099BF53B-361A-4BFA-9023-6AAF85956FAC}" type="pres">
      <dgm:prSet presAssocID="{0E08008A-1341-4490-ABC3-D912280FA09E}" presName="root2" presStyleCnt="0"/>
      <dgm:spPr/>
    </dgm:pt>
    <dgm:pt modelId="{FC0CDCFF-C793-4DBC-A9B9-3C8AE1E9110C}" type="pres">
      <dgm:prSet presAssocID="{0E08008A-1341-4490-ABC3-D912280FA09E}" presName="LevelTwoTextNode" presStyleLbl="node3" presStyleIdx="3" presStyleCnt="5" custScaleX="459496" custScaleY="161051" custLinFactNeighborX="11553">
        <dgm:presLayoutVars>
          <dgm:chPref val="3"/>
        </dgm:presLayoutVars>
      </dgm:prSet>
      <dgm:spPr/>
      <dgm:t>
        <a:bodyPr/>
        <a:lstStyle/>
        <a:p>
          <a:endParaRPr kumimoji="1" lang="ja-JP" altLang="en-US"/>
        </a:p>
      </dgm:t>
    </dgm:pt>
    <dgm:pt modelId="{12DA7193-9576-44A2-B0BC-CB903A786E5F}" type="pres">
      <dgm:prSet presAssocID="{0E08008A-1341-4490-ABC3-D912280FA09E}" presName="level3hierChild" presStyleCnt="0"/>
      <dgm:spPr/>
    </dgm:pt>
    <dgm:pt modelId="{05A018AE-F0AC-4E69-B2FA-8DE65EBF747A}" type="pres">
      <dgm:prSet presAssocID="{270020DC-5584-4C52-8485-769BAAA28A2B}" presName="conn2-1" presStyleLbl="parChTrans1D4" presStyleIdx="0" presStyleCnt="1"/>
      <dgm:spPr/>
      <dgm:t>
        <a:bodyPr/>
        <a:lstStyle/>
        <a:p>
          <a:endParaRPr kumimoji="1" lang="ja-JP" altLang="en-US"/>
        </a:p>
      </dgm:t>
    </dgm:pt>
    <dgm:pt modelId="{D3C20209-85C8-4330-BDD6-2A75ACF7BA3B}" type="pres">
      <dgm:prSet presAssocID="{270020DC-5584-4C52-8485-769BAAA28A2B}" presName="connTx" presStyleLbl="parChTrans1D4" presStyleIdx="0" presStyleCnt="1"/>
      <dgm:spPr/>
      <dgm:t>
        <a:bodyPr/>
        <a:lstStyle/>
        <a:p>
          <a:endParaRPr kumimoji="1" lang="ja-JP" altLang="en-US"/>
        </a:p>
      </dgm:t>
    </dgm:pt>
    <dgm:pt modelId="{E10E21AD-F15D-417F-908E-54C76BD1ECD9}" type="pres">
      <dgm:prSet presAssocID="{04BE840D-AB99-4BFF-B705-7647591C2E57}" presName="root2" presStyleCnt="0"/>
      <dgm:spPr/>
    </dgm:pt>
    <dgm:pt modelId="{90B32626-4640-4695-921E-A294D0235149}" type="pres">
      <dgm:prSet presAssocID="{04BE840D-AB99-4BFF-B705-7647591C2E57}" presName="LevelTwoTextNode" presStyleLbl="node4" presStyleIdx="0" presStyleCnt="1" custScaleX="90909" custScaleY="177156">
        <dgm:presLayoutVars>
          <dgm:chPref val="3"/>
        </dgm:presLayoutVars>
      </dgm:prSet>
      <dgm:spPr/>
      <dgm:t>
        <a:bodyPr/>
        <a:lstStyle/>
        <a:p>
          <a:endParaRPr kumimoji="1" lang="ja-JP" altLang="en-US"/>
        </a:p>
      </dgm:t>
    </dgm:pt>
    <dgm:pt modelId="{3641C589-BACA-4B29-ACDB-49E77327B5F1}" type="pres">
      <dgm:prSet presAssocID="{04BE840D-AB99-4BFF-B705-7647591C2E57}" presName="level3hierChild" presStyleCnt="0"/>
      <dgm:spPr/>
    </dgm:pt>
    <dgm:pt modelId="{81D80A92-4BE8-41AC-8292-B3ACB2BE08BE}" type="pres">
      <dgm:prSet presAssocID="{C59CA99B-AF38-49E9-A7D0-E676A0CD581B}" presName="conn2-1" presStyleLbl="parChTrans1D2" presStyleIdx="2" presStyleCnt="3"/>
      <dgm:spPr/>
      <dgm:t>
        <a:bodyPr/>
        <a:lstStyle/>
        <a:p>
          <a:endParaRPr kumimoji="1" lang="ja-JP" altLang="en-US"/>
        </a:p>
      </dgm:t>
    </dgm:pt>
    <dgm:pt modelId="{D91714CB-6A3E-4E19-A30D-74969CED9D28}" type="pres">
      <dgm:prSet presAssocID="{C59CA99B-AF38-49E9-A7D0-E676A0CD581B}" presName="connTx" presStyleLbl="parChTrans1D2" presStyleIdx="2" presStyleCnt="3"/>
      <dgm:spPr/>
      <dgm:t>
        <a:bodyPr/>
        <a:lstStyle/>
        <a:p>
          <a:endParaRPr kumimoji="1" lang="ja-JP" altLang="en-US"/>
        </a:p>
      </dgm:t>
    </dgm:pt>
    <dgm:pt modelId="{CA4E2C8E-5C6C-4B8E-89BC-58A58E5A0A82}" type="pres">
      <dgm:prSet presAssocID="{62046ABA-E663-477C-BCE4-A98032D72005}" presName="root2" presStyleCnt="0"/>
      <dgm:spPr/>
    </dgm:pt>
    <dgm:pt modelId="{30D6DAA5-C2B3-4E86-B895-A4396C50AFAF}" type="pres">
      <dgm:prSet presAssocID="{62046ABA-E663-477C-BCE4-A98032D72005}" presName="LevelTwoTextNode" presStyleLbl="node2" presStyleIdx="2" presStyleCnt="3" custScaleX="110001" custScaleY="214359" custLinFactNeighborX="2252">
        <dgm:presLayoutVars>
          <dgm:chPref val="3"/>
        </dgm:presLayoutVars>
      </dgm:prSet>
      <dgm:spPr/>
      <dgm:t>
        <a:bodyPr/>
        <a:lstStyle/>
        <a:p>
          <a:endParaRPr kumimoji="1" lang="ja-JP" altLang="en-US"/>
        </a:p>
      </dgm:t>
    </dgm:pt>
    <dgm:pt modelId="{B923C055-F84E-474D-A0B3-08F08095F41C}" type="pres">
      <dgm:prSet presAssocID="{62046ABA-E663-477C-BCE4-A98032D72005}" presName="level3hierChild" presStyleCnt="0"/>
      <dgm:spPr/>
    </dgm:pt>
    <dgm:pt modelId="{895DA5D4-F373-40C6-8717-76EFA54C1218}" type="pres">
      <dgm:prSet presAssocID="{F76E6058-29B9-4A22-9606-6B6CB9FA328D}" presName="conn2-1" presStyleLbl="parChTrans1D3" presStyleIdx="4" presStyleCnt="5"/>
      <dgm:spPr/>
      <dgm:t>
        <a:bodyPr/>
        <a:lstStyle/>
        <a:p>
          <a:endParaRPr kumimoji="1" lang="ja-JP" altLang="en-US"/>
        </a:p>
      </dgm:t>
    </dgm:pt>
    <dgm:pt modelId="{FE2C0B85-E88C-4AEE-83C7-810C09C33AEC}" type="pres">
      <dgm:prSet presAssocID="{F76E6058-29B9-4A22-9606-6B6CB9FA328D}" presName="connTx" presStyleLbl="parChTrans1D3" presStyleIdx="4" presStyleCnt="5"/>
      <dgm:spPr/>
      <dgm:t>
        <a:bodyPr/>
        <a:lstStyle/>
        <a:p>
          <a:endParaRPr kumimoji="1" lang="ja-JP" altLang="en-US"/>
        </a:p>
      </dgm:t>
    </dgm:pt>
    <dgm:pt modelId="{1404EDCF-84A7-4B86-8641-2B2295685AC0}" type="pres">
      <dgm:prSet presAssocID="{DB150176-8359-4E76-8217-C4E2F7F1497B}" presName="root2" presStyleCnt="0"/>
      <dgm:spPr/>
    </dgm:pt>
    <dgm:pt modelId="{A4FF9D40-EAAD-4686-930C-86B959022CD5}" type="pres">
      <dgm:prSet presAssocID="{DB150176-8359-4E76-8217-C4E2F7F1497B}" presName="LevelTwoTextNode" presStyleLbl="node3" presStyleIdx="4" presStyleCnt="5" custScaleX="459496" custScaleY="161051" custLinFactNeighborX="11553">
        <dgm:presLayoutVars>
          <dgm:chPref val="3"/>
        </dgm:presLayoutVars>
      </dgm:prSet>
      <dgm:spPr/>
      <dgm:t>
        <a:bodyPr/>
        <a:lstStyle/>
        <a:p>
          <a:endParaRPr kumimoji="1" lang="ja-JP" altLang="en-US"/>
        </a:p>
      </dgm:t>
    </dgm:pt>
    <dgm:pt modelId="{20EED654-D690-4F52-895F-5EA3C0926DE3}" type="pres">
      <dgm:prSet presAssocID="{DB150176-8359-4E76-8217-C4E2F7F1497B}" presName="level3hierChild" presStyleCnt="0"/>
      <dgm:spPr/>
    </dgm:pt>
  </dgm:ptLst>
  <dgm:cxnLst>
    <dgm:cxn modelId="{87B5F311-7DDD-4471-8BE0-102B107C0E34}" srcId="{62046ABA-E663-477C-BCE4-A98032D72005}" destId="{DB150176-8359-4E76-8217-C4E2F7F1497B}" srcOrd="0" destOrd="0" parTransId="{F76E6058-29B9-4A22-9606-6B6CB9FA328D}" sibTransId="{F9FC90C8-8FCE-4FB6-8413-35E5D3C3A4EF}"/>
    <dgm:cxn modelId="{F87C5960-F32A-4A1C-93A0-5DD25BC98597}" srcId="{D6E061B2-B17D-41B3-BB84-586BE3334E12}" destId="{0E08008A-1341-4490-ABC3-D912280FA09E}" srcOrd="1" destOrd="0" parTransId="{56E74D14-BD68-421A-AE0D-6E69E4AEDCD2}" sibTransId="{1FDD88E8-7E5A-41F2-A777-EB3606AF6C4D}"/>
    <dgm:cxn modelId="{90D939DD-6C58-4E30-89BF-613A0FCC5E86}" srcId="{581CB9E6-DDF9-4BE7-A7C3-04E80716EC7D}" destId="{62046ABA-E663-477C-BCE4-A98032D72005}" srcOrd="2" destOrd="0" parTransId="{C59CA99B-AF38-49E9-A7D0-E676A0CD581B}" sibTransId="{CE7BFA12-A4DF-4439-B631-0FD7905E34A5}"/>
    <dgm:cxn modelId="{88F168F2-444F-42CF-A1D0-B66A4688D282}" type="presOf" srcId="{79A49199-F096-46E8-854B-B5145D2F4086}" destId="{DE3AEA36-9685-4631-BFAB-D07D14746950}" srcOrd="0" destOrd="0" presId="urn:microsoft.com/office/officeart/2005/8/layout/hierarchy2"/>
    <dgm:cxn modelId="{EF94B635-39D2-4C91-8AA5-E1582500DDCA}" srcId="{581CB9E6-DDF9-4BE7-A7C3-04E80716EC7D}" destId="{0F079390-EB47-4D55-86A5-B95D489763D6}" srcOrd="0" destOrd="0" parTransId="{015E5835-31E3-413D-AC91-72AE1BD50184}" sibTransId="{7F21E48C-FDBB-4275-B706-1C0670E4E54F}"/>
    <dgm:cxn modelId="{F3FA9947-9893-4EBF-8511-5C2B5FF2922B}" type="presOf" srcId="{3AD29C2B-FBA5-4870-B7E3-E5C8961BB854}" destId="{7220AC0D-A5DB-482A-B59B-DBCCCEEE5FCD}" srcOrd="1" destOrd="0" presId="urn:microsoft.com/office/officeart/2005/8/layout/hierarchy2"/>
    <dgm:cxn modelId="{028FB695-A649-4F63-B25F-39D4B7BC5888}" srcId="{0E08008A-1341-4490-ABC3-D912280FA09E}" destId="{04BE840D-AB99-4BFF-B705-7647591C2E57}" srcOrd="0" destOrd="0" parTransId="{270020DC-5584-4C52-8485-769BAAA28A2B}" sibTransId="{9CF90ACC-51DA-400F-94DB-2CB807C59A8F}"/>
    <dgm:cxn modelId="{D1D32A81-D671-46AC-BE21-CFE2EB00DF8A}" type="presOf" srcId="{56E74D14-BD68-421A-AE0D-6E69E4AEDCD2}" destId="{DF5B6062-514A-4D4C-BB60-3E564C757F5D}" srcOrd="1" destOrd="0" presId="urn:microsoft.com/office/officeart/2005/8/layout/hierarchy2"/>
    <dgm:cxn modelId="{D2C19D9B-5019-4C7D-B843-DAF166F30360}" type="presOf" srcId="{C59CA99B-AF38-49E9-A7D0-E676A0CD581B}" destId="{81D80A92-4BE8-41AC-8292-B3ACB2BE08BE}" srcOrd="0" destOrd="0" presId="urn:microsoft.com/office/officeart/2005/8/layout/hierarchy2"/>
    <dgm:cxn modelId="{E541325D-E5A4-435A-AAD0-D94F8D0DAD08}" type="presOf" srcId="{4ACFA113-C760-41F6-BBFA-E882886037A5}" destId="{41A5ECE0-EE4D-4DCE-AC73-CF9B829FA014}" srcOrd="0" destOrd="0" presId="urn:microsoft.com/office/officeart/2005/8/layout/hierarchy2"/>
    <dgm:cxn modelId="{127AB174-E52C-4FAE-A39D-FF32860798DB}" type="presOf" srcId="{C383873A-999A-4C46-9972-04E476474420}" destId="{82C11ABA-610C-4B71-9355-9AEAAF7D6074}" srcOrd="0" destOrd="0" presId="urn:microsoft.com/office/officeart/2005/8/layout/hierarchy2"/>
    <dgm:cxn modelId="{14531A3B-55DB-4827-802A-F8DF5CDBA9E1}" type="presOf" srcId="{D6E061B2-B17D-41B3-BB84-586BE3334E12}" destId="{DCF287B4-9BA1-4333-991D-EDC1B1E71F82}" srcOrd="0" destOrd="0" presId="urn:microsoft.com/office/officeart/2005/8/layout/hierarchy2"/>
    <dgm:cxn modelId="{9ABB7C9A-DF52-41E5-8AB8-8E398F0A9137}" type="presOf" srcId="{581CB9E6-DDF9-4BE7-A7C3-04E80716EC7D}" destId="{82C662CB-7415-44AB-81BB-0EE020C0C276}" srcOrd="0" destOrd="0" presId="urn:microsoft.com/office/officeart/2005/8/layout/hierarchy2"/>
    <dgm:cxn modelId="{CAEB99D6-16B0-42C5-81C3-965C1D9B5276}" srcId="{0F079390-EB47-4D55-86A5-B95D489763D6}" destId="{63BCFBCB-CA85-448B-8A4B-89F348E52BA0}" srcOrd="0" destOrd="0" parTransId="{30C31C39-DAF8-4D95-9857-E7376C8713B9}" sibTransId="{72501CC8-3DA1-4265-927A-262E477FB82C}"/>
    <dgm:cxn modelId="{A19A5064-6953-45D3-ADE3-E517C3A3CE25}" type="presOf" srcId="{C383873A-999A-4C46-9972-04E476474420}" destId="{FBD4B079-D141-43CD-A01E-319EAC45E5EC}" srcOrd="1" destOrd="0" presId="urn:microsoft.com/office/officeart/2005/8/layout/hierarchy2"/>
    <dgm:cxn modelId="{8DD0A617-384D-424C-BEA3-0D1D277DFD84}" type="presOf" srcId="{63BCFBCB-CA85-448B-8A4B-89F348E52BA0}" destId="{2EEBD5AF-38FC-4F00-83F7-5CEA2A9DF33C}" srcOrd="0" destOrd="0" presId="urn:microsoft.com/office/officeart/2005/8/layout/hierarchy2"/>
    <dgm:cxn modelId="{C1E17986-74B5-4357-887B-60E28BF8D780}" type="presOf" srcId="{56E74D14-BD68-421A-AE0D-6E69E4AEDCD2}" destId="{07B294E7-F0D6-4C04-B1C6-E602F9A140ED}" srcOrd="0" destOrd="0" presId="urn:microsoft.com/office/officeart/2005/8/layout/hierarchy2"/>
    <dgm:cxn modelId="{B19EF11F-44E0-46E6-853B-9DF1A0587135}" type="presOf" srcId="{4ACFA113-C760-41F6-BBFA-E882886037A5}" destId="{1E760EC4-151D-47F8-B020-34BD625FD48B}" srcOrd="1" destOrd="0" presId="urn:microsoft.com/office/officeart/2005/8/layout/hierarchy2"/>
    <dgm:cxn modelId="{9668185F-46D0-4BE4-9AAE-A899FE05EA52}" type="presOf" srcId="{270020DC-5584-4C52-8485-769BAAA28A2B}" destId="{D3C20209-85C8-4330-BDD6-2A75ACF7BA3B}" srcOrd="1" destOrd="0" presId="urn:microsoft.com/office/officeart/2005/8/layout/hierarchy2"/>
    <dgm:cxn modelId="{5A011919-228E-4B9D-B3DF-02DB296F32C2}" srcId="{D6E061B2-B17D-41B3-BB84-586BE3334E12}" destId="{A7539C35-98C6-4457-83FC-1F6049531BDF}" srcOrd="0" destOrd="0" parTransId="{C383873A-999A-4C46-9972-04E476474420}" sibTransId="{D6C6FF0E-1D44-4813-AF99-AB214966B6F6}"/>
    <dgm:cxn modelId="{34660DA3-B951-48B4-A99E-D94B3E441C68}" srcId="{79A49199-F096-46E8-854B-B5145D2F4086}" destId="{581CB9E6-DDF9-4BE7-A7C3-04E80716EC7D}" srcOrd="0" destOrd="0" parTransId="{15A2C7C2-3677-4EB3-8385-601E26A1AA24}" sibTransId="{475DA11F-16E4-4313-BF14-8CA846D3286A}"/>
    <dgm:cxn modelId="{35D94DE8-DD65-471E-A6DB-D4951ADC7D45}" type="presOf" srcId="{015E5835-31E3-413D-AC91-72AE1BD50184}" destId="{0DEDAA14-94E3-4759-8827-33FDAF141450}" srcOrd="1" destOrd="0" presId="urn:microsoft.com/office/officeart/2005/8/layout/hierarchy2"/>
    <dgm:cxn modelId="{066F9410-C59C-4A2D-976C-C9B01B3F952C}" type="presOf" srcId="{30C31C39-DAF8-4D95-9857-E7376C8713B9}" destId="{957E8DE9-0BE7-4A2A-8E0A-62EC60097223}" srcOrd="0" destOrd="0" presId="urn:microsoft.com/office/officeart/2005/8/layout/hierarchy2"/>
    <dgm:cxn modelId="{2BAFABC5-F082-49E8-85F6-DF14B1CB0F06}" type="presOf" srcId="{C59CA99B-AF38-49E9-A7D0-E676A0CD581B}" destId="{D91714CB-6A3E-4E19-A30D-74969CED9D28}" srcOrd="1" destOrd="0" presId="urn:microsoft.com/office/officeart/2005/8/layout/hierarchy2"/>
    <dgm:cxn modelId="{82ADC70A-F334-400B-AE2E-4AB0FE6D68C1}" type="presOf" srcId="{62046ABA-E663-477C-BCE4-A98032D72005}" destId="{30D6DAA5-C2B3-4E86-B895-A4396C50AFAF}" srcOrd="0" destOrd="0" presId="urn:microsoft.com/office/officeart/2005/8/layout/hierarchy2"/>
    <dgm:cxn modelId="{62002426-2D48-415A-AE43-BD01599A6AAA}" type="presOf" srcId="{0E08008A-1341-4490-ABC3-D912280FA09E}" destId="{FC0CDCFF-C793-4DBC-A9B9-3C8AE1E9110C}" srcOrd="0" destOrd="0" presId="urn:microsoft.com/office/officeart/2005/8/layout/hierarchy2"/>
    <dgm:cxn modelId="{DAD00007-7AF0-48A0-A8EB-96B0B9A1CD2D}" type="presOf" srcId="{270020DC-5584-4C52-8485-769BAAA28A2B}" destId="{05A018AE-F0AC-4E69-B2FA-8DE65EBF747A}" srcOrd="0" destOrd="0" presId="urn:microsoft.com/office/officeart/2005/8/layout/hierarchy2"/>
    <dgm:cxn modelId="{204A4BF1-8DF5-4FDE-B2CE-58726BCCFB9C}" type="presOf" srcId="{3AD29C2B-FBA5-4870-B7E3-E5C8961BB854}" destId="{FF7914BC-FE67-44AC-8FA4-AC0F7D3D9553}" srcOrd="0" destOrd="0" presId="urn:microsoft.com/office/officeart/2005/8/layout/hierarchy2"/>
    <dgm:cxn modelId="{6B9125C6-6EF0-4D58-A0B0-DAFA15C00597}" type="presOf" srcId="{A7539C35-98C6-4457-83FC-1F6049531BDF}" destId="{3EF778C9-C5E4-42A9-9655-6839AFD15708}" srcOrd="0" destOrd="0" presId="urn:microsoft.com/office/officeart/2005/8/layout/hierarchy2"/>
    <dgm:cxn modelId="{A9A05C34-ED8C-452D-B7AE-6C353C0DFB21}" srcId="{0F079390-EB47-4D55-86A5-B95D489763D6}" destId="{115FBB75-9FA6-4906-87CA-3BB70B5D39C9}" srcOrd="1" destOrd="0" parTransId="{4ACFA113-C760-41F6-BBFA-E882886037A5}" sibTransId="{8409CEC1-A557-4A45-BFBD-8FD8B9594A85}"/>
    <dgm:cxn modelId="{C498FC9F-579F-4BFC-9DAE-4681CBF59459}" type="presOf" srcId="{04BE840D-AB99-4BFF-B705-7647591C2E57}" destId="{90B32626-4640-4695-921E-A294D0235149}" srcOrd="0" destOrd="0" presId="urn:microsoft.com/office/officeart/2005/8/layout/hierarchy2"/>
    <dgm:cxn modelId="{5C454670-2394-4BED-9FCF-86D6A2CA169D}" srcId="{581CB9E6-DDF9-4BE7-A7C3-04E80716EC7D}" destId="{D6E061B2-B17D-41B3-BB84-586BE3334E12}" srcOrd="1" destOrd="0" parTransId="{3AD29C2B-FBA5-4870-B7E3-E5C8961BB854}" sibTransId="{58FB78A9-2171-415A-8E33-7F9DE2BCAEC7}"/>
    <dgm:cxn modelId="{BB71D674-2070-4DFB-9F2F-48F58C1117DF}" type="presOf" srcId="{0F079390-EB47-4D55-86A5-B95D489763D6}" destId="{93BDA9F8-5E54-4CDF-B860-F2B5DFB9216F}" srcOrd="0" destOrd="0" presId="urn:microsoft.com/office/officeart/2005/8/layout/hierarchy2"/>
    <dgm:cxn modelId="{F7BDBF38-D5CE-4F71-8C8A-E72B1A199E01}" type="presOf" srcId="{30C31C39-DAF8-4D95-9857-E7376C8713B9}" destId="{9BCF26A5-5A4B-40CE-83AE-4009923A5C18}" srcOrd="1" destOrd="0" presId="urn:microsoft.com/office/officeart/2005/8/layout/hierarchy2"/>
    <dgm:cxn modelId="{D625615C-994F-4B52-8344-9C4FA9BCE41C}" type="presOf" srcId="{F76E6058-29B9-4A22-9606-6B6CB9FA328D}" destId="{FE2C0B85-E88C-4AEE-83C7-810C09C33AEC}" srcOrd="1" destOrd="0" presId="urn:microsoft.com/office/officeart/2005/8/layout/hierarchy2"/>
    <dgm:cxn modelId="{27C10A7E-DC27-4B87-BB5B-CF833F6C25A9}" type="presOf" srcId="{F76E6058-29B9-4A22-9606-6B6CB9FA328D}" destId="{895DA5D4-F373-40C6-8717-76EFA54C1218}" srcOrd="0" destOrd="0" presId="urn:microsoft.com/office/officeart/2005/8/layout/hierarchy2"/>
    <dgm:cxn modelId="{39A51DD2-CE0A-4787-8E9C-9316D1C5E3AC}" type="presOf" srcId="{015E5835-31E3-413D-AC91-72AE1BD50184}" destId="{42B80B95-9EA4-4B6F-9E81-7934B968A17F}" srcOrd="0" destOrd="0" presId="urn:microsoft.com/office/officeart/2005/8/layout/hierarchy2"/>
    <dgm:cxn modelId="{D808617F-30F9-4AEA-B470-800303A1094A}" type="presOf" srcId="{DB150176-8359-4E76-8217-C4E2F7F1497B}" destId="{A4FF9D40-EAAD-4686-930C-86B959022CD5}" srcOrd="0" destOrd="0" presId="urn:microsoft.com/office/officeart/2005/8/layout/hierarchy2"/>
    <dgm:cxn modelId="{0CA43752-EF37-45DD-8D83-C608117D62BE}" type="presOf" srcId="{115FBB75-9FA6-4906-87CA-3BB70B5D39C9}" destId="{4827175D-0C41-4943-8C63-074B7478B259}" srcOrd="0" destOrd="0" presId="urn:microsoft.com/office/officeart/2005/8/layout/hierarchy2"/>
    <dgm:cxn modelId="{5000C1C1-7193-4659-95C8-ED6F1B207FD9}" type="presParOf" srcId="{DE3AEA36-9685-4631-BFAB-D07D14746950}" destId="{71DCE462-DF7B-49CD-B968-E52662CC8389}" srcOrd="0" destOrd="0" presId="urn:microsoft.com/office/officeart/2005/8/layout/hierarchy2"/>
    <dgm:cxn modelId="{B917DFC6-54D4-423E-B72F-DDC4D70AB24D}" type="presParOf" srcId="{71DCE462-DF7B-49CD-B968-E52662CC8389}" destId="{82C662CB-7415-44AB-81BB-0EE020C0C276}" srcOrd="0" destOrd="0" presId="urn:microsoft.com/office/officeart/2005/8/layout/hierarchy2"/>
    <dgm:cxn modelId="{DBA0BE06-C9DB-4423-9329-7073DACEBA76}" type="presParOf" srcId="{71DCE462-DF7B-49CD-B968-E52662CC8389}" destId="{5A3106F5-34A1-431D-AEDB-E504B2F2325E}" srcOrd="1" destOrd="0" presId="urn:microsoft.com/office/officeart/2005/8/layout/hierarchy2"/>
    <dgm:cxn modelId="{3DBF4A36-B905-4338-A3C6-D71252A2FB25}" type="presParOf" srcId="{5A3106F5-34A1-431D-AEDB-E504B2F2325E}" destId="{42B80B95-9EA4-4B6F-9E81-7934B968A17F}" srcOrd="0" destOrd="0" presId="urn:microsoft.com/office/officeart/2005/8/layout/hierarchy2"/>
    <dgm:cxn modelId="{DD95C811-A926-4A1E-939B-65980F97F01C}" type="presParOf" srcId="{42B80B95-9EA4-4B6F-9E81-7934B968A17F}" destId="{0DEDAA14-94E3-4759-8827-33FDAF141450}" srcOrd="0" destOrd="0" presId="urn:microsoft.com/office/officeart/2005/8/layout/hierarchy2"/>
    <dgm:cxn modelId="{B3A19D6A-4DA3-4DBD-A0AA-8CEE9A9211E5}" type="presParOf" srcId="{5A3106F5-34A1-431D-AEDB-E504B2F2325E}" destId="{26403BF8-2FDF-4285-9B11-1991AA7E16BA}" srcOrd="1" destOrd="0" presId="urn:microsoft.com/office/officeart/2005/8/layout/hierarchy2"/>
    <dgm:cxn modelId="{3A7699E1-6FCF-4A93-877C-8AE84A0627D6}" type="presParOf" srcId="{26403BF8-2FDF-4285-9B11-1991AA7E16BA}" destId="{93BDA9F8-5E54-4CDF-B860-F2B5DFB9216F}" srcOrd="0" destOrd="0" presId="urn:microsoft.com/office/officeart/2005/8/layout/hierarchy2"/>
    <dgm:cxn modelId="{ECB88F4C-1663-4FE5-829A-DB074B27BD06}" type="presParOf" srcId="{26403BF8-2FDF-4285-9B11-1991AA7E16BA}" destId="{F3B0F33D-ED0E-408E-B9F9-CCECCFAABBAE}" srcOrd="1" destOrd="0" presId="urn:microsoft.com/office/officeart/2005/8/layout/hierarchy2"/>
    <dgm:cxn modelId="{D28A5BB4-A575-4656-9F4E-A6269CAF25C5}" type="presParOf" srcId="{F3B0F33D-ED0E-408E-B9F9-CCECCFAABBAE}" destId="{957E8DE9-0BE7-4A2A-8E0A-62EC60097223}" srcOrd="0" destOrd="0" presId="urn:microsoft.com/office/officeart/2005/8/layout/hierarchy2"/>
    <dgm:cxn modelId="{4B57EEA6-7600-4293-AC6C-9216014916E7}" type="presParOf" srcId="{957E8DE9-0BE7-4A2A-8E0A-62EC60097223}" destId="{9BCF26A5-5A4B-40CE-83AE-4009923A5C18}" srcOrd="0" destOrd="0" presId="urn:microsoft.com/office/officeart/2005/8/layout/hierarchy2"/>
    <dgm:cxn modelId="{B64E5C94-A2D9-48DF-864C-0A0D0F7BEC66}" type="presParOf" srcId="{F3B0F33D-ED0E-408E-B9F9-CCECCFAABBAE}" destId="{887D398B-2C68-4373-8721-494B49701530}" srcOrd="1" destOrd="0" presId="urn:microsoft.com/office/officeart/2005/8/layout/hierarchy2"/>
    <dgm:cxn modelId="{982388EF-3545-488D-997A-73A7A3EF6E64}" type="presParOf" srcId="{887D398B-2C68-4373-8721-494B49701530}" destId="{2EEBD5AF-38FC-4F00-83F7-5CEA2A9DF33C}" srcOrd="0" destOrd="0" presId="urn:microsoft.com/office/officeart/2005/8/layout/hierarchy2"/>
    <dgm:cxn modelId="{510750D8-A421-4FF8-9252-C6D020AF19DD}" type="presParOf" srcId="{887D398B-2C68-4373-8721-494B49701530}" destId="{567359F4-FD97-4B3C-AC58-41B0E9BB81F6}" srcOrd="1" destOrd="0" presId="urn:microsoft.com/office/officeart/2005/8/layout/hierarchy2"/>
    <dgm:cxn modelId="{19957648-4550-4F19-860B-949141B64348}" type="presParOf" srcId="{F3B0F33D-ED0E-408E-B9F9-CCECCFAABBAE}" destId="{41A5ECE0-EE4D-4DCE-AC73-CF9B829FA014}" srcOrd="2" destOrd="0" presId="urn:microsoft.com/office/officeart/2005/8/layout/hierarchy2"/>
    <dgm:cxn modelId="{4392F18D-2DD2-4369-B63C-64027AD3D7C5}" type="presParOf" srcId="{41A5ECE0-EE4D-4DCE-AC73-CF9B829FA014}" destId="{1E760EC4-151D-47F8-B020-34BD625FD48B}" srcOrd="0" destOrd="0" presId="urn:microsoft.com/office/officeart/2005/8/layout/hierarchy2"/>
    <dgm:cxn modelId="{1265892B-56F7-43E6-96F7-EC78167A9D59}" type="presParOf" srcId="{F3B0F33D-ED0E-408E-B9F9-CCECCFAABBAE}" destId="{3F0A0837-6798-4EDF-BE33-EA09E083A60A}" srcOrd="3" destOrd="0" presId="urn:microsoft.com/office/officeart/2005/8/layout/hierarchy2"/>
    <dgm:cxn modelId="{984F8D5F-2E51-43DA-97AA-9D93565236F6}" type="presParOf" srcId="{3F0A0837-6798-4EDF-BE33-EA09E083A60A}" destId="{4827175D-0C41-4943-8C63-074B7478B259}" srcOrd="0" destOrd="0" presId="urn:microsoft.com/office/officeart/2005/8/layout/hierarchy2"/>
    <dgm:cxn modelId="{E50231FE-62EC-42DA-A6E4-7620D1F608FF}" type="presParOf" srcId="{3F0A0837-6798-4EDF-BE33-EA09E083A60A}" destId="{4FBE5BF2-B6E7-4896-8E68-C49D6C572C3A}" srcOrd="1" destOrd="0" presId="urn:microsoft.com/office/officeart/2005/8/layout/hierarchy2"/>
    <dgm:cxn modelId="{9A080DCC-1158-4830-9F38-E413B853FCCA}" type="presParOf" srcId="{5A3106F5-34A1-431D-AEDB-E504B2F2325E}" destId="{FF7914BC-FE67-44AC-8FA4-AC0F7D3D9553}" srcOrd="2" destOrd="0" presId="urn:microsoft.com/office/officeart/2005/8/layout/hierarchy2"/>
    <dgm:cxn modelId="{74D3A8BF-7BB8-4306-BB93-DD48572C31B3}" type="presParOf" srcId="{FF7914BC-FE67-44AC-8FA4-AC0F7D3D9553}" destId="{7220AC0D-A5DB-482A-B59B-DBCCCEEE5FCD}" srcOrd="0" destOrd="0" presId="urn:microsoft.com/office/officeart/2005/8/layout/hierarchy2"/>
    <dgm:cxn modelId="{7C87CC1E-A673-443A-B928-A9F97C78BCA4}" type="presParOf" srcId="{5A3106F5-34A1-431D-AEDB-E504B2F2325E}" destId="{06AE1A13-3A6A-4923-87C3-BA31F7208BB4}" srcOrd="3" destOrd="0" presId="urn:microsoft.com/office/officeart/2005/8/layout/hierarchy2"/>
    <dgm:cxn modelId="{DEB6C452-EF7F-4C33-96EF-B936EFD86CD9}" type="presParOf" srcId="{06AE1A13-3A6A-4923-87C3-BA31F7208BB4}" destId="{DCF287B4-9BA1-4333-991D-EDC1B1E71F82}" srcOrd="0" destOrd="0" presId="urn:microsoft.com/office/officeart/2005/8/layout/hierarchy2"/>
    <dgm:cxn modelId="{49680AF6-F35B-491E-BD47-9F5EB327D4E9}" type="presParOf" srcId="{06AE1A13-3A6A-4923-87C3-BA31F7208BB4}" destId="{E114179A-E76B-48B5-9FB2-BFBB88A74BB9}" srcOrd="1" destOrd="0" presId="urn:microsoft.com/office/officeart/2005/8/layout/hierarchy2"/>
    <dgm:cxn modelId="{A5E8B422-5363-410F-98DB-2CCBE437C984}" type="presParOf" srcId="{E114179A-E76B-48B5-9FB2-BFBB88A74BB9}" destId="{82C11ABA-610C-4B71-9355-9AEAAF7D6074}" srcOrd="0" destOrd="0" presId="urn:microsoft.com/office/officeart/2005/8/layout/hierarchy2"/>
    <dgm:cxn modelId="{36E0C31E-4E48-4D88-AFCA-4EC37F9B59EC}" type="presParOf" srcId="{82C11ABA-610C-4B71-9355-9AEAAF7D6074}" destId="{FBD4B079-D141-43CD-A01E-319EAC45E5EC}" srcOrd="0" destOrd="0" presId="urn:microsoft.com/office/officeart/2005/8/layout/hierarchy2"/>
    <dgm:cxn modelId="{B422FAB9-054E-46AB-826A-923B2FBD0851}" type="presParOf" srcId="{E114179A-E76B-48B5-9FB2-BFBB88A74BB9}" destId="{43A1E711-43B1-409B-A3CF-6C9E12215DF9}" srcOrd="1" destOrd="0" presId="urn:microsoft.com/office/officeart/2005/8/layout/hierarchy2"/>
    <dgm:cxn modelId="{477582EB-4F64-4390-8728-FA56EA57208F}" type="presParOf" srcId="{43A1E711-43B1-409B-A3CF-6C9E12215DF9}" destId="{3EF778C9-C5E4-42A9-9655-6839AFD15708}" srcOrd="0" destOrd="0" presId="urn:microsoft.com/office/officeart/2005/8/layout/hierarchy2"/>
    <dgm:cxn modelId="{8C61323F-BAB8-40B6-9F8F-804AEFBB353C}" type="presParOf" srcId="{43A1E711-43B1-409B-A3CF-6C9E12215DF9}" destId="{D4120B67-6446-4435-A00B-A67155B26599}" srcOrd="1" destOrd="0" presId="urn:microsoft.com/office/officeart/2005/8/layout/hierarchy2"/>
    <dgm:cxn modelId="{3FA5AF03-362A-413E-9509-A7A92FD60413}" type="presParOf" srcId="{E114179A-E76B-48B5-9FB2-BFBB88A74BB9}" destId="{07B294E7-F0D6-4C04-B1C6-E602F9A140ED}" srcOrd="2" destOrd="0" presId="urn:microsoft.com/office/officeart/2005/8/layout/hierarchy2"/>
    <dgm:cxn modelId="{D535D778-B33F-47B7-B756-E9FB29DD48D9}" type="presParOf" srcId="{07B294E7-F0D6-4C04-B1C6-E602F9A140ED}" destId="{DF5B6062-514A-4D4C-BB60-3E564C757F5D}" srcOrd="0" destOrd="0" presId="urn:microsoft.com/office/officeart/2005/8/layout/hierarchy2"/>
    <dgm:cxn modelId="{FDD7AE57-6B5D-4699-BE87-AA344C5E672B}" type="presParOf" srcId="{E114179A-E76B-48B5-9FB2-BFBB88A74BB9}" destId="{099BF53B-361A-4BFA-9023-6AAF85956FAC}" srcOrd="3" destOrd="0" presId="urn:microsoft.com/office/officeart/2005/8/layout/hierarchy2"/>
    <dgm:cxn modelId="{98AC82AE-E686-49D9-BF1E-886F8E596C9D}" type="presParOf" srcId="{099BF53B-361A-4BFA-9023-6AAF85956FAC}" destId="{FC0CDCFF-C793-4DBC-A9B9-3C8AE1E9110C}" srcOrd="0" destOrd="0" presId="urn:microsoft.com/office/officeart/2005/8/layout/hierarchy2"/>
    <dgm:cxn modelId="{21D64084-32D3-4467-B9A3-15FCF7DDF02B}" type="presParOf" srcId="{099BF53B-361A-4BFA-9023-6AAF85956FAC}" destId="{12DA7193-9576-44A2-B0BC-CB903A786E5F}" srcOrd="1" destOrd="0" presId="urn:microsoft.com/office/officeart/2005/8/layout/hierarchy2"/>
    <dgm:cxn modelId="{507649EE-DF3C-49F0-AB77-14527C06A1D3}" type="presParOf" srcId="{12DA7193-9576-44A2-B0BC-CB903A786E5F}" destId="{05A018AE-F0AC-4E69-B2FA-8DE65EBF747A}" srcOrd="0" destOrd="0" presId="urn:microsoft.com/office/officeart/2005/8/layout/hierarchy2"/>
    <dgm:cxn modelId="{6D00C82B-058A-47B3-B5B6-20BBFAC85B29}" type="presParOf" srcId="{05A018AE-F0AC-4E69-B2FA-8DE65EBF747A}" destId="{D3C20209-85C8-4330-BDD6-2A75ACF7BA3B}" srcOrd="0" destOrd="0" presId="urn:microsoft.com/office/officeart/2005/8/layout/hierarchy2"/>
    <dgm:cxn modelId="{3B106557-75D6-4D94-BC55-EB915F2729B3}" type="presParOf" srcId="{12DA7193-9576-44A2-B0BC-CB903A786E5F}" destId="{E10E21AD-F15D-417F-908E-54C76BD1ECD9}" srcOrd="1" destOrd="0" presId="urn:microsoft.com/office/officeart/2005/8/layout/hierarchy2"/>
    <dgm:cxn modelId="{9E52D476-FD49-4195-B3CB-5F8F82966DA2}" type="presParOf" srcId="{E10E21AD-F15D-417F-908E-54C76BD1ECD9}" destId="{90B32626-4640-4695-921E-A294D0235149}" srcOrd="0" destOrd="0" presId="urn:microsoft.com/office/officeart/2005/8/layout/hierarchy2"/>
    <dgm:cxn modelId="{C4A03556-8D3B-4A33-B716-EADEC1F43841}" type="presParOf" srcId="{E10E21AD-F15D-417F-908E-54C76BD1ECD9}" destId="{3641C589-BACA-4B29-ACDB-49E77327B5F1}" srcOrd="1" destOrd="0" presId="urn:microsoft.com/office/officeart/2005/8/layout/hierarchy2"/>
    <dgm:cxn modelId="{31723FE3-30CE-4FAC-8945-EEBCE9BA50E2}" type="presParOf" srcId="{5A3106F5-34A1-431D-AEDB-E504B2F2325E}" destId="{81D80A92-4BE8-41AC-8292-B3ACB2BE08BE}" srcOrd="4" destOrd="0" presId="urn:microsoft.com/office/officeart/2005/8/layout/hierarchy2"/>
    <dgm:cxn modelId="{B4C9BDE7-5D08-4C85-AE7C-AA7A72A60C15}" type="presParOf" srcId="{81D80A92-4BE8-41AC-8292-B3ACB2BE08BE}" destId="{D91714CB-6A3E-4E19-A30D-74969CED9D28}" srcOrd="0" destOrd="0" presId="urn:microsoft.com/office/officeart/2005/8/layout/hierarchy2"/>
    <dgm:cxn modelId="{2E3A2E70-4232-4FAD-B47B-1149F3C5F6D6}" type="presParOf" srcId="{5A3106F5-34A1-431D-AEDB-E504B2F2325E}" destId="{CA4E2C8E-5C6C-4B8E-89BC-58A58E5A0A82}" srcOrd="5" destOrd="0" presId="urn:microsoft.com/office/officeart/2005/8/layout/hierarchy2"/>
    <dgm:cxn modelId="{863E05A8-D662-43BC-92F7-3334CFB8919E}" type="presParOf" srcId="{CA4E2C8E-5C6C-4B8E-89BC-58A58E5A0A82}" destId="{30D6DAA5-C2B3-4E86-B895-A4396C50AFAF}" srcOrd="0" destOrd="0" presId="urn:microsoft.com/office/officeart/2005/8/layout/hierarchy2"/>
    <dgm:cxn modelId="{49070220-65AD-43F9-8313-4441E19ED2AA}" type="presParOf" srcId="{CA4E2C8E-5C6C-4B8E-89BC-58A58E5A0A82}" destId="{B923C055-F84E-474D-A0B3-08F08095F41C}" srcOrd="1" destOrd="0" presId="urn:microsoft.com/office/officeart/2005/8/layout/hierarchy2"/>
    <dgm:cxn modelId="{6C0F8843-DF46-4F36-8416-2C6C8C7A878C}" type="presParOf" srcId="{B923C055-F84E-474D-A0B3-08F08095F41C}" destId="{895DA5D4-F373-40C6-8717-76EFA54C1218}" srcOrd="0" destOrd="0" presId="urn:microsoft.com/office/officeart/2005/8/layout/hierarchy2"/>
    <dgm:cxn modelId="{249D139B-F8E1-43E7-AF0B-8AE616AFCB42}" type="presParOf" srcId="{895DA5D4-F373-40C6-8717-76EFA54C1218}" destId="{FE2C0B85-E88C-4AEE-83C7-810C09C33AEC}" srcOrd="0" destOrd="0" presId="urn:microsoft.com/office/officeart/2005/8/layout/hierarchy2"/>
    <dgm:cxn modelId="{F2290EFD-01D5-42A1-9D24-0B320DF1E07F}" type="presParOf" srcId="{B923C055-F84E-474D-A0B3-08F08095F41C}" destId="{1404EDCF-84A7-4B86-8641-2B2295685AC0}" srcOrd="1" destOrd="0" presId="urn:microsoft.com/office/officeart/2005/8/layout/hierarchy2"/>
    <dgm:cxn modelId="{CCF4ED52-FFCA-4889-9E72-2B65BB63440B}" type="presParOf" srcId="{1404EDCF-84A7-4B86-8641-2B2295685AC0}" destId="{A4FF9D40-EAAD-4686-930C-86B959022CD5}" srcOrd="0" destOrd="0" presId="urn:microsoft.com/office/officeart/2005/8/layout/hierarchy2"/>
    <dgm:cxn modelId="{2F9E1D0B-4C14-4B26-9B53-7150DD38B641}" type="presParOf" srcId="{1404EDCF-84A7-4B86-8641-2B2295685AC0}" destId="{20EED654-D690-4F52-895F-5EA3C0926DE3}"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9A49199-F096-46E8-854B-B5145D2F4086}" type="doc">
      <dgm:prSet loTypeId="urn:microsoft.com/office/officeart/2005/8/layout/hierarchy2" loCatId="hierarchy" qsTypeId="urn:microsoft.com/office/officeart/2005/8/quickstyle/simple3" qsCatId="simple" csTypeId="urn:microsoft.com/office/officeart/2005/8/colors/accent3_2" csCatId="accent3" phldr="1"/>
      <dgm:spPr/>
      <dgm:t>
        <a:bodyPr/>
        <a:lstStyle/>
        <a:p>
          <a:endParaRPr kumimoji="1" lang="ja-JP" altLang="en-US"/>
        </a:p>
      </dgm:t>
    </dgm:pt>
    <dgm:pt modelId="{581CB9E6-DDF9-4BE7-A7C3-04E80716EC7D}">
      <dgm:prSet phldrT="[テキスト]" custT="1"/>
      <dgm:spPr/>
      <dgm:t>
        <a:bodyPr/>
        <a:lstStyle/>
        <a:p>
          <a:r>
            <a:rPr kumimoji="1" lang="ja-JP" altLang="en-US" sz="2400" dirty="0" smtClean="0"/>
            <a:t>解</a:t>
          </a:r>
          <a:r>
            <a:rPr kumimoji="1" lang="en-US" altLang="ja-JP" sz="2400" dirty="0" smtClean="0"/>
            <a:t/>
          </a:r>
          <a:br>
            <a:rPr kumimoji="1" lang="en-US" altLang="ja-JP" sz="2400" dirty="0" smtClean="0"/>
          </a:br>
          <a:r>
            <a:rPr kumimoji="1" lang="ja-JP" altLang="en-US" sz="2400" dirty="0" smtClean="0"/>
            <a:t>除</a:t>
          </a:r>
          <a:r>
            <a:rPr kumimoji="1" lang="en-US" altLang="ja-JP" sz="2400" dirty="0" smtClean="0"/>
            <a:t/>
          </a:r>
          <a:br>
            <a:rPr kumimoji="1" lang="en-US" altLang="ja-JP" sz="2400" dirty="0" smtClean="0"/>
          </a:br>
          <a:r>
            <a:rPr kumimoji="1" lang="ja-JP" altLang="en-US" sz="2400" dirty="0" smtClean="0"/>
            <a:t>の</a:t>
          </a:r>
          <a:r>
            <a:rPr kumimoji="1" lang="en-US" altLang="ja-JP" sz="2400" dirty="0" smtClean="0"/>
            <a:t/>
          </a:r>
          <a:br>
            <a:rPr kumimoji="1" lang="en-US" altLang="ja-JP" sz="2400" dirty="0" smtClean="0"/>
          </a:br>
          <a:r>
            <a:rPr kumimoji="1" lang="ja-JP" altLang="en-US" sz="2400" dirty="0" smtClean="0"/>
            <a:t>要</a:t>
          </a:r>
          <a:r>
            <a:rPr kumimoji="1" lang="en-US" altLang="ja-JP" sz="2400" dirty="0" smtClean="0"/>
            <a:t/>
          </a:r>
          <a:br>
            <a:rPr kumimoji="1" lang="en-US" altLang="ja-JP" sz="2400" dirty="0" smtClean="0"/>
          </a:br>
          <a:r>
            <a:rPr kumimoji="1" lang="ja-JP" altLang="en-US" sz="2400" dirty="0" smtClean="0"/>
            <a:t>件</a:t>
          </a:r>
          <a:endParaRPr kumimoji="1" lang="ja-JP" altLang="en-US" sz="2400" dirty="0"/>
        </a:p>
      </dgm:t>
    </dgm:pt>
    <dgm:pt modelId="{15A2C7C2-3677-4EB3-8385-601E26A1AA24}" type="parTrans" cxnId="{34660DA3-B951-48B4-A99E-D94B3E441C68}">
      <dgm:prSet/>
      <dgm:spPr/>
      <dgm:t>
        <a:bodyPr/>
        <a:lstStyle/>
        <a:p>
          <a:endParaRPr kumimoji="1" lang="ja-JP" altLang="en-US" sz="2400"/>
        </a:p>
      </dgm:t>
    </dgm:pt>
    <dgm:pt modelId="{475DA11F-16E4-4313-BF14-8CA846D3286A}" type="sibTrans" cxnId="{34660DA3-B951-48B4-A99E-D94B3E441C68}">
      <dgm:prSet/>
      <dgm:spPr/>
      <dgm:t>
        <a:bodyPr/>
        <a:lstStyle/>
        <a:p>
          <a:endParaRPr kumimoji="1" lang="ja-JP" altLang="en-US" sz="2400"/>
        </a:p>
      </dgm:t>
    </dgm:pt>
    <dgm:pt modelId="{0F079390-EB47-4D55-86A5-B95D489763D6}">
      <dgm:prSet phldrT="[テキスト]" custT="1"/>
      <dgm:spPr/>
      <dgm:t>
        <a:bodyPr/>
        <a:lstStyle/>
        <a:p>
          <a:r>
            <a:rPr kumimoji="1" lang="ja-JP" altLang="en-US" sz="2400" dirty="0" smtClean="0"/>
            <a:t>履行</a:t>
          </a:r>
          <a:r>
            <a:rPr kumimoji="1" lang="en-US" altLang="ja-JP" sz="2400" dirty="0" smtClean="0"/>
            <a:t/>
          </a:r>
          <a:br>
            <a:rPr kumimoji="1" lang="en-US" altLang="ja-JP" sz="2400" dirty="0" smtClean="0"/>
          </a:br>
          <a:r>
            <a:rPr kumimoji="1" lang="ja-JP" altLang="en-US" sz="2400" dirty="0" smtClean="0"/>
            <a:t>遅滞</a:t>
          </a:r>
          <a:endParaRPr kumimoji="1" lang="ja-JP" altLang="en-US" sz="2400" dirty="0"/>
        </a:p>
      </dgm:t>
    </dgm:pt>
    <dgm:pt modelId="{015E5835-31E3-413D-AC91-72AE1BD50184}" type="parTrans" cxnId="{EF94B635-39D2-4C91-8AA5-E1582500DDCA}">
      <dgm:prSet custT="1"/>
      <dgm:spPr/>
      <dgm:t>
        <a:bodyPr/>
        <a:lstStyle/>
        <a:p>
          <a:endParaRPr kumimoji="1" lang="ja-JP" altLang="en-US" sz="2400"/>
        </a:p>
      </dgm:t>
    </dgm:pt>
    <dgm:pt modelId="{7F21E48C-FDBB-4275-B706-1C0670E4E54F}" type="sibTrans" cxnId="{EF94B635-39D2-4C91-8AA5-E1582500DDCA}">
      <dgm:prSet/>
      <dgm:spPr/>
      <dgm:t>
        <a:bodyPr/>
        <a:lstStyle/>
        <a:p>
          <a:endParaRPr kumimoji="1" lang="ja-JP" altLang="en-US" sz="2400"/>
        </a:p>
      </dgm:t>
    </dgm:pt>
    <dgm:pt modelId="{63BCFBCB-CA85-448B-8A4B-89F348E52BA0}">
      <dgm:prSet phldrT="[テキスト]" custT="1"/>
      <dgm:spPr/>
      <dgm:t>
        <a:bodyPr/>
        <a:lstStyle/>
        <a:p>
          <a:r>
            <a:rPr kumimoji="1" lang="ja-JP" altLang="en-US" sz="2400" dirty="0" smtClean="0"/>
            <a:t>相当期間を定めた</a:t>
          </a:r>
          <a:r>
            <a:rPr kumimoji="1" lang="ja-JP" altLang="en-US" sz="2400" dirty="0" smtClean="0">
              <a:solidFill>
                <a:schemeClr val="tx2"/>
              </a:solidFill>
            </a:rPr>
            <a:t>催告</a:t>
          </a:r>
          <a:r>
            <a:rPr kumimoji="1" lang="ja-JP" altLang="en-US" sz="2400" dirty="0" smtClean="0"/>
            <a:t>の後</a:t>
          </a:r>
          <a:r>
            <a:rPr kumimoji="1" lang="en-US" altLang="ja-JP" sz="2400" dirty="0" smtClean="0"/>
            <a:t/>
          </a:r>
          <a:br>
            <a:rPr kumimoji="1" lang="en-US" altLang="ja-JP" sz="2400" dirty="0" smtClean="0"/>
          </a:br>
          <a:r>
            <a:rPr kumimoji="1" lang="ja-JP" altLang="en-US" sz="2400" dirty="0" smtClean="0"/>
            <a:t>（民法</a:t>
          </a:r>
          <a:r>
            <a:rPr kumimoji="1" lang="en-US" altLang="ja-JP" sz="2400" dirty="0" smtClean="0"/>
            <a:t>541</a:t>
          </a:r>
          <a:r>
            <a:rPr kumimoji="1" lang="ja-JP" altLang="en-US" sz="2400" dirty="0" smtClean="0"/>
            <a:t>条）</a:t>
          </a:r>
          <a:endParaRPr kumimoji="1" lang="ja-JP" altLang="en-US" sz="2400" dirty="0"/>
        </a:p>
      </dgm:t>
    </dgm:pt>
    <dgm:pt modelId="{30C31C39-DAF8-4D95-9857-E7376C8713B9}" type="parTrans" cxnId="{CAEB99D6-16B0-42C5-81C3-965C1D9B5276}">
      <dgm:prSet custT="1"/>
      <dgm:spPr/>
      <dgm:t>
        <a:bodyPr/>
        <a:lstStyle/>
        <a:p>
          <a:endParaRPr kumimoji="1" lang="ja-JP" altLang="en-US" sz="2400"/>
        </a:p>
      </dgm:t>
    </dgm:pt>
    <dgm:pt modelId="{72501CC8-3DA1-4265-927A-262E477FB82C}" type="sibTrans" cxnId="{CAEB99D6-16B0-42C5-81C3-965C1D9B5276}">
      <dgm:prSet/>
      <dgm:spPr/>
      <dgm:t>
        <a:bodyPr/>
        <a:lstStyle/>
        <a:p>
          <a:endParaRPr kumimoji="1" lang="ja-JP" altLang="en-US" sz="2400"/>
        </a:p>
      </dgm:t>
    </dgm:pt>
    <dgm:pt modelId="{115FBB75-9FA6-4906-87CA-3BB70B5D39C9}">
      <dgm:prSet phldrT="[テキスト]" custT="1"/>
      <dgm:spPr/>
      <dgm:t>
        <a:bodyPr/>
        <a:lstStyle/>
        <a:p>
          <a:r>
            <a:rPr kumimoji="1" lang="ja-JP" altLang="en-US" sz="2400" dirty="0" smtClean="0"/>
            <a:t>定期行為の場合は</a:t>
          </a:r>
          <a:r>
            <a:rPr kumimoji="1" lang="ja-JP" altLang="en-US" sz="2400" dirty="0" smtClean="0">
              <a:solidFill>
                <a:schemeClr val="tx2"/>
              </a:solidFill>
            </a:rPr>
            <a:t>催告不要</a:t>
          </a:r>
          <a:r>
            <a:rPr kumimoji="1" lang="en-US" altLang="ja-JP" sz="2400" dirty="0" smtClean="0"/>
            <a:t/>
          </a:r>
          <a:br>
            <a:rPr kumimoji="1" lang="en-US" altLang="ja-JP" sz="2400" dirty="0" smtClean="0"/>
          </a:br>
          <a:r>
            <a:rPr kumimoji="1" lang="ja-JP" altLang="en-US" sz="2400" dirty="0" smtClean="0"/>
            <a:t>（民法</a:t>
          </a:r>
          <a:r>
            <a:rPr kumimoji="1" lang="en-US" altLang="ja-JP" sz="2400" dirty="0" smtClean="0"/>
            <a:t>542</a:t>
          </a:r>
          <a:r>
            <a:rPr kumimoji="1" lang="ja-JP" altLang="en-US" sz="2400" dirty="0" smtClean="0"/>
            <a:t>条）</a:t>
          </a:r>
          <a:endParaRPr kumimoji="1" lang="ja-JP" altLang="en-US" sz="2400" dirty="0"/>
        </a:p>
      </dgm:t>
    </dgm:pt>
    <dgm:pt modelId="{4ACFA113-C760-41F6-BBFA-E882886037A5}" type="parTrans" cxnId="{A9A05C34-ED8C-452D-B7AE-6C353C0DFB21}">
      <dgm:prSet custT="1"/>
      <dgm:spPr/>
      <dgm:t>
        <a:bodyPr/>
        <a:lstStyle/>
        <a:p>
          <a:endParaRPr kumimoji="1" lang="ja-JP" altLang="en-US" sz="2400"/>
        </a:p>
      </dgm:t>
    </dgm:pt>
    <dgm:pt modelId="{8409CEC1-A557-4A45-BFBD-8FD8B9594A85}" type="sibTrans" cxnId="{A9A05C34-ED8C-452D-B7AE-6C353C0DFB21}">
      <dgm:prSet/>
      <dgm:spPr/>
      <dgm:t>
        <a:bodyPr/>
        <a:lstStyle/>
        <a:p>
          <a:endParaRPr kumimoji="1" lang="ja-JP" altLang="en-US" sz="2400"/>
        </a:p>
      </dgm:t>
    </dgm:pt>
    <dgm:pt modelId="{D6E061B2-B17D-41B3-BB84-586BE3334E12}">
      <dgm:prSet phldrT="[テキスト]" custT="1"/>
      <dgm:spPr/>
      <dgm:t>
        <a:bodyPr/>
        <a:lstStyle/>
        <a:p>
          <a:r>
            <a:rPr kumimoji="1" lang="ja-JP" altLang="en-US" sz="2400" dirty="0" smtClean="0"/>
            <a:t>履行</a:t>
          </a:r>
          <a:r>
            <a:rPr kumimoji="1" lang="en-US" altLang="ja-JP" sz="2400" dirty="0" smtClean="0"/>
            <a:t/>
          </a:r>
          <a:br>
            <a:rPr kumimoji="1" lang="en-US" altLang="ja-JP" sz="2400" dirty="0" smtClean="0"/>
          </a:br>
          <a:r>
            <a:rPr kumimoji="1" lang="ja-JP" altLang="en-US" sz="2400" dirty="0" smtClean="0"/>
            <a:t>不能</a:t>
          </a:r>
          <a:endParaRPr kumimoji="1" lang="ja-JP" altLang="en-US" sz="2400" dirty="0"/>
        </a:p>
      </dgm:t>
    </dgm:pt>
    <dgm:pt modelId="{3AD29C2B-FBA5-4870-B7E3-E5C8961BB854}" type="parTrans" cxnId="{5C454670-2394-4BED-9FCF-86D6A2CA169D}">
      <dgm:prSet custT="1"/>
      <dgm:spPr/>
      <dgm:t>
        <a:bodyPr/>
        <a:lstStyle/>
        <a:p>
          <a:endParaRPr kumimoji="1" lang="ja-JP" altLang="en-US" sz="2400"/>
        </a:p>
      </dgm:t>
    </dgm:pt>
    <dgm:pt modelId="{58FB78A9-2171-415A-8E33-7F9DE2BCAEC7}" type="sibTrans" cxnId="{5C454670-2394-4BED-9FCF-86D6A2CA169D}">
      <dgm:prSet/>
      <dgm:spPr/>
      <dgm:t>
        <a:bodyPr/>
        <a:lstStyle/>
        <a:p>
          <a:endParaRPr kumimoji="1" lang="ja-JP" altLang="en-US" sz="2400"/>
        </a:p>
      </dgm:t>
    </dgm:pt>
    <dgm:pt modelId="{A7539C35-98C6-4457-83FC-1F6049531BDF}">
      <dgm:prSet phldrT="[テキスト]" custT="1"/>
      <dgm:spPr/>
      <dgm:t>
        <a:bodyPr/>
        <a:lstStyle/>
        <a:p>
          <a:r>
            <a:rPr kumimoji="1" lang="ja-JP" altLang="en-US" sz="2400" dirty="0" smtClean="0"/>
            <a:t>帰責事由が</a:t>
          </a:r>
          <a:r>
            <a:rPr kumimoji="1" lang="ja-JP" altLang="en-US" sz="2400" dirty="0" smtClean="0">
              <a:solidFill>
                <a:schemeClr val="tx2"/>
              </a:solidFill>
            </a:rPr>
            <a:t>あるとき</a:t>
          </a:r>
          <a:r>
            <a:rPr kumimoji="1" lang="en-US" altLang="ja-JP" sz="2400" dirty="0" smtClean="0"/>
            <a:t/>
          </a:r>
          <a:br>
            <a:rPr kumimoji="1" lang="en-US" altLang="ja-JP" sz="2400" dirty="0" smtClean="0"/>
          </a:br>
          <a:r>
            <a:rPr kumimoji="1" lang="ja-JP" altLang="en-US" sz="2400" dirty="0" smtClean="0"/>
            <a:t>（民法</a:t>
          </a:r>
          <a:r>
            <a:rPr kumimoji="1" lang="en-US" altLang="ja-JP" sz="2400" dirty="0" smtClean="0"/>
            <a:t>543</a:t>
          </a:r>
          <a:r>
            <a:rPr kumimoji="1" lang="ja-JP" altLang="en-US" sz="2400" dirty="0" smtClean="0"/>
            <a:t>条）</a:t>
          </a:r>
          <a:endParaRPr kumimoji="1" lang="ja-JP" altLang="en-US" sz="2400" dirty="0"/>
        </a:p>
      </dgm:t>
    </dgm:pt>
    <dgm:pt modelId="{C383873A-999A-4C46-9972-04E476474420}" type="parTrans" cxnId="{5A011919-228E-4B9D-B3DF-02DB296F32C2}">
      <dgm:prSet custT="1"/>
      <dgm:spPr/>
      <dgm:t>
        <a:bodyPr/>
        <a:lstStyle/>
        <a:p>
          <a:endParaRPr kumimoji="1" lang="ja-JP" altLang="en-US" sz="2400"/>
        </a:p>
      </dgm:t>
    </dgm:pt>
    <dgm:pt modelId="{D6C6FF0E-1D44-4813-AF99-AB214966B6F6}" type="sibTrans" cxnId="{5A011919-228E-4B9D-B3DF-02DB296F32C2}">
      <dgm:prSet/>
      <dgm:spPr/>
      <dgm:t>
        <a:bodyPr/>
        <a:lstStyle/>
        <a:p>
          <a:endParaRPr kumimoji="1" lang="ja-JP" altLang="en-US" sz="2400"/>
        </a:p>
      </dgm:t>
    </dgm:pt>
    <dgm:pt modelId="{0E08008A-1341-4490-ABC3-D912280FA09E}">
      <dgm:prSet phldrT="[テキスト]" custT="1"/>
      <dgm:spPr/>
      <dgm:t>
        <a:bodyPr/>
        <a:lstStyle/>
        <a:p>
          <a:r>
            <a:rPr kumimoji="1" lang="ja-JP" altLang="en-US" sz="2400" dirty="0" smtClean="0"/>
            <a:t>帰責事由が</a:t>
          </a:r>
          <a:r>
            <a:rPr kumimoji="1" lang="ja-JP" altLang="en-US" sz="2400" dirty="0" smtClean="0">
              <a:solidFill>
                <a:schemeClr val="tx2"/>
              </a:solidFill>
            </a:rPr>
            <a:t>ないとき</a:t>
          </a:r>
          <a:r>
            <a:rPr kumimoji="1" lang="en-US" altLang="ja-JP" sz="2400" dirty="0" smtClean="0"/>
            <a:t/>
          </a:r>
          <a:br>
            <a:rPr kumimoji="1" lang="en-US" altLang="ja-JP" sz="2400" dirty="0" smtClean="0"/>
          </a:br>
          <a:r>
            <a:rPr kumimoji="1" lang="ja-JP" altLang="en-US" sz="2400" dirty="0" smtClean="0"/>
            <a:t>（民法</a:t>
          </a:r>
          <a:r>
            <a:rPr kumimoji="1" lang="en-US" altLang="ja-JP" sz="2400" dirty="0" smtClean="0"/>
            <a:t>534</a:t>
          </a:r>
          <a:r>
            <a:rPr kumimoji="1" lang="ja-JP" altLang="en-US" sz="2400" dirty="0" smtClean="0"/>
            <a:t>条～）→</a:t>
          </a:r>
          <a:r>
            <a:rPr kumimoji="1" lang="ja-JP" altLang="en-US" sz="2400" dirty="0" smtClean="0">
              <a:hlinkClick xmlns:r="http://schemas.openxmlformats.org/officeDocument/2006/relationships" r:id="rId1" action="ppaction://hlinksldjump"/>
            </a:rPr>
            <a:t>解除へ</a:t>
          </a:r>
          <a:endParaRPr kumimoji="1" lang="ja-JP" altLang="en-US" sz="2400" dirty="0"/>
        </a:p>
      </dgm:t>
    </dgm:pt>
    <dgm:pt modelId="{56E74D14-BD68-421A-AE0D-6E69E4AEDCD2}" type="parTrans" cxnId="{F87C5960-F32A-4A1C-93A0-5DD25BC98597}">
      <dgm:prSet custT="1"/>
      <dgm:spPr/>
      <dgm:t>
        <a:bodyPr/>
        <a:lstStyle/>
        <a:p>
          <a:endParaRPr kumimoji="1" lang="ja-JP" altLang="en-US" sz="2400"/>
        </a:p>
      </dgm:t>
    </dgm:pt>
    <dgm:pt modelId="{1FDD88E8-7E5A-41F2-A777-EB3606AF6C4D}" type="sibTrans" cxnId="{F87C5960-F32A-4A1C-93A0-5DD25BC98597}">
      <dgm:prSet/>
      <dgm:spPr/>
      <dgm:t>
        <a:bodyPr/>
        <a:lstStyle/>
        <a:p>
          <a:endParaRPr kumimoji="1" lang="ja-JP" altLang="en-US" sz="2400"/>
        </a:p>
      </dgm:t>
    </dgm:pt>
    <dgm:pt modelId="{62046ABA-E663-477C-BCE4-A98032D72005}">
      <dgm:prSet phldrT="[テキスト]" custT="1"/>
      <dgm:spPr/>
      <dgm:t>
        <a:bodyPr/>
        <a:lstStyle/>
        <a:p>
          <a:r>
            <a:rPr kumimoji="1" lang="ja-JP" altLang="en-US" sz="2400" dirty="0" smtClean="0"/>
            <a:t>不完全</a:t>
          </a:r>
          <a:r>
            <a:rPr kumimoji="1" lang="en-US" altLang="ja-JP" sz="2400" dirty="0" smtClean="0"/>
            <a:t/>
          </a:r>
          <a:br>
            <a:rPr kumimoji="1" lang="en-US" altLang="ja-JP" sz="2400" dirty="0" smtClean="0"/>
          </a:br>
          <a:r>
            <a:rPr kumimoji="1" lang="ja-JP" altLang="en-US" sz="2400" dirty="0" smtClean="0"/>
            <a:t>履行</a:t>
          </a:r>
          <a:endParaRPr kumimoji="1" lang="ja-JP" altLang="en-US" sz="2400" dirty="0"/>
        </a:p>
      </dgm:t>
    </dgm:pt>
    <dgm:pt modelId="{C59CA99B-AF38-49E9-A7D0-E676A0CD581B}" type="parTrans" cxnId="{90D939DD-6C58-4E30-89BF-613A0FCC5E86}">
      <dgm:prSet custT="1"/>
      <dgm:spPr/>
      <dgm:t>
        <a:bodyPr/>
        <a:lstStyle/>
        <a:p>
          <a:endParaRPr kumimoji="1" lang="ja-JP" altLang="en-US" sz="2400"/>
        </a:p>
      </dgm:t>
    </dgm:pt>
    <dgm:pt modelId="{CE7BFA12-A4DF-4439-B631-0FD7905E34A5}" type="sibTrans" cxnId="{90D939DD-6C58-4E30-89BF-613A0FCC5E86}">
      <dgm:prSet/>
      <dgm:spPr/>
      <dgm:t>
        <a:bodyPr/>
        <a:lstStyle/>
        <a:p>
          <a:endParaRPr kumimoji="1" lang="ja-JP" altLang="en-US" sz="2400"/>
        </a:p>
      </dgm:t>
    </dgm:pt>
    <dgm:pt modelId="{DB150176-8359-4E76-8217-C4E2F7F1497B}">
      <dgm:prSet phldrT="[テキスト]" custT="1"/>
      <dgm:spPr/>
      <dgm:t>
        <a:bodyPr/>
        <a:lstStyle/>
        <a:p>
          <a:r>
            <a:rPr kumimoji="1" lang="ja-JP" altLang="en-US" sz="2400" dirty="0" smtClean="0">
              <a:solidFill>
                <a:schemeClr val="tx2"/>
              </a:solidFill>
            </a:rPr>
            <a:t>契約目的を達成できないとき</a:t>
          </a:r>
          <a:r>
            <a:rPr kumimoji="1" lang="en-US" altLang="ja-JP" sz="2400" dirty="0" smtClean="0">
              <a:solidFill>
                <a:schemeClr val="tx2"/>
              </a:solidFill>
            </a:rPr>
            <a:t/>
          </a:r>
          <a:br>
            <a:rPr kumimoji="1" lang="en-US" altLang="ja-JP" sz="2400" dirty="0" smtClean="0">
              <a:solidFill>
                <a:schemeClr val="tx2"/>
              </a:solidFill>
            </a:rPr>
          </a:br>
          <a:r>
            <a:rPr kumimoji="1" lang="ja-JP" altLang="en-US" sz="2400" dirty="0" smtClean="0"/>
            <a:t>（民法</a:t>
          </a:r>
          <a:r>
            <a:rPr kumimoji="1" lang="en-US" altLang="ja-JP" sz="2400" dirty="0" smtClean="0"/>
            <a:t>561</a:t>
          </a:r>
          <a:r>
            <a:rPr kumimoji="1" lang="ja-JP" altLang="en-US" sz="2400" dirty="0" smtClean="0"/>
            <a:t>～</a:t>
          </a:r>
          <a:r>
            <a:rPr kumimoji="1" lang="en-US" altLang="ja-JP" sz="2400" dirty="0" smtClean="0"/>
            <a:t>566</a:t>
          </a:r>
          <a:r>
            <a:rPr kumimoji="1" lang="ja-JP" altLang="en-US" sz="2400" dirty="0" smtClean="0"/>
            <a:t>～</a:t>
          </a:r>
          <a:r>
            <a:rPr kumimoji="1" lang="en-US" altLang="ja-JP" sz="2400" dirty="0" smtClean="0"/>
            <a:t>572</a:t>
          </a:r>
          <a:r>
            <a:rPr kumimoji="1" lang="ja-JP" altLang="en-US" sz="2400" dirty="0" smtClean="0"/>
            <a:t>条）</a:t>
          </a:r>
          <a:endParaRPr kumimoji="1" lang="ja-JP" altLang="en-US" sz="2400" dirty="0"/>
        </a:p>
      </dgm:t>
    </dgm:pt>
    <dgm:pt modelId="{F76E6058-29B9-4A22-9606-6B6CB9FA328D}" type="parTrans" cxnId="{87B5F311-7DDD-4471-8BE0-102B107C0E34}">
      <dgm:prSet custT="1"/>
      <dgm:spPr/>
      <dgm:t>
        <a:bodyPr/>
        <a:lstStyle/>
        <a:p>
          <a:endParaRPr kumimoji="1" lang="ja-JP" altLang="en-US" sz="2400"/>
        </a:p>
      </dgm:t>
    </dgm:pt>
    <dgm:pt modelId="{F9FC90C8-8FCE-4FB6-8413-35E5D3C3A4EF}" type="sibTrans" cxnId="{87B5F311-7DDD-4471-8BE0-102B107C0E34}">
      <dgm:prSet/>
      <dgm:spPr/>
      <dgm:t>
        <a:bodyPr/>
        <a:lstStyle/>
        <a:p>
          <a:endParaRPr kumimoji="1" lang="ja-JP" altLang="en-US" sz="2400"/>
        </a:p>
      </dgm:t>
    </dgm:pt>
    <dgm:pt modelId="{11858EC9-76D0-4BAF-9F7B-4F9132B7EDF4}">
      <dgm:prSet phldrT="[テキスト]" custT="1"/>
      <dgm:spPr/>
      <dgm:t>
        <a:bodyPr/>
        <a:lstStyle/>
        <a:p>
          <a:r>
            <a:rPr kumimoji="1" lang="ja-JP" altLang="en-US" sz="2400" dirty="0" smtClean="0">
              <a:solidFill>
                <a:schemeClr val="tx2"/>
              </a:solidFill>
            </a:rPr>
            <a:t>契</a:t>
          </a:r>
          <a:r>
            <a:rPr kumimoji="1" lang="en-US" altLang="ja-JP" sz="2400" dirty="0" smtClean="0">
              <a:solidFill>
                <a:schemeClr val="tx2"/>
              </a:solidFill>
            </a:rPr>
            <a:t/>
          </a:r>
          <a:br>
            <a:rPr kumimoji="1" lang="en-US" altLang="ja-JP" sz="2400" dirty="0" smtClean="0">
              <a:solidFill>
                <a:schemeClr val="tx2"/>
              </a:solidFill>
            </a:rPr>
          </a:br>
          <a:r>
            <a:rPr kumimoji="1" lang="ja-JP" altLang="en-US" sz="2400" dirty="0" smtClean="0">
              <a:solidFill>
                <a:schemeClr val="tx2"/>
              </a:solidFill>
            </a:rPr>
            <a:t>約</a:t>
          </a:r>
          <a:r>
            <a:rPr kumimoji="1" lang="en-US" altLang="ja-JP" sz="2400" dirty="0" smtClean="0">
              <a:solidFill>
                <a:schemeClr val="tx2"/>
              </a:solidFill>
            </a:rPr>
            <a:t/>
          </a:r>
          <a:br>
            <a:rPr kumimoji="1" lang="en-US" altLang="ja-JP" sz="2400" dirty="0" smtClean="0">
              <a:solidFill>
                <a:schemeClr val="tx2"/>
              </a:solidFill>
            </a:rPr>
          </a:br>
          <a:r>
            <a:rPr kumimoji="1" lang="ja-JP" altLang="en-US" sz="2400" dirty="0" smtClean="0">
              <a:solidFill>
                <a:schemeClr val="tx2"/>
              </a:solidFill>
            </a:rPr>
            <a:t>目</a:t>
          </a:r>
          <a:r>
            <a:rPr kumimoji="1" lang="en-US" altLang="ja-JP" sz="2400" dirty="0" smtClean="0">
              <a:solidFill>
                <a:schemeClr val="tx2"/>
              </a:solidFill>
            </a:rPr>
            <a:t/>
          </a:r>
          <a:br>
            <a:rPr kumimoji="1" lang="en-US" altLang="ja-JP" sz="2400" dirty="0" smtClean="0">
              <a:solidFill>
                <a:schemeClr val="tx2"/>
              </a:solidFill>
            </a:rPr>
          </a:br>
          <a:r>
            <a:rPr kumimoji="1" lang="ja-JP" altLang="en-US" sz="2400" dirty="0" smtClean="0">
              <a:solidFill>
                <a:schemeClr val="tx2"/>
              </a:solidFill>
            </a:rPr>
            <a:t>的</a:t>
          </a:r>
          <a:r>
            <a:rPr kumimoji="1" lang="en-US" altLang="ja-JP" sz="2400" dirty="0" smtClean="0">
              <a:solidFill>
                <a:schemeClr val="tx2"/>
              </a:solidFill>
            </a:rPr>
            <a:t/>
          </a:r>
          <a:br>
            <a:rPr kumimoji="1" lang="en-US" altLang="ja-JP" sz="2400" dirty="0" smtClean="0">
              <a:solidFill>
                <a:schemeClr val="tx2"/>
              </a:solidFill>
            </a:rPr>
          </a:br>
          <a:r>
            <a:rPr kumimoji="1" lang="ja-JP" altLang="en-US" sz="2400" dirty="0" smtClean="0">
              <a:solidFill>
                <a:schemeClr val="tx2"/>
              </a:solidFill>
            </a:rPr>
            <a:t>不</a:t>
          </a:r>
          <a:r>
            <a:rPr kumimoji="1" lang="en-US" altLang="ja-JP" sz="2400" dirty="0" smtClean="0">
              <a:solidFill>
                <a:schemeClr val="tx2"/>
              </a:solidFill>
            </a:rPr>
            <a:t/>
          </a:r>
          <a:br>
            <a:rPr kumimoji="1" lang="en-US" altLang="ja-JP" sz="2400" dirty="0" smtClean="0">
              <a:solidFill>
                <a:schemeClr val="tx2"/>
              </a:solidFill>
            </a:rPr>
          </a:br>
          <a:r>
            <a:rPr kumimoji="1" lang="ja-JP" altLang="en-US" sz="2400" dirty="0" smtClean="0">
              <a:solidFill>
                <a:schemeClr val="tx2"/>
              </a:solidFill>
            </a:rPr>
            <a:t>達</a:t>
          </a:r>
          <a:r>
            <a:rPr kumimoji="1" lang="en-US" altLang="ja-JP" sz="2400" dirty="0" smtClean="0">
              <a:solidFill>
                <a:schemeClr val="tx2"/>
              </a:solidFill>
            </a:rPr>
            <a:t/>
          </a:r>
          <a:br>
            <a:rPr kumimoji="1" lang="en-US" altLang="ja-JP" sz="2400" dirty="0" smtClean="0">
              <a:solidFill>
                <a:schemeClr val="tx2"/>
              </a:solidFill>
            </a:rPr>
          </a:br>
          <a:r>
            <a:rPr kumimoji="1" lang="ja-JP" altLang="en-US" sz="2400" dirty="0" smtClean="0">
              <a:solidFill>
                <a:schemeClr val="tx2"/>
              </a:solidFill>
            </a:rPr>
            <a:t>成</a:t>
          </a:r>
          <a:endParaRPr kumimoji="1" lang="ja-JP" altLang="en-US" sz="2400" dirty="0">
            <a:solidFill>
              <a:schemeClr val="tx2"/>
            </a:solidFill>
          </a:endParaRPr>
        </a:p>
      </dgm:t>
    </dgm:pt>
    <dgm:pt modelId="{33CB612F-E02C-4D65-B1AC-4AAEA7EF00A9}" type="parTrans" cxnId="{959EA232-5282-4F66-8F52-C0A84A414DB8}">
      <dgm:prSet/>
      <dgm:spPr/>
      <dgm:t>
        <a:bodyPr/>
        <a:lstStyle/>
        <a:p>
          <a:endParaRPr kumimoji="1" lang="ja-JP" altLang="en-US"/>
        </a:p>
      </dgm:t>
    </dgm:pt>
    <dgm:pt modelId="{CA0CC88D-0F78-436C-AB20-A3D3E7731DF7}" type="sibTrans" cxnId="{959EA232-5282-4F66-8F52-C0A84A414DB8}">
      <dgm:prSet/>
      <dgm:spPr/>
      <dgm:t>
        <a:bodyPr/>
        <a:lstStyle/>
        <a:p>
          <a:endParaRPr kumimoji="1" lang="ja-JP" altLang="en-US"/>
        </a:p>
      </dgm:t>
    </dgm:pt>
    <dgm:pt modelId="{DE3AEA36-9685-4631-BFAB-D07D14746950}" type="pres">
      <dgm:prSet presAssocID="{79A49199-F096-46E8-854B-B5145D2F4086}" presName="diagram" presStyleCnt="0">
        <dgm:presLayoutVars>
          <dgm:chPref val="1"/>
          <dgm:dir/>
          <dgm:animOne val="branch"/>
          <dgm:animLvl val="lvl"/>
          <dgm:resizeHandles val="exact"/>
        </dgm:presLayoutVars>
      </dgm:prSet>
      <dgm:spPr/>
      <dgm:t>
        <a:bodyPr/>
        <a:lstStyle/>
        <a:p>
          <a:endParaRPr kumimoji="1" lang="ja-JP" altLang="en-US"/>
        </a:p>
      </dgm:t>
    </dgm:pt>
    <dgm:pt modelId="{71DCE462-DF7B-49CD-B968-E52662CC8389}" type="pres">
      <dgm:prSet presAssocID="{581CB9E6-DDF9-4BE7-A7C3-04E80716EC7D}" presName="root1" presStyleCnt="0"/>
      <dgm:spPr/>
    </dgm:pt>
    <dgm:pt modelId="{82C662CB-7415-44AB-81BB-0EE020C0C276}" type="pres">
      <dgm:prSet presAssocID="{581CB9E6-DDF9-4BE7-A7C3-04E80716EC7D}" presName="LevelOneTextNode" presStyleLbl="node0" presStyleIdx="0" presStyleCnt="1" custScaleX="68302" custScaleY="417724" custLinFactNeighborY="43005">
        <dgm:presLayoutVars>
          <dgm:chPref val="3"/>
        </dgm:presLayoutVars>
      </dgm:prSet>
      <dgm:spPr/>
      <dgm:t>
        <a:bodyPr/>
        <a:lstStyle/>
        <a:p>
          <a:endParaRPr kumimoji="1" lang="ja-JP" altLang="en-US"/>
        </a:p>
      </dgm:t>
    </dgm:pt>
    <dgm:pt modelId="{5A3106F5-34A1-431D-AEDB-E504B2F2325E}" type="pres">
      <dgm:prSet presAssocID="{581CB9E6-DDF9-4BE7-A7C3-04E80716EC7D}" presName="level2hierChild" presStyleCnt="0"/>
      <dgm:spPr/>
    </dgm:pt>
    <dgm:pt modelId="{60F97F6E-CE64-4C75-B39B-85EDB0E2D132}" type="pres">
      <dgm:prSet presAssocID="{33CB612F-E02C-4D65-B1AC-4AAEA7EF00A9}" presName="conn2-1" presStyleLbl="parChTrans1D2" presStyleIdx="0" presStyleCnt="1"/>
      <dgm:spPr/>
      <dgm:t>
        <a:bodyPr/>
        <a:lstStyle/>
        <a:p>
          <a:endParaRPr kumimoji="1" lang="ja-JP" altLang="en-US"/>
        </a:p>
      </dgm:t>
    </dgm:pt>
    <dgm:pt modelId="{F605665E-77E1-4C90-8139-39F7C707863E}" type="pres">
      <dgm:prSet presAssocID="{33CB612F-E02C-4D65-B1AC-4AAEA7EF00A9}" presName="connTx" presStyleLbl="parChTrans1D2" presStyleIdx="0" presStyleCnt="1"/>
      <dgm:spPr/>
      <dgm:t>
        <a:bodyPr/>
        <a:lstStyle/>
        <a:p>
          <a:endParaRPr kumimoji="1" lang="ja-JP" altLang="en-US"/>
        </a:p>
      </dgm:t>
    </dgm:pt>
    <dgm:pt modelId="{685618D7-B9A5-4824-9738-FB2E20E62DB9}" type="pres">
      <dgm:prSet presAssocID="{11858EC9-76D0-4BAF-9F7B-4F9132B7EDF4}" presName="root2" presStyleCnt="0"/>
      <dgm:spPr/>
    </dgm:pt>
    <dgm:pt modelId="{F804A795-E1EA-4969-828E-D16B7DD80BAA}" type="pres">
      <dgm:prSet presAssocID="{11858EC9-76D0-4BAF-9F7B-4F9132B7EDF4}" presName="LevelTwoTextNode" presStyleLbl="node2" presStyleIdx="0" presStyleCnt="1" custScaleY="505446" custLinFactNeighborY="44629">
        <dgm:presLayoutVars>
          <dgm:chPref val="3"/>
        </dgm:presLayoutVars>
      </dgm:prSet>
      <dgm:spPr/>
      <dgm:t>
        <a:bodyPr/>
        <a:lstStyle/>
        <a:p>
          <a:endParaRPr kumimoji="1" lang="ja-JP" altLang="en-US"/>
        </a:p>
      </dgm:t>
    </dgm:pt>
    <dgm:pt modelId="{6B4F8AB0-D01B-4022-97E3-680BEE30CFED}" type="pres">
      <dgm:prSet presAssocID="{11858EC9-76D0-4BAF-9F7B-4F9132B7EDF4}" presName="level3hierChild" presStyleCnt="0"/>
      <dgm:spPr/>
    </dgm:pt>
    <dgm:pt modelId="{42B80B95-9EA4-4B6F-9E81-7934B968A17F}" type="pres">
      <dgm:prSet presAssocID="{015E5835-31E3-413D-AC91-72AE1BD50184}" presName="conn2-1" presStyleLbl="parChTrans1D3" presStyleIdx="0" presStyleCnt="3"/>
      <dgm:spPr/>
      <dgm:t>
        <a:bodyPr/>
        <a:lstStyle/>
        <a:p>
          <a:endParaRPr kumimoji="1" lang="ja-JP" altLang="en-US"/>
        </a:p>
      </dgm:t>
    </dgm:pt>
    <dgm:pt modelId="{0DEDAA14-94E3-4759-8827-33FDAF141450}" type="pres">
      <dgm:prSet presAssocID="{015E5835-31E3-413D-AC91-72AE1BD50184}" presName="connTx" presStyleLbl="parChTrans1D3" presStyleIdx="0" presStyleCnt="3"/>
      <dgm:spPr/>
      <dgm:t>
        <a:bodyPr/>
        <a:lstStyle/>
        <a:p>
          <a:endParaRPr kumimoji="1" lang="ja-JP" altLang="en-US"/>
        </a:p>
      </dgm:t>
    </dgm:pt>
    <dgm:pt modelId="{26403BF8-2FDF-4285-9B11-1991AA7E16BA}" type="pres">
      <dgm:prSet presAssocID="{0F079390-EB47-4D55-86A5-B95D489763D6}" presName="root2" presStyleCnt="0"/>
      <dgm:spPr/>
    </dgm:pt>
    <dgm:pt modelId="{93BDA9F8-5E54-4CDF-B860-F2B5DFB9216F}" type="pres">
      <dgm:prSet presAssocID="{0F079390-EB47-4D55-86A5-B95D489763D6}" presName="LevelTwoTextNode" presStyleLbl="node3" presStyleIdx="0" presStyleCnt="3" custScaleX="110001" custScaleY="214359" custLinFactNeighborX="2252">
        <dgm:presLayoutVars>
          <dgm:chPref val="3"/>
        </dgm:presLayoutVars>
      </dgm:prSet>
      <dgm:spPr/>
      <dgm:t>
        <a:bodyPr/>
        <a:lstStyle/>
        <a:p>
          <a:endParaRPr kumimoji="1" lang="ja-JP" altLang="en-US"/>
        </a:p>
      </dgm:t>
    </dgm:pt>
    <dgm:pt modelId="{F3B0F33D-ED0E-408E-B9F9-CCECCFAABBAE}" type="pres">
      <dgm:prSet presAssocID="{0F079390-EB47-4D55-86A5-B95D489763D6}" presName="level3hierChild" presStyleCnt="0"/>
      <dgm:spPr/>
    </dgm:pt>
    <dgm:pt modelId="{957E8DE9-0BE7-4A2A-8E0A-62EC60097223}" type="pres">
      <dgm:prSet presAssocID="{30C31C39-DAF8-4D95-9857-E7376C8713B9}" presName="conn2-1" presStyleLbl="parChTrans1D4" presStyleIdx="0" presStyleCnt="5"/>
      <dgm:spPr/>
      <dgm:t>
        <a:bodyPr/>
        <a:lstStyle/>
        <a:p>
          <a:endParaRPr kumimoji="1" lang="ja-JP" altLang="en-US"/>
        </a:p>
      </dgm:t>
    </dgm:pt>
    <dgm:pt modelId="{9BCF26A5-5A4B-40CE-83AE-4009923A5C18}" type="pres">
      <dgm:prSet presAssocID="{30C31C39-DAF8-4D95-9857-E7376C8713B9}" presName="connTx" presStyleLbl="parChTrans1D4" presStyleIdx="0" presStyleCnt="5"/>
      <dgm:spPr/>
      <dgm:t>
        <a:bodyPr/>
        <a:lstStyle/>
        <a:p>
          <a:endParaRPr kumimoji="1" lang="ja-JP" altLang="en-US"/>
        </a:p>
      </dgm:t>
    </dgm:pt>
    <dgm:pt modelId="{887D398B-2C68-4373-8721-494B49701530}" type="pres">
      <dgm:prSet presAssocID="{63BCFBCB-CA85-448B-8A4B-89F348E52BA0}" presName="root2" presStyleCnt="0"/>
      <dgm:spPr/>
    </dgm:pt>
    <dgm:pt modelId="{2EEBD5AF-38FC-4F00-83F7-5CEA2A9DF33C}" type="pres">
      <dgm:prSet presAssocID="{63BCFBCB-CA85-448B-8A4B-89F348E52BA0}" presName="LevelTwoTextNode" presStyleLbl="node4" presStyleIdx="0" presStyleCnt="5" custScaleX="379749" custScaleY="161051" custLinFactNeighborX="11553">
        <dgm:presLayoutVars>
          <dgm:chPref val="3"/>
        </dgm:presLayoutVars>
      </dgm:prSet>
      <dgm:spPr/>
      <dgm:t>
        <a:bodyPr/>
        <a:lstStyle/>
        <a:p>
          <a:endParaRPr kumimoji="1" lang="ja-JP" altLang="en-US"/>
        </a:p>
      </dgm:t>
    </dgm:pt>
    <dgm:pt modelId="{567359F4-FD97-4B3C-AC58-41B0E9BB81F6}" type="pres">
      <dgm:prSet presAssocID="{63BCFBCB-CA85-448B-8A4B-89F348E52BA0}" presName="level3hierChild" presStyleCnt="0"/>
      <dgm:spPr/>
    </dgm:pt>
    <dgm:pt modelId="{41A5ECE0-EE4D-4DCE-AC73-CF9B829FA014}" type="pres">
      <dgm:prSet presAssocID="{4ACFA113-C760-41F6-BBFA-E882886037A5}" presName="conn2-1" presStyleLbl="parChTrans1D4" presStyleIdx="1" presStyleCnt="5"/>
      <dgm:spPr/>
      <dgm:t>
        <a:bodyPr/>
        <a:lstStyle/>
        <a:p>
          <a:endParaRPr kumimoji="1" lang="ja-JP" altLang="en-US"/>
        </a:p>
      </dgm:t>
    </dgm:pt>
    <dgm:pt modelId="{1E760EC4-151D-47F8-B020-34BD625FD48B}" type="pres">
      <dgm:prSet presAssocID="{4ACFA113-C760-41F6-BBFA-E882886037A5}" presName="connTx" presStyleLbl="parChTrans1D4" presStyleIdx="1" presStyleCnt="5"/>
      <dgm:spPr/>
      <dgm:t>
        <a:bodyPr/>
        <a:lstStyle/>
        <a:p>
          <a:endParaRPr kumimoji="1" lang="ja-JP" altLang="en-US"/>
        </a:p>
      </dgm:t>
    </dgm:pt>
    <dgm:pt modelId="{3F0A0837-6798-4EDF-BE33-EA09E083A60A}" type="pres">
      <dgm:prSet presAssocID="{115FBB75-9FA6-4906-87CA-3BB70B5D39C9}" presName="root2" presStyleCnt="0"/>
      <dgm:spPr/>
    </dgm:pt>
    <dgm:pt modelId="{4827175D-0C41-4943-8C63-074B7478B259}" type="pres">
      <dgm:prSet presAssocID="{115FBB75-9FA6-4906-87CA-3BB70B5D39C9}" presName="LevelTwoTextNode" presStyleLbl="node4" presStyleIdx="1" presStyleCnt="5" custScaleX="379749" custScaleY="161051" custLinFactNeighborX="11553">
        <dgm:presLayoutVars>
          <dgm:chPref val="3"/>
        </dgm:presLayoutVars>
      </dgm:prSet>
      <dgm:spPr/>
      <dgm:t>
        <a:bodyPr/>
        <a:lstStyle/>
        <a:p>
          <a:endParaRPr kumimoji="1" lang="ja-JP" altLang="en-US"/>
        </a:p>
      </dgm:t>
    </dgm:pt>
    <dgm:pt modelId="{4FBE5BF2-B6E7-4896-8E68-C49D6C572C3A}" type="pres">
      <dgm:prSet presAssocID="{115FBB75-9FA6-4906-87CA-3BB70B5D39C9}" presName="level3hierChild" presStyleCnt="0"/>
      <dgm:spPr/>
    </dgm:pt>
    <dgm:pt modelId="{FF7914BC-FE67-44AC-8FA4-AC0F7D3D9553}" type="pres">
      <dgm:prSet presAssocID="{3AD29C2B-FBA5-4870-B7E3-E5C8961BB854}" presName="conn2-1" presStyleLbl="parChTrans1D3" presStyleIdx="1" presStyleCnt="3"/>
      <dgm:spPr/>
      <dgm:t>
        <a:bodyPr/>
        <a:lstStyle/>
        <a:p>
          <a:endParaRPr kumimoji="1" lang="ja-JP" altLang="en-US"/>
        </a:p>
      </dgm:t>
    </dgm:pt>
    <dgm:pt modelId="{7220AC0D-A5DB-482A-B59B-DBCCCEEE5FCD}" type="pres">
      <dgm:prSet presAssocID="{3AD29C2B-FBA5-4870-B7E3-E5C8961BB854}" presName="connTx" presStyleLbl="parChTrans1D3" presStyleIdx="1" presStyleCnt="3"/>
      <dgm:spPr/>
      <dgm:t>
        <a:bodyPr/>
        <a:lstStyle/>
        <a:p>
          <a:endParaRPr kumimoji="1" lang="ja-JP" altLang="en-US"/>
        </a:p>
      </dgm:t>
    </dgm:pt>
    <dgm:pt modelId="{06AE1A13-3A6A-4923-87C3-BA31F7208BB4}" type="pres">
      <dgm:prSet presAssocID="{D6E061B2-B17D-41B3-BB84-586BE3334E12}" presName="root2" presStyleCnt="0"/>
      <dgm:spPr/>
    </dgm:pt>
    <dgm:pt modelId="{DCF287B4-9BA1-4333-991D-EDC1B1E71F82}" type="pres">
      <dgm:prSet presAssocID="{D6E061B2-B17D-41B3-BB84-586BE3334E12}" presName="LevelTwoTextNode" presStyleLbl="node3" presStyleIdx="1" presStyleCnt="3" custScaleX="110001" custScaleY="214359" custLinFactNeighborX="2252">
        <dgm:presLayoutVars>
          <dgm:chPref val="3"/>
        </dgm:presLayoutVars>
      </dgm:prSet>
      <dgm:spPr/>
      <dgm:t>
        <a:bodyPr/>
        <a:lstStyle/>
        <a:p>
          <a:endParaRPr kumimoji="1" lang="ja-JP" altLang="en-US"/>
        </a:p>
      </dgm:t>
    </dgm:pt>
    <dgm:pt modelId="{E114179A-E76B-48B5-9FB2-BFBB88A74BB9}" type="pres">
      <dgm:prSet presAssocID="{D6E061B2-B17D-41B3-BB84-586BE3334E12}" presName="level3hierChild" presStyleCnt="0"/>
      <dgm:spPr/>
    </dgm:pt>
    <dgm:pt modelId="{82C11ABA-610C-4B71-9355-9AEAAF7D6074}" type="pres">
      <dgm:prSet presAssocID="{C383873A-999A-4C46-9972-04E476474420}" presName="conn2-1" presStyleLbl="parChTrans1D4" presStyleIdx="2" presStyleCnt="5"/>
      <dgm:spPr/>
      <dgm:t>
        <a:bodyPr/>
        <a:lstStyle/>
        <a:p>
          <a:endParaRPr kumimoji="1" lang="ja-JP" altLang="en-US"/>
        </a:p>
      </dgm:t>
    </dgm:pt>
    <dgm:pt modelId="{FBD4B079-D141-43CD-A01E-319EAC45E5EC}" type="pres">
      <dgm:prSet presAssocID="{C383873A-999A-4C46-9972-04E476474420}" presName="connTx" presStyleLbl="parChTrans1D4" presStyleIdx="2" presStyleCnt="5"/>
      <dgm:spPr/>
      <dgm:t>
        <a:bodyPr/>
        <a:lstStyle/>
        <a:p>
          <a:endParaRPr kumimoji="1" lang="ja-JP" altLang="en-US"/>
        </a:p>
      </dgm:t>
    </dgm:pt>
    <dgm:pt modelId="{43A1E711-43B1-409B-A3CF-6C9E12215DF9}" type="pres">
      <dgm:prSet presAssocID="{A7539C35-98C6-4457-83FC-1F6049531BDF}" presName="root2" presStyleCnt="0"/>
      <dgm:spPr/>
    </dgm:pt>
    <dgm:pt modelId="{3EF778C9-C5E4-42A9-9655-6839AFD15708}" type="pres">
      <dgm:prSet presAssocID="{A7539C35-98C6-4457-83FC-1F6049531BDF}" presName="LevelTwoTextNode" presStyleLbl="node4" presStyleIdx="2" presStyleCnt="5" custScaleX="379749" custScaleY="161051" custLinFactNeighborX="11553">
        <dgm:presLayoutVars>
          <dgm:chPref val="3"/>
        </dgm:presLayoutVars>
      </dgm:prSet>
      <dgm:spPr/>
      <dgm:t>
        <a:bodyPr/>
        <a:lstStyle/>
        <a:p>
          <a:endParaRPr kumimoji="1" lang="ja-JP" altLang="en-US"/>
        </a:p>
      </dgm:t>
    </dgm:pt>
    <dgm:pt modelId="{D4120B67-6446-4435-A00B-A67155B26599}" type="pres">
      <dgm:prSet presAssocID="{A7539C35-98C6-4457-83FC-1F6049531BDF}" presName="level3hierChild" presStyleCnt="0"/>
      <dgm:spPr/>
    </dgm:pt>
    <dgm:pt modelId="{07B294E7-F0D6-4C04-B1C6-E602F9A140ED}" type="pres">
      <dgm:prSet presAssocID="{56E74D14-BD68-421A-AE0D-6E69E4AEDCD2}" presName="conn2-1" presStyleLbl="parChTrans1D4" presStyleIdx="3" presStyleCnt="5"/>
      <dgm:spPr/>
      <dgm:t>
        <a:bodyPr/>
        <a:lstStyle/>
        <a:p>
          <a:endParaRPr kumimoji="1" lang="ja-JP" altLang="en-US"/>
        </a:p>
      </dgm:t>
    </dgm:pt>
    <dgm:pt modelId="{DF5B6062-514A-4D4C-BB60-3E564C757F5D}" type="pres">
      <dgm:prSet presAssocID="{56E74D14-BD68-421A-AE0D-6E69E4AEDCD2}" presName="connTx" presStyleLbl="parChTrans1D4" presStyleIdx="3" presStyleCnt="5"/>
      <dgm:spPr/>
      <dgm:t>
        <a:bodyPr/>
        <a:lstStyle/>
        <a:p>
          <a:endParaRPr kumimoji="1" lang="ja-JP" altLang="en-US"/>
        </a:p>
      </dgm:t>
    </dgm:pt>
    <dgm:pt modelId="{099BF53B-361A-4BFA-9023-6AAF85956FAC}" type="pres">
      <dgm:prSet presAssocID="{0E08008A-1341-4490-ABC3-D912280FA09E}" presName="root2" presStyleCnt="0"/>
      <dgm:spPr/>
    </dgm:pt>
    <dgm:pt modelId="{FC0CDCFF-C793-4DBC-A9B9-3C8AE1E9110C}" type="pres">
      <dgm:prSet presAssocID="{0E08008A-1341-4490-ABC3-D912280FA09E}" presName="LevelTwoTextNode" presStyleLbl="node4" presStyleIdx="3" presStyleCnt="5" custScaleX="379749" custScaleY="161051" custLinFactNeighborX="11553">
        <dgm:presLayoutVars>
          <dgm:chPref val="3"/>
        </dgm:presLayoutVars>
      </dgm:prSet>
      <dgm:spPr/>
      <dgm:t>
        <a:bodyPr/>
        <a:lstStyle/>
        <a:p>
          <a:endParaRPr kumimoji="1" lang="ja-JP" altLang="en-US"/>
        </a:p>
      </dgm:t>
    </dgm:pt>
    <dgm:pt modelId="{12DA7193-9576-44A2-B0BC-CB903A786E5F}" type="pres">
      <dgm:prSet presAssocID="{0E08008A-1341-4490-ABC3-D912280FA09E}" presName="level3hierChild" presStyleCnt="0"/>
      <dgm:spPr/>
    </dgm:pt>
    <dgm:pt modelId="{81D80A92-4BE8-41AC-8292-B3ACB2BE08BE}" type="pres">
      <dgm:prSet presAssocID="{C59CA99B-AF38-49E9-A7D0-E676A0CD581B}" presName="conn2-1" presStyleLbl="parChTrans1D3" presStyleIdx="2" presStyleCnt="3"/>
      <dgm:spPr/>
      <dgm:t>
        <a:bodyPr/>
        <a:lstStyle/>
        <a:p>
          <a:endParaRPr kumimoji="1" lang="ja-JP" altLang="en-US"/>
        </a:p>
      </dgm:t>
    </dgm:pt>
    <dgm:pt modelId="{D91714CB-6A3E-4E19-A30D-74969CED9D28}" type="pres">
      <dgm:prSet presAssocID="{C59CA99B-AF38-49E9-A7D0-E676A0CD581B}" presName="connTx" presStyleLbl="parChTrans1D3" presStyleIdx="2" presStyleCnt="3"/>
      <dgm:spPr/>
      <dgm:t>
        <a:bodyPr/>
        <a:lstStyle/>
        <a:p>
          <a:endParaRPr kumimoji="1" lang="ja-JP" altLang="en-US"/>
        </a:p>
      </dgm:t>
    </dgm:pt>
    <dgm:pt modelId="{CA4E2C8E-5C6C-4B8E-89BC-58A58E5A0A82}" type="pres">
      <dgm:prSet presAssocID="{62046ABA-E663-477C-BCE4-A98032D72005}" presName="root2" presStyleCnt="0"/>
      <dgm:spPr/>
    </dgm:pt>
    <dgm:pt modelId="{30D6DAA5-C2B3-4E86-B895-A4396C50AFAF}" type="pres">
      <dgm:prSet presAssocID="{62046ABA-E663-477C-BCE4-A98032D72005}" presName="LevelTwoTextNode" presStyleLbl="node3" presStyleIdx="2" presStyleCnt="3" custScaleX="110001" custScaleY="214359" custLinFactNeighborX="2252">
        <dgm:presLayoutVars>
          <dgm:chPref val="3"/>
        </dgm:presLayoutVars>
      </dgm:prSet>
      <dgm:spPr/>
      <dgm:t>
        <a:bodyPr/>
        <a:lstStyle/>
        <a:p>
          <a:endParaRPr kumimoji="1" lang="ja-JP" altLang="en-US"/>
        </a:p>
      </dgm:t>
    </dgm:pt>
    <dgm:pt modelId="{B923C055-F84E-474D-A0B3-08F08095F41C}" type="pres">
      <dgm:prSet presAssocID="{62046ABA-E663-477C-BCE4-A98032D72005}" presName="level3hierChild" presStyleCnt="0"/>
      <dgm:spPr/>
    </dgm:pt>
    <dgm:pt modelId="{895DA5D4-F373-40C6-8717-76EFA54C1218}" type="pres">
      <dgm:prSet presAssocID="{F76E6058-29B9-4A22-9606-6B6CB9FA328D}" presName="conn2-1" presStyleLbl="parChTrans1D4" presStyleIdx="4" presStyleCnt="5"/>
      <dgm:spPr/>
      <dgm:t>
        <a:bodyPr/>
        <a:lstStyle/>
        <a:p>
          <a:endParaRPr kumimoji="1" lang="ja-JP" altLang="en-US"/>
        </a:p>
      </dgm:t>
    </dgm:pt>
    <dgm:pt modelId="{FE2C0B85-E88C-4AEE-83C7-810C09C33AEC}" type="pres">
      <dgm:prSet presAssocID="{F76E6058-29B9-4A22-9606-6B6CB9FA328D}" presName="connTx" presStyleLbl="parChTrans1D4" presStyleIdx="4" presStyleCnt="5"/>
      <dgm:spPr/>
      <dgm:t>
        <a:bodyPr/>
        <a:lstStyle/>
        <a:p>
          <a:endParaRPr kumimoji="1" lang="ja-JP" altLang="en-US"/>
        </a:p>
      </dgm:t>
    </dgm:pt>
    <dgm:pt modelId="{1404EDCF-84A7-4B86-8641-2B2295685AC0}" type="pres">
      <dgm:prSet presAssocID="{DB150176-8359-4E76-8217-C4E2F7F1497B}" presName="root2" presStyleCnt="0"/>
      <dgm:spPr/>
    </dgm:pt>
    <dgm:pt modelId="{A4FF9D40-EAAD-4686-930C-86B959022CD5}" type="pres">
      <dgm:prSet presAssocID="{DB150176-8359-4E76-8217-C4E2F7F1497B}" presName="LevelTwoTextNode" presStyleLbl="node4" presStyleIdx="4" presStyleCnt="5" custScaleX="379749" custScaleY="161051" custLinFactNeighborX="11553">
        <dgm:presLayoutVars>
          <dgm:chPref val="3"/>
        </dgm:presLayoutVars>
      </dgm:prSet>
      <dgm:spPr/>
      <dgm:t>
        <a:bodyPr/>
        <a:lstStyle/>
        <a:p>
          <a:endParaRPr kumimoji="1" lang="ja-JP" altLang="en-US"/>
        </a:p>
      </dgm:t>
    </dgm:pt>
    <dgm:pt modelId="{20EED654-D690-4F52-895F-5EA3C0926DE3}" type="pres">
      <dgm:prSet presAssocID="{DB150176-8359-4E76-8217-C4E2F7F1497B}" presName="level3hierChild" presStyleCnt="0"/>
      <dgm:spPr/>
    </dgm:pt>
  </dgm:ptLst>
  <dgm:cxnLst>
    <dgm:cxn modelId="{6CA83728-9BAE-4CC3-99C1-3F0198893F7A}" type="presOf" srcId="{56E74D14-BD68-421A-AE0D-6E69E4AEDCD2}" destId="{DF5B6062-514A-4D4C-BB60-3E564C757F5D}" srcOrd="1" destOrd="0" presId="urn:microsoft.com/office/officeart/2005/8/layout/hierarchy2"/>
    <dgm:cxn modelId="{87B5F311-7DDD-4471-8BE0-102B107C0E34}" srcId="{62046ABA-E663-477C-BCE4-A98032D72005}" destId="{DB150176-8359-4E76-8217-C4E2F7F1497B}" srcOrd="0" destOrd="0" parTransId="{F76E6058-29B9-4A22-9606-6B6CB9FA328D}" sibTransId="{F9FC90C8-8FCE-4FB6-8413-35E5D3C3A4EF}"/>
    <dgm:cxn modelId="{9083C2D9-BA67-4493-903A-AB6806BAD6E1}" type="presOf" srcId="{C59CA99B-AF38-49E9-A7D0-E676A0CD581B}" destId="{81D80A92-4BE8-41AC-8292-B3ACB2BE08BE}" srcOrd="0" destOrd="0" presId="urn:microsoft.com/office/officeart/2005/8/layout/hierarchy2"/>
    <dgm:cxn modelId="{3D6E5E43-AF96-47CC-9C81-642CED63D245}" type="presOf" srcId="{63BCFBCB-CA85-448B-8A4B-89F348E52BA0}" destId="{2EEBD5AF-38FC-4F00-83F7-5CEA2A9DF33C}" srcOrd="0" destOrd="0" presId="urn:microsoft.com/office/officeart/2005/8/layout/hierarchy2"/>
    <dgm:cxn modelId="{F87C5960-F32A-4A1C-93A0-5DD25BC98597}" srcId="{D6E061B2-B17D-41B3-BB84-586BE3334E12}" destId="{0E08008A-1341-4490-ABC3-D912280FA09E}" srcOrd="1" destOrd="0" parTransId="{56E74D14-BD68-421A-AE0D-6E69E4AEDCD2}" sibTransId="{1FDD88E8-7E5A-41F2-A777-EB3606AF6C4D}"/>
    <dgm:cxn modelId="{30307FE8-D552-4221-8404-D1F90F028CB2}" type="presOf" srcId="{33CB612F-E02C-4D65-B1AC-4AAEA7EF00A9}" destId="{F605665E-77E1-4C90-8139-39F7C707863E}" srcOrd="1" destOrd="0" presId="urn:microsoft.com/office/officeart/2005/8/layout/hierarchy2"/>
    <dgm:cxn modelId="{959EA232-5282-4F66-8F52-C0A84A414DB8}" srcId="{581CB9E6-DDF9-4BE7-A7C3-04E80716EC7D}" destId="{11858EC9-76D0-4BAF-9F7B-4F9132B7EDF4}" srcOrd="0" destOrd="0" parTransId="{33CB612F-E02C-4D65-B1AC-4AAEA7EF00A9}" sibTransId="{CA0CC88D-0F78-436C-AB20-A3D3E7731DF7}"/>
    <dgm:cxn modelId="{90D939DD-6C58-4E30-89BF-613A0FCC5E86}" srcId="{11858EC9-76D0-4BAF-9F7B-4F9132B7EDF4}" destId="{62046ABA-E663-477C-BCE4-A98032D72005}" srcOrd="2" destOrd="0" parTransId="{C59CA99B-AF38-49E9-A7D0-E676A0CD581B}" sibTransId="{CE7BFA12-A4DF-4439-B631-0FD7905E34A5}"/>
    <dgm:cxn modelId="{EF94B635-39D2-4C91-8AA5-E1582500DDCA}" srcId="{11858EC9-76D0-4BAF-9F7B-4F9132B7EDF4}" destId="{0F079390-EB47-4D55-86A5-B95D489763D6}" srcOrd="0" destOrd="0" parTransId="{015E5835-31E3-413D-AC91-72AE1BD50184}" sibTransId="{7F21E48C-FDBB-4275-B706-1C0670E4E54F}"/>
    <dgm:cxn modelId="{255CC8B7-2D0F-4942-82BD-31E9A548B1F1}" type="presOf" srcId="{11858EC9-76D0-4BAF-9F7B-4F9132B7EDF4}" destId="{F804A795-E1EA-4969-828E-D16B7DD80BAA}" srcOrd="0" destOrd="0" presId="urn:microsoft.com/office/officeart/2005/8/layout/hierarchy2"/>
    <dgm:cxn modelId="{C866EC4C-4F9F-4BE5-BE69-D76AB2FCD495}" type="presOf" srcId="{581CB9E6-DDF9-4BE7-A7C3-04E80716EC7D}" destId="{82C662CB-7415-44AB-81BB-0EE020C0C276}" srcOrd="0" destOrd="0" presId="urn:microsoft.com/office/officeart/2005/8/layout/hierarchy2"/>
    <dgm:cxn modelId="{1BB5DAA4-5ACC-4FDF-8F6F-08FA5F211EA7}" type="presOf" srcId="{A7539C35-98C6-4457-83FC-1F6049531BDF}" destId="{3EF778C9-C5E4-42A9-9655-6839AFD15708}" srcOrd="0" destOrd="0" presId="urn:microsoft.com/office/officeart/2005/8/layout/hierarchy2"/>
    <dgm:cxn modelId="{E46FD5C9-BF13-454B-87DA-90D9E296E134}" type="presOf" srcId="{79A49199-F096-46E8-854B-B5145D2F4086}" destId="{DE3AEA36-9685-4631-BFAB-D07D14746950}" srcOrd="0" destOrd="0" presId="urn:microsoft.com/office/officeart/2005/8/layout/hierarchy2"/>
    <dgm:cxn modelId="{387F7CC1-A15D-488F-A01C-FD17B03DC30B}" type="presOf" srcId="{C59CA99B-AF38-49E9-A7D0-E676A0CD581B}" destId="{D91714CB-6A3E-4E19-A30D-74969CED9D28}" srcOrd="1" destOrd="0" presId="urn:microsoft.com/office/officeart/2005/8/layout/hierarchy2"/>
    <dgm:cxn modelId="{40C1FA07-273F-49DB-8005-29CF1621F440}" type="presOf" srcId="{33CB612F-E02C-4D65-B1AC-4AAEA7EF00A9}" destId="{60F97F6E-CE64-4C75-B39B-85EDB0E2D132}" srcOrd="0" destOrd="0" presId="urn:microsoft.com/office/officeart/2005/8/layout/hierarchy2"/>
    <dgm:cxn modelId="{5AA263B7-7427-4F1A-B034-1B4F96EF5AE1}" type="presOf" srcId="{F76E6058-29B9-4A22-9606-6B6CB9FA328D}" destId="{FE2C0B85-E88C-4AEE-83C7-810C09C33AEC}" srcOrd="1" destOrd="0" presId="urn:microsoft.com/office/officeart/2005/8/layout/hierarchy2"/>
    <dgm:cxn modelId="{CAEB99D6-16B0-42C5-81C3-965C1D9B5276}" srcId="{0F079390-EB47-4D55-86A5-B95D489763D6}" destId="{63BCFBCB-CA85-448B-8A4B-89F348E52BA0}" srcOrd="0" destOrd="0" parTransId="{30C31C39-DAF8-4D95-9857-E7376C8713B9}" sibTransId="{72501CC8-3DA1-4265-927A-262E477FB82C}"/>
    <dgm:cxn modelId="{342CF817-1595-4D3E-A5F5-8F6B6CF917BE}" type="presOf" srcId="{015E5835-31E3-413D-AC91-72AE1BD50184}" destId="{0DEDAA14-94E3-4759-8827-33FDAF141450}" srcOrd="1" destOrd="0" presId="urn:microsoft.com/office/officeart/2005/8/layout/hierarchy2"/>
    <dgm:cxn modelId="{D1E459B1-7745-4081-AAEB-170A9656BF37}" type="presOf" srcId="{0E08008A-1341-4490-ABC3-D912280FA09E}" destId="{FC0CDCFF-C793-4DBC-A9B9-3C8AE1E9110C}" srcOrd="0" destOrd="0" presId="urn:microsoft.com/office/officeart/2005/8/layout/hierarchy2"/>
    <dgm:cxn modelId="{281EFC97-EE61-4002-87BC-F278E37761A1}" type="presOf" srcId="{015E5835-31E3-413D-AC91-72AE1BD50184}" destId="{42B80B95-9EA4-4B6F-9E81-7934B968A17F}" srcOrd="0" destOrd="0" presId="urn:microsoft.com/office/officeart/2005/8/layout/hierarchy2"/>
    <dgm:cxn modelId="{2052EB78-0B10-4DE6-A20C-CFB1EB8DDE6F}" type="presOf" srcId="{3AD29C2B-FBA5-4870-B7E3-E5C8961BB854}" destId="{7220AC0D-A5DB-482A-B59B-DBCCCEEE5FCD}" srcOrd="1" destOrd="0" presId="urn:microsoft.com/office/officeart/2005/8/layout/hierarchy2"/>
    <dgm:cxn modelId="{9BFE899C-089D-4493-A09D-D150719CFD62}" type="presOf" srcId="{DB150176-8359-4E76-8217-C4E2F7F1497B}" destId="{A4FF9D40-EAAD-4686-930C-86B959022CD5}" srcOrd="0" destOrd="0" presId="urn:microsoft.com/office/officeart/2005/8/layout/hierarchy2"/>
    <dgm:cxn modelId="{70DF3230-175D-479C-8FF3-7D8399D4836A}" type="presOf" srcId="{4ACFA113-C760-41F6-BBFA-E882886037A5}" destId="{41A5ECE0-EE4D-4DCE-AC73-CF9B829FA014}" srcOrd="0" destOrd="0" presId="urn:microsoft.com/office/officeart/2005/8/layout/hierarchy2"/>
    <dgm:cxn modelId="{7C1A9313-A725-4627-AC7F-7914B742B66E}" type="presOf" srcId="{4ACFA113-C760-41F6-BBFA-E882886037A5}" destId="{1E760EC4-151D-47F8-B020-34BD625FD48B}" srcOrd="1" destOrd="0" presId="urn:microsoft.com/office/officeart/2005/8/layout/hierarchy2"/>
    <dgm:cxn modelId="{5A011919-228E-4B9D-B3DF-02DB296F32C2}" srcId="{D6E061B2-B17D-41B3-BB84-586BE3334E12}" destId="{A7539C35-98C6-4457-83FC-1F6049531BDF}" srcOrd="0" destOrd="0" parTransId="{C383873A-999A-4C46-9972-04E476474420}" sibTransId="{D6C6FF0E-1D44-4813-AF99-AB214966B6F6}"/>
    <dgm:cxn modelId="{34660DA3-B951-48B4-A99E-D94B3E441C68}" srcId="{79A49199-F096-46E8-854B-B5145D2F4086}" destId="{581CB9E6-DDF9-4BE7-A7C3-04E80716EC7D}" srcOrd="0" destOrd="0" parTransId="{15A2C7C2-3677-4EB3-8385-601E26A1AA24}" sibTransId="{475DA11F-16E4-4313-BF14-8CA846D3286A}"/>
    <dgm:cxn modelId="{BE9CB040-560B-4A4D-BCE5-ED0E0C472BCA}" type="presOf" srcId="{F76E6058-29B9-4A22-9606-6B6CB9FA328D}" destId="{895DA5D4-F373-40C6-8717-76EFA54C1218}" srcOrd="0" destOrd="0" presId="urn:microsoft.com/office/officeart/2005/8/layout/hierarchy2"/>
    <dgm:cxn modelId="{644E8E5D-FBCE-42EE-9B87-DF67CDB2BF1E}" type="presOf" srcId="{D6E061B2-B17D-41B3-BB84-586BE3334E12}" destId="{DCF287B4-9BA1-4333-991D-EDC1B1E71F82}" srcOrd="0" destOrd="0" presId="urn:microsoft.com/office/officeart/2005/8/layout/hierarchy2"/>
    <dgm:cxn modelId="{955D6539-E3D3-4ADB-9182-89BD722AF823}" type="presOf" srcId="{30C31C39-DAF8-4D95-9857-E7376C8713B9}" destId="{957E8DE9-0BE7-4A2A-8E0A-62EC60097223}" srcOrd="0" destOrd="0" presId="urn:microsoft.com/office/officeart/2005/8/layout/hierarchy2"/>
    <dgm:cxn modelId="{F1D0CBC5-1F0E-474B-809C-5101A9EE609F}" type="presOf" srcId="{0F079390-EB47-4D55-86A5-B95D489763D6}" destId="{93BDA9F8-5E54-4CDF-B860-F2B5DFB9216F}" srcOrd="0" destOrd="0" presId="urn:microsoft.com/office/officeart/2005/8/layout/hierarchy2"/>
    <dgm:cxn modelId="{4700D422-92CA-42A2-B717-359EB02295DA}" type="presOf" srcId="{62046ABA-E663-477C-BCE4-A98032D72005}" destId="{30D6DAA5-C2B3-4E86-B895-A4396C50AFAF}" srcOrd="0" destOrd="0" presId="urn:microsoft.com/office/officeart/2005/8/layout/hierarchy2"/>
    <dgm:cxn modelId="{6BB12944-2A27-4B97-B2A7-A85DA6040E78}" type="presOf" srcId="{3AD29C2B-FBA5-4870-B7E3-E5C8961BB854}" destId="{FF7914BC-FE67-44AC-8FA4-AC0F7D3D9553}" srcOrd="0" destOrd="0" presId="urn:microsoft.com/office/officeart/2005/8/layout/hierarchy2"/>
    <dgm:cxn modelId="{B5C60805-AF75-4E2E-A870-7F727C1439E4}" type="presOf" srcId="{56E74D14-BD68-421A-AE0D-6E69E4AEDCD2}" destId="{07B294E7-F0D6-4C04-B1C6-E602F9A140ED}" srcOrd="0" destOrd="0" presId="urn:microsoft.com/office/officeart/2005/8/layout/hierarchy2"/>
    <dgm:cxn modelId="{A9A05C34-ED8C-452D-B7AE-6C353C0DFB21}" srcId="{0F079390-EB47-4D55-86A5-B95D489763D6}" destId="{115FBB75-9FA6-4906-87CA-3BB70B5D39C9}" srcOrd="1" destOrd="0" parTransId="{4ACFA113-C760-41F6-BBFA-E882886037A5}" sibTransId="{8409CEC1-A557-4A45-BFBD-8FD8B9594A85}"/>
    <dgm:cxn modelId="{03FFF034-6DDE-4167-A0F1-14EAC9510ECA}" type="presOf" srcId="{C383873A-999A-4C46-9972-04E476474420}" destId="{FBD4B079-D141-43CD-A01E-319EAC45E5EC}" srcOrd="1" destOrd="0" presId="urn:microsoft.com/office/officeart/2005/8/layout/hierarchy2"/>
    <dgm:cxn modelId="{7DBC8E28-94D5-400E-9310-C646264EBD4C}" type="presOf" srcId="{C383873A-999A-4C46-9972-04E476474420}" destId="{82C11ABA-610C-4B71-9355-9AEAAF7D6074}" srcOrd="0" destOrd="0" presId="urn:microsoft.com/office/officeart/2005/8/layout/hierarchy2"/>
    <dgm:cxn modelId="{5C454670-2394-4BED-9FCF-86D6A2CA169D}" srcId="{11858EC9-76D0-4BAF-9F7B-4F9132B7EDF4}" destId="{D6E061B2-B17D-41B3-BB84-586BE3334E12}" srcOrd="1" destOrd="0" parTransId="{3AD29C2B-FBA5-4870-B7E3-E5C8961BB854}" sibTransId="{58FB78A9-2171-415A-8E33-7F9DE2BCAEC7}"/>
    <dgm:cxn modelId="{A62601BD-C2C9-49CC-9BD1-17BA6B07675D}" type="presOf" srcId="{30C31C39-DAF8-4D95-9857-E7376C8713B9}" destId="{9BCF26A5-5A4B-40CE-83AE-4009923A5C18}" srcOrd="1" destOrd="0" presId="urn:microsoft.com/office/officeart/2005/8/layout/hierarchy2"/>
    <dgm:cxn modelId="{20DE9B02-F3A2-4DEA-90A2-AE52F3E384B9}" type="presOf" srcId="{115FBB75-9FA6-4906-87CA-3BB70B5D39C9}" destId="{4827175D-0C41-4943-8C63-074B7478B259}" srcOrd="0" destOrd="0" presId="urn:microsoft.com/office/officeart/2005/8/layout/hierarchy2"/>
    <dgm:cxn modelId="{B2287520-0F43-4728-8BE6-A50F9F3ECB4F}" type="presParOf" srcId="{DE3AEA36-9685-4631-BFAB-D07D14746950}" destId="{71DCE462-DF7B-49CD-B968-E52662CC8389}" srcOrd="0" destOrd="0" presId="urn:microsoft.com/office/officeart/2005/8/layout/hierarchy2"/>
    <dgm:cxn modelId="{8B4CA88F-F5C3-4CA4-A75B-3CFF9CE93837}" type="presParOf" srcId="{71DCE462-DF7B-49CD-B968-E52662CC8389}" destId="{82C662CB-7415-44AB-81BB-0EE020C0C276}" srcOrd="0" destOrd="0" presId="urn:microsoft.com/office/officeart/2005/8/layout/hierarchy2"/>
    <dgm:cxn modelId="{3A269979-8EFC-4518-AFF2-6EF4966A4F95}" type="presParOf" srcId="{71DCE462-DF7B-49CD-B968-E52662CC8389}" destId="{5A3106F5-34A1-431D-AEDB-E504B2F2325E}" srcOrd="1" destOrd="0" presId="urn:microsoft.com/office/officeart/2005/8/layout/hierarchy2"/>
    <dgm:cxn modelId="{429D96A0-DF42-40A9-8BCB-1B3A1FBC72B0}" type="presParOf" srcId="{5A3106F5-34A1-431D-AEDB-E504B2F2325E}" destId="{60F97F6E-CE64-4C75-B39B-85EDB0E2D132}" srcOrd="0" destOrd="0" presId="urn:microsoft.com/office/officeart/2005/8/layout/hierarchy2"/>
    <dgm:cxn modelId="{A38D2DD0-2A6B-4D76-BA31-255C5846CC50}" type="presParOf" srcId="{60F97F6E-CE64-4C75-B39B-85EDB0E2D132}" destId="{F605665E-77E1-4C90-8139-39F7C707863E}" srcOrd="0" destOrd="0" presId="urn:microsoft.com/office/officeart/2005/8/layout/hierarchy2"/>
    <dgm:cxn modelId="{F3E5A62E-4CB2-4E1D-B614-F2AA05FF520A}" type="presParOf" srcId="{5A3106F5-34A1-431D-AEDB-E504B2F2325E}" destId="{685618D7-B9A5-4824-9738-FB2E20E62DB9}" srcOrd="1" destOrd="0" presId="urn:microsoft.com/office/officeart/2005/8/layout/hierarchy2"/>
    <dgm:cxn modelId="{0C9A06F8-A4E2-4C56-85DF-0EDE221F7531}" type="presParOf" srcId="{685618D7-B9A5-4824-9738-FB2E20E62DB9}" destId="{F804A795-E1EA-4969-828E-D16B7DD80BAA}" srcOrd="0" destOrd="0" presId="urn:microsoft.com/office/officeart/2005/8/layout/hierarchy2"/>
    <dgm:cxn modelId="{9A62361C-3697-45E7-B2A6-B4ED8B2EAB02}" type="presParOf" srcId="{685618D7-B9A5-4824-9738-FB2E20E62DB9}" destId="{6B4F8AB0-D01B-4022-97E3-680BEE30CFED}" srcOrd="1" destOrd="0" presId="urn:microsoft.com/office/officeart/2005/8/layout/hierarchy2"/>
    <dgm:cxn modelId="{F345F780-E0E4-49F9-B326-153CDB49DD87}" type="presParOf" srcId="{6B4F8AB0-D01B-4022-97E3-680BEE30CFED}" destId="{42B80B95-9EA4-4B6F-9E81-7934B968A17F}" srcOrd="0" destOrd="0" presId="urn:microsoft.com/office/officeart/2005/8/layout/hierarchy2"/>
    <dgm:cxn modelId="{92854E84-FABF-4AC4-9FA8-B7D1D37CA548}" type="presParOf" srcId="{42B80B95-9EA4-4B6F-9E81-7934B968A17F}" destId="{0DEDAA14-94E3-4759-8827-33FDAF141450}" srcOrd="0" destOrd="0" presId="urn:microsoft.com/office/officeart/2005/8/layout/hierarchy2"/>
    <dgm:cxn modelId="{E58BC170-1412-4E7D-866D-14175AF3E153}" type="presParOf" srcId="{6B4F8AB0-D01B-4022-97E3-680BEE30CFED}" destId="{26403BF8-2FDF-4285-9B11-1991AA7E16BA}" srcOrd="1" destOrd="0" presId="urn:microsoft.com/office/officeart/2005/8/layout/hierarchy2"/>
    <dgm:cxn modelId="{09A4DF56-060B-419E-8579-6BD2026961F5}" type="presParOf" srcId="{26403BF8-2FDF-4285-9B11-1991AA7E16BA}" destId="{93BDA9F8-5E54-4CDF-B860-F2B5DFB9216F}" srcOrd="0" destOrd="0" presId="urn:microsoft.com/office/officeart/2005/8/layout/hierarchy2"/>
    <dgm:cxn modelId="{30582C21-7387-4555-8AC5-A169C1FF563B}" type="presParOf" srcId="{26403BF8-2FDF-4285-9B11-1991AA7E16BA}" destId="{F3B0F33D-ED0E-408E-B9F9-CCECCFAABBAE}" srcOrd="1" destOrd="0" presId="urn:microsoft.com/office/officeart/2005/8/layout/hierarchy2"/>
    <dgm:cxn modelId="{77301E1D-222A-4A03-9EC3-6C3D66D72521}" type="presParOf" srcId="{F3B0F33D-ED0E-408E-B9F9-CCECCFAABBAE}" destId="{957E8DE9-0BE7-4A2A-8E0A-62EC60097223}" srcOrd="0" destOrd="0" presId="urn:microsoft.com/office/officeart/2005/8/layout/hierarchy2"/>
    <dgm:cxn modelId="{47E9E0A6-802B-4872-BC74-54600B7FBABD}" type="presParOf" srcId="{957E8DE9-0BE7-4A2A-8E0A-62EC60097223}" destId="{9BCF26A5-5A4B-40CE-83AE-4009923A5C18}" srcOrd="0" destOrd="0" presId="urn:microsoft.com/office/officeart/2005/8/layout/hierarchy2"/>
    <dgm:cxn modelId="{2A0D1CD6-73E2-4CC7-8F59-7E9A820C78FF}" type="presParOf" srcId="{F3B0F33D-ED0E-408E-B9F9-CCECCFAABBAE}" destId="{887D398B-2C68-4373-8721-494B49701530}" srcOrd="1" destOrd="0" presId="urn:microsoft.com/office/officeart/2005/8/layout/hierarchy2"/>
    <dgm:cxn modelId="{55BC039B-6342-4B65-ABDD-6D637C8A7E7C}" type="presParOf" srcId="{887D398B-2C68-4373-8721-494B49701530}" destId="{2EEBD5AF-38FC-4F00-83F7-5CEA2A9DF33C}" srcOrd="0" destOrd="0" presId="urn:microsoft.com/office/officeart/2005/8/layout/hierarchy2"/>
    <dgm:cxn modelId="{8A08E066-6946-4483-BBF1-453C47837B4E}" type="presParOf" srcId="{887D398B-2C68-4373-8721-494B49701530}" destId="{567359F4-FD97-4B3C-AC58-41B0E9BB81F6}" srcOrd="1" destOrd="0" presId="urn:microsoft.com/office/officeart/2005/8/layout/hierarchy2"/>
    <dgm:cxn modelId="{1B97F437-1FE1-49F0-A70C-A37E2EC0E906}" type="presParOf" srcId="{F3B0F33D-ED0E-408E-B9F9-CCECCFAABBAE}" destId="{41A5ECE0-EE4D-4DCE-AC73-CF9B829FA014}" srcOrd="2" destOrd="0" presId="urn:microsoft.com/office/officeart/2005/8/layout/hierarchy2"/>
    <dgm:cxn modelId="{AB6F98B3-FD1B-4477-B33C-89B8FB899567}" type="presParOf" srcId="{41A5ECE0-EE4D-4DCE-AC73-CF9B829FA014}" destId="{1E760EC4-151D-47F8-B020-34BD625FD48B}" srcOrd="0" destOrd="0" presId="urn:microsoft.com/office/officeart/2005/8/layout/hierarchy2"/>
    <dgm:cxn modelId="{E9A2D1A1-F021-48CC-9F10-D9458AC8DC25}" type="presParOf" srcId="{F3B0F33D-ED0E-408E-B9F9-CCECCFAABBAE}" destId="{3F0A0837-6798-4EDF-BE33-EA09E083A60A}" srcOrd="3" destOrd="0" presId="urn:microsoft.com/office/officeart/2005/8/layout/hierarchy2"/>
    <dgm:cxn modelId="{5EA6A0A6-60BB-4CF7-A8A9-B327DD7F7DCE}" type="presParOf" srcId="{3F0A0837-6798-4EDF-BE33-EA09E083A60A}" destId="{4827175D-0C41-4943-8C63-074B7478B259}" srcOrd="0" destOrd="0" presId="urn:microsoft.com/office/officeart/2005/8/layout/hierarchy2"/>
    <dgm:cxn modelId="{3C153193-7A68-499F-B064-702AF528F471}" type="presParOf" srcId="{3F0A0837-6798-4EDF-BE33-EA09E083A60A}" destId="{4FBE5BF2-B6E7-4896-8E68-C49D6C572C3A}" srcOrd="1" destOrd="0" presId="urn:microsoft.com/office/officeart/2005/8/layout/hierarchy2"/>
    <dgm:cxn modelId="{A0107029-FED4-42F3-AF95-0E8ED4B0EB62}" type="presParOf" srcId="{6B4F8AB0-D01B-4022-97E3-680BEE30CFED}" destId="{FF7914BC-FE67-44AC-8FA4-AC0F7D3D9553}" srcOrd="2" destOrd="0" presId="urn:microsoft.com/office/officeart/2005/8/layout/hierarchy2"/>
    <dgm:cxn modelId="{B30EB618-56E8-4915-A42C-C190B63F0FDA}" type="presParOf" srcId="{FF7914BC-FE67-44AC-8FA4-AC0F7D3D9553}" destId="{7220AC0D-A5DB-482A-B59B-DBCCCEEE5FCD}" srcOrd="0" destOrd="0" presId="urn:microsoft.com/office/officeart/2005/8/layout/hierarchy2"/>
    <dgm:cxn modelId="{556D9402-7F9D-48BA-A1B0-6C0C15C09B2E}" type="presParOf" srcId="{6B4F8AB0-D01B-4022-97E3-680BEE30CFED}" destId="{06AE1A13-3A6A-4923-87C3-BA31F7208BB4}" srcOrd="3" destOrd="0" presId="urn:microsoft.com/office/officeart/2005/8/layout/hierarchy2"/>
    <dgm:cxn modelId="{F7425A52-FE2E-4FB0-8D52-433B148B80ED}" type="presParOf" srcId="{06AE1A13-3A6A-4923-87C3-BA31F7208BB4}" destId="{DCF287B4-9BA1-4333-991D-EDC1B1E71F82}" srcOrd="0" destOrd="0" presId="urn:microsoft.com/office/officeart/2005/8/layout/hierarchy2"/>
    <dgm:cxn modelId="{2AB2FAD6-BDC9-4FAF-969E-90CBED0F784E}" type="presParOf" srcId="{06AE1A13-3A6A-4923-87C3-BA31F7208BB4}" destId="{E114179A-E76B-48B5-9FB2-BFBB88A74BB9}" srcOrd="1" destOrd="0" presId="urn:microsoft.com/office/officeart/2005/8/layout/hierarchy2"/>
    <dgm:cxn modelId="{19F94726-6154-43B8-8797-EB39C1C14544}" type="presParOf" srcId="{E114179A-E76B-48B5-9FB2-BFBB88A74BB9}" destId="{82C11ABA-610C-4B71-9355-9AEAAF7D6074}" srcOrd="0" destOrd="0" presId="urn:microsoft.com/office/officeart/2005/8/layout/hierarchy2"/>
    <dgm:cxn modelId="{1F779530-1AA6-4D3A-BA08-865E5B0D73D4}" type="presParOf" srcId="{82C11ABA-610C-4B71-9355-9AEAAF7D6074}" destId="{FBD4B079-D141-43CD-A01E-319EAC45E5EC}" srcOrd="0" destOrd="0" presId="urn:microsoft.com/office/officeart/2005/8/layout/hierarchy2"/>
    <dgm:cxn modelId="{B27171F3-ACA8-4BE3-AE8A-270522157060}" type="presParOf" srcId="{E114179A-E76B-48B5-9FB2-BFBB88A74BB9}" destId="{43A1E711-43B1-409B-A3CF-6C9E12215DF9}" srcOrd="1" destOrd="0" presId="urn:microsoft.com/office/officeart/2005/8/layout/hierarchy2"/>
    <dgm:cxn modelId="{1DC9C466-016A-4725-8215-E575F61ED98E}" type="presParOf" srcId="{43A1E711-43B1-409B-A3CF-6C9E12215DF9}" destId="{3EF778C9-C5E4-42A9-9655-6839AFD15708}" srcOrd="0" destOrd="0" presId="urn:microsoft.com/office/officeart/2005/8/layout/hierarchy2"/>
    <dgm:cxn modelId="{AD4F3CB4-49C6-49FB-820A-2CA4ED4F846B}" type="presParOf" srcId="{43A1E711-43B1-409B-A3CF-6C9E12215DF9}" destId="{D4120B67-6446-4435-A00B-A67155B26599}" srcOrd="1" destOrd="0" presId="urn:microsoft.com/office/officeart/2005/8/layout/hierarchy2"/>
    <dgm:cxn modelId="{51D91834-9745-4867-806F-70CDE1A74DE9}" type="presParOf" srcId="{E114179A-E76B-48B5-9FB2-BFBB88A74BB9}" destId="{07B294E7-F0D6-4C04-B1C6-E602F9A140ED}" srcOrd="2" destOrd="0" presId="urn:microsoft.com/office/officeart/2005/8/layout/hierarchy2"/>
    <dgm:cxn modelId="{3978E792-5168-4802-A37C-B883EE7B9C42}" type="presParOf" srcId="{07B294E7-F0D6-4C04-B1C6-E602F9A140ED}" destId="{DF5B6062-514A-4D4C-BB60-3E564C757F5D}" srcOrd="0" destOrd="0" presId="urn:microsoft.com/office/officeart/2005/8/layout/hierarchy2"/>
    <dgm:cxn modelId="{AD95FF23-8F50-4114-9C6E-36336A45A6DD}" type="presParOf" srcId="{E114179A-E76B-48B5-9FB2-BFBB88A74BB9}" destId="{099BF53B-361A-4BFA-9023-6AAF85956FAC}" srcOrd="3" destOrd="0" presId="urn:microsoft.com/office/officeart/2005/8/layout/hierarchy2"/>
    <dgm:cxn modelId="{246170F4-26E4-40C6-B90C-7DD4B1486EC5}" type="presParOf" srcId="{099BF53B-361A-4BFA-9023-6AAF85956FAC}" destId="{FC0CDCFF-C793-4DBC-A9B9-3C8AE1E9110C}" srcOrd="0" destOrd="0" presId="urn:microsoft.com/office/officeart/2005/8/layout/hierarchy2"/>
    <dgm:cxn modelId="{6231AA73-7043-449A-BBDD-9693F648F014}" type="presParOf" srcId="{099BF53B-361A-4BFA-9023-6AAF85956FAC}" destId="{12DA7193-9576-44A2-B0BC-CB903A786E5F}" srcOrd="1" destOrd="0" presId="urn:microsoft.com/office/officeart/2005/8/layout/hierarchy2"/>
    <dgm:cxn modelId="{75F54F8C-31F0-440A-A2E1-8707CF50E578}" type="presParOf" srcId="{6B4F8AB0-D01B-4022-97E3-680BEE30CFED}" destId="{81D80A92-4BE8-41AC-8292-B3ACB2BE08BE}" srcOrd="4" destOrd="0" presId="urn:microsoft.com/office/officeart/2005/8/layout/hierarchy2"/>
    <dgm:cxn modelId="{E302B2FB-BD01-4BF0-B27C-406D022EA3F9}" type="presParOf" srcId="{81D80A92-4BE8-41AC-8292-B3ACB2BE08BE}" destId="{D91714CB-6A3E-4E19-A30D-74969CED9D28}" srcOrd="0" destOrd="0" presId="urn:microsoft.com/office/officeart/2005/8/layout/hierarchy2"/>
    <dgm:cxn modelId="{46E35D3E-D493-44DA-B14A-BC36A272BC8E}" type="presParOf" srcId="{6B4F8AB0-D01B-4022-97E3-680BEE30CFED}" destId="{CA4E2C8E-5C6C-4B8E-89BC-58A58E5A0A82}" srcOrd="5" destOrd="0" presId="urn:microsoft.com/office/officeart/2005/8/layout/hierarchy2"/>
    <dgm:cxn modelId="{8D0C6CF6-95D6-488D-BFE9-031B1051C0F9}" type="presParOf" srcId="{CA4E2C8E-5C6C-4B8E-89BC-58A58E5A0A82}" destId="{30D6DAA5-C2B3-4E86-B895-A4396C50AFAF}" srcOrd="0" destOrd="0" presId="urn:microsoft.com/office/officeart/2005/8/layout/hierarchy2"/>
    <dgm:cxn modelId="{321594F0-6D7D-4332-9782-3FF923A3EDBC}" type="presParOf" srcId="{CA4E2C8E-5C6C-4B8E-89BC-58A58E5A0A82}" destId="{B923C055-F84E-474D-A0B3-08F08095F41C}" srcOrd="1" destOrd="0" presId="urn:microsoft.com/office/officeart/2005/8/layout/hierarchy2"/>
    <dgm:cxn modelId="{4BA1F605-D8A5-4B97-995A-5658C52746D7}" type="presParOf" srcId="{B923C055-F84E-474D-A0B3-08F08095F41C}" destId="{895DA5D4-F373-40C6-8717-76EFA54C1218}" srcOrd="0" destOrd="0" presId="urn:microsoft.com/office/officeart/2005/8/layout/hierarchy2"/>
    <dgm:cxn modelId="{DDEE65DE-B8F2-46E4-A2C6-6CAB47407872}" type="presParOf" srcId="{895DA5D4-F373-40C6-8717-76EFA54C1218}" destId="{FE2C0B85-E88C-4AEE-83C7-810C09C33AEC}" srcOrd="0" destOrd="0" presId="urn:microsoft.com/office/officeart/2005/8/layout/hierarchy2"/>
    <dgm:cxn modelId="{BBA11437-4A92-4D96-B7BF-6FC3E3E0A347}" type="presParOf" srcId="{B923C055-F84E-474D-A0B3-08F08095F41C}" destId="{1404EDCF-84A7-4B86-8641-2B2295685AC0}" srcOrd="1" destOrd="0" presId="urn:microsoft.com/office/officeart/2005/8/layout/hierarchy2"/>
    <dgm:cxn modelId="{1D31F17B-ADB3-4038-9F09-ACF4A9147098}" type="presParOf" srcId="{1404EDCF-84A7-4B86-8641-2B2295685AC0}" destId="{A4FF9D40-EAAD-4686-930C-86B959022CD5}" srcOrd="0" destOrd="0" presId="urn:microsoft.com/office/officeart/2005/8/layout/hierarchy2"/>
    <dgm:cxn modelId="{06914E32-611F-4C25-AFB8-D55C649B3DF6}" type="presParOf" srcId="{1404EDCF-84A7-4B86-8641-2B2295685AC0}" destId="{20EED654-D690-4F52-895F-5EA3C0926DE3}"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9217E80-5CED-4256-9A3C-83B9D0802F85}"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kumimoji="1" lang="ja-JP" altLang="en-US"/>
        </a:p>
      </dgm:t>
    </dgm:pt>
    <dgm:pt modelId="{D8DD35CD-4C79-4383-BD62-834AC5110E96}">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ja-JP" altLang="en-US" sz="1600" b="1" dirty="0" smtClean="0"/>
            <a:t>契</a:t>
          </a:r>
          <a:r>
            <a:rPr kumimoji="1" lang="en-US" altLang="ja-JP" sz="1600" b="1" dirty="0" smtClean="0"/>
            <a:t/>
          </a:r>
          <a:br>
            <a:rPr kumimoji="1" lang="en-US" altLang="ja-JP" sz="1600" b="1" dirty="0" smtClean="0"/>
          </a:br>
          <a:r>
            <a:rPr kumimoji="1" lang="ja-JP" altLang="en-US" sz="1600" b="1" dirty="0" smtClean="0"/>
            <a:t>約</a:t>
          </a:r>
          <a:r>
            <a:rPr kumimoji="1" lang="en-US" altLang="ja-JP" sz="1600" b="1" dirty="0" smtClean="0"/>
            <a:t/>
          </a:r>
          <a:br>
            <a:rPr kumimoji="1" lang="en-US" altLang="ja-JP" sz="1600" b="1" dirty="0" smtClean="0"/>
          </a:br>
          <a:r>
            <a:rPr kumimoji="1" lang="ja-JP" altLang="en-US" sz="1600" b="1" dirty="0" smtClean="0"/>
            <a:t>各</a:t>
          </a:r>
          <a:r>
            <a:rPr kumimoji="1" lang="en-US" altLang="ja-JP" sz="1600" b="1" dirty="0" smtClean="0"/>
            <a:t/>
          </a:r>
          <a:br>
            <a:rPr kumimoji="1" lang="en-US" altLang="ja-JP" sz="1600" b="1" dirty="0" smtClean="0"/>
          </a:br>
          <a:r>
            <a:rPr kumimoji="1" lang="ja-JP" altLang="en-US" sz="1600" b="1" dirty="0" smtClean="0"/>
            <a:t>論</a:t>
          </a:r>
          <a:r>
            <a:rPr kumimoji="1" lang="en-US" altLang="ja-JP" sz="1600" b="1" dirty="0" smtClean="0"/>
            <a:t/>
          </a:r>
          <a:br>
            <a:rPr kumimoji="1" lang="en-US" altLang="ja-JP" sz="1600" b="1" dirty="0" smtClean="0"/>
          </a:br>
          <a:r>
            <a:rPr kumimoji="1" lang="ja-JP" altLang="en-US" sz="1600" b="1" dirty="0" smtClean="0"/>
            <a:t>　</a:t>
          </a:r>
          <a:r>
            <a:rPr kumimoji="1" lang="en-US" altLang="ja-JP" sz="1600" b="1" dirty="0" smtClean="0"/>
            <a:t/>
          </a:r>
          <a:br>
            <a:rPr kumimoji="1" lang="en-US" altLang="ja-JP" sz="1600" b="1" dirty="0" smtClean="0"/>
          </a:br>
          <a:r>
            <a:rPr kumimoji="1" lang="ja-JP" altLang="en-US" sz="1600" b="1" dirty="0" smtClean="0"/>
            <a:t>典</a:t>
          </a:r>
          <a:r>
            <a:rPr kumimoji="1" lang="en-US" altLang="ja-JP" sz="1600" b="1" dirty="0" smtClean="0"/>
            <a:t/>
          </a:r>
          <a:br>
            <a:rPr kumimoji="1" lang="en-US" altLang="ja-JP" sz="1600" b="1" dirty="0" smtClean="0"/>
          </a:br>
          <a:r>
            <a:rPr kumimoji="1" lang="ja-JP" altLang="en-US" sz="1600" b="1" dirty="0" smtClean="0"/>
            <a:t>型</a:t>
          </a:r>
          <a:r>
            <a:rPr kumimoji="1" lang="en-US" altLang="ja-JP" sz="1600" b="1" dirty="0" smtClean="0"/>
            <a:t/>
          </a:r>
          <a:br>
            <a:rPr kumimoji="1" lang="en-US" altLang="ja-JP" sz="1600" b="1" dirty="0" smtClean="0"/>
          </a:br>
          <a:r>
            <a:rPr kumimoji="1" lang="ja-JP" altLang="en-US" sz="1600" b="1" dirty="0" smtClean="0"/>
            <a:t>契</a:t>
          </a:r>
          <a:r>
            <a:rPr kumimoji="1" lang="en-US" altLang="ja-JP" sz="1600" b="1" dirty="0" smtClean="0"/>
            <a:t/>
          </a:r>
          <a:br>
            <a:rPr kumimoji="1" lang="en-US" altLang="ja-JP" sz="1600" b="1" dirty="0" smtClean="0"/>
          </a:br>
          <a:r>
            <a:rPr kumimoji="1" lang="ja-JP" altLang="en-US" sz="1600" b="1" dirty="0" smtClean="0"/>
            <a:t>約</a:t>
          </a:r>
          <a:endParaRPr kumimoji="1" lang="ja-JP" altLang="en-US" sz="1600" b="1" dirty="0"/>
        </a:p>
      </dgm:t>
    </dgm:pt>
    <dgm:pt modelId="{2F93DC94-B61C-452B-AD4C-F3F16D021EDB}" type="parTrans" cxnId="{C153E929-8421-40A2-A4C7-62AD37049113}">
      <dgm:prSet/>
      <dgm:spPr/>
      <dgm:t>
        <a:bodyPr/>
        <a:lstStyle/>
        <a:p>
          <a:endParaRPr kumimoji="1" lang="ja-JP" altLang="en-US" sz="1600" b="1"/>
        </a:p>
      </dgm:t>
    </dgm:pt>
    <dgm:pt modelId="{A4739EF8-986A-41EF-B760-60BA8C959E8C}" type="sibTrans" cxnId="{C153E929-8421-40A2-A4C7-62AD37049113}">
      <dgm:prSet/>
      <dgm:spPr/>
      <dgm:t>
        <a:bodyPr/>
        <a:lstStyle/>
        <a:p>
          <a:endParaRPr kumimoji="1" lang="ja-JP" altLang="en-US" sz="1600" b="1"/>
        </a:p>
      </dgm:t>
    </dgm:pt>
    <dgm:pt modelId="{196EED9E-A515-499D-9C52-CFC1680F067A}">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1600" b="1" dirty="0" smtClean="0"/>
            <a:t>財</a:t>
          </a:r>
          <a:r>
            <a:rPr kumimoji="1" lang="en-US" altLang="ja-JP" sz="1600" b="1" dirty="0" smtClean="0"/>
            <a:t/>
          </a:r>
          <a:br>
            <a:rPr kumimoji="1" lang="en-US" altLang="ja-JP" sz="1600" b="1" dirty="0" smtClean="0"/>
          </a:br>
          <a:r>
            <a:rPr kumimoji="1" lang="ja-JP" altLang="en-US" sz="1600" b="1" dirty="0" smtClean="0"/>
            <a:t>産</a:t>
          </a:r>
          <a:r>
            <a:rPr kumimoji="1" lang="en-US" altLang="ja-JP" sz="1600" b="1" dirty="0" smtClean="0"/>
            <a:t/>
          </a:r>
          <a:br>
            <a:rPr kumimoji="1" lang="en-US" altLang="ja-JP" sz="1600" b="1" dirty="0" smtClean="0"/>
          </a:br>
          <a:r>
            <a:rPr kumimoji="1" lang="ja-JP" altLang="en-US" sz="1600" b="1" dirty="0" smtClean="0"/>
            <a:t>権</a:t>
          </a:r>
          <a:r>
            <a:rPr kumimoji="1" lang="en-US" altLang="ja-JP" sz="1600" b="1" dirty="0" smtClean="0"/>
            <a:t/>
          </a:r>
          <a:br>
            <a:rPr kumimoji="1" lang="en-US" altLang="ja-JP" sz="1600" b="1" dirty="0" smtClean="0"/>
          </a:br>
          <a:r>
            <a:rPr kumimoji="1" lang="ja-JP" altLang="en-US" sz="1600" b="1" dirty="0" smtClean="0"/>
            <a:t>移</a:t>
          </a:r>
          <a:r>
            <a:rPr kumimoji="1" lang="en-US" altLang="ja-JP" sz="1600" b="1" dirty="0" smtClean="0"/>
            <a:t/>
          </a:r>
          <a:br>
            <a:rPr kumimoji="1" lang="en-US" altLang="ja-JP" sz="1600" b="1" dirty="0" smtClean="0"/>
          </a:br>
          <a:r>
            <a:rPr kumimoji="1" lang="ja-JP" altLang="en-US" sz="1600" b="1" dirty="0" smtClean="0"/>
            <a:t>転</a:t>
          </a:r>
          <a:endParaRPr kumimoji="1" lang="ja-JP" altLang="en-US" sz="1600" b="1" dirty="0"/>
        </a:p>
      </dgm:t>
    </dgm:pt>
    <dgm:pt modelId="{FB9BF5DE-F7D3-44A5-B4B6-6C884CBED37B}" type="parTrans" cxnId="{A2B49CD5-E1A8-4BA8-84AD-524C4F640CB7}">
      <dgm:prSet custT="1"/>
      <dgm:spPr/>
      <dgm:t>
        <a:bodyPr/>
        <a:lstStyle/>
        <a:p>
          <a:endParaRPr kumimoji="1" lang="ja-JP" altLang="en-US" sz="1600" b="1"/>
        </a:p>
      </dgm:t>
    </dgm:pt>
    <dgm:pt modelId="{0129AF76-CE6B-4536-B264-1E2C4E5FACE4}" type="sibTrans" cxnId="{A2B49CD5-E1A8-4BA8-84AD-524C4F640CB7}">
      <dgm:prSet/>
      <dgm:spPr/>
      <dgm:t>
        <a:bodyPr/>
        <a:lstStyle/>
        <a:p>
          <a:endParaRPr kumimoji="1" lang="ja-JP" altLang="en-US" sz="1600" b="1"/>
        </a:p>
      </dgm:t>
    </dgm:pt>
    <dgm:pt modelId="{4F7B2B33-F873-4D33-B0F6-75012C5701C4}">
      <dgm:prSet phldrT="[テキスト]" custT="1"/>
      <dgm:spPr/>
      <dgm:t>
        <a:bodyPr/>
        <a:lstStyle/>
        <a:p>
          <a:r>
            <a:rPr kumimoji="1" lang="ja-JP" altLang="en-US" sz="1600" b="1" dirty="0" smtClean="0"/>
            <a:t>返還不要</a:t>
          </a:r>
          <a:endParaRPr kumimoji="1" lang="ja-JP" altLang="en-US" sz="1600" b="1" dirty="0"/>
        </a:p>
      </dgm:t>
    </dgm:pt>
    <dgm:pt modelId="{57C48E1D-C8E2-4ECF-A8DD-8A0B64E6FC26}" type="parTrans" cxnId="{84D6B661-57C2-47C7-91B5-CD86314E509A}">
      <dgm:prSet custT="1"/>
      <dgm:spPr/>
      <dgm:t>
        <a:bodyPr/>
        <a:lstStyle/>
        <a:p>
          <a:endParaRPr kumimoji="1" lang="ja-JP" altLang="en-US" sz="1600" b="1"/>
        </a:p>
      </dgm:t>
    </dgm:pt>
    <dgm:pt modelId="{1E0DB33A-40DB-4EE3-8E51-DF3BF9B84D9D}" type="sibTrans" cxnId="{84D6B661-57C2-47C7-91B5-CD86314E509A}">
      <dgm:prSet/>
      <dgm:spPr/>
      <dgm:t>
        <a:bodyPr/>
        <a:lstStyle/>
        <a:p>
          <a:endParaRPr kumimoji="1" lang="ja-JP" altLang="en-US" sz="1600" b="1"/>
        </a:p>
      </dgm:t>
    </dgm:pt>
    <dgm:pt modelId="{E19FA3C9-B2A6-40EA-B435-4D6EA178A79D}">
      <dgm:prSet phldrT="[テキスト]" custT="1"/>
      <dgm:spPr/>
      <dgm:t>
        <a:bodyPr/>
        <a:lstStyle/>
        <a:p>
          <a:r>
            <a:rPr kumimoji="1" lang="ja-JP" altLang="en-US" sz="1600" b="1" dirty="0" smtClean="0"/>
            <a:t>無償</a:t>
          </a:r>
          <a:endParaRPr kumimoji="1" lang="ja-JP" altLang="en-US" sz="1600" b="1" dirty="0"/>
        </a:p>
      </dgm:t>
    </dgm:pt>
    <dgm:pt modelId="{3AAF2B65-6224-48C4-B250-13FB91D09439}" type="parTrans" cxnId="{490151E0-8CF7-4095-B69C-15D9264BA86E}">
      <dgm:prSet custT="1"/>
      <dgm:spPr/>
      <dgm:t>
        <a:bodyPr/>
        <a:lstStyle/>
        <a:p>
          <a:endParaRPr kumimoji="1" lang="ja-JP" altLang="en-US" sz="1600" b="1"/>
        </a:p>
      </dgm:t>
    </dgm:pt>
    <dgm:pt modelId="{CBE315FE-A408-48EE-ACEF-F717A13A1141}" type="sibTrans" cxnId="{490151E0-8CF7-4095-B69C-15D9264BA86E}">
      <dgm:prSet/>
      <dgm:spPr/>
      <dgm:t>
        <a:bodyPr/>
        <a:lstStyle/>
        <a:p>
          <a:endParaRPr kumimoji="1" lang="ja-JP" altLang="en-US" sz="1600" b="1"/>
        </a:p>
      </dgm:t>
    </dgm:pt>
    <dgm:pt modelId="{8D4705A7-5CC0-4572-BF20-FA48DC378348}">
      <dgm:prSet phldrT="[テキスト]" custT="1"/>
      <dgm:spPr/>
      <dgm:t>
        <a:bodyPr/>
        <a:lstStyle/>
        <a:p>
          <a:r>
            <a:rPr kumimoji="1" lang="ja-JP" altLang="en-US" sz="1600" b="1" dirty="0" smtClean="0"/>
            <a:t>有償</a:t>
          </a:r>
          <a:endParaRPr kumimoji="1" lang="ja-JP" altLang="en-US" sz="1600" b="1" dirty="0"/>
        </a:p>
      </dgm:t>
    </dgm:pt>
    <dgm:pt modelId="{5C499B75-89BA-46E3-8188-F6C71D508291}" type="parTrans" cxnId="{97A07857-DF63-47ED-BEC5-1220CFA84902}">
      <dgm:prSet custT="1"/>
      <dgm:spPr/>
      <dgm:t>
        <a:bodyPr/>
        <a:lstStyle/>
        <a:p>
          <a:endParaRPr kumimoji="1" lang="ja-JP" altLang="en-US" sz="1600" b="1"/>
        </a:p>
      </dgm:t>
    </dgm:pt>
    <dgm:pt modelId="{BEAF1E89-A93D-4F3F-800B-648B81BB7B7F}" type="sibTrans" cxnId="{97A07857-DF63-47ED-BEC5-1220CFA84902}">
      <dgm:prSet/>
      <dgm:spPr/>
      <dgm:t>
        <a:bodyPr/>
        <a:lstStyle/>
        <a:p>
          <a:endParaRPr kumimoji="1" lang="ja-JP" altLang="en-US" sz="1600" b="1"/>
        </a:p>
      </dgm:t>
    </dgm:pt>
    <dgm:pt modelId="{A6DCA1B6-3BDD-44D7-BF3A-CE429404E6F2}">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600" b="1" dirty="0" smtClean="0"/>
            <a:t>3.</a:t>
          </a:r>
          <a:r>
            <a:rPr kumimoji="1" lang="ja-JP" altLang="en-US" sz="1600" b="1" dirty="0" smtClean="0"/>
            <a:t>交換</a:t>
          </a:r>
          <a:endParaRPr kumimoji="1" lang="ja-JP" altLang="en-US" sz="1600" b="1" dirty="0"/>
        </a:p>
      </dgm:t>
    </dgm:pt>
    <dgm:pt modelId="{B092C718-9208-4C36-9B14-95517915641F}" type="parTrans" cxnId="{88122E4D-4304-482F-8407-1DE957E9BB33}">
      <dgm:prSet custT="1"/>
      <dgm:spPr/>
      <dgm:t>
        <a:bodyPr/>
        <a:lstStyle/>
        <a:p>
          <a:endParaRPr kumimoji="1" lang="ja-JP" altLang="en-US" sz="1600" b="1"/>
        </a:p>
      </dgm:t>
    </dgm:pt>
    <dgm:pt modelId="{147B652D-6766-4BA3-B426-CD1C571C3B8F}" type="sibTrans" cxnId="{88122E4D-4304-482F-8407-1DE957E9BB33}">
      <dgm:prSet/>
      <dgm:spPr/>
      <dgm:t>
        <a:bodyPr/>
        <a:lstStyle/>
        <a:p>
          <a:endParaRPr kumimoji="1" lang="ja-JP" altLang="en-US" sz="1600" b="1"/>
        </a:p>
      </dgm:t>
    </dgm:pt>
    <dgm:pt modelId="{3468BE99-B661-4466-B0B4-6613D9F66605}">
      <dgm:prSet phldrT="[テキスト]" custT="1"/>
      <dgm:spPr/>
      <dgm:t>
        <a:bodyPr/>
        <a:lstStyle/>
        <a:p>
          <a:r>
            <a:rPr kumimoji="1" lang="ja-JP" altLang="en-US" sz="1600" b="1" dirty="0" smtClean="0"/>
            <a:t>返還必要</a:t>
          </a:r>
          <a:endParaRPr kumimoji="1" lang="ja-JP" altLang="en-US" sz="1600" b="1" dirty="0"/>
        </a:p>
      </dgm:t>
    </dgm:pt>
    <dgm:pt modelId="{59BFA80B-08B2-4DD0-AADB-489D28214CAA}" type="parTrans" cxnId="{7417D65C-8A74-4917-8DF1-74F25F8A8603}">
      <dgm:prSet custT="1"/>
      <dgm:spPr/>
      <dgm:t>
        <a:bodyPr/>
        <a:lstStyle/>
        <a:p>
          <a:endParaRPr kumimoji="1" lang="ja-JP" altLang="en-US" sz="1600" b="1"/>
        </a:p>
      </dgm:t>
    </dgm:pt>
    <dgm:pt modelId="{2518CFB3-78AD-4D94-973C-A1FE219F0A7A}" type="sibTrans" cxnId="{7417D65C-8A74-4917-8DF1-74F25F8A8603}">
      <dgm:prSet/>
      <dgm:spPr/>
      <dgm:t>
        <a:bodyPr/>
        <a:lstStyle/>
        <a:p>
          <a:endParaRPr kumimoji="1" lang="ja-JP" altLang="en-US" sz="1600" b="1"/>
        </a:p>
      </dgm:t>
    </dgm:pt>
    <dgm:pt modelId="{F462D2BE-C65A-4FDD-A272-DC310C757481}">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600" b="1" dirty="0" smtClean="0"/>
            <a:t>4.</a:t>
          </a:r>
          <a:r>
            <a:rPr kumimoji="1" lang="ja-JP" altLang="en-US" sz="1600" b="1" dirty="0" smtClean="0"/>
            <a:t>消費貸借</a:t>
          </a:r>
          <a:endParaRPr kumimoji="1" lang="ja-JP" altLang="en-US" sz="1600" b="1" dirty="0"/>
        </a:p>
      </dgm:t>
    </dgm:pt>
    <dgm:pt modelId="{F7943C2A-7383-4D80-A7DD-9347D01A27D6}" type="parTrans" cxnId="{3518E6BC-56DE-42DB-B903-68014C083E3B}">
      <dgm:prSet custT="1"/>
      <dgm:spPr/>
      <dgm:t>
        <a:bodyPr/>
        <a:lstStyle/>
        <a:p>
          <a:endParaRPr kumimoji="1" lang="ja-JP" altLang="en-US" sz="1600" b="1"/>
        </a:p>
      </dgm:t>
    </dgm:pt>
    <dgm:pt modelId="{F3B29BC7-D0AE-4D0E-BDFA-E78EABB77D05}" type="sibTrans" cxnId="{3518E6BC-56DE-42DB-B903-68014C083E3B}">
      <dgm:prSet/>
      <dgm:spPr/>
      <dgm:t>
        <a:bodyPr/>
        <a:lstStyle/>
        <a:p>
          <a:endParaRPr kumimoji="1" lang="ja-JP" altLang="en-US" sz="1600" b="1"/>
        </a:p>
      </dgm:t>
    </dgm:pt>
    <dgm:pt modelId="{8810E540-4E5C-455E-8786-4178869FEC9E}">
      <dgm:prSet phldrT="[テキスト]" custT="1">
        <dgm:style>
          <a:lnRef idx="1">
            <a:schemeClr val="accent3"/>
          </a:lnRef>
          <a:fillRef idx="3">
            <a:schemeClr val="accent3"/>
          </a:fillRef>
          <a:effectRef idx="2">
            <a:schemeClr val="accent3"/>
          </a:effectRef>
          <a:fontRef idx="minor">
            <a:schemeClr val="lt1"/>
          </a:fontRef>
        </dgm:style>
      </dgm:prSet>
      <dgm:spPr/>
      <dgm:t>
        <a:bodyPr/>
        <a:lstStyle/>
        <a:p>
          <a:r>
            <a:rPr kumimoji="1" lang="ja-JP" altLang="en-US" sz="1600" b="1" dirty="0" smtClean="0"/>
            <a:t>財</a:t>
          </a:r>
          <a:r>
            <a:rPr kumimoji="1" lang="en-US" altLang="ja-JP" sz="1600" b="1" dirty="0" smtClean="0"/>
            <a:t/>
          </a:r>
          <a:br>
            <a:rPr kumimoji="1" lang="en-US" altLang="ja-JP" sz="1600" b="1" dirty="0" smtClean="0"/>
          </a:br>
          <a:r>
            <a:rPr kumimoji="1" lang="ja-JP" altLang="en-US" sz="1600" b="1" dirty="0" smtClean="0"/>
            <a:t>産</a:t>
          </a:r>
          <a:r>
            <a:rPr kumimoji="1" lang="en-US" altLang="ja-JP" sz="1600" b="1" dirty="0" smtClean="0"/>
            <a:t/>
          </a:r>
          <a:br>
            <a:rPr kumimoji="1" lang="en-US" altLang="ja-JP" sz="1600" b="1" dirty="0" smtClean="0"/>
          </a:br>
          <a:r>
            <a:rPr kumimoji="1" lang="ja-JP" altLang="en-US" sz="1600" b="1" dirty="0" smtClean="0"/>
            <a:t>権</a:t>
          </a:r>
          <a:r>
            <a:rPr kumimoji="1" lang="en-US" altLang="ja-JP" sz="1600" b="1" dirty="0" smtClean="0"/>
            <a:t/>
          </a:r>
          <a:br>
            <a:rPr kumimoji="1" lang="en-US" altLang="ja-JP" sz="1600" b="1" dirty="0" smtClean="0"/>
          </a:br>
          <a:r>
            <a:rPr kumimoji="1" lang="ja-JP" altLang="en-US" sz="1600" b="1" dirty="0" smtClean="0"/>
            <a:t>非</a:t>
          </a:r>
          <a:r>
            <a:rPr kumimoji="1" lang="en-US" altLang="ja-JP" sz="1600" b="1" dirty="0" smtClean="0"/>
            <a:t/>
          </a:r>
          <a:br>
            <a:rPr kumimoji="1" lang="en-US" altLang="ja-JP" sz="1600" b="1" dirty="0" smtClean="0"/>
          </a:br>
          <a:r>
            <a:rPr kumimoji="1" lang="ja-JP" altLang="en-US" sz="1600" b="1" dirty="0" smtClean="0"/>
            <a:t>移</a:t>
          </a:r>
          <a:r>
            <a:rPr kumimoji="1" lang="en-US" altLang="ja-JP" sz="1600" b="1" dirty="0" smtClean="0"/>
            <a:t/>
          </a:r>
          <a:br>
            <a:rPr kumimoji="1" lang="en-US" altLang="ja-JP" sz="1600" b="1" dirty="0" smtClean="0"/>
          </a:br>
          <a:r>
            <a:rPr kumimoji="1" lang="ja-JP" altLang="en-US" sz="1600" b="1" dirty="0" smtClean="0"/>
            <a:t>転</a:t>
          </a:r>
          <a:endParaRPr kumimoji="1" lang="ja-JP" altLang="en-US" sz="1600" b="1" dirty="0"/>
        </a:p>
      </dgm:t>
    </dgm:pt>
    <dgm:pt modelId="{9F73B6BA-9DB9-4EF5-A53D-ED277DA6387E}" type="parTrans" cxnId="{C94B3FBE-857E-4FE2-944A-DB643EB71422}">
      <dgm:prSet custT="1"/>
      <dgm:spPr/>
      <dgm:t>
        <a:bodyPr/>
        <a:lstStyle/>
        <a:p>
          <a:endParaRPr kumimoji="1" lang="ja-JP" altLang="en-US" sz="1600" b="1"/>
        </a:p>
      </dgm:t>
    </dgm:pt>
    <dgm:pt modelId="{8CD1595D-C2EA-400E-BF30-660BBD656CA2}" type="sibTrans" cxnId="{C94B3FBE-857E-4FE2-944A-DB643EB71422}">
      <dgm:prSet/>
      <dgm:spPr/>
      <dgm:t>
        <a:bodyPr/>
        <a:lstStyle/>
        <a:p>
          <a:endParaRPr kumimoji="1" lang="ja-JP" altLang="en-US" sz="1600" b="1"/>
        </a:p>
      </dgm:t>
    </dgm:pt>
    <dgm:pt modelId="{DF10667E-5D9C-4714-BF03-E51B256ABE8A}">
      <dgm:prSet phldrT="[テキスト]" custT="1"/>
      <dgm:spPr/>
      <dgm:t>
        <a:bodyPr/>
        <a:lstStyle/>
        <a:p>
          <a:r>
            <a:rPr kumimoji="1" lang="ja-JP" altLang="en-US" sz="1600" b="1" dirty="0" smtClean="0"/>
            <a:t>物の利用</a:t>
          </a:r>
          <a:endParaRPr kumimoji="1" lang="ja-JP" altLang="en-US" sz="1600" b="1" dirty="0"/>
        </a:p>
      </dgm:t>
    </dgm:pt>
    <dgm:pt modelId="{6545FD1C-5FC1-4700-8DFE-FE0B78A9782C}" type="parTrans" cxnId="{00B17650-E084-438C-9BF0-D432E365E262}">
      <dgm:prSet custT="1"/>
      <dgm:spPr/>
      <dgm:t>
        <a:bodyPr/>
        <a:lstStyle/>
        <a:p>
          <a:endParaRPr kumimoji="1" lang="ja-JP" altLang="en-US" sz="1600" b="1"/>
        </a:p>
      </dgm:t>
    </dgm:pt>
    <dgm:pt modelId="{8F542BBC-D49D-4702-A4A1-4C57DDA99F78}" type="sibTrans" cxnId="{00B17650-E084-438C-9BF0-D432E365E262}">
      <dgm:prSet/>
      <dgm:spPr/>
      <dgm:t>
        <a:bodyPr/>
        <a:lstStyle/>
        <a:p>
          <a:endParaRPr kumimoji="1" lang="ja-JP" altLang="en-US" sz="1600" b="1"/>
        </a:p>
      </dgm:t>
    </dgm:pt>
    <dgm:pt modelId="{9F874968-D13A-4571-8685-D19B3B093842}">
      <dgm:prSet phldrT="[テキスト]" custT="1"/>
      <dgm:spPr/>
      <dgm:t>
        <a:bodyPr/>
        <a:lstStyle/>
        <a:p>
          <a:r>
            <a:rPr kumimoji="1" lang="ja-JP" altLang="en-US" sz="1600" b="1" dirty="0" smtClean="0"/>
            <a:t>無償</a:t>
          </a:r>
          <a:endParaRPr kumimoji="1" lang="ja-JP" altLang="en-US" sz="1600" b="1" dirty="0"/>
        </a:p>
      </dgm:t>
    </dgm:pt>
    <dgm:pt modelId="{D3192C51-EA7E-4D2E-A450-4393036D0D7B}" type="parTrans" cxnId="{2788C65E-28A0-4245-96BA-6FC9B9B68C92}">
      <dgm:prSet custT="1"/>
      <dgm:spPr/>
      <dgm:t>
        <a:bodyPr/>
        <a:lstStyle/>
        <a:p>
          <a:endParaRPr kumimoji="1" lang="ja-JP" altLang="en-US" sz="1600" b="1"/>
        </a:p>
      </dgm:t>
    </dgm:pt>
    <dgm:pt modelId="{5060F4A5-9737-45CA-AA8B-B9264590050D}" type="sibTrans" cxnId="{2788C65E-28A0-4245-96BA-6FC9B9B68C92}">
      <dgm:prSet/>
      <dgm:spPr/>
      <dgm:t>
        <a:bodyPr/>
        <a:lstStyle/>
        <a:p>
          <a:endParaRPr kumimoji="1" lang="ja-JP" altLang="en-US" sz="1600" b="1"/>
        </a:p>
      </dgm:t>
    </dgm:pt>
    <dgm:pt modelId="{FCCD6AAC-D1AE-43E5-9E61-44384D09EE77}">
      <dgm:prSet phldrT="[テキスト]" custT="1"/>
      <dgm:spPr/>
      <dgm:t>
        <a:bodyPr/>
        <a:lstStyle/>
        <a:p>
          <a:r>
            <a:rPr kumimoji="1" lang="ja-JP" altLang="en-US" sz="1600" b="1" dirty="0" smtClean="0"/>
            <a:t>有償</a:t>
          </a:r>
          <a:endParaRPr kumimoji="1" lang="ja-JP" altLang="en-US" sz="1600" b="1" dirty="0"/>
        </a:p>
      </dgm:t>
    </dgm:pt>
    <dgm:pt modelId="{1939741F-3B82-4422-89D7-35D1483DDF23}" type="parTrans" cxnId="{80A4C17D-C97D-4559-82B9-581DA52FE271}">
      <dgm:prSet custT="1"/>
      <dgm:spPr/>
      <dgm:t>
        <a:bodyPr/>
        <a:lstStyle/>
        <a:p>
          <a:endParaRPr kumimoji="1" lang="ja-JP" altLang="en-US" sz="1600" b="1"/>
        </a:p>
      </dgm:t>
    </dgm:pt>
    <dgm:pt modelId="{C8EF6863-F90B-41A6-9BEC-DDC7E8CAF64E}" type="sibTrans" cxnId="{80A4C17D-C97D-4559-82B9-581DA52FE271}">
      <dgm:prSet/>
      <dgm:spPr/>
      <dgm:t>
        <a:bodyPr/>
        <a:lstStyle/>
        <a:p>
          <a:endParaRPr kumimoji="1" lang="ja-JP" altLang="en-US" sz="1600" b="1"/>
        </a:p>
      </dgm:t>
    </dgm:pt>
    <dgm:pt modelId="{396E1676-F5E2-40EE-943A-22BC1AA3C218}">
      <dgm:prSet phldrT="[テキスト]" custT="1"/>
      <dgm:spPr/>
      <dgm:t>
        <a:bodyPr/>
        <a:lstStyle/>
        <a:p>
          <a:r>
            <a:rPr kumimoji="1" lang="ja-JP" altLang="en-US" sz="1600" b="1" dirty="0" smtClean="0"/>
            <a:t>役務の提供</a:t>
          </a:r>
          <a:endParaRPr kumimoji="1" lang="ja-JP" altLang="en-US" sz="1600" b="1" dirty="0"/>
        </a:p>
      </dgm:t>
    </dgm:pt>
    <dgm:pt modelId="{B83DAB56-7F02-4109-A2EF-9F05527804FE}" type="parTrans" cxnId="{2C48B942-1A3F-45B6-B836-A4F94F7B5F56}">
      <dgm:prSet custT="1"/>
      <dgm:spPr/>
      <dgm:t>
        <a:bodyPr/>
        <a:lstStyle/>
        <a:p>
          <a:endParaRPr kumimoji="1" lang="ja-JP" altLang="en-US" sz="1600" b="1"/>
        </a:p>
      </dgm:t>
    </dgm:pt>
    <dgm:pt modelId="{F4D96099-A45C-4F1C-B8D5-5D4C8E8DAD64}" type="sibTrans" cxnId="{2C48B942-1A3F-45B6-B836-A4F94F7B5F56}">
      <dgm:prSet/>
      <dgm:spPr/>
      <dgm:t>
        <a:bodyPr/>
        <a:lstStyle/>
        <a:p>
          <a:endParaRPr kumimoji="1" lang="ja-JP" altLang="en-US" sz="1600" b="1"/>
        </a:p>
      </dgm:t>
    </dgm:pt>
    <dgm:pt modelId="{EB5EAFA2-2C4C-41C7-BAF7-E078250B3AD0}">
      <dgm:prSet phldrT="[テキスト]" custT="1"/>
      <dgm:spPr/>
      <dgm:t>
        <a:bodyPr/>
        <a:lstStyle/>
        <a:p>
          <a:r>
            <a:rPr kumimoji="1" lang="ja-JP" altLang="en-US" sz="1600" b="1" dirty="0"/>
            <a:t>一般</a:t>
          </a:r>
        </a:p>
      </dgm:t>
    </dgm:pt>
    <dgm:pt modelId="{36B3AC36-B544-4BDA-B802-143760F9BB92}" type="parTrans" cxnId="{86FC720A-4D83-417C-9BB5-4EADF9CDAC1D}">
      <dgm:prSet custT="1"/>
      <dgm:spPr/>
      <dgm:t>
        <a:bodyPr/>
        <a:lstStyle/>
        <a:p>
          <a:endParaRPr kumimoji="1" lang="ja-JP" altLang="en-US" sz="1600" b="1"/>
        </a:p>
      </dgm:t>
    </dgm:pt>
    <dgm:pt modelId="{2BBAE544-D4AA-42DF-9208-557D9C1D5604}" type="sibTrans" cxnId="{86FC720A-4D83-417C-9BB5-4EADF9CDAC1D}">
      <dgm:prSet/>
      <dgm:spPr/>
      <dgm:t>
        <a:bodyPr/>
        <a:lstStyle/>
        <a:p>
          <a:endParaRPr kumimoji="1" lang="ja-JP" altLang="en-US" sz="1600" b="1"/>
        </a:p>
      </dgm:t>
    </dgm:pt>
    <dgm:pt modelId="{56B1914F-938A-4F8A-BD67-86217874B954}">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600" b="1" dirty="0" smtClean="0"/>
            <a:t>7.</a:t>
          </a:r>
          <a:r>
            <a:rPr kumimoji="1" lang="ja-JP" altLang="en-US" sz="1600" b="1" dirty="0" smtClean="0"/>
            <a:t>雇用</a:t>
          </a:r>
          <a:endParaRPr kumimoji="1" lang="ja-JP" altLang="en-US" sz="1600" b="1" dirty="0"/>
        </a:p>
      </dgm:t>
    </dgm:pt>
    <dgm:pt modelId="{EA0F2909-AEE2-43C8-B64C-76A4D40D1EC9}" type="parTrans" cxnId="{DAADB69C-3F0C-4A78-9F92-434850D8A083}">
      <dgm:prSet custT="1"/>
      <dgm:spPr/>
      <dgm:t>
        <a:bodyPr/>
        <a:lstStyle/>
        <a:p>
          <a:endParaRPr kumimoji="1" lang="ja-JP" altLang="en-US" sz="1600" b="1"/>
        </a:p>
      </dgm:t>
    </dgm:pt>
    <dgm:pt modelId="{BC24C2E8-870A-4055-8BC8-556099C8F2FA}" type="sibTrans" cxnId="{DAADB69C-3F0C-4A78-9F92-434850D8A083}">
      <dgm:prSet/>
      <dgm:spPr/>
      <dgm:t>
        <a:bodyPr/>
        <a:lstStyle/>
        <a:p>
          <a:endParaRPr kumimoji="1" lang="ja-JP" altLang="en-US" sz="1600" b="1"/>
        </a:p>
      </dgm:t>
    </dgm:pt>
    <dgm:pt modelId="{49D7ED82-E69D-4BF3-A23B-B1E1B094813D}">
      <dgm:prSet phldrT="[テキスト]" custT="1"/>
      <dgm:spPr/>
      <dgm:t>
        <a:bodyPr/>
        <a:lstStyle/>
        <a:p>
          <a:r>
            <a:rPr kumimoji="1" lang="ja-JP" altLang="en-US" sz="1600" b="1" dirty="0"/>
            <a:t>特別</a:t>
          </a:r>
          <a:r>
            <a:rPr kumimoji="1" lang="en-US" altLang="ja-JP" sz="1600" b="1" dirty="0"/>
            <a:t/>
          </a:r>
          <a:br>
            <a:rPr kumimoji="1" lang="en-US" altLang="ja-JP" sz="1600" b="1" dirty="0"/>
          </a:br>
          <a:r>
            <a:rPr kumimoji="1" lang="ja-JP" altLang="en-US" sz="1600" b="1" dirty="0"/>
            <a:t>（専門家）</a:t>
          </a:r>
        </a:p>
      </dgm:t>
    </dgm:pt>
    <dgm:pt modelId="{D2259179-39BA-498E-BF85-49814F41F3C5}" type="parTrans" cxnId="{A13B3616-8E30-4CFA-8A5E-BD2E59D0291B}">
      <dgm:prSet custT="1"/>
      <dgm:spPr/>
      <dgm:t>
        <a:bodyPr/>
        <a:lstStyle/>
        <a:p>
          <a:endParaRPr kumimoji="1" lang="ja-JP" altLang="en-US" sz="1600" b="1"/>
        </a:p>
      </dgm:t>
    </dgm:pt>
    <dgm:pt modelId="{ECC7D110-84A9-4BB0-9D0D-490C0FBAAAC6}" type="sibTrans" cxnId="{A13B3616-8E30-4CFA-8A5E-BD2E59D0291B}">
      <dgm:prSet/>
      <dgm:spPr/>
      <dgm:t>
        <a:bodyPr/>
        <a:lstStyle/>
        <a:p>
          <a:endParaRPr kumimoji="1" lang="ja-JP" altLang="en-US" sz="1600" b="1"/>
        </a:p>
      </dgm:t>
    </dgm:pt>
    <dgm:pt modelId="{D42DBBBC-73DA-4D50-9DFF-0A031192429D}">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600" b="1" dirty="0" smtClean="0"/>
            <a:t>8.</a:t>
          </a:r>
          <a:r>
            <a:rPr kumimoji="1" lang="ja-JP" altLang="en-US" sz="1600" b="1" dirty="0" smtClean="0"/>
            <a:t>請負</a:t>
          </a:r>
          <a:endParaRPr kumimoji="1" lang="ja-JP" altLang="en-US" sz="1600" b="1" dirty="0"/>
        </a:p>
      </dgm:t>
    </dgm:pt>
    <dgm:pt modelId="{78A5BAF8-E28A-4B2E-A31B-B42259D798F9}" type="parTrans" cxnId="{911D3C26-003D-41D8-AA33-F4DAA80E5E79}">
      <dgm:prSet custT="1"/>
      <dgm:spPr/>
      <dgm:t>
        <a:bodyPr/>
        <a:lstStyle/>
        <a:p>
          <a:endParaRPr kumimoji="1" lang="ja-JP" altLang="en-US" sz="1600" b="1"/>
        </a:p>
      </dgm:t>
    </dgm:pt>
    <dgm:pt modelId="{9E87911D-BC3A-4415-977A-503510D1C7F6}" type="sibTrans" cxnId="{911D3C26-003D-41D8-AA33-F4DAA80E5E79}">
      <dgm:prSet/>
      <dgm:spPr/>
      <dgm:t>
        <a:bodyPr/>
        <a:lstStyle/>
        <a:p>
          <a:endParaRPr kumimoji="1" lang="ja-JP" altLang="en-US" sz="1600" b="1"/>
        </a:p>
      </dgm:t>
    </dgm:pt>
    <dgm:pt modelId="{B9E7EB94-8012-4504-8BF9-07A67C192623}">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600" b="1" dirty="0" smtClean="0"/>
            <a:t>9.</a:t>
          </a:r>
          <a:r>
            <a:rPr kumimoji="1" lang="ja-JP" altLang="en-US" sz="1600" b="1" dirty="0" smtClean="0"/>
            <a:t>委任</a:t>
          </a:r>
          <a:endParaRPr kumimoji="1" lang="ja-JP" altLang="en-US" sz="1600" b="1" dirty="0"/>
        </a:p>
      </dgm:t>
    </dgm:pt>
    <dgm:pt modelId="{CD178E6D-BEC2-4E31-96F5-3571EF8929C0}" type="parTrans" cxnId="{AF0AFC8C-201B-4D62-AD96-009BFB034915}">
      <dgm:prSet custT="1"/>
      <dgm:spPr/>
      <dgm:t>
        <a:bodyPr/>
        <a:lstStyle/>
        <a:p>
          <a:endParaRPr kumimoji="1" lang="ja-JP" altLang="en-US" sz="1600" b="1"/>
        </a:p>
      </dgm:t>
    </dgm:pt>
    <dgm:pt modelId="{BB343732-E452-45B0-A3C6-AFD60F490760}" type="sibTrans" cxnId="{AF0AFC8C-201B-4D62-AD96-009BFB034915}">
      <dgm:prSet/>
      <dgm:spPr/>
      <dgm:t>
        <a:bodyPr/>
        <a:lstStyle/>
        <a:p>
          <a:endParaRPr kumimoji="1" lang="ja-JP" altLang="en-US" sz="1600" b="1"/>
        </a:p>
      </dgm:t>
    </dgm:pt>
    <dgm:pt modelId="{40260DD6-AAB7-486F-9825-030D4387191F}">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600" b="1" dirty="0" smtClean="0"/>
            <a:t>10.</a:t>
          </a:r>
          <a:r>
            <a:rPr kumimoji="1" lang="ja-JP" altLang="en-US" sz="1600" b="1" dirty="0" smtClean="0"/>
            <a:t>寄託</a:t>
          </a:r>
          <a:endParaRPr kumimoji="1" lang="ja-JP" altLang="en-US" sz="1600" b="1" dirty="0"/>
        </a:p>
      </dgm:t>
    </dgm:pt>
    <dgm:pt modelId="{23C1226A-C66E-49EE-8387-C4432782C733}" type="parTrans" cxnId="{ACB4146A-496C-43FF-A860-E5CD79DAFFF3}">
      <dgm:prSet custT="1"/>
      <dgm:spPr/>
      <dgm:t>
        <a:bodyPr/>
        <a:lstStyle/>
        <a:p>
          <a:endParaRPr kumimoji="1" lang="ja-JP" altLang="en-US" sz="1600" b="1"/>
        </a:p>
      </dgm:t>
    </dgm:pt>
    <dgm:pt modelId="{5E5ECDF7-470C-40CD-97EC-A0D1756D0DED}" type="sibTrans" cxnId="{ACB4146A-496C-43FF-A860-E5CD79DAFFF3}">
      <dgm:prSet/>
      <dgm:spPr/>
      <dgm:t>
        <a:bodyPr/>
        <a:lstStyle/>
        <a:p>
          <a:endParaRPr kumimoji="1" lang="ja-JP" altLang="en-US" sz="1600" b="1"/>
        </a:p>
      </dgm:t>
    </dgm:pt>
    <dgm:pt modelId="{F4A7B59E-4AE7-4732-854B-843DDBC346F5}">
      <dgm:prSet phldrT="[テキスト]" custT="1"/>
      <dgm:spPr/>
      <dgm:t>
        <a:bodyPr/>
        <a:lstStyle/>
        <a:p>
          <a:r>
            <a:rPr kumimoji="1" lang="ja-JP" altLang="en-US" sz="1600" b="1" dirty="0" smtClean="0"/>
            <a:t>事業</a:t>
          </a:r>
          <a:endParaRPr kumimoji="1" lang="ja-JP" altLang="en-US" sz="1600" b="1" dirty="0"/>
        </a:p>
      </dgm:t>
    </dgm:pt>
    <dgm:pt modelId="{6B85C23B-AC1E-4086-B365-E0E3C085BC60}" type="parTrans" cxnId="{37086AA6-9A1E-44B6-93D0-E4115BD27B9E}">
      <dgm:prSet custT="1"/>
      <dgm:spPr/>
      <dgm:t>
        <a:bodyPr/>
        <a:lstStyle/>
        <a:p>
          <a:endParaRPr kumimoji="1" lang="ja-JP" altLang="en-US" sz="1600" b="1"/>
        </a:p>
      </dgm:t>
    </dgm:pt>
    <dgm:pt modelId="{DEC561C8-ACE8-421F-A9FF-291C4E2ADAD3}" type="sibTrans" cxnId="{37086AA6-9A1E-44B6-93D0-E4115BD27B9E}">
      <dgm:prSet/>
      <dgm:spPr/>
      <dgm:t>
        <a:bodyPr/>
        <a:lstStyle/>
        <a:p>
          <a:endParaRPr kumimoji="1" lang="ja-JP" altLang="en-US" sz="1600" b="1"/>
        </a:p>
      </dgm:t>
    </dgm:pt>
    <dgm:pt modelId="{64689B19-A598-40A0-B5C9-1E7824746B5D}">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600" b="1" dirty="0" smtClean="0"/>
            <a:t>11.</a:t>
          </a:r>
          <a:r>
            <a:rPr kumimoji="1" lang="ja-JP" altLang="en-US" sz="1600" b="1" dirty="0" smtClean="0"/>
            <a:t>組合</a:t>
          </a:r>
          <a:endParaRPr kumimoji="1" lang="ja-JP" altLang="en-US" sz="1600" b="1" dirty="0"/>
        </a:p>
      </dgm:t>
    </dgm:pt>
    <dgm:pt modelId="{FB4DBA8D-1C09-4F2D-9E40-D43E9EE5F76F}" type="parTrans" cxnId="{0FD98841-33F0-4C1F-A111-C6C386B88507}">
      <dgm:prSet custT="1"/>
      <dgm:spPr/>
      <dgm:t>
        <a:bodyPr/>
        <a:lstStyle/>
        <a:p>
          <a:endParaRPr kumimoji="1" lang="ja-JP" altLang="en-US" sz="1600" b="1"/>
        </a:p>
      </dgm:t>
    </dgm:pt>
    <dgm:pt modelId="{CB01487B-E7A7-42DA-90A2-3F9FD3D2D096}" type="sibTrans" cxnId="{0FD98841-33F0-4C1F-A111-C6C386B88507}">
      <dgm:prSet/>
      <dgm:spPr/>
      <dgm:t>
        <a:bodyPr/>
        <a:lstStyle/>
        <a:p>
          <a:endParaRPr kumimoji="1" lang="ja-JP" altLang="en-US" sz="1600" b="1"/>
        </a:p>
      </dgm:t>
    </dgm:pt>
    <dgm:pt modelId="{8DF9F616-04AB-4892-88A2-1E04C64365EE}">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600" b="1" dirty="0" smtClean="0"/>
            <a:t>12.</a:t>
          </a:r>
          <a:r>
            <a:rPr kumimoji="1" lang="ja-JP" altLang="en-US" sz="1600" b="1" dirty="0" smtClean="0"/>
            <a:t>終身定期金</a:t>
          </a:r>
          <a:endParaRPr kumimoji="1" lang="ja-JP" altLang="en-US" sz="1600" b="1" dirty="0"/>
        </a:p>
      </dgm:t>
    </dgm:pt>
    <dgm:pt modelId="{DB763251-49B3-4166-B51C-B2FB03BA98B3}" type="parTrans" cxnId="{3827F62E-30A9-4A2F-BBF2-8B844C1F07F0}">
      <dgm:prSet custT="1"/>
      <dgm:spPr/>
      <dgm:t>
        <a:bodyPr/>
        <a:lstStyle/>
        <a:p>
          <a:endParaRPr kumimoji="1" lang="ja-JP" altLang="en-US" sz="1600" b="1"/>
        </a:p>
      </dgm:t>
    </dgm:pt>
    <dgm:pt modelId="{37561476-6F6A-44DE-BE48-F550EDD33E03}" type="sibTrans" cxnId="{3827F62E-30A9-4A2F-BBF2-8B844C1F07F0}">
      <dgm:prSet/>
      <dgm:spPr/>
      <dgm:t>
        <a:bodyPr/>
        <a:lstStyle/>
        <a:p>
          <a:endParaRPr kumimoji="1" lang="ja-JP" altLang="en-US" sz="1600" b="1"/>
        </a:p>
      </dgm:t>
    </dgm:pt>
    <dgm:pt modelId="{C93B82B4-DF38-4971-B5E8-413D4E203C9A}">
      <dgm:prSet phldrT="[テキスト]" custT="1"/>
      <dgm:spPr/>
      <dgm:t>
        <a:bodyPr/>
        <a:lstStyle/>
        <a:p>
          <a:r>
            <a:rPr kumimoji="1" lang="ja-JP" altLang="en-US" sz="1600" b="1" dirty="0" smtClean="0"/>
            <a:t>紛争の解決</a:t>
          </a:r>
          <a:endParaRPr kumimoji="1" lang="ja-JP" altLang="en-US" sz="1600" b="1" dirty="0"/>
        </a:p>
      </dgm:t>
    </dgm:pt>
    <dgm:pt modelId="{EB95B123-BE86-4B66-94B8-C296DDF7DFAD}" type="parTrans" cxnId="{12725FC8-9786-4239-856E-8EC1480689A5}">
      <dgm:prSet custT="1"/>
      <dgm:spPr/>
      <dgm:t>
        <a:bodyPr/>
        <a:lstStyle/>
        <a:p>
          <a:endParaRPr kumimoji="1" lang="ja-JP" altLang="en-US" sz="1600" b="1"/>
        </a:p>
      </dgm:t>
    </dgm:pt>
    <dgm:pt modelId="{D34D632A-1BE9-4A58-8578-6F79B7F7C98A}" type="sibTrans" cxnId="{12725FC8-9786-4239-856E-8EC1480689A5}">
      <dgm:prSet/>
      <dgm:spPr/>
      <dgm:t>
        <a:bodyPr/>
        <a:lstStyle/>
        <a:p>
          <a:endParaRPr kumimoji="1" lang="ja-JP" altLang="en-US" sz="1600" b="1"/>
        </a:p>
      </dgm:t>
    </dgm:pt>
    <dgm:pt modelId="{BC26735E-47BB-445C-BA20-D60CC18EAF9C}">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en-US" altLang="ja-JP" sz="1600" b="1" dirty="0" smtClean="0"/>
            <a:t>13.</a:t>
          </a:r>
          <a:r>
            <a:rPr kumimoji="1" lang="ja-JP" altLang="en-US" sz="1600" b="1" dirty="0" smtClean="0"/>
            <a:t>和解</a:t>
          </a:r>
          <a:endParaRPr kumimoji="1" lang="ja-JP" altLang="en-US" sz="1600" b="1" dirty="0"/>
        </a:p>
      </dgm:t>
    </dgm:pt>
    <dgm:pt modelId="{68097E15-14CA-47DC-855A-DBD08F05E4F3}" type="parTrans" cxnId="{0AE84F27-31BD-413D-80C6-FA3320219D65}">
      <dgm:prSet custT="1"/>
      <dgm:spPr/>
      <dgm:t>
        <a:bodyPr/>
        <a:lstStyle/>
        <a:p>
          <a:endParaRPr kumimoji="1" lang="ja-JP" altLang="en-US" sz="1600" b="1"/>
        </a:p>
      </dgm:t>
    </dgm:pt>
    <dgm:pt modelId="{0AFCD98D-B60B-48B5-A919-5D9BF6AF44C6}" type="sibTrans" cxnId="{0AE84F27-31BD-413D-80C6-FA3320219D65}">
      <dgm:prSet/>
      <dgm:spPr/>
      <dgm:t>
        <a:bodyPr/>
        <a:lstStyle/>
        <a:p>
          <a:endParaRPr kumimoji="1" lang="ja-JP" altLang="en-US" sz="1600" b="1"/>
        </a:p>
      </dgm:t>
    </dgm:pt>
    <dgm:pt modelId="{FD1A8C42-68C7-495C-8335-481811A0BD24}">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600" b="1" dirty="0" smtClean="0"/>
            <a:t>1.</a:t>
          </a:r>
          <a:r>
            <a:rPr kumimoji="1" lang="ja-JP" altLang="en-US" sz="1600" b="1" dirty="0" smtClean="0"/>
            <a:t>贈与</a:t>
          </a:r>
          <a:endParaRPr kumimoji="1" lang="ja-JP" altLang="en-US" sz="1600" b="1" dirty="0"/>
        </a:p>
      </dgm:t>
    </dgm:pt>
    <dgm:pt modelId="{6DD6539C-7F60-4C7E-924C-4538F2E5BEC6}" type="parTrans" cxnId="{301636B7-DF9E-492B-A307-CD2B1DD64917}">
      <dgm:prSet custT="1"/>
      <dgm:spPr/>
      <dgm:t>
        <a:bodyPr/>
        <a:lstStyle/>
        <a:p>
          <a:endParaRPr kumimoji="1" lang="ja-JP" altLang="en-US" sz="1600" b="1"/>
        </a:p>
      </dgm:t>
    </dgm:pt>
    <dgm:pt modelId="{DB5A1BBF-01FD-47BD-AC1E-13B33691E9E7}" type="sibTrans" cxnId="{301636B7-DF9E-492B-A307-CD2B1DD64917}">
      <dgm:prSet/>
      <dgm:spPr/>
      <dgm:t>
        <a:bodyPr/>
        <a:lstStyle/>
        <a:p>
          <a:endParaRPr kumimoji="1" lang="ja-JP" altLang="en-US" sz="1600" b="1"/>
        </a:p>
      </dgm:t>
    </dgm:pt>
    <dgm:pt modelId="{831E3EB4-141F-4155-B7E6-4A43B732EEC1}">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600" b="1" dirty="0" smtClean="0"/>
            <a:t>2.</a:t>
          </a:r>
          <a:r>
            <a:rPr kumimoji="1" lang="ja-JP" altLang="en-US" sz="1600" b="1" dirty="0" smtClean="0"/>
            <a:t>売買</a:t>
          </a:r>
          <a:endParaRPr kumimoji="1" lang="ja-JP" altLang="en-US" sz="1600" b="1" dirty="0"/>
        </a:p>
      </dgm:t>
    </dgm:pt>
    <dgm:pt modelId="{41D3B749-F582-4A38-8164-2B359296FF79}" type="parTrans" cxnId="{9C65441C-87E7-4D8D-A69C-F1A848B5A1CC}">
      <dgm:prSet custT="1"/>
      <dgm:spPr/>
      <dgm:t>
        <a:bodyPr/>
        <a:lstStyle/>
        <a:p>
          <a:endParaRPr kumimoji="1" lang="ja-JP" altLang="en-US" sz="1600" b="1"/>
        </a:p>
      </dgm:t>
    </dgm:pt>
    <dgm:pt modelId="{E51CF7BD-BE03-42FB-AD05-0EDF32901A97}" type="sibTrans" cxnId="{9C65441C-87E7-4D8D-A69C-F1A848B5A1CC}">
      <dgm:prSet/>
      <dgm:spPr/>
      <dgm:t>
        <a:bodyPr/>
        <a:lstStyle/>
        <a:p>
          <a:endParaRPr kumimoji="1" lang="ja-JP" altLang="en-US" sz="1600" b="1"/>
        </a:p>
      </dgm:t>
    </dgm:pt>
    <dgm:pt modelId="{F9F59FED-5345-4512-A61A-EF9DC35D38CD}">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600" b="1" dirty="0" smtClean="0"/>
            <a:t>5.</a:t>
          </a:r>
          <a:r>
            <a:rPr kumimoji="1" lang="ja-JP" altLang="en-US" sz="1600" b="1" dirty="0" smtClean="0"/>
            <a:t>使用貸借</a:t>
          </a:r>
          <a:endParaRPr kumimoji="1" lang="ja-JP" altLang="en-US" sz="1600" b="1" dirty="0"/>
        </a:p>
      </dgm:t>
    </dgm:pt>
    <dgm:pt modelId="{DED28FB0-AD34-44A8-910E-B8B4267A9063}" type="parTrans" cxnId="{55983CB6-F39B-4B99-89DA-066641A87178}">
      <dgm:prSet custT="1"/>
      <dgm:spPr/>
      <dgm:t>
        <a:bodyPr/>
        <a:lstStyle/>
        <a:p>
          <a:endParaRPr kumimoji="1" lang="ja-JP" altLang="en-US" sz="1600" b="1"/>
        </a:p>
      </dgm:t>
    </dgm:pt>
    <dgm:pt modelId="{5FD030A7-499E-4DA5-9313-4CF6D584E36C}" type="sibTrans" cxnId="{55983CB6-F39B-4B99-89DA-066641A87178}">
      <dgm:prSet/>
      <dgm:spPr/>
      <dgm:t>
        <a:bodyPr/>
        <a:lstStyle/>
        <a:p>
          <a:endParaRPr kumimoji="1" lang="ja-JP" altLang="en-US" sz="1600" b="1"/>
        </a:p>
      </dgm:t>
    </dgm:pt>
    <dgm:pt modelId="{1BD4F725-A9DA-49CB-831A-5CEC677B06F2}">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600" b="1" dirty="0" smtClean="0"/>
            <a:t>6.</a:t>
          </a:r>
          <a:r>
            <a:rPr kumimoji="1" lang="ja-JP" altLang="en-US" sz="1600" b="1" dirty="0" smtClean="0"/>
            <a:t>賃貸借</a:t>
          </a:r>
          <a:endParaRPr kumimoji="1" lang="ja-JP" altLang="en-US" sz="1600" b="1" dirty="0"/>
        </a:p>
      </dgm:t>
    </dgm:pt>
    <dgm:pt modelId="{156B44AA-4FF8-4F9E-91F8-24A0A06D6DC7}" type="parTrans" cxnId="{21A2776D-A3C3-490D-A356-DDAB7D0D78EF}">
      <dgm:prSet custT="1"/>
      <dgm:spPr/>
      <dgm:t>
        <a:bodyPr/>
        <a:lstStyle/>
        <a:p>
          <a:endParaRPr kumimoji="1" lang="ja-JP" altLang="en-US" sz="1600" b="1"/>
        </a:p>
      </dgm:t>
    </dgm:pt>
    <dgm:pt modelId="{9C96A112-FADA-4009-A35A-0AF6CF2811AF}" type="sibTrans" cxnId="{21A2776D-A3C3-490D-A356-DDAB7D0D78EF}">
      <dgm:prSet/>
      <dgm:spPr/>
      <dgm:t>
        <a:bodyPr/>
        <a:lstStyle/>
        <a:p>
          <a:endParaRPr kumimoji="1" lang="ja-JP" altLang="en-US" sz="1600" b="1"/>
        </a:p>
      </dgm:t>
    </dgm:pt>
    <dgm:pt modelId="{904983D9-111A-4867-96F5-733884918316}" type="pres">
      <dgm:prSet presAssocID="{B9217E80-5CED-4256-9A3C-83B9D0802F85}" presName="diagram" presStyleCnt="0">
        <dgm:presLayoutVars>
          <dgm:chPref val="1"/>
          <dgm:dir/>
          <dgm:animOne val="branch"/>
          <dgm:animLvl val="lvl"/>
          <dgm:resizeHandles val="exact"/>
        </dgm:presLayoutVars>
      </dgm:prSet>
      <dgm:spPr/>
      <dgm:t>
        <a:bodyPr/>
        <a:lstStyle/>
        <a:p>
          <a:endParaRPr kumimoji="1" lang="ja-JP" altLang="en-US"/>
        </a:p>
      </dgm:t>
    </dgm:pt>
    <dgm:pt modelId="{2B5299CF-4739-4BEB-895E-E59134C55D3A}" type="pres">
      <dgm:prSet presAssocID="{D8DD35CD-4C79-4383-BD62-834AC5110E96}" presName="root1" presStyleCnt="0"/>
      <dgm:spPr/>
    </dgm:pt>
    <dgm:pt modelId="{3BC59D6C-08A0-42C5-811F-58815D56653D}" type="pres">
      <dgm:prSet presAssocID="{D8DD35CD-4C79-4383-BD62-834AC5110E96}" presName="LevelOneTextNode" presStyleLbl="node0" presStyleIdx="0" presStyleCnt="1" custScaleX="51317" custScaleY="672749" custLinFactY="26988" custLinFactNeighborY="100000">
        <dgm:presLayoutVars>
          <dgm:chPref val="3"/>
        </dgm:presLayoutVars>
      </dgm:prSet>
      <dgm:spPr/>
      <dgm:t>
        <a:bodyPr/>
        <a:lstStyle/>
        <a:p>
          <a:endParaRPr kumimoji="1" lang="ja-JP" altLang="en-US"/>
        </a:p>
      </dgm:t>
    </dgm:pt>
    <dgm:pt modelId="{0F37FE6F-F820-40D4-88E6-FF9E7AEE446B}" type="pres">
      <dgm:prSet presAssocID="{D8DD35CD-4C79-4383-BD62-834AC5110E96}" presName="level2hierChild" presStyleCnt="0"/>
      <dgm:spPr/>
    </dgm:pt>
    <dgm:pt modelId="{C8A36CD7-5AA6-4FEB-9472-EEB09AF89494}" type="pres">
      <dgm:prSet presAssocID="{FB9BF5DE-F7D3-44A5-B4B6-6C884CBED37B}" presName="conn2-1" presStyleLbl="parChTrans1D2" presStyleIdx="0" presStyleCnt="2"/>
      <dgm:spPr/>
      <dgm:t>
        <a:bodyPr/>
        <a:lstStyle/>
        <a:p>
          <a:endParaRPr kumimoji="1" lang="ja-JP" altLang="en-US"/>
        </a:p>
      </dgm:t>
    </dgm:pt>
    <dgm:pt modelId="{8AA624B5-A94D-4474-8024-79D1329AEB6F}" type="pres">
      <dgm:prSet presAssocID="{FB9BF5DE-F7D3-44A5-B4B6-6C884CBED37B}" presName="connTx" presStyleLbl="parChTrans1D2" presStyleIdx="0" presStyleCnt="2"/>
      <dgm:spPr/>
      <dgm:t>
        <a:bodyPr/>
        <a:lstStyle/>
        <a:p>
          <a:endParaRPr kumimoji="1" lang="ja-JP" altLang="en-US"/>
        </a:p>
      </dgm:t>
    </dgm:pt>
    <dgm:pt modelId="{444F738E-D1CE-4370-A4E7-D4C3DB8133D5}" type="pres">
      <dgm:prSet presAssocID="{196EED9E-A515-499D-9C52-CFC1680F067A}" presName="root2" presStyleCnt="0"/>
      <dgm:spPr/>
    </dgm:pt>
    <dgm:pt modelId="{072D6239-3C1E-412D-8449-46721ADC21C4}" type="pres">
      <dgm:prSet presAssocID="{196EED9E-A515-499D-9C52-CFC1680F067A}" presName="LevelTwoTextNode" presStyleLbl="node2" presStyleIdx="0" presStyleCnt="2" custScaleX="68302" custScaleY="313842">
        <dgm:presLayoutVars>
          <dgm:chPref val="3"/>
        </dgm:presLayoutVars>
      </dgm:prSet>
      <dgm:spPr/>
      <dgm:t>
        <a:bodyPr/>
        <a:lstStyle/>
        <a:p>
          <a:endParaRPr kumimoji="1" lang="ja-JP" altLang="en-US"/>
        </a:p>
      </dgm:t>
    </dgm:pt>
    <dgm:pt modelId="{B3C9F2C1-5C10-4229-B124-DEE7605AE8C7}" type="pres">
      <dgm:prSet presAssocID="{196EED9E-A515-499D-9C52-CFC1680F067A}" presName="level3hierChild" presStyleCnt="0"/>
      <dgm:spPr/>
    </dgm:pt>
    <dgm:pt modelId="{1217671E-6B05-4BA1-882D-DE5DDE5D77AA}" type="pres">
      <dgm:prSet presAssocID="{57C48E1D-C8E2-4ECF-A8DD-8A0B64E6FC26}" presName="conn2-1" presStyleLbl="parChTrans1D3" presStyleIdx="0" presStyleCnt="4"/>
      <dgm:spPr/>
      <dgm:t>
        <a:bodyPr/>
        <a:lstStyle/>
        <a:p>
          <a:endParaRPr kumimoji="1" lang="ja-JP" altLang="en-US"/>
        </a:p>
      </dgm:t>
    </dgm:pt>
    <dgm:pt modelId="{605D2C86-15A4-4CD3-897E-F9C0BAA3EA22}" type="pres">
      <dgm:prSet presAssocID="{57C48E1D-C8E2-4ECF-A8DD-8A0B64E6FC26}" presName="connTx" presStyleLbl="parChTrans1D3" presStyleIdx="0" presStyleCnt="4"/>
      <dgm:spPr/>
      <dgm:t>
        <a:bodyPr/>
        <a:lstStyle/>
        <a:p>
          <a:endParaRPr kumimoji="1" lang="ja-JP" altLang="en-US"/>
        </a:p>
      </dgm:t>
    </dgm:pt>
    <dgm:pt modelId="{52C5B6A4-4C7F-4D58-92EA-C6BEBDFAC66A}" type="pres">
      <dgm:prSet presAssocID="{4F7B2B33-F873-4D33-B0F6-75012C5701C4}" presName="root2" presStyleCnt="0"/>
      <dgm:spPr/>
    </dgm:pt>
    <dgm:pt modelId="{F0AE9D70-739A-47EB-9E99-8DEE97EAC9F1}" type="pres">
      <dgm:prSet presAssocID="{4F7B2B33-F873-4D33-B0F6-75012C5701C4}" presName="LevelTwoTextNode" presStyleLbl="node3" presStyleIdx="0" presStyleCnt="4" custScaleX="161051" custLinFactNeighborY="8781">
        <dgm:presLayoutVars>
          <dgm:chPref val="3"/>
        </dgm:presLayoutVars>
      </dgm:prSet>
      <dgm:spPr/>
      <dgm:t>
        <a:bodyPr/>
        <a:lstStyle/>
        <a:p>
          <a:endParaRPr kumimoji="1" lang="ja-JP" altLang="en-US"/>
        </a:p>
      </dgm:t>
    </dgm:pt>
    <dgm:pt modelId="{8F2BC6F2-3013-4F95-8AFA-2C45A664215B}" type="pres">
      <dgm:prSet presAssocID="{4F7B2B33-F873-4D33-B0F6-75012C5701C4}" presName="level3hierChild" presStyleCnt="0"/>
      <dgm:spPr/>
    </dgm:pt>
    <dgm:pt modelId="{A0852E10-99AF-4D46-BFEC-48FBA8BA8D50}" type="pres">
      <dgm:prSet presAssocID="{3AAF2B65-6224-48C4-B250-13FB91D09439}" presName="conn2-1" presStyleLbl="parChTrans1D4" presStyleIdx="0" presStyleCnt="21"/>
      <dgm:spPr/>
      <dgm:t>
        <a:bodyPr/>
        <a:lstStyle/>
        <a:p>
          <a:endParaRPr kumimoji="1" lang="ja-JP" altLang="en-US"/>
        </a:p>
      </dgm:t>
    </dgm:pt>
    <dgm:pt modelId="{3122F6A5-AABE-4E64-911C-1248E1E8B9BE}" type="pres">
      <dgm:prSet presAssocID="{3AAF2B65-6224-48C4-B250-13FB91D09439}" presName="connTx" presStyleLbl="parChTrans1D4" presStyleIdx="0" presStyleCnt="21"/>
      <dgm:spPr/>
      <dgm:t>
        <a:bodyPr/>
        <a:lstStyle/>
        <a:p>
          <a:endParaRPr kumimoji="1" lang="ja-JP" altLang="en-US"/>
        </a:p>
      </dgm:t>
    </dgm:pt>
    <dgm:pt modelId="{0020BC58-DE57-4C55-99EA-EA488514A973}" type="pres">
      <dgm:prSet presAssocID="{E19FA3C9-B2A6-40EA-B435-4D6EA178A79D}" presName="root2" presStyleCnt="0"/>
      <dgm:spPr/>
    </dgm:pt>
    <dgm:pt modelId="{C5AC3788-5923-4AA2-84B6-E86D85327A95}" type="pres">
      <dgm:prSet presAssocID="{E19FA3C9-B2A6-40EA-B435-4D6EA178A79D}" presName="LevelTwoTextNode" presStyleLbl="node4" presStyleIdx="0" presStyleCnt="21" custScaleX="161051" custScaleY="82645" custLinFactNeighborY="-17521">
        <dgm:presLayoutVars>
          <dgm:chPref val="3"/>
        </dgm:presLayoutVars>
      </dgm:prSet>
      <dgm:spPr/>
      <dgm:t>
        <a:bodyPr/>
        <a:lstStyle/>
        <a:p>
          <a:endParaRPr kumimoji="1" lang="ja-JP" altLang="en-US"/>
        </a:p>
      </dgm:t>
    </dgm:pt>
    <dgm:pt modelId="{063ACE74-2990-44D9-9C4E-D7A9EE6A2D24}" type="pres">
      <dgm:prSet presAssocID="{E19FA3C9-B2A6-40EA-B435-4D6EA178A79D}" presName="level3hierChild" presStyleCnt="0"/>
      <dgm:spPr/>
    </dgm:pt>
    <dgm:pt modelId="{3FE0F421-C11E-47E7-8FF4-2491B8922A18}" type="pres">
      <dgm:prSet presAssocID="{6DD6539C-7F60-4C7E-924C-4538F2E5BEC6}" presName="conn2-1" presStyleLbl="parChTrans1D4" presStyleIdx="1" presStyleCnt="21"/>
      <dgm:spPr/>
      <dgm:t>
        <a:bodyPr/>
        <a:lstStyle/>
        <a:p>
          <a:endParaRPr kumimoji="1" lang="ja-JP" altLang="en-US"/>
        </a:p>
      </dgm:t>
    </dgm:pt>
    <dgm:pt modelId="{4655F3D7-9214-4556-8E9B-82B8502F26AC}" type="pres">
      <dgm:prSet presAssocID="{6DD6539C-7F60-4C7E-924C-4538F2E5BEC6}" presName="connTx" presStyleLbl="parChTrans1D4" presStyleIdx="1" presStyleCnt="21"/>
      <dgm:spPr/>
      <dgm:t>
        <a:bodyPr/>
        <a:lstStyle/>
        <a:p>
          <a:endParaRPr kumimoji="1" lang="ja-JP" altLang="en-US"/>
        </a:p>
      </dgm:t>
    </dgm:pt>
    <dgm:pt modelId="{83947D1C-C782-4E9B-9426-EA58A054BF72}" type="pres">
      <dgm:prSet presAssocID="{FD1A8C42-68C7-495C-8335-481811A0BD24}" presName="root2" presStyleCnt="0"/>
      <dgm:spPr/>
    </dgm:pt>
    <dgm:pt modelId="{FF3BEEAE-617A-48A6-8BC2-F0E4D8348BC9}" type="pres">
      <dgm:prSet presAssocID="{FD1A8C42-68C7-495C-8335-481811A0BD24}" presName="LevelTwoTextNode" presStyleLbl="node4" presStyleIdx="1" presStyleCnt="21" custScaleX="214360" custScaleY="68302" custLinFactNeighborX="994" custLinFactNeighborY="-2529">
        <dgm:presLayoutVars>
          <dgm:chPref val="3"/>
        </dgm:presLayoutVars>
      </dgm:prSet>
      <dgm:spPr/>
      <dgm:t>
        <a:bodyPr/>
        <a:lstStyle/>
        <a:p>
          <a:endParaRPr kumimoji="1" lang="ja-JP" altLang="en-US"/>
        </a:p>
      </dgm:t>
    </dgm:pt>
    <dgm:pt modelId="{5C747826-CDFD-4709-9C6C-3D1B6AD44769}" type="pres">
      <dgm:prSet presAssocID="{FD1A8C42-68C7-495C-8335-481811A0BD24}" presName="level3hierChild" presStyleCnt="0"/>
      <dgm:spPr/>
    </dgm:pt>
    <dgm:pt modelId="{A00A9F26-1C1C-4E22-9950-1617F5B56D12}" type="pres">
      <dgm:prSet presAssocID="{5C499B75-89BA-46E3-8188-F6C71D508291}" presName="conn2-1" presStyleLbl="parChTrans1D4" presStyleIdx="2" presStyleCnt="21"/>
      <dgm:spPr/>
      <dgm:t>
        <a:bodyPr/>
        <a:lstStyle/>
        <a:p>
          <a:endParaRPr kumimoji="1" lang="ja-JP" altLang="en-US"/>
        </a:p>
      </dgm:t>
    </dgm:pt>
    <dgm:pt modelId="{1D4AF3B9-3A5C-4C97-B9EA-381717A5B33C}" type="pres">
      <dgm:prSet presAssocID="{5C499B75-89BA-46E3-8188-F6C71D508291}" presName="connTx" presStyleLbl="parChTrans1D4" presStyleIdx="2" presStyleCnt="21"/>
      <dgm:spPr/>
      <dgm:t>
        <a:bodyPr/>
        <a:lstStyle/>
        <a:p>
          <a:endParaRPr kumimoji="1" lang="ja-JP" altLang="en-US"/>
        </a:p>
      </dgm:t>
    </dgm:pt>
    <dgm:pt modelId="{45C5FD5E-D152-4B1A-B35C-67D1AF759BDE}" type="pres">
      <dgm:prSet presAssocID="{8D4705A7-5CC0-4572-BF20-FA48DC378348}" presName="root2" presStyleCnt="0"/>
      <dgm:spPr/>
    </dgm:pt>
    <dgm:pt modelId="{0FA245AD-6872-4286-9BA1-EE0DEC5B7813}" type="pres">
      <dgm:prSet presAssocID="{8D4705A7-5CC0-4572-BF20-FA48DC378348}" presName="LevelTwoTextNode" presStyleLbl="node4" presStyleIdx="2" presStyleCnt="21" custScaleX="161051" custScaleY="82645" custLinFactNeighborY="8781">
        <dgm:presLayoutVars>
          <dgm:chPref val="3"/>
        </dgm:presLayoutVars>
      </dgm:prSet>
      <dgm:spPr/>
      <dgm:t>
        <a:bodyPr/>
        <a:lstStyle/>
        <a:p>
          <a:endParaRPr kumimoji="1" lang="ja-JP" altLang="en-US"/>
        </a:p>
      </dgm:t>
    </dgm:pt>
    <dgm:pt modelId="{BFF27A81-CE1C-4067-8B19-4A1B7C3B1883}" type="pres">
      <dgm:prSet presAssocID="{8D4705A7-5CC0-4572-BF20-FA48DC378348}" presName="level3hierChild" presStyleCnt="0"/>
      <dgm:spPr/>
    </dgm:pt>
    <dgm:pt modelId="{6DD639B8-F44C-4254-805C-55B9606AF4AD}" type="pres">
      <dgm:prSet presAssocID="{41D3B749-F582-4A38-8164-2B359296FF79}" presName="conn2-1" presStyleLbl="parChTrans1D4" presStyleIdx="3" presStyleCnt="21"/>
      <dgm:spPr/>
      <dgm:t>
        <a:bodyPr/>
        <a:lstStyle/>
        <a:p>
          <a:endParaRPr kumimoji="1" lang="ja-JP" altLang="en-US"/>
        </a:p>
      </dgm:t>
    </dgm:pt>
    <dgm:pt modelId="{9FF1A0D6-DAC3-4EA8-8392-875F34961281}" type="pres">
      <dgm:prSet presAssocID="{41D3B749-F582-4A38-8164-2B359296FF79}" presName="connTx" presStyleLbl="parChTrans1D4" presStyleIdx="3" presStyleCnt="21"/>
      <dgm:spPr/>
      <dgm:t>
        <a:bodyPr/>
        <a:lstStyle/>
        <a:p>
          <a:endParaRPr kumimoji="1" lang="ja-JP" altLang="en-US"/>
        </a:p>
      </dgm:t>
    </dgm:pt>
    <dgm:pt modelId="{4A5D6D6A-0ECC-4E20-8A8B-EE94F202AF70}" type="pres">
      <dgm:prSet presAssocID="{831E3EB4-141F-4155-B7E6-4A43B732EEC1}" presName="root2" presStyleCnt="0"/>
      <dgm:spPr/>
    </dgm:pt>
    <dgm:pt modelId="{7E93AE8E-C8D0-48E2-8A9A-2EFE353B1B85}" type="pres">
      <dgm:prSet presAssocID="{831E3EB4-141F-4155-B7E6-4A43B732EEC1}" presName="LevelTwoTextNode" presStyleLbl="node4" presStyleIdx="3" presStyleCnt="21" custScaleX="214360" custScaleY="68302" custLinFactNeighborX="994" custLinFactNeighborY="-5854">
        <dgm:presLayoutVars>
          <dgm:chPref val="3"/>
        </dgm:presLayoutVars>
      </dgm:prSet>
      <dgm:spPr/>
      <dgm:t>
        <a:bodyPr/>
        <a:lstStyle/>
        <a:p>
          <a:endParaRPr kumimoji="1" lang="ja-JP" altLang="en-US"/>
        </a:p>
      </dgm:t>
    </dgm:pt>
    <dgm:pt modelId="{F5E0EEA9-0595-43B6-958F-1B632F99ED23}" type="pres">
      <dgm:prSet presAssocID="{831E3EB4-141F-4155-B7E6-4A43B732EEC1}" presName="level3hierChild" presStyleCnt="0"/>
      <dgm:spPr/>
    </dgm:pt>
    <dgm:pt modelId="{80624502-F58B-4171-9DC3-5CDA47B30396}" type="pres">
      <dgm:prSet presAssocID="{B092C718-9208-4C36-9B14-95517915641F}" presName="conn2-1" presStyleLbl="parChTrans1D4" presStyleIdx="4" presStyleCnt="21"/>
      <dgm:spPr/>
      <dgm:t>
        <a:bodyPr/>
        <a:lstStyle/>
        <a:p>
          <a:endParaRPr kumimoji="1" lang="ja-JP" altLang="en-US"/>
        </a:p>
      </dgm:t>
    </dgm:pt>
    <dgm:pt modelId="{281BAA53-A997-42A1-B632-5FAE92867565}" type="pres">
      <dgm:prSet presAssocID="{B092C718-9208-4C36-9B14-95517915641F}" presName="connTx" presStyleLbl="parChTrans1D4" presStyleIdx="4" presStyleCnt="21"/>
      <dgm:spPr/>
      <dgm:t>
        <a:bodyPr/>
        <a:lstStyle/>
        <a:p>
          <a:endParaRPr kumimoji="1" lang="ja-JP" altLang="en-US"/>
        </a:p>
      </dgm:t>
    </dgm:pt>
    <dgm:pt modelId="{E9B8936D-67A4-4725-86BD-5FD36B1B426C}" type="pres">
      <dgm:prSet presAssocID="{A6DCA1B6-3BDD-44D7-BF3A-CE429404E6F2}" presName="root2" presStyleCnt="0"/>
      <dgm:spPr/>
    </dgm:pt>
    <dgm:pt modelId="{23BCC94B-5470-42E7-8958-96A5B5A65921}" type="pres">
      <dgm:prSet presAssocID="{A6DCA1B6-3BDD-44D7-BF3A-CE429404E6F2}" presName="LevelTwoTextNode" presStyleLbl="node4" presStyleIdx="4" presStyleCnt="21" custScaleX="214360" custScaleY="68302" custLinFactNeighborX="994" custLinFactNeighborY="-2927">
        <dgm:presLayoutVars>
          <dgm:chPref val="3"/>
        </dgm:presLayoutVars>
      </dgm:prSet>
      <dgm:spPr/>
      <dgm:t>
        <a:bodyPr/>
        <a:lstStyle/>
        <a:p>
          <a:endParaRPr kumimoji="1" lang="ja-JP" altLang="en-US"/>
        </a:p>
      </dgm:t>
    </dgm:pt>
    <dgm:pt modelId="{5D4F3867-35BD-4D5F-B852-71D519FAE391}" type="pres">
      <dgm:prSet presAssocID="{A6DCA1B6-3BDD-44D7-BF3A-CE429404E6F2}" presName="level3hierChild" presStyleCnt="0"/>
      <dgm:spPr/>
    </dgm:pt>
    <dgm:pt modelId="{A6543FB7-7690-4D9A-98A0-20CD30343671}" type="pres">
      <dgm:prSet presAssocID="{59BFA80B-08B2-4DD0-AADB-489D28214CAA}" presName="conn2-1" presStyleLbl="parChTrans1D3" presStyleIdx="1" presStyleCnt="4"/>
      <dgm:spPr/>
      <dgm:t>
        <a:bodyPr/>
        <a:lstStyle/>
        <a:p>
          <a:endParaRPr kumimoji="1" lang="ja-JP" altLang="en-US"/>
        </a:p>
      </dgm:t>
    </dgm:pt>
    <dgm:pt modelId="{974084C9-D4B3-4DCA-8606-7F4397FCD9F6}" type="pres">
      <dgm:prSet presAssocID="{59BFA80B-08B2-4DD0-AADB-489D28214CAA}" presName="connTx" presStyleLbl="parChTrans1D3" presStyleIdx="1" presStyleCnt="4"/>
      <dgm:spPr/>
      <dgm:t>
        <a:bodyPr/>
        <a:lstStyle/>
        <a:p>
          <a:endParaRPr kumimoji="1" lang="ja-JP" altLang="en-US"/>
        </a:p>
      </dgm:t>
    </dgm:pt>
    <dgm:pt modelId="{FAC25241-EE99-4F42-A126-4E159B6EED27}" type="pres">
      <dgm:prSet presAssocID="{3468BE99-B661-4466-B0B4-6613D9F66605}" presName="root2" presStyleCnt="0"/>
      <dgm:spPr/>
    </dgm:pt>
    <dgm:pt modelId="{260D709C-C5F4-4387-9A0B-460794CA0EA0}" type="pres">
      <dgm:prSet presAssocID="{3468BE99-B661-4466-B0B4-6613D9F66605}" presName="LevelTwoTextNode" presStyleLbl="node3" presStyleIdx="1" presStyleCnt="4" custScaleX="161051" custScaleY="110000" custLinFactNeighborY="5830">
        <dgm:presLayoutVars>
          <dgm:chPref val="3"/>
        </dgm:presLayoutVars>
      </dgm:prSet>
      <dgm:spPr/>
      <dgm:t>
        <a:bodyPr/>
        <a:lstStyle/>
        <a:p>
          <a:endParaRPr kumimoji="1" lang="ja-JP" altLang="en-US"/>
        </a:p>
      </dgm:t>
    </dgm:pt>
    <dgm:pt modelId="{3CBA3007-0F7A-41C8-978D-9E975DA8E43C}" type="pres">
      <dgm:prSet presAssocID="{3468BE99-B661-4466-B0B4-6613D9F66605}" presName="level3hierChild" presStyleCnt="0"/>
      <dgm:spPr/>
    </dgm:pt>
    <dgm:pt modelId="{CCB0C747-D069-4E96-A527-9A504F471761}" type="pres">
      <dgm:prSet presAssocID="{F7943C2A-7383-4D80-A7DD-9347D01A27D6}" presName="conn2-1" presStyleLbl="parChTrans1D4" presStyleIdx="5" presStyleCnt="21"/>
      <dgm:spPr/>
      <dgm:t>
        <a:bodyPr/>
        <a:lstStyle/>
        <a:p>
          <a:endParaRPr kumimoji="1" lang="ja-JP" altLang="en-US"/>
        </a:p>
      </dgm:t>
    </dgm:pt>
    <dgm:pt modelId="{2315D1C0-8BD0-4AEA-87B5-31D01D5FC12C}" type="pres">
      <dgm:prSet presAssocID="{F7943C2A-7383-4D80-A7DD-9347D01A27D6}" presName="connTx" presStyleLbl="parChTrans1D4" presStyleIdx="5" presStyleCnt="21"/>
      <dgm:spPr/>
      <dgm:t>
        <a:bodyPr/>
        <a:lstStyle/>
        <a:p>
          <a:endParaRPr kumimoji="1" lang="ja-JP" altLang="en-US"/>
        </a:p>
      </dgm:t>
    </dgm:pt>
    <dgm:pt modelId="{DB6FA425-61D8-4916-90C3-501EBEF1024E}" type="pres">
      <dgm:prSet presAssocID="{F462D2BE-C65A-4FDD-A272-DC310C757481}" presName="root2" presStyleCnt="0"/>
      <dgm:spPr/>
    </dgm:pt>
    <dgm:pt modelId="{5C8D73E4-3C44-4D94-8E66-C1A59AC33DA9}" type="pres">
      <dgm:prSet presAssocID="{F462D2BE-C65A-4FDD-A272-DC310C757481}" presName="LevelTwoTextNode" presStyleLbl="node4" presStyleIdx="5" presStyleCnt="21" custScaleX="214359" custScaleY="68302" custLinFactX="100000" custLinFactNeighborX="100583" custLinFactNeighborY="5830">
        <dgm:presLayoutVars>
          <dgm:chPref val="3"/>
        </dgm:presLayoutVars>
      </dgm:prSet>
      <dgm:spPr/>
      <dgm:t>
        <a:bodyPr/>
        <a:lstStyle/>
        <a:p>
          <a:endParaRPr kumimoji="1" lang="ja-JP" altLang="en-US"/>
        </a:p>
      </dgm:t>
    </dgm:pt>
    <dgm:pt modelId="{D6CEA0D1-6709-41A8-B71E-7146E8AC8ECD}" type="pres">
      <dgm:prSet presAssocID="{F462D2BE-C65A-4FDD-A272-DC310C757481}" presName="level3hierChild" presStyleCnt="0"/>
      <dgm:spPr/>
    </dgm:pt>
    <dgm:pt modelId="{A0E17437-16AA-4058-BD1D-1539CE236A11}" type="pres">
      <dgm:prSet presAssocID="{9F73B6BA-9DB9-4EF5-A53D-ED277DA6387E}" presName="conn2-1" presStyleLbl="parChTrans1D2" presStyleIdx="1" presStyleCnt="2"/>
      <dgm:spPr/>
      <dgm:t>
        <a:bodyPr/>
        <a:lstStyle/>
        <a:p>
          <a:endParaRPr kumimoji="1" lang="ja-JP" altLang="en-US"/>
        </a:p>
      </dgm:t>
    </dgm:pt>
    <dgm:pt modelId="{35AC7D02-A2BA-48E4-9E3C-0ACAA6623909}" type="pres">
      <dgm:prSet presAssocID="{9F73B6BA-9DB9-4EF5-A53D-ED277DA6387E}" presName="connTx" presStyleLbl="parChTrans1D2" presStyleIdx="1" presStyleCnt="2"/>
      <dgm:spPr/>
      <dgm:t>
        <a:bodyPr/>
        <a:lstStyle/>
        <a:p>
          <a:endParaRPr kumimoji="1" lang="ja-JP" altLang="en-US"/>
        </a:p>
      </dgm:t>
    </dgm:pt>
    <dgm:pt modelId="{BDD19F6F-042D-4353-857D-F0154FD29654}" type="pres">
      <dgm:prSet presAssocID="{8810E540-4E5C-455E-8786-4178869FEC9E}" presName="root2" presStyleCnt="0"/>
      <dgm:spPr/>
    </dgm:pt>
    <dgm:pt modelId="{EF72ECD1-A893-4021-8086-8A54C6153648}" type="pres">
      <dgm:prSet presAssocID="{8810E540-4E5C-455E-8786-4178869FEC9E}" presName="LevelTwoTextNode" presStyleLbl="node2" presStyleIdx="1" presStyleCnt="2" custScaleX="68302" custScaleY="379749" custLinFactY="32573" custLinFactNeighborX="32" custLinFactNeighborY="100000">
        <dgm:presLayoutVars>
          <dgm:chPref val="3"/>
        </dgm:presLayoutVars>
      </dgm:prSet>
      <dgm:spPr/>
      <dgm:t>
        <a:bodyPr/>
        <a:lstStyle/>
        <a:p>
          <a:endParaRPr kumimoji="1" lang="ja-JP" altLang="en-US"/>
        </a:p>
      </dgm:t>
    </dgm:pt>
    <dgm:pt modelId="{738089C1-B623-4BC9-B6C1-65BADB539487}" type="pres">
      <dgm:prSet presAssocID="{8810E540-4E5C-455E-8786-4178869FEC9E}" presName="level3hierChild" presStyleCnt="0"/>
      <dgm:spPr/>
    </dgm:pt>
    <dgm:pt modelId="{7A68F405-5A4D-4F7E-8BD0-16AED4EC5ACC}" type="pres">
      <dgm:prSet presAssocID="{6545FD1C-5FC1-4700-8DFE-FE0B78A9782C}" presName="conn2-1" presStyleLbl="parChTrans1D3" presStyleIdx="2" presStyleCnt="4"/>
      <dgm:spPr/>
      <dgm:t>
        <a:bodyPr/>
        <a:lstStyle/>
        <a:p>
          <a:endParaRPr kumimoji="1" lang="ja-JP" altLang="en-US"/>
        </a:p>
      </dgm:t>
    </dgm:pt>
    <dgm:pt modelId="{5A55B058-83EA-44FA-9479-8CAE08B8A134}" type="pres">
      <dgm:prSet presAssocID="{6545FD1C-5FC1-4700-8DFE-FE0B78A9782C}" presName="connTx" presStyleLbl="parChTrans1D3" presStyleIdx="2" presStyleCnt="4"/>
      <dgm:spPr/>
      <dgm:t>
        <a:bodyPr/>
        <a:lstStyle/>
        <a:p>
          <a:endParaRPr kumimoji="1" lang="ja-JP" altLang="en-US"/>
        </a:p>
      </dgm:t>
    </dgm:pt>
    <dgm:pt modelId="{873DC299-A2C4-4390-AD5E-C0D424600721}" type="pres">
      <dgm:prSet presAssocID="{DF10667E-5D9C-4714-BF03-E51B256ABE8A}" presName="root2" presStyleCnt="0"/>
      <dgm:spPr/>
    </dgm:pt>
    <dgm:pt modelId="{F84CBBCC-4A79-4B2D-BD7D-B52A1ED9577D}" type="pres">
      <dgm:prSet presAssocID="{DF10667E-5D9C-4714-BF03-E51B256ABE8A}" presName="LevelTwoTextNode" presStyleLbl="node3" presStyleIdx="2" presStyleCnt="4" custScaleX="161051" custScaleY="110000" custLinFactNeighborX="-4389" custLinFactNeighborY="14619">
        <dgm:presLayoutVars>
          <dgm:chPref val="3"/>
        </dgm:presLayoutVars>
      </dgm:prSet>
      <dgm:spPr/>
      <dgm:t>
        <a:bodyPr/>
        <a:lstStyle/>
        <a:p>
          <a:endParaRPr kumimoji="1" lang="ja-JP" altLang="en-US"/>
        </a:p>
      </dgm:t>
    </dgm:pt>
    <dgm:pt modelId="{7BCE7898-C275-4F1F-A554-8B1FB916C32C}" type="pres">
      <dgm:prSet presAssocID="{DF10667E-5D9C-4714-BF03-E51B256ABE8A}" presName="level3hierChild" presStyleCnt="0"/>
      <dgm:spPr/>
    </dgm:pt>
    <dgm:pt modelId="{1896C417-DAD6-406E-8773-3FB1E52F1E7B}" type="pres">
      <dgm:prSet presAssocID="{D3192C51-EA7E-4D2E-A450-4393036D0D7B}" presName="conn2-1" presStyleLbl="parChTrans1D4" presStyleIdx="6" presStyleCnt="21"/>
      <dgm:spPr/>
      <dgm:t>
        <a:bodyPr/>
        <a:lstStyle/>
        <a:p>
          <a:endParaRPr kumimoji="1" lang="ja-JP" altLang="en-US"/>
        </a:p>
      </dgm:t>
    </dgm:pt>
    <dgm:pt modelId="{1040E84D-41E8-4C02-8B7C-38CD82D88580}" type="pres">
      <dgm:prSet presAssocID="{D3192C51-EA7E-4D2E-A450-4393036D0D7B}" presName="connTx" presStyleLbl="parChTrans1D4" presStyleIdx="6" presStyleCnt="21"/>
      <dgm:spPr/>
      <dgm:t>
        <a:bodyPr/>
        <a:lstStyle/>
        <a:p>
          <a:endParaRPr kumimoji="1" lang="ja-JP" altLang="en-US"/>
        </a:p>
      </dgm:t>
    </dgm:pt>
    <dgm:pt modelId="{AFE76776-C003-47CE-A506-AA24E2666676}" type="pres">
      <dgm:prSet presAssocID="{9F874968-D13A-4571-8685-D19B3B093842}" presName="root2" presStyleCnt="0"/>
      <dgm:spPr/>
    </dgm:pt>
    <dgm:pt modelId="{8BDA4FF5-ADA7-484A-9A83-E19AE027EB78}" type="pres">
      <dgm:prSet presAssocID="{9F874968-D13A-4571-8685-D19B3B093842}" presName="LevelTwoTextNode" presStyleLbl="node4" presStyleIdx="6" presStyleCnt="21" custScaleX="161051" custScaleY="82645" custLinFactNeighborX="-4389" custLinFactNeighborY="-2943">
        <dgm:presLayoutVars>
          <dgm:chPref val="3"/>
        </dgm:presLayoutVars>
      </dgm:prSet>
      <dgm:spPr/>
      <dgm:t>
        <a:bodyPr/>
        <a:lstStyle/>
        <a:p>
          <a:endParaRPr kumimoji="1" lang="ja-JP" altLang="en-US"/>
        </a:p>
      </dgm:t>
    </dgm:pt>
    <dgm:pt modelId="{ED99952F-D611-46B8-A2B8-3E9B6ABBBE4D}" type="pres">
      <dgm:prSet presAssocID="{9F874968-D13A-4571-8685-D19B3B093842}" presName="level3hierChild" presStyleCnt="0"/>
      <dgm:spPr/>
    </dgm:pt>
    <dgm:pt modelId="{1FD09FD7-F7AE-407D-B1E9-1EF16E7C1712}" type="pres">
      <dgm:prSet presAssocID="{DED28FB0-AD34-44A8-910E-B8B4267A9063}" presName="conn2-1" presStyleLbl="parChTrans1D4" presStyleIdx="7" presStyleCnt="21"/>
      <dgm:spPr/>
      <dgm:t>
        <a:bodyPr/>
        <a:lstStyle/>
        <a:p>
          <a:endParaRPr kumimoji="1" lang="ja-JP" altLang="en-US"/>
        </a:p>
      </dgm:t>
    </dgm:pt>
    <dgm:pt modelId="{35A6341B-188E-4046-BBA9-8D6F16D35166}" type="pres">
      <dgm:prSet presAssocID="{DED28FB0-AD34-44A8-910E-B8B4267A9063}" presName="connTx" presStyleLbl="parChTrans1D4" presStyleIdx="7" presStyleCnt="21"/>
      <dgm:spPr/>
      <dgm:t>
        <a:bodyPr/>
        <a:lstStyle/>
        <a:p>
          <a:endParaRPr kumimoji="1" lang="ja-JP" altLang="en-US"/>
        </a:p>
      </dgm:t>
    </dgm:pt>
    <dgm:pt modelId="{D926EFBC-75ED-443E-9C32-E16F9274707C}" type="pres">
      <dgm:prSet presAssocID="{F9F59FED-5345-4512-A61A-EF9DC35D38CD}" presName="root2" presStyleCnt="0"/>
      <dgm:spPr/>
    </dgm:pt>
    <dgm:pt modelId="{2385EAEB-D616-434D-B427-A16532A38C74}" type="pres">
      <dgm:prSet presAssocID="{F9F59FED-5345-4512-A61A-EF9DC35D38CD}" presName="LevelTwoTextNode" presStyleLbl="node4" presStyleIdx="7" presStyleCnt="21" custScaleX="214359" custScaleY="68302" custLinFactNeighborX="-3778" custLinFactNeighborY="-2943">
        <dgm:presLayoutVars>
          <dgm:chPref val="3"/>
        </dgm:presLayoutVars>
      </dgm:prSet>
      <dgm:spPr/>
      <dgm:t>
        <a:bodyPr/>
        <a:lstStyle/>
        <a:p>
          <a:endParaRPr kumimoji="1" lang="ja-JP" altLang="en-US"/>
        </a:p>
      </dgm:t>
    </dgm:pt>
    <dgm:pt modelId="{9FDD56A7-4270-4CDA-A8E0-2479D808891E}" type="pres">
      <dgm:prSet presAssocID="{F9F59FED-5345-4512-A61A-EF9DC35D38CD}" presName="level3hierChild" presStyleCnt="0"/>
      <dgm:spPr/>
    </dgm:pt>
    <dgm:pt modelId="{2117D81B-D1FC-4D04-8327-99B487FEE4A9}" type="pres">
      <dgm:prSet presAssocID="{1939741F-3B82-4422-89D7-35D1483DDF23}" presName="conn2-1" presStyleLbl="parChTrans1D4" presStyleIdx="8" presStyleCnt="21"/>
      <dgm:spPr/>
      <dgm:t>
        <a:bodyPr/>
        <a:lstStyle/>
        <a:p>
          <a:endParaRPr kumimoji="1" lang="ja-JP" altLang="en-US"/>
        </a:p>
      </dgm:t>
    </dgm:pt>
    <dgm:pt modelId="{AA628FEA-7FED-48E8-AD4A-C0A1C3EEA237}" type="pres">
      <dgm:prSet presAssocID="{1939741F-3B82-4422-89D7-35D1483DDF23}" presName="connTx" presStyleLbl="parChTrans1D4" presStyleIdx="8" presStyleCnt="21"/>
      <dgm:spPr/>
      <dgm:t>
        <a:bodyPr/>
        <a:lstStyle/>
        <a:p>
          <a:endParaRPr kumimoji="1" lang="ja-JP" altLang="en-US"/>
        </a:p>
      </dgm:t>
    </dgm:pt>
    <dgm:pt modelId="{49E5F702-2E07-4CBC-B667-ADE72B181F7E}" type="pres">
      <dgm:prSet presAssocID="{FCCD6AAC-D1AE-43E5-9E61-44384D09EE77}" presName="root2" presStyleCnt="0"/>
      <dgm:spPr/>
    </dgm:pt>
    <dgm:pt modelId="{A88ABBAE-17D3-4FC2-8F72-1CD09AA059C0}" type="pres">
      <dgm:prSet presAssocID="{FCCD6AAC-D1AE-43E5-9E61-44384D09EE77}" presName="LevelTwoTextNode" presStyleLbl="node4" presStyleIdx="8" presStyleCnt="21" custScaleX="161051" custScaleY="82645" custLinFactNeighborX="-4389" custLinFactNeighborY="-16">
        <dgm:presLayoutVars>
          <dgm:chPref val="3"/>
        </dgm:presLayoutVars>
      </dgm:prSet>
      <dgm:spPr/>
      <dgm:t>
        <a:bodyPr/>
        <a:lstStyle/>
        <a:p>
          <a:endParaRPr kumimoji="1" lang="ja-JP" altLang="en-US"/>
        </a:p>
      </dgm:t>
    </dgm:pt>
    <dgm:pt modelId="{436F0693-A599-4124-8E25-2A95706AFF84}" type="pres">
      <dgm:prSet presAssocID="{FCCD6AAC-D1AE-43E5-9E61-44384D09EE77}" presName="level3hierChild" presStyleCnt="0"/>
      <dgm:spPr/>
    </dgm:pt>
    <dgm:pt modelId="{11152171-7482-4F30-9768-590F57645F7B}" type="pres">
      <dgm:prSet presAssocID="{156B44AA-4FF8-4F9E-91F8-24A0A06D6DC7}" presName="conn2-1" presStyleLbl="parChTrans1D4" presStyleIdx="9" presStyleCnt="21"/>
      <dgm:spPr/>
      <dgm:t>
        <a:bodyPr/>
        <a:lstStyle/>
        <a:p>
          <a:endParaRPr kumimoji="1" lang="ja-JP" altLang="en-US"/>
        </a:p>
      </dgm:t>
    </dgm:pt>
    <dgm:pt modelId="{BC295EB7-2D33-4C13-8B34-3EE37CAE5FDE}" type="pres">
      <dgm:prSet presAssocID="{156B44AA-4FF8-4F9E-91F8-24A0A06D6DC7}" presName="connTx" presStyleLbl="parChTrans1D4" presStyleIdx="9" presStyleCnt="21"/>
      <dgm:spPr/>
      <dgm:t>
        <a:bodyPr/>
        <a:lstStyle/>
        <a:p>
          <a:endParaRPr kumimoji="1" lang="ja-JP" altLang="en-US"/>
        </a:p>
      </dgm:t>
    </dgm:pt>
    <dgm:pt modelId="{36C99E6A-6412-412E-A0D8-74E7949972E9}" type="pres">
      <dgm:prSet presAssocID="{1BD4F725-A9DA-49CB-831A-5CEC677B06F2}" presName="root2" presStyleCnt="0"/>
      <dgm:spPr/>
    </dgm:pt>
    <dgm:pt modelId="{86F8032A-A0D0-4917-A146-BE9A584DDF5F}" type="pres">
      <dgm:prSet presAssocID="{1BD4F725-A9DA-49CB-831A-5CEC677B06F2}" presName="LevelTwoTextNode" presStyleLbl="node4" presStyleIdx="9" presStyleCnt="21" custScaleX="214359" custScaleY="68302" custLinFactNeighborX="-3778" custLinFactNeighborY="-16">
        <dgm:presLayoutVars>
          <dgm:chPref val="3"/>
        </dgm:presLayoutVars>
      </dgm:prSet>
      <dgm:spPr/>
      <dgm:t>
        <a:bodyPr/>
        <a:lstStyle/>
        <a:p>
          <a:endParaRPr kumimoji="1" lang="ja-JP" altLang="en-US"/>
        </a:p>
      </dgm:t>
    </dgm:pt>
    <dgm:pt modelId="{45CE58A6-CB2D-491C-BD3B-DFD4EF019095}" type="pres">
      <dgm:prSet presAssocID="{1BD4F725-A9DA-49CB-831A-5CEC677B06F2}" presName="level3hierChild" presStyleCnt="0"/>
      <dgm:spPr/>
    </dgm:pt>
    <dgm:pt modelId="{167C2845-61B7-4494-A7D9-E75C63FFB555}" type="pres">
      <dgm:prSet presAssocID="{B83DAB56-7F02-4109-A2EF-9F05527804FE}" presName="conn2-1" presStyleLbl="parChTrans1D3" presStyleIdx="3" presStyleCnt="4"/>
      <dgm:spPr/>
      <dgm:t>
        <a:bodyPr/>
        <a:lstStyle/>
        <a:p>
          <a:endParaRPr kumimoji="1" lang="ja-JP" altLang="en-US"/>
        </a:p>
      </dgm:t>
    </dgm:pt>
    <dgm:pt modelId="{30464081-DED4-4938-9E40-01A5E7FAD57A}" type="pres">
      <dgm:prSet presAssocID="{B83DAB56-7F02-4109-A2EF-9F05527804FE}" presName="connTx" presStyleLbl="parChTrans1D3" presStyleIdx="3" presStyleCnt="4"/>
      <dgm:spPr/>
      <dgm:t>
        <a:bodyPr/>
        <a:lstStyle/>
        <a:p>
          <a:endParaRPr kumimoji="1" lang="ja-JP" altLang="en-US"/>
        </a:p>
      </dgm:t>
    </dgm:pt>
    <dgm:pt modelId="{BACCC97D-04CC-4383-BAFB-2AE1BAE260F7}" type="pres">
      <dgm:prSet presAssocID="{396E1676-F5E2-40EE-943A-22BC1AA3C218}" presName="root2" presStyleCnt="0"/>
      <dgm:spPr/>
    </dgm:pt>
    <dgm:pt modelId="{9A59A3D7-D678-4D6F-B579-DBD5788DF7F9}" type="pres">
      <dgm:prSet presAssocID="{396E1676-F5E2-40EE-943A-22BC1AA3C218}" presName="LevelTwoTextNode" presStyleLbl="node3" presStyleIdx="3" presStyleCnt="4" custScaleX="161051" custScaleY="110000" custLinFactNeighborX="-4389" custLinFactNeighborY="14619">
        <dgm:presLayoutVars>
          <dgm:chPref val="3"/>
        </dgm:presLayoutVars>
      </dgm:prSet>
      <dgm:spPr/>
      <dgm:t>
        <a:bodyPr/>
        <a:lstStyle/>
        <a:p>
          <a:endParaRPr kumimoji="1" lang="ja-JP" altLang="en-US"/>
        </a:p>
      </dgm:t>
    </dgm:pt>
    <dgm:pt modelId="{B80F658E-211B-4CC8-BCC6-F69DDB38288B}" type="pres">
      <dgm:prSet presAssocID="{396E1676-F5E2-40EE-943A-22BC1AA3C218}" presName="level3hierChild" presStyleCnt="0"/>
      <dgm:spPr/>
    </dgm:pt>
    <dgm:pt modelId="{E35ED37B-058A-4243-84C2-D2036A93A4C1}" type="pres">
      <dgm:prSet presAssocID="{36B3AC36-B544-4BDA-B802-143760F9BB92}" presName="conn2-1" presStyleLbl="parChTrans1D4" presStyleIdx="10" presStyleCnt="21"/>
      <dgm:spPr/>
      <dgm:t>
        <a:bodyPr/>
        <a:lstStyle/>
        <a:p>
          <a:endParaRPr kumimoji="1" lang="ja-JP" altLang="en-US"/>
        </a:p>
      </dgm:t>
    </dgm:pt>
    <dgm:pt modelId="{FB3DDD3A-49B9-46BF-BB59-D16D0C7D593B}" type="pres">
      <dgm:prSet presAssocID="{36B3AC36-B544-4BDA-B802-143760F9BB92}" presName="connTx" presStyleLbl="parChTrans1D4" presStyleIdx="10" presStyleCnt="21"/>
      <dgm:spPr/>
      <dgm:t>
        <a:bodyPr/>
        <a:lstStyle/>
        <a:p>
          <a:endParaRPr kumimoji="1" lang="ja-JP" altLang="en-US"/>
        </a:p>
      </dgm:t>
    </dgm:pt>
    <dgm:pt modelId="{1EF52F3A-BC2F-47F4-BF58-D5636E5AC2FB}" type="pres">
      <dgm:prSet presAssocID="{EB5EAFA2-2C4C-41C7-BAF7-E078250B3AD0}" presName="root2" presStyleCnt="0"/>
      <dgm:spPr/>
    </dgm:pt>
    <dgm:pt modelId="{8579659F-DC9C-4F2C-9F3A-2DCD87D33059}" type="pres">
      <dgm:prSet presAssocID="{EB5EAFA2-2C4C-41C7-BAF7-E078250B3AD0}" presName="LevelTwoTextNode" presStyleLbl="node4" presStyleIdx="10" presStyleCnt="21" custScaleX="161051" custScaleY="82645" custLinFactNeighborX="-4389" custLinFactNeighborY="5838">
        <dgm:presLayoutVars>
          <dgm:chPref val="3"/>
        </dgm:presLayoutVars>
      </dgm:prSet>
      <dgm:spPr/>
      <dgm:t>
        <a:bodyPr/>
        <a:lstStyle/>
        <a:p>
          <a:endParaRPr kumimoji="1" lang="ja-JP" altLang="en-US"/>
        </a:p>
      </dgm:t>
    </dgm:pt>
    <dgm:pt modelId="{330CEFD1-0963-4280-AD5F-9B42850B9D3A}" type="pres">
      <dgm:prSet presAssocID="{EB5EAFA2-2C4C-41C7-BAF7-E078250B3AD0}" presName="level3hierChild" presStyleCnt="0"/>
      <dgm:spPr/>
    </dgm:pt>
    <dgm:pt modelId="{A06F7C0C-80A6-4FF0-A436-2CAA84D9BE9F}" type="pres">
      <dgm:prSet presAssocID="{EA0F2909-AEE2-43C8-B64C-76A4D40D1EC9}" presName="conn2-1" presStyleLbl="parChTrans1D4" presStyleIdx="11" presStyleCnt="21"/>
      <dgm:spPr/>
      <dgm:t>
        <a:bodyPr/>
        <a:lstStyle/>
        <a:p>
          <a:endParaRPr kumimoji="1" lang="ja-JP" altLang="en-US"/>
        </a:p>
      </dgm:t>
    </dgm:pt>
    <dgm:pt modelId="{A1AEB05D-0FA5-493C-BD6C-A5FD62417CF8}" type="pres">
      <dgm:prSet presAssocID="{EA0F2909-AEE2-43C8-B64C-76A4D40D1EC9}" presName="connTx" presStyleLbl="parChTrans1D4" presStyleIdx="11" presStyleCnt="21"/>
      <dgm:spPr/>
      <dgm:t>
        <a:bodyPr/>
        <a:lstStyle/>
        <a:p>
          <a:endParaRPr kumimoji="1" lang="ja-JP" altLang="en-US"/>
        </a:p>
      </dgm:t>
    </dgm:pt>
    <dgm:pt modelId="{C295578E-4701-42E5-A688-B475881E9544}" type="pres">
      <dgm:prSet presAssocID="{56B1914F-938A-4F8A-BD67-86217874B954}" presName="root2" presStyleCnt="0"/>
      <dgm:spPr/>
    </dgm:pt>
    <dgm:pt modelId="{4AEE2F68-8C5F-470B-805A-39F2ECF0FDCF}" type="pres">
      <dgm:prSet presAssocID="{56B1914F-938A-4F8A-BD67-86217874B954}" presName="LevelTwoTextNode" presStyleLbl="node4" presStyleIdx="11" presStyleCnt="21" custScaleX="214359" custScaleY="68302" custLinFactNeighborX="-3778" custLinFactNeighborY="5838">
        <dgm:presLayoutVars>
          <dgm:chPref val="3"/>
        </dgm:presLayoutVars>
      </dgm:prSet>
      <dgm:spPr/>
      <dgm:t>
        <a:bodyPr/>
        <a:lstStyle/>
        <a:p>
          <a:endParaRPr kumimoji="1" lang="ja-JP" altLang="en-US"/>
        </a:p>
      </dgm:t>
    </dgm:pt>
    <dgm:pt modelId="{BE962857-76DA-4174-B4C8-B7D104258DFC}" type="pres">
      <dgm:prSet presAssocID="{56B1914F-938A-4F8A-BD67-86217874B954}" presName="level3hierChild" presStyleCnt="0"/>
      <dgm:spPr/>
    </dgm:pt>
    <dgm:pt modelId="{356389CD-3A67-4571-BC1A-23C219C2D157}" type="pres">
      <dgm:prSet presAssocID="{D2259179-39BA-498E-BF85-49814F41F3C5}" presName="conn2-1" presStyleLbl="parChTrans1D4" presStyleIdx="12" presStyleCnt="21"/>
      <dgm:spPr/>
      <dgm:t>
        <a:bodyPr/>
        <a:lstStyle/>
        <a:p>
          <a:endParaRPr kumimoji="1" lang="ja-JP" altLang="en-US"/>
        </a:p>
      </dgm:t>
    </dgm:pt>
    <dgm:pt modelId="{7F83A1CC-3BB4-4B86-AEF3-3C972FB169C3}" type="pres">
      <dgm:prSet presAssocID="{D2259179-39BA-498E-BF85-49814F41F3C5}" presName="connTx" presStyleLbl="parChTrans1D4" presStyleIdx="12" presStyleCnt="21"/>
      <dgm:spPr/>
      <dgm:t>
        <a:bodyPr/>
        <a:lstStyle/>
        <a:p>
          <a:endParaRPr kumimoji="1" lang="ja-JP" altLang="en-US"/>
        </a:p>
      </dgm:t>
    </dgm:pt>
    <dgm:pt modelId="{5750B218-FE14-4B8E-A361-92AA685D17BE}" type="pres">
      <dgm:prSet presAssocID="{49D7ED82-E69D-4BF3-A23B-B1E1B094813D}" presName="root2" presStyleCnt="0"/>
      <dgm:spPr/>
    </dgm:pt>
    <dgm:pt modelId="{A350A930-A46B-42DD-895D-548F98AE5938}" type="pres">
      <dgm:prSet presAssocID="{49D7ED82-E69D-4BF3-A23B-B1E1B094813D}" presName="LevelTwoTextNode" presStyleLbl="node4" presStyleIdx="12" presStyleCnt="21" custScaleX="161051" custScaleY="133101" custLinFactNeighborX="-4389" custLinFactNeighborY="8996">
        <dgm:presLayoutVars>
          <dgm:chPref val="3"/>
        </dgm:presLayoutVars>
      </dgm:prSet>
      <dgm:spPr/>
      <dgm:t>
        <a:bodyPr/>
        <a:lstStyle/>
        <a:p>
          <a:endParaRPr kumimoji="1" lang="ja-JP" altLang="en-US"/>
        </a:p>
      </dgm:t>
    </dgm:pt>
    <dgm:pt modelId="{0DD2BE8E-1F80-43DB-A0BF-4D4A7570EB45}" type="pres">
      <dgm:prSet presAssocID="{49D7ED82-E69D-4BF3-A23B-B1E1B094813D}" presName="level3hierChild" presStyleCnt="0"/>
      <dgm:spPr/>
    </dgm:pt>
    <dgm:pt modelId="{555C3467-CE58-4C3F-91DE-3E0EA0688CDA}" type="pres">
      <dgm:prSet presAssocID="{78A5BAF8-E28A-4B2E-A31B-B42259D798F9}" presName="conn2-1" presStyleLbl="parChTrans1D4" presStyleIdx="13" presStyleCnt="21"/>
      <dgm:spPr/>
      <dgm:t>
        <a:bodyPr/>
        <a:lstStyle/>
        <a:p>
          <a:endParaRPr kumimoji="1" lang="ja-JP" altLang="en-US"/>
        </a:p>
      </dgm:t>
    </dgm:pt>
    <dgm:pt modelId="{A646320B-19DA-47B8-A2CB-D82191C4AADB}" type="pres">
      <dgm:prSet presAssocID="{78A5BAF8-E28A-4B2E-A31B-B42259D798F9}" presName="connTx" presStyleLbl="parChTrans1D4" presStyleIdx="13" presStyleCnt="21"/>
      <dgm:spPr/>
      <dgm:t>
        <a:bodyPr/>
        <a:lstStyle/>
        <a:p>
          <a:endParaRPr kumimoji="1" lang="ja-JP" altLang="en-US"/>
        </a:p>
      </dgm:t>
    </dgm:pt>
    <dgm:pt modelId="{0AAAE3B4-EF34-4A2E-B920-4ED9F998A80C}" type="pres">
      <dgm:prSet presAssocID="{D42DBBBC-73DA-4D50-9DFF-0A031192429D}" presName="root2" presStyleCnt="0"/>
      <dgm:spPr/>
    </dgm:pt>
    <dgm:pt modelId="{931848EE-D466-42FF-912E-10789907022C}" type="pres">
      <dgm:prSet presAssocID="{D42DBBBC-73DA-4D50-9DFF-0A031192429D}" presName="LevelTwoTextNode" presStyleLbl="node4" presStyleIdx="13" presStyleCnt="21" custScaleX="214359" custScaleY="68302" custLinFactNeighborX="-3778" custLinFactNeighborY="8765">
        <dgm:presLayoutVars>
          <dgm:chPref val="3"/>
        </dgm:presLayoutVars>
      </dgm:prSet>
      <dgm:spPr/>
      <dgm:t>
        <a:bodyPr/>
        <a:lstStyle/>
        <a:p>
          <a:endParaRPr kumimoji="1" lang="ja-JP" altLang="en-US"/>
        </a:p>
      </dgm:t>
    </dgm:pt>
    <dgm:pt modelId="{BA4B15A7-6B8C-48CF-8A50-F2C877EC1001}" type="pres">
      <dgm:prSet presAssocID="{D42DBBBC-73DA-4D50-9DFF-0A031192429D}" presName="level3hierChild" presStyleCnt="0"/>
      <dgm:spPr/>
    </dgm:pt>
    <dgm:pt modelId="{A88FCAB8-2F4A-4A62-B8A0-7DCBD01DBDF2}" type="pres">
      <dgm:prSet presAssocID="{CD178E6D-BEC2-4E31-96F5-3571EF8929C0}" presName="conn2-1" presStyleLbl="parChTrans1D4" presStyleIdx="14" presStyleCnt="21"/>
      <dgm:spPr/>
      <dgm:t>
        <a:bodyPr/>
        <a:lstStyle/>
        <a:p>
          <a:endParaRPr kumimoji="1" lang="ja-JP" altLang="en-US"/>
        </a:p>
      </dgm:t>
    </dgm:pt>
    <dgm:pt modelId="{4CBD37F1-F6F6-4E6F-B873-5F3F1523F5EF}" type="pres">
      <dgm:prSet presAssocID="{CD178E6D-BEC2-4E31-96F5-3571EF8929C0}" presName="connTx" presStyleLbl="parChTrans1D4" presStyleIdx="14" presStyleCnt="21"/>
      <dgm:spPr/>
      <dgm:t>
        <a:bodyPr/>
        <a:lstStyle/>
        <a:p>
          <a:endParaRPr kumimoji="1" lang="ja-JP" altLang="en-US"/>
        </a:p>
      </dgm:t>
    </dgm:pt>
    <dgm:pt modelId="{99E6A6A7-2BC9-4EAD-BD4F-040D090749C1}" type="pres">
      <dgm:prSet presAssocID="{B9E7EB94-8012-4504-8BF9-07A67C192623}" presName="root2" presStyleCnt="0"/>
      <dgm:spPr/>
    </dgm:pt>
    <dgm:pt modelId="{A4B95D48-8F9C-4EB7-8321-A4EAC9E0D82F}" type="pres">
      <dgm:prSet presAssocID="{B9E7EB94-8012-4504-8BF9-07A67C192623}" presName="LevelTwoTextNode" presStyleLbl="node4" presStyleIdx="14" presStyleCnt="21" custScaleX="214359" custScaleY="68302" custLinFactNeighborX="-3778" custLinFactNeighborY="8996">
        <dgm:presLayoutVars>
          <dgm:chPref val="3"/>
        </dgm:presLayoutVars>
      </dgm:prSet>
      <dgm:spPr/>
      <dgm:t>
        <a:bodyPr/>
        <a:lstStyle/>
        <a:p>
          <a:endParaRPr kumimoji="1" lang="ja-JP" altLang="en-US"/>
        </a:p>
      </dgm:t>
    </dgm:pt>
    <dgm:pt modelId="{3A126AAB-9015-4606-BCDA-7F97C1B22805}" type="pres">
      <dgm:prSet presAssocID="{B9E7EB94-8012-4504-8BF9-07A67C192623}" presName="level3hierChild" presStyleCnt="0"/>
      <dgm:spPr/>
    </dgm:pt>
    <dgm:pt modelId="{1D972A2D-AFC4-4A2E-8D9E-381D54C95430}" type="pres">
      <dgm:prSet presAssocID="{23C1226A-C66E-49EE-8387-C4432782C733}" presName="conn2-1" presStyleLbl="parChTrans1D4" presStyleIdx="15" presStyleCnt="21"/>
      <dgm:spPr/>
      <dgm:t>
        <a:bodyPr/>
        <a:lstStyle/>
        <a:p>
          <a:endParaRPr kumimoji="1" lang="ja-JP" altLang="en-US"/>
        </a:p>
      </dgm:t>
    </dgm:pt>
    <dgm:pt modelId="{EB03860E-9A00-4E22-86E3-896AC1ACFA7C}" type="pres">
      <dgm:prSet presAssocID="{23C1226A-C66E-49EE-8387-C4432782C733}" presName="connTx" presStyleLbl="parChTrans1D4" presStyleIdx="15" presStyleCnt="21"/>
      <dgm:spPr/>
      <dgm:t>
        <a:bodyPr/>
        <a:lstStyle/>
        <a:p>
          <a:endParaRPr kumimoji="1" lang="ja-JP" altLang="en-US"/>
        </a:p>
      </dgm:t>
    </dgm:pt>
    <dgm:pt modelId="{6F43E29C-181D-484E-8890-312A9676110A}" type="pres">
      <dgm:prSet presAssocID="{40260DD6-AAB7-486F-9825-030D4387191F}" presName="root2" presStyleCnt="0"/>
      <dgm:spPr/>
    </dgm:pt>
    <dgm:pt modelId="{966CA37D-00DF-4F34-BFC8-9FDAFBC5DD85}" type="pres">
      <dgm:prSet presAssocID="{40260DD6-AAB7-486F-9825-030D4387191F}" presName="LevelTwoTextNode" presStyleLbl="node4" presStyleIdx="15" presStyleCnt="21" custScaleX="214359" custScaleY="68302" custLinFactNeighborX="-3778" custLinFactNeighborY="9458">
        <dgm:presLayoutVars>
          <dgm:chPref val="3"/>
        </dgm:presLayoutVars>
      </dgm:prSet>
      <dgm:spPr/>
      <dgm:t>
        <a:bodyPr/>
        <a:lstStyle/>
        <a:p>
          <a:endParaRPr kumimoji="1" lang="ja-JP" altLang="en-US"/>
        </a:p>
      </dgm:t>
    </dgm:pt>
    <dgm:pt modelId="{26400DB2-AC61-4F49-8BC6-C007C1BD52E0}" type="pres">
      <dgm:prSet presAssocID="{40260DD6-AAB7-486F-9825-030D4387191F}" presName="level3hierChild" presStyleCnt="0"/>
      <dgm:spPr/>
    </dgm:pt>
    <dgm:pt modelId="{F320662A-A4FD-49BF-A916-745DDE108AB8}" type="pres">
      <dgm:prSet presAssocID="{6B85C23B-AC1E-4086-B365-E0E3C085BC60}" presName="conn2-1" presStyleLbl="parChTrans1D4" presStyleIdx="16" presStyleCnt="21"/>
      <dgm:spPr/>
      <dgm:t>
        <a:bodyPr/>
        <a:lstStyle/>
        <a:p>
          <a:endParaRPr kumimoji="1" lang="ja-JP" altLang="en-US"/>
        </a:p>
      </dgm:t>
    </dgm:pt>
    <dgm:pt modelId="{0C4D3873-417C-4D6D-A1A0-0A25DB0284D6}" type="pres">
      <dgm:prSet presAssocID="{6B85C23B-AC1E-4086-B365-E0E3C085BC60}" presName="connTx" presStyleLbl="parChTrans1D4" presStyleIdx="16" presStyleCnt="21"/>
      <dgm:spPr/>
      <dgm:t>
        <a:bodyPr/>
        <a:lstStyle/>
        <a:p>
          <a:endParaRPr kumimoji="1" lang="ja-JP" altLang="en-US"/>
        </a:p>
      </dgm:t>
    </dgm:pt>
    <dgm:pt modelId="{301458C3-CE93-4370-9F3F-CB9617186365}" type="pres">
      <dgm:prSet presAssocID="{F4A7B59E-4AE7-4732-854B-843DDBC346F5}" presName="root2" presStyleCnt="0"/>
      <dgm:spPr/>
    </dgm:pt>
    <dgm:pt modelId="{6C530C62-966D-42B3-BFD2-3DB99D22002E}" type="pres">
      <dgm:prSet presAssocID="{F4A7B59E-4AE7-4732-854B-843DDBC346F5}" presName="LevelTwoTextNode" presStyleLbl="node4" presStyleIdx="16" presStyleCnt="21" custScaleX="161051" custScaleY="82645" custLinFactNeighborX="-4389" custLinFactNeighborY="20473">
        <dgm:presLayoutVars>
          <dgm:chPref val="3"/>
        </dgm:presLayoutVars>
      </dgm:prSet>
      <dgm:spPr/>
      <dgm:t>
        <a:bodyPr/>
        <a:lstStyle/>
        <a:p>
          <a:endParaRPr kumimoji="1" lang="ja-JP" altLang="en-US"/>
        </a:p>
      </dgm:t>
    </dgm:pt>
    <dgm:pt modelId="{6B4AABEE-02E5-4281-ADEA-85BA4D047574}" type="pres">
      <dgm:prSet presAssocID="{F4A7B59E-4AE7-4732-854B-843DDBC346F5}" presName="level3hierChild" presStyleCnt="0"/>
      <dgm:spPr/>
    </dgm:pt>
    <dgm:pt modelId="{39D342CC-960D-41FC-B287-B805A8DAE5DE}" type="pres">
      <dgm:prSet presAssocID="{FB4DBA8D-1C09-4F2D-9E40-D43E9EE5F76F}" presName="conn2-1" presStyleLbl="parChTrans1D4" presStyleIdx="17" presStyleCnt="21"/>
      <dgm:spPr/>
      <dgm:t>
        <a:bodyPr/>
        <a:lstStyle/>
        <a:p>
          <a:endParaRPr kumimoji="1" lang="ja-JP" altLang="en-US"/>
        </a:p>
      </dgm:t>
    </dgm:pt>
    <dgm:pt modelId="{1852D193-3E3D-4685-9C16-61212153CDDA}" type="pres">
      <dgm:prSet presAssocID="{FB4DBA8D-1C09-4F2D-9E40-D43E9EE5F76F}" presName="connTx" presStyleLbl="parChTrans1D4" presStyleIdx="17" presStyleCnt="21"/>
      <dgm:spPr/>
      <dgm:t>
        <a:bodyPr/>
        <a:lstStyle/>
        <a:p>
          <a:endParaRPr kumimoji="1" lang="ja-JP" altLang="en-US"/>
        </a:p>
      </dgm:t>
    </dgm:pt>
    <dgm:pt modelId="{A795505E-18D2-4892-9CDC-BA38B3EE8675}" type="pres">
      <dgm:prSet presAssocID="{64689B19-A598-40A0-B5C9-1E7824746B5D}" presName="root2" presStyleCnt="0"/>
      <dgm:spPr/>
    </dgm:pt>
    <dgm:pt modelId="{31D677EE-43FC-4A14-B052-D7A47C574B35}" type="pres">
      <dgm:prSet presAssocID="{64689B19-A598-40A0-B5C9-1E7824746B5D}" presName="LevelTwoTextNode" presStyleLbl="node4" presStyleIdx="17" presStyleCnt="21" custScaleX="214359" custScaleY="68302" custLinFactNeighborX="-3778" custLinFactNeighborY="12616">
        <dgm:presLayoutVars>
          <dgm:chPref val="3"/>
        </dgm:presLayoutVars>
      </dgm:prSet>
      <dgm:spPr/>
      <dgm:t>
        <a:bodyPr/>
        <a:lstStyle/>
        <a:p>
          <a:endParaRPr kumimoji="1" lang="ja-JP" altLang="en-US"/>
        </a:p>
      </dgm:t>
    </dgm:pt>
    <dgm:pt modelId="{CDE23F7C-383E-4CF5-BAEC-F917024521B0}" type="pres">
      <dgm:prSet presAssocID="{64689B19-A598-40A0-B5C9-1E7824746B5D}" presName="level3hierChild" presStyleCnt="0"/>
      <dgm:spPr/>
    </dgm:pt>
    <dgm:pt modelId="{9BEA4B3C-B853-4344-B5CE-F36B1BD57276}" type="pres">
      <dgm:prSet presAssocID="{DB763251-49B3-4166-B51C-B2FB03BA98B3}" presName="conn2-1" presStyleLbl="parChTrans1D4" presStyleIdx="18" presStyleCnt="21"/>
      <dgm:spPr/>
      <dgm:t>
        <a:bodyPr/>
        <a:lstStyle/>
        <a:p>
          <a:endParaRPr kumimoji="1" lang="ja-JP" altLang="en-US"/>
        </a:p>
      </dgm:t>
    </dgm:pt>
    <dgm:pt modelId="{4A2CF0F3-68E8-452A-AACF-351951478B42}" type="pres">
      <dgm:prSet presAssocID="{DB763251-49B3-4166-B51C-B2FB03BA98B3}" presName="connTx" presStyleLbl="parChTrans1D4" presStyleIdx="18" presStyleCnt="21"/>
      <dgm:spPr/>
      <dgm:t>
        <a:bodyPr/>
        <a:lstStyle/>
        <a:p>
          <a:endParaRPr kumimoji="1" lang="ja-JP" altLang="en-US"/>
        </a:p>
      </dgm:t>
    </dgm:pt>
    <dgm:pt modelId="{486CF5B6-8311-416C-ADA9-7C0A5AE32B3C}" type="pres">
      <dgm:prSet presAssocID="{8DF9F616-04AB-4892-88A2-1E04C64365EE}" presName="root2" presStyleCnt="0"/>
      <dgm:spPr/>
    </dgm:pt>
    <dgm:pt modelId="{A9F8F212-02D8-44D7-B92A-85136674FB77}" type="pres">
      <dgm:prSet presAssocID="{8DF9F616-04AB-4892-88A2-1E04C64365EE}" presName="LevelTwoTextNode" presStyleLbl="node4" presStyleIdx="18" presStyleCnt="21" custScaleX="214359" custScaleY="68302" custLinFactNeighborX="-3976" custLinFactNeighborY="5884">
        <dgm:presLayoutVars>
          <dgm:chPref val="3"/>
        </dgm:presLayoutVars>
      </dgm:prSet>
      <dgm:spPr/>
      <dgm:t>
        <a:bodyPr/>
        <a:lstStyle/>
        <a:p>
          <a:endParaRPr kumimoji="1" lang="ja-JP" altLang="en-US"/>
        </a:p>
      </dgm:t>
    </dgm:pt>
    <dgm:pt modelId="{181C6C65-8ED4-47A6-96BA-25AF616D49C1}" type="pres">
      <dgm:prSet presAssocID="{8DF9F616-04AB-4892-88A2-1E04C64365EE}" presName="level3hierChild" presStyleCnt="0"/>
      <dgm:spPr/>
    </dgm:pt>
    <dgm:pt modelId="{BF093D54-A306-4F2A-B8C2-648B553130C6}" type="pres">
      <dgm:prSet presAssocID="{EB95B123-BE86-4B66-94B8-C296DDF7DFAD}" presName="conn2-1" presStyleLbl="parChTrans1D4" presStyleIdx="19" presStyleCnt="21"/>
      <dgm:spPr/>
      <dgm:t>
        <a:bodyPr/>
        <a:lstStyle/>
        <a:p>
          <a:endParaRPr kumimoji="1" lang="ja-JP" altLang="en-US"/>
        </a:p>
      </dgm:t>
    </dgm:pt>
    <dgm:pt modelId="{70A597C0-2281-432C-A1CA-84402F8EA136}" type="pres">
      <dgm:prSet presAssocID="{EB95B123-BE86-4B66-94B8-C296DDF7DFAD}" presName="connTx" presStyleLbl="parChTrans1D4" presStyleIdx="19" presStyleCnt="21"/>
      <dgm:spPr/>
      <dgm:t>
        <a:bodyPr/>
        <a:lstStyle/>
        <a:p>
          <a:endParaRPr kumimoji="1" lang="ja-JP" altLang="en-US"/>
        </a:p>
      </dgm:t>
    </dgm:pt>
    <dgm:pt modelId="{BFBDDB94-3B96-4CD0-AD25-E684CA39E853}" type="pres">
      <dgm:prSet presAssocID="{C93B82B4-DF38-4971-B5E8-413D4E203C9A}" presName="root2" presStyleCnt="0"/>
      <dgm:spPr/>
    </dgm:pt>
    <dgm:pt modelId="{6786EAD8-B321-4EA6-AB5F-9B9F623D807D}" type="pres">
      <dgm:prSet presAssocID="{C93B82B4-DF38-4971-B5E8-413D4E203C9A}" presName="LevelTwoTextNode" presStyleLbl="node4" presStyleIdx="19" presStyleCnt="21" custScaleX="161051" custScaleY="82645" custLinFactNeighborX="-4389" custLinFactNeighborY="3445">
        <dgm:presLayoutVars>
          <dgm:chPref val="3"/>
        </dgm:presLayoutVars>
      </dgm:prSet>
      <dgm:spPr/>
      <dgm:t>
        <a:bodyPr/>
        <a:lstStyle/>
        <a:p>
          <a:endParaRPr kumimoji="1" lang="ja-JP" altLang="en-US"/>
        </a:p>
      </dgm:t>
    </dgm:pt>
    <dgm:pt modelId="{ED014D9D-DCD4-419D-AC78-765309A2FD6F}" type="pres">
      <dgm:prSet presAssocID="{C93B82B4-DF38-4971-B5E8-413D4E203C9A}" presName="level3hierChild" presStyleCnt="0"/>
      <dgm:spPr/>
    </dgm:pt>
    <dgm:pt modelId="{6D908A00-DB7E-42B6-87DE-D0F1F2589E83}" type="pres">
      <dgm:prSet presAssocID="{68097E15-14CA-47DC-855A-DBD08F05E4F3}" presName="conn2-1" presStyleLbl="parChTrans1D4" presStyleIdx="20" presStyleCnt="21"/>
      <dgm:spPr/>
      <dgm:t>
        <a:bodyPr/>
        <a:lstStyle/>
        <a:p>
          <a:endParaRPr kumimoji="1" lang="ja-JP" altLang="en-US"/>
        </a:p>
      </dgm:t>
    </dgm:pt>
    <dgm:pt modelId="{6820D8B8-97D2-490E-AB1B-0DC1A8D1E8CD}" type="pres">
      <dgm:prSet presAssocID="{68097E15-14CA-47DC-855A-DBD08F05E4F3}" presName="connTx" presStyleLbl="parChTrans1D4" presStyleIdx="20" presStyleCnt="21"/>
      <dgm:spPr/>
      <dgm:t>
        <a:bodyPr/>
        <a:lstStyle/>
        <a:p>
          <a:endParaRPr kumimoji="1" lang="ja-JP" altLang="en-US"/>
        </a:p>
      </dgm:t>
    </dgm:pt>
    <dgm:pt modelId="{42F7F4B8-AAA6-44CA-90DC-CD62F758323F}" type="pres">
      <dgm:prSet presAssocID="{BC26735E-47BB-445C-BA20-D60CC18EAF9C}" presName="root2" presStyleCnt="0"/>
      <dgm:spPr/>
    </dgm:pt>
    <dgm:pt modelId="{1FC84E86-98DC-44B3-AE93-DEECD0B1BB16}" type="pres">
      <dgm:prSet presAssocID="{BC26735E-47BB-445C-BA20-D60CC18EAF9C}" presName="LevelTwoTextNode" presStyleLbl="node4" presStyleIdx="20" presStyleCnt="21" custScaleX="214359" custScaleY="68302" custLinFactNeighborX="-3778" custLinFactNeighborY="-167">
        <dgm:presLayoutVars>
          <dgm:chPref val="3"/>
        </dgm:presLayoutVars>
      </dgm:prSet>
      <dgm:spPr/>
      <dgm:t>
        <a:bodyPr/>
        <a:lstStyle/>
        <a:p>
          <a:endParaRPr kumimoji="1" lang="ja-JP" altLang="en-US"/>
        </a:p>
      </dgm:t>
    </dgm:pt>
    <dgm:pt modelId="{6D3D4245-3310-427E-BB63-7E65743A65E5}" type="pres">
      <dgm:prSet presAssocID="{BC26735E-47BB-445C-BA20-D60CC18EAF9C}" presName="level3hierChild" presStyleCnt="0"/>
      <dgm:spPr/>
    </dgm:pt>
  </dgm:ptLst>
  <dgm:cxnLst>
    <dgm:cxn modelId="{BC8167DE-29E5-40D9-9363-497D78146E0A}" type="presOf" srcId="{36B3AC36-B544-4BDA-B802-143760F9BB92}" destId="{E35ED37B-058A-4243-84C2-D2036A93A4C1}" srcOrd="0" destOrd="0" presId="urn:microsoft.com/office/officeart/2005/8/layout/hierarchy2"/>
    <dgm:cxn modelId="{E5BAA5DB-B6BB-4F33-B316-234A634BC689}" type="presOf" srcId="{DF10667E-5D9C-4714-BF03-E51B256ABE8A}" destId="{F84CBBCC-4A79-4B2D-BD7D-B52A1ED9577D}" srcOrd="0" destOrd="0" presId="urn:microsoft.com/office/officeart/2005/8/layout/hierarchy2"/>
    <dgm:cxn modelId="{63FF80AC-2F05-43CF-BF7C-C234A6619D1B}" type="presOf" srcId="{1939741F-3B82-4422-89D7-35D1483DDF23}" destId="{AA628FEA-7FED-48E8-AD4A-C0A1C3EEA237}" srcOrd="1" destOrd="0" presId="urn:microsoft.com/office/officeart/2005/8/layout/hierarchy2"/>
    <dgm:cxn modelId="{5B5ABE1D-5DE6-438A-BE18-DBB4354A1FE6}" type="presOf" srcId="{23C1226A-C66E-49EE-8387-C4432782C733}" destId="{EB03860E-9A00-4E22-86E3-896AC1ACFA7C}" srcOrd="1" destOrd="0" presId="urn:microsoft.com/office/officeart/2005/8/layout/hierarchy2"/>
    <dgm:cxn modelId="{3DAFEF8D-200B-4E66-8F27-985424B3E5F6}" type="presOf" srcId="{FB9BF5DE-F7D3-44A5-B4B6-6C884CBED37B}" destId="{8AA624B5-A94D-4474-8024-79D1329AEB6F}" srcOrd="1" destOrd="0" presId="urn:microsoft.com/office/officeart/2005/8/layout/hierarchy2"/>
    <dgm:cxn modelId="{138C49DF-E8E5-4D9D-A7D7-3021B0D52552}" type="presOf" srcId="{A6DCA1B6-3BDD-44D7-BF3A-CE429404E6F2}" destId="{23BCC94B-5470-42E7-8958-96A5B5A65921}" srcOrd="0" destOrd="0" presId="urn:microsoft.com/office/officeart/2005/8/layout/hierarchy2"/>
    <dgm:cxn modelId="{CA3C4AEE-79F7-460B-8BFD-2D5587054690}" type="presOf" srcId="{6B85C23B-AC1E-4086-B365-E0E3C085BC60}" destId="{0C4D3873-417C-4D6D-A1A0-0A25DB0284D6}" srcOrd="1" destOrd="0" presId="urn:microsoft.com/office/officeart/2005/8/layout/hierarchy2"/>
    <dgm:cxn modelId="{28A24E07-E144-4125-8B78-52CE1A7B1DDC}" type="presOf" srcId="{DB763251-49B3-4166-B51C-B2FB03BA98B3}" destId="{9BEA4B3C-B853-4344-B5CE-F36B1BD57276}" srcOrd="0" destOrd="0" presId="urn:microsoft.com/office/officeart/2005/8/layout/hierarchy2"/>
    <dgm:cxn modelId="{3859324F-41F9-456E-9DD0-0ADCCF86AFDA}" type="presOf" srcId="{1BD4F725-A9DA-49CB-831A-5CEC677B06F2}" destId="{86F8032A-A0D0-4917-A146-BE9A584DDF5F}" srcOrd="0" destOrd="0" presId="urn:microsoft.com/office/officeart/2005/8/layout/hierarchy2"/>
    <dgm:cxn modelId="{501E6D0D-0317-49B6-9ED8-C4EBD1C04505}" type="presOf" srcId="{EB95B123-BE86-4B66-94B8-C296DDF7DFAD}" destId="{70A597C0-2281-432C-A1CA-84402F8EA136}" srcOrd="1" destOrd="0" presId="urn:microsoft.com/office/officeart/2005/8/layout/hierarchy2"/>
    <dgm:cxn modelId="{7E14F317-DBED-4EA4-AB2E-07F7AD63F645}" type="presOf" srcId="{9F874968-D13A-4571-8685-D19B3B093842}" destId="{8BDA4FF5-ADA7-484A-9A83-E19AE027EB78}" srcOrd="0" destOrd="0" presId="urn:microsoft.com/office/officeart/2005/8/layout/hierarchy2"/>
    <dgm:cxn modelId="{1A148C35-6088-462A-82ED-8CB8E047D433}" type="presOf" srcId="{C93B82B4-DF38-4971-B5E8-413D4E203C9A}" destId="{6786EAD8-B321-4EA6-AB5F-9B9F623D807D}" srcOrd="0" destOrd="0" presId="urn:microsoft.com/office/officeart/2005/8/layout/hierarchy2"/>
    <dgm:cxn modelId="{3518E6BC-56DE-42DB-B903-68014C083E3B}" srcId="{3468BE99-B661-4466-B0B4-6613D9F66605}" destId="{F462D2BE-C65A-4FDD-A272-DC310C757481}" srcOrd="0" destOrd="0" parTransId="{F7943C2A-7383-4D80-A7DD-9347D01A27D6}" sibTransId="{F3B29BC7-D0AE-4D0E-BDFA-E78EABB77D05}"/>
    <dgm:cxn modelId="{911D3C26-003D-41D8-AA33-F4DAA80E5E79}" srcId="{49D7ED82-E69D-4BF3-A23B-B1E1B094813D}" destId="{D42DBBBC-73DA-4D50-9DFF-0A031192429D}" srcOrd="0" destOrd="0" parTransId="{78A5BAF8-E28A-4B2E-A31B-B42259D798F9}" sibTransId="{9E87911D-BC3A-4415-977A-503510D1C7F6}"/>
    <dgm:cxn modelId="{BBCC5098-C3C1-4E24-BB72-C41171B666CB}" type="presOf" srcId="{6545FD1C-5FC1-4700-8DFE-FE0B78A9782C}" destId="{5A55B058-83EA-44FA-9479-8CAE08B8A134}" srcOrd="1" destOrd="0" presId="urn:microsoft.com/office/officeart/2005/8/layout/hierarchy2"/>
    <dgm:cxn modelId="{A235D70D-B37B-4DB2-8969-3715BF269C4C}" type="presOf" srcId="{F9F59FED-5345-4512-A61A-EF9DC35D38CD}" destId="{2385EAEB-D616-434D-B427-A16532A38C74}" srcOrd="0" destOrd="0" presId="urn:microsoft.com/office/officeart/2005/8/layout/hierarchy2"/>
    <dgm:cxn modelId="{12725FC8-9786-4239-856E-8EC1480689A5}" srcId="{396E1676-F5E2-40EE-943A-22BC1AA3C218}" destId="{C93B82B4-DF38-4971-B5E8-413D4E203C9A}" srcOrd="3" destOrd="0" parTransId="{EB95B123-BE86-4B66-94B8-C296DDF7DFAD}" sibTransId="{D34D632A-1BE9-4A58-8578-6F79B7F7C98A}"/>
    <dgm:cxn modelId="{51C00319-F27E-4B9D-AE93-8767D1B5504F}" type="presOf" srcId="{F7943C2A-7383-4D80-A7DD-9347D01A27D6}" destId="{CCB0C747-D069-4E96-A527-9A504F471761}" srcOrd="0" destOrd="0" presId="urn:microsoft.com/office/officeart/2005/8/layout/hierarchy2"/>
    <dgm:cxn modelId="{88122E4D-4304-482F-8407-1DE957E9BB33}" srcId="{8D4705A7-5CC0-4572-BF20-FA48DC378348}" destId="{A6DCA1B6-3BDD-44D7-BF3A-CE429404E6F2}" srcOrd="1" destOrd="0" parTransId="{B092C718-9208-4C36-9B14-95517915641F}" sibTransId="{147B652D-6766-4BA3-B426-CD1C571C3B8F}"/>
    <dgm:cxn modelId="{037CA086-BF85-49DF-991E-2D6DD6CFD3F0}" type="presOf" srcId="{9F73B6BA-9DB9-4EF5-A53D-ED277DA6387E}" destId="{A0E17437-16AA-4058-BD1D-1539CE236A11}" srcOrd="0" destOrd="0" presId="urn:microsoft.com/office/officeart/2005/8/layout/hierarchy2"/>
    <dgm:cxn modelId="{3762F1EA-A051-4822-B328-04BDBCCBF716}" type="presOf" srcId="{57C48E1D-C8E2-4ECF-A8DD-8A0B64E6FC26}" destId="{1217671E-6B05-4BA1-882D-DE5DDE5D77AA}" srcOrd="0" destOrd="0" presId="urn:microsoft.com/office/officeart/2005/8/layout/hierarchy2"/>
    <dgm:cxn modelId="{43B8BC7A-2990-4350-ADE6-EFD39D665620}" type="presOf" srcId="{FB9BF5DE-F7D3-44A5-B4B6-6C884CBED37B}" destId="{C8A36CD7-5AA6-4FEB-9472-EEB09AF89494}" srcOrd="0" destOrd="0" presId="urn:microsoft.com/office/officeart/2005/8/layout/hierarchy2"/>
    <dgm:cxn modelId="{774DF162-3F5D-428E-B784-082CBF1A4AB7}" type="presOf" srcId="{8D4705A7-5CC0-4572-BF20-FA48DC378348}" destId="{0FA245AD-6872-4286-9BA1-EE0DEC5B7813}" srcOrd="0" destOrd="0" presId="urn:microsoft.com/office/officeart/2005/8/layout/hierarchy2"/>
    <dgm:cxn modelId="{21A2776D-A3C3-490D-A356-DDAB7D0D78EF}" srcId="{FCCD6AAC-D1AE-43E5-9E61-44384D09EE77}" destId="{1BD4F725-A9DA-49CB-831A-5CEC677B06F2}" srcOrd="0" destOrd="0" parTransId="{156B44AA-4FF8-4F9E-91F8-24A0A06D6DC7}" sibTransId="{9C96A112-FADA-4009-A35A-0AF6CF2811AF}"/>
    <dgm:cxn modelId="{F4432FFD-414E-4E88-8306-C2CB4FA30663}" type="presOf" srcId="{8DF9F616-04AB-4892-88A2-1E04C64365EE}" destId="{A9F8F212-02D8-44D7-B92A-85136674FB77}" srcOrd="0" destOrd="0" presId="urn:microsoft.com/office/officeart/2005/8/layout/hierarchy2"/>
    <dgm:cxn modelId="{2788C65E-28A0-4245-96BA-6FC9B9B68C92}" srcId="{DF10667E-5D9C-4714-BF03-E51B256ABE8A}" destId="{9F874968-D13A-4571-8685-D19B3B093842}" srcOrd="0" destOrd="0" parTransId="{D3192C51-EA7E-4D2E-A450-4393036D0D7B}" sibTransId="{5060F4A5-9737-45CA-AA8B-B9264590050D}"/>
    <dgm:cxn modelId="{B36763ED-3880-492D-BE42-C98E57E5A02E}" type="presOf" srcId="{49D7ED82-E69D-4BF3-A23B-B1E1B094813D}" destId="{A350A930-A46B-42DD-895D-548F98AE5938}" srcOrd="0" destOrd="0" presId="urn:microsoft.com/office/officeart/2005/8/layout/hierarchy2"/>
    <dgm:cxn modelId="{00B17650-E084-438C-9BF0-D432E365E262}" srcId="{8810E540-4E5C-455E-8786-4178869FEC9E}" destId="{DF10667E-5D9C-4714-BF03-E51B256ABE8A}" srcOrd="0" destOrd="0" parTransId="{6545FD1C-5FC1-4700-8DFE-FE0B78A9782C}" sibTransId="{8F542BBC-D49D-4702-A4A1-4C57DDA99F78}"/>
    <dgm:cxn modelId="{3B546A76-4148-4680-8247-0178CB8AC91A}" type="presOf" srcId="{BC26735E-47BB-445C-BA20-D60CC18EAF9C}" destId="{1FC84E86-98DC-44B3-AE93-DEECD0B1BB16}" srcOrd="0" destOrd="0" presId="urn:microsoft.com/office/officeart/2005/8/layout/hierarchy2"/>
    <dgm:cxn modelId="{FB8331BD-DCB2-4A1E-878D-BE2227A3DF67}" type="presOf" srcId="{8810E540-4E5C-455E-8786-4178869FEC9E}" destId="{EF72ECD1-A893-4021-8086-8A54C6153648}" srcOrd="0" destOrd="0" presId="urn:microsoft.com/office/officeart/2005/8/layout/hierarchy2"/>
    <dgm:cxn modelId="{2C3D1E63-FA83-4282-869D-8F53021E33AF}" type="presOf" srcId="{68097E15-14CA-47DC-855A-DBD08F05E4F3}" destId="{6D908A00-DB7E-42B6-87DE-D0F1F2589E83}" srcOrd="0" destOrd="0" presId="urn:microsoft.com/office/officeart/2005/8/layout/hierarchy2"/>
    <dgm:cxn modelId="{8CD0FC4A-9FC9-4DEC-90E9-58A18AC2D029}" type="presOf" srcId="{DB763251-49B3-4166-B51C-B2FB03BA98B3}" destId="{4A2CF0F3-68E8-452A-AACF-351951478B42}" srcOrd="1" destOrd="0" presId="urn:microsoft.com/office/officeart/2005/8/layout/hierarchy2"/>
    <dgm:cxn modelId="{0E48D281-9B46-41B4-9AAA-0DB7AEC5C96F}" type="presOf" srcId="{F7943C2A-7383-4D80-A7DD-9347D01A27D6}" destId="{2315D1C0-8BD0-4AEA-87B5-31D01D5FC12C}" srcOrd="1" destOrd="0" presId="urn:microsoft.com/office/officeart/2005/8/layout/hierarchy2"/>
    <dgm:cxn modelId="{4C643216-EF12-4FE3-B852-9D1982FA8924}" type="presOf" srcId="{B9217E80-5CED-4256-9A3C-83B9D0802F85}" destId="{904983D9-111A-4867-96F5-733884918316}" srcOrd="0" destOrd="0" presId="urn:microsoft.com/office/officeart/2005/8/layout/hierarchy2"/>
    <dgm:cxn modelId="{36AB065B-4C87-4FBC-9192-30C2A2B2B66B}" type="presOf" srcId="{B83DAB56-7F02-4109-A2EF-9F05527804FE}" destId="{30464081-DED4-4938-9E40-01A5E7FAD57A}" srcOrd="1" destOrd="0" presId="urn:microsoft.com/office/officeart/2005/8/layout/hierarchy2"/>
    <dgm:cxn modelId="{372AFFD1-6A78-44EC-9056-EA0EC2A4E447}" type="presOf" srcId="{196EED9E-A515-499D-9C52-CFC1680F067A}" destId="{072D6239-3C1E-412D-8449-46721ADC21C4}" srcOrd="0" destOrd="0" presId="urn:microsoft.com/office/officeart/2005/8/layout/hierarchy2"/>
    <dgm:cxn modelId="{24F82466-6106-4F97-9C4F-5A3B94235D03}" type="presOf" srcId="{FCCD6AAC-D1AE-43E5-9E61-44384D09EE77}" destId="{A88ABBAE-17D3-4FC2-8F72-1CD09AA059C0}" srcOrd="0" destOrd="0" presId="urn:microsoft.com/office/officeart/2005/8/layout/hierarchy2"/>
    <dgm:cxn modelId="{6FACB280-4269-45BE-93D7-7B57DDE16F55}" type="presOf" srcId="{EA0F2909-AEE2-43C8-B64C-76A4D40D1EC9}" destId="{A1AEB05D-0FA5-493C-BD6C-A5FD62417CF8}" srcOrd="1" destOrd="0" presId="urn:microsoft.com/office/officeart/2005/8/layout/hierarchy2"/>
    <dgm:cxn modelId="{490151E0-8CF7-4095-B69C-15D9264BA86E}" srcId="{4F7B2B33-F873-4D33-B0F6-75012C5701C4}" destId="{E19FA3C9-B2A6-40EA-B435-4D6EA178A79D}" srcOrd="0" destOrd="0" parTransId="{3AAF2B65-6224-48C4-B250-13FB91D09439}" sibTransId="{CBE315FE-A408-48EE-ACEF-F717A13A1141}"/>
    <dgm:cxn modelId="{86FC720A-4D83-417C-9BB5-4EADF9CDAC1D}" srcId="{396E1676-F5E2-40EE-943A-22BC1AA3C218}" destId="{EB5EAFA2-2C4C-41C7-BAF7-E078250B3AD0}" srcOrd="0" destOrd="0" parTransId="{36B3AC36-B544-4BDA-B802-143760F9BB92}" sibTransId="{2BBAE544-D4AA-42DF-9208-557D9C1D5604}"/>
    <dgm:cxn modelId="{CFD6FB36-D148-43B0-AF92-13C9B71375CE}" type="presOf" srcId="{1939741F-3B82-4422-89D7-35D1483DDF23}" destId="{2117D81B-D1FC-4D04-8327-99B487FEE4A9}" srcOrd="0" destOrd="0" presId="urn:microsoft.com/office/officeart/2005/8/layout/hierarchy2"/>
    <dgm:cxn modelId="{D766FAC0-8609-4685-92E9-1546CA5896F1}" type="presOf" srcId="{EB95B123-BE86-4B66-94B8-C296DDF7DFAD}" destId="{BF093D54-A306-4F2A-B8C2-648B553130C6}" srcOrd="0" destOrd="0" presId="urn:microsoft.com/office/officeart/2005/8/layout/hierarchy2"/>
    <dgm:cxn modelId="{A2706466-0DD6-47CD-88A5-DB2D675F014D}" type="presOf" srcId="{DED28FB0-AD34-44A8-910E-B8B4267A9063}" destId="{1FD09FD7-F7AE-407D-B1E9-1EF16E7C1712}" srcOrd="0" destOrd="0" presId="urn:microsoft.com/office/officeart/2005/8/layout/hierarchy2"/>
    <dgm:cxn modelId="{7F68846F-F12B-4FA9-AA71-40896EDFE955}" type="presOf" srcId="{64689B19-A598-40A0-B5C9-1E7824746B5D}" destId="{31D677EE-43FC-4A14-B052-D7A47C574B35}" srcOrd="0" destOrd="0" presId="urn:microsoft.com/office/officeart/2005/8/layout/hierarchy2"/>
    <dgm:cxn modelId="{76396CF4-245D-4C97-B9A0-9F2EBA5EF57E}" type="presOf" srcId="{D8DD35CD-4C79-4383-BD62-834AC5110E96}" destId="{3BC59D6C-08A0-42C5-811F-58815D56653D}" srcOrd="0" destOrd="0" presId="urn:microsoft.com/office/officeart/2005/8/layout/hierarchy2"/>
    <dgm:cxn modelId="{9A51B984-0407-4BAB-BDD4-3CE483FC3CF0}" type="presOf" srcId="{B092C718-9208-4C36-9B14-95517915641F}" destId="{281BAA53-A997-42A1-B632-5FAE92867565}" srcOrd="1" destOrd="0" presId="urn:microsoft.com/office/officeart/2005/8/layout/hierarchy2"/>
    <dgm:cxn modelId="{7417D65C-8A74-4917-8DF1-74F25F8A8603}" srcId="{196EED9E-A515-499D-9C52-CFC1680F067A}" destId="{3468BE99-B661-4466-B0B4-6613D9F66605}" srcOrd="1" destOrd="0" parTransId="{59BFA80B-08B2-4DD0-AADB-489D28214CAA}" sibTransId="{2518CFB3-78AD-4D94-973C-A1FE219F0A7A}"/>
    <dgm:cxn modelId="{EA551435-969F-4D46-AA0D-3252CB5AA4D0}" type="presOf" srcId="{FD1A8C42-68C7-495C-8335-481811A0BD24}" destId="{FF3BEEAE-617A-48A6-8BC2-F0E4D8348BC9}" srcOrd="0" destOrd="0" presId="urn:microsoft.com/office/officeart/2005/8/layout/hierarchy2"/>
    <dgm:cxn modelId="{FBB24D4A-99DC-4259-BF4C-DAC4D6CE85E4}" type="presOf" srcId="{6DD6539C-7F60-4C7E-924C-4538F2E5BEC6}" destId="{3FE0F421-C11E-47E7-8FF4-2491B8922A18}" srcOrd="0" destOrd="0" presId="urn:microsoft.com/office/officeart/2005/8/layout/hierarchy2"/>
    <dgm:cxn modelId="{FF8D74A9-E049-4E53-9497-80A9074F9870}" type="presOf" srcId="{41D3B749-F582-4A38-8164-2B359296FF79}" destId="{9FF1A0D6-DAC3-4EA8-8392-875F34961281}" srcOrd="1" destOrd="0" presId="urn:microsoft.com/office/officeart/2005/8/layout/hierarchy2"/>
    <dgm:cxn modelId="{4E95E62E-1601-45D9-8963-01A38AB8E0FF}" type="presOf" srcId="{6DD6539C-7F60-4C7E-924C-4538F2E5BEC6}" destId="{4655F3D7-9214-4556-8E9B-82B8502F26AC}" srcOrd="1" destOrd="0" presId="urn:microsoft.com/office/officeart/2005/8/layout/hierarchy2"/>
    <dgm:cxn modelId="{88A20BE1-6813-4C8A-821D-27CA06FC54D1}" type="presOf" srcId="{3468BE99-B661-4466-B0B4-6613D9F66605}" destId="{260D709C-C5F4-4387-9A0B-460794CA0EA0}" srcOrd="0" destOrd="0" presId="urn:microsoft.com/office/officeart/2005/8/layout/hierarchy2"/>
    <dgm:cxn modelId="{7532B674-D129-4654-A011-EDB2FFE325E6}" type="presOf" srcId="{B092C718-9208-4C36-9B14-95517915641F}" destId="{80624502-F58B-4171-9DC3-5CDA47B30396}" srcOrd="0" destOrd="0" presId="urn:microsoft.com/office/officeart/2005/8/layout/hierarchy2"/>
    <dgm:cxn modelId="{1464C11B-F7C1-4C98-9C0A-332ADDDB825C}" type="presOf" srcId="{57C48E1D-C8E2-4ECF-A8DD-8A0B64E6FC26}" destId="{605D2C86-15A4-4CD3-897E-F9C0BAA3EA22}" srcOrd="1" destOrd="0" presId="urn:microsoft.com/office/officeart/2005/8/layout/hierarchy2"/>
    <dgm:cxn modelId="{6B878680-05A2-4D5B-86E6-8EF2355A365C}" type="presOf" srcId="{59BFA80B-08B2-4DD0-AADB-489D28214CAA}" destId="{974084C9-D4B3-4DCA-8606-7F4397FCD9F6}" srcOrd="1" destOrd="0" presId="urn:microsoft.com/office/officeart/2005/8/layout/hierarchy2"/>
    <dgm:cxn modelId="{E4613BAF-6607-49A2-88C6-D69E59E51FAA}" type="presOf" srcId="{156B44AA-4FF8-4F9E-91F8-24A0A06D6DC7}" destId="{BC295EB7-2D33-4C13-8B34-3EE37CAE5FDE}" srcOrd="1" destOrd="0" presId="urn:microsoft.com/office/officeart/2005/8/layout/hierarchy2"/>
    <dgm:cxn modelId="{80A4C17D-C97D-4559-82B9-581DA52FE271}" srcId="{DF10667E-5D9C-4714-BF03-E51B256ABE8A}" destId="{FCCD6AAC-D1AE-43E5-9E61-44384D09EE77}" srcOrd="1" destOrd="0" parTransId="{1939741F-3B82-4422-89D7-35D1483DDF23}" sibTransId="{C8EF6863-F90B-41A6-9BEC-DDC7E8CAF64E}"/>
    <dgm:cxn modelId="{91854C21-DCDA-45F3-8BD4-6F7BCF0F3CE5}" type="presOf" srcId="{EA0F2909-AEE2-43C8-B64C-76A4D40D1EC9}" destId="{A06F7C0C-80A6-4FF0-A436-2CAA84D9BE9F}" srcOrd="0" destOrd="0" presId="urn:microsoft.com/office/officeart/2005/8/layout/hierarchy2"/>
    <dgm:cxn modelId="{A2B49CD5-E1A8-4BA8-84AD-524C4F640CB7}" srcId="{D8DD35CD-4C79-4383-BD62-834AC5110E96}" destId="{196EED9E-A515-499D-9C52-CFC1680F067A}" srcOrd="0" destOrd="0" parTransId="{FB9BF5DE-F7D3-44A5-B4B6-6C884CBED37B}" sibTransId="{0129AF76-CE6B-4536-B264-1E2C4E5FACE4}"/>
    <dgm:cxn modelId="{84D6B661-57C2-47C7-91B5-CD86314E509A}" srcId="{196EED9E-A515-499D-9C52-CFC1680F067A}" destId="{4F7B2B33-F873-4D33-B0F6-75012C5701C4}" srcOrd="0" destOrd="0" parTransId="{57C48E1D-C8E2-4ECF-A8DD-8A0B64E6FC26}" sibTransId="{1E0DB33A-40DB-4EE3-8E51-DF3BF9B84D9D}"/>
    <dgm:cxn modelId="{9E90A737-930B-482A-95A4-21495CAA2BC9}" type="presOf" srcId="{68097E15-14CA-47DC-855A-DBD08F05E4F3}" destId="{6820D8B8-97D2-490E-AB1B-0DC1A8D1E8CD}" srcOrd="1" destOrd="0" presId="urn:microsoft.com/office/officeart/2005/8/layout/hierarchy2"/>
    <dgm:cxn modelId="{DCA50C00-2028-4E56-8DD0-019134055EAF}" type="presOf" srcId="{D2259179-39BA-498E-BF85-49814F41F3C5}" destId="{7F83A1CC-3BB4-4B86-AEF3-3C972FB169C3}" srcOrd="1" destOrd="0" presId="urn:microsoft.com/office/officeart/2005/8/layout/hierarchy2"/>
    <dgm:cxn modelId="{16C37274-37FF-49D4-BEC4-0805E5EAF643}" type="presOf" srcId="{78A5BAF8-E28A-4B2E-A31B-B42259D798F9}" destId="{555C3467-CE58-4C3F-91DE-3E0EA0688CDA}" srcOrd="0" destOrd="0" presId="urn:microsoft.com/office/officeart/2005/8/layout/hierarchy2"/>
    <dgm:cxn modelId="{6ED56925-063C-4C7A-8F90-BA9A7BD958EF}" type="presOf" srcId="{F4A7B59E-4AE7-4732-854B-843DDBC346F5}" destId="{6C530C62-966D-42B3-BFD2-3DB99D22002E}" srcOrd="0" destOrd="0" presId="urn:microsoft.com/office/officeart/2005/8/layout/hierarchy2"/>
    <dgm:cxn modelId="{0710E10D-F8D1-4575-B6C0-2BEC1F1AF1EB}" type="presOf" srcId="{6B85C23B-AC1E-4086-B365-E0E3C085BC60}" destId="{F320662A-A4FD-49BF-A916-745DDE108AB8}" srcOrd="0" destOrd="0" presId="urn:microsoft.com/office/officeart/2005/8/layout/hierarchy2"/>
    <dgm:cxn modelId="{2C48B942-1A3F-45B6-B836-A4F94F7B5F56}" srcId="{8810E540-4E5C-455E-8786-4178869FEC9E}" destId="{396E1676-F5E2-40EE-943A-22BC1AA3C218}" srcOrd="1" destOrd="0" parTransId="{B83DAB56-7F02-4109-A2EF-9F05527804FE}" sibTransId="{F4D96099-A45C-4F1C-B8D5-5D4C8E8DAD64}"/>
    <dgm:cxn modelId="{E528BD56-FA8B-4F79-9915-1132C7609229}" type="presOf" srcId="{36B3AC36-B544-4BDA-B802-143760F9BB92}" destId="{FB3DDD3A-49B9-46BF-BB59-D16D0C7D593B}" srcOrd="1" destOrd="0" presId="urn:microsoft.com/office/officeart/2005/8/layout/hierarchy2"/>
    <dgm:cxn modelId="{97A07857-DF63-47ED-BEC5-1220CFA84902}" srcId="{4F7B2B33-F873-4D33-B0F6-75012C5701C4}" destId="{8D4705A7-5CC0-4572-BF20-FA48DC378348}" srcOrd="1" destOrd="0" parTransId="{5C499B75-89BA-46E3-8188-F6C71D508291}" sibTransId="{BEAF1E89-A93D-4F3F-800B-648B81BB7B7F}"/>
    <dgm:cxn modelId="{56276346-627B-49CA-9512-002AC5BA1CBB}" type="presOf" srcId="{CD178E6D-BEC2-4E31-96F5-3571EF8929C0}" destId="{4CBD37F1-F6F6-4E6F-B873-5F3F1523F5EF}" srcOrd="1" destOrd="0" presId="urn:microsoft.com/office/officeart/2005/8/layout/hierarchy2"/>
    <dgm:cxn modelId="{1E339AEF-B360-4A5E-B964-286065D0C0C1}" type="presOf" srcId="{3AAF2B65-6224-48C4-B250-13FB91D09439}" destId="{3122F6A5-AABE-4E64-911C-1248E1E8B9BE}" srcOrd="1" destOrd="0" presId="urn:microsoft.com/office/officeart/2005/8/layout/hierarchy2"/>
    <dgm:cxn modelId="{654CD3D2-FA0B-4E70-B31F-D391C7E8AD93}" type="presOf" srcId="{B83DAB56-7F02-4109-A2EF-9F05527804FE}" destId="{167C2845-61B7-4494-A7D9-E75C63FFB555}" srcOrd="0" destOrd="0" presId="urn:microsoft.com/office/officeart/2005/8/layout/hierarchy2"/>
    <dgm:cxn modelId="{C153E929-8421-40A2-A4C7-62AD37049113}" srcId="{B9217E80-5CED-4256-9A3C-83B9D0802F85}" destId="{D8DD35CD-4C79-4383-BD62-834AC5110E96}" srcOrd="0" destOrd="0" parTransId="{2F93DC94-B61C-452B-AD4C-F3F16D021EDB}" sibTransId="{A4739EF8-986A-41EF-B760-60BA8C959E8C}"/>
    <dgm:cxn modelId="{8A0992F6-7EBF-4168-9970-7E2851B8F439}" type="presOf" srcId="{DED28FB0-AD34-44A8-910E-B8B4267A9063}" destId="{35A6341B-188E-4046-BBA9-8D6F16D35166}" srcOrd="1" destOrd="0" presId="urn:microsoft.com/office/officeart/2005/8/layout/hierarchy2"/>
    <dgm:cxn modelId="{FC4128EE-CE4B-4AFB-8CDC-368F8239CACB}" type="presOf" srcId="{78A5BAF8-E28A-4B2E-A31B-B42259D798F9}" destId="{A646320B-19DA-47B8-A2CB-D82191C4AADB}" srcOrd="1" destOrd="0" presId="urn:microsoft.com/office/officeart/2005/8/layout/hierarchy2"/>
    <dgm:cxn modelId="{78B565A1-C4C3-4299-A800-7BF9B7FC1DE5}" type="presOf" srcId="{3AAF2B65-6224-48C4-B250-13FB91D09439}" destId="{A0852E10-99AF-4D46-BFEC-48FBA8BA8D50}" srcOrd="0" destOrd="0" presId="urn:microsoft.com/office/officeart/2005/8/layout/hierarchy2"/>
    <dgm:cxn modelId="{0AE84F27-31BD-413D-80C6-FA3320219D65}" srcId="{C93B82B4-DF38-4971-B5E8-413D4E203C9A}" destId="{BC26735E-47BB-445C-BA20-D60CC18EAF9C}" srcOrd="0" destOrd="0" parTransId="{68097E15-14CA-47DC-855A-DBD08F05E4F3}" sibTransId="{0AFCD98D-B60B-48B5-A919-5D9BF6AF44C6}"/>
    <dgm:cxn modelId="{0C6ACCB6-7F43-4427-BB92-D2ED9AC09C41}" type="presOf" srcId="{396E1676-F5E2-40EE-943A-22BC1AA3C218}" destId="{9A59A3D7-D678-4D6F-B579-DBD5788DF7F9}" srcOrd="0" destOrd="0" presId="urn:microsoft.com/office/officeart/2005/8/layout/hierarchy2"/>
    <dgm:cxn modelId="{913E0511-6AA9-4AD9-9B9C-110792762B8C}" type="presOf" srcId="{D3192C51-EA7E-4D2E-A450-4393036D0D7B}" destId="{1896C417-DAD6-406E-8773-3FB1E52F1E7B}" srcOrd="0" destOrd="0" presId="urn:microsoft.com/office/officeart/2005/8/layout/hierarchy2"/>
    <dgm:cxn modelId="{0FC8D632-9968-4F46-BA42-20498CFC7FBA}" type="presOf" srcId="{D2259179-39BA-498E-BF85-49814F41F3C5}" destId="{356389CD-3A67-4571-BC1A-23C219C2D157}" srcOrd="0" destOrd="0" presId="urn:microsoft.com/office/officeart/2005/8/layout/hierarchy2"/>
    <dgm:cxn modelId="{48C9FC05-7BCA-4848-8967-D62C023D7DCE}" type="presOf" srcId="{FB4DBA8D-1C09-4F2D-9E40-D43E9EE5F76F}" destId="{1852D193-3E3D-4685-9C16-61212153CDDA}" srcOrd="1" destOrd="0" presId="urn:microsoft.com/office/officeart/2005/8/layout/hierarchy2"/>
    <dgm:cxn modelId="{FF252871-F5CB-4D75-9A80-425C53F77353}" type="presOf" srcId="{40260DD6-AAB7-486F-9825-030D4387191F}" destId="{966CA37D-00DF-4F34-BFC8-9FDAFBC5DD85}" srcOrd="0" destOrd="0" presId="urn:microsoft.com/office/officeart/2005/8/layout/hierarchy2"/>
    <dgm:cxn modelId="{9C65441C-87E7-4D8D-A69C-F1A848B5A1CC}" srcId="{8D4705A7-5CC0-4572-BF20-FA48DC378348}" destId="{831E3EB4-141F-4155-B7E6-4A43B732EEC1}" srcOrd="0" destOrd="0" parTransId="{41D3B749-F582-4A38-8164-2B359296FF79}" sibTransId="{E51CF7BD-BE03-42FB-AD05-0EDF32901A97}"/>
    <dgm:cxn modelId="{D759E4A2-EC89-43D1-98EC-961E323FFE4A}" type="presOf" srcId="{156B44AA-4FF8-4F9E-91F8-24A0A06D6DC7}" destId="{11152171-7482-4F30-9768-590F57645F7B}" srcOrd="0" destOrd="0" presId="urn:microsoft.com/office/officeart/2005/8/layout/hierarchy2"/>
    <dgm:cxn modelId="{3827F62E-30A9-4A2F-BBF2-8B844C1F07F0}" srcId="{F4A7B59E-4AE7-4732-854B-843DDBC346F5}" destId="{8DF9F616-04AB-4892-88A2-1E04C64365EE}" srcOrd="1" destOrd="0" parTransId="{DB763251-49B3-4166-B51C-B2FB03BA98B3}" sibTransId="{37561476-6F6A-44DE-BE48-F550EDD33E03}"/>
    <dgm:cxn modelId="{0FD98841-33F0-4C1F-A111-C6C386B88507}" srcId="{F4A7B59E-4AE7-4732-854B-843DDBC346F5}" destId="{64689B19-A598-40A0-B5C9-1E7824746B5D}" srcOrd="0" destOrd="0" parTransId="{FB4DBA8D-1C09-4F2D-9E40-D43E9EE5F76F}" sibTransId="{CB01487B-E7A7-42DA-90A2-3F9FD3D2D096}"/>
    <dgm:cxn modelId="{301636B7-DF9E-492B-A307-CD2B1DD64917}" srcId="{E19FA3C9-B2A6-40EA-B435-4D6EA178A79D}" destId="{FD1A8C42-68C7-495C-8335-481811A0BD24}" srcOrd="0" destOrd="0" parTransId="{6DD6539C-7F60-4C7E-924C-4538F2E5BEC6}" sibTransId="{DB5A1BBF-01FD-47BD-AC1E-13B33691E9E7}"/>
    <dgm:cxn modelId="{5809D701-66E2-4819-8931-14C93B71C026}" type="presOf" srcId="{EB5EAFA2-2C4C-41C7-BAF7-E078250B3AD0}" destId="{8579659F-DC9C-4F2C-9F3A-2DCD87D33059}" srcOrd="0" destOrd="0" presId="urn:microsoft.com/office/officeart/2005/8/layout/hierarchy2"/>
    <dgm:cxn modelId="{A13B3616-8E30-4CFA-8A5E-BD2E59D0291B}" srcId="{396E1676-F5E2-40EE-943A-22BC1AA3C218}" destId="{49D7ED82-E69D-4BF3-A23B-B1E1B094813D}" srcOrd="1" destOrd="0" parTransId="{D2259179-39BA-498E-BF85-49814F41F3C5}" sibTransId="{ECC7D110-84A9-4BB0-9D0D-490C0FBAAAC6}"/>
    <dgm:cxn modelId="{79E0FDD1-034E-4596-916F-E30610F81FB1}" type="presOf" srcId="{6545FD1C-5FC1-4700-8DFE-FE0B78A9782C}" destId="{7A68F405-5A4D-4F7E-8BD0-16AED4EC5ACC}" srcOrd="0" destOrd="0" presId="urn:microsoft.com/office/officeart/2005/8/layout/hierarchy2"/>
    <dgm:cxn modelId="{DAADB69C-3F0C-4A78-9F92-434850D8A083}" srcId="{EB5EAFA2-2C4C-41C7-BAF7-E078250B3AD0}" destId="{56B1914F-938A-4F8A-BD67-86217874B954}" srcOrd="0" destOrd="0" parTransId="{EA0F2909-AEE2-43C8-B64C-76A4D40D1EC9}" sibTransId="{BC24C2E8-870A-4055-8BC8-556099C8F2FA}"/>
    <dgm:cxn modelId="{054B5AF0-535F-4E50-B03C-80366270DC02}" type="presOf" srcId="{23C1226A-C66E-49EE-8387-C4432782C733}" destId="{1D972A2D-AFC4-4A2E-8D9E-381D54C95430}" srcOrd="0" destOrd="0" presId="urn:microsoft.com/office/officeart/2005/8/layout/hierarchy2"/>
    <dgm:cxn modelId="{F7A69011-ABF0-4313-A9C4-D445D3740500}" type="presOf" srcId="{FB4DBA8D-1C09-4F2D-9E40-D43E9EE5F76F}" destId="{39D342CC-960D-41FC-B287-B805A8DAE5DE}" srcOrd="0" destOrd="0" presId="urn:microsoft.com/office/officeart/2005/8/layout/hierarchy2"/>
    <dgm:cxn modelId="{69779E1C-40EE-43DD-9206-E7E91F58D1D0}" type="presOf" srcId="{9F73B6BA-9DB9-4EF5-A53D-ED277DA6387E}" destId="{35AC7D02-A2BA-48E4-9E3C-0ACAA6623909}" srcOrd="1" destOrd="0" presId="urn:microsoft.com/office/officeart/2005/8/layout/hierarchy2"/>
    <dgm:cxn modelId="{2A670AA2-C82A-4DF7-8549-ED4F27C9F59C}" type="presOf" srcId="{56B1914F-938A-4F8A-BD67-86217874B954}" destId="{4AEE2F68-8C5F-470B-805A-39F2ECF0FDCF}" srcOrd="0" destOrd="0" presId="urn:microsoft.com/office/officeart/2005/8/layout/hierarchy2"/>
    <dgm:cxn modelId="{10DE9069-FFAF-4212-ADAE-C63792CEA771}" type="presOf" srcId="{831E3EB4-141F-4155-B7E6-4A43B732EEC1}" destId="{7E93AE8E-C8D0-48E2-8A9A-2EFE353B1B85}" srcOrd="0" destOrd="0" presId="urn:microsoft.com/office/officeart/2005/8/layout/hierarchy2"/>
    <dgm:cxn modelId="{51DCCF90-C15E-47F8-BA9A-DDEF492775DD}" type="presOf" srcId="{5C499B75-89BA-46E3-8188-F6C71D508291}" destId="{1D4AF3B9-3A5C-4C97-B9EA-381717A5B33C}" srcOrd="1" destOrd="0" presId="urn:microsoft.com/office/officeart/2005/8/layout/hierarchy2"/>
    <dgm:cxn modelId="{A97F05B3-7F50-4375-A574-C6A790FBFAF9}" type="presOf" srcId="{CD178E6D-BEC2-4E31-96F5-3571EF8929C0}" destId="{A88FCAB8-2F4A-4A62-B8A0-7DCBD01DBDF2}" srcOrd="0" destOrd="0" presId="urn:microsoft.com/office/officeart/2005/8/layout/hierarchy2"/>
    <dgm:cxn modelId="{37086AA6-9A1E-44B6-93D0-E4115BD27B9E}" srcId="{396E1676-F5E2-40EE-943A-22BC1AA3C218}" destId="{F4A7B59E-4AE7-4732-854B-843DDBC346F5}" srcOrd="2" destOrd="0" parTransId="{6B85C23B-AC1E-4086-B365-E0E3C085BC60}" sibTransId="{DEC561C8-ACE8-421F-A9FF-291C4E2ADAD3}"/>
    <dgm:cxn modelId="{8742117B-02A0-4B06-BAF8-897117463D71}" type="presOf" srcId="{59BFA80B-08B2-4DD0-AADB-489D28214CAA}" destId="{A6543FB7-7690-4D9A-98A0-20CD30343671}" srcOrd="0" destOrd="0" presId="urn:microsoft.com/office/officeart/2005/8/layout/hierarchy2"/>
    <dgm:cxn modelId="{D0D8B2DE-DE01-499B-B6E5-A4A741A0A12F}" type="presOf" srcId="{41D3B749-F582-4A38-8164-2B359296FF79}" destId="{6DD639B8-F44C-4254-805C-55B9606AF4AD}" srcOrd="0" destOrd="0" presId="urn:microsoft.com/office/officeart/2005/8/layout/hierarchy2"/>
    <dgm:cxn modelId="{71B04D95-1EDA-4097-9CED-6C7207129DC1}" type="presOf" srcId="{D3192C51-EA7E-4D2E-A450-4393036D0D7B}" destId="{1040E84D-41E8-4C02-8B7C-38CD82D88580}" srcOrd="1" destOrd="0" presId="urn:microsoft.com/office/officeart/2005/8/layout/hierarchy2"/>
    <dgm:cxn modelId="{C94B3FBE-857E-4FE2-944A-DB643EB71422}" srcId="{D8DD35CD-4C79-4383-BD62-834AC5110E96}" destId="{8810E540-4E5C-455E-8786-4178869FEC9E}" srcOrd="1" destOrd="0" parTransId="{9F73B6BA-9DB9-4EF5-A53D-ED277DA6387E}" sibTransId="{8CD1595D-C2EA-400E-BF30-660BBD656CA2}"/>
    <dgm:cxn modelId="{ACB4146A-496C-43FF-A860-E5CD79DAFFF3}" srcId="{49D7ED82-E69D-4BF3-A23B-B1E1B094813D}" destId="{40260DD6-AAB7-486F-9825-030D4387191F}" srcOrd="2" destOrd="0" parTransId="{23C1226A-C66E-49EE-8387-C4432782C733}" sibTransId="{5E5ECDF7-470C-40CD-97EC-A0D1756D0DED}"/>
    <dgm:cxn modelId="{580F1FDC-8F09-4002-AA42-8FD3B0AD4B2F}" type="presOf" srcId="{4F7B2B33-F873-4D33-B0F6-75012C5701C4}" destId="{F0AE9D70-739A-47EB-9E99-8DEE97EAC9F1}" srcOrd="0" destOrd="0" presId="urn:microsoft.com/office/officeart/2005/8/layout/hierarchy2"/>
    <dgm:cxn modelId="{2DF1373B-234F-41F1-A417-419C0A61FE2B}" type="presOf" srcId="{D42DBBBC-73DA-4D50-9DFF-0A031192429D}" destId="{931848EE-D466-42FF-912E-10789907022C}" srcOrd="0" destOrd="0" presId="urn:microsoft.com/office/officeart/2005/8/layout/hierarchy2"/>
    <dgm:cxn modelId="{AF0AFC8C-201B-4D62-AD96-009BFB034915}" srcId="{49D7ED82-E69D-4BF3-A23B-B1E1B094813D}" destId="{B9E7EB94-8012-4504-8BF9-07A67C192623}" srcOrd="1" destOrd="0" parTransId="{CD178E6D-BEC2-4E31-96F5-3571EF8929C0}" sibTransId="{BB343732-E452-45B0-A3C6-AFD60F490760}"/>
    <dgm:cxn modelId="{55983CB6-F39B-4B99-89DA-066641A87178}" srcId="{9F874968-D13A-4571-8685-D19B3B093842}" destId="{F9F59FED-5345-4512-A61A-EF9DC35D38CD}" srcOrd="0" destOrd="0" parTransId="{DED28FB0-AD34-44A8-910E-B8B4267A9063}" sibTransId="{5FD030A7-499E-4DA5-9313-4CF6D584E36C}"/>
    <dgm:cxn modelId="{BAF8149A-5A88-44CE-B72B-D2EF8AA503E1}" type="presOf" srcId="{5C499B75-89BA-46E3-8188-F6C71D508291}" destId="{A00A9F26-1C1C-4E22-9950-1617F5B56D12}" srcOrd="0" destOrd="0" presId="urn:microsoft.com/office/officeart/2005/8/layout/hierarchy2"/>
    <dgm:cxn modelId="{4D54DB86-5B65-4191-8DCE-595C7B8217A1}" type="presOf" srcId="{B9E7EB94-8012-4504-8BF9-07A67C192623}" destId="{A4B95D48-8F9C-4EB7-8321-A4EAC9E0D82F}" srcOrd="0" destOrd="0" presId="urn:microsoft.com/office/officeart/2005/8/layout/hierarchy2"/>
    <dgm:cxn modelId="{1FBDA39A-EF76-437E-BB4F-6BE83DC7CF32}" type="presOf" srcId="{F462D2BE-C65A-4FDD-A272-DC310C757481}" destId="{5C8D73E4-3C44-4D94-8E66-C1A59AC33DA9}" srcOrd="0" destOrd="0" presId="urn:microsoft.com/office/officeart/2005/8/layout/hierarchy2"/>
    <dgm:cxn modelId="{D572ED45-9A20-44B5-8BD1-72640F5C7DA0}" type="presOf" srcId="{E19FA3C9-B2A6-40EA-B435-4D6EA178A79D}" destId="{C5AC3788-5923-4AA2-84B6-E86D85327A95}" srcOrd="0" destOrd="0" presId="urn:microsoft.com/office/officeart/2005/8/layout/hierarchy2"/>
    <dgm:cxn modelId="{C6F5C757-57E7-4E56-9186-16A0CE4320AF}" type="presParOf" srcId="{904983D9-111A-4867-96F5-733884918316}" destId="{2B5299CF-4739-4BEB-895E-E59134C55D3A}" srcOrd="0" destOrd="0" presId="urn:microsoft.com/office/officeart/2005/8/layout/hierarchy2"/>
    <dgm:cxn modelId="{4A8BB8FD-D541-463E-AD4F-684A8375E1B4}" type="presParOf" srcId="{2B5299CF-4739-4BEB-895E-E59134C55D3A}" destId="{3BC59D6C-08A0-42C5-811F-58815D56653D}" srcOrd="0" destOrd="0" presId="urn:microsoft.com/office/officeart/2005/8/layout/hierarchy2"/>
    <dgm:cxn modelId="{9EC14F4E-AEC3-4DED-BA2A-C14BA55A9E63}" type="presParOf" srcId="{2B5299CF-4739-4BEB-895E-E59134C55D3A}" destId="{0F37FE6F-F820-40D4-88E6-FF9E7AEE446B}" srcOrd="1" destOrd="0" presId="urn:microsoft.com/office/officeart/2005/8/layout/hierarchy2"/>
    <dgm:cxn modelId="{E604A782-3D6B-4CE0-AFE7-8E92504E204A}" type="presParOf" srcId="{0F37FE6F-F820-40D4-88E6-FF9E7AEE446B}" destId="{C8A36CD7-5AA6-4FEB-9472-EEB09AF89494}" srcOrd="0" destOrd="0" presId="urn:microsoft.com/office/officeart/2005/8/layout/hierarchy2"/>
    <dgm:cxn modelId="{283DBB4A-ED85-455B-A8DF-0485D66327D5}" type="presParOf" srcId="{C8A36CD7-5AA6-4FEB-9472-EEB09AF89494}" destId="{8AA624B5-A94D-4474-8024-79D1329AEB6F}" srcOrd="0" destOrd="0" presId="urn:microsoft.com/office/officeart/2005/8/layout/hierarchy2"/>
    <dgm:cxn modelId="{165D18CD-BEA1-4A80-AB02-24DFA8801D5B}" type="presParOf" srcId="{0F37FE6F-F820-40D4-88E6-FF9E7AEE446B}" destId="{444F738E-D1CE-4370-A4E7-D4C3DB8133D5}" srcOrd="1" destOrd="0" presId="urn:microsoft.com/office/officeart/2005/8/layout/hierarchy2"/>
    <dgm:cxn modelId="{FC2BFE1B-5EE0-4E78-87F8-DC3709824BB6}" type="presParOf" srcId="{444F738E-D1CE-4370-A4E7-D4C3DB8133D5}" destId="{072D6239-3C1E-412D-8449-46721ADC21C4}" srcOrd="0" destOrd="0" presId="urn:microsoft.com/office/officeart/2005/8/layout/hierarchy2"/>
    <dgm:cxn modelId="{5FD46470-0E86-4F92-8A3F-FDD71210FB62}" type="presParOf" srcId="{444F738E-D1CE-4370-A4E7-D4C3DB8133D5}" destId="{B3C9F2C1-5C10-4229-B124-DEE7605AE8C7}" srcOrd="1" destOrd="0" presId="urn:microsoft.com/office/officeart/2005/8/layout/hierarchy2"/>
    <dgm:cxn modelId="{95354AD3-3CF2-4679-8A59-94B1C0B584A2}" type="presParOf" srcId="{B3C9F2C1-5C10-4229-B124-DEE7605AE8C7}" destId="{1217671E-6B05-4BA1-882D-DE5DDE5D77AA}" srcOrd="0" destOrd="0" presId="urn:microsoft.com/office/officeart/2005/8/layout/hierarchy2"/>
    <dgm:cxn modelId="{FCE8E363-DBAB-403A-B1EB-820D4BB4E1BB}" type="presParOf" srcId="{1217671E-6B05-4BA1-882D-DE5DDE5D77AA}" destId="{605D2C86-15A4-4CD3-897E-F9C0BAA3EA22}" srcOrd="0" destOrd="0" presId="urn:microsoft.com/office/officeart/2005/8/layout/hierarchy2"/>
    <dgm:cxn modelId="{A87B2F6B-6DF0-4E4D-BE51-58733A1D48B1}" type="presParOf" srcId="{B3C9F2C1-5C10-4229-B124-DEE7605AE8C7}" destId="{52C5B6A4-4C7F-4D58-92EA-C6BEBDFAC66A}" srcOrd="1" destOrd="0" presId="urn:microsoft.com/office/officeart/2005/8/layout/hierarchy2"/>
    <dgm:cxn modelId="{D8C9B52C-7794-4CBB-BADE-EF22DB5271E3}" type="presParOf" srcId="{52C5B6A4-4C7F-4D58-92EA-C6BEBDFAC66A}" destId="{F0AE9D70-739A-47EB-9E99-8DEE97EAC9F1}" srcOrd="0" destOrd="0" presId="urn:microsoft.com/office/officeart/2005/8/layout/hierarchy2"/>
    <dgm:cxn modelId="{E15E0D12-2C08-4022-B09D-3677C3D6F3FA}" type="presParOf" srcId="{52C5B6A4-4C7F-4D58-92EA-C6BEBDFAC66A}" destId="{8F2BC6F2-3013-4F95-8AFA-2C45A664215B}" srcOrd="1" destOrd="0" presId="urn:microsoft.com/office/officeart/2005/8/layout/hierarchy2"/>
    <dgm:cxn modelId="{C925D53F-707C-433F-93ED-FFBFC81C268D}" type="presParOf" srcId="{8F2BC6F2-3013-4F95-8AFA-2C45A664215B}" destId="{A0852E10-99AF-4D46-BFEC-48FBA8BA8D50}" srcOrd="0" destOrd="0" presId="urn:microsoft.com/office/officeart/2005/8/layout/hierarchy2"/>
    <dgm:cxn modelId="{BD4DBF56-B2EF-4964-9AF9-0B5B7E4FB563}" type="presParOf" srcId="{A0852E10-99AF-4D46-BFEC-48FBA8BA8D50}" destId="{3122F6A5-AABE-4E64-911C-1248E1E8B9BE}" srcOrd="0" destOrd="0" presId="urn:microsoft.com/office/officeart/2005/8/layout/hierarchy2"/>
    <dgm:cxn modelId="{2D0F9BAA-8712-4184-B56F-0AF975276D08}" type="presParOf" srcId="{8F2BC6F2-3013-4F95-8AFA-2C45A664215B}" destId="{0020BC58-DE57-4C55-99EA-EA488514A973}" srcOrd="1" destOrd="0" presId="urn:microsoft.com/office/officeart/2005/8/layout/hierarchy2"/>
    <dgm:cxn modelId="{06FD5CEC-54C9-4F8E-B019-729297C27DF9}" type="presParOf" srcId="{0020BC58-DE57-4C55-99EA-EA488514A973}" destId="{C5AC3788-5923-4AA2-84B6-E86D85327A95}" srcOrd="0" destOrd="0" presId="urn:microsoft.com/office/officeart/2005/8/layout/hierarchy2"/>
    <dgm:cxn modelId="{F59F7A35-F95B-4485-9A68-A7BB74E99480}" type="presParOf" srcId="{0020BC58-DE57-4C55-99EA-EA488514A973}" destId="{063ACE74-2990-44D9-9C4E-D7A9EE6A2D24}" srcOrd="1" destOrd="0" presId="urn:microsoft.com/office/officeart/2005/8/layout/hierarchy2"/>
    <dgm:cxn modelId="{3AAA4C7C-E05F-4074-87CA-E15C299D0B53}" type="presParOf" srcId="{063ACE74-2990-44D9-9C4E-D7A9EE6A2D24}" destId="{3FE0F421-C11E-47E7-8FF4-2491B8922A18}" srcOrd="0" destOrd="0" presId="urn:microsoft.com/office/officeart/2005/8/layout/hierarchy2"/>
    <dgm:cxn modelId="{08D06E1F-B8C3-4DBA-87F9-335CF894FE85}" type="presParOf" srcId="{3FE0F421-C11E-47E7-8FF4-2491B8922A18}" destId="{4655F3D7-9214-4556-8E9B-82B8502F26AC}" srcOrd="0" destOrd="0" presId="urn:microsoft.com/office/officeart/2005/8/layout/hierarchy2"/>
    <dgm:cxn modelId="{E0E17BE7-E716-4186-80FD-BF6A4E63B0BC}" type="presParOf" srcId="{063ACE74-2990-44D9-9C4E-D7A9EE6A2D24}" destId="{83947D1C-C782-4E9B-9426-EA58A054BF72}" srcOrd="1" destOrd="0" presId="urn:microsoft.com/office/officeart/2005/8/layout/hierarchy2"/>
    <dgm:cxn modelId="{86EE66B5-6634-432E-A31A-3A210B539321}" type="presParOf" srcId="{83947D1C-C782-4E9B-9426-EA58A054BF72}" destId="{FF3BEEAE-617A-48A6-8BC2-F0E4D8348BC9}" srcOrd="0" destOrd="0" presId="urn:microsoft.com/office/officeart/2005/8/layout/hierarchy2"/>
    <dgm:cxn modelId="{9F29FFE4-1068-4D33-8686-C7A9020C16D2}" type="presParOf" srcId="{83947D1C-C782-4E9B-9426-EA58A054BF72}" destId="{5C747826-CDFD-4709-9C6C-3D1B6AD44769}" srcOrd="1" destOrd="0" presId="urn:microsoft.com/office/officeart/2005/8/layout/hierarchy2"/>
    <dgm:cxn modelId="{3AD1FED0-456E-40D1-B5FF-7E02CE869577}" type="presParOf" srcId="{8F2BC6F2-3013-4F95-8AFA-2C45A664215B}" destId="{A00A9F26-1C1C-4E22-9950-1617F5B56D12}" srcOrd="2" destOrd="0" presId="urn:microsoft.com/office/officeart/2005/8/layout/hierarchy2"/>
    <dgm:cxn modelId="{10DF7A87-0A27-439B-831B-F90437EB8F45}" type="presParOf" srcId="{A00A9F26-1C1C-4E22-9950-1617F5B56D12}" destId="{1D4AF3B9-3A5C-4C97-B9EA-381717A5B33C}" srcOrd="0" destOrd="0" presId="urn:microsoft.com/office/officeart/2005/8/layout/hierarchy2"/>
    <dgm:cxn modelId="{BCC8DD32-8A5D-4D77-B353-07A37B3CA68C}" type="presParOf" srcId="{8F2BC6F2-3013-4F95-8AFA-2C45A664215B}" destId="{45C5FD5E-D152-4B1A-B35C-67D1AF759BDE}" srcOrd="3" destOrd="0" presId="urn:microsoft.com/office/officeart/2005/8/layout/hierarchy2"/>
    <dgm:cxn modelId="{C207BE2D-2104-4108-9941-0740ECA0A61A}" type="presParOf" srcId="{45C5FD5E-D152-4B1A-B35C-67D1AF759BDE}" destId="{0FA245AD-6872-4286-9BA1-EE0DEC5B7813}" srcOrd="0" destOrd="0" presId="urn:microsoft.com/office/officeart/2005/8/layout/hierarchy2"/>
    <dgm:cxn modelId="{C0B893B3-A484-446F-8D95-04EC2886493C}" type="presParOf" srcId="{45C5FD5E-D152-4B1A-B35C-67D1AF759BDE}" destId="{BFF27A81-CE1C-4067-8B19-4A1B7C3B1883}" srcOrd="1" destOrd="0" presId="urn:microsoft.com/office/officeart/2005/8/layout/hierarchy2"/>
    <dgm:cxn modelId="{6D7BD688-0282-4D3C-B68A-411703ABB889}" type="presParOf" srcId="{BFF27A81-CE1C-4067-8B19-4A1B7C3B1883}" destId="{6DD639B8-F44C-4254-805C-55B9606AF4AD}" srcOrd="0" destOrd="0" presId="urn:microsoft.com/office/officeart/2005/8/layout/hierarchy2"/>
    <dgm:cxn modelId="{2ED53267-2098-4BBE-A896-16D04F2A7800}" type="presParOf" srcId="{6DD639B8-F44C-4254-805C-55B9606AF4AD}" destId="{9FF1A0D6-DAC3-4EA8-8392-875F34961281}" srcOrd="0" destOrd="0" presId="urn:microsoft.com/office/officeart/2005/8/layout/hierarchy2"/>
    <dgm:cxn modelId="{D55A3BA3-680C-4074-94A8-AC27CAB87F10}" type="presParOf" srcId="{BFF27A81-CE1C-4067-8B19-4A1B7C3B1883}" destId="{4A5D6D6A-0ECC-4E20-8A8B-EE94F202AF70}" srcOrd="1" destOrd="0" presId="urn:microsoft.com/office/officeart/2005/8/layout/hierarchy2"/>
    <dgm:cxn modelId="{7F361A8C-957E-4596-ABE2-D7474CEDD230}" type="presParOf" srcId="{4A5D6D6A-0ECC-4E20-8A8B-EE94F202AF70}" destId="{7E93AE8E-C8D0-48E2-8A9A-2EFE353B1B85}" srcOrd="0" destOrd="0" presId="urn:microsoft.com/office/officeart/2005/8/layout/hierarchy2"/>
    <dgm:cxn modelId="{2E781A84-A178-47AB-93D2-DFE53A0F5994}" type="presParOf" srcId="{4A5D6D6A-0ECC-4E20-8A8B-EE94F202AF70}" destId="{F5E0EEA9-0595-43B6-958F-1B632F99ED23}" srcOrd="1" destOrd="0" presId="urn:microsoft.com/office/officeart/2005/8/layout/hierarchy2"/>
    <dgm:cxn modelId="{F9C2F3A9-2188-434A-BE8E-33E5CE010C2B}" type="presParOf" srcId="{BFF27A81-CE1C-4067-8B19-4A1B7C3B1883}" destId="{80624502-F58B-4171-9DC3-5CDA47B30396}" srcOrd="2" destOrd="0" presId="urn:microsoft.com/office/officeart/2005/8/layout/hierarchy2"/>
    <dgm:cxn modelId="{C6D658CD-70AE-411A-ACAA-716C35E7B9E7}" type="presParOf" srcId="{80624502-F58B-4171-9DC3-5CDA47B30396}" destId="{281BAA53-A997-42A1-B632-5FAE92867565}" srcOrd="0" destOrd="0" presId="urn:microsoft.com/office/officeart/2005/8/layout/hierarchy2"/>
    <dgm:cxn modelId="{01DE6EF3-DDDC-48BC-9084-43E1860E0AEF}" type="presParOf" srcId="{BFF27A81-CE1C-4067-8B19-4A1B7C3B1883}" destId="{E9B8936D-67A4-4725-86BD-5FD36B1B426C}" srcOrd="3" destOrd="0" presId="urn:microsoft.com/office/officeart/2005/8/layout/hierarchy2"/>
    <dgm:cxn modelId="{504F4EA6-D77E-41D0-8FAE-C11F5FDB4B1C}" type="presParOf" srcId="{E9B8936D-67A4-4725-86BD-5FD36B1B426C}" destId="{23BCC94B-5470-42E7-8958-96A5B5A65921}" srcOrd="0" destOrd="0" presId="urn:microsoft.com/office/officeart/2005/8/layout/hierarchy2"/>
    <dgm:cxn modelId="{69CE1321-C14C-4FFA-8CBD-8FF302134AE3}" type="presParOf" srcId="{E9B8936D-67A4-4725-86BD-5FD36B1B426C}" destId="{5D4F3867-35BD-4D5F-B852-71D519FAE391}" srcOrd="1" destOrd="0" presId="urn:microsoft.com/office/officeart/2005/8/layout/hierarchy2"/>
    <dgm:cxn modelId="{463014FE-7931-45E7-AD64-FFE5F2FD6627}" type="presParOf" srcId="{B3C9F2C1-5C10-4229-B124-DEE7605AE8C7}" destId="{A6543FB7-7690-4D9A-98A0-20CD30343671}" srcOrd="2" destOrd="0" presId="urn:microsoft.com/office/officeart/2005/8/layout/hierarchy2"/>
    <dgm:cxn modelId="{9F68FCF4-F49E-44C8-8D9C-F578F20384B7}" type="presParOf" srcId="{A6543FB7-7690-4D9A-98A0-20CD30343671}" destId="{974084C9-D4B3-4DCA-8606-7F4397FCD9F6}" srcOrd="0" destOrd="0" presId="urn:microsoft.com/office/officeart/2005/8/layout/hierarchy2"/>
    <dgm:cxn modelId="{7F3DBD14-65CA-40F9-9CE5-CA4851F97DCC}" type="presParOf" srcId="{B3C9F2C1-5C10-4229-B124-DEE7605AE8C7}" destId="{FAC25241-EE99-4F42-A126-4E159B6EED27}" srcOrd="3" destOrd="0" presId="urn:microsoft.com/office/officeart/2005/8/layout/hierarchy2"/>
    <dgm:cxn modelId="{C3BD93BE-83AF-4471-BBB3-395461C738F0}" type="presParOf" srcId="{FAC25241-EE99-4F42-A126-4E159B6EED27}" destId="{260D709C-C5F4-4387-9A0B-460794CA0EA0}" srcOrd="0" destOrd="0" presId="urn:microsoft.com/office/officeart/2005/8/layout/hierarchy2"/>
    <dgm:cxn modelId="{052C45FF-B80B-4FB8-96E5-E361CF017C94}" type="presParOf" srcId="{FAC25241-EE99-4F42-A126-4E159B6EED27}" destId="{3CBA3007-0F7A-41C8-978D-9E975DA8E43C}" srcOrd="1" destOrd="0" presId="urn:microsoft.com/office/officeart/2005/8/layout/hierarchy2"/>
    <dgm:cxn modelId="{E1DC9306-FCF0-4F02-AE38-E95B2F2DB0D4}" type="presParOf" srcId="{3CBA3007-0F7A-41C8-978D-9E975DA8E43C}" destId="{CCB0C747-D069-4E96-A527-9A504F471761}" srcOrd="0" destOrd="0" presId="urn:microsoft.com/office/officeart/2005/8/layout/hierarchy2"/>
    <dgm:cxn modelId="{AEFDC479-6522-4E77-A9C6-3378A2F9C5B3}" type="presParOf" srcId="{CCB0C747-D069-4E96-A527-9A504F471761}" destId="{2315D1C0-8BD0-4AEA-87B5-31D01D5FC12C}" srcOrd="0" destOrd="0" presId="urn:microsoft.com/office/officeart/2005/8/layout/hierarchy2"/>
    <dgm:cxn modelId="{9DA1CF5B-690E-4B60-829E-C04BAA13CDD7}" type="presParOf" srcId="{3CBA3007-0F7A-41C8-978D-9E975DA8E43C}" destId="{DB6FA425-61D8-4916-90C3-501EBEF1024E}" srcOrd="1" destOrd="0" presId="urn:microsoft.com/office/officeart/2005/8/layout/hierarchy2"/>
    <dgm:cxn modelId="{C38B2503-34B4-403D-BDB6-7C33FF0AB327}" type="presParOf" srcId="{DB6FA425-61D8-4916-90C3-501EBEF1024E}" destId="{5C8D73E4-3C44-4D94-8E66-C1A59AC33DA9}" srcOrd="0" destOrd="0" presId="urn:microsoft.com/office/officeart/2005/8/layout/hierarchy2"/>
    <dgm:cxn modelId="{5F5247B0-2546-4A08-8E57-B8CFB9995F6D}" type="presParOf" srcId="{DB6FA425-61D8-4916-90C3-501EBEF1024E}" destId="{D6CEA0D1-6709-41A8-B71E-7146E8AC8ECD}" srcOrd="1" destOrd="0" presId="urn:microsoft.com/office/officeart/2005/8/layout/hierarchy2"/>
    <dgm:cxn modelId="{096AF9D6-83C3-4ED7-87B6-0E547F21C356}" type="presParOf" srcId="{0F37FE6F-F820-40D4-88E6-FF9E7AEE446B}" destId="{A0E17437-16AA-4058-BD1D-1539CE236A11}" srcOrd="2" destOrd="0" presId="urn:microsoft.com/office/officeart/2005/8/layout/hierarchy2"/>
    <dgm:cxn modelId="{81B7D7AB-D240-4A8C-8160-5F73A236B973}" type="presParOf" srcId="{A0E17437-16AA-4058-BD1D-1539CE236A11}" destId="{35AC7D02-A2BA-48E4-9E3C-0ACAA6623909}" srcOrd="0" destOrd="0" presId="urn:microsoft.com/office/officeart/2005/8/layout/hierarchy2"/>
    <dgm:cxn modelId="{58B15556-6867-4D5C-B980-9C0450D975A4}" type="presParOf" srcId="{0F37FE6F-F820-40D4-88E6-FF9E7AEE446B}" destId="{BDD19F6F-042D-4353-857D-F0154FD29654}" srcOrd="3" destOrd="0" presId="urn:microsoft.com/office/officeart/2005/8/layout/hierarchy2"/>
    <dgm:cxn modelId="{8C03D747-68BC-4BE5-BB51-29CD0DBFFA00}" type="presParOf" srcId="{BDD19F6F-042D-4353-857D-F0154FD29654}" destId="{EF72ECD1-A893-4021-8086-8A54C6153648}" srcOrd="0" destOrd="0" presId="urn:microsoft.com/office/officeart/2005/8/layout/hierarchy2"/>
    <dgm:cxn modelId="{911FD155-6552-42BA-BEEC-CBC1715DA7CA}" type="presParOf" srcId="{BDD19F6F-042D-4353-857D-F0154FD29654}" destId="{738089C1-B623-4BC9-B6C1-65BADB539487}" srcOrd="1" destOrd="0" presId="urn:microsoft.com/office/officeart/2005/8/layout/hierarchy2"/>
    <dgm:cxn modelId="{DEE61805-D985-4B0C-8C4B-C65A969D05D4}" type="presParOf" srcId="{738089C1-B623-4BC9-B6C1-65BADB539487}" destId="{7A68F405-5A4D-4F7E-8BD0-16AED4EC5ACC}" srcOrd="0" destOrd="0" presId="urn:microsoft.com/office/officeart/2005/8/layout/hierarchy2"/>
    <dgm:cxn modelId="{1C41C32E-F5ED-4852-BD8D-3B8E9D61A578}" type="presParOf" srcId="{7A68F405-5A4D-4F7E-8BD0-16AED4EC5ACC}" destId="{5A55B058-83EA-44FA-9479-8CAE08B8A134}" srcOrd="0" destOrd="0" presId="urn:microsoft.com/office/officeart/2005/8/layout/hierarchy2"/>
    <dgm:cxn modelId="{009C5937-738A-4B5C-8449-9244C654C54B}" type="presParOf" srcId="{738089C1-B623-4BC9-B6C1-65BADB539487}" destId="{873DC299-A2C4-4390-AD5E-C0D424600721}" srcOrd="1" destOrd="0" presId="urn:microsoft.com/office/officeart/2005/8/layout/hierarchy2"/>
    <dgm:cxn modelId="{9C7125F3-09FA-43BC-8353-FD0EAECC7DE8}" type="presParOf" srcId="{873DC299-A2C4-4390-AD5E-C0D424600721}" destId="{F84CBBCC-4A79-4B2D-BD7D-B52A1ED9577D}" srcOrd="0" destOrd="0" presId="urn:microsoft.com/office/officeart/2005/8/layout/hierarchy2"/>
    <dgm:cxn modelId="{681FB65E-F452-4C20-A6F1-E7EE8787DF75}" type="presParOf" srcId="{873DC299-A2C4-4390-AD5E-C0D424600721}" destId="{7BCE7898-C275-4F1F-A554-8B1FB916C32C}" srcOrd="1" destOrd="0" presId="urn:microsoft.com/office/officeart/2005/8/layout/hierarchy2"/>
    <dgm:cxn modelId="{B4AA0DAB-5648-4916-A299-1BF930C62723}" type="presParOf" srcId="{7BCE7898-C275-4F1F-A554-8B1FB916C32C}" destId="{1896C417-DAD6-406E-8773-3FB1E52F1E7B}" srcOrd="0" destOrd="0" presId="urn:microsoft.com/office/officeart/2005/8/layout/hierarchy2"/>
    <dgm:cxn modelId="{652FC23C-AEB0-4768-8BA6-891CA748A8E1}" type="presParOf" srcId="{1896C417-DAD6-406E-8773-3FB1E52F1E7B}" destId="{1040E84D-41E8-4C02-8B7C-38CD82D88580}" srcOrd="0" destOrd="0" presId="urn:microsoft.com/office/officeart/2005/8/layout/hierarchy2"/>
    <dgm:cxn modelId="{E7A2D691-B0F6-4F48-904A-8BA1EE0584CA}" type="presParOf" srcId="{7BCE7898-C275-4F1F-A554-8B1FB916C32C}" destId="{AFE76776-C003-47CE-A506-AA24E2666676}" srcOrd="1" destOrd="0" presId="urn:microsoft.com/office/officeart/2005/8/layout/hierarchy2"/>
    <dgm:cxn modelId="{72CA0D2B-0FE7-4259-965E-B67FC1532C96}" type="presParOf" srcId="{AFE76776-C003-47CE-A506-AA24E2666676}" destId="{8BDA4FF5-ADA7-484A-9A83-E19AE027EB78}" srcOrd="0" destOrd="0" presId="urn:microsoft.com/office/officeart/2005/8/layout/hierarchy2"/>
    <dgm:cxn modelId="{230F9900-D5A3-4E4E-8C85-C273DE4C0461}" type="presParOf" srcId="{AFE76776-C003-47CE-A506-AA24E2666676}" destId="{ED99952F-D611-46B8-A2B8-3E9B6ABBBE4D}" srcOrd="1" destOrd="0" presId="urn:microsoft.com/office/officeart/2005/8/layout/hierarchy2"/>
    <dgm:cxn modelId="{8819FF63-97B1-46B8-8F73-6114AD1622FB}" type="presParOf" srcId="{ED99952F-D611-46B8-A2B8-3E9B6ABBBE4D}" destId="{1FD09FD7-F7AE-407D-B1E9-1EF16E7C1712}" srcOrd="0" destOrd="0" presId="urn:microsoft.com/office/officeart/2005/8/layout/hierarchy2"/>
    <dgm:cxn modelId="{9F8E9AA4-96A0-47F1-8E3A-E9FDBAB97F1E}" type="presParOf" srcId="{1FD09FD7-F7AE-407D-B1E9-1EF16E7C1712}" destId="{35A6341B-188E-4046-BBA9-8D6F16D35166}" srcOrd="0" destOrd="0" presId="urn:microsoft.com/office/officeart/2005/8/layout/hierarchy2"/>
    <dgm:cxn modelId="{97170420-14FD-4242-A726-1D04BA363828}" type="presParOf" srcId="{ED99952F-D611-46B8-A2B8-3E9B6ABBBE4D}" destId="{D926EFBC-75ED-443E-9C32-E16F9274707C}" srcOrd="1" destOrd="0" presId="urn:microsoft.com/office/officeart/2005/8/layout/hierarchy2"/>
    <dgm:cxn modelId="{F27E0773-7155-46F3-851A-0411613CEC3E}" type="presParOf" srcId="{D926EFBC-75ED-443E-9C32-E16F9274707C}" destId="{2385EAEB-D616-434D-B427-A16532A38C74}" srcOrd="0" destOrd="0" presId="urn:microsoft.com/office/officeart/2005/8/layout/hierarchy2"/>
    <dgm:cxn modelId="{B82CD776-B286-40D2-BAC5-386DFE006A09}" type="presParOf" srcId="{D926EFBC-75ED-443E-9C32-E16F9274707C}" destId="{9FDD56A7-4270-4CDA-A8E0-2479D808891E}" srcOrd="1" destOrd="0" presId="urn:microsoft.com/office/officeart/2005/8/layout/hierarchy2"/>
    <dgm:cxn modelId="{4CBACDB9-D3D7-4932-A604-BDE5534CA489}" type="presParOf" srcId="{7BCE7898-C275-4F1F-A554-8B1FB916C32C}" destId="{2117D81B-D1FC-4D04-8327-99B487FEE4A9}" srcOrd="2" destOrd="0" presId="urn:microsoft.com/office/officeart/2005/8/layout/hierarchy2"/>
    <dgm:cxn modelId="{AE02B266-9B55-4807-A187-65A22FD48297}" type="presParOf" srcId="{2117D81B-D1FC-4D04-8327-99B487FEE4A9}" destId="{AA628FEA-7FED-48E8-AD4A-C0A1C3EEA237}" srcOrd="0" destOrd="0" presId="urn:microsoft.com/office/officeart/2005/8/layout/hierarchy2"/>
    <dgm:cxn modelId="{50C61BFF-1A61-4BDA-ADB5-9EA74A7FA5F0}" type="presParOf" srcId="{7BCE7898-C275-4F1F-A554-8B1FB916C32C}" destId="{49E5F702-2E07-4CBC-B667-ADE72B181F7E}" srcOrd="3" destOrd="0" presId="urn:microsoft.com/office/officeart/2005/8/layout/hierarchy2"/>
    <dgm:cxn modelId="{DDF638E1-BEC2-41F9-BD21-ED2AFB0205F5}" type="presParOf" srcId="{49E5F702-2E07-4CBC-B667-ADE72B181F7E}" destId="{A88ABBAE-17D3-4FC2-8F72-1CD09AA059C0}" srcOrd="0" destOrd="0" presId="urn:microsoft.com/office/officeart/2005/8/layout/hierarchy2"/>
    <dgm:cxn modelId="{E8EA69E7-C181-4F9A-879B-2C49E4DD4F37}" type="presParOf" srcId="{49E5F702-2E07-4CBC-B667-ADE72B181F7E}" destId="{436F0693-A599-4124-8E25-2A95706AFF84}" srcOrd="1" destOrd="0" presId="urn:microsoft.com/office/officeart/2005/8/layout/hierarchy2"/>
    <dgm:cxn modelId="{C28D0C53-C3CC-400A-8AEE-84E32408EFC9}" type="presParOf" srcId="{436F0693-A599-4124-8E25-2A95706AFF84}" destId="{11152171-7482-4F30-9768-590F57645F7B}" srcOrd="0" destOrd="0" presId="urn:microsoft.com/office/officeart/2005/8/layout/hierarchy2"/>
    <dgm:cxn modelId="{3DF1D1B1-5B1B-453D-A39F-689873F9825A}" type="presParOf" srcId="{11152171-7482-4F30-9768-590F57645F7B}" destId="{BC295EB7-2D33-4C13-8B34-3EE37CAE5FDE}" srcOrd="0" destOrd="0" presId="urn:microsoft.com/office/officeart/2005/8/layout/hierarchy2"/>
    <dgm:cxn modelId="{0F44C318-778B-4EA1-8582-88A906E9AA7F}" type="presParOf" srcId="{436F0693-A599-4124-8E25-2A95706AFF84}" destId="{36C99E6A-6412-412E-A0D8-74E7949972E9}" srcOrd="1" destOrd="0" presId="urn:microsoft.com/office/officeart/2005/8/layout/hierarchy2"/>
    <dgm:cxn modelId="{27116C70-0BA4-419A-A34E-C6B515DBC250}" type="presParOf" srcId="{36C99E6A-6412-412E-A0D8-74E7949972E9}" destId="{86F8032A-A0D0-4917-A146-BE9A584DDF5F}" srcOrd="0" destOrd="0" presId="urn:microsoft.com/office/officeart/2005/8/layout/hierarchy2"/>
    <dgm:cxn modelId="{E1696EFA-266C-4A3C-8C1F-3771D18CAA84}" type="presParOf" srcId="{36C99E6A-6412-412E-A0D8-74E7949972E9}" destId="{45CE58A6-CB2D-491C-BD3B-DFD4EF019095}" srcOrd="1" destOrd="0" presId="urn:microsoft.com/office/officeart/2005/8/layout/hierarchy2"/>
    <dgm:cxn modelId="{75ABA947-8E6B-4AF9-BD6B-EAB317B2A01D}" type="presParOf" srcId="{738089C1-B623-4BC9-B6C1-65BADB539487}" destId="{167C2845-61B7-4494-A7D9-E75C63FFB555}" srcOrd="2" destOrd="0" presId="urn:microsoft.com/office/officeart/2005/8/layout/hierarchy2"/>
    <dgm:cxn modelId="{80E043EA-65E6-4984-B3FD-BBE8C3B3CAE6}" type="presParOf" srcId="{167C2845-61B7-4494-A7D9-E75C63FFB555}" destId="{30464081-DED4-4938-9E40-01A5E7FAD57A}" srcOrd="0" destOrd="0" presId="urn:microsoft.com/office/officeart/2005/8/layout/hierarchy2"/>
    <dgm:cxn modelId="{0C1D2714-640D-4C17-B28F-D846302AEB8B}" type="presParOf" srcId="{738089C1-B623-4BC9-B6C1-65BADB539487}" destId="{BACCC97D-04CC-4383-BAFB-2AE1BAE260F7}" srcOrd="3" destOrd="0" presId="urn:microsoft.com/office/officeart/2005/8/layout/hierarchy2"/>
    <dgm:cxn modelId="{739FF591-B1AB-4A11-AD36-DFB14777AF2B}" type="presParOf" srcId="{BACCC97D-04CC-4383-BAFB-2AE1BAE260F7}" destId="{9A59A3D7-D678-4D6F-B579-DBD5788DF7F9}" srcOrd="0" destOrd="0" presId="urn:microsoft.com/office/officeart/2005/8/layout/hierarchy2"/>
    <dgm:cxn modelId="{01D68950-5550-479D-B881-0E6EF14A3324}" type="presParOf" srcId="{BACCC97D-04CC-4383-BAFB-2AE1BAE260F7}" destId="{B80F658E-211B-4CC8-BCC6-F69DDB38288B}" srcOrd="1" destOrd="0" presId="urn:microsoft.com/office/officeart/2005/8/layout/hierarchy2"/>
    <dgm:cxn modelId="{8FC50E53-5E54-4B1E-ABAC-7DC9D826DDD5}" type="presParOf" srcId="{B80F658E-211B-4CC8-BCC6-F69DDB38288B}" destId="{E35ED37B-058A-4243-84C2-D2036A93A4C1}" srcOrd="0" destOrd="0" presId="urn:microsoft.com/office/officeart/2005/8/layout/hierarchy2"/>
    <dgm:cxn modelId="{29842B4B-060A-4FBE-BA44-F8948E3100C9}" type="presParOf" srcId="{E35ED37B-058A-4243-84C2-D2036A93A4C1}" destId="{FB3DDD3A-49B9-46BF-BB59-D16D0C7D593B}" srcOrd="0" destOrd="0" presId="urn:microsoft.com/office/officeart/2005/8/layout/hierarchy2"/>
    <dgm:cxn modelId="{303ACB9C-A555-4781-BE75-6F2F58E1CB6A}" type="presParOf" srcId="{B80F658E-211B-4CC8-BCC6-F69DDB38288B}" destId="{1EF52F3A-BC2F-47F4-BF58-D5636E5AC2FB}" srcOrd="1" destOrd="0" presId="urn:microsoft.com/office/officeart/2005/8/layout/hierarchy2"/>
    <dgm:cxn modelId="{6D1DCA7B-A339-4AA6-857E-690A81FCF585}" type="presParOf" srcId="{1EF52F3A-BC2F-47F4-BF58-D5636E5AC2FB}" destId="{8579659F-DC9C-4F2C-9F3A-2DCD87D33059}" srcOrd="0" destOrd="0" presId="urn:microsoft.com/office/officeart/2005/8/layout/hierarchy2"/>
    <dgm:cxn modelId="{55004C2C-AF93-42BC-B2A3-F3E333797C8C}" type="presParOf" srcId="{1EF52F3A-BC2F-47F4-BF58-D5636E5AC2FB}" destId="{330CEFD1-0963-4280-AD5F-9B42850B9D3A}" srcOrd="1" destOrd="0" presId="urn:microsoft.com/office/officeart/2005/8/layout/hierarchy2"/>
    <dgm:cxn modelId="{E71188C8-A440-4D73-B896-7FB6438388CB}" type="presParOf" srcId="{330CEFD1-0963-4280-AD5F-9B42850B9D3A}" destId="{A06F7C0C-80A6-4FF0-A436-2CAA84D9BE9F}" srcOrd="0" destOrd="0" presId="urn:microsoft.com/office/officeart/2005/8/layout/hierarchy2"/>
    <dgm:cxn modelId="{06400FAB-3B0A-433F-8094-9DE32B773637}" type="presParOf" srcId="{A06F7C0C-80A6-4FF0-A436-2CAA84D9BE9F}" destId="{A1AEB05D-0FA5-493C-BD6C-A5FD62417CF8}" srcOrd="0" destOrd="0" presId="urn:microsoft.com/office/officeart/2005/8/layout/hierarchy2"/>
    <dgm:cxn modelId="{41DD74CA-3DCB-4A2C-909D-D372A9BB7127}" type="presParOf" srcId="{330CEFD1-0963-4280-AD5F-9B42850B9D3A}" destId="{C295578E-4701-42E5-A688-B475881E9544}" srcOrd="1" destOrd="0" presId="urn:microsoft.com/office/officeart/2005/8/layout/hierarchy2"/>
    <dgm:cxn modelId="{6B5A1B56-5591-4B6D-81EB-00570E58A42B}" type="presParOf" srcId="{C295578E-4701-42E5-A688-B475881E9544}" destId="{4AEE2F68-8C5F-470B-805A-39F2ECF0FDCF}" srcOrd="0" destOrd="0" presId="urn:microsoft.com/office/officeart/2005/8/layout/hierarchy2"/>
    <dgm:cxn modelId="{877CFDDB-FAD3-49B8-9D00-9D828EB8F256}" type="presParOf" srcId="{C295578E-4701-42E5-A688-B475881E9544}" destId="{BE962857-76DA-4174-B4C8-B7D104258DFC}" srcOrd="1" destOrd="0" presId="urn:microsoft.com/office/officeart/2005/8/layout/hierarchy2"/>
    <dgm:cxn modelId="{34B09E68-0E67-4812-98FD-037EFDC10C83}" type="presParOf" srcId="{B80F658E-211B-4CC8-BCC6-F69DDB38288B}" destId="{356389CD-3A67-4571-BC1A-23C219C2D157}" srcOrd="2" destOrd="0" presId="urn:microsoft.com/office/officeart/2005/8/layout/hierarchy2"/>
    <dgm:cxn modelId="{2D5A584C-973F-4D46-B235-92A5C5D3299D}" type="presParOf" srcId="{356389CD-3A67-4571-BC1A-23C219C2D157}" destId="{7F83A1CC-3BB4-4B86-AEF3-3C972FB169C3}" srcOrd="0" destOrd="0" presId="urn:microsoft.com/office/officeart/2005/8/layout/hierarchy2"/>
    <dgm:cxn modelId="{80FA24B0-BF51-45A2-B6D9-B77CBF2326B9}" type="presParOf" srcId="{B80F658E-211B-4CC8-BCC6-F69DDB38288B}" destId="{5750B218-FE14-4B8E-A361-92AA685D17BE}" srcOrd="3" destOrd="0" presId="urn:microsoft.com/office/officeart/2005/8/layout/hierarchy2"/>
    <dgm:cxn modelId="{174F4CB1-16EE-4213-822F-75867FD8996E}" type="presParOf" srcId="{5750B218-FE14-4B8E-A361-92AA685D17BE}" destId="{A350A930-A46B-42DD-895D-548F98AE5938}" srcOrd="0" destOrd="0" presId="urn:microsoft.com/office/officeart/2005/8/layout/hierarchy2"/>
    <dgm:cxn modelId="{AE97E736-9E6F-4CC4-A5BB-8B2F82D9DC96}" type="presParOf" srcId="{5750B218-FE14-4B8E-A361-92AA685D17BE}" destId="{0DD2BE8E-1F80-43DB-A0BF-4D4A7570EB45}" srcOrd="1" destOrd="0" presId="urn:microsoft.com/office/officeart/2005/8/layout/hierarchy2"/>
    <dgm:cxn modelId="{86C7752F-7EED-43C6-A199-2D846F29BDB9}" type="presParOf" srcId="{0DD2BE8E-1F80-43DB-A0BF-4D4A7570EB45}" destId="{555C3467-CE58-4C3F-91DE-3E0EA0688CDA}" srcOrd="0" destOrd="0" presId="urn:microsoft.com/office/officeart/2005/8/layout/hierarchy2"/>
    <dgm:cxn modelId="{92D654AB-4A33-43A6-92B7-BE6E6B08F257}" type="presParOf" srcId="{555C3467-CE58-4C3F-91DE-3E0EA0688CDA}" destId="{A646320B-19DA-47B8-A2CB-D82191C4AADB}" srcOrd="0" destOrd="0" presId="urn:microsoft.com/office/officeart/2005/8/layout/hierarchy2"/>
    <dgm:cxn modelId="{24102917-110E-46B3-B2D5-355C8D1AE7B0}" type="presParOf" srcId="{0DD2BE8E-1F80-43DB-A0BF-4D4A7570EB45}" destId="{0AAAE3B4-EF34-4A2E-B920-4ED9F998A80C}" srcOrd="1" destOrd="0" presId="urn:microsoft.com/office/officeart/2005/8/layout/hierarchy2"/>
    <dgm:cxn modelId="{DC8F2CE5-7489-4104-9C51-02BC0BD13B3C}" type="presParOf" srcId="{0AAAE3B4-EF34-4A2E-B920-4ED9F998A80C}" destId="{931848EE-D466-42FF-912E-10789907022C}" srcOrd="0" destOrd="0" presId="urn:microsoft.com/office/officeart/2005/8/layout/hierarchy2"/>
    <dgm:cxn modelId="{9D382FF7-8571-4B1F-966E-A84A65D94E35}" type="presParOf" srcId="{0AAAE3B4-EF34-4A2E-B920-4ED9F998A80C}" destId="{BA4B15A7-6B8C-48CF-8A50-F2C877EC1001}" srcOrd="1" destOrd="0" presId="urn:microsoft.com/office/officeart/2005/8/layout/hierarchy2"/>
    <dgm:cxn modelId="{89E0C9F8-3D5E-4526-80EA-AB6925AB07B7}" type="presParOf" srcId="{0DD2BE8E-1F80-43DB-A0BF-4D4A7570EB45}" destId="{A88FCAB8-2F4A-4A62-B8A0-7DCBD01DBDF2}" srcOrd="2" destOrd="0" presId="urn:microsoft.com/office/officeart/2005/8/layout/hierarchy2"/>
    <dgm:cxn modelId="{76ECECBC-3C57-4465-8AFD-DC2C5A453170}" type="presParOf" srcId="{A88FCAB8-2F4A-4A62-B8A0-7DCBD01DBDF2}" destId="{4CBD37F1-F6F6-4E6F-B873-5F3F1523F5EF}" srcOrd="0" destOrd="0" presId="urn:microsoft.com/office/officeart/2005/8/layout/hierarchy2"/>
    <dgm:cxn modelId="{16B67053-5D03-4637-957A-92C61E18262D}" type="presParOf" srcId="{0DD2BE8E-1F80-43DB-A0BF-4D4A7570EB45}" destId="{99E6A6A7-2BC9-4EAD-BD4F-040D090749C1}" srcOrd="3" destOrd="0" presId="urn:microsoft.com/office/officeart/2005/8/layout/hierarchy2"/>
    <dgm:cxn modelId="{E4CA51FA-2C51-41FF-8CBD-000C26E59E27}" type="presParOf" srcId="{99E6A6A7-2BC9-4EAD-BD4F-040D090749C1}" destId="{A4B95D48-8F9C-4EB7-8321-A4EAC9E0D82F}" srcOrd="0" destOrd="0" presId="urn:microsoft.com/office/officeart/2005/8/layout/hierarchy2"/>
    <dgm:cxn modelId="{9A9DE56E-01E4-4927-9EB5-751FAAABA72A}" type="presParOf" srcId="{99E6A6A7-2BC9-4EAD-BD4F-040D090749C1}" destId="{3A126AAB-9015-4606-BCDA-7F97C1B22805}" srcOrd="1" destOrd="0" presId="urn:microsoft.com/office/officeart/2005/8/layout/hierarchy2"/>
    <dgm:cxn modelId="{94F58770-B7E8-4F43-BB44-BC1EBF559F73}" type="presParOf" srcId="{0DD2BE8E-1F80-43DB-A0BF-4D4A7570EB45}" destId="{1D972A2D-AFC4-4A2E-8D9E-381D54C95430}" srcOrd="4" destOrd="0" presId="urn:microsoft.com/office/officeart/2005/8/layout/hierarchy2"/>
    <dgm:cxn modelId="{0E2D4CC5-B608-4B59-8990-0EF65B7799E3}" type="presParOf" srcId="{1D972A2D-AFC4-4A2E-8D9E-381D54C95430}" destId="{EB03860E-9A00-4E22-86E3-896AC1ACFA7C}" srcOrd="0" destOrd="0" presId="urn:microsoft.com/office/officeart/2005/8/layout/hierarchy2"/>
    <dgm:cxn modelId="{478E9000-E443-48DF-8EC6-69ED9E1F6869}" type="presParOf" srcId="{0DD2BE8E-1F80-43DB-A0BF-4D4A7570EB45}" destId="{6F43E29C-181D-484E-8890-312A9676110A}" srcOrd="5" destOrd="0" presId="urn:microsoft.com/office/officeart/2005/8/layout/hierarchy2"/>
    <dgm:cxn modelId="{0B9F9AC3-72EE-4D44-A1DD-FFEECCA73EF0}" type="presParOf" srcId="{6F43E29C-181D-484E-8890-312A9676110A}" destId="{966CA37D-00DF-4F34-BFC8-9FDAFBC5DD85}" srcOrd="0" destOrd="0" presId="urn:microsoft.com/office/officeart/2005/8/layout/hierarchy2"/>
    <dgm:cxn modelId="{73784F99-1E89-4E6A-B237-0A2DC8CB161C}" type="presParOf" srcId="{6F43E29C-181D-484E-8890-312A9676110A}" destId="{26400DB2-AC61-4F49-8BC6-C007C1BD52E0}" srcOrd="1" destOrd="0" presId="urn:microsoft.com/office/officeart/2005/8/layout/hierarchy2"/>
    <dgm:cxn modelId="{D957FFBD-46F3-451D-BFE4-01A68F7E7D35}" type="presParOf" srcId="{B80F658E-211B-4CC8-BCC6-F69DDB38288B}" destId="{F320662A-A4FD-49BF-A916-745DDE108AB8}" srcOrd="4" destOrd="0" presId="urn:microsoft.com/office/officeart/2005/8/layout/hierarchy2"/>
    <dgm:cxn modelId="{51D290C3-3B1E-45A4-89F1-09297AB81FFA}" type="presParOf" srcId="{F320662A-A4FD-49BF-A916-745DDE108AB8}" destId="{0C4D3873-417C-4D6D-A1A0-0A25DB0284D6}" srcOrd="0" destOrd="0" presId="urn:microsoft.com/office/officeart/2005/8/layout/hierarchy2"/>
    <dgm:cxn modelId="{EB231447-DE1C-4B32-B6D4-E1B2941C6C3A}" type="presParOf" srcId="{B80F658E-211B-4CC8-BCC6-F69DDB38288B}" destId="{301458C3-CE93-4370-9F3F-CB9617186365}" srcOrd="5" destOrd="0" presId="urn:microsoft.com/office/officeart/2005/8/layout/hierarchy2"/>
    <dgm:cxn modelId="{46DF6267-004D-41F1-93D3-EAC9FC123368}" type="presParOf" srcId="{301458C3-CE93-4370-9F3F-CB9617186365}" destId="{6C530C62-966D-42B3-BFD2-3DB99D22002E}" srcOrd="0" destOrd="0" presId="urn:microsoft.com/office/officeart/2005/8/layout/hierarchy2"/>
    <dgm:cxn modelId="{CC84D76E-1AC3-496E-A17D-C8A8B9644688}" type="presParOf" srcId="{301458C3-CE93-4370-9F3F-CB9617186365}" destId="{6B4AABEE-02E5-4281-ADEA-85BA4D047574}" srcOrd="1" destOrd="0" presId="urn:microsoft.com/office/officeart/2005/8/layout/hierarchy2"/>
    <dgm:cxn modelId="{1538B475-08D9-4FCD-A32D-43F5952A79D3}" type="presParOf" srcId="{6B4AABEE-02E5-4281-ADEA-85BA4D047574}" destId="{39D342CC-960D-41FC-B287-B805A8DAE5DE}" srcOrd="0" destOrd="0" presId="urn:microsoft.com/office/officeart/2005/8/layout/hierarchy2"/>
    <dgm:cxn modelId="{1649544C-E3BF-4951-B647-7C58A171B5F6}" type="presParOf" srcId="{39D342CC-960D-41FC-B287-B805A8DAE5DE}" destId="{1852D193-3E3D-4685-9C16-61212153CDDA}" srcOrd="0" destOrd="0" presId="urn:microsoft.com/office/officeart/2005/8/layout/hierarchy2"/>
    <dgm:cxn modelId="{240E3F93-6FCF-4865-BB50-215D46ACC85D}" type="presParOf" srcId="{6B4AABEE-02E5-4281-ADEA-85BA4D047574}" destId="{A795505E-18D2-4892-9CDC-BA38B3EE8675}" srcOrd="1" destOrd="0" presId="urn:microsoft.com/office/officeart/2005/8/layout/hierarchy2"/>
    <dgm:cxn modelId="{3064AC1E-E189-4C2C-B58B-E0A41E504E01}" type="presParOf" srcId="{A795505E-18D2-4892-9CDC-BA38B3EE8675}" destId="{31D677EE-43FC-4A14-B052-D7A47C574B35}" srcOrd="0" destOrd="0" presId="urn:microsoft.com/office/officeart/2005/8/layout/hierarchy2"/>
    <dgm:cxn modelId="{0FDBD739-3A46-4D1C-9F57-EEE31A5348D2}" type="presParOf" srcId="{A795505E-18D2-4892-9CDC-BA38B3EE8675}" destId="{CDE23F7C-383E-4CF5-BAEC-F917024521B0}" srcOrd="1" destOrd="0" presId="urn:microsoft.com/office/officeart/2005/8/layout/hierarchy2"/>
    <dgm:cxn modelId="{1EADDE1F-4FFE-495C-8459-D2D603B04E9A}" type="presParOf" srcId="{6B4AABEE-02E5-4281-ADEA-85BA4D047574}" destId="{9BEA4B3C-B853-4344-B5CE-F36B1BD57276}" srcOrd="2" destOrd="0" presId="urn:microsoft.com/office/officeart/2005/8/layout/hierarchy2"/>
    <dgm:cxn modelId="{9BB878C4-757E-4EBC-A0D1-4F37B8B3EDDE}" type="presParOf" srcId="{9BEA4B3C-B853-4344-B5CE-F36B1BD57276}" destId="{4A2CF0F3-68E8-452A-AACF-351951478B42}" srcOrd="0" destOrd="0" presId="urn:microsoft.com/office/officeart/2005/8/layout/hierarchy2"/>
    <dgm:cxn modelId="{819D60DE-283B-4072-8802-059C23BFF06D}" type="presParOf" srcId="{6B4AABEE-02E5-4281-ADEA-85BA4D047574}" destId="{486CF5B6-8311-416C-ADA9-7C0A5AE32B3C}" srcOrd="3" destOrd="0" presId="urn:microsoft.com/office/officeart/2005/8/layout/hierarchy2"/>
    <dgm:cxn modelId="{11D41989-00B4-4404-AC9B-B859489390D1}" type="presParOf" srcId="{486CF5B6-8311-416C-ADA9-7C0A5AE32B3C}" destId="{A9F8F212-02D8-44D7-B92A-85136674FB77}" srcOrd="0" destOrd="0" presId="urn:microsoft.com/office/officeart/2005/8/layout/hierarchy2"/>
    <dgm:cxn modelId="{65090576-D418-44BB-A24F-17999D4C950F}" type="presParOf" srcId="{486CF5B6-8311-416C-ADA9-7C0A5AE32B3C}" destId="{181C6C65-8ED4-47A6-96BA-25AF616D49C1}" srcOrd="1" destOrd="0" presId="urn:microsoft.com/office/officeart/2005/8/layout/hierarchy2"/>
    <dgm:cxn modelId="{2A5D5DC8-64CB-48EE-90C2-9EC11DB631FB}" type="presParOf" srcId="{B80F658E-211B-4CC8-BCC6-F69DDB38288B}" destId="{BF093D54-A306-4F2A-B8C2-648B553130C6}" srcOrd="6" destOrd="0" presId="urn:microsoft.com/office/officeart/2005/8/layout/hierarchy2"/>
    <dgm:cxn modelId="{0D0E3824-7B05-4A25-8E9B-19E7BB3DFF22}" type="presParOf" srcId="{BF093D54-A306-4F2A-B8C2-648B553130C6}" destId="{70A597C0-2281-432C-A1CA-84402F8EA136}" srcOrd="0" destOrd="0" presId="urn:microsoft.com/office/officeart/2005/8/layout/hierarchy2"/>
    <dgm:cxn modelId="{E5E3FA89-7067-4EDD-8443-4BFA3BE42E6E}" type="presParOf" srcId="{B80F658E-211B-4CC8-BCC6-F69DDB38288B}" destId="{BFBDDB94-3B96-4CD0-AD25-E684CA39E853}" srcOrd="7" destOrd="0" presId="urn:microsoft.com/office/officeart/2005/8/layout/hierarchy2"/>
    <dgm:cxn modelId="{F98A76D5-770C-4C1E-829F-113469DBD31D}" type="presParOf" srcId="{BFBDDB94-3B96-4CD0-AD25-E684CA39E853}" destId="{6786EAD8-B321-4EA6-AB5F-9B9F623D807D}" srcOrd="0" destOrd="0" presId="urn:microsoft.com/office/officeart/2005/8/layout/hierarchy2"/>
    <dgm:cxn modelId="{96A371BA-B7BD-402E-B539-6DD0A93CBB5B}" type="presParOf" srcId="{BFBDDB94-3B96-4CD0-AD25-E684CA39E853}" destId="{ED014D9D-DCD4-419D-AC78-765309A2FD6F}" srcOrd="1" destOrd="0" presId="urn:microsoft.com/office/officeart/2005/8/layout/hierarchy2"/>
    <dgm:cxn modelId="{25D10DC8-6B2B-451E-B3DF-E999FA49C89E}" type="presParOf" srcId="{ED014D9D-DCD4-419D-AC78-765309A2FD6F}" destId="{6D908A00-DB7E-42B6-87DE-D0F1F2589E83}" srcOrd="0" destOrd="0" presId="urn:microsoft.com/office/officeart/2005/8/layout/hierarchy2"/>
    <dgm:cxn modelId="{F2C0E33C-ADB4-44D4-A9CB-04D742553BC0}" type="presParOf" srcId="{6D908A00-DB7E-42B6-87DE-D0F1F2589E83}" destId="{6820D8B8-97D2-490E-AB1B-0DC1A8D1E8CD}" srcOrd="0" destOrd="0" presId="urn:microsoft.com/office/officeart/2005/8/layout/hierarchy2"/>
    <dgm:cxn modelId="{48661D1F-D30D-4587-A06C-24A865BA7370}" type="presParOf" srcId="{ED014D9D-DCD4-419D-AC78-765309A2FD6F}" destId="{42F7F4B8-AAA6-44CA-90DC-CD62F758323F}" srcOrd="1" destOrd="0" presId="urn:microsoft.com/office/officeart/2005/8/layout/hierarchy2"/>
    <dgm:cxn modelId="{2AF5B789-4059-403F-81E2-A295D0D10B94}" type="presParOf" srcId="{42F7F4B8-AAA6-44CA-90DC-CD62F758323F}" destId="{1FC84E86-98DC-44B3-AE93-DEECD0B1BB16}" srcOrd="0" destOrd="0" presId="urn:microsoft.com/office/officeart/2005/8/layout/hierarchy2"/>
    <dgm:cxn modelId="{3397426B-B4FB-4979-A2CF-EB92627664DC}" type="presParOf" srcId="{42F7F4B8-AAA6-44CA-90DC-CD62F758323F}" destId="{6D3D4245-3310-427E-BB63-7E65743A65E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7795A1-90E0-4B30-91D1-78758310FF9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04503EE2-A552-4607-B965-138E398CE6EB}">
      <dgm:prSet phldrT="[テキスト]" custT="1">
        <dgm:style>
          <a:lnRef idx="0">
            <a:schemeClr val="accent1"/>
          </a:lnRef>
          <a:fillRef idx="3">
            <a:schemeClr val="accent1"/>
          </a:fillRef>
          <a:effectRef idx="3">
            <a:schemeClr val="accent1"/>
          </a:effectRef>
          <a:fontRef idx="minor">
            <a:schemeClr val="lt1"/>
          </a:fontRef>
        </dgm:style>
      </dgm:prSet>
      <dgm:spPr/>
      <dgm:t>
        <a:bodyPr/>
        <a:lstStyle/>
        <a:p>
          <a:pPr algn="ctr"/>
          <a:r>
            <a:rPr kumimoji="1" lang="ja-JP" altLang="en-US" sz="2400" b="1" dirty="0"/>
            <a:t>第</a:t>
          </a:r>
          <a:r>
            <a:rPr kumimoji="1" lang="en-US" altLang="ja-JP" sz="2400" b="1" dirty="0"/>
            <a:t>1</a:t>
          </a:r>
          <a:r>
            <a:rPr kumimoji="1" lang="ja-JP" altLang="en-US" sz="2400" b="1" dirty="0"/>
            <a:t>編　総則</a:t>
          </a:r>
        </a:p>
      </dgm:t>
    </dgm:pt>
    <dgm:pt modelId="{2E9DBBAA-3980-4FAB-AF06-3D393E90227E}" type="parTrans" cxnId="{C0D2802E-E1F6-449B-86D0-93F5CBB82B7D}">
      <dgm:prSet custT="1"/>
      <dgm:spPr/>
      <dgm:t>
        <a:bodyPr/>
        <a:lstStyle/>
        <a:p>
          <a:pPr algn="ctr"/>
          <a:endParaRPr kumimoji="1" lang="ja-JP" altLang="en-US" sz="2400" b="1"/>
        </a:p>
      </dgm:t>
    </dgm:pt>
    <dgm:pt modelId="{265C7746-9CB3-4DBF-859C-FEC8E5A10D12}" type="sibTrans" cxnId="{C0D2802E-E1F6-449B-86D0-93F5CBB82B7D}">
      <dgm:prSet/>
      <dgm:spPr/>
      <dgm:t>
        <a:bodyPr/>
        <a:lstStyle/>
        <a:p>
          <a:pPr algn="ctr"/>
          <a:endParaRPr kumimoji="1" lang="ja-JP" altLang="en-US" sz="2400" b="1"/>
        </a:p>
      </dgm:t>
    </dgm:pt>
    <dgm:pt modelId="{8E996CB0-D250-4FB9-9125-1C509EA54CB4}">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400" b="1" dirty="0"/>
            <a:t>財産法</a:t>
          </a:r>
        </a:p>
      </dgm:t>
    </dgm:pt>
    <dgm:pt modelId="{C0DB06B3-2E80-4FE7-AD8E-9596B9747613}" type="parTrans" cxnId="{4AF2D181-ED25-477D-8781-DD610CEF8174}">
      <dgm:prSet custT="1"/>
      <dgm:spPr/>
      <dgm:t>
        <a:bodyPr/>
        <a:lstStyle/>
        <a:p>
          <a:pPr algn="ctr"/>
          <a:endParaRPr kumimoji="1" lang="ja-JP" altLang="en-US" sz="2400" b="1"/>
        </a:p>
      </dgm:t>
    </dgm:pt>
    <dgm:pt modelId="{DA0E82D1-235E-41F7-AA06-68715109F15F}" type="sibTrans" cxnId="{4AF2D181-ED25-477D-8781-DD610CEF8174}">
      <dgm:prSet/>
      <dgm:spPr/>
      <dgm:t>
        <a:bodyPr/>
        <a:lstStyle/>
        <a:p>
          <a:pPr algn="ctr"/>
          <a:endParaRPr kumimoji="1" lang="ja-JP" altLang="en-US" sz="2400" b="1"/>
        </a:p>
      </dgm:t>
    </dgm:pt>
    <dgm:pt modelId="{AC943F08-F508-4434-807E-3F0A568289C3}">
      <dgm:prSet phldrT="[テキスト]" custT="1">
        <dgm:style>
          <a:lnRef idx="0">
            <a:schemeClr val="accent6"/>
          </a:lnRef>
          <a:fillRef idx="3">
            <a:schemeClr val="accent6"/>
          </a:fillRef>
          <a:effectRef idx="3">
            <a:schemeClr val="accent6"/>
          </a:effectRef>
          <a:fontRef idx="minor">
            <a:schemeClr val="lt1"/>
          </a:fontRef>
        </dgm:style>
      </dgm:prSet>
      <dgm:spPr/>
      <dgm:t>
        <a:bodyPr/>
        <a:lstStyle/>
        <a:p>
          <a:pPr algn="ctr"/>
          <a:r>
            <a:rPr kumimoji="1" lang="ja-JP" altLang="en-US" sz="2400" b="1" dirty="0"/>
            <a:t>第</a:t>
          </a:r>
          <a:r>
            <a:rPr kumimoji="1" lang="en-US" altLang="ja-JP" sz="2400" b="1" dirty="0"/>
            <a:t>2</a:t>
          </a:r>
          <a:r>
            <a:rPr kumimoji="1" lang="ja-JP" altLang="en-US" sz="2400" b="1" dirty="0"/>
            <a:t>編　物権</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9577218-594B-4D3D-86F8-ABF225AD81CC}" type="parTrans" cxnId="{9C209B89-5505-4679-8190-A32AF1D5CCD4}">
      <dgm:prSet custT="1"/>
      <dgm:spPr/>
      <dgm:t>
        <a:bodyPr/>
        <a:lstStyle/>
        <a:p>
          <a:pPr algn="ctr"/>
          <a:endParaRPr kumimoji="1" lang="ja-JP" altLang="en-US" sz="2400" b="1"/>
        </a:p>
      </dgm:t>
    </dgm:pt>
    <dgm:pt modelId="{AA680F24-71B9-4BB0-A118-A7FD6934EEC7}" type="sibTrans" cxnId="{9C209B89-5505-4679-8190-A32AF1D5CCD4}">
      <dgm:prSet/>
      <dgm:spPr/>
      <dgm:t>
        <a:bodyPr/>
        <a:lstStyle/>
        <a:p>
          <a:pPr algn="ctr"/>
          <a:endParaRPr kumimoji="1" lang="ja-JP" altLang="en-US" sz="2400" b="1"/>
        </a:p>
      </dgm:t>
    </dgm:pt>
    <dgm:pt modelId="{44BEAAC3-EE23-46E1-8C92-2CD6E4D2615F}">
      <dgm:prSet phldrT="[テキスト]" custT="1">
        <dgm:style>
          <a:lnRef idx="0">
            <a:schemeClr val="accent3"/>
          </a:lnRef>
          <a:fillRef idx="3">
            <a:schemeClr val="accent3"/>
          </a:fillRef>
          <a:effectRef idx="3">
            <a:schemeClr val="accent3"/>
          </a:effectRef>
          <a:fontRef idx="minor">
            <a:schemeClr val="lt1"/>
          </a:fontRef>
        </dgm:style>
      </dgm:prSet>
      <dgm:spPr/>
      <dgm:t>
        <a:bodyPr/>
        <a:lstStyle/>
        <a:p>
          <a:pPr algn="ctr"/>
          <a:r>
            <a:rPr kumimoji="1" lang="ja-JP" altLang="en-US" sz="2400" b="1"/>
            <a:t>第</a:t>
          </a:r>
          <a:r>
            <a:rPr kumimoji="1" lang="en-US" altLang="ja-JP" sz="2400" b="1"/>
            <a:t>3</a:t>
          </a:r>
          <a:r>
            <a:rPr kumimoji="1" lang="ja-JP" altLang="en-US" sz="2400" b="1"/>
            <a:t>編　債権</a:t>
          </a:r>
        </a:p>
      </dgm:t>
    </dgm:pt>
    <dgm:pt modelId="{BD7CF9EF-A3F5-4A5A-B2FE-73DE80941418}" type="parTrans" cxnId="{1D26E8E4-E496-4C97-B40A-45E2F0468355}">
      <dgm:prSet custT="1"/>
      <dgm:spPr/>
      <dgm:t>
        <a:bodyPr/>
        <a:lstStyle/>
        <a:p>
          <a:pPr algn="ctr"/>
          <a:endParaRPr kumimoji="1" lang="ja-JP" altLang="en-US" sz="2400" b="1"/>
        </a:p>
      </dgm:t>
    </dgm:pt>
    <dgm:pt modelId="{7664D458-78AA-467B-ADB7-457DC4E66F6E}" type="sibTrans" cxnId="{1D26E8E4-E496-4C97-B40A-45E2F0468355}">
      <dgm:prSet/>
      <dgm:spPr/>
      <dgm:t>
        <a:bodyPr/>
        <a:lstStyle/>
        <a:p>
          <a:pPr algn="ctr"/>
          <a:endParaRPr kumimoji="1" lang="ja-JP" altLang="en-US" sz="2400" b="1"/>
        </a:p>
      </dgm:t>
    </dgm:pt>
    <dgm:pt modelId="{2B2DE341-A76D-4689-AC0F-878A4738A156}">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400" b="1"/>
            <a:t>家族法</a:t>
          </a:r>
        </a:p>
      </dgm:t>
    </dgm:pt>
    <dgm:pt modelId="{4E6C6A01-2046-469D-9568-4CA23BBD507B}" type="parTrans" cxnId="{D79A8596-90F5-4F74-A751-8E310D6743CC}">
      <dgm:prSet custT="1"/>
      <dgm:spPr/>
      <dgm:t>
        <a:bodyPr/>
        <a:lstStyle/>
        <a:p>
          <a:pPr algn="ctr"/>
          <a:endParaRPr kumimoji="1" lang="ja-JP" altLang="en-US" sz="2400" b="1"/>
        </a:p>
      </dgm:t>
    </dgm:pt>
    <dgm:pt modelId="{29DE9AA0-565D-40EF-A089-D0E9C21E8026}" type="sibTrans" cxnId="{D79A8596-90F5-4F74-A751-8E310D6743CC}">
      <dgm:prSet/>
      <dgm:spPr/>
      <dgm:t>
        <a:bodyPr/>
        <a:lstStyle/>
        <a:p>
          <a:pPr algn="ctr"/>
          <a:endParaRPr kumimoji="1" lang="ja-JP" altLang="en-US" sz="2400" b="1"/>
        </a:p>
      </dgm:t>
    </dgm:pt>
    <dgm:pt modelId="{D6DD045D-C5C5-4DF9-8F63-E3EB04B4C443}">
      <dgm:prSet phldrT="[テキスト]" custT="1">
        <dgm:style>
          <a:lnRef idx="0">
            <a:schemeClr val="accent2"/>
          </a:lnRef>
          <a:fillRef idx="3">
            <a:schemeClr val="accent2"/>
          </a:fillRef>
          <a:effectRef idx="3">
            <a:schemeClr val="accent2"/>
          </a:effectRef>
          <a:fontRef idx="minor">
            <a:schemeClr val="lt1"/>
          </a:fontRef>
        </dgm:style>
      </dgm:prSet>
      <dgm:spPr/>
      <dgm:t>
        <a:bodyPr/>
        <a:lstStyle/>
        <a:p>
          <a:pPr algn="ctr"/>
          <a:r>
            <a:rPr kumimoji="1" lang="ja-JP" altLang="en-US" sz="2400" b="1"/>
            <a:t>第</a:t>
          </a:r>
          <a:r>
            <a:rPr kumimoji="1" lang="en-US" altLang="ja-JP" sz="2400" b="1"/>
            <a:t>4</a:t>
          </a:r>
          <a:r>
            <a:rPr kumimoji="1" lang="ja-JP" altLang="en-US" sz="2400" b="1"/>
            <a:t>編　親族</a:t>
          </a:r>
        </a:p>
      </dgm:t>
    </dgm:pt>
    <dgm:pt modelId="{A8828BAB-4900-4FF2-987D-7498831DD405}" type="parTrans" cxnId="{65C4313A-4892-4AB2-9B34-4BC587B72CA8}">
      <dgm:prSet custT="1"/>
      <dgm:spPr/>
      <dgm:t>
        <a:bodyPr/>
        <a:lstStyle/>
        <a:p>
          <a:pPr algn="ctr"/>
          <a:endParaRPr kumimoji="1" lang="ja-JP" altLang="en-US" sz="2400" b="1"/>
        </a:p>
      </dgm:t>
    </dgm:pt>
    <dgm:pt modelId="{1A0D8326-BEF5-4576-A0A4-15A299A7B51A}" type="sibTrans" cxnId="{65C4313A-4892-4AB2-9B34-4BC587B72CA8}">
      <dgm:prSet/>
      <dgm:spPr/>
      <dgm:t>
        <a:bodyPr/>
        <a:lstStyle/>
        <a:p>
          <a:pPr algn="ctr"/>
          <a:endParaRPr kumimoji="1" lang="ja-JP" altLang="en-US" sz="2400" b="1"/>
        </a:p>
      </dgm:t>
    </dgm:pt>
    <dgm:pt modelId="{2FE134ED-7108-475F-837F-A145D732974C}">
      <dgm:prSet phldrT="[テキスト]" custT="1">
        <dgm:style>
          <a:lnRef idx="0">
            <a:schemeClr val="accent4"/>
          </a:lnRef>
          <a:fillRef idx="3">
            <a:schemeClr val="accent4"/>
          </a:fillRef>
          <a:effectRef idx="3">
            <a:schemeClr val="accent4"/>
          </a:effectRef>
          <a:fontRef idx="minor">
            <a:schemeClr val="lt1"/>
          </a:fontRef>
        </dgm:style>
      </dgm:prSet>
      <dgm:spPr/>
      <dgm:t>
        <a:bodyPr/>
        <a:lstStyle/>
        <a:p>
          <a:pPr algn="ctr"/>
          <a:r>
            <a:rPr kumimoji="1" lang="ja-JP" altLang="en-US" sz="2400" b="1"/>
            <a:t>第</a:t>
          </a:r>
          <a:r>
            <a:rPr kumimoji="1" lang="en-US" altLang="ja-JP" sz="2400" b="1"/>
            <a:t>5</a:t>
          </a:r>
          <a:r>
            <a:rPr kumimoji="1" lang="ja-JP" altLang="en-US" sz="2400" b="1"/>
            <a:t>編　相続</a:t>
          </a:r>
        </a:p>
      </dgm:t>
    </dgm:pt>
    <dgm:pt modelId="{7003AC99-2918-4300-AEEE-176F46AC17AA}" type="parTrans" cxnId="{0BFB7D09-4077-4025-8E45-ED3B32FDBC56}">
      <dgm:prSet custT="1"/>
      <dgm:spPr/>
      <dgm:t>
        <a:bodyPr/>
        <a:lstStyle/>
        <a:p>
          <a:pPr algn="ctr"/>
          <a:endParaRPr kumimoji="1" lang="ja-JP" altLang="en-US" sz="2400" b="1"/>
        </a:p>
      </dgm:t>
    </dgm:pt>
    <dgm:pt modelId="{EA45C560-9452-42B5-AAD2-B463B767105D}" type="sibTrans" cxnId="{0BFB7D09-4077-4025-8E45-ED3B32FDBC56}">
      <dgm:prSet/>
      <dgm:spPr/>
      <dgm:t>
        <a:bodyPr/>
        <a:lstStyle/>
        <a:p>
          <a:pPr algn="ctr"/>
          <a:endParaRPr kumimoji="1" lang="ja-JP" altLang="en-US" sz="2400" b="1"/>
        </a:p>
      </dgm:t>
    </dgm:pt>
    <dgm:pt modelId="{3FA6DBB0-99D1-4531-AB75-4C41F100D877}">
      <dgm:prSet phldrT="[テキスト]" custT="1">
        <dgm:style>
          <a:lnRef idx="0">
            <a:schemeClr val="accent1"/>
          </a:lnRef>
          <a:fillRef idx="3">
            <a:schemeClr val="accent1"/>
          </a:fillRef>
          <a:effectRef idx="3">
            <a:schemeClr val="accent1"/>
          </a:effectRef>
          <a:fontRef idx="minor">
            <a:schemeClr val="lt1"/>
          </a:fontRef>
        </dgm:style>
      </dgm:prSet>
      <dgm:spPr/>
      <dgm:t>
        <a:bodyPr/>
        <a:lstStyle/>
        <a:p>
          <a:pPr algn="ctr"/>
          <a:r>
            <a:rPr kumimoji="1" lang="ja-JP" altLang="en-US" sz="2400" b="1" dirty="0"/>
            <a:t>民法</a:t>
          </a:r>
        </a:p>
      </dgm:t>
    </dgm:pt>
    <dgm:pt modelId="{E8AFC4E5-07A1-47FD-918D-E94880F4ED72}" type="parTrans" cxnId="{5BC01F86-AC39-4026-BC5D-A74B336D2FCE}">
      <dgm:prSet/>
      <dgm:spPr/>
      <dgm:t>
        <a:bodyPr/>
        <a:lstStyle/>
        <a:p>
          <a:pPr algn="ctr"/>
          <a:endParaRPr kumimoji="1" lang="ja-JP" altLang="en-US" sz="2400" b="1"/>
        </a:p>
      </dgm:t>
    </dgm:pt>
    <dgm:pt modelId="{79E4E0E0-4440-47F3-A703-576531851726}" type="sibTrans" cxnId="{5BC01F86-AC39-4026-BC5D-A74B336D2FCE}">
      <dgm:prSet/>
      <dgm:spPr/>
      <dgm:t>
        <a:bodyPr/>
        <a:lstStyle/>
        <a:p>
          <a:pPr algn="ctr"/>
          <a:endParaRPr kumimoji="1" lang="ja-JP" altLang="en-US" sz="2400" b="1"/>
        </a:p>
      </dgm:t>
    </dgm:pt>
    <dgm:pt modelId="{0E8D9178-924E-426E-A070-1EB40ED46E3D}" type="pres">
      <dgm:prSet presAssocID="{BF7795A1-90E0-4B30-91D1-78758310FF91}" presName="diagram" presStyleCnt="0">
        <dgm:presLayoutVars>
          <dgm:chPref val="1"/>
          <dgm:dir/>
          <dgm:animOne val="branch"/>
          <dgm:animLvl val="lvl"/>
          <dgm:resizeHandles val="exact"/>
        </dgm:presLayoutVars>
      </dgm:prSet>
      <dgm:spPr/>
      <dgm:t>
        <a:bodyPr/>
        <a:lstStyle/>
        <a:p>
          <a:endParaRPr kumimoji="1" lang="ja-JP" altLang="en-US"/>
        </a:p>
      </dgm:t>
    </dgm:pt>
    <dgm:pt modelId="{75CA85EC-0DF5-47DA-93A1-188DBE804F89}" type="pres">
      <dgm:prSet presAssocID="{3FA6DBB0-99D1-4531-AB75-4C41F100D877}" presName="root1" presStyleCnt="0"/>
      <dgm:spPr/>
    </dgm:pt>
    <dgm:pt modelId="{A34C0972-5AAD-40CA-BD37-8AE7DBBD9E91}" type="pres">
      <dgm:prSet presAssocID="{3FA6DBB0-99D1-4531-AB75-4C41F100D877}" presName="LevelOneTextNode" presStyleLbl="node0" presStyleIdx="0" presStyleCnt="1" custLinFactNeighborX="-41504">
        <dgm:presLayoutVars>
          <dgm:chPref val="3"/>
        </dgm:presLayoutVars>
      </dgm:prSet>
      <dgm:spPr/>
      <dgm:t>
        <a:bodyPr/>
        <a:lstStyle/>
        <a:p>
          <a:endParaRPr kumimoji="1" lang="ja-JP" altLang="en-US"/>
        </a:p>
      </dgm:t>
    </dgm:pt>
    <dgm:pt modelId="{38324ECF-74E7-4392-B5FA-2F7F9818B36C}" type="pres">
      <dgm:prSet presAssocID="{3FA6DBB0-99D1-4531-AB75-4C41F100D877}" presName="level2hierChild" presStyleCnt="0"/>
      <dgm:spPr/>
    </dgm:pt>
    <dgm:pt modelId="{7F444CD3-20D9-432C-BDDE-2D0C1876F640}" type="pres">
      <dgm:prSet presAssocID="{2E9DBBAA-3980-4FAB-AF06-3D393E90227E}" presName="conn2-1" presStyleLbl="parChTrans1D2" presStyleIdx="0" presStyleCnt="1"/>
      <dgm:spPr/>
      <dgm:t>
        <a:bodyPr/>
        <a:lstStyle/>
        <a:p>
          <a:endParaRPr kumimoji="1" lang="ja-JP" altLang="en-US"/>
        </a:p>
      </dgm:t>
    </dgm:pt>
    <dgm:pt modelId="{CB1EA738-B424-48B1-8F4F-F7E9CE2086DE}" type="pres">
      <dgm:prSet presAssocID="{2E9DBBAA-3980-4FAB-AF06-3D393E90227E}" presName="connTx" presStyleLbl="parChTrans1D2" presStyleIdx="0" presStyleCnt="1"/>
      <dgm:spPr/>
      <dgm:t>
        <a:bodyPr/>
        <a:lstStyle/>
        <a:p>
          <a:endParaRPr kumimoji="1" lang="ja-JP" altLang="en-US"/>
        </a:p>
      </dgm:t>
    </dgm:pt>
    <dgm:pt modelId="{50891147-0A94-4B6D-8E3B-088983652741}" type="pres">
      <dgm:prSet presAssocID="{04503EE2-A552-4607-B965-138E398CE6EB}" presName="root2" presStyleCnt="0"/>
      <dgm:spPr/>
    </dgm:pt>
    <dgm:pt modelId="{A71645F2-0A28-4619-A913-9174CC725E4C}" type="pres">
      <dgm:prSet presAssocID="{04503EE2-A552-4607-B965-138E398CE6EB}" presName="LevelTwoTextNode" presStyleLbl="node2" presStyleIdx="0" presStyleCnt="1" custScaleX="177156" custLinFactNeighborX="-38376">
        <dgm:presLayoutVars>
          <dgm:chPref val="3"/>
        </dgm:presLayoutVars>
      </dgm:prSet>
      <dgm:spPr/>
      <dgm:t>
        <a:bodyPr/>
        <a:lstStyle/>
        <a:p>
          <a:endParaRPr kumimoji="1" lang="ja-JP" altLang="en-US"/>
        </a:p>
      </dgm:t>
    </dgm:pt>
    <dgm:pt modelId="{12F4BAE3-B7EC-4DD5-A6BF-2496713D20C9}" type="pres">
      <dgm:prSet presAssocID="{04503EE2-A552-4607-B965-138E398CE6EB}" presName="level3hierChild" presStyleCnt="0"/>
      <dgm:spPr/>
    </dgm:pt>
    <dgm:pt modelId="{44D8640F-6F7E-41D0-BCA4-67781CA851B4}" type="pres">
      <dgm:prSet presAssocID="{C0DB06B3-2E80-4FE7-AD8E-9596B9747613}" presName="conn2-1" presStyleLbl="parChTrans1D3" presStyleIdx="0" presStyleCnt="2"/>
      <dgm:spPr/>
      <dgm:t>
        <a:bodyPr/>
        <a:lstStyle/>
        <a:p>
          <a:endParaRPr kumimoji="1" lang="ja-JP" altLang="en-US"/>
        </a:p>
      </dgm:t>
    </dgm:pt>
    <dgm:pt modelId="{2FDC57CA-D409-48D0-985C-E3803DA55AD0}" type="pres">
      <dgm:prSet presAssocID="{C0DB06B3-2E80-4FE7-AD8E-9596B9747613}" presName="connTx" presStyleLbl="parChTrans1D3" presStyleIdx="0" presStyleCnt="2"/>
      <dgm:spPr/>
      <dgm:t>
        <a:bodyPr/>
        <a:lstStyle/>
        <a:p>
          <a:endParaRPr kumimoji="1" lang="ja-JP" altLang="en-US"/>
        </a:p>
      </dgm:t>
    </dgm:pt>
    <dgm:pt modelId="{66F26C87-99A3-47BF-8356-798911F750A4}" type="pres">
      <dgm:prSet presAssocID="{8E996CB0-D250-4FB9-9125-1C509EA54CB4}" presName="root2" presStyleCnt="0"/>
      <dgm:spPr/>
    </dgm:pt>
    <dgm:pt modelId="{498043D4-B162-4582-B534-42A6E40F97EC}" type="pres">
      <dgm:prSet presAssocID="{8E996CB0-D250-4FB9-9125-1C509EA54CB4}" presName="LevelTwoTextNode" presStyleLbl="node3" presStyleIdx="0" presStyleCnt="2" custScaleX="110000" custLinFactNeighborX="-27706">
        <dgm:presLayoutVars>
          <dgm:chPref val="3"/>
        </dgm:presLayoutVars>
      </dgm:prSet>
      <dgm:spPr/>
      <dgm:t>
        <a:bodyPr/>
        <a:lstStyle/>
        <a:p>
          <a:endParaRPr kumimoji="1" lang="ja-JP" altLang="en-US"/>
        </a:p>
      </dgm:t>
    </dgm:pt>
    <dgm:pt modelId="{42DB756B-8C6E-49BA-B57A-158AB82FA5B4}" type="pres">
      <dgm:prSet presAssocID="{8E996CB0-D250-4FB9-9125-1C509EA54CB4}" presName="level3hierChild" presStyleCnt="0"/>
      <dgm:spPr/>
    </dgm:pt>
    <dgm:pt modelId="{6E4A5255-D6F7-498B-8D71-9731D82E871C}" type="pres">
      <dgm:prSet presAssocID="{99577218-594B-4D3D-86F8-ABF225AD81CC}" presName="conn2-1" presStyleLbl="parChTrans1D4" presStyleIdx="0" presStyleCnt="4"/>
      <dgm:spPr/>
      <dgm:t>
        <a:bodyPr/>
        <a:lstStyle/>
        <a:p>
          <a:endParaRPr kumimoji="1" lang="ja-JP" altLang="en-US"/>
        </a:p>
      </dgm:t>
    </dgm:pt>
    <dgm:pt modelId="{E5FB0CE6-375E-4275-8AD2-ADCA48CD267F}" type="pres">
      <dgm:prSet presAssocID="{99577218-594B-4D3D-86F8-ABF225AD81CC}" presName="connTx" presStyleLbl="parChTrans1D4" presStyleIdx="0" presStyleCnt="4"/>
      <dgm:spPr/>
      <dgm:t>
        <a:bodyPr/>
        <a:lstStyle/>
        <a:p>
          <a:endParaRPr kumimoji="1" lang="ja-JP" altLang="en-US"/>
        </a:p>
      </dgm:t>
    </dgm:pt>
    <dgm:pt modelId="{5A529DC8-F138-45E3-9334-71A8CB563696}" type="pres">
      <dgm:prSet presAssocID="{AC943F08-F508-4434-807E-3F0A568289C3}" presName="root2" presStyleCnt="0"/>
      <dgm:spPr/>
    </dgm:pt>
    <dgm:pt modelId="{40D9FE33-E235-4DF8-BC9B-95B144738131}" type="pres">
      <dgm:prSet presAssocID="{AC943F08-F508-4434-807E-3F0A568289C3}" presName="LevelTwoTextNode" presStyleLbl="node4" presStyleIdx="0" presStyleCnt="4" custScaleX="214359" custLinFactNeighborX="11736">
        <dgm:presLayoutVars>
          <dgm:chPref val="3"/>
        </dgm:presLayoutVars>
      </dgm:prSet>
      <dgm:spPr/>
      <dgm:t>
        <a:bodyPr/>
        <a:lstStyle/>
        <a:p>
          <a:endParaRPr kumimoji="1" lang="ja-JP" altLang="en-US"/>
        </a:p>
      </dgm:t>
    </dgm:pt>
    <dgm:pt modelId="{2DA5CF24-6CC7-4CE4-9F10-900DE0DBC516}" type="pres">
      <dgm:prSet presAssocID="{AC943F08-F508-4434-807E-3F0A568289C3}" presName="level3hierChild" presStyleCnt="0"/>
      <dgm:spPr/>
    </dgm:pt>
    <dgm:pt modelId="{82FBDA2B-763B-425D-A97C-72CB969EAD12}" type="pres">
      <dgm:prSet presAssocID="{BD7CF9EF-A3F5-4A5A-B2FE-73DE80941418}" presName="conn2-1" presStyleLbl="parChTrans1D4" presStyleIdx="1" presStyleCnt="4"/>
      <dgm:spPr/>
      <dgm:t>
        <a:bodyPr/>
        <a:lstStyle/>
        <a:p>
          <a:endParaRPr kumimoji="1" lang="ja-JP" altLang="en-US"/>
        </a:p>
      </dgm:t>
    </dgm:pt>
    <dgm:pt modelId="{ABF6C2C8-3A9B-4110-BCAC-35922F380076}" type="pres">
      <dgm:prSet presAssocID="{BD7CF9EF-A3F5-4A5A-B2FE-73DE80941418}" presName="connTx" presStyleLbl="parChTrans1D4" presStyleIdx="1" presStyleCnt="4"/>
      <dgm:spPr/>
      <dgm:t>
        <a:bodyPr/>
        <a:lstStyle/>
        <a:p>
          <a:endParaRPr kumimoji="1" lang="ja-JP" altLang="en-US"/>
        </a:p>
      </dgm:t>
    </dgm:pt>
    <dgm:pt modelId="{2A333F6D-C18A-457E-9A2A-A7360A95712D}" type="pres">
      <dgm:prSet presAssocID="{44BEAAC3-EE23-46E1-8C92-2CD6E4D2615F}" presName="root2" presStyleCnt="0"/>
      <dgm:spPr/>
    </dgm:pt>
    <dgm:pt modelId="{FC959C57-9A1C-4005-843B-FE9D98EBF48E}" type="pres">
      <dgm:prSet presAssocID="{44BEAAC3-EE23-46E1-8C92-2CD6E4D2615F}" presName="LevelTwoTextNode" presStyleLbl="node4" presStyleIdx="1" presStyleCnt="4" custScaleX="214359" custLinFactNeighborX="11736">
        <dgm:presLayoutVars>
          <dgm:chPref val="3"/>
        </dgm:presLayoutVars>
      </dgm:prSet>
      <dgm:spPr/>
      <dgm:t>
        <a:bodyPr/>
        <a:lstStyle/>
        <a:p>
          <a:endParaRPr kumimoji="1" lang="ja-JP" altLang="en-US"/>
        </a:p>
      </dgm:t>
    </dgm:pt>
    <dgm:pt modelId="{28B326B3-8BA1-4EE7-B5E9-1E5A06AF6535}" type="pres">
      <dgm:prSet presAssocID="{44BEAAC3-EE23-46E1-8C92-2CD6E4D2615F}" presName="level3hierChild" presStyleCnt="0"/>
      <dgm:spPr/>
    </dgm:pt>
    <dgm:pt modelId="{8B42165E-1BC0-403A-834A-7C0D1D0727E6}" type="pres">
      <dgm:prSet presAssocID="{4E6C6A01-2046-469D-9568-4CA23BBD507B}" presName="conn2-1" presStyleLbl="parChTrans1D3" presStyleIdx="1" presStyleCnt="2"/>
      <dgm:spPr/>
      <dgm:t>
        <a:bodyPr/>
        <a:lstStyle/>
        <a:p>
          <a:endParaRPr kumimoji="1" lang="ja-JP" altLang="en-US"/>
        </a:p>
      </dgm:t>
    </dgm:pt>
    <dgm:pt modelId="{96AC29D4-0A27-4547-BEA2-D4132F10A8CB}" type="pres">
      <dgm:prSet presAssocID="{4E6C6A01-2046-469D-9568-4CA23BBD507B}" presName="connTx" presStyleLbl="parChTrans1D3" presStyleIdx="1" presStyleCnt="2"/>
      <dgm:spPr/>
      <dgm:t>
        <a:bodyPr/>
        <a:lstStyle/>
        <a:p>
          <a:endParaRPr kumimoji="1" lang="ja-JP" altLang="en-US"/>
        </a:p>
      </dgm:t>
    </dgm:pt>
    <dgm:pt modelId="{C04BA3C1-71D9-4F2E-A864-ABC968444223}" type="pres">
      <dgm:prSet presAssocID="{2B2DE341-A76D-4689-AC0F-878A4738A156}" presName="root2" presStyleCnt="0"/>
      <dgm:spPr/>
    </dgm:pt>
    <dgm:pt modelId="{25B7AE06-C03E-4DAA-AE59-FCC0824925BA}" type="pres">
      <dgm:prSet presAssocID="{2B2DE341-A76D-4689-AC0F-878A4738A156}" presName="LevelTwoTextNode" presStyleLbl="node3" presStyleIdx="1" presStyleCnt="2" custScaleX="110000" custLinFactNeighborX="-27706">
        <dgm:presLayoutVars>
          <dgm:chPref val="3"/>
        </dgm:presLayoutVars>
      </dgm:prSet>
      <dgm:spPr/>
      <dgm:t>
        <a:bodyPr/>
        <a:lstStyle/>
        <a:p>
          <a:endParaRPr kumimoji="1" lang="ja-JP" altLang="en-US"/>
        </a:p>
      </dgm:t>
    </dgm:pt>
    <dgm:pt modelId="{B1A83D30-A6E0-43AF-9C21-4761DFD53C5B}" type="pres">
      <dgm:prSet presAssocID="{2B2DE341-A76D-4689-AC0F-878A4738A156}" presName="level3hierChild" presStyleCnt="0"/>
      <dgm:spPr/>
    </dgm:pt>
    <dgm:pt modelId="{68594014-3AF6-4FB9-A724-CE3CC66FAA74}" type="pres">
      <dgm:prSet presAssocID="{A8828BAB-4900-4FF2-987D-7498831DD405}" presName="conn2-1" presStyleLbl="parChTrans1D4" presStyleIdx="2" presStyleCnt="4"/>
      <dgm:spPr/>
      <dgm:t>
        <a:bodyPr/>
        <a:lstStyle/>
        <a:p>
          <a:endParaRPr kumimoji="1" lang="ja-JP" altLang="en-US"/>
        </a:p>
      </dgm:t>
    </dgm:pt>
    <dgm:pt modelId="{87ED5910-7718-4AA9-8337-4EA5CB53368C}" type="pres">
      <dgm:prSet presAssocID="{A8828BAB-4900-4FF2-987D-7498831DD405}" presName="connTx" presStyleLbl="parChTrans1D4" presStyleIdx="2" presStyleCnt="4"/>
      <dgm:spPr/>
      <dgm:t>
        <a:bodyPr/>
        <a:lstStyle/>
        <a:p>
          <a:endParaRPr kumimoji="1" lang="ja-JP" altLang="en-US"/>
        </a:p>
      </dgm:t>
    </dgm:pt>
    <dgm:pt modelId="{A807BFDF-64FF-4065-A5D6-6AAC987B7E77}" type="pres">
      <dgm:prSet presAssocID="{D6DD045D-C5C5-4DF9-8F63-E3EB04B4C443}" presName="root2" presStyleCnt="0"/>
      <dgm:spPr/>
    </dgm:pt>
    <dgm:pt modelId="{469F179A-7E4A-40DA-A0A2-71200584F113}" type="pres">
      <dgm:prSet presAssocID="{D6DD045D-C5C5-4DF9-8F63-E3EB04B4C443}" presName="LevelTwoTextNode" presStyleLbl="node4" presStyleIdx="2" presStyleCnt="4" custScaleX="214359" custLinFactNeighborX="11736">
        <dgm:presLayoutVars>
          <dgm:chPref val="3"/>
        </dgm:presLayoutVars>
      </dgm:prSet>
      <dgm:spPr/>
      <dgm:t>
        <a:bodyPr/>
        <a:lstStyle/>
        <a:p>
          <a:endParaRPr kumimoji="1" lang="ja-JP" altLang="en-US"/>
        </a:p>
      </dgm:t>
    </dgm:pt>
    <dgm:pt modelId="{025C6FEB-CFD9-42C4-9695-CDF6799C6258}" type="pres">
      <dgm:prSet presAssocID="{D6DD045D-C5C5-4DF9-8F63-E3EB04B4C443}" presName="level3hierChild" presStyleCnt="0"/>
      <dgm:spPr/>
    </dgm:pt>
    <dgm:pt modelId="{C3816002-1483-464C-AD28-3983F98A30F7}" type="pres">
      <dgm:prSet presAssocID="{7003AC99-2918-4300-AEEE-176F46AC17AA}" presName="conn2-1" presStyleLbl="parChTrans1D4" presStyleIdx="3" presStyleCnt="4"/>
      <dgm:spPr/>
      <dgm:t>
        <a:bodyPr/>
        <a:lstStyle/>
        <a:p>
          <a:endParaRPr kumimoji="1" lang="ja-JP" altLang="en-US"/>
        </a:p>
      </dgm:t>
    </dgm:pt>
    <dgm:pt modelId="{FB018A98-3A12-4C43-BE65-E4F40D0798C7}" type="pres">
      <dgm:prSet presAssocID="{7003AC99-2918-4300-AEEE-176F46AC17AA}" presName="connTx" presStyleLbl="parChTrans1D4" presStyleIdx="3" presStyleCnt="4"/>
      <dgm:spPr/>
      <dgm:t>
        <a:bodyPr/>
        <a:lstStyle/>
        <a:p>
          <a:endParaRPr kumimoji="1" lang="ja-JP" altLang="en-US"/>
        </a:p>
      </dgm:t>
    </dgm:pt>
    <dgm:pt modelId="{B3197965-07E8-451B-A0F6-27FA88BF922A}" type="pres">
      <dgm:prSet presAssocID="{2FE134ED-7108-475F-837F-A145D732974C}" presName="root2" presStyleCnt="0"/>
      <dgm:spPr/>
    </dgm:pt>
    <dgm:pt modelId="{0D491732-F772-4194-984E-6F62E1542E8C}" type="pres">
      <dgm:prSet presAssocID="{2FE134ED-7108-475F-837F-A145D732974C}" presName="LevelTwoTextNode" presStyleLbl="node4" presStyleIdx="3" presStyleCnt="4" custScaleX="214359" custLinFactNeighborX="11736">
        <dgm:presLayoutVars>
          <dgm:chPref val="3"/>
        </dgm:presLayoutVars>
      </dgm:prSet>
      <dgm:spPr/>
      <dgm:t>
        <a:bodyPr/>
        <a:lstStyle/>
        <a:p>
          <a:endParaRPr kumimoji="1" lang="ja-JP" altLang="en-US"/>
        </a:p>
      </dgm:t>
    </dgm:pt>
    <dgm:pt modelId="{E6383C6A-EE4E-41A5-967A-F292E4E21E08}" type="pres">
      <dgm:prSet presAssocID="{2FE134ED-7108-475F-837F-A145D732974C}" presName="level3hierChild" presStyleCnt="0"/>
      <dgm:spPr/>
    </dgm:pt>
  </dgm:ptLst>
  <dgm:cxnLst>
    <dgm:cxn modelId="{F2C5E5C7-37CF-40C9-AFCA-3973DCD66F43}" type="presOf" srcId="{2B2DE341-A76D-4689-AC0F-878A4738A156}" destId="{25B7AE06-C03E-4DAA-AE59-FCC0824925BA}" srcOrd="0" destOrd="0" presId="urn:microsoft.com/office/officeart/2005/8/layout/hierarchy2"/>
    <dgm:cxn modelId="{70B46707-27FC-4CCC-86D3-D752B78D0E12}" type="presOf" srcId="{C0DB06B3-2E80-4FE7-AD8E-9596B9747613}" destId="{2FDC57CA-D409-48D0-985C-E3803DA55AD0}" srcOrd="1" destOrd="0" presId="urn:microsoft.com/office/officeart/2005/8/layout/hierarchy2"/>
    <dgm:cxn modelId="{6A8703B3-3B15-442F-B7AD-F0C24D7FBA5D}" type="presOf" srcId="{2E9DBBAA-3980-4FAB-AF06-3D393E90227E}" destId="{7F444CD3-20D9-432C-BDDE-2D0C1876F640}" srcOrd="0" destOrd="0" presId="urn:microsoft.com/office/officeart/2005/8/layout/hierarchy2"/>
    <dgm:cxn modelId="{AF1E3762-8A3B-4401-8A50-1B0FC24CC44E}" type="presOf" srcId="{04503EE2-A552-4607-B965-138E398CE6EB}" destId="{A71645F2-0A28-4619-A913-9174CC725E4C}" srcOrd="0" destOrd="0" presId="urn:microsoft.com/office/officeart/2005/8/layout/hierarchy2"/>
    <dgm:cxn modelId="{AA6F9766-0F1C-4B15-889E-11AF6ADFBD0E}" type="presOf" srcId="{44BEAAC3-EE23-46E1-8C92-2CD6E4D2615F}" destId="{FC959C57-9A1C-4005-843B-FE9D98EBF48E}" srcOrd="0" destOrd="0" presId="urn:microsoft.com/office/officeart/2005/8/layout/hierarchy2"/>
    <dgm:cxn modelId="{0BC1B262-42E3-4CF7-B3BF-265F4CA98905}" type="presOf" srcId="{2E9DBBAA-3980-4FAB-AF06-3D393E90227E}" destId="{CB1EA738-B424-48B1-8F4F-F7E9CE2086DE}" srcOrd="1" destOrd="0" presId="urn:microsoft.com/office/officeart/2005/8/layout/hierarchy2"/>
    <dgm:cxn modelId="{5BC01F86-AC39-4026-BC5D-A74B336D2FCE}" srcId="{BF7795A1-90E0-4B30-91D1-78758310FF91}" destId="{3FA6DBB0-99D1-4531-AB75-4C41F100D877}" srcOrd="0" destOrd="0" parTransId="{E8AFC4E5-07A1-47FD-918D-E94880F4ED72}" sibTransId="{79E4E0E0-4440-47F3-A703-576531851726}"/>
    <dgm:cxn modelId="{65692E42-86E1-435E-8B83-8807EE37AAE3}" type="presOf" srcId="{4E6C6A01-2046-469D-9568-4CA23BBD507B}" destId="{96AC29D4-0A27-4547-BEA2-D4132F10A8CB}" srcOrd="1" destOrd="0" presId="urn:microsoft.com/office/officeart/2005/8/layout/hierarchy2"/>
    <dgm:cxn modelId="{56BA3B24-94BD-4856-8B8D-65D7D46DB989}" type="presOf" srcId="{2FE134ED-7108-475F-837F-A145D732974C}" destId="{0D491732-F772-4194-984E-6F62E1542E8C}" srcOrd="0" destOrd="0" presId="urn:microsoft.com/office/officeart/2005/8/layout/hierarchy2"/>
    <dgm:cxn modelId="{9466280E-825B-4095-BA57-5FEE6F9AB664}" type="presOf" srcId="{AC943F08-F508-4434-807E-3F0A568289C3}" destId="{40D9FE33-E235-4DF8-BC9B-95B144738131}" srcOrd="0" destOrd="0" presId="urn:microsoft.com/office/officeart/2005/8/layout/hierarchy2"/>
    <dgm:cxn modelId="{4AF2D181-ED25-477D-8781-DD610CEF8174}" srcId="{04503EE2-A552-4607-B965-138E398CE6EB}" destId="{8E996CB0-D250-4FB9-9125-1C509EA54CB4}" srcOrd="0" destOrd="0" parTransId="{C0DB06B3-2E80-4FE7-AD8E-9596B9747613}" sibTransId="{DA0E82D1-235E-41F7-AA06-68715109F15F}"/>
    <dgm:cxn modelId="{C4A02598-7DC1-4CCB-99C2-04DEE2BD2AFD}" type="presOf" srcId="{BD7CF9EF-A3F5-4A5A-B2FE-73DE80941418}" destId="{82FBDA2B-763B-425D-A97C-72CB969EAD12}" srcOrd="0" destOrd="0" presId="urn:microsoft.com/office/officeart/2005/8/layout/hierarchy2"/>
    <dgm:cxn modelId="{FCB369A5-3C8C-4B20-B187-C609DF10FAF1}" type="presOf" srcId="{7003AC99-2918-4300-AEEE-176F46AC17AA}" destId="{C3816002-1483-464C-AD28-3983F98A30F7}" srcOrd="0" destOrd="0" presId="urn:microsoft.com/office/officeart/2005/8/layout/hierarchy2"/>
    <dgm:cxn modelId="{5292BA56-E7E4-4E77-9C8E-9D3ACF7AB171}" type="presOf" srcId="{4E6C6A01-2046-469D-9568-4CA23BBD507B}" destId="{8B42165E-1BC0-403A-834A-7C0D1D0727E6}" srcOrd="0" destOrd="0" presId="urn:microsoft.com/office/officeart/2005/8/layout/hierarchy2"/>
    <dgm:cxn modelId="{06F7FEF4-2ADD-4CA3-80ED-954A406A06CF}" type="presOf" srcId="{99577218-594B-4D3D-86F8-ABF225AD81CC}" destId="{6E4A5255-D6F7-498B-8D71-9731D82E871C}" srcOrd="0" destOrd="0" presId="urn:microsoft.com/office/officeart/2005/8/layout/hierarchy2"/>
    <dgm:cxn modelId="{09EFEA54-74C7-4244-8B67-D9B54565CB85}" type="presOf" srcId="{BF7795A1-90E0-4B30-91D1-78758310FF91}" destId="{0E8D9178-924E-426E-A070-1EB40ED46E3D}" srcOrd="0" destOrd="0" presId="urn:microsoft.com/office/officeart/2005/8/layout/hierarchy2"/>
    <dgm:cxn modelId="{65C4313A-4892-4AB2-9B34-4BC587B72CA8}" srcId="{2B2DE341-A76D-4689-AC0F-878A4738A156}" destId="{D6DD045D-C5C5-4DF9-8F63-E3EB04B4C443}" srcOrd="0" destOrd="0" parTransId="{A8828BAB-4900-4FF2-987D-7498831DD405}" sibTransId="{1A0D8326-BEF5-4576-A0A4-15A299A7B51A}"/>
    <dgm:cxn modelId="{4E0B0514-EC38-404C-B639-FA9BD3828FE9}" type="presOf" srcId="{3FA6DBB0-99D1-4531-AB75-4C41F100D877}" destId="{A34C0972-5AAD-40CA-BD37-8AE7DBBD9E91}" srcOrd="0" destOrd="0" presId="urn:microsoft.com/office/officeart/2005/8/layout/hierarchy2"/>
    <dgm:cxn modelId="{1D26E8E4-E496-4C97-B40A-45E2F0468355}" srcId="{8E996CB0-D250-4FB9-9125-1C509EA54CB4}" destId="{44BEAAC3-EE23-46E1-8C92-2CD6E4D2615F}" srcOrd="1" destOrd="0" parTransId="{BD7CF9EF-A3F5-4A5A-B2FE-73DE80941418}" sibTransId="{7664D458-78AA-467B-ADB7-457DC4E66F6E}"/>
    <dgm:cxn modelId="{32532E44-4339-4F1F-B540-F416F59B6B79}" type="presOf" srcId="{99577218-594B-4D3D-86F8-ABF225AD81CC}" destId="{E5FB0CE6-375E-4275-8AD2-ADCA48CD267F}" srcOrd="1" destOrd="0" presId="urn:microsoft.com/office/officeart/2005/8/layout/hierarchy2"/>
    <dgm:cxn modelId="{6AE482EE-00FF-4BEA-9EDE-A6806A7DB3B1}" type="presOf" srcId="{BD7CF9EF-A3F5-4A5A-B2FE-73DE80941418}" destId="{ABF6C2C8-3A9B-4110-BCAC-35922F380076}" srcOrd="1" destOrd="0" presId="urn:microsoft.com/office/officeart/2005/8/layout/hierarchy2"/>
    <dgm:cxn modelId="{0BFB7D09-4077-4025-8E45-ED3B32FDBC56}" srcId="{2B2DE341-A76D-4689-AC0F-878A4738A156}" destId="{2FE134ED-7108-475F-837F-A145D732974C}" srcOrd="1" destOrd="0" parTransId="{7003AC99-2918-4300-AEEE-176F46AC17AA}" sibTransId="{EA45C560-9452-42B5-AAD2-B463B767105D}"/>
    <dgm:cxn modelId="{C0D2802E-E1F6-449B-86D0-93F5CBB82B7D}" srcId="{3FA6DBB0-99D1-4531-AB75-4C41F100D877}" destId="{04503EE2-A552-4607-B965-138E398CE6EB}" srcOrd="0" destOrd="0" parTransId="{2E9DBBAA-3980-4FAB-AF06-3D393E90227E}" sibTransId="{265C7746-9CB3-4DBF-859C-FEC8E5A10D12}"/>
    <dgm:cxn modelId="{C967F196-7659-4FC3-8023-61A6828B8101}" type="presOf" srcId="{C0DB06B3-2E80-4FE7-AD8E-9596B9747613}" destId="{44D8640F-6F7E-41D0-BCA4-67781CA851B4}" srcOrd="0" destOrd="0" presId="urn:microsoft.com/office/officeart/2005/8/layout/hierarchy2"/>
    <dgm:cxn modelId="{0C5995E1-26CB-4DC4-B28C-B9AE38F421E4}" type="presOf" srcId="{7003AC99-2918-4300-AEEE-176F46AC17AA}" destId="{FB018A98-3A12-4C43-BE65-E4F40D0798C7}" srcOrd="1" destOrd="0" presId="urn:microsoft.com/office/officeart/2005/8/layout/hierarchy2"/>
    <dgm:cxn modelId="{E72B524D-60C0-4F28-B33D-74C2FA0DC46F}" type="presOf" srcId="{8E996CB0-D250-4FB9-9125-1C509EA54CB4}" destId="{498043D4-B162-4582-B534-42A6E40F97EC}" srcOrd="0" destOrd="0" presId="urn:microsoft.com/office/officeart/2005/8/layout/hierarchy2"/>
    <dgm:cxn modelId="{9C209B89-5505-4679-8190-A32AF1D5CCD4}" srcId="{8E996CB0-D250-4FB9-9125-1C509EA54CB4}" destId="{AC943F08-F508-4434-807E-3F0A568289C3}" srcOrd="0" destOrd="0" parTransId="{99577218-594B-4D3D-86F8-ABF225AD81CC}" sibTransId="{AA680F24-71B9-4BB0-A118-A7FD6934EEC7}"/>
    <dgm:cxn modelId="{D79A8596-90F5-4F74-A751-8E310D6743CC}" srcId="{04503EE2-A552-4607-B965-138E398CE6EB}" destId="{2B2DE341-A76D-4689-AC0F-878A4738A156}" srcOrd="1" destOrd="0" parTransId="{4E6C6A01-2046-469D-9568-4CA23BBD507B}" sibTransId="{29DE9AA0-565D-40EF-A089-D0E9C21E8026}"/>
    <dgm:cxn modelId="{81F73FE0-355C-46CD-8715-5CDDB9AC7C08}" type="presOf" srcId="{A8828BAB-4900-4FF2-987D-7498831DD405}" destId="{87ED5910-7718-4AA9-8337-4EA5CB53368C}" srcOrd="1" destOrd="0" presId="urn:microsoft.com/office/officeart/2005/8/layout/hierarchy2"/>
    <dgm:cxn modelId="{DE322415-BF67-41F4-9A5A-781F6FD00324}" type="presOf" srcId="{A8828BAB-4900-4FF2-987D-7498831DD405}" destId="{68594014-3AF6-4FB9-A724-CE3CC66FAA74}" srcOrd="0" destOrd="0" presId="urn:microsoft.com/office/officeart/2005/8/layout/hierarchy2"/>
    <dgm:cxn modelId="{81FF65F8-AF7B-4765-A1F2-06429E2E8BF5}" type="presOf" srcId="{D6DD045D-C5C5-4DF9-8F63-E3EB04B4C443}" destId="{469F179A-7E4A-40DA-A0A2-71200584F113}" srcOrd="0" destOrd="0" presId="urn:microsoft.com/office/officeart/2005/8/layout/hierarchy2"/>
    <dgm:cxn modelId="{83C5E86E-D99C-46D4-838F-8A3160A90E6D}" type="presParOf" srcId="{0E8D9178-924E-426E-A070-1EB40ED46E3D}" destId="{75CA85EC-0DF5-47DA-93A1-188DBE804F89}" srcOrd="0" destOrd="0" presId="urn:microsoft.com/office/officeart/2005/8/layout/hierarchy2"/>
    <dgm:cxn modelId="{C2EA4AAC-9A4E-4C74-97BD-A8DFA37A9876}" type="presParOf" srcId="{75CA85EC-0DF5-47DA-93A1-188DBE804F89}" destId="{A34C0972-5AAD-40CA-BD37-8AE7DBBD9E91}" srcOrd="0" destOrd="0" presId="urn:microsoft.com/office/officeart/2005/8/layout/hierarchy2"/>
    <dgm:cxn modelId="{06C0E8EF-F988-4C00-A286-9EA1368DB183}" type="presParOf" srcId="{75CA85EC-0DF5-47DA-93A1-188DBE804F89}" destId="{38324ECF-74E7-4392-B5FA-2F7F9818B36C}" srcOrd="1" destOrd="0" presId="urn:microsoft.com/office/officeart/2005/8/layout/hierarchy2"/>
    <dgm:cxn modelId="{D9E97699-3796-4B51-AAA0-C23428298E92}" type="presParOf" srcId="{38324ECF-74E7-4392-B5FA-2F7F9818B36C}" destId="{7F444CD3-20D9-432C-BDDE-2D0C1876F640}" srcOrd="0" destOrd="0" presId="urn:microsoft.com/office/officeart/2005/8/layout/hierarchy2"/>
    <dgm:cxn modelId="{2EEDC1B6-0E06-4305-B324-B58673B8170A}" type="presParOf" srcId="{7F444CD3-20D9-432C-BDDE-2D0C1876F640}" destId="{CB1EA738-B424-48B1-8F4F-F7E9CE2086DE}" srcOrd="0" destOrd="0" presId="urn:microsoft.com/office/officeart/2005/8/layout/hierarchy2"/>
    <dgm:cxn modelId="{DFCEA360-D599-4FC3-825E-BEE5DD2D8E9C}" type="presParOf" srcId="{38324ECF-74E7-4392-B5FA-2F7F9818B36C}" destId="{50891147-0A94-4B6D-8E3B-088983652741}" srcOrd="1" destOrd="0" presId="urn:microsoft.com/office/officeart/2005/8/layout/hierarchy2"/>
    <dgm:cxn modelId="{ED43EC6E-0A30-4B31-AB04-D526B996FF70}" type="presParOf" srcId="{50891147-0A94-4B6D-8E3B-088983652741}" destId="{A71645F2-0A28-4619-A913-9174CC725E4C}" srcOrd="0" destOrd="0" presId="urn:microsoft.com/office/officeart/2005/8/layout/hierarchy2"/>
    <dgm:cxn modelId="{88337891-5A8C-4C9C-9291-7CED340D7388}" type="presParOf" srcId="{50891147-0A94-4B6D-8E3B-088983652741}" destId="{12F4BAE3-B7EC-4DD5-A6BF-2496713D20C9}" srcOrd="1" destOrd="0" presId="urn:microsoft.com/office/officeart/2005/8/layout/hierarchy2"/>
    <dgm:cxn modelId="{6604CD41-7C24-4FA2-BDAB-2E1FEF49022F}" type="presParOf" srcId="{12F4BAE3-B7EC-4DD5-A6BF-2496713D20C9}" destId="{44D8640F-6F7E-41D0-BCA4-67781CA851B4}" srcOrd="0" destOrd="0" presId="urn:microsoft.com/office/officeart/2005/8/layout/hierarchy2"/>
    <dgm:cxn modelId="{F5C89180-D19C-447A-B382-BDCBEF3014BC}" type="presParOf" srcId="{44D8640F-6F7E-41D0-BCA4-67781CA851B4}" destId="{2FDC57CA-D409-48D0-985C-E3803DA55AD0}" srcOrd="0" destOrd="0" presId="urn:microsoft.com/office/officeart/2005/8/layout/hierarchy2"/>
    <dgm:cxn modelId="{89798927-01A0-4CF8-AAA0-1358C9404E81}" type="presParOf" srcId="{12F4BAE3-B7EC-4DD5-A6BF-2496713D20C9}" destId="{66F26C87-99A3-47BF-8356-798911F750A4}" srcOrd="1" destOrd="0" presId="urn:microsoft.com/office/officeart/2005/8/layout/hierarchy2"/>
    <dgm:cxn modelId="{3A9F8063-3EE0-424E-83D3-64DB132924C6}" type="presParOf" srcId="{66F26C87-99A3-47BF-8356-798911F750A4}" destId="{498043D4-B162-4582-B534-42A6E40F97EC}" srcOrd="0" destOrd="0" presId="urn:microsoft.com/office/officeart/2005/8/layout/hierarchy2"/>
    <dgm:cxn modelId="{EB4443AC-170D-4E24-8D8E-C62668FD29F9}" type="presParOf" srcId="{66F26C87-99A3-47BF-8356-798911F750A4}" destId="{42DB756B-8C6E-49BA-B57A-158AB82FA5B4}" srcOrd="1" destOrd="0" presId="urn:microsoft.com/office/officeart/2005/8/layout/hierarchy2"/>
    <dgm:cxn modelId="{AD927A08-6925-4C82-97A0-DFD0D0A85A49}" type="presParOf" srcId="{42DB756B-8C6E-49BA-B57A-158AB82FA5B4}" destId="{6E4A5255-D6F7-498B-8D71-9731D82E871C}" srcOrd="0" destOrd="0" presId="urn:microsoft.com/office/officeart/2005/8/layout/hierarchy2"/>
    <dgm:cxn modelId="{38CA1039-24CE-4596-AD6C-75E98C05ACB4}" type="presParOf" srcId="{6E4A5255-D6F7-498B-8D71-9731D82E871C}" destId="{E5FB0CE6-375E-4275-8AD2-ADCA48CD267F}" srcOrd="0" destOrd="0" presId="urn:microsoft.com/office/officeart/2005/8/layout/hierarchy2"/>
    <dgm:cxn modelId="{E49C1139-27FC-42C3-A61B-AFA5080A7BE6}" type="presParOf" srcId="{42DB756B-8C6E-49BA-B57A-158AB82FA5B4}" destId="{5A529DC8-F138-45E3-9334-71A8CB563696}" srcOrd="1" destOrd="0" presId="urn:microsoft.com/office/officeart/2005/8/layout/hierarchy2"/>
    <dgm:cxn modelId="{BE14B9D0-C92E-4047-96CB-E0005281D4E4}" type="presParOf" srcId="{5A529DC8-F138-45E3-9334-71A8CB563696}" destId="{40D9FE33-E235-4DF8-BC9B-95B144738131}" srcOrd="0" destOrd="0" presId="urn:microsoft.com/office/officeart/2005/8/layout/hierarchy2"/>
    <dgm:cxn modelId="{6B15C601-DAE0-442F-9BFC-2B8CF3BD28C5}" type="presParOf" srcId="{5A529DC8-F138-45E3-9334-71A8CB563696}" destId="{2DA5CF24-6CC7-4CE4-9F10-900DE0DBC516}" srcOrd="1" destOrd="0" presId="urn:microsoft.com/office/officeart/2005/8/layout/hierarchy2"/>
    <dgm:cxn modelId="{3D3E7E71-84E1-48A2-BE78-A57BF48B4F00}" type="presParOf" srcId="{42DB756B-8C6E-49BA-B57A-158AB82FA5B4}" destId="{82FBDA2B-763B-425D-A97C-72CB969EAD12}" srcOrd="2" destOrd="0" presId="urn:microsoft.com/office/officeart/2005/8/layout/hierarchy2"/>
    <dgm:cxn modelId="{0CF7D401-6C64-49B6-9158-028C1FBFD69D}" type="presParOf" srcId="{82FBDA2B-763B-425D-A97C-72CB969EAD12}" destId="{ABF6C2C8-3A9B-4110-BCAC-35922F380076}" srcOrd="0" destOrd="0" presId="urn:microsoft.com/office/officeart/2005/8/layout/hierarchy2"/>
    <dgm:cxn modelId="{69723C01-7CAA-4BEA-8AF3-9F2106B91BB6}" type="presParOf" srcId="{42DB756B-8C6E-49BA-B57A-158AB82FA5B4}" destId="{2A333F6D-C18A-457E-9A2A-A7360A95712D}" srcOrd="3" destOrd="0" presId="urn:microsoft.com/office/officeart/2005/8/layout/hierarchy2"/>
    <dgm:cxn modelId="{F856F936-D1BE-44C7-9230-C30701AB58DB}" type="presParOf" srcId="{2A333F6D-C18A-457E-9A2A-A7360A95712D}" destId="{FC959C57-9A1C-4005-843B-FE9D98EBF48E}" srcOrd="0" destOrd="0" presId="urn:microsoft.com/office/officeart/2005/8/layout/hierarchy2"/>
    <dgm:cxn modelId="{7C510012-2AE6-44D0-8D52-17E93DC822AB}" type="presParOf" srcId="{2A333F6D-C18A-457E-9A2A-A7360A95712D}" destId="{28B326B3-8BA1-4EE7-B5E9-1E5A06AF6535}" srcOrd="1" destOrd="0" presId="urn:microsoft.com/office/officeart/2005/8/layout/hierarchy2"/>
    <dgm:cxn modelId="{183CFA66-C7B7-43D8-89C8-2BDF7E862D52}" type="presParOf" srcId="{12F4BAE3-B7EC-4DD5-A6BF-2496713D20C9}" destId="{8B42165E-1BC0-403A-834A-7C0D1D0727E6}" srcOrd="2" destOrd="0" presId="urn:microsoft.com/office/officeart/2005/8/layout/hierarchy2"/>
    <dgm:cxn modelId="{F86EC725-5381-4949-B7A8-18CA12D4E516}" type="presParOf" srcId="{8B42165E-1BC0-403A-834A-7C0D1D0727E6}" destId="{96AC29D4-0A27-4547-BEA2-D4132F10A8CB}" srcOrd="0" destOrd="0" presId="urn:microsoft.com/office/officeart/2005/8/layout/hierarchy2"/>
    <dgm:cxn modelId="{F483263E-2EAA-490B-912C-64B0A8964FFD}" type="presParOf" srcId="{12F4BAE3-B7EC-4DD5-A6BF-2496713D20C9}" destId="{C04BA3C1-71D9-4F2E-A864-ABC968444223}" srcOrd="3" destOrd="0" presId="urn:microsoft.com/office/officeart/2005/8/layout/hierarchy2"/>
    <dgm:cxn modelId="{43649EF1-2CC1-4E6A-96AF-1C21C194F87F}" type="presParOf" srcId="{C04BA3C1-71D9-4F2E-A864-ABC968444223}" destId="{25B7AE06-C03E-4DAA-AE59-FCC0824925BA}" srcOrd="0" destOrd="0" presId="urn:microsoft.com/office/officeart/2005/8/layout/hierarchy2"/>
    <dgm:cxn modelId="{A80FD3BA-7C2A-41E2-BAFC-1C553A246BAF}" type="presParOf" srcId="{C04BA3C1-71D9-4F2E-A864-ABC968444223}" destId="{B1A83D30-A6E0-43AF-9C21-4761DFD53C5B}" srcOrd="1" destOrd="0" presId="urn:microsoft.com/office/officeart/2005/8/layout/hierarchy2"/>
    <dgm:cxn modelId="{67B0E19B-1383-4785-8413-7C8E96CD2708}" type="presParOf" srcId="{B1A83D30-A6E0-43AF-9C21-4761DFD53C5B}" destId="{68594014-3AF6-4FB9-A724-CE3CC66FAA74}" srcOrd="0" destOrd="0" presId="urn:microsoft.com/office/officeart/2005/8/layout/hierarchy2"/>
    <dgm:cxn modelId="{1A2DC016-A062-4663-A9C3-2FFB9E3D891F}" type="presParOf" srcId="{68594014-3AF6-4FB9-A724-CE3CC66FAA74}" destId="{87ED5910-7718-4AA9-8337-4EA5CB53368C}" srcOrd="0" destOrd="0" presId="urn:microsoft.com/office/officeart/2005/8/layout/hierarchy2"/>
    <dgm:cxn modelId="{8C5B541D-8C16-42EF-9985-A16AC03F269C}" type="presParOf" srcId="{B1A83D30-A6E0-43AF-9C21-4761DFD53C5B}" destId="{A807BFDF-64FF-4065-A5D6-6AAC987B7E77}" srcOrd="1" destOrd="0" presId="urn:microsoft.com/office/officeart/2005/8/layout/hierarchy2"/>
    <dgm:cxn modelId="{8FE6CECC-2505-4ED9-B030-7AA150C94334}" type="presParOf" srcId="{A807BFDF-64FF-4065-A5D6-6AAC987B7E77}" destId="{469F179A-7E4A-40DA-A0A2-71200584F113}" srcOrd="0" destOrd="0" presId="urn:microsoft.com/office/officeart/2005/8/layout/hierarchy2"/>
    <dgm:cxn modelId="{DAF1F754-40AA-443F-9980-A95C05ABA054}" type="presParOf" srcId="{A807BFDF-64FF-4065-A5D6-6AAC987B7E77}" destId="{025C6FEB-CFD9-42C4-9695-CDF6799C6258}" srcOrd="1" destOrd="0" presId="urn:microsoft.com/office/officeart/2005/8/layout/hierarchy2"/>
    <dgm:cxn modelId="{39DF3C1D-0610-4373-B462-BB1C26227DEB}" type="presParOf" srcId="{B1A83D30-A6E0-43AF-9C21-4761DFD53C5B}" destId="{C3816002-1483-464C-AD28-3983F98A30F7}" srcOrd="2" destOrd="0" presId="urn:microsoft.com/office/officeart/2005/8/layout/hierarchy2"/>
    <dgm:cxn modelId="{37B5E6A9-9AFA-4285-873A-2EF505D66DE2}" type="presParOf" srcId="{C3816002-1483-464C-AD28-3983F98A30F7}" destId="{FB018A98-3A12-4C43-BE65-E4F40D0798C7}" srcOrd="0" destOrd="0" presId="urn:microsoft.com/office/officeart/2005/8/layout/hierarchy2"/>
    <dgm:cxn modelId="{9B156655-1CC6-4B40-A143-A345DB2512CC}" type="presParOf" srcId="{B1A83D30-A6E0-43AF-9C21-4761DFD53C5B}" destId="{B3197965-07E8-451B-A0F6-27FA88BF922A}" srcOrd="3" destOrd="0" presId="urn:microsoft.com/office/officeart/2005/8/layout/hierarchy2"/>
    <dgm:cxn modelId="{FCC251F9-C505-4EA0-8E65-5D74C8B6544C}" type="presParOf" srcId="{B3197965-07E8-451B-A0F6-27FA88BF922A}" destId="{0D491732-F772-4194-984E-6F62E1542E8C}" srcOrd="0" destOrd="0" presId="urn:microsoft.com/office/officeart/2005/8/layout/hierarchy2"/>
    <dgm:cxn modelId="{87291588-91DE-4FE0-8647-74B132941C13}" type="presParOf" srcId="{B3197965-07E8-451B-A0F6-27FA88BF922A}" destId="{E6383C6A-EE4E-41A5-967A-F292E4E21E0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3060710-7A49-48A1-B4C9-0914C6005A83}" type="doc">
      <dgm:prSet loTypeId="urn:microsoft.com/office/officeart/2005/8/layout/hierarchy2" loCatId="hierarchy" qsTypeId="urn:microsoft.com/office/officeart/2005/8/quickstyle/simple3" qsCatId="simple" csTypeId="urn:microsoft.com/office/officeart/2005/8/colors/accent6_2" csCatId="accent6" phldr="1"/>
      <dgm:spPr/>
      <dgm:t>
        <a:bodyPr/>
        <a:lstStyle/>
        <a:p>
          <a:endParaRPr kumimoji="1" lang="ja-JP" altLang="en-US"/>
        </a:p>
      </dgm:t>
    </dgm:pt>
    <dgm:pt modelId="{46D86AF8-D3D4-4D2C-B01C-BBC5E1D31C5C}">
      <dgm:prSet phldrT="[テキスト]" custT="1">
        <dgm:style>
          <a:lnRef idx="3">
            <a:schemeClr val="lt1"/>
          </a:lnRef>
          <a:fillRef idx="1">
            <a:schemeClr val="accent2"/>
          </a:fillRef>
          <a:effectRef idx="1">
            <a:schemeClr val="accent2"/>
          </a:effectRef>
          <a:fontRef idx="minor">
            <a:schemeClr val="lt1"/>
          </a:fontRef>
        </dgm:style>
      </dgm:prSet>
      <dgm:spPr/>
      <dgm:t>
        <a:bodyPr/>
        <a:lstStyle/>
        <a:p>
          <a:r>
            <a:rPr kumimoji="1" lang="ja-JP" altLang="en-US" sz="2400" b="1" dirty="0"/>
            <a:t>事</a:t>
          </a:r>
          <a:r>
            <a:rPr kumimoji="1" lang="en-US" altLang="ja-JP" sz="2400" b="1" dirty="0"/>
            <a:t/>
          </a:r>
          <a:br>
            <a:rPr kumimoji="1" lang="en-US" altLang="ja-JP" sz="2400" b="1" dirty="0"/>
          </a:br>
          <a:r>
            <a:rPr kumimoji="1" lang="ja-JP" altLang="en-US" sz="2400" b="1" dirty="0"/>
            <a:t>務</a:t>
          </a:r>
          <a:r>
            <a:rPr kumimoji="1" lang="en-US" altLang="ja-JP" sz="2400" b="1" dirty="0"/>
            <a:t/>
          </a:r>
          <a:br>
            <a:rPr kumimoji="1" lang="en-US" altLang="ja-JP" sz="2400" b="1" dirty="0"/>
          </a:br>
          <a:r>
            <a:rPr kumimoji="1" lang="ja-JP" altLang="en-US" sz="2400" b="1" dirty="0"/>
            <a:t>管</a:t>
          </a:r>
          <a:r>
            <a:rPr kumimoji="1" lang="en-US" altLang="ja-JP" sz="2400" b="1" dirty="0"/>
            <a:t/>
          </a:r>
          <a:br>
            <a:rPr kumimoji="1" lang="en-US" altLang="ja-JP" sz="2400" b="1" dirty="0"/>
          </a:br>
          <a:r>
            <a:rPr kumimoji="1" lang="ja-JP" altLang="en-US" sz="2400" b="1" dirty="0"/>
            <a:t>理</a:t>
          </a:r>
        </a:p>
      </dgm:t>
    </dgm:pt>
    <dgm:pt modelId="{F4801A78-43E2-4F24-B1A5-5EF1E155D3BE}" type="parTrans" cxnId="{F21B89E0-3E59-4EEA-99E7-FBD17492801B}">
      <dgm:prSet/>
      <dgm:spPr/>
      <dgm:t>
        <a:bodyPr/>
        <a:lstStyle/>
        <a:p>
          <a:endParaRPr kumimoji="1" lang="ja-JP" altLang="en-US" sz="2400" b="1"/>
        </a:p>
      </dgm:t>
    </dgm:pt>
    <dgm:pt modelId="{B53AC827-501B-426F-B2A1-6F6F5C7F18EE}" type="sibTrans" cxnId="{F21B89E0-3E59-4EEA-99E7-FBD17492801B}">
      <dgm:prSet/>
      <dgm:spPr/>
      <dgm:t>
        <a:bodyPr/>
        <a:lstStyle/>
        <a:p>
          <a:endParaRPr kumimoji="1" lang="ja-JP" altLang="en-US" sz="2400" b="1"/>
        </a:p>
      </dgm:t>
    </dgm:pt>
    <dgm:pt modelId="{D8DA7A14-CC0B-45C3-901F-82619689B8B2}">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a:t>特別法上の事務管理</a:t>
          </a:r>
        </a:p>
      </dgm:t>
    </dgm:pt>
    <dgm:pt modelId="{55E35B0A-AABD-4596-8576-FA27B5B115B7}" type="parTrans" cxnId="{4D754758-AB40-4FD6-8E18-B1888D76E809}">
      <dgm:prSet custT="1"/>
      <dgm:spPr/>
      <dgm:t>
        <a:bodyPr/>
        <a:lstStyle/>
        <a:p>
          <a:endParaRPr kumimoji="1" lang="ja-JP" altLang="en-US" sz="2400" b="1"/>
        </a:p>
      </dgm:t>
    </dgm:pt>
    <dgm:pt modelId="{CB6798F2-4818-44A2-92A2-0BE193E09CB4}" type="sibTrans" cxnId="{4D754758-AB40-4FD6-8E18-B1888D76E809}">
      <dgm:prSet/>
      <dgm:spPr/>
      <dgm:t>
        <a:bodyPr/>
        <a:lstStyle/>
        <a:p>
          <a:endParaRPr kumimoji="1" lang="ja-JP" altLang="en-US" sz="2400" b="1"/>
        </a:p>
      </dgm:t>
    </dgm:pt>
    <dgm:pt modelId="{43FA67B3-5350-4026-B443-FCE64E961364}">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2400" b="1" dirty="0"/>
            <a:t>遺失物法</a:t>
          </a:r>
        </a:p>
      </dgm:t>
    </dgm:pt>
    <dgm:pt modelId="{F5A43A7C-990D-4E42-A05D-33907C6B1E94}" type="parTrans" cxnId="{82733648-A1DD-4111-843E-0B16DB5BC7B9}">
      <dgm:prSet custT="1"/>
      <dgm:spPr/>
      <dgm:t>
        <a:bodyPr/>
        <a:lstStyle/>
        <a:p>
          <a:endParaRPr kumimoji="1" lang="ja-JP" altLang="en-US" sz="2400" b="1"/>
        </a:p>
      </dgm:t>
    </dgm:pt>
    <dgm:pt modelId="{3A9CB34E-C6B6-4F6E-B010-FB026427B38A}" type="sibTrans" cxnId="{82733648-A1DD-4111-843E-0B16DB5BC7B9}">
      <dgm:prSet/>
      <dgm:spPr/>
      <dgm:t>
        <a:bodyPr/>
        <a:lstStyle/>
        <a:p>
          <a:endParaRPr kumimoji="1" lang="ja-JP" altLang="en-US" sz="2400" b="1"/>
        </a:p>
      </dgm:t>
    </dgm:pt>
    <dgm:pt modelId="{35D0295A-BE5F-4FFC-8B93-6BE8108F9EB1}">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2400" b="1" dirty="0"/>
            <a:t>準事務管理</a:t>
          </a:r>
          <a:r>
            <a:rPr kumimoji="1" lang="en-US" altLang="ja-JP" sz="2400" b="1" dirty="0"/>
            <a:t/>
          </a:r>
          <a:br>
            <a:rPr kumimoji="1" lang="en-US" altLang="ja-JP" sz="2400" b="1" dirty="0"/>
          </a:br>
          <a:r>
            <a:rPr kumimoji="1" lang="ja-JP" altLang="en-US" sz="2400" b="1" dirty="0"/>
            <a:t>（侵害不当利得）</a:t>
          </a:r>
        </a:p>
      </dgm:t>
    </dgm:pt>
    <dgm:pt modelId="{6EAD186B-1DF1-4022-B03F-5F58FEDB328A}" type="parTrans" cxnId="{3E35006C-299C-4F15-B4B8-EA9BB5C9D5ED}">
      <dgm:prSet custT="1"/>
      <dgm:spPr/>
      <dgm:t>
        <a:bodyPr/>
        <a:lstStyle/>
        <a:p>
          <a:endParaRPr kumimoji="1" lang="ja-JP" altLang="en-US" sz="2400"/>
        </a:p>
      </dgm:t>
    </dgm:pt>
    <dgm:pt modelId="{99FBC4EB-E1A2-482E-A749-F0F2F5532399}" type="sibTrans" cxnId="{3E35006C-299C-4F15-B4B8-EA9BB5C9D5ED}">
      <dgm:prSet/>
      <dgm:spPr/>
      <dgm:t>
        <a:bodyPr/>
        <a:lstStyle/>
        <a:p>
          <a:endParaRPr kumimoji="1" lang="ja-JP" altLang="en-US" sz="2400"/>
        </a:p>
      </dgm:t>
    </dgm:pt>
    <dgm:pt modelId="{05CD97F6-FDBB-403F-84FB-D91898B9494D}">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2400" b="1" dirty="0"/>
            <a:t>水難救助法</a:t>
          </a:r>
        </a:p>
      </dgm:t>
    </dgm:pt>
    <dgm:pt modelId="{7E264776-5E56-4E58-ABB6-F2A5A73754F9}" type="parTrans" cxnId="{EBCD576B-5977-4D17-87AB-45659F1E3104}">
      <dgm:prSet custT="1"/>
      <dgm:spPr/>
      <dgm:t>
        <a:bodyPr/>
        <a:lstStyle/>
        <a:p>
          <a:endParaRPr kumimoji="1" lang="ja-JP" altLang="en-US" sz="2400"/>
        </a:p>
      </dgm:t>
    </dgm:pt>
    <dgm:pt modelId="{09BAAFF0-8EDC-4437-8E93-0610A3671762}" type="sibTrans" cxnId="{EBCD576B-5977-4D17-87AB-45659F1E3104}">
      <dgm:prSet/>
      <dgm:spPr/>
      <dgm:t>
        <a:bodyPr/>
        <a:lstStyle/>
        <a:p>
          <a:endParaRPr kumimoji="1" lang="ja-JP" altLang="en-US" sz="2400"/>
        </a:p>
      </dgm:t>
    </dgm:pt>
    <dgm:pt modelId="{ED7463B6-A7E5-46D7-A009-1772C901544A}">
      <dgm:prSet phldrT="[テキスト]" custT="1"/>
      <dgm:spPr/>
      <dgm:t>
        <a:bodyPr/>
        <a:lstStyle/>
        <a:p>
          <a:r>
            <a:rPr kumimoji="1" lang="ja-JP" altLang="en-US" sz="2400" b="1" dirty="0"/>
            <a:t>普通事務管理</a:t>
          </a:r>
        </a:p>
      </dgm:t>
    </dgm:pt>
    <dgm:pt modelId="{28F46574-AEF6-4BC6-AD94-D9BF673F6B58}" type="parTrans" cxnId="{3CFEA2C6-0F43-48E1-B0BA-956CAF192699}">
      <dgm:prSet custT="1"/>
      <dgm:spPr/>
      <dgm:t>
        <a:bodyPr/>
        <a:lstStyle/>
        <a:p>
          <a:endParaRPr kumimoji="1" lang="ja-JP" altLang="en-US" sz="2400"/>
        </a:p>
      </dgm:t>
    </dgm:pt>
    <dgm:pt modelId="{AC9899BF-15E4-4757-B27C-FEACCCA27F97}" type="sibTrans" cxnId="{3CFEA2C6-0F43-48E1-B0BA-956CAF192699}">
      <dgm:prSet/>
      <dgm:spPr/>
      <dgm:t>
        <a:bodyPr/>
        <a:lstStyle/>
        <a:p>
          <a:endParaRPr kumimoji="1" lang="ja-JP" altLang="en-US" sz="2400"/>
        </a:p>
      </dgm:t>
    </dgm:pt>
    <dgm:pt modelId="{2DB0A9A3-4CE5-41D2-8747-1BE7417D8480}">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400" b="1" dirty="0"/>
            <a:t>緊急事務管理</a:t>
          </a:r>
        </a:p>
      </dgm:t>
    </dgm:pt>
    <dgm:pt modelId="{EED49CEA-2448-4CF0-9D26-44CBAF39E096}" type="parTrans" cxnId="{0A035C14-87A6-4986-AB35-5A073CBDF1B6}">
      <dgm:prSet custT="1"/>
      <dgm:spPr/>
      <dgm:t>
        <a:bodyPr/>
        <a:lstStyle/>
        <a:p>
          <a:endParaRPr kumimoji="1" lang="ja-JP" altLang="en-US" sz="2400"/>
        </a:p>
      </dgm:t>
    </dgm:pt>
    <dgm:pt modelId="{1C032B89-B99A-49D6-BB8A-D606E2332463}" type="sibTrans" cxnId="{0A035C14-87A6-4986-AB35-5A073CBDF1B6}">
      <dgm:prSet/>
      <dgm:spPr/>
      <dgm:t>
        <a:bodyPr/>
        <a:lstStyle/>
        <a:p>
          <a:endParaRPr kumimoji="1" lang="ja-JP" altLang="en-US" sz="2400"/>
        </a:p>
      </dgm:t>
    </dgm:pt>
    <dgm:pt modelId="{F6E04FBF-B8E6-4875-83D9-B34EC682BEAA}">
      <dgm:prSet phldrT="[テキスト]" custT="1"/>
      <dgm:spPr/>
      <dgm:t>
        <a:bodyPr/>
        <a:lstStyle/>
        <a:p>
          <a:r>
            <a:rPr kumimoji="1" lang="ja-JP" altLang="en-US" sz="2400" b="1" dirty="0"/>
            <a:t>民法上の事務管理</a:t>
          </a:r>
        </a:p>
      </dgm:t>
    </dgm:pt>
    <dgm:pt modelId="{5F013B4E-FE8E-455C-A7D3-FF9B8F55FA14}" type="sibTrans" cxnId="{003DBA80-65C0-40A8-ADD1-130B78709FEA}">
      <dgm:prSet/>
      <dgm:spPr/>
      <dgm:t>
        <a:bodyPr/>
        <a:lstStyle/>
        <a:p>
          <a:endParaRPr kumimoji="1" lang="ja-JP" altLang="en-US" sz="2400" b="1"/>
        </a:p>
      </dgm:t>
    </dgm:pt>
    <dgm:pt modelId="{1F8399AB-D005-4560-B290-E5D559EEF6FD}" type="parTrans" cxnId="{003DBA80-65C0-40A8-ADD1-130B78709FEA}">
      <dgm:prSet custT="1"/>
      <dgm:spPr/>
      <dgm:t>
        <a:bodyPr/>
        <a:lstStyle/>
        <a:p>
          <a:endParaRPr kumimoji="1" lang="ja-JP" altLang="en-US" sz="2400" b="1"/>
        </a:p>
      </dgm:t>
    </dgm:pt>
    <dgm:pt modelId="{C469AD9F-6AF7-4E66-B9ED-8AA4462D8CA1}" type="pres">
      <dgm:prSet presAssocID="{73060710-7A49-48A1-B4C9-0914C6005A83}" presName="diagram" presStyleCnt="0">
        <dgm:presLayoutVars>
          <dgm:chPref val="1"/>
          <dgm:dir/>
          <dgm:animOne val="branch"/>
          <dgm:animLvl val="lvl"/>
          <dgm:resizeHandles val="exact"/>
        </dgm:presLayoutVars>
      </dgm:prSet>
      <dgm:spPr/>
      <dgm:t>
        <a:bodyPr/>
        <a:lstStyle/>
        <a:p>
          <a:endParaRPr kumimoji="1" lang="ja-JP" altLang="en-US"/>
        </a:p>
      </dgm:t>
    </dgm:pt>
    <dgm:pt modelId="{07E29AC4-3014-4D0F-88B8-A924551180A3}" type="pres">
      <dgm:prSet presAssocID="{46D86AF8-D3D4-4D2C-B01C-BBC5E1D31C5C}" presName="root1" presStyleCnt="0"/>
      <dgm:spPr/>
      <dgm:t>
        <a:bodyPr/>
        <a:lstStyle/>
        <a:p>
          <a:endParaRPr kumimoji="1" lang="ja-JP" altLang="en-US"/>
        </a:p>
      </dgm:t>
    </dgm:pt>
    <dgm:pt modelId="{44311FB2-103F-443E-9DAE-47FCBF17150C}" type="pres">
      <dgm:prSet presAssocID="{46D86AF8-D3D4-4D2C-B01C-BBC5E1D31C5C}" presName="LevelOneTextNode" presStyleLbl="node0" presStyleIdx="0" presStyleCnt="1" custScaleX="51317" custScaleY="259374" custLinFactNeighborX="8020" custLinFactNeighborY="-5472">
        <dgm:presLayoutVars>
          <dgm:chPref val="3"/>
        </dgm:presLayoutVars>
      </dgm:prSet>
      <dgm:spPr/>
      <dgm:t>
        <a:bodyPr/>
        <a:lstStyle/>
        <a:p>
          <a:endParaRPr kumimoji="1" lang="ja-JP" altLang="en-US"/>
        </a:p>
      </dgm:t>
    </dgm:pt>
    <dgm:pt modelId="{D3335513-4C26-4FEC-BACB-2515981AA88D}" type="pres">
      <dgm:prSet presAssocID="{46D86AF8-D3D4-4D2C-B01C-BBC5E1D31C5C}" presName="level2hierChild" presStyleCnt="0"/>
      <dgm:spPr/>
      <dgm:t>
        <a:bodyPr/>
        <a:lstStyle/>
        <a:p>
          <a:endParaRPr kumimoji="1" lang="ja-JP" altLang="en-US"/>
        </a:p>
      </dgm:t>
    </dgm:pt>
    <dgm:pt modelId="{F6C10AE0-2371-42D7-BC8C-AF961ADDC60B}" type="pres">
      <dgm:prSet presAssocID="{1F8399AB-D005-4560-B290-E5D559EEF6FD}" presName="conn2-1" presStyleLbl="parChTrans1D2" presStyleIdx="0" presStyleCnt="3"/>
      <dgm:spPr/>
      <dgm:t>
        <a:bodyPr/>
        <a:lstStyle/>
        <a:p>
          <a:endParaRPr kumimoji="1" lang="ja-JP" altLang="en-US"/>
        </a:p>
      </dgm:t>
    </dgm:pt>
    <dgm:pt modelId="{A6E4B9D7-BAEA-454C-8995-E0960AA1A891}" type="pres">
      <dgm:prSet presAssocID="{1F8399AB-D005-4560-B290-E5D559EEF6FD}" presName="connTx" presStyleLbl="parChTrans1D2" presStyleIdx="0" presStyleCnt="3"/>
      <dgm:spPr/>
      <dgm:t>
        <a:bodyPr/>
        <a:lstStyle/>
        <a:p>
          <a:endParaRPr kumimoji="1" lang="ja-JP" altLang="en-US"/>
        </a:p>
      </dgm:t>
    </dgm:pt>
    <dgm:pt modelId="{A47025F3-72A2-4217-B697-45D627C36CC8}" type="pres">
      <dgm:prSet presAssocID="{F6E04FBF-B8E6-4875-83D9-B34EC682BEAA}" presName="root2" presStyleCnt="0"/>
      <dgm:spPr/>
      <dgm:t>
        <a:bodyPr/>
        <a:lstStyle/>
        <a:p>
          <a:endParaRPr kumimoji="1" lang="ja-JP" altLang="en-US"/>
        </a:p>
      </dgm:t>
    </dgm:pt>
    <dgm:pt modelId="{7FA65D9C-31B7-431E-BF2B-865A1ADEE56B}" type="pres">
      <dgm:prSet presAssocID="{F6E04FBF-B8E6-4875-83D9-B34EC682BEAA}" presName="LevelTwoTextNode" presStyleLbl="node2" presStyleIdx="0" presStyleCnt="3" custScaleX="214360" custScaleY="121001" custLinFactNeighborX="-640" custLinFactNeighborY="-5472">
        <dgm:presLayoutVars>
          <dgm:chPref val="3"/>
        </dgm:presLayoutVars>
      </dgm:prSet>
      <dgm:spPr/>
      <dgm:t>
        <a:bodyPr/>
        <a:lstStyle/>
        <a:p>
          <a:endParaRPr kumimoji="1" lang="ja-JP" altLang="en-US"/>
        </a:p>
      </dgm:t>
    </dgm:pt>
    <dgm:pt modelId="{9E2BE237-600A-4C98-AE79-B138F0E93F7B}" type="pres">
      <dgm:prSet presAssocID="{F6E04FBF-B8E6-4875-83D9-B34EC682BEAA}" presName="level3hierChild" presStyleCnt="0"/>
      <dgm:spPr/>
      <dgm:t>
        <a:bodyPr/>
        <a:lstStyle/>
        <a:p>
          <a:endParaRPr kumimoji="1" lang="ja-JP" altLang="en-US"/>
        </a:p>
      </dgm:t>
    </dgm:pt>
    <dgm:pt modelId="{B4861A59-6AF6-49D7-B55E-3E74B7511F23}" type="pres">
      <dgm:prSet presAssocID="{28F46574-AEF6-4BC6-AD94-D9BF673F6B58}" presName="conn2-1" presStyleLbl="parChTrans1D3" presStyleIdx="0" presStyleCnt="4"/>
      <dgm:spPr/>
      <dgm:t>
        <a:bodyPr/>
        <a:lstStyle/>
        <a:p>
          <a:endParaRPr kumimoji="1" lang="ja-JP" altLang="en-US"/>
        </a:p>
      </dgm:t>
    </dgm:pt>
    <dgm:pt modelId="{FFB1A23C-44C8-49EF-9F24-16A6846B6003}" type="pres">
      <dgm:prSet presAssocID="{28F46574-AEF6-4BC6-AD94-D9BF673F6B58}" presName="connTx" presStyleLbl="parChTrans1D3" presStyleIdx="0" presStyleCnt="4"/>
      <dgm:spPr/>
      <dgm:t>
        <a:bodyPr/>
        <a:lstStyle/>
        <a:p>
          <a:endParaRPr kumimoji="1" lang="ja-JP" altLang="en-US"/>
        </a:p>
      </dgm:t>
    </dgm:pt>
    <dgm:pt modelId="{3B7DB90C-1CE1-422A-B640-17C7D2A78568}" type="pres">
      <dgm:prSet presAssocID="{ED7463B6-A7E5-46D7-A009-1772C901544A}" presName="root2" presStyleCnt="0"/>
      <dgm:spPr/>
      <dgm:t>
        <a:bodyPr/>
        <a:lstStyle/>
        <a:p>
          <a:endParaRPr kumimoji="1" lang="ja-JP" altLang="en-US"/>
        </a:p>
      </dgm:t>
    </dgm:pt>
    <dgm:pt modelId="{64585E06-3013-4A3D-9C0C-1F43022FCE32}" type="pres">
      <dgm:prSet presAssocID="{ED7463B6-A7E5-46D7-A009-1772C901544A}" presName="LevelTwoTextNode" presStyleLbl="node3" presStyleIdx="0" presStyleCnt="4" custScaleX="161051" custScaleY="110001" custLinFactNeighborX="-12254">
        <dgm:presLayoutVars>
          <dgm:chPref val="3"/>
        </dgm:presLayoutVars>
      </dgm:prSet>
      <dgm:spPr/>
      <dgm:t>
        <a:bodyPr/>
        <a:lstStyle/>
        <a:p>
          <a:endParaRPr kumimoji="1" lang="ja-JP" altLang="en-US"/>
        </a:p>
      </dgm:t>
    </dgm:pt>
    <dgm:pt modelId="{FB16EF38-814F-4B1D-B94C-C8D70CCD9215}" type="pres">
      <dgm:prSet presAssocID="{ED7463B6-A7E5-46D7-A009-1772C901544A}" presName="level3hierChild" presStyleCnt="0"/>
      <dgm:spPr/>
      <dgm:t>
        <a:bodyPr/>
        <a:lstStyle/>
        <a:p>
          <a:endParaRPr kumimoji="1" lang="ja-JP" altLang="en-US"/>
        </a:p>
      </dgm:t>
    </dgm:pt>
    <dgm:pt modelId="{3CB0D435-96BD-4E87-8A0F-F4DC42BDE4B9}" type="pres">
      <dgm:prSet presAssocID="{EED49CEA-2448-4CF0-9D26-44CBAF39E096}" presName="conn2-1" presStyleLbl="parChTrans1D3" presStyleIdx="1" presStyleCnt="4"/>
      <dgm:spPr/>
      <dgm:t>
        <a:bodyPr/>
        <a:lstStyle/>
        <a:p>
          <a:endParaRPr kumimoji="1" lang="ja-JP" altLang="en-US"/>
        </a:p>
      </dgm:t>
    </dgm:pt>
    <dgm:pt modelId="{45213F48-EFBD-4DEC-8E23-51FE4E7087D9}" type="pres">
      <dgm:prSet presAssocID="{EED49CEA-2448-4CF0-9D26-44CBAF39E096}" presName="connTx" presStyleLbl="parChTrans1D3" presStyleIdx="1" presStyleCnt="4"/>
      <dgm:spPr/>
      <dgm:t>
        <a:bodyPr/>
        <a:lstStyle/>
        <a:p>
          <a:endParaRPr kumimoji="1" lang="ja-JP" altLang="en-US"/>
        </a:p>
      </dgm:t>
    </dgm:pt>
    <dgm:pt modelId="{E5750468-F856-4DDA-9FD3-C2A06704BE57}" type="pres">
      <dgm:prSet presAssocID="{2DB0A9A3-4CE5-41D2-8747-1BE7417D8480}" presName="root2" presStyleCnt="0"/>
      <dgm:spPr/>
      <dgm:t>
        <a:bodyPr/>
        <a:lstStyle/>
        <a:p>
          <a:endParaRPr kumimoji="1" lang="ja-JP" altLang="en-US"/>
        </a:p>
      </dgm:t>
    </dgm:pt>
    <dgm:pt modelId="{3FDC4B40-1A9F-42A9-B561-94D7F210EF60}" type="pres">
      <dgm:prSet presAssocID="{2DB0A9A3-4CE5-41D2-8747-1BE7417D8480}" presName="LevelTwoTextNode" presStyleLbl="node3" presStyleIdx="1" presStyleCnt="4" custScaleX="161051" custScaleY="110001" custLinFactNeighborX="-12254">
        <dgm:presLayoutVars>
          <dgm:chPref val="3"/>
        </dgm:presLayoutVars>
      </dgm:prSet>
      <dgm:spPr/>
      <dgm:t>
        <a:bodyPr/>
        <a:lstStyle/>
        <a:p>
          <a:endParaRPr kumimoji="1" lang="ja-JP" altLang="en-US"/>
        </a:p>
      </dgm:t>
    </dgm:pt>
    <dgm:pt modelId="{BD04D57D-986D-40D6-9374-7311562D6518}" type="pres">
      <dgm:prSet presAssocID="{2DB0A9A3-4CE5-41D2-8747-1BE7417D8480}" presName="level3hierChild" presStyleCnt="0"/>
      <dgm:spPr/>
      <dgm:t>
        <a:bodyPr/>
        <a:lstStyle/>
        <a:p>
          <a:endParaRPr kumimoji="1" lang="ja-JP" altLang="en-US"/>
        </a:p>
      </dgm:t>
    </dgm:pt>
    <dgm:pt modelId="{20A6FE90-5763-4A23-B1BE-BAA6F5B000D8}" type="pres">
      <dgm:prSet presAssocID="{6EAD186B-1DF1-4022-B03F-5F58FEDB328A}" presName="conn2-1" presStyleLbl="parChTrans1D2" presStyleIdx="1" presStyleCnt="3"/>
      <dgm:spPr/>
      <dgm:t>
        <a:bodyPr/>
        <a:lstStyle/>
        <a:p>
          <a:endParaRPr kumimoji="1" lang="ja-JP" altLang="en-US"/>
        </a:p>
      </dgm:t>
    </dgm:pt>
    <dgm:pt modelId="{6FA1AD7F-29EF-4BA4-984A-34A8F17A83BB}" type="pres">
      <dgm:prSet presAssocID="{6EAD186B-1DF1-4022-B03F-5F58FEDB328A}" presName="connTx" presStyleLbl="parChTrans1D2" presStyleIdx="1" presStyleCnt="3"/>
      <dgm:spPr/>
      <dgm:t>
        <a:bodyPr/>
        <a:lstStyle/>
        <a:p>
          <a:endParaRPr kumimoji="1" lang="ja-JP" altLang="en-US"/>
        </a:p>
      </dgm:t>
    </dgm:pt>
    <dgm:pt modelId="{25F80CD6-AB58-4528-83AD-32A04FE30E16}" type="pres">
      <dgm:prSet presAssocID="{35D0295A-BE5F-4FFC-8B93-6BE8108F9EB1}" presName="root2" presStyleCnt="0"/>
      <dgm:spPr/>
      <dgm:t>
        <a:bodyPr/>
        <a:lstStyle/>
        <a:p>
          <a:endParaRPr kumimoji="1" lang="ja-JP" altLang="en-US"/>
        </a:p>
      </dgm:t>
    </dgm:pt>
    <dgm:pt modelId="{4BBCB346-4256-41EA-8879-7A16C894095A}" type="pres">
      <dgm:prSet presAssocID="{35D0295A-BE5F-4FFC-8B93-6BE8108F9EB1}" presName="LevelTwoTextNode" presStyleLbl="node2" presStyleIdx="1" presStyleCnt="3" custScaleX="214359" custScaleY="121001" custLinFactNeighborX="-640" custLinFactNeighborY="-5472">
        <dgm:presLayoutVars>
          <dgm:chPref val="3"/>
        </dgm:presLayoutVars>
      </dgm:prSet>
      <dgm:spPr/>
      <dgm:t>
        <a:bodyPr/>
        <a:lstStyle/>
        <a:p>
          <a:endParaRPr kumimoji="1" lang="ja-JP" altLang="en-US"/>
        </a:p>
      </dgm:t>
    </dgm:pt>
    <dgm:pt modelId="{24B48845-52B1-4479-9F2C-4069B056EC72}" type="pres">
      <dgm:prSet presAssocID="{35D0295A-BE5F-4FFC-8B93-6BE8108F9EB1}" presName="level3hierChild" presStyleCnt="0"/>
      <dgm:spPr/>
      <dgm:t>
        <a:bodyPr/>
        <a:lstStyle/>
        <a:p>
          <a:endParaRPr kumimoji="1" lang="ja-JP" altLang="en-US"/>
        </a:p>
      </dgm:t>
    </dgm:pt>
    <dgm:pt modelId="{6329A0F7-2FF1-4DBE-AD58-650384CFA2D8}" type="pres">
      <dgm:prSet presAssocID="{55E35B0A-AABD-4596-8576-FA27B5B115B7}" presName="conn2-1" presStyleLbl="parChTrans1D2" presStyleIdx="2" presStyleCnt="3"/>
      <dgm:spPr/>
      <dgm:t>
        <a:bodyPr/>
        <a:lstStyle/>
        <a:p>
          <a:endParaRPr kumimoji="1" lang="ja-JP" altLang="en-US"/>
        </a:p>
      </dgm:t>
    </dgm:pt>
    <dgm:pt modelId="{EC7EE402-88A8-403F-962F-E5E818FD4B71}" type="pres">
      <dgm:prSet presAssocID="{55E35B0A-AABD-4596-8576-FA27B5B115B7}" presName="connTx" presStyleLbl="parChTrans1D2" presStyleIdx="2" presStyleCnt="3"/>
      <dgm:spPr/>
      <dgm:t>
        <a:bodyPr/>
        <a:lstStyle/>
        <a:p>
          <a:endParaRPr kumimoji="1" lang="ja-JP" altLang="en-US"/>
        </a:p>
      </dgm:t>
    </dgm:pt>
    <dgm:pt modelId="{68AF4600-379A-4C40-8158-F4E9CD68DDE0}" type="pres">
      <dgm:prSet presAssocID="{D8DA7A14-CC0B-45C3-901F-82619689B8B2}" presName="root2" presStyleCnt="0"/>
      <dgm:spPr/>
      <dgm:t>
        <a:bodyPr/>
        <a:lstStyle/>
        <a:p>
          <a:endParaRPr kumimoji="1" lang="ja-JP" altLang="en-US"/>
        </a:p>
      </dgm:t>
    </dgm:pt>
    <dgm:pt modelId="{3B9FBC31-A0D2-4544-BC5A-51DBD4570F7C}" type="pres">
      <dgm:prSet presAssocID="{D8DA7A14-CC0B-45C3-901F-82619689B8B2}" presName="LevelTwoTextNode" presStyleLbl="node2" presStyleIdx="2" presStyleCnt="3" custScaleX="214360" custScaleY="121002" custLinFactNeighborX="-640" custLinFactNeighborY="-5472">
        <dgm:presLayoutVars>
          <dgm:chPref val="3"/>
        </dgm:presLayoutVars>
      </dgm:prSet>
      <dgm:spPr/>
      <dgm:t>
        <a:bodyPr/>
        <a:lstStyle/>
        <a:p>
          <a:endParaRPr kumimoji="1" lang="ja-JP" altLang="en-US"/>
        </a:p>
      </dgm:t>
    </dgm:pt>
    <dgm:pt modelId="{B361329D-28DE-4CA0-AA23-5787B129D31C}" type="pres">
      <dgm:prSet presAssocID="{D8DA7A14-CC0B-45C3-901F-82619689B8B2}" presName="level3hierChild" presStyleCnt="0"/>
      <dgm:spPr/>
      <dgm:t>
        <a:bodyPr/>
        <a:lstStyle/>
        <a:p>
          <a:endParaRPr kumimoji="1" lang="ja-JP" altLang="en-US"/>
        </a:p>
      </dgm:t>
    </dgm:pt>
    <dgm:pt modelId="{6C294D9F-2FB6-4ABE-A3DF-6AD7B1D2751F}" type="pres">
      <dgm:prSet presAssocID="{F5A43A7C-990D-4E42-A05D-33907C6B1E94}" presName="conn2-1" presStyleLbl="parChTrans1D3" presStyleIdx="2" presStyleCnt="4"/>
      <dgm:spPr/>
      <dgm:t>
        <a:bodyPr/>
        <a:lstStyle/>
        <a:p>
          <a:endParaRPr kumimoji="1" lang="ja-JP" altLang="en-US"/>
        </a:p>
      </dgm:t>
    </dgm:pt>
    <dgm:pt modelId="{D2151356-B004-4792-9C9D-E1560FA59366}" type="pres">
      <dgm:prSet presAssocID="{F5A43A7C-990D-4E42-A05D-33907C6B1E94}" presName="connTx" presStyleLbl="parChTrans1D3" presStyleIdx="2" presStyleCnt="4"/>
      <dgm:spPr/>
      <dgm:t>
        <a:bodyPr/>
        <a:lstStyle/>
        <a:p>
          <a:endParaRPr kumimoji="1" lang="ja-JP" altLang="en-US"/>
        </a:p>
      </dgm:t>
    </dgm:pt>
    <dgm:pt modelId="{A5D14BE8-6F15-4398-9B12-11C20618EA2C}" type="pres">
      <dgm:prSet presAssocID="{43FA67B3-5350-4026-B443-FCE64E961364}" presName="root2" presStyleCnt="0"/>
      <dgm:spPr/>
      <dgm:t>
        <a:bodyPr/>
        <a:lstStyle/>
        <a:p>
          <a:endParaRPr kumimoji="1" lang="ja-JP" altLang="en-US"/>
        </a:p>
      </dgm:t>
    </dgm:pt>
    <dgm:pt modelId="{D915BD6D-EF5C-475B-821E-40D963ACF8AB}" type="pres">
      <dgm:prSet presAssocID="{43FA67B3-5350-4026-B443-FCE64E961364}" presName="LevelTwoTextNode" presStyleLbl="node3" presStyleIdx="2" presStyleCnt="4" custScaleX="161051" custScaleY="100001" custLinFactNeighborX="-12254">
        <dgm:presLayoutVars>
          <dgm:chPref val="3"/>
        </dgm:presLayoutVars>
      </dgm:prSet>
      <dgm:spPr/>
      <dgm:t>
        <a:bodyPr/>
        <a:lstStyle/>
        <a:p>
          <a:endParaRPr kumimoji="1" lang="ja-JP" altLang="en-US"/>
        </a:p>
      </dgm:t>
    </dgm:pt>
    <dgm:pt modelId="{6A778AE8-AED3-4F48-99DC-D7601222364E}" type="pres">
      <dgm:prSet presAssocID="{43FA67B3-5350-4026-B443-FCE64E961364}" presName="level3hierChild" presStyleCnt="0"/>
      <dgm:spPr/>
      <dgm:t>
        <a:bodyPr/>
        <a:lstStyle/>
        <a:p>
          <a:endParaRPr kumimoji="1" lang="ja-JP" altLang="en-US"/>
        </a:p>
      </dgm:t>
    </dgm:pt>
    <dgm:pt modelId="{91F1C1D5-448B-41DA-A93B-44C9AC36489F}" type="pres">
      <dgm:prSet presAssocID="{7E264776-5E56-4E58-ABB6-F2A5A73754F9}" presName="conn2-1" presStyleLbl="parChTrans1D3" presStyleIdx="3" presStyleCnt="4"/>
      <dgm:spPr/>
      <dgm:t>
        <a:bodyPr/>
        <a:lstStyle/>
        <a:p>
          <a:endParaRPr kumimoji="1" lang="ja-JP" altLang="en-US"/>
        </a:p>
      </dgm:t>
    </dgm:pt>
    <dgm:pt modelId="{4AA95F37-6CDE-4493-A179-CA453AD30C6B}" type="pres">
      <dgm:prSet presAssocID="{7E264776-5E56-4E58-ABB6-F2A5A73754F9}" presName="connTx" presStyleLbl="parChTrans1D3" presStyleIdx="3" presStyleCnt="4"/>
      <dgm:spPr/>
      <dgm:t>
        <a:bodyPr/>
        <a:lstStyle/>
        <a:p>
          <a:endParaRPr kumimoji="1" lang="ja-JP" altLang="en-US"/>
        </a:p>
      </dgm:t>
    </dgm:pt>
    <dgm:pt modelId="{36F85E4B-5775-4A4D-B2B8-632B1286AD8E}" type="pres">
      <dgm:prSet presAssocID="{05CD97F6-FDBB-403F-84FB-D91898B9494D}" presName="root2" presStyleCnt="0"/>
      <dgm:spPr/>
      <dgm:t>
        <a:bodyPr/>
        <a:lstStyle/>
        <a:p>
          <a:endParaRPr kumimoji="1" lang="ja-JP" altLang="en-US"/>
        </a:p>
      </dgm:t>
    </dgm:pt>
    <dgm:pt modelId="{E9DAC2AD-19B3-4251-88A5-2FC07DA1D57E}" type="pres">
      <dgm:prSet presAssocID="{05CD97F6-FDBB-403F-84FB-D91898B9494D}" presName="LevelTwoTextNode" presStyleLbl="node3" presStyleIdx="3" presStyleCnt="4" custScaleX="161051" custScaleY="100001" custLinFactNeighborX="-12254">
        <dgm:presLayoutVars>
          <dgm:chPref val="3"/>
        </dgm:presLayoutVars>
      </dgm:prSet>
      <dgm:spPr/>
      <dgm:t>
        <a:bodyPr/>
        <a:lstStyle/>
        <a:p>
          <a:endParaRPr kumimoji="1" lang="ja-JP" altLang="en-US"/>
        </a:p>
      </dgm:t>
    </dgm:pt>
    <dgm:pt modelId="{56F0F630-11D5-4C4F-B73D-F68BB3AF2611}" type="pres">
      <dgm:prSet presAssocID="{05CD97F6-FDBB-403F-84FB-D91898B9494D}" presName="level3hierChild" presStyleCnt="0"/>
      <dgm:spPr/>
      <dgm:t>
        <a:bodyPr/>
        <a:lstStyle/>
        <a:p>
          <a:endParaRPr kumimoji="1" lang="ja-JP" altLang="en-US"/>
        </a:p>
      </dgm:t>
    </dgm:pt>
  </dgm:ptLst>
  <dgm:cxnLst>
    <dgm:cxn modelId="{9EBBCC09-A327-4D9F-ACB2-95C26F9B8A96}" type="presOf" srcId="{7E264776-5E56-4E58-ABB6-F2A5A73754F9}" destId="{91F1C1D5-448B-41DA-A93B-44C9AC36489F}" srcOrd="0" destOrd="0" presId="urn:microsoft.com/office/officeart/2005/8/layout/hierarchy2"/>
    <dgm:cxn modelId="{1A740B4E-38D7-47D1-826F-3793C4E5AF3D}" type="presOf" srcId="{46D86AF8-D3D4-4D2C-B01C-BBC5E1D31C5C}" destId="{44311FB2-103F-443E-9DAE-47FCBF17150C}" srcOrd="0" destOrd="0" presId="urn:microsoft.com/office/officeart/2005/8/layout/hierarchy2"/>
    <dgm:cxn modelId="{3BE4AF94-5867-40D2-B6AB-6D45C994B1B6}" type="presOf" srcId="{F5A43A7C-990D-4E42-A05D-33907C6B1E94}" destId="{6C294D9F-2FB6-4ABE-A3DF-6AD7B1D2751F}" srcOrd="0" destOrd="0" presId="urn:microsoft.com/office/officeart/2005/8/layout/hierarchy2"/>
    <dgm:cxn modelId="{BF30E094-F7B9-4944-9D8A-82438E2CFB21}" type="presOf" srcId="{05CD97F6-FDBB-403F-84FB-D91898B9494D}" destId="{E9DAC2AD-19B3-4251-88A5-2FC07DA1D57E}" srcOrd="0" destOrd="0" presId="urn:microsoft.com/office/officeart/2005/8/layout/hierarchy2"/>
    <dgm:cxn modelId="{4EBD6401-53DE-4601-93B5-8C73FC1C1A84}" type="presOf" srcId="{35D0295A-BE5F-4FFC-8B93-6BE8108F9EB1}" destId="{4BBCB346-4256-41EA-8879-7A16C894095A}" srcOrd="0" destOrd="0" presId="urn:microsoft.com/office/officeart/2005/8/layout/hierarchy2"/>
    <dgm:cxn modelId="{4D754758-AB40-4FD6-8E18-B1888D76E809}" srcId="{46D86AF8-D3D4-4D2C-B01C-BBC5E1D31C5C}" destId="{D8DA7A14-CC0B-45C3-901F-82619689B8B2}" srcOrd="2" destOrd="0" parTransId="{55E35B0A-AABD-4596-8576-FA27B5B115B7}" sibTransId="{CB6798F2-4818-44A2-92A2-0BE193E09CB4}"/>
    <dgm:cxn modelId="{82733648-A1DD-4111-843E-0B16DB5BC7B9}" srcId="{D8DA7A14-CC0B-45C3-901F-82619689B8B2}" destId="{43FA67B3-5350-4026-B443-FCE64E961364}" srcOrd="0" destOrd="0" parTransId="{F5A43A7C-990D-4E42-A05D-33907C6B1E94}" sibTransId="{3A9CB34E-C6B6-4F6E-B010-FB026427B38A}"/>
    <dgm:cxn modelId="{0A24B6E8-648D-49B2-981F-BFF347F9272B}" type="presOf" srcId="{F5A43A7C-990D-4E42-A05D-33907C6B1E94}" destId="{D2151356-B004-4792-9C9D-E1560FA59366}" srcOrd="1" destOrd="0" presId="urn:microsoft.com/office/officeart/2005/8/layout/hierarchy2"/>
    <dgm:cxn modelId="{3603E11C-E24D-4496-940F-CB917D55494A}" type="presOf" srcId="{55E35B0A-AABD-4596-8576-FA27B5B115B7}" destId="{6329A0F7-2FF1-4DBE-AD58-650384CFA2D8}" srcOrd="0" destOrd="0" presId="urn:microsoft.com/office/officeart/2005/8/layout/hierarchy2"/>
    <dgm:cxn modelId="{3E35006C-299C-4F15-B4B8-EA9BB5C9D5ED}" srcId="{46D86AF8-D3D4-4D2C-B01C-BBC5E1D31C5C}" destId="{35D0295A-BE5F-4FFC-8B93-6BE8108F9EB1}" srcOrd="1" destOrd="0" parTransId="{6EAD186B-1DF1-4022-B03F-5F58FEDB328A}" sibTransId="{99FBC4EB-E1A2-482E-A749-F0F2F5532399}"/>
    <dgm:cxn modelId="{4011B549-43AC-4FF5-A617-EC76EA3A6BB7}" type="presOf" srcId="{2DB0A9A3-4CE5-41D2-8747-1BE7417D8480}" destId="{3FDC4B40-1A9F-42A9-B561-94D7F210EF60}" srcOrd="0" destOrd="0" presId="urn:microsoft.com/office/officeart/2005/8/layout/hierarchy2"/>
    <dgm:cxn modelId="{A9394AE1-C144-4023-9DF9-EFC4EA80243D}" type="presOf" srcId="{28F46574-AEF6-4BC6-AD94-D9BF673F6B58}" destId="{FFB1A23C-44C8-49EF-9F24-16A6846B6003}" srcOrd="1" destOrd="0" presId="urn:microsoft.com/office/officeart/2005/8/layout/hierarchy2"/>
    <dgm:cxn modelId="{F3658867-00EF-42AA-AE88-3C82AC28D316}" type="presOf" srcId="{6EAD186B-1DF1-4022-B03F-5F58FEDB328A}" destId="{20A6FE90-5763-4A23-B1BE-BAA6F5B000D8}" srcOrd="0" destOrd="0" presId="urn:microsoft.com/office/officeart/2005/8/layout/hierarchy2"/>
    <dgm:cxn modelId="{6A056762-7CFF-4148-BC5A-F84BBD3AFB77}" type="presOf" srcId="{1F8399AB-D005-4560-B290-E5D559EEF6FD}" destId="{F6C10AE0-2371-42D7-BC8C-AF961ADDC60B}" srcOrd="0" destOrd="0" presId="urn:microsoft.com/office/officeart/2005/8/layout/hierarchy2"/>
    <dgm:cxn modelId="{97DC4AFA-4D90-4ADC-A66C-4FC7A54FA299}" type="presOf" srcId="{1F8399AB-D005-4560-B290-E5D559EEF6FD}" destId="{A6E4B9D7-BAEA-454C-8995-E0960AA1A891}" srcOrd="1" destOrd="0" presId="urn:microsoft.com/office/officeart/2005/8/layout/hierarchy2"/>
    <dgm:cxn modelId="{790D9B35-842D-44CF-BA1D-E65FF2E0A77E}" type="presOf" srcId="{F6E04FBF-B8E6-4875-83D9-B34EC682BEAA}" destId="{7FA65D9C-31B7-431E-BF2B-865A1ADEE56B}" srcOrd="0" destOrd="0" presId="urn:microsoft.com/office/officeart/2005/8/layout/hierarchy2"/>
    <dgm:cxn modelId="{EBCD576B-5977-4D17-87AB-45659F1E3104}" srcId="{D8DA7A14-CC0B-45C3-901F-82619689B8B2}" destId="{05CD97F6-FDBB-403F-84FB-D91898B9494D}" srcOrd="1" destOrd="0" parTransId="{7E264776-5E56-4E58-ABB6-F2A5A73754F9}" sibTransId="{09BAAFF0-8EDC-4437-8E93-0610A3671762}"/>
    <dgm:cxn modelId="{E58CC1A5-EDA4-43E7-91CB-198F7CA54C87}" type="presOf" srcId="{6EAD186B-1DF1-4022-B03F-5F58FEDB328A}" destId="{6FA1AD7F-29EF-4BA4-984A-34A8F17A83BB}" srcOrd="1" destOrd="0" presId="urn:microsoft.com/office/officeart/2005/8/layout/hierarchy2"/>
    <dgm:cxn modelId="{F21B89E0-3E59-4EEA-99E7-FBD17492801B}" srcId="{73060710-7A49-48A1-B4C9-0914C6005A83}" destId="{46D86AF8-D3D4-4D2C-B01C-BBC5E1D31C5C}" srcOrd="0" destOrd="0" parTransId="{F4801A78-43E2-4F24-B1A5-5EF1E155D3BE}" sibTransId="{B53AC827-501B-426F-B2A1-6F6F5C7F18EE}"/>
    <dgm:cxn modelId="{E969DC8D-DC7C-49BA-B2FD-5DBAB2BDF4CB}" type="presOf" srcId="{EED49CEA-2448-4CF0-9D26-44CBAF39E096}" destId="{3CB0D435-96BD-4E87-8A0F-F4DC42BDE4B9}" srcOrd="0" destOrd="0" presId="urn:microsoft.com/office/officeart/2005/8/layout/hierarchy2"/>
    <dgm:cxn modelId="{7F61DC59-3FBC-473E-A921-2D38E9A3D35E}" type="presOf" srcId="{28F46574-AEF6-4BC6-AD94-D9BF673F6B58}" destId="{B4861A59-6AF6-49D7-B55E-3E74B7511F23}" srcOrd="0" destOrd="0" presId="urn:microsoft.com/office/officeart/2005/8/layout/hierarchy2"/>
    <dgm:cxn modelId="{3CFEA2C6-0F43-48E1-B0BA-956CAF192699}" srcId="{F6E04FBF-B8E6-4875-83D9-B34EC682BEAA}" destId="{ED7463B6-A7E5-46D7-A009-1772C901544A}" srcOrd="0" destOrd="0" parTransId="{28F46574-AEF6-4BC6-AD94-D9BF673F6B58}" sibTransId="{AC9899BF-15E4-4757-B27C-FEACCCA27F97}"/>
    <dgm:cxn modelId="{414DE4CF-C9D3-4BB3-87F8-3C67C259D4B0}" type="presOf" srcId="{EED49CEA-2448-4CF0-9D26-44CBAF39E096}" destId="{45213F48-EFBD-4DEC-8E23-51FE4E7087D9}" srcOrd="1" destOrd="0" presId="urn:microsoft.com/office/officeart/2005/8/layout/hierarchy2"/>
    <dgm:cxn modelId="{DFD4EA02-AA15-4DAA-AE8B-AF3416061F9C}" type="presOf" srcId="{73060710-7A49-48A1-B4C9-0914C6005A83}" destId="{C469AD9F-6AF7-4E66-B9ED-8AA4462D8CA1}" srcOrd="0" destOrd="0" presId="urn:microsoft.com/office/officeart/2005/8/layout/hierarchy2"/>
    <dgm:cxn modelId="{705AD0F9-C09B-474B-9818-3FDE520941AD}" type="presOf" srcId="{7E264776-5E56-4E58-ABB6-F2A5A73754F9}" destId="{4AA95F37-6CDE-4493-A179-CA453AD30C6B}" srcOrd="1" destOrd="0" presId="urn:microsoft.com/office/officeart/2005/8/layout/hierarchy2"/>
    <dgm:cxn modelId="{D32CAB3B-2B4F-428D-922D-35E12527C7F0}" type="presOf" srcId="{55E35B0A-AABD-4596-8576-FA27B5B115B7}" destId="{EC7EE402-88A8-403F-962F-E5E818FD4B71}" srcOrd="1" destOrd="0" presId="urn:microsoft.com/office/officeart/2005/8/layout/hierarchy2"/>
    <dgm:cxn modelId="{003DBA80-65C0-40A8-ADD1-130B78709FEA}" srcId="{46D86AF8-D3D4-4D2C-B01C-BBC5E1D31C5C}" destId="{F6E04FBF-B8E6-4875-83D9-B34EC682BEAA}" srcOrd="0" destOrd="0" parTransId="{1F8399AB-D005-4560-B290-E5D559EEF6FD}" sibTransId="{5F013B4E-FE8E-455C-A7D3-FF9B8F55FA14}"/>
    <dgm:cxn modelId="{C0426E45-1252-4134-B2A6-DD9611EC96BB}" type="presOf" srcId="{D8DA7A14-CC0B-45C3-901F-82619689B8B2}" destId="{3B9FBC31-A0D2-4544-BC5A-51DBD4570F7C}" srcOrd="0" destOrd="0" presId="urn:microsoft.com/office/officeart/2005/8/layout/hierarchy2"/>
    <dgm:cxn modelId="{C427F222-8C28-4015-BA66-044A9DF649CF}" type="presOf" srcId="{ED7463B6-A7E5-46D7-A009-1772C901544A}" destId="{64585E06-3013-4A3D-9C0C-1F43022FCE32}" srcOrd="0" destOrd="0" presId="urn:microsoft.com/office/officeart/2005/8/layout/hierarchy2"/>
    <dgm:cxn modelId="{0A035C14-87A6-4986-AB35-5A073CBDF1B6}" srcId="{F6E04FBF-B8E6-4875-83D9-B34EC682BEAA}" destId="{2DB0A9A3-4CE5-41D2-8747-1BE7417D8480}" srcOrd="1" destOrd="0" parTransId="{EED49CEA-2448-4CF0-9D26-44CBAF39E096}" sibTransId="{1C032B89-B99A-49D6-BB8A-D606E2332463}"/>
    <dgm:cxn modelId="{6EC0FF86-A4CD-4F85-B08D-A2679DDAC451}" type="presOf" srcId="{43FA67B3-5350-4026-B443-FCE64E961364}" destId="{D915BD6D-EF5C-475B-821E-40D963ACF8AB}" srcOrd="0" destOrd="0" presId="urn:microsoft.com/office/officeart/2005/8/layout/hierarchy2"/>
    <dgm:cxn modelId="{DEF9E6E4-CE11-44FF-B7B0-37837AECB3DA}" type="presParOf" srcId="{C469AD9F-6AF7-4E66-B9ED-8AA4462D8CA1}" destId="{07E29AC4-3014-4D0F-88B8-A924551180A3}" srcOrd="0" destOrd="0" presId="urn:microsoft.com/office/officeart/2005/8/layout/hierarchy2"/>
    <dgm:cxn modelId="{53A890A2-8AC4-442E-9100-DAFA1427A34B}" type="presParOf" srcId="{07E29AC4-3014-4D0F-88B8-A924551180A3}" destId="{44311FB2-103F-443E-9DAE-47FCBF17150C}" srcOrd="0" destOrd="0" presId="urn:microsoft.com/office/officeart/2005/8/layout/hierarchy2"/>
    <dgm:cxn modelId="{3127F2C2-A99E-46B1-BFB3-FEDCFAC7BE12}" type="presParOf" srcId="{07E29AC4-3014-4D0F-88B8-A924551180A3}" destId="{D3335513-4C26-4FEC-BACB-2515981AA88D}" srcOrd="1" destOrd="0" presId="urn:microsoft.com/office/officeart/2005/8/layout/hierarchy2"/>
    <dgm:cxn modelId="{A252B370-3F53-4DAE-A896-08CA2F24AEE1}" type="presParOf" srcId="{D3335513-4C26-4FEC-BACB-2515981AA88D}" destId="{F6C10AE0-2371-42D7-BC8C-AF961ADDC60B}" srcOrd="0" destOrd="0" presId="urn:microsoft.com/office/officeart/2005/8/layout/hierarchy2"/>
    <dgm:cxn modelId="{CD120D60-4D6D-4A67-9E59-2F41578A35A2}" type="presParOf" srcId="{F6C10AE0-2371-42D7-BC8C-AF961ADDC60B}" destId="{A6E4B9D7-BAEA-454C-8995-E0960AA1A891}" srcOrd="0" destOrd="0" presId="urn:microsoft.com/office/officeart/2005/8/layout/hierarchy2"/>
    <dgm:cxn modelId="{472C602E-6CD1-4E18-8626-AB24199DA4A4}" type="presParOf" srcId="{D3335513-4C26-4FEC-BACB-2515981AA88D}" destId="{A47025F3-72A2-4217-B697-45D627C36CC8}" srcOrd="1" destOrd="0" presId="urn:microsoft.com/office/officeart/2005/8/layout/hierarchy2"/>
    <dgm:cxn modelId="{CEFE5705-BCB3-4001-8B76-1923B52000C6}" type="presParOf" srcId="{A47025F3-72A2-4217-B697-45D627C36CC8}" destId="{7FA65D9C-31B7-431E-BF2B-865A1ADEE56B}" srcOrd="0" destOrd="0" presId="urn:microsoft.com/office/officeart/2005/8/layout/hierarchy2"/>
    <dgm:cxn modelId="{ADEDD9EE-5266-4311-BA64-4B17C000CA88}" type="presParOf" srcId="{A47025F3-72A2-4217-B697-45D627C36CC8}" destId="{9E2BE237-600A-4C98-AE79-B138F0E93F7B}" srcOrd="1" destOrd="0" presId="urn:microsoft.com/office/officeart/2005/8/layout/hierarchy2"/>
    <dgm:cxn modelId="{5E46C6FD-C38A-4E16-8229-F85C0EBA3980}" type="presParOf" srcId="{9E2BE237-600A-4C98-AE79-B138F0E93F7B}" destId="{B4861A59-6AF6-49D7-B55E-3E74B7511F23}" srcOrd="0" destOrd="0" presId="urn:microsoft.com/office/officeart/2005/8/layout/hierarchy2"/>
    <dgm:cxn modelId="{A9AA75B5-ED00-4D59-B511-D2F7220DB7CE}" type="presParOf" srcId="{B4861A59-6AF6-49D7-B55E-3E74B7511F23}" destId="{FFB1A23C-44C8-49EF-9F24-16A6846B6003}" srcOrd="0" destOrd="0" presId="urn:microsoft.com/office/officeart/2005/8/layout/hierarchy2"/>
    <dgm:cxn modelId="{2B643B2C-C56F-4134-A1F3-EF4FDFEE5F09}" type="presParOf" srcId="{9E2BE237-600A-4C98-AE79-B138F0E93F7B}" destId="{3B7DB90C-1CE1-422A-B640-17C7D2A78568}" srcOrd="1" destOrd="0" presId="urn:microsoft.com/office/officeart/2005/8/layout/hierarchy2"/>
    <dgm:cxn modelId="{936C81A1-08B4-4FDD-A9CC-F11279B04C9F}" type="presParOf" srcId="{3B7DB90C-1CE1-422A-B640-17C7D2A78568}" destId="{64585E06-3013-4A3D-9C0C-1F43022FCE32}" srcOrd="0" destOrd="0" presId="urn:microsoft.com/office/officeart/2005/8/layout/hierarchy2"/>
    <dgm:cxn modelId="{29F1BE49-6E88-4A01-AB4C-91C81941135E}" type="presParOf" srcId="{3B7DB90C-1CE1-422A-B640-17C7D2A78568}" destId="{FB16EF38-814F-4B1D-B94C-C8D70CCD9215}" srcOrd="1" destOrd="0" presId="urn:microsoft.com/office/officeart/2005/8/layout/hierarchy2"/>
    <dgm:cxn modelId="{BF39F8AB-286D-41BC-B0B7-2B10189021B5}" type="presParOf" srcId="{9E2BE237-600A-4C98-AE79-B138F0E93F7B}" destId="{3CB0D435-96BD-4E87-8A0F-F4DC42BDE4B9}" srcOrd="2" destOrd="0" presId="urn:microsoft.com/office/officeart/2005/8/layout/hierarchy2"/>
    <dgm:cxn modelId="{0B425839-BC9A-476B-9736-42BB989A4D83}" type="presParOf" srcId="{3CB0D435-96BD-4E87-8A0F-F4DC42BDE4B9}" destId="{45213F48-EFBD-4DEC-8E23-51FE4E7087D9}" srcOrd="0" destOrd="0" presId="urn:microsoft.com/office/officeart/2005/8/layout/hierarchy2"/>
    <dgm:cxn modelId="{914EA3B8-E6F0-49F4-A62F-E62A67BD09A4}" type="presParOf" srcId="{9E2BE237-600A-4C98-AE79-B138F0E93F7B}" destId="{E5750468-F856-4DDA-9FD3-C2A06704BE57}" srcOrd="3" destOrd="0" presId="urn:microsoft.com/office/officeart/2005/8/layout/hierarchy2"/>
    <dgm:cxn modelId="{F31CB3FA-6CE5-4623-88CE-8AFC1BA0F98A}" type="presParOf" srcId="{E5750468-F856-4DDA-9FD3-C2A06704BE57}" destId="{3FDC4B40-1A9F-42A9-B561-94D7F210EF60}" srcOrd="0" destOrd="0" presId="urn:microsoft.com/office/officeart/2005/8/layout/hierarchy2"/>
    <dgm:cxn modelId="{79868909-AFDB-4926-BBA7-B35A69BF18BB}" type="presParOf" srcId="{E5750468-F856-4DDA-9FD3-C2A06704BE57}" destId="{BD04D57D-986D-40D6-9374-7311562D6518}" srcOrd="1" destOrd="0" presId="urn:microsoft.com/office/officeart/2005/8/layout/hierarchy2"/>
    <dgm:cxn modelId="{4F6AA307-B238-48F5-861F-4A7A5252B584}" type="presParOf" srcId="{D3335513-4C26-4FEC-BACB-2515981AA88D}" destId="{20A6FE90-5763-4A23-B1BE-BAA6F5B000D8}" srcOrd="2" destOrd="0" presId="urn:microsoft.com/office/officeart/2005/8/layout/hierarchy2"/>
    <dgm:cxn modelId="{67F11614-6ADC-4877-AAA1-AB66CCDA95BC}" type="presParOf" srcId="{20A6FE90-5763-4A23-B1BE-BAA6F5B000D8}" destId="{6FA1AD7F-29EF-4BA4-984A-34A8F17A83BB}" srcOrd="0" destOrd="0" presId="urn:microsoft.com/office/officeart/2005/8/layout/hierarchy2"/>
    <dgm:cxn modelId="{F7FDA33D-CB49-4D14-A715-A7F3B6F50242}" type="presParOf" srcId="{D3335513-4C26-4FEC-BACB-2515981AA88D}" destId="{25F80CD6-AB58-4528-83AD-32A04FE30E16}" srcOrd="3" destOrd="0" presId="urn:microsoft.com/office/officeart/2005/8/layout/hierarchy2"/>
    <dgm:cxn modelId="{AF5A44EC-AB34-4058-BA94-2F1BB0B1C07F}" type="presParOf" srcId="{25F80CD6-AB58-4528-83AD-32A04FE30E16}" destId="{4BBCB346-4256-41EA-8879-7A16C894095A}" srcOrd="0" destOrd="0" presId="urn:microsoft.com/office/officeart/2005/8/layout/hierarchy2"/>
    <dgm:cxn modelId="{6851C885-6DE5-418D-8423-A4047771CB20}" type="presParOf" srcId="{25F80CD6-AB58-4528-83AD-32A04FE30E16}" destId="{24B48845-52B1-4479-9F2C-4069B056EC72}" srcOrd="1" destOrd="0" presId="urn:microsoft.com/office/officeart/2005/8/layout/hierarchy2"/>
    <dgm:cxn modelId="{CEF75B00-56AD-4796-8296-EEB1BB9B1DF1}" type="presParOf" srcId="{D3335513-4C26-4FEC-BACB-2515981AA88D}" destId="{6329A0F7-2FF1-4DBE-AD58-650384CFA2D8}" srcOrd="4" destOrd="0" presId="urn:microsoft.com/office/officeart/2005/8/layout/hierarchy2"/>
    <dgm:cxn modelId="{47D58A48-0E09-4935-8A0D-44AEC7E855FE}" type="presParOf" srcId="{6329A0F7-2FF1-4DBE-AD58-650384CFA2D8}" destId="{EC7EE402-88A8-403F-962F-E5E818FD4B71}" srcOrd="0" destOrd="0" presId="urn:microsoft.com/office/officeart/2005/8/layout/hierarchy2"/>
    <dgm:cxn modelId="{2BCB3947-3268-40A2-AD48-2583F832B5EA}" type="presParOf" srcId="{D3335513-4C26-4FEC-BACB-2515981AA88D}" destId="{68AF4600-379A-4C40-8158-F4E9CD68DDE0}" srcOrd="5" destOrd="0" presId="urn:microsoft.com/office/officeart/2005/8/layout/hierarchy2"/>
    <dgm:cxn modelId="{BD9C7FDC-B25B-419E-A545-EB7892ACC364}" type="presParOf" srcId="{68AF4600-379A-4C40-8158-F4E9CD68DDE0}" destId="{3B9FBC31-A0D2-4544-BC5A-51DBD4570F7C}" srcOrd="0" destOrd="0" presId="urn:microsoft.com/office/officeart/2005/8/layout/hierarchy2"/>
    <dgm:cxn modelId="{D2063FC6-F2A4-4E87-8B40-583452720C66}" type="presParOf" srcId="{68AF4600-379A-4C40-8158-F4E9CD68DDE0}" destId="{B361329D-28DE-4CA0-AA23-5787B129D31C}" srcOrd="1" destOrd="0" presId="urn:microsoft.com/office/officeart/2005/8/layout/hierarchy2"/>
    <dgm:cxn modelId="{339974AE-8505-4AB4-B2B0-4A58A607B5AA}" type="presParOf" srcId="{B361329D-28DE-4CA0-AA23-5787B129D31C}" destId="{6C294D9F-2FB6-4ABE-A3DF-6AD7B1D2751F}" srcOrd="0" destOrd="0" presId="urn:microsoft.com/office/officeart/2005/8/layout/hierarchy2"/>
    <dgm:cxn modelId="{41089CE7-2037-40C5-A200-0816E850DDC7}" type="presParOf" srcId="{6C294D9F-2FB6-4ABE-A3DF-6AD7B1D2751F}" destId="{D2151356-B004-4792-9C9D-E1560FA59366}" srcOrd="0" destOrd="0" presId="urn:microsoft.com/office/officeart/2005/8/layout/hierarchy2"/>
    <dgm:cxn modelId="{0940EF55-B458-49D0-A385-5370C861DC98}" type="presParOf" srcId="{B361329D-28DE-4CA0-AA23-5787B129D31C}" destId="{A5D14BE8-6F15-4398-9B12-11C20618EA2C}" srcOrd="1" destOrd="0" presId="urn:microsoft.com/office/officeart/2005/8/layout/hierarchy2"/>
    <dgm:cxn modelId="{7E4CEE9A-EADF-44A1-AD43-F0FECA1D9094}" type="presParOf" srcId="{A5D14BE8-6F15-4398-9B12-11C20618EA2C}" destId="{D915BD6D-EF5C-475B-821E-40D963ACF8AB}" srcOrd="0" destOrd="0" presId="urn:microsoft.com/office/officeart/2005/8/layout/hierarchy2"/>
    <dgm:cxn modelId="{63166BA7-2257-46D7-BD98-9DFB292249DF}" type="presParOf" srcId="{A5D14BE8-6F15-4398-9B12-11C20618EA2C}" destId="{6A778AE8-AED3-4F48-99DC-D7601222364E}" srcOrd="1" destOrd="0" presId="urn:microsoft.com/office/officeart/2005/8/layout/hierarchy2"/>
    <dgm:cxn modelId="{542DF42F-21BB-45A8-864E-235DE03F76CE}" type="presParOf" srcId="{B361329D-28DE-4CA0-AA23-5787B129D31C}" destId="{91F1C1D5-448B-41DA-A93B-44C9AC36489F}" srcOrd="2" destOrd="0" presId="urn:microsoft.com/office/officeart/2005/8/layout/hierarchy2"/>
    <dgm:cxn modelId="{0F838CB0-8728-4ADC-8D8C-47C0A7A36478}" type="presParOf" srcId="{91F1C1D5-448B-41DA-A93B-44C9AC36489F}" destId="{4AA95F37-6CDE-4493-A179-CA453AD30C6B}" srcOrd="0" destOrd="0" presId="urn:microsoft.com/office/officeart/2005/8/layout/hierarchy2"/>
    <dgm:cxn modelId="{070F53E3-AACD-4DD5-BB86-F3EDF3D4A995}" type="presParOf" srcId="{B361329D-28DE-4CA0-AA23-5787B129D31C}" destId="{36F85E4B-5775-4A4D-B2B8-632B1286AD8E}" srcOrd="3" destOrd="0" presId="urn:microsoft.com/office/officeart/2005/8/layout/hierarchy2"/>
    <dgm:cxn modelId="{DDD28786-15CE-4B18-B2CC-DBC48E8295CF}" type="presParOf" srcId="{36F85E4B-5775-4A4D-B2B8-632B1286AD8E}" destId="{E9DAC2AD-19B3-4251-88A5-2FC07DA1D57E}" srcOrd="0" destOrd="0" presId="urn:microsoft.com/office/officeart/2005/8/layout/hierarchy2"/>
    <dgm:cxn modelId="{93191705-456F-43E1-BBFB-C3459675C89C}" type="presParOf" srcId="{36F85E4B-5775-4A4D-B2B8-632B1286AD8E}" destId="{56F0F630-11D5-4C4F-B73D-F68BB3AF261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3060710-7A49-48A1-B4C9-0914C6005A83}"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kumimoji="1" lang="ja-JP" altLang="en-US"/>
        </a:p>
      </dgm:t>
    </dgm:pt>
    <dgm:pt modelId="{46D86AF8-D3D4-4D2C-B01C-BBC5E1D31C5C}">
      <dgm:prSet phldrT="[テキスト]" custT="1">
        <dgm:style>
          <a:lnRef idx="3">
            <a:schemeClr val="lt1"/>
          </a:lnRef>
          <a:fillRef idx="1">
            <a:schemeClr val="accent4"/>
          </a:fillRef>
          <a:effectRef idx="1">
            <a:schemeClr val="accent4"/>
          </a:effectRef>
          <a:fontRef idx="minor">
            <a:schemeClr val="lt1"/>
          </a:fontRef>
        </dgm:style>
      </dgm:prSet>
      <dgm:spPr/>
      <dgm:t>
        <a:bodyPr/>
        <a:lstStyle/>
        <a:p>
          <a:r>
            <a:rPr kumimoji="1" lang="ja-JP" altLang="en-US" sz="2800" b="1" dirty="0" smtClean="0"/>
            <a:t>不</a:t>
          </a:r>
          <a:r>
            <a:rPr kumimoji="1" lang="en-US" altLang="ja-JP" sz="2800" b="1" dirty="0" smtClean="0"/>
            <a:t/>
          </a:r>
          <a:br>
            <a:rPr kumimoji="1" lang="en-US" altLang="ja-JP" sz="2800" b="1" dirty="0" smtClean="0"/>
          </a:br>
          <a:r>
            <a:rPr kumimoji="1" lang="ja-JP" altLang="en-US" sz="2800" b="1" dirty="0" smtClean="0"/>
            <a:t>当</a:t>
          </a:r>
          <a:r>
            <a:rPr kumimoji="1" lang="en-US" altLang="ja-JP" sz="2800" b="1" dirty="0" smtClean="0"/>
            <a:t/>
          </a:r>
          <a:br>
            <a:rPr kumimoji="1" lang="en-US" altLang="ja-JP" sz="2800" b="1" dirty="0" smtClean="0"/>
          </a:br>
          <a:r>
            <a:rPr kumimoji="1" lang="ja-JP" altLang="en-US" sz="2800" b="1" dirty="0" smtClean="0"/>
            <a:t>利</a:t>
          </a:r>
          <a:r>
            <a:rPr kumimoji="1" lang="en-US" altLang="ja-JP" sz="2800" b="1" dirty="0" smtClean="0"/>
            <a:t/>
          </a:r>
          <a:br>
            <a:rPr kumimoji="1" lang="en-US" altLang="ja-JP" sz="2800" b="1" dirty="0" smtClean="0"/>
          </a:br>
          <a:r>
            <a:rPr kumimoji="1" lang="ja-JP" altLang="en-US" sz="2800" b="1" dirty="0" smtClean="0"/>
            <a:t>得</a:t>
          </a:r>
          <a:endParaRPr kumimoji="1" lang="ja-JP" altLang="en-US" sz="2800" b="1" dirty="0"/>
        </a:p>
      </dgm:t>
    </dgm:pt>
    <dgm:pt modelId="{F4801A78-43E2-4F24-B1A5-5EF1E155D3BE}" type="parTrans" cxnId="{F21B89E0-3E59-4EEA-99E7-FBD17492801B}">
      <dgm:prSet/>
      <dgm:spPr/>
      <dgm:t>
        <a:bodyPr/>
        <a:lstStyle/>
        <a:p>
          <a:endParaRPr kumimoji="1" lang="ja-JP" altLang="en-US" sz="1050" b="1"/>
        </a:p>
      </dgm:t>
    </dgm:pt>
    <dgm:pt modelId="{B53AC827-501B-426F-B2A1-6F6F5C7F18EE}" type="sibTrans" cxnId="{F21B89E0-3E59-4EEA-99E7-FBD17492801B}">
      <dgm:prSet/>
      <dgm:spPr/>
      <dgm:t>
        <a:bodyPr/>
        <a:lstStyle/>
        <a:p>
          <a:endParaRPr kumimoji="1" lang="ja-JP" altLang="en-US" sz="1050" b="1"/>
        </a:p>
      </dgm:t>
    </dgm:pt>
    <dgm:pt modelId="{F6E04FBF-B8E6-4875-83D9-B34EC682BEAA}">
      <dgm:prSet phldrT="[テキスト]"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kumimoji="1" lang="ja-JP" altLang="en-US" sz="2800" b="1" dirty="0" smtClean="0"/>
            <a:t>一般不当利得</a:t>
          </a:r>
          <a:r>
            <a:rPr kumimoji="1" lang="en-US" altLang="ja-JP" sz="2800" b="1" dirty="0" smtClean="0"/>
            <a:t/>
          </a:r>
          <a:br>
            <a:rPr kumimoji="1" lang="en-US" altLang="ja-JP" sz="2800" b="1" dirty="0" smtClean="0"/>
          </a:br>
          <a:r>
            <a:rPr kumimoji="1" lang="ja-JP" altLang="en-US" sz="2400" b="1" dirty="0" smtClean="0"/>
            <a:t>民法</a:t>
          </a:r>
          <a:r>
            <a:rPr kumimoji="1" lang="en-US" altLang="ja-JP" sz="2400" b="1" dirty="0" smtClean="0"/>
            <a:t>703</a:t>
          </a:r>
          <a:r>
            <a:rPr kumimoji="1" lang="ja-JP" altLang="en-US" sz="2400" b="1" dirty="0" smtClean="0"/>
            <a:t>条，</a:t>
          </a:r>
          <a:r>
            <a:rPr kumimoji="1" lang="en-US" altLang="ja-JP" sz="2400" b="1" dirty="0" smtClean="0"/>
            <a:t>704</a:t>
          </a:r>
          <a:r>
            <a:rPr kumimoji="1" lang="ja-JP" altLang="en-US" sz="2400" b="1" dirty="0" smtClean="0"/>
            <a:t>条</a:t>
          </a:r>
          <a:endParaRPr kumimoji="1" lang="ja-JP" altLang="en-US" sz="2400" b="1" dirty="0"/>
        </a:p>
      </dgm:t>
    </dgm:pt>
    <dgm:pt modelId="{1F8399AB-D005-4560-B290-E5D559EEF6FD}" type="parTrans" cxnId="{003DBA80-65C0-40A8-ADD1-130B78709FEA}">
      <dgm:prSet custT="1"/>
      <dgm:spPr/>
      <dgm:t>
        <a:bodyPr/>
        <a:lstStyle/>
        <a:p>
          <a:endParaRPr kumimoji="1" lang="ja-JP" altLang="en-US" sz="1050" b="1"/>
        </a:p>
      </dgm:t>
    </dgm:pt>
    <dgm:pt modelId="{5F013B4E-FE8E-455C-A7D3-FF9B8F55FA14}" type="sibTrans" cxnId="{003DBA80-65C0-40A8-ADD1-130B78709FEA}">
      <dgm:prSet/>
      <dgm:spPr/>
      <dgm:t>
        <a:bodyPr/>
        <a:lstStyle/>
        <a:p>
          <a:endParaRPr kumimoji="1" lang="ja-JP" altLang="en-US" sz="1050" b="1"/>
        </a:p>
      </dgm:t>
    </dgm:pt>
    <dgm:pt modelId="{D8DA7A14-CC0B-45C3-901F-82619689B8B2}">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2800" b="1" dirty="0" smtClean="0"/>
            <a:t>特別不当利得</a:t>
          </a:r>
          <a:endParaRPr kumimoji="1" lang="ja-JP" altLang="en-US" sz="2800" b="1" dirty="0"/>
        </a:p>
      </dgm:t>
    </dgm:pt>
    <dgm:pt modelId="{55E35B0A-AABD-4596-8576-FA27B5B115B7}" type="parTrans" cxnId="{4D754758-AB40-4FD6-8E18-B1888D76E809}">
      <dgm:prSet custT="1"/>
      <dgm:spPr/>
      <dgm:t>
        <a:bodyPr/>
        <a:lstStyle/>
        <a:p>
          <a:endParaRPr kumimoji="1" lang="ja-JP" altLang="en-US" sz="1050" b="1"/>
        </a:p>
      </dgm:t>
    </dgm:pt>
    <dgm:pt modelId="{CB6798F2-4818-44A2-92A2-0BE193E09CB4}" type="sibTrans" cxnId="{4D754758-AB40-4FD6-8E18-B1888D76E809}">
      <dgm:prSet/>
      <dgm:spPr/>
      <dgm:t>
        <a:bodyPr/>
        <a:lstStyle/>
        <a:p>
          <a:endParaRPr kumimoji="1" lang="ja-JP" altLang="en-US" sz="1050" b="1"/>
        </a:p>
      </dgm:t>
    </dgm:pt>
    <dgm:pt modelId="{42D9C0F6-7D5C-4D03-A75B-7D54A1F7F861}">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2800" b="1" dirty="0" smtClean="0"/>
            <a:t>給付不当利得</a:t>
          </a:r>
          <a:r>
            <a:rPr kumimoji="1" lang="en-US" altLang="ja-JP" sz="2800" b="1" dirty="0" smtClean="0"/>
            <a:t/>
          </a:r>
          <a:br>
            <a:rPr kumimoji="1" lang="en-US" altLang="ja-JP" sz="2800" b="1" dirty="0" smtClean="0"/>
          </a:br>
          <a:r>
            <a:rPr kumimoji="1" lang="ja-JP" altLang="en-US" sz="2400" b="1" dirty="0" smtClean="0"/>
            <a:t>民法</a:t>
          </a:r>
          <a:r>
            <a:rPr kumimoji="1" lang="en-US" altLang="ja-JP" sz="2400" b="1" dirty="0" smtClean="0"/>
            <a:t>705,706,708</a:t>
          </a:r>
          <a:r>
            <a:rPr kumimoji="1" lang="ja-JP" altLang="en-US" sz="2400" b="1" dirty="0" smtClean="0"/>
            <a:t>条</a:t>
          </a:r>
          <a:endParaRPr kumimoji="1" lang="en-US" altLang="ja-JP" sz="2400" b="1" dirty="0" smtClean="0"/>
        </a:p>
      </dgm:t>
    </dgm:pt>
    <dgm:pt modelId="{4FF5E35E-3637-4A5D-BD12-908C758A1E40}" type="parTrans" cxnId="{23F1A45D-6294-4ADF-89EA-6427EEBD4968}">
      <dgm:prSet custT="1"/>
      <dgm:spPr/>
      <dgm:t>
        <a:bodyPr/>
        <a:lstStyle/>
        <a:p>
          <a:endParaRPr kumimoji="1" lang="ja-JP" altLang="en-US" sz="1050" b="1"/>
        </a:p>
      </dgm:t>
    </dgm:pt>
    <dgm:pt modelId="{3D08A0C5-E48D-42E2-9476-A2C3DF8F2DBA}" type="sibTrans" cxnId="{23F1A45D-6294-4ADF-89EA-6427EEBD4968}">
      <dgm:prSet/>
      <dgm:spPr/>
      <dgm:t>
        <a:bodyPr/>
        <a:lstStyle/>
        <a:p>
          <a:endParaRPr kumimoji="1" lang="ja-JP" altLang="en-US" sz="1050" b="1"/>
        </a:p>
      </dgm:t>
    </dgm:pt>
    <dgm:pt modelId="{F006CA80-AC84-48C2-B095-B8FE6156EB6F}">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2800" b="1" dirty="0" smtClean="0"/>
            <a:t>支出不当利得</a:t>
          </a:r>
          <a:r>
            <a:rPr kumimoji="1" lang="en-US" altLang="ja-JP" sz="2800" b="1" dirty="0" smtClean="0"/>
            <a:t/>
          </a:r>
          <a:br>
            <a:rPr kumimoji="1" lang="en-US" altLang="ja-JP" sz="2800" b="1" dirty="0" smtClean="0"/>
          </a:br>
          <a:r>
            <a:rPr kumimoji="1" lang="ja-JP" altLang="en-US" sz="2400" b="1" dirty="0" smtClean="0"/>
            <a:t>民法</a:t>
          </a:r>
          <a:r>
            <a:rPr kumimoji="1" lang="en-US" altLang="ja-JP" sz="2400" b="1" dirty="0" smtClean="0"/>
            <a:t>707</a:t>
          </a:r>
          <a:r>
            <a:rPr kumimoji="1" lang="ja-JP" altLang="en-US" sz="2400" b="1" dirty="0" smtClean="0"/>
            <a:t>条</a:t>
          </a:r>
          <a:endParaRPr kumimoji="1" lang="ja-JP" altLang="en-US" sz="2800" b="1" dirty="0"/>
        </a:p>
      </dgm:t>
    </dgm:pt>
    <dgm:pt modelId="{89D33D5F-E1D2-49E4-9B55-47F58AD24E73}" type="parTrans" cxnId="{68303FA5-1D72-4321-A24B-4E3D27E69A20}">
      <dgm:prSet custT="1"/>
      <dgm:spPr/>
      <dgm:t>
        <a:bodyPr/>
        <a:lstStyle/>
        <a:p>
          <a:endParaRPr kumimoji="1" lang="ja-JP" altLang="en-US" sz="1050" b="1"/>
        </a:p>
      </dgm:t>
    </dgm:pt>
    <dgm:pt modelId="{0CC133C6-6B9C-4480-9AFB-1DBEFE1B2DEB}" type="sibTrans" cxnId="{68303FA5-1D72-4321-A24B-4E3D27E69A20}">
      <dgm:prSet/>
      <dgm:spPr/>
      <dgm:t>
        <a:bodyPr/>
        <a:lstStyle/>
        <a:p>
          <a:endParaRPr kumimoji="1" lang="ja-JP" altLang="en-US" sz="1050" b="1"/>
        </a:p>
      </dgm:t>
    </dgm:pt>
    <dgm:pt modelId="{43FA67B3-5350-4026-B443-FCE64E961364}">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2800" b="1" dirty="0" smtClean="0"/>
            <a:t>侵害不当利得</a:t>
          </a:r>
          <a:r>
            <a:rPr kumimoji="1" lang="en-US" altLang="ja-JP" sz="2800" b="1" dirty="0" smtClean="0"/>
            <a:t/>
          </a:r>
          <a:br>
            <a:rPr kumimoji="1" lang="en-US" altLang="ja-JP" sz="2800" b="1" dirty="0" smtClean="0"/>
          </a:br>
          <a:r>
            <a:rPr kumimoji="1" lang="ja-JP" altLang="en-US" sz="2400" b="1" dirty="0" smtClean="0"/>
            <a:t>民法</a:t>
          </a:r>
          <a:r>
            <a:rPr kumimoji="1" lang="en-US" altLang="ja-JP" sz="2400" b="1" dirty="0" smtClean="0"/>
            <a:t>191</a:t>
          </a:r>
          <a:r>
            <a:rPr kumimoji="1" lang="ja-JP" altLang="en-US" sz="2400" b="1" dirty="0" smtClean="0"/>
            <a:t>条，</a:t>
          </a:r>
          <a:r>
            <a:rPr kumimoji="1" lang="en-US" altLang="ja-JP" sz="2400" b="1" dirty="0" smtClean="0"/>
            <a:t>248</a:t>
          </a:r>
          <a:r>
            <a:rPr kumimoji="1" lang="ja-JP" altLang="en-US" sz="2400" b="1" dirty="0" smtClean="0"/>
            <a:t>条</a:t>
          </a:r>
          <a:endParaRPr kumimoji="1" lang="ja-JP" altLang="en-US" sz="2400" b="1" dirty="0"/>
        </a:p>
      </dgm:t>
    </dgm:pt>
    <dgm:pt modelId="{F5A43A7C-990D-4E42-A05D-33907C6B1E94}" type="parTrans" cxnId="{82733648-A1DD-4111-843E-0B16DB5BC7B9}">
      <dgm:prSet custT="1"/>
      <dgm:spPr/>
      <dgm:t>
        <a:bodyPr/>
        <a:lstStyle/>
        <a:p>
          <a:endParaRPr kumimoji="1" lang="ja-JP" altLang="en-US" sz="1050" b="1"/>
        </a:p>
      </dgm:t>
    </dgm:pt>
    <dgm:pt modelId="{3A9CB34E-C6B6-4F6E-B010-FB026427B38A}" type="sibTrans" cxnId="{82733648-A1DD-4111-843E-0B16DB5BC7B9}">
      <dgm:prSet/>
      <dgm:spPr/>
      <dgm:t>
        <a:bodyPr/>
        <a:lstStyle/>
        <a:p>
          <a:endParaRPr kumimoji="1" lang="ja-JP" altLang="en-US" sz="1050" b="1"/>
        </a:p>
      </dgm:t>
    </dgm:pt>
    <dgm:pt modelId="{C469AD9F-6AF7-4E66-B9ED-8AA4462D8CA1}" type="pres">
      <dgm:prSet presAssocID="{73060710-7A49-48A1-B4C9-0914C6005A83}" presName="diagram" presStyleCnt="0">
        <dgm:presLayoutVars>
          <dgm:chPref val="1"/>
          <dgm:dir/>
          <dgm:animOne val="branch"/>
          <dgm:animLvl val="lvl"/>
          <dgm:resizeHandles val="exact"/>
        </dgm:presLayoutVars>
      </dgm:prSet>
      <dgm:spPr/>
      <dgm:t>
        <a:bodyPr/>
        <a:lstStyle/>
        <a:p>
          <a:endParaRPr kumimoji="1" lang="ja-JP" altLang="en-US"/>
        </a:p>
      </dgm:t>
    </dgm:pt>
    <dgm:pt modelId="{07E29AC4-3014-4D0F-88B8-A924551180A3}" type="pres">
      <dgm:prSet presAssocID="{46D86AF8-D3D4-4D2C-B01C-BBC5E1D31C5C}" presName="root1" presStyleCnt="0"/>
      <dgm:spPr/>
    </dgm:pt>
    <dgm:pt modelId="{44311FB2-103F-443E-9DAE-47FCBF17150C}" type="pres">
      <dgm:prSet presAssocID="{46D86AF8-D3D4-4D2C-B01C-BBC5E1D31C5C}" presName="LevelOneTextNode" presStyleLbl="node0" presStyleIdx="0" presStyleCnt="1" custScaleX="38555" custScaleY="214359" custLinFactNeighborX="25732" custLinFactNeighborY="-19872">
        <dgm:presLayoutVars>
          <dgm:chPref val="3"/>
        </dgm:presLayoutVars>
      </dgm:prSet>
      <dgm:spPr/>
      <dgm:t>
        <a:bodyPr/>
        <a:lstStyle/>
        <a:p>
          <a:endParaRPr kumimoji="1" lang="ja-JP" altLang="en-US"/>
        </a:p>
      </dgm:t>
    </dgm:pt>
    <dgm:pt modelId="{D3335513-4C26-4FEC-BACB-2515981AA88D}" type="pres">
      <dgm:prSet presAssocID="{46D86AF8-D3D4-4D2C-B01C-BBC5E1D31C5C}" presName="level2hierChild" presStyleCnt="0"/>
      <dgm:spPr/>
    </dgm:pt>
    <dgm:pt modelId="{F6C10AE0-2371-42D7-BC8C-AF961ADDC60B}" type="pres">
      <dgm:prSet presAssocID="{1F8399AB-D005-4560-B290-E5D559EEF6FD}" presName="conn2-1" presStyleLbl="parChTrans1D2" presStyleIdx="0" presStyleCnt="2"/>
      <dgm:spPr/>
      <dgm:t>
        <a:bodyPr/>
        <a:lstStyle/>
        <a:p>
          <a:endParaRPr kumimoji="1" lang="ja-JP" altLang="en-US"/>
        </a:p>
      </dgm:t>
    </dgm:pt>
    <dgm:pt modelId="{A6E4B9D7-BAEA-454C-8995-E0960AA1A891}" type="pres">
      <dgm:prSet presAssocID="{1F8399AB-D005-4560-B290-E5D559EEF6FD}" presName="connTx" presStyleLbl="parChTrans1D2" presStyleIdx="0" presStyleCnt="2"/>
      <dgm:spPr/>
      <dgm:t>
        <a:bodyPr/>
        <a:lstStyle/>
        <a:p>
          <a:endParaRPr kumimoji="1" lang="ja-JP" altLang="en-US"/>
        </a:p>
      </dgm:t>
    </dgm:pt>
    <dgm:pt modelId="{A47025F3-72A2-4217-B697-45D627C36CC8}" type="pres">
      <dgm:prSet presAssocID="{F6E04FBF-B8E6-4875-83D9-B34EC682BEAA}" presName="root2" presStyleCnt="0"/>
      <dgm:spPr/>
    </dgm:pt>
    <dgm:pt modelId="{7FA65D9C-31B7-431E-BF2B-865A1ADEE56B}" type="pres">
      <dgm:prSet presAssocID="{F6E04FBF-B8E6-4875-83D9-B34EC682BEAA}" presName="LevelTwoTextNode" presStyleLbl="node2" presStyleIdx="0" presStyleCnt="2" custScaleX="121001" custScaleY="90910" custLinFactNeighborX="7184" custLinFactNeighborY="-26543">
        <dgm:presLayoutVars>
          <dgm:chPref val="3"/>
        </dgm:presLayoutVars>
      </dgm:prSet>
      <dgm:spPr/>
      <dgm:t>
        <a:bodyPr/>
        <a:lstStyle/>
        <a:p>
          <a:endParaRPr kumimoji="1" lang="ja-JP" altLang="en-US"/>
        </a:p>
      </dgm:t>
    </dgm:pt>
    <dgm:pt modelId="{9E2BE237-600A-4C98-AE79-B138F0E93F7B}" type="pres">
      <dgm:prSet presAssocID="{F6E04FBF-B8E6-4875-83D9-B34EC682BEAA}" presName="level3hierChild" presStyleCnt="0"/>
      <dgm:spPr/>
    </dgm:pt>
    <dgm:pt modelId="{6329A0F7-2FF1-4DBE-AD58-650384CFA2D8}" type="pres">
      <dgm:prSet presAssocID="{55E35B0A-AABD-4596-8576-FA27B5B115B7}" presName="conn2-1" presStyleLbl="parChTrans1D2" presStyleIdx="1" presStyleCnt="2"/>
      <dgm:spPr/>
      <dgm:t>
        <a:bodyPr/>
        <a:lstStyle/>
        <a:p>
          <a:endParaRPr kumimoji="1" lang="ja-JP" altLang="en-US"/>
        </a:p>
      </dgm:t>
    </dgm:pt>
    <dgm:pt modelId="{EC7EE402-88A8-403F-962F-E5E818FD4B71}" type="pres">
      <dgm:prSet presAssocID="{55E35B0A-AABD-4596-8576-FA27B5B115B7}" presName="connTx" presStyleLbl="parChTrans1D2" presStyleIdx="1" presStyleCnt="2"/>
      <dgm:spPr/>
      <dgm:t>
        <a:bodyPr/>
        <a:lstStyle/>
        <a:p>
          <a:endParaRPr kumimoji="1" lang="ja-JP" altLang="en-US"/>
        </a:p>
      </dgm:t>
    </dgm:pt>
    <dgm:pt modelId="{68AF4600-379A-4C40-8158-F4E9CD68DDE0}" type="pres">
      <dgm:prSet presAssocID="{D8DA7A14-CC0B-45C3-901F-82619689B8B2}" presName="root2" presStyleCnt="0"/>
      <dgm:spPr/>
    </dgm:pt>
    <dgm:pt modelId="{3B9FBC31-A0D2-4544-BC5A-51DBD4570F7C}" type="pres">
      <dgm:prSet presAssocID="{D8DA7A14-CC0B-45C3-901F-82619689B8B2}" presName="LevelTwoTextNode" presStyleLbl="node2" presStyleIdx="1" presStyleCnt="2" custScaleX="121001" custScaleY="90910" custLinFactNeighborX="7184" custLinFactNeighborY="-26542">
        <dgm:presLayoutVars>
          <dgm:chPref val="3"/>
        </dgm:presLayoutVars>
      </dgm:prSet>
      <dgm:spPr/>
      <dgm:t>
        <a:bodyPr/>
        <a:lstStyle/>
        <a:p>
          <a:endParaRPr kumimoji="1" lang="ja-JP" altLang="en-US"/>
        </a:p>
      </dgm:t>
    </dgm:pt>
    <dgm:pt modelId="{B361329D-28DE-4CA0-AA23-5787B129D31C}" type="pres">
      <dgm:prSet presAssocID="{D8DA7A14-CC0B-45C3-901F-82619689B8B2}" presName="level3hierChild" presStyleCnt="0"/>
      <dgm:spPr/>
    </dgm:pt>
    <dgm:pt modelId="{3835ED6C-0909-4335-9AC4-2BB5D767FC23}" type="pres">
      <dgm:prSet presAssocID="{4FF5E35E-3637-4A5D-BD12-908C758A1E40}" presName="conn2-1" presStyleLbl="parChTrans1D3" presStyleIdx="0" presStyleCnt="3"/>
      <dgm:spPr/>
      <dgm:t>
        <a:bodyPr/>
        <a:lstStyle/>
        <a:p>
          <a:endParaRPr kumimoji="1" lang="ja-JP" altLang="en-US"/>
        </a:p>
      </dgm:t>
    </dgm:pt>
    <dgm:pt modelId="{5EEBC08E-BAA9-467A-A883-E5D4F6F5112C}" type="pres">
      <dgm:prSet presAssocID="{4FF5E35E-3637-4A5D-BD12-908C758A1E40}" presName="connTx" presStyleLbl="parChTrans1D3" presStyleIdx="0" presStyleCnt="3"/>
      <dgm:spPr/>
      <dgm:t>
        <a:bodyPr/>
        <a:lstStyle/>
        <a:p>
          <a:endParaRPr kumimoji="1" lang="ja-JP" altLang="en-US"/>
        </a:p>
      </dgm:t>
    </dgm:pt>
    <dgm:pt modelId="{9E750657-9EBA-4D5F-BE23-49C3498AA0A2}" type="pres">
      <dgm:prSet presAssocID="{42D9C0F6-7D5C-4D03-A75B-7D54A1F7F861}" presName="root2" presStyleCnt="0"/>
      <dgm:spPr/>
    </dgm:pt>
    <dgm:pt modelId="{AA16DCC0-F2FE-470C-A4AE-63A6D62F5771}" type="pres">
      <dgm:prSet presAssocID="{42D9C0F6-7D5C-4D03-A75B-7D54A1F7F861}" presName="LevelTwoTextNode" presStyleLbl="node3" presStyleIdx="0" presStyleCnt="3" custScaleX="121000" custScaleY="90910" custLinFactNeighborX="-6313" custLinFactNeighborY="-26543">
        <dgm:presLayoutVars>
          <dgm:chPref val="3"/>
        </dgm:presLayoutVars>
      </dgm:prSet>
      <dgm:spPr/>
      <dgm:t>
        <a:bodyPr/>
        <a:lstStyle/>
        <a:p>
          <a:endParaRPr kumimoji="1" lang="ja-JP" altLang="en-US"/>
        </a:p>
      </dgm:t>
    </dgm:pt>
    <dgm:pt modelId="{9E1AEF90-CCD2-4394-A7B0-D10E0E9156A6}" type="pres">
      <dgm:prSet presAssocID="{42D9C0F6-7D5C-4D03-A75B-7D54A1F7F861}" presName="level3hierChild" presStyleCnt="0"/>
      <dgm:spPr/>
    </dgm:pt>
    <dgm:pt modelId="{E8B56A4C-0B93-46F6-A679-806559C7AA41}" type="pres">
      <dgm:prSet presAssocID="{89D33D5F-E1D2-49E4-9B55-47F58AD24E73}" presName="conn2-1" presStyleLbl="parChTrans1D3" presStyleIdx="1" presStyleCnt="3"/>
      <dgm:spPr/>
      <dgm:t>
        <a:bodyPr/>
        <a:lstStyle/>
        <a:p>
          <a:endParaRPr kumimoji="1" lang="ja-JP" altLang="en-US"/>
        </a:p>
      </dgm:t>
    </dgm:pt>
    <dgm:pt modelId="{9208138E-FEB1-43CF-AB2A-0728AA2A133B}" type="pres">
      <dgm:prSet presAssocID="{89D33D5F-E1D2-49E4-9B55-47F58AD24E73}" presName="connTx" presStyleLbl="parChTrans1D3" presStyleIdx="1" presStyleCnt="3"/>
      <dgm:spPr/>
      <dgm:t>
        <a:bodyPr/>
        <a:lstStyle/>
        <a:p>
          <a:endParaRPr kumimoji="1" lang="ja-JP" altLang="en-US"/>
        </a:p>
      </dgm:t>
    </dgm:pt>
    <dgm:pt modelId="{01D9074C-699C-498B-9F40-F7D7EEE5B856}" type="pres">
      <dgm:prSet presAssocID="{F006CA80-AC84-48C2-B095-B8FE6156EB6F}" presName="root2" presStyleCnt="0"/>
      <dgm:spPr/>
    </dgm:pt>
    <dgm:pt modelId="{B1849CDA-7577-4E08-A230-5302D708DC3C}" type="pres">
      <dgm:prSet presAssocID="{F006CA80-AC84-48C2-B095-B8FE6156EB6F}" presName="LevelTwoTextNode" presStyleLbl="node3" presStyleIdx="1" presStyleCnt="3" custScaleX="121000" custScaleY="90910" custLinFactNeighborX="-6313" custLinFactNeighborY="-26543">
        <dgm:presLayoutVars>
          <dgm:chPref val="3"/>
        </dgm:presLayoutVars>
      </dgm:prSet>
      <dgm:spPr/>
      <dgm:t>
        <a:bodyPr/>
        <a:lstStyle/>
        <a:p>
          <a:endParaRPr kumimoji="1" lang="ja-JP" altLang="en-US"/>
        </a:p>
      </dgm:t>
    </dgm:pt>
    <dgm:pt modelId="{B3A2257A-AE7B-43E1-842C-E3430AE51133}" type="pres">
      <dgm:prSet presAssocID="{F006CA80-AC84-48C2-B095-B8FE6156EB6F}" presName="level3hierChild" presStyleCnt="0"/>
      <dgm:spPr/>
    </dgm:pt>
    <dgm:pt modelId="{6C294D9F-2FB6-4ABE-A3DF-6AD7B1D2751F}" type="pres">
      <dgm:prSet presAssocID="{F5A43A7C-990D-4E42-A05D-33907C6B1E94}" presName="conn2-1" presStyleLbl="parChTrans1D3" presStyleIdx="2" presStyleCnt="3"/>
      <dgm:spPr/>
      <dgm:t>
        <a:bodyPr/>
        <a:lstStyle/>
        <a:p>
          <a:endParaRPr kumimoji="1" lang="ja-JP" altLang="en-US"/>
        </a:p>
      </dgm:t>
    </dgm:pt>
    <dgm:pt modelId="{D2151356-B004-4792-9C9D-E1560FA59366}" type="pres">
      <dgm:prSet presAssocID="{F5A43A7C-990D-4E42-A05D-33907C6B1E94}" presName="connTx" presStyleLbl="parChTrans1D3" presStyleIdx="2" presStyleCnt="3"/>
      <dgm:spPr/>
      <dgm:t>
        <a:bodyPr/>
        <a:lstStyle/>
        <a:p>
          <a:endParaRPr kumimoji="1" lang="ja-JP" altLang="en-US"/>
        </a:p>
      </dgm:t>
    </dgm:pt>
    <dgm:pt modelId="{A5D14BE8-6F15-4398-9B12-11C20618EA2C}" type="pres">
      <dgm:prSet presAssocID="{43FA67B3-5350-4026-B443-FCE64E961364}" presName="root2" presStyleCnt="0"/>
      <dgm:spPr/>
    </dgm:pt>
    <dgm:pt modelId="{D915BD6D-EF5C-475B-821E-40D963ACF8AB}" type="pres">
      <dgm:prSet presAssocID="{43FA67B3-5350-4026-B443-FCE64E961364}" presName="LevelTwoTextNode" presStyleLbl="node3" presStyleIdx="2" presStyleCnt="3" custScaleX="121000" custScaleY="90910" custLinFactNeighborX="-6313" custLinFactNeighborY="-26543">
        <dgm:presLayoutVars>
          <dgm:chPref val="3"/>
        </dgm:presLayoutVars>
      </dgm:prSet>
      <dgm:spPr/>
      <dgm:t>
        <a:bodyPr/>
        <a:lstStyle/>
        <a:p>
          <a:endParaRPr kumimoji="1" lang="ja-JP" altLang="en-US"/>
        </a:p>
      </dgm:t>
    </dgm:pt>
    <dgm:pt modelId="{6A778AE8-AED3-4F48-99DC-D7601222364E}" type="pres">
      <dgm:prSet presAssocID="{43FA67B3-5350-4026-B443-FCE64E961364}" presName="level3hierChild" presStyleCnt="0"/>
      <dgm:spPr/>
    </dgm:pt>
  </dgm:ptLst>
  <dgm:cxnLst>
    <dgm:cxn modelId="{6F0A9870-4999-47EB-8B1F-C6EB53CDBA9E}" type="presOf" srcId="{F006CA80-AC84-48C2-B095-B8FE6156EB6F}" destId="{B1849CDA-7577-4E08-A230-5302D708DC3C}" srcOrd="0" destOrd="0" presId="urn:microsoft.com/office/officeart/2005/8/layout/hierarchy2"/>
    <dgm:cxn modelId="{003DBA80-65C0-40A8-ADD1-130B78709FEA}" srcId="{46D86AF8-D3D4-4D2C-B01C-BBC5E1D31C5C}" destId="{F6E04FBF-B8E6-4875-83D9-B34EC682BEAA}" srcOrd="0" destOrd="0" parTransId="{1F8399AB-D005-4560-B290-E5D559EEF6FD}" sibTransId="{5F013B4E-FE8E-455C-A7D3-FF9B8F55FA14}"/>
    <dgm:cxn modelId="{6362CB9F-604D-4006-85EB-758DD489D10E}" type="presOf" srcId="{F5A43A7C-990D-4E42-A05D-33907C6B1E94}" destId="{6C294D9F-2FB6-4ABE-A3DF-6AD7B1D2751F}" srcOrd="0" destOrd="0" presId="urn:microsoft.com/office/officeart/2005/8/layout/hierarchy2"/>
    <dgm:cxn modelId="{68303FA5-1D72-4321-A24B-4E3D27E69A20}" srcId="{D8DA7A14-CC0B-45C3-901F-82619689B8B2}" destId="{F006CA80-AC84-48C2-B095-B8FE6156EB6F}" srcOrd="1" destOrd="0" parTransId="{89D33D5F-E1D2-49E4-9B55-47F58AD24E73}" sibTransId="{0CC133C6-6B9C-4480-9AFB-1DBEFE1B2DEB}"/>
    <dgm:cxn modelId="{4D754758-AB40-4FD6-8E18-B1888D76E809}" srcId="{46D86AF8-D3D4-4D2C-B01C-BBC5E1D31C5C}" destId="{D8DA7A14-CC0B-45C3-901F-82619689B8B2}" srcOrd="1" destOrd="0" parTransId="{55E35B0A-AABD-4596-8576-FA27B5B115B7}" sibTransId="{CB6798F2-4818-44A2-92A2-0BE193E09CB4}"/>
    <dgm:cxn modelId="{1E378B8B-8743-4D30-B1A9-DCE3D7CFDD14}" type="presOf" srcId="{46D86AF8-D3D4-4D2C-B01C-BBC5E1D31C5C}" destId="{44311FB2-103F-443E-9DAE-47FCBF17150C}" srcOrd="0" destOrd="0" presId="urn:microsoft.com/office/officeart/2005/8/layout/hierarchy2"/>
    <dgm:cxn modelId="{1291A3CE-23EC-4C7E-A5C6-D0F67DDA06A7}" type="presOf" srcId="{1F8399AB-D005-4560-B290-E5D559EEF6FD}" destId="{A6E4B9D7-BAEA-454C-8995-E0960AA1A891}" srcOrd="1" destOrd="0" presId="urn:microsoft.com/office/officeart/2005/8/layout/hierarchy2"/>
    <dgm:cxn modelId="{88B616BB-7C34-455C-ADDB-B2B6A30FE001}" type="presOf" srcId="{89D33D5F-E1D2-49E4-9B55-47F58AD24E73}" destId="{E8B56A4C-0B93-46F6-A679-806559C7AA41}" srcOrd="0" destOrd="0" presId="urn:microsoft.com/office/officeart/2005/8/layout/hierarchy2"/>
    <dgm:cxn modelId="{F21B89E0-3E59-4EEA-99E7-FBD17492801B}" srcId="{73060710-7A49-48A1-B4C9-0914C6005A83}" destId="{46D86AF8-D3D4-4D2C-B01C-BBC5E1D31C5C}" srcOrd="0" destOrd="0" parTransId="{F4801A78-43E2-4F24-B1A5-5EF1E155D3BE}" sibTransId="{B53AC827-501B-426F-B2A1-6F6F5C7F18EE}"/>
    <dgm:cxn modelId="{343AF214-D5D4-48BC-81D3-DADB15DEFA1F}" type="presOf" srcId="{73060710-7A49-48A1-B4C9-0914C6005A83}" destId="{C469AD9F-6AF7-4E66-B9ED-8AA4462D8CA1}" srcOrd="0" destOrd="0" presId="urn:microsoft.com/office/officeart/2005/8/layout/hierarchy2"/>
    <dgm:cxn modelId="{97DDDCB3-0829-4A28-9DB9-43401B280FA9}" type="presOf" srcId="{4FF5E35E-3637-4A5D-BD12-908C758A1E40}" destId="{3835ED6C-0909-4335-9AC4-2BB5D767FC23}" srcOrd="0" destOrd="0" presId="urn:microsoft.com/office/officeart/2005/8/layout/hierarchy2"/>
    <dgm:cxn modelId="{192234E4-CA38-45C9-BAC2-405A1217032E}" type="presOf" srcId="{F6E04FBF-B8E6-4875-83D9-B34EC682BEAA}" destId="{7FA65D9C-31B7-431E-BF2B-865A1ADEE56B}" srcOrd="0" destOrd="0" presId="urn:microsoft.com/office/officeart/2005/8/layout/hierarchy2"/>
    <dgm:cxn modelId="{705FB3F1-EC19-4390-959B-746A9A8591DC}" type="presOf" srcId="{89D33D5F-E1D2-49E4-9B55-47F58AD24E73}" destId="{9208138E-FEB1-43CF-AB2A-0728AA2A133B}" srcOrd="1" destOrd="0" presId="urn:microsoft.com/office/officeart/2005/8/layout/hierarchy2"/>
    <dgm:cxn modelId="{82733648-A1DD-4111-843E-0B16DB5BC7B9}" srcId="{D8DA7A14-CC0B-45C3-901F-82619689B8B2}" destId="{43FA67B3-5350-4026-B443-FCE64E961364}" srcOrd="2" destOrd="0" parTransId="{F5A43A7C-990D-4E42-A05D-33907C6B1E94}" sibTransId="{3A9CB34E-C6B6-4F6E-B010-FB026427B38A}"/>
    <dgm:cxn modelId="{D4AA84BD-ECC4-4EE3-B828-DF032E2E16BC}" type="presOf" srcId="{D8DA7A14-CC0B-45C3-901F-82619689B8B2}" destId="{3B9FBC31-A0D2-4544-BC5A-51DBD4570F7C}" srcOrd="0" destOrd="0" presId="urn:microsoft.com/office/officeart/2005/8/layout/hierarchy2"/>
    <dgm:cxn modelId="{995A274D-CB15-4A7F-8F73-C84566EA7316}" type="presOf" srcId="{43FA67B3-5350-4026-B443-FCE64E961364}" destId="{D915BD6D-EF5C-475B-821E-40D963ACF8AB}" srcOrd="0" destOrd="0" presId="urn:microsoft.com/office/officeart/2005/8/layout/hierarchy2"/>
    <dgm:cxn modelId="{E6502F21-B1A4-402B-86E5-32991DF9FA89}" type="presOf" srcId="{55E35B0A-AABD-4596-8576-FA27B5B115B7}" destId="{6329A0F7-2FF1-4DBE-AD58-650384CFA2D8}" srcOrd="0" destOrd="0" presId="urn:microsoft.com/office/officeart/2005/8/layout/hierarchy2"/>
    <dgm:cxn modelId="{49662086-2C72-4A2E-8EAA-F710D5A008F9}" type="presOf" srcId="{55E35B0A-AABD-4596-8576-FA27B5B115B7}" destId="{EC7EE402-88A8-403F-962F-E5E818FD4B71}" srcOrd="1" destOrd="0" presId="urn:microsoft.com/office/officeart/2005/8/layout/hierarchy2"/>
    <dgm:cxn modelId="{901CAB02-417A-4678-A516-9DB08ED7F49A}" type="presOf" srcId="{42D9C0F6-7D5C-4D03-A75B-7D54A1F7F861}" destId="{AA16DCC0-F2FE-470C-A4AE-63A6D62F5771}" srcOrd="0" destOrd="0" presId="urn:microsoft.com/office/officeart/2005/8/layout/hierarchy2"/>
    <dgm:cxn modelId="{34CE5F83-0D20-4721-A637-089052D1F89F}" type="presOf" srcId="{4FF5E35E-3637-4A5D-BD12-908C758A1E40}" destId="{5EEBC08E-BAA9-467A-A883-E5D4F6F5112C}" srcOrd="1" destOrd="0" presId="urn:microsoft.com/office/officeart/2005/8/layout/hierarchy2"/>
    <dgm:cxn modelId="{80F2B950-D7F5-4F90-BD65-B0C355ACF758}" type="presOf" srcId="{F5A43A7C-990D-4E42-A05D-33907C6B1E94}" destId="{D2151356-B004-4792-9C9D-E1560FA59366}" srcOrd="1" destOrd="0" presId="urn:microsoft.com/office/officeart/2005/8/layout/hierarchy2"/>
    <dgm:cxn modelId="{23F1A45D-6294-4ADF-89EA-6427EEBD4968}" srcId="{D8DA7A14-CC0B-45C3-901F-82619689B8B2}" destId="{42D9C0F6-7D5C-4D03-A75B-7D54A1F7F861}" srcOrd="0" destOrd="0" parTransId="{4FF5E35E-3637-4A5D-BD12-908C758A1E40}" sibTransId="{3D08A0C5-E48D-42E2-9476-A2C3DF8F2DBA}"/>
    <dgm:cxn modelId="{E62E856B-96A8-4153-A4C3-620D271724CF}" type="presOf" srcId="{1F8399AB-D005-4560-B290-E5D559EEF6FD}" destId="{F6C10AE0-2371-42D7-BC8C-AF961ADDC60B}" srcOrd="0" destOrd="0" presId="urn:microsoft.com/office/officeart/2005/8/layout/hierarchy2"/>
    <dgm:cxn modelId="{D9CFA49E-88D2-47D8-8079-D7C2E352C653}" type="presParOf" srcId="{C469AD9F-6AF7-4E66-B9ED-8AA4462D8CA1}" destId="{07E29AC4-3014-4D0F-88B8-A924551180A3}" srcOrd="0" destOrd="0" presId="urn:microsoft.com/office/officeart/2005/8/layout/hierarchy2"/>
    <dgm:cxn modelId="{93D374AE-A3F7-475B-987E-007AEB561C22}" type="presParOf" srcId="{07E29AC4-3014-4D0F-88B8-A924551180A3}" destId="{44311FB2-103F-443E-9DAE-47FCBF17150C}" srcOrd="0" destOrd="0" presId="urn:microsoft.com/office/officeart/2005/8/layout/hierarchy2"/>
    <dgm:cxn modelId="{8DCBA58C-E61D-4171-A0B1-0A4E50C2A512}" type="presParOf" srcId="{07E29AC4-3014-4D0F-88B8-A924551180A3}" destId="{D3335513-4C26-4FEC-BACB-2515981AA88D}" srcOrd="1" destOrd="0" presId="urn:microsoft.com/office/officeart/2005/8/layout/hierarchy2"/>
    <dgm:cxn modelId="{59E88565-25A6-414C-B8C3-1CCCA767F053}" type="presParOf" srcId="{D3335513-4C26-4FEC-BACB-2515981AA88D}" destId="{F6C10AE0-2371-42D7-BC8C-AF961ADDC60B}" srcOrd="0" destOrd="0" presId="urn:microsoft.com/office/officeart/2005/8/layout/hierarchy2"/>
    <dgm:cxn modelId="{34DA1622-FD84-4757-8AB7-EB5B980404D6}" type="presParOf" srcId="{F6C10AE0-2371-42D7-BC8C-AF961ADDC60B}" destId="{A6E4B9D7-BAEA-454C-8995-E0960AA1A891}" srcOrd="0" destOrd="0" presId="urn:microsoft.com/office/officeart/2005/8/layout/hierarchy2"/>
    <dgm:cxn modelId="{21C595DB-5836-4E9B-9F6F-BBF80CD184D4}" type="presParOf" srcId="{D3335513-4C26-4FEC-BACB-2515981AA88D}" destId="{A47025F3-72A2-4217-B697-45D627C36CC8}" srcOrd="1" destOrd="0" presId="urn:microsoft.com/office/officeart/2005/8/layout/hierarchy2"/>
    <dgm:cxn modelId="{90C8CD02-2561-4853-830E-7F1E79CC530F}" type="presParOf" srcId="{A47025F3-72A2-4217-B697-45D627C36CC8}" destId="{7FA65D9C-31B7-431E-BF2B-865A1ADEE56B}" srcOrd="0" destOrd="0" presId="urn:microsoft.com/office/officeart/2005/8/layout/hierarchy2"/>
    <dgm:cxn modelId="{7E23E852-A3DA-4A5D-AB93-DF6125F2E0E4}" type="presParOf" srcId="{A47025F3-72A2-4217-B697-45D627C36CC8}" destId="{9E2BE237-600A-4C98-AE79-B138F0E93F7B}" srcOrd="1" destOrd="0" presId="urn:microsoft.com/office/officeart/2005/8/layout/hierarchy2"/>
    <dgm:cxn modelId="{5B48CD63-0B23-4AE7-817A-8B0C38B7A39A}" type="presParOf" srcId="{D3335513-4C26-4FEC-BACB-2515981AA88D}" destId="{6329A0F7-2FF1-4DBE-AD58-650384CFA2D8}" srcOrd="2" destOrd="0" presId="urn:microsoft.com/office/officeart/2005/8/layout/hierarchy2"/>
    <dgm:cxn modelId="{33DA3927-DE5B-476F-9452-5995D97EECE6}" type="presParOf" srcId="{6329A0F7-2FF1-4DBE-AD58-650384CFA2D8}" destId="{EC7EE402-88A8-403F-962F-E5E818FD4B71}" srcOrd="0" destOrd="0" presId="urn:microsoft.com/office/officeart/2005/8/layout/hierarchy2"/>
    <dgm:cxn modelId="{0744300B-D4B6-48F2-9AAB-DD43E85F2726}" type="presParOf" srcId="{D3335513-4C26-4FEC-BACB-2515981AA88D}" destId="{68AF4600-379A-4C40-8158-F4E9CD68DDE0}" srcOrd="3" destOrd="0" presId="urn:microsoft.com/office/officeart/2005/8/layout/hierarchy2"/>
    <dgm:cxn modelId="{E4F4F5C5-BB22-4439-A5A6-02EF509E2F3B}" type="presParOf" srcId="{68AF4600-379A-4C40-8158-F4E9CD68DDE0}" destId="{3B9FBC31-A0D2-4544-BC5A-51DBD4570F7C}" srcOrd="0" destOrd="0" presId="urn:microsoft.com/office/officeart/2005/8/layout/hierarchy2"/>
    <dgm:cxn modelId="{0F419BA3-B3FF-4CAD-8215-DECD0E05B8DC}" type="presParOf" srcId="{68AF4600-379A-4C40-8158-F4E9CD68DDE0}" destId="{B361329D-28DE-4CA0-AA23-5787B129D31C}" srcOrd="1" destOrd="0" presId="urn:microsoft.com/office/officeart/2005/8/layout/hierarchy2"/>
    <dgm:cxn modelId="{EF30DEA4-8C0D-43AD-BB76-AA4C5938E910}" type="presParOf" srcId="{B361329D-28DE-4CA0-AA23-5787B129D31C}" destId="{3835ED6C-0909-4335-9AC4-2BB5D767FC23}" srcOrd="0" destOrd="0" presId="urn:microsoft.com/office/officeart/2005/8/layout/hierarchy2"/>
    <dgm:cxn modelId="{7C2DBE97-8559-4C9A-B449-50311E7EA201}" type="presParOf" srcId="{3835ED6C-0909-4335-9AC4-2BB5D767FC23}" destId="{5EEBC08E-BAA9-467A-A883-E5D4F6F5112C}" srcOrd="0" destOrd="0" presId="urn:microsoft.com/office/officeart/2005/8/layout/hierarchy2"/>
    <dgm:cxn modelId="{4B1A2DA8-6B89-4CC3-B653-79017D30D862}" type="presParOf" srcId="{B361329D-28DE-4CA0-AA23-5787B129D31C}" destId="{9E750657-9EBA-4D5F-BE23-49C3498AA0A2}" srcOrd="1" destOrd="0" presId="urn:microsoft.com/office/officeart/2005/8/layout/hierarchy2"/>
    <dgm:cxn modelId="{A4DD0600-79B7-49CF-B0AB-54AE3A949AC5}" type="presParOf" srcId="{9E750657-9EBA-4D5F-BE23-49C3498AA0A2}" destId="{AA16DCC0-F2FE-470C-A4AE-63A6D62F5771}" srcOrd="0" destOrd="0" presId="urn:microsoft.com/office/officeart/2005/8/layout/hierarchy2"/>
    <dgm:cxn modelId="{E0431054-C7D2-49D4-95CD-593D3034FF86}" type="presParOf" srcId="{9E750657-9EBA-4D5F-BE23-49C3498AA0A2}" destId="{9E1AEF90-CCD2-4394-A7B0-D10E0E9156A6}" srcOrd="1" destOrd="0" presId="urn:microsoft.com/office/officeart/2005/8/layout/hierarchy2"/>
    <dgm:cxn modelId="{F157A932-54BC-4D62-A8EE-B8C6B3064FE6}" type="presParOf" srcId="{B361329D-28DE-4CA0-AA23-5787B129D31C}" destId="{E8B56A4C-0B93-46F6-A679-806559C7AA41}" srcOrd="2" destOrd="0" presId="urn:microsoft.com/office/officeart/2005/8/layout/hierarchy2"/>
    <dgm:cxn modelId="{030E0D8B-73AF-48F2-8A29-BD6C23EEEB9C}" type="presParOf" srcId="{E8B56A4C-0B93-46F6-A679-806559C7AA41}" destId="{9208138E-FEB1-43CF-AB2A-0728AA2A133B}" srcOrd="0" destOrd="0" presId="urn:microsoft.com/office/officeart/2005/8/layout/hierarchy2"/>
    <dgm:cxn modelId="{865E43E6-D01D-408B-BDF5-3AD2DC35A16A}" type="presParOf" srcId="{B361329D-28DE-4CA0-AA23-5787B129D31C}" destId="{01D9074C-699C-498B-9F40-F7D7EEE5B856}" srcOrd="3" destOrd="0" presId="urn:microsoft.com/office/officeart/2005/8/layout/hierarchy2"/>
    <dgm:cxn modelId="{5ACE06EE-59C1-4822-B671-5C4512FCF8FD}" type="presParOf" srcId="{01D9074C-699C-498B-9F40-F7D7EEE5B856}" destId="{B1849CDA-7577-4E08-A230-5302D708DC3C}" srcOrd="0" destOrd="0" presId="urn:microsoft.com/office/officeart/2005/8/layout/hierarchy2"/>
    <dgm:cxn modelId="{49968508-C6D6-4977-BAB4-9F17DCA18F18}" type="presParOf" srcId="{01D9074C-699C-498B-9F40-F7D7EEE5B856}" destId="{B3A2257A-AE7B-43E1-842C-E3430AE51133}" srcOrd="1" destOrd="0" presId="urn:microsoft.com/office/officeart/2005/8/layout/hierarchy2"/>
    <dgm:cxn modelId="{18B2E8B6-A8A8-4A2F-82B0-831F85AEB6EF}" type="presParOf" srcId="{B361329D-28DE-4CA0-AA23-5787B129D31C}" destId="{6C294D9F-2FB6-4ABE-A3DF-6AD7B1D2751F}" srcOrd="4" destOrd="0" presId="urn:microsoft.com/office/officeart/2005/8/layout/hierarchy2"/>
    <dgm:cxn modelId="{9E33F351-E710-4D2F-A4A7-9304EFF6D3C7}" type="presParOf" srcId="{6C294D9F-2FB6-4ABE-A3DF-6AD7B1D2751F}" destId="{D2151356-B004-4792-9C9D-E1560FA59366}" srcOrd="0" destOrd="0" presId="urn:microsoft.com/office/officeart/2005/8/layout/hierarchy2"/>
    <dgm:cxn modelId="{695F3C56-AAC2-4DD7-B3A8-69EF0EEA163A}" type="presParOf" srcId="{B361329D-28DE-4CA0-AA23-5787B129D31C}" destId="{A5D14BE8-6F15-4398-9B12-11C20618EA2C}" srcOrd="5" destOrd="0" presId="urn:microsoft.com/office/officeart/2005/8/layout/hierarchy2"/>
    <dgm:cxn modelId="{6100CFA1-3D28-41AC-AEFD-37177CDB94CE}" type="presParOf" srcId="{A5D14BE8-6F15-4398-9B12-11C20618EA2C}" destId="{D915BD6D-EF5C-475B-821E-40D963ACF8AB}" srcOrd="0" destOrd="0" presId="urn:microsoft.com/office/officeart/2005/8/layout/hierarchy2"/>
    <dgm:cxn modelId="{1BF8A3FD-8538-42F5-848D-37BAC46A6C00}" type="presParOf" srcId="{A5D14BE8-6F15-4398-9B12-11C20618EA2C}" destId="{6A778AE8-AED3-4F48-99DC-D7601222364E}"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BA559A8-562D-45BE-BA7D-52738113E3A8}"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kumimoji="1" lang="ja-JP" altLang="en-US"/>
        </a:p>
      </dgm:t>
    </dgm:pt>
    <dgm:pt modelId="{2EBA0B8D-60EC-4D9D-82CD-403F0BCD8276}">
      <dgm:prSet phldrT="[テキスト]" custT="1">
        <dgm:style>
          <a:lnRef idx="3">
            <a:schemeClr val="lt1"/>
          </a:lnRef>
          <a:fillRef idx="1">
            <a:schemeClr val="accent2"/>
          </a:fillRef>
          <a:effectRef idx="1">
            <a:schemeClr val="accent2"/>
          </a:effectRef>
          <a:fontRef idx="minor">
            <a:schemeClr val="lt1"/>
          </a:fontRef>
        </dgm:style>
      </dgm:prSet>
      <dgm:spPr/>
      <dgm:t>
        <a:bodyPr/>
        <a:lstStyle/>
        <a:p>
          <a:r>
            <a:rPr kumimoji="1" lang="ja-JP" altLang="en-US" sz="2400" b="1" dirty="0" smtClean="0"/>
            <a:t>不</a:t>
          </a:r>
          <a:r>
            <a:rPr kumimoji="1" lang="en-US" altLang="ja-JP" sz="2400" b="1" dirty="0" smtClean="0"/>
            <a:t/>
          </a:r>
          <a:br>
            <a:rPr kumimoji="1" lang="en-US" altLang="ja-JP" sz="2400" b="1" dirty="0" smtClean="0"/>
          </a:br>
          <a:r>
            <a:rPr kumimoji="1" lang="ja-JP" altLang="en-US" sz="2400" b="1" dirty="0" smtClean="0"/>
            <a:t>法</a:t>
          </a:r>
          <a:r>
            <a:rPr kumimoji="1" lang="en-US" altLang="ja-JP" sz="2400" b="1" dirty="0" smtClean="0"/>
            <a:t/>
          </a:r>
          <a:br>
            <a:rPr kumimoji="1" lang="en-US" altLang="ja-JP" sz="2400" b="1" dirty="0" smtClean="0"/>
          </a:br>
          <a:r>
            <a:rPr kumimoji="1" lang="ja-JP" altLang="en-US" sz="2400" b="1" dirty="0" smtClean="0"/>
            <a:t>行</a:t>
          </a:r>
          <a:r>
            <a:rPr kumimoji="1" lang="en-US" altLang="ja-JP" sz="2400" b="1" dirty="0" smtClean="0"/>
            <a:t/>
          </a:r>
          <a:br>
            <a:rPr kumimoji="1" lang="en-US" altLang="ja-JP" sz="2400" b="1" dirty="0" smtClean="0"/>
          </a:br>
          <a:r>
            <a:rPr kumimoji="1" lang="ja-JP" altLang="en-US" sz="2400" b="1" dirty="0" smtClean="0"/>
            <a:t>為</a:t>
          </a:r>
          <a:endParaRPr kumimoji="1" lang="ja-JP" altLang="en-US" sz="2400" b="1" dirty="0"/>
        </a:p>
      </dgm:t>
    </dgm:pt>
    <dgm:pt modelId="{AD9671F8-7E3D-43F6-9ADB-40A4CEA4330F}" type="parTrans" cxnId="{E19E2DFA-1C65-409D-A6F0-99B0B63D02F4}">
      <dgm:prSet/>
      <dgm:spPr/>
      <dgm:t>
        <a:bodyPr/>
        <a:lstStyle/>
        <a:p>
          <a:endParaRPr kumimoji="1" lang="ja-JP" altLang="en-US" sz="2400" b="1"/>
        </a:p>
      </dgm:t>
    </dgm:pt>
    <dgm:pt modelId="{966F69ED-F56B-4FE8-939A-C9C3ADFF2583}" type="sibTrans" cxnId="{E19E2DFA-1C65-409D-A6F0-99B0B63D02F4}">
      <dgm:prSet/>
      <dgm:spPr/>
      <dgm:t>
        <a:bodyPr/>
        <a:lstStyle/>
        <a:p>
          <a:endParaRPr kumimoji="1" lang="ja-JP" altLang="en-US" sz="2400" b="1"/>
        </a:p>
      </dgm:t>
    </dgm:pt>
    <dgm:pt modelId="{056D788F-B8C2-4C7B-B1BA-4F08C49C254F}">
      <dgm:prSet phldrT="[テキスト]"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kumimoji="1" lang="ja-JP" altLang="en-US" sz="2400" b="1" dirty="0" smtClean="0"/>
            <a:t>単独</a:t>
          </a:r>
          <a:r>
            <a:rPr kumimoji="1" lang="en-US" altLang="ja-JP" sz="2400" b="1" dirty="0" smtClean="0"/>
            <a:t/>
          </a:r>
          <a:br>
            <a:rPr kumimoji="1" lang="en-US" altLang="ja-JP" sz="2400" b="1" dirty="0" smtClean="0"/>
          </a:br>
          <a:r>
            <a:rPr kumimoji="1" lang="ja-JP" altLang="en-US" sz="2400" b="1" dirty="0" smtClean="0"/>
            <a:t>不法行為</a:t>
          </a:r>
          <a:endParaRPr kumimoji="1" lang="ja-JP" altLang="en-US" sz="2400" b="1" dirty="0"/>
        </a:p>
      </dgm:t>
    </dgm:pt>
    <dgm:pt modelId="{D2909728-C24A-442F-9251-8A872C875389}" type="parTrans" cxnId="{8BC6445F-8BFE-487B-BBB5-021EB64BC870}">
      <dgm:prSet custT="1"/>
      <dgm:spPr/>
      <dgm:t>
        <a:bodyPr/>
        <a:lstStyle/>
        <a:p>
          <a:endParaRPr kumimoji="1" lang="ja-JP" altLang="en-US" sz="2400" b="1"/>
        </a:p>
      </dgm:t>
    </dgm:pt>
    <dgm:pt modelId="{059618E0-3F01-49C0-8E87-E20D9B540E0F}" type="sibTrans" cxnId="{8BC6445F-8BFE-487B-BBB5-021EB64BC870}">
      <dgm:prSet/>
      <dgm:spPr/>
      <dgm:t>
        <a:bodyPr/>
        <a:lstStyle/>
        <a:p>
          <a:endParaRPr kumimoji="1" lang="ja-JP" altLang="en-US" sz="2400" b="1"/>
        </a:p>
      </dgm:t>
    </dgm:pt>
    <dgm:pt modelId="{B9CE1B26-9EB0-4B21-B532-532E603F8E43}">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400" b="1" dirty="0" smtClean="0"/>
            <a:t>一般共同</a:t>
          </a:r>
          <a:r>
            <a:rPr kumimoji="1" lang="en-US" altLang="ja-JP" sz="2400" b="1" dirty="0" smtClean="0"/>
            <a:t/>
          </a:r>
          <a:br>
            <a:rPr kumimoji="1" lang="en-US" altLang="ja-JP" sz="2400" b="1" dirty="0" smtClean="0"/>
          </a:br>
          <a:r>
            <a:rPr kumimoji="1" lang="ja-JP" altLang="en-US" sz="2400" b="1" dirty="0" smtClean="0"/>
            <a:t>不法行為</a:t>
          </a:r>
          <a:endParaRPr kumimoji="1" lang="ja-JP" altLang="en-US" sz="2400" b="1" dirty="0"/>
        </a:p>
      </dgm:t>
    </dgm:pt>
    <dgm:pt modelId="{EED87FED-128A-40A8-90A3-05C1AA8DBA36}" type="parTrans" cxnId="{D26E3A73-9FC4-43F8-9EFA-961BA6BF3442}">
      <dgm:prSet custT="1"/>
      <dgm:spPr/>
      <dgm:t>
        <a:bodyPr/>
        <a:lstStyle/>
        <a:p>
          <a:endParaRPr kumimoji="1" lang="ja-JP" altLang="en-US" sz="2400" b="1"/>
        </a:p>
      </dgm:t>
    </dgm:pt>
    <dgm:pt modelId="{7C1614AC-975F-4554-8084-1DA15732D615}" type="sibTrans" cxnId="{D26E3A73-9FC4-43F8-9EFA-961BA6BF3442}">
      <dgm:prSet/>
      <dgm:spPr/>
      <dgm:t>
        <a:bodyPr/>
        <a:lstStyle/>
        <a:p>
          <a:endParaRPr kumimoji="1" lang="ja-JP" altLang="en-US" sz="2400" b="1"/>
        </a:p>
      </dgm:t>
    </dgm:pt>
    <dgm:pt modelId="{116AE39A-192D-4665-9B0C-0D1C1713B1D1}">
      <dgm:prSet phldrT="[テキスト]"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kumimoji="1" lang="ja-JP" altLang="en-US" sz="2400" b="1" dirty="0" smtClean="0"/>
            <a:t>特別共同</a:t>
          </a:r>
          <a:r>
            <a:rPr kumimoji="1" lang="en-US" altLang="ja-JP" sz="2400" b="1" dirty="0" smtClean="0"/>
            <a:t/>
          </a:r>
          <a:br>
            <a:rPr kumimoji="1" lang="en-US" altLang="ja-JP" sz="2400" b="1" dirty="0" smtClean="0"/>
          </a:br>
          <a:r>
            <a:rPr kumimoji="1" lang="ja-JP" altLang="en-US" sz="2400" b="1" dirty="0" smtClean="0"/>
            <a:t>不法行為</a:t>
          </a:r>
          <a:endParaRPr kumimoji="1" lang="ja-JP" altLang="en-US" sz="2400" b="1" dirty="0"/>
        </a:p>
      </dgm:t>
    </dgm:pt>
    <dgm:pt modelId="{897CFE31-49F5-408F-9B8B-44BDE179A71F}" type="parTrans" cxnId="{05257721-1ACD-47E7-950D-A20ADF08F89B}">
      <dgm:prSet custT="1"/>
      <dgm:spPr/>
      <dgm:t>
        <a:bodyPr/>
        <a:lstStyle/>
        <a:p>
          <a:endParaRPr kumimoji="1" lang="ja-JP" altLang="en-US" sz="2400" b="1"/>
        </a:p>
      </dgm:t>
    </dgm:pt>
    <dgm:pt modelId="{7E86A04A-DD70-4A56-ADC4-659DC55C0C15}" type="sibTrans" cxnId="{05257721-1ACD-47E7-950D-A20ADF08F89B}">
      <dgm:prSet/>
      <dgm:spPr/>
      <dgm:t>
        <a:bodyPr/>
        <a:lstStyle/>
        <a:p>
          <a:endParaRPr kumimoji="1" lang="ja-JP" altLang="en-US" sz="2400" b="1"/>
        </a:p>
      </dgm:t>
    </dgm:pt>
    <dgm:pt modelId="{D98F05C9-8D21-47C8-BD6F-45AADDF69B9B}">
      <dgm:prSet phldrT="[テキスト]" custT="1">
        <dgm:style>
          <a:lnRef idx="1">
            <a:schemeClr val="accent2"/>
          </a:lnRef>
          <a:fillRef idx="3">
            <a:schemeClr val="accent2"/>
          </a:fillRef>
          <a:effectRef idx="2">
            <a:schemeClr val="accent2"/>
          </a:effectRef>
          <a:fontRef idx="minor">
            <a:schemeClr val="lt1"/>
          </a:fontRef>
        </dgm:style>
      </dgm:prSet>
      <dgm:spPr/>
      <dgm:t>
        <a:bodyPr/>
        <a:lstStyle/>
        <a:p>
          <a:r>
            <a:rPr kumimoji="1" lang="ja-JP" altLang="en-US" sz="2400" b="1" dirty="0" smtClean="0"/>
            <a:t>複数</a:t>
          </a:r>
          <a:r>
            <a:rPr kumimoji="1" lang="en-US" altLang="ja-JP" sz="2400" b="1" dirty="0" smtClean="0"/>
            <a:t/>
          </a:r>
          <a:br>
            <a:rPr kumimoji="1" lang="en-US" altLang="ja-JP" sz="2400" b="1" dirty="0" smtClean="0"/>
          </a:br>
          <a:r>
            <a:rPr kumimoji="1" lang="ja-JP" altLang="en-US" sz="2400" b="1" dirty="0" smtClean="0"/>
            <a:t>不法行為</a:t>
          </a:r>
          <a:endParaRPr kumimoji="1" lang="ja-JP" altLang="en-US" sz="2400" b="1" dirty="0"/>
        </a:p>
      </dgm:t>
    </dgm:pt>
    <dgm:pt modelId="{970B383A-133C-47AB-A84B-329395DEA90E}" type="parTrans" cxnId="{3F400F45-7516-47A1-A7D6-7F3F30FC3452}">
      <dgm:prSet custT="1"/>
      <dgm:spPr/>
      <dgm:t>
        <a:bodyPr/>
        <a:lstStyle/>
        <a:p>
          <a:endParaRPr kumimoji="1" lang="ja-JP" altLang="en-US" sz="2400" b="1"/>
        </a:p>
      </dgm:t>
    </dgm:pt>
    <dgm:pt modelId="{B27DBBAD-1F2D-4FF9-B90D-478E4356BAE4}" type="sibTrans" cxnId="{3F400F45-7516-47A1-A7D6-7F3F30FC3452}">
      <dgm:prSet/>
      <dgm:spPr/>
      <dgm:t>
        <a:bodyPr/>
        <a:lstStyle/>
        <a:p>
          <a:endParaRPr kumimoji="1" lang="ja-JP" altLang="en-US" sz="2400" b="1"/>
        </a:p>
      </dgm:t>
    </dgm:pt>
    <dgm:pt modelId="{862078E8-4D36-4244-9B30-AE277347A3D2}">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400" b="1" dirty="0" smtClean="0"/>
            <a:t>一般</a:t>
          </a:r>
          <a:r>
            <a:rPr kumimoji="1" lang="en-US" altLang="ja-JP" sz="2400" b="1" dirty="0" smtClean="0"/>
            <a:t/>
          </a:r>
          <a:br>
            <a:rPr kumimoji="1" lang="en-US" altLang="ja-JP" sz="2400" b="1" dirty="0" smtClean="0"/>
          </a:br>
          <a:r>
            <a:rPr kumimoji="1" lang="ja-JP" altLang="en-US" sz="2400" b="1" dirty="0" smtClean="0"/>
            <a:t>不法行為</a:t>
          </a:r>
          <a:endParaRPr kumimoji="1" lang="ja-JP" altLang="en-US" sz="2400" b="1" dirty="0"/>
        </a:p>
      </dgm:t>
    </dgm:pt>
    <dgm:pt modelId="{3887F5A9-A267-4CF4-9EF4-FE86145751C9}" type="parTrans" cxnId="{C554B57A-9ABD-4A44-9513-785F23B296FC}">
      <dgm:prSet custT="1"/>
      <dgm:spPr/>
      <dgm:t>
        <a:bodyPr/>
        <a:lstStyle/>
        <a:p>
          <a:endParaRPr kumimoji="1" lang="ja-JP" altLang="en-US" sz="2400" b="1"/>
        </a:p>
      </dgm:t>
    </dgm:pt>
    <dgm:pt modelId="{4F1802FA-8ECF-4DA9-B382-28BC0668A7BD}" type="sibTrans" cxnId="{C554B57A-9ABD-4A44-9513-785F23B296FC}">
      <dgm:prSet/>
      <dgm:spPr/>
      <dgm:t>
        <a:bodyPr/>
        <a:lstStyle/>
        <a:p>
          <a:endParaRPr kumimoji="1" lang="ja-JP" altLang="en-US" sz="2400" b="1"/>
        </a:p>
      </dgm:t>
    </dgm:pt>
    <dgm:pt modelId="{CA300BC5-DC33-4A1D-8B32-82E790C67047}">
      <dgm:prSet phldrT="[テキスト]"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kumimoji="1" lang="ja-JP" altLang="en-US" sz="2400" b="1" dirty="0" smtClean="0"/>
            <a:t>特別</a:t>
          </a:r>
          <a:r>
            <a:rPr kumimoji="1" lang="en-US" altLang="ja-JP" sz="2400" b="1" dirty="0" smtClean="0"/>
            <a:t/>
          </a:r>
          <a:br>
            <a:rPr kumimoji="1" lang="en-US" altLang="ja-JP" sz="2400" b="1" dirty="0" smtClean="0"/>
          </a:br>
          <a:r>
            <a:rPr kumimoji="1" lang="ja-JP" altLang="en-US" sz="2400" b="1" dirty="0" smtClean="0"/>
            <a:t>不法行為</a:t>
          </a:r>
          <a:endParaRPr kumimoji="1" lang="ja-JP" altLang="en-US" sz="2400" b="1" dirty="0"/>
        </a:p>
      </dgm:t>
    </dgm:pt>
    <dgm:pt modelId="{2CC2CEEF-CCB1-451A-B163-53ECB0FBF23A}" type="parTrans" cxnId="{127229EB-2D17-44E5-B84A-48238088B8F4}">
      <dgm:prSet custT="1"/>
      <dgm:spPr/>
      <dgm:t>
        <a:bodyPr/>
        <a:lstStyle/>
        <a:p>
          <a:endParaRPr kumimoji="1" lang="ja-JP" altLang="en-US" sz="2400" b="1"/>
        </a:p>
      </dgm:t>
    </dgm:pt>
    <dgm:pt modelId="{447BCD9B-CD8A-4F5B-ADAF-4E85C565A792}" type="sibTrans" cxnId="{127229EB-2D17-44E5-B84A-48238088B8F4}">
      <dgm:prSet/>
      <dgm:spPr/>
      <dgm:t>
        <a:bodyPr/>
        <a:lstStyle/>
        <a:p>
          <a:endParaRPr kumimoji="1" lang="ja-JP" altLang="en-US" sz="2400" b="1"/>
        </a:p>
      </dgm:t>
    </dgm:pt>
    <dgm:pt modelId="{3567B51D-B932-4715-9679-792D5E6CDA7C}">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400" b="1" dirty="0" smtClean="0"/>
            <a:t>監督者責任</a:t>
          </a:r>
          <a:endParaRPr kumimoji="1" lang="ja-JP" altLang="en-US" sz="2400" b="1" dirty="0"/>
        </a:p>
      </dgm:t>
    </dgm:pt>
    <dgm:pt modelId="{E5B436F5-E1A2-4291-84EF-7E407B7FD287}" type="parTrans" cxnId="{8401EF51-BD5A-4D7D-9DC2-66930482A767}">
      <dgm:prSet custT="1"/>
      <dgm:spPr/>
      <dgm:t>
        <a:bodyPr/>
        <a:lstStyle/>
        <a:p>
          <a:endParaRPr kumimoji="1" lang="ja-JP" altLang="en-US" sz="2400" b="1"/>
        </a:p>
      </dgm:t>
    </dgm:pt>
    <dgm:pt modelId="{4947ACB2-834C-4A20-A52B-D7161E102A07}" type="sibTrans" cxnId="{8401EF51-BD5A-4D7D-9DC2-66930482A767}">
      <dgm:prSet/>
      <dgm:spPr/>
      <dgm:t>
        <a:bodyPr/>
        <a:lstStyle/>
        <a:p>
          <a:endParaRPr kumimoji="1" lang="ja-JP" altLang="en-US" sz="2400" b="1"/>
        </a:p>
      </dgm:t>
    </dgm:pt>
    <dgm:pt modelId="{6ADCD099-4CE0-42BD-BB7E-62C6012D9C7A}">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400" b="1" dirty="0" smtClean="0"/>
            <a:t>使用者責任</a:t>
          </a:r>
          <a:endParaRPr kumimoji="1" lang="ja-JP" altLang="en-US" sz="2400" b="1" dirty="0"/>
        </a:p>
      </dgm:t>
    </dgm:pt>
    <dgm:pt modelId="{328D311D-6AF4-4919-AAAC-B331A04CDCCC}" type="parTrans" cxnId="{410178FD-2103-4182-981D-7009C2A487EA}">
      <dgm:prSet custT="1"/>
      <dgm:spPr/>
      <dgm:t>
        <a:bodyPr/>
        <a:lstStyle/>
        <a:p>
          <a:endParaRPr kumimoji="1" lang="ja-JP" altLang="en-US" sz="2400" b="1"/>
        </a:p>
      </dgm:t>
    </dgm:pt>
    <dgm:pt modelId="{B23CF49E-A2AB-40FA-B0C7-9F7003D8D461}" type="sibTrans" cxnId="{410178FD-2103-4182-981D-7009C2A487EA}">
      <dgm:prSet/>
      <dgm:spPr/>
      <dgm:t>
        <a:bodyPr/>
        <a:lstStyle/>
        <a:p>
          <a:endParaRPr kumimoji="1" lang="ja-JP" altLang="en-US" sz="2400" b="1"/>
        </a:p>
      </dgm:t>
    </dgm:pt>
    <dgm:pt modelId="{749789A7-1A9B-4A89-ACB3-D97BE3C50F06}">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400" b="1" dirty="0" smtClean="0"/>
            <a:t>注文者責任</a:t>
          </a:r>
          <a:endParaRPr kumimoji="1" lang="ja-JP" altLang="en-US" sz="2400" b="1" dirty="0"/>
        </a:p>
      </dgm:t>
    </dgm:pt>
    <dgm:pt modelId="{ADE4E2E5-6A35-4D54-B5CE-B16E9541F143}" type="parTrans" cxnId="{881009D9-A773-44D4-B2C2-E9D7F42AD378}">
      <dgm:prSet custT="1"/>
      <dgm:spPr/>
      <dgm:t>
        <a:bodyPr/>
        <a:lstStyle/>
        <a:p>
          <a:endParaRPr kumimoji="1" lang="ja-JP" altLang="en-US" sz="2400" b="1"/>
        </a:p>
      </dgm:t>
    </dgm:pt>
    <dgm:pt modelId="{F33E6A3C-B2B7-4C04-826D-F53478EC25F0}" type="sibTrans" cxnId="{881009D9-A773-44D4-B2C2-E9D7F42AD378}">
      <dgm:prSet/>
      <dgm:spPr/>
      <dgm:t>
        <a:bodyPr/>
        <a:lstStyle/>
        <a:p>
          <a:endParaRPr kumimoji="1" lang="ja-JP" altLang="en-US" sz="2400" b="1"/>
        </a:p>
      </dgm:t>
    </dgm:pt>
    <dgm:pt modelId="{DC0EC939-03BE-4D6D-AB7A-6242E28D778A}">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400" b="1" dirty="0" smtClean="0"/>
            <a:t>工作物責任</a:t>
          </a:r>
          <a:endParaRPr kumimoji="1" lang="ja-JP" altLang="en-US" sz="2400" b="1" dirty="0"/>
        </a:p>
      </dgm:t>
    </dgm:pt>
    <dgm:pt modelId="{C05220BD-C79F-4AC7-87C1-B29F88D1D805}" type="parTrans" cxnId="{8D9D34C0-1D09-4BA5-9117-D0616BFCD6EE}">
      <dgm:prSet custT="1"/>
      <dgm:spPr/>
      <dgm:t>
        <a:bodyPr/>
        <a:lstStyle/>
        <a:p>
          <a:endParaRPr kumimoji="1" lang="ja-JP" altLang="en-US" sz="2400" b="1"/>
        </a:p>
      </dgm:t>
    </dgm:pt>
    <dgm:pt modelId="{B2A29D83-8E8E-4FB9-94FE-44ED9E339F5C}" type="sibTrans" cxnId="{8D9D34C0-1D09-4BA5-9117-D0616BFCD6EE}">
      <dgm:prSet/>
      <dgm:spPr/>
      <dgm:t>
        <a:bodyPr/>
        <a:lstStyle/>
        <a:p>
          <a:endParaRPr kumimoji="1" lang="ja-JP" altLang="en-US" sz="2400" b="1"/>
        </a:p>
      </dgm:t>
    </dgm:pt>
    <dgm:pt modelId="{CF30F433-50D7-4B20-B5B1-97A77CC1DDB6}">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400" b="1" dirty="0" smtClean="0"/>
            <a:t>動物占有者責任</a:t>
          </a:r>
          <a:endParaRPr kumimoji="1" lang="ja-JP" altLang="en-US" sz="2400" b="1" dirty="0"/>
        </a:p>
      </dgm:t>
    </dgm:pt>
    <dgm:pt modelId="{97D1228B-993E-411C-8461-5F22B0A18591}" type="parTrans" cxnId="{02D707EC-F5A9-4382-BAB5-3240BEBCDA69}">
      <dgm:prSet custT="1"/>
      <dgm:spPr/>
      <dgm:t>
        <a:bodyPr/>
        <a:lstStyle/>
        <a:p>
          <a:endParaRPr kumimoji="1" lang="ja-JP" altLang="en-US" sz="2400" b="1"/>
        </a:p>
      </dgm:t>
    </dgm:pt>
    <dgm:pt modelId="{AA3028B9-5251-48EF-B9F9-201E8EB1A6EE}" type="sibTrans" cxnId="{02D707EC-F5A9-4382-BAB5-3240BEBCDA69}">
      <dgm:prSet/>
      <dgm:spPr/>
      <dgm:t>
        <a:bodyPr/>
        <a:lstStyle/>
        <a:p>
          <a:endParaRPr kumimoji="1" lang="ja-JP" altLang="en-US" sz="2400" b="1"/>
        </a:p>
      </dgm:t>
    </dgm:pt>
    <dgm:pt modelId="{D8C71ED8-E6E9-4D95-9876-FE05E613CAA8}">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400" b="1" dirty="0" smtClean="0"/>
            <a:t>名誉毀損</a:t>
          </a:r>
          <a:endParaRPr kumimoji="1" lang="ja-JP" altLang="en-US" sz="2400" b="1" dirty="0"/>
        </a:p>
      </dgm:t>
    </dgm:pt>
    <dgm:pt modelId="{7B093BC5-B21F-495C-A599-1881D7BC67C9}" type="parTrans" cxnId="{9B795E04-E28F-49E3-8A39-71270173A706}">
      <dgm:prSet custT="1"/>
      <dgm:spPr/>
      <dgm:t>
        <a:bodyPr/>
        <a:lstStyle/>
        <a:p>
          <a:endParaRPr kumimoji="1" lang="ja-JP" altLang="en-US" sz="2400" b="1"/>
        </a:p>
      </dgm:t>
    </dgm:pt>
    <dgm:pt modelId="{50869A4C-8D7A-471C-9CA1-7D8C748CEBF8}" type="sibTrans" cxnId="{9B795E04-E28F-49E3-8A39-71270173A706}">
      <dgm:prSet/>
      <dgm:spPr/>
      <dgm:t>
        <a:bodyPr/>
        <a:lstStyle/>
        <a:p>
          <a:endParaRPr kumimoji="1" lang="ja-JP" altLang="en-US" sz="2400" b="1"/>
        </a:p>
      </dgm:t>
    </dgm:pt>
    <dgm:pt modelId="{E21AF9F9-30FE-4A80-B0AB-031570F348C1}" type="pres">
      <dgm:prSet presAssocID="{ABA559A8-562D-45BE-BA7D-52738113E3A8}" presName="diagram" presStyleCnt="0">
        <dgm:presLayoutVars>
          <dgm:chPref val="1"/>
          <dgm:dir/>
          <dgm:animOne val="branch"/>
          <dgm:animLvl val="lvl"/>
          <dgm:resizeHandles val="exact"/>
        </dgm:presLayoutVars>
      </dgm:prSet>
      <dgm:spPr/>
      <dgm:t>
        <a:bodyPr/>
        <a:lstStyle/>
        <a:p>
          <a:endParaRPr kumimoji="1" lang="ja-JP" altLang="en-US"/>
        </a:p>
      </dgm:t>
    </dgm:pt>
    <dgm:pt modelId="{14A7A0E9-B71A-479F-A60E-248B7B0D0A09}" type="pres">
      <dgm:prSet presAssocID="{2EBA0B8D-60EC-4D9D-82CD-403F0BCD8276}" presName="root1" presStyleCnt="0"/>
      <dgm:spPr/>
    </dgm:pt>
    <dgm:pt modelId="{0BF29D94-0589-42A2-A788-830A9E618ACD}" type="pres">
      <dgm:prSet presAssocID="{2EBA0B8D-60EC-4D9D-82CD-403F0BCD8276}" presName="LevelOneTextNode" presStyleLbl="node0" presStyleIdx="0" presStyleCnt="1" custScaleX="56448" custScaleY="313842">
        <dgm:presLayoutVars>
          <dgm:chPref val="3"/>
        </dgm:presLayoutVars>
      </dgm:prSet>
      <dgm:spPr/>
      <dgm:t>
        <a:bodyPr/>
        <a:lstStyle/>
        <a:p>
          <a:endParaRPr kumimoji="1" lang="ja-JP" altLang="en-US"/>
        </a:p>
      </dgm:t>
    </dgm:pt>
    <dgm:pt modelId="{6FC23322-08F7-458E-887E-C829736738DB}" type="pres">
      <dgm:prSet presAssocID="{2EBA0B8D-60EC-4D9D-82CD-403F0BCD8276}" presName="level2hierChild" presStyleCnt="0"/>
      <dgm:spPr/>
    </dgm:pt>
    <dgm:pt modelId="{2086853B-0A70-41F9-91A3-25F65E1FB19C}" type="pres">
      <dgm:prSet presAssocID="{D2909728-C24A-442F-9251-8A872C875389}" presName="conn2-1" presStyleLbl="parChTrans1D2" presStyleIdx="0" presStyleCnt="2"/>
      <dgm:spPr/>
      <dgm:t>
        <a:bodyPr/>
        <a:lstStyle/>
        <a:p>
          <a:endParaRPr kumimoji="1" lang="ja-JP" altLang="en-US"/>
        </a:p>
      </dgm:t>
    </dgm:pt>
    <dgm:pt modelId="{E5D23B27-A26B-4061-AEB5-B3843F334B8C}" type="pres">
      <dgm:prSet presAssocID="{D2909728-C24A-442F-9251-8A872C875389}" presName="connTx" presStyleLbl="parChTrans1D2" presStyleIdx="0" presStyleCnt="2"/>
      <dgm:spPr/>
      <dgm:t>
        <a:bodyPr/>
        <a:lstStyle/>
        <a:p>
          <a:endParaRPr kumimoji="1" lang="ja-JP" altLang="en-US"/>
        </a:p>
      </dgm:t>
    </dgm:pt>
    <dgm:pt modelId="{6D2C545E-5019-41F8-9E22-AD7C631EE82E}" type="pres">
      <dgm:prSet presAssocID="{056D788F-B8C2-4C7B-B1BA-4F08C49C254F}" presName="root2" presStyleCnt="0"/>
      <dgm:spPr/>
    </dgm:pt>
    <dgm:pt modelId="{558F171A-3158-48ED-BB68-06BFF9C6B50E}" type="pres">
      <dgm:prSet presAssocID="{056D788F-B8C2-4C7B-B1BA-4F08C49C254F}" presName="LevelTwoTextNode" presStyleLbl="node2" presStyleIdx="0" presStyleCnt="2" custScaleX="133100" custScaleY="146411" custLinFactNeighborX="-7844">
        <dgm:presLayoutVars>
          <dgm:chPref val="3"/>
        </dgm:presLayoutVars>
      </dgm:prSet>
      <dgm:spPr/>
      <dgm:t>
        <a:bodyPr/>
        <a:lstStyle/>
        <a:p>
          <a:endParaRPr kumimoji="1" lang="ja-JP" altLang="en-US"/>
        </a:p>
      </dgm:t>
    </dgm:pt>
    <dgm:pt modelId="{B1B8B21F-33AB-4566-9E29-9A5662094A51}" type="pres">
      <dgm:prSet presAssocID="{056D788F-B8C2-4C7B-B1BA-4F08C49C254F}" presName="level3hierChild" presStyleCnt="0"/>
      <dgm:spPr/>
    </dgm:pt>
    <dgm:pt modelId="{B966CF0F-4272-4291-AF16-563CDD1386D7}" type="pres">
      <dgm:prSet presAssocID="{3887F5A9-A267-4CF4-9EF4-FE86145751C9}" presName="conn2-1" presStyleLbl="parChTrans1D3" presStyleIdx="0" presStyleCnt="4"/>
      <dgm:spPr/>
      <dgm:t>
        <a:bodyPr/>
        <a:lstStyle/>
        <a:p>
          <a:endParaRPr kumimoji="1" lang="ja-JP" altLang="en-US"/>
        </a:p>
      </dgm:t>
    </dgm:pt>
    <dgm:pt modelId="{2FB7FB54-01B8-4288-AB96-AA9342BA7A06}" type="pres">
      <dgm:prSet presAssocID="{3887F5A9-A267-4CF4-9EF4-FE86145751C9}" presName="connTx" presStyleLbl="parChTrans1D3" presStyleIdx="0" presStyleCnt="4"/>
      <dgm:spPr/>
      <dgm:t>
        <a:bodyPr/>
        <a:lstStyle/>
        <a:p>
          <a:endParaRPr kumimoji="1" lang="ja-JP" altLang="en-US"/>
        </a:p>
      </dgm:t>
    </dgm:pt>
    <dgm:pt modelId="{562C0952-93A1-4E66-8454-C88704C1EDCE}" type="pres">
      <dgm:prSet presAssocID="{862078E8-4D36-4244-9B30-AE277347A3D2}" presName="root2" presStyleCnt="0"/>
      <dgm:spPr/>
    </dgm:pt>
    <dgm:pt modelId="{9DC5F6B1-BB0E-4514-B8A5-F293514E3726}" type="pres">
      <dgm:prSet presAssocID="{862078E8-4D36-4244-9B30-AE277347A3D2}" presName="LevelTwoTextNode" presStyleLbl="node3" presStyleIdx="0" presStyleCnt="4" custScaleX="177156" custScaleY="133101" custLinFactNeighborX="-14763">
        <dgm:presLayoutVars>
          <dgm:chPref val="3"/>
        </dgm:presLayoutVars>
      </dgm:prSet>
      <dgm:spPr/>
      <dgm:t>
        <a:bodyPr/>
        <a:lstStyle/>
        <a:p>
          <a:endParaRPr kumimoji="1" lang="ja-JP" altLang="en-US"/>
        </a:p>
      </dgm:t>
    </dgm:pt>
    <dgm:pt modelId="{1F517C1A-EB42-4B3D-83CD-1D4D651ABC9E}" type="pres">
      <dgm:prSet presAssocID="{862078E8-4D36-4244-9B30-AE277347A3D2}" presName="level3hierChild" presStyleCnt="0"/>
      <dgm:spPr/>
    </dgm:pt>
    <dgm:pt modelId="{0963967B-39C9-4237-AF48-052D65E0EEE2}" type="pres">
      <dgm:prSet presAssocID="{2CC2CEEF-CCB1-451A-B163-53ECB0FBF23A}" presName="conn2-1" presStyleLbl="parChTrans1D3" presStyleIdx="1" presStyleCnt="4"/>
      <dgm:spPr/>
      <dgm:t>
        <a:bodyPr/>
        <a:lstStyle/>
        <a:p>
          <a:endParaRPr kumimoji="1" lang="ja-JP" altLang="en-US"/>
        </a:p>
      </dgm:t>
    </dgm:pt>
    <dgm:pt modelId="{D40C31A2-1B83-4662-9671-3D62E86D18FC}" type="pres">
      <dgm:prSet presAssocID="{2CC2CEEF-CCB1-451A-B163-53ECB0FBF23A}" presName="connTx" presStyleLbl="parChTrans1D3" presStyleIdx="1" presStyleCnt="4"/>
      <dgm:spPr/>
      <dgm:t>
        <a:bodyPr/>
        <a:lstStyle/>
        <a:p>
          <a:endParaRPr kumimoji="1" lang="ja-JP" altLang="en-US"/>
        </a:p>
      </dgm:t>
    </dgm:pt>
    <dgm:pt modelId="{5D4E18FB-8D15-498F-B406-39273B917A9B}" type="pres">
      <dgm:prSet presAssocID="{CA300BC5-DC33-4A1D-8B32-82E790C67047}" presName="root2" presStyleCnt="0"/>
      <dgm:spPr/>
    </dgm:pt>
    <dgm:pt modelId="{C43531D0-137D-4C62-ACF6-541F7E47DCCB}" type="pres">
      <dgm:prSet presAssocID="{CA300BC5-DC33-4A1D-8B32-82E790C67047}" presName="LevelTwoTextNode" presStyleLbl="node3" presStyleIdx="1" presStyleCnt="4" custScaleX="177156" custScaleY="133101" custLinFactNeighborX="-14763">
        <dgm:presLayoutVars>
          <dgm:chPref val="3"/>
        </dgm:presLayoutVars>
      </dgm:prSet>
      <dgm:spPr/>
      <dgm:t>
        <a:bodyPr/>
        <a:lstStyle/>
        <a:p>
          <a:endParaRPr kumimoji="1" lang="ja-JP" altLang="en-US"/>
        </a:p>
      </dgm:t>
    </dgm:pt>
    <dgm:pt modelId="{19EF3E9D-142E-47DD-AFBA-C9BA4ADDDBCD}" type="pres">
      <dgm:prSet presAssocID="{CA300BC5-DC33-4A1D-8B32-82E790C67047}" presName="level3hierChild" presStyleCnt="0"/>
      <dgm:spPr/>
    </dgm:pt>
    <dgm:pt modelId="{DCA361B7-17EE-4DED-B09C-A46F06C87A87}" type="pres">
      <dgm:prSet presAssocID="{7B093BC5-B21F-495C-A599-1881D7BC67C9}" presName="conn2-1" presStyleLbl="parChTrans1D4" presStyleIdx="0" presStyleCnt="6"/>
      <dgm:spPr/>
      <dgm:t>
        <a:bodyPr/>
        <a:lstStyle/>
        <a:p>
          <a:endParaRPr kumimoji="1" lang="ja-JP" altLang="en-US"/>
        </a:p>
      </dgm:t>
    </dgm:pt>
    <dgm:pt modelId="{6FAB9886-ADA3-4F9B-8F2F-E16C010B1AED}" type="pres">
      <dgm:prSet presAssocID="{7B093BC5-B21F-495C-A599-1881D7BC67C9}" presName="connTx" presStyleLbl="parChTrans1D4" presStyleIdx="0" presStyleCnt="6"/>
      <dgm:spPr/>
      <dgm:t>
        <a:bodyPr/>
        <a:lstStyle/>
        <a:p>
          <a:endParaRPr kumimoji="1" lang="ja-JP" altLang="en-US"/>
        </a:p>
      </dgm:t>
    </dgm:pt>
    <dgm:pt modelId="{87271291-8217-4CA5-B2F7-CD4BC73BAA7E}" type="pres">
      <dgm:prSet presAssocID="{D8C71ED8-E6E9-4D95-9876-FE05E613CAA8}" presName="root2" presStyleCnt="0"/>
      <dgm:spPr/>
    </dgm:pt>
    <dgm:pt modelId="{886A3CE8-3346-4580-A233-4035468E21FD}" type="pres">
      <dgm:prSet presAssocID="{D8C71ED8-E6E9-4D95-9876-FE05E613CAA8}" presName="LevelTwoTextNode" presStyleLbl="node4" presStyleIdx="0" presStyleCnt="6" custScaleX="214359" custScaleY="90910" custLinFactNeighborX="-8510">
        <dgm:presLayoutVars>
          <dgm:chPref val="3"/>
        </dgm:presLayoutVars>
      </dgm:prSet>
      <dgm:spPr/>
      <dgm:t>
        <a:bodyPr/>
        <a:lstStyle/>
        <a:p>
          <a:endParaRPr kumimoji="1" lang="ja-JP" altLang="en-US"/>
        </a:p>
      </dgm:t>
    </dgm:pt>
    <dgm:pt modelId="{F4649795-E9DC-405A-B681-9AD88E28DEF9}" type="pres">
      <dgm:prSet presAssocID="{D8C71ED8-E6E9-4D95-9876-FE05E613CAA8}" presName="level3hierChild" presStyleCnt="0"/>
      <dgm:spPr/>
    </dgm:pt>
    <dgm:pt modelId="{D395B3F2-80EC-45A0-B2CB-8DA1BF38A4D0}" type="pres">
      <dgm:prSet presAssocID="{970B383A-133C-47AB-A84B-329395DEA90E}" presName="conn2-1" presStyleLbl="parChTrans1D2" presStyleIdx="1" presStyleCnt="2"/>
      <dgm:spPr/>
      <dgm:t>
        <a:bodyPr/>
        <a:lstStyle/>
        <a:p>
          <a:endParaRPr kumimoji="1" lang="ja-JP" altLang="en-US"/>
        </a:p>
      </dgm:t>
    </dgm:pt>
    <dgm:pt modelId="{725E05C1-1E7A-4957-99A7-BA166C17A2CE}" type="pres">
      <dgm:prSet presAssocID="{970B383A-133C-47AB-A84B-329395DEA90E}" presName="connTx" presStyleLbl="parChTrans1D2" presStyleIdx="1" presStyleCnt="2"/>
      <dgm:spPr/>
      <dgm:t>
        <a:bodyPr/>
        <a:lstStyle/>
        <a:p>
          <a:endParaRPr kumimoji="1" lang="ja-JP" altLang="en-US"/>
        </a:p>
      </dgm:t>
    </dgm:pt>
    <dgm:pt modelId="{85A89065-0979-4751-9911-6AA89917E515}" type="pres">
      <dgm:prSet presAssocID="{D98F05C9-8D21-47C8-BD6F-45AADDF69B9B}" presName="root2" presStyleCnt="0"/>
      <dgm:spPr/>
    </dgm:pt>
    <dgm:pt modelId="{A084BAF7-CF0B-4C6C-AE95-AEFF12F2B6E3}" type="pres">
      <dgm:prSet presAssocID="{D98F05C9-8D21-47C8-BD6F-45AADDF69B9B}" presName="LevelTwoTextNode" presStyleLbl="node2" presStyleIdx="1" presStyleCnt="2" custScaleX="133100" custScaleY="146411" custLinFactNeighborX="-7844">
        <dgm:presLayoutVars>
          <dgm:chPref val="3"/>
        </dgm:presLayoutVars>
      </dgm:prSet>
      <dgm:spPr/>
      <dgm:t>
        <a:bodyPr/>
        <a:lstStyle/>
        <a:p>
          <a:endParaRPr kumimoji="1" lang="ja-JP" altLang="en-US"/>
        </a:p>
      </dgm:t>
    </dgm:pt>
    <dgm:pt modelId="{915CF2C8-11B0-4AE2-86EF-363F35CB956B}" type="pres">
      <dgm:prSet presAssocID="{D98F05C9-8D21-47C8-BD6F-45AADDF69B9B}" presName="level3hierChild" presStyleCnt="0"/>
      <dgm:spPr/>
    </dgm:pt>
    <dgm:pt modelId="{B6285B82-C6CD-4D1D-B44E-29FDEECDA65D}" type="pres">
      <dgm:prSet presAssocID="{EED87FED-128A-40A8-90A3-05C1AA8DBA36}" presName="conn2-1" presStyleLbl="parChTrans1D3" presStyleIdx="2" presStyleCnt="4"/>
      <dgm:spPr/>
      <dgm:t>
        <a:bodyPr/>
        <a:lstStyle/>
        <a:p>
          <a:endParaRPr kumimoji="1" lang="ja-JP" altLang="en-US"/>
        </a:p>
      </dgm:t>
    </dgm:pt>
    <dgm:pt modelId="{1FE7E33D-AB48-4B42-85EB-39F7220E6A10}" type="pres">
      <dgm:prSet presAssocID="{EED87FED-128A-40A8-90A3-05C1AA8DBA36}" presName="connTx" presStyleLbl="parChTrans1D3" presStyleIdx="2" presStyleCnt="4"/>
      <dgm:spPr/>
      <dgm:t>
        <a:bodyPr/>
        <a:lstStyle/>
        <a:p>
          <a:endParaRPr kumimoji="1" lang="ja-JP" altLang="en-US"/>
        </a:p>
      </dgm:t>
    </dgm:pt>
    <dgm:pt modelId="{579E8D5C-BB36-4B66-8F2A-C7BA6A2A78D7}" type="pres">
      <dgm:prSet presAssocID="{B9CE1B26-9EB0-4B21-B532-532E603F8E43}" presName="root2" presStyleCnt="0"/>
      <dgm:spPr/>
    </dgm:pt>
    <dgm:pt modelId="{3D9000D3-D58D-4E70-B5F6-CB17137F51C5}" type="pres">
      <dgm:prSet presAssocID="{B9CE1B26-9EB0-4B21-B532-532E603F8E43}" presName="LevelTwoTextNode" presStyleLbl="node3" presStyleIdx="2" presStyleCnt="4" custScaleX="177156" custScaleY="133101" custLinFactNeighborX="-14763">
        <dgm:presLayoutVars>
          <dgm:chPref val="3"/>
        </dgm:presLayoutVars>
      </dgm:prSet>
      <dgm:spPr/>
      <dgm:t>
        <a:bodyPr/>
        <a:lstStyle/>
        <a:p>
          <a:endParaRPr kumimoji="1" lang="ja-JP" altLang="en-US"/>
        </a:p>
      </dgm:t>
    </dgm:pt>
    <dgm:pt modelId="{297895BA-3B40-409B-83C2-D4D879E88011}" type="pres">
      <dgm:prSet presAssocID="{B9CE1B26-9EB0-4B21-B532-532E603F8E43}" presName="level3hierChild" presStyleCnt="0"/>
      <dgm:spPr/>
    </dgm:pt>
    <dgm:pt modelId="{46F58268-3D14-4DCB-BE3A-637F41C7244B}" type="pres">
      <dgm:prSet presAssocID="{897CFE31-49F5-408F-9B8B-44BDE179A71F}" presName="conn2-1" presStyleLbl="parChTrans1D3" presStyleIdx="3" presStyleCnt="4"/>
      <dgm:spPr/>
      <dgm:t>
        <a:bodyPr/>
        <a:lstStyle/>
        <a:p>
          <a:endParaRPr kumimoji="1" lang="ja-JP" altLang="en-US"/>
        </a:p>
      </dgm:t>
    </dgm:pt>
    <dgm:pt modelId="{5918476A-454F-47A1-AD53-4163D47365DA}" type="pres">
      <dgm:prSet presAssocID="{897CFE31-49F5-408F-9B8B-44BDE179A71F}" presName="connTx" presStyleLbl="parChTrans1D3" presStyleIdx="3" presStyleCnt="4"/>
      <dgm:spPr/>
      <dgm:t>
        <a:bodyPr/>
        <a:lstStyle/>
        <a:p>
          <a:endParaRPr kumimoji="1" lang="ja-JP" altLang="en-US"/>
        </a:p>
      </dgm:t>
    </dgm:pt>
    <dgm:pt modelId="{ABDF7EFF-DE73-441A-9DB8-5201261AB130}" type="pres">
      <dgm:prSet presAssocID="{116AE39A-192D-4665-9B0C-0D1C1713B1D1}" presName="root2" presStyleCnt="0"/>
      <dgm:spPr/>
    </dgm:pt>
    <dgm:pt modelId="{DE101FBA-425E-4CF7-A58F-0782AA31F9E7}" type="pres">
      <dgm:prSet presAssocID="{116AE39A-192D-4665-9B0C-0D1C1713B1D1}" presName="LevelTwoTextNode" presStyleLbl="node3" presStyleIdx="3" presStyleCnt="4" custScaleX="177156" custScaleY="133101" custLinFactNeighborX="-14763">
        <dgm:presLayoutVars>
          <dgm:chPref val="3"/>
        </dgm:presLayoutVars>
      </dgm:prSet>
      <dgm:spPr/>
      <dgm:t>
        <a:bodyPr/>
        <a:lstStyle/>
        <a:p>
          <a:endParaRPr kumimoji="1" lang="ja-JP" altLang="en-US"/>
        </a:p>
      </dgm:t>
    </dgm:pt>
    <dgm:pt modelId="{6F86E2B9-787B-493C-9098-6800150000C2}" type="pres">
      <dgm:prSet presAssocID="{116AE39A-192D-4665-9B0C-0D1C1713B1D1}" presName="level3hierChild" presStyleCnt="0"/>
      <dgm:spPr/>
    </dgm:pt>
    <dgm:pt modelId="{AABCEF8E-2F48-442E-A0ED-20DDE8489F78}" type="pres">
      <dgm:prSet presAssocID="{E5B436F5-E1A2-4291-84EF-7E407B7FD287}" presName="conn2-1" presStyleLbl="parChTrans1D4" presStyleIdx="1" presStyleCnt="6"/>
      <dgm:spPr/>
      <dgm:t>
        <a:bodyPr/>
        <a:lstStyle/>
        <a:p>
          <a:endParaRPr kumimoji="1" lang="ja-JP" altLang="en-US"/>
        </a:p>
      </dgm:t>
    </dgm:pt>
    <dgm:pt modelId="{58568FAE-B223-488E-BF11-AE911BC3672E}" type="pres">
      <dgm:prSet presAssocID="{E5B436F5-E1A2-4291-84EF-7E407B7FD287}" presName="connTx" presStyleLbl="parChTrans1D4" presStyleIdx="1" presStyleCnt="6"/>
      <dgm:spPr/>
      <dgm:t>
        <a:bodyPr/>
        <a:lstStyle/>
        <a:p>
          <a:endParaRPr kumimoji="1" lang="ja-JP" altLang="en-US"/>
        </a:p>
      </dgm:t>
    </dgm:pt>
    <dgm:pt modelId="{CFCF1391-3491-46DD-AEA1-7F1B5375002F}" type="pres">
      <dgm:prSet presAssocID="{3567B51D-B932-4715-9679-792D5E6CDA7C}" presName="root2" presStyleCnt="0"/>
      <dgm:spPr/>
    </dgm:pt>
    <dgm:pt modelId="{F8F97E8A-65C8-43C3-BFBB-8BF9EB14EB2A}" type="pres">
      <dgm:prSet presAssocID="{3567B51D-B932-4715-9679-792D5E6CDA7C}" presName="LevelTwoTextNode" presStyleLbl="node4" presStyleIdx="1" presStyleCnt="6" custScaleX="214359" custScaleY="90910" custLinFactNeighborX="-8510">
        <dgm:presLayoutVars>
          <dgm:chPref val="3"/>
        </dgm:presLayoutVars>
      </dgm:prSet>
      <dgm:spPr/>
      <dgm:t>
        <a:bodyPr/>
        <a:lstStyle/>
        <a:p>
          <a:endParaRPr kumimoji="1" lang="ja-JP" altLang="en-US"/>
        </a:p>
      </dgm:t>
    </dgm:pt>
    <dgm:pt modelId="{7B375CD0-2D4E-4077-86B8-E29423B9E915}" type="pres">
      <dgm:prSet presAssocID="{3567B51D-B932-4715-9679-792D5E6CDA7C}" presName="level3hierChild" presStyleCnt="0"/>
      <dgm:spPr/>
    </dgm:pt>
    <dgm:pt modelId="{DA2B573F-345E-430D-83A6-6F61F1AA666C}" type="pres">
      <dgm:prSet presAssocID="{328D311D-6AF4-4919-AAAC-B331A04CDCCC}" presName="conn2-1" presStyleLbl="parChTrans1D4" presStyleIdx="2" presStyleCnt="6"/>
      <dgm:spPr/>
      <dgm:t>
        <a:bodyPr/>
        <a:lstStyle/>
        <a:p>
          <a:endParaRPr kumimoji="1" lang="ja-JP" altLang="en-US"/>
        </a:p>
      </dgm:t>
    </dgm:pt>
    <dgm:pt modelId="{049323D0-3558-4F60-9F0F-F8EEEFCE4586}" type="pres">
      <dgm:prSet presAssocID="{328D311D-6AF4-4919-AAAC-B331A04CDCCC}" presName="connTx" presStyleLbl="parChTrans1D4" presStyleIdx="2" presStyleCnt="6"/>
      <dgm:spPr/>
      <dgm:t>
        <a:bodyPr/>
        <a:lstStyle/>
        <a:p>
          <a:endParaRPr kumimoji="1" lang="ja-JP" altLang="en-US"/>
        </a:p>
      </dgm:t>
    </dgm:pt>
    <dgm:pt modelId="{A89605CF-763B-4263-A426-D4A4281C6641}" type="pres">
      <dgm:prSet presAssocID="{6ADCD099-4CE0-42BD-BB7E-62C6012D9C7A}" presName="root2" presStyleCnt="0"/>
      <dgm:spPr/>
    </dgm:pt>
    <dgm:pt modelId="{F733693B-6205-40E4-A69B-84D90064BE58}" type="pres">
      <dgm:prSet presAssocID="{6ADCD099-4CE0-42BD-BB7E-62C6012D9C7A}" presName="LevelTwoTextNode" presStyleLbl="node4" presStyleIdx="2" presStyleCnt="6" custScaleX="214359" custScaleY="90910" custLinFactNeighborX="-8510">
        <dgm:presLayoutVars>
          <dgm:chPref val="3"/>
        </dgm:presLayoutVars>
      </dgm:prSet>
      <dgm:spPr/>
      <dgm:t>
        <a:bodyPr/>
        <a:lstStyle/>
        <a:p>
          <a:endParaRPr kumimoji="1" lang="ja-JP" altLang="en-US"/>
        </a:p>
      </dgm:t>
    </dgm:pt>
    <dgm:pt modelId="{9B4EEDF3-C915-4F70-8EDB-FD0A1AB5AF52}" type="pres">
      <dgm:prSet presAssocID="{6ADCD099-4CE0-42BD-BB7E-62C6012D9C7A}" presName="level3hierChild" presStyleCnt="0"/>
      <dgm:spPr/>
    </dgm:pt>
    <dgm:pt modelId="{F9C80197-02AC-4696-ABB9-431430A7B93F}" type="pres">
      <dgm:prSet presAssocID="{ADE4E2E5-6A35-4D54-B5CE-B16E9541F143}" presName="conn2-1" presStyleLbl="parChTrans1D4" presStyleIdx="3" presStyleCnt="6"/>
      <dgm:spPr/>
      <dgm:t>
        <a:bodyPr/>
        <a:lstStyle/>
        <a:p>
          <a:endParaRPr kumimoji="1" lang="ja-JP" altLang="en-US"/>
        </a:p>
      </dgm:t>
    </dgm:pt>
    <dgm:pt modelId="{0FA2391C-9C5C-44F2-B071-6E67AC6FEF90}" type="pres">
      <dgm:prSet presAssocID="{ADE4E2E5-6A35-4D54-B5CE-B16E9541F143}" presName="connTx" presStyleLbl="parChTrans1D4" presStyleIdx="3" presStyleCnt="6"/>
      <dgm:spPr/>
      <dgm:t>
        <a:bodyPr/>
        <a:lstStyle/>
        <a:p>
          <a:endParaRPr kumimoji="1" lang="ja-JP" altLang="en-US"/>
        </a:p>
      </dgm:t>
    </dgm:pt>
    <dgm:pt modelId="{50BECD05-85B1-420B-B811-AF756D1A7E78}" type="pres">
      <dgm:prSet presAssocID="{749789A7-1A9B-4A89-ACB3-D97BE3C50F06}" presName="root2" presStyleCnt="0"/>
      <dgm:spPr/>
    </dgm:pt>
    <dgm:pt modelId="{C7CE70B6-92AB-4DD9-AFB1-0DD6983FD815}" type="pres">
      <dgm:prSet presAssocID="{749789A7-1A9B-4A89-ACB3-D97BE3C50F06}" presName="LevelTwoTextNode" presStyleLbl="node4" presStyleIdx="3" presStyleCnt="6" custScaleX="214359" custScaleY="90910" custLinFactNeighborX="-8510">
        <dgm:presLayoutVars>
          <dgm:chPref val="3"/>
        </dgm:presLayoutVars>
      </dgm:prSet>
      <dgm:spPr/>
      <dgm:t>
        <a:bodyPr/>
        <a:lstStyle/>
        <a:p>
          <a:endParaRPr kumimoji="1" lang="ja-JP" altLang="en-US"/>
        </a:p>
      </dgm:t>
    </dgm:pt>
    <dgm:pt modelId="{9732D5F4-BF75-4EF0-B37E-4B38CBBB6677}" type="pres">
      <dgm:prSet presAssocID="{749789A7-1A9B-4A89-ACB3-D97BE3C50F06}" presName="level3hierChild" presStyleCnt="0"/>
      <dgm:spPr/>
    </dgm:pt>
    <dgm:pt modelId="{548CA7C7-F1D5-4480-92D5-2C00AAD12843}" type="pres">
      <dgm:prSet presAssocID="{C05220BD-C79F-4AC7-87C1-B29F88D1D805}" presName="conn2-1" presStyleLbl="parChTrans1D4" presStyleIdx="4" presStyleCnt="6"/>
      <dgm:spPr/>
      <dgm:t>
        <a:bodyPr/>
        <a:lstStyle/>
        <a:p>
          <a:endParaRPr kumimoji="1" lang="ja-JP" altLang="en-US"/>
        </a:p>
      </dgm:t>
    </dgm:pt>
    <dgm:pt modelId="{1B5C36A0-C537-4037-9E20-2631B91A1F76}" type="pres">
      <dgm:prSet presAssocID="{C05220BD-C79F-4AC7-87C1-B29F88D1D805}" presName="connTx" presStyleLbl="parChTrans1D4" presStyleIdx="4" presStyleCnt="6"/>
      <dgm:spPr/>
      <dgm:t>
        <a:bodyPr/>
        <a:lstStyle/>
        <a:p>
          <a:endParaRPr kumimoji="1" lang="ja-JP" altLang="en-US"/>
        </a:p>
      </dgm:t>
    </dgm:pt>
    <dgm:pt modelId="{EE559E70-D199-460E-B0D8-0FD210B0D0D1}" type="pres">
      <dgm:prSet presAssocID="{DC0EC939-03BE-4D6D-AB7A-6242E28D778A}" presName="root2" presStyleCnt="0"/>
      <dgm:spPr/>
    </dgm:pt>
    <dgm:pt modelId="{D2EC07FD-51FF-4E81-8524-6F40F0C3B8E2}" type="pres">
      <dgm:prSet presAssocID="{DC0EC939-03BE-4D6D-AB7A-6242E28D778A}" presName="LevelTwoTextNode" presStyleLbl="node4" presStyleIdx="4" presStyleCnt="6" custScaleX="214359" custScaleY="90910" custLinFactNeighborX="-8510">
        <dgm:presLayoutVars>
          <dgm:chPref val="3"/>
        </dgm:presLayoutVars>
      </dgm:prSet>
      <dgm:spPr/>
      <dgm:t>
        <a:bodyPr/>
        <a:lstStyle/>
        <a:p>
          <a:endParaRPr kumimoji="1" lang="ja-JP" altLang="en-US"/>
        </a:p>
      </dgm:t>
    </dgm:pt>
    <dgm:pt modelId="{DBCAF5CC-706C-47DD-BEB9-8891471484C6}" type="pres">
      <dgm:prSet presAssocID="{DC0EC939-03BE-4D6D-AB7A-6242E28D778A}" presName="level3hierChild" presStyleCnt="0"/>
      <dgm:spPr/>
    </dgm:pt>
    <dgm:pt modelId="{5D58496D-9629-4714-B841-BAD8425CB577}" type="pres">
      <dgm:prSet presAssocID="{97D1228B-993E-411C-8461-5F22B0A18591}" presName="conn2-1" presStyleLbl="parChTrans1D4" presStyleIdx="5" presStyleCnt="6"/>
      <dgm:spPr/>
      <dgm:t>
        <a:bodyPr/>
        <a:lstStyle/>
        <a:p>
          <a:endParaRPr kumimoji="1" lang="ja-JP" altLang="en-US"/>
        </a:p>
      </dgm:t>
    </dgm:pt>
    <dgm:pt modelId="{DD18C027-3FAD-4F0A-AD6E-E8DD5548A88F}" type="pres">
      <dgm:prSet presAssocID="{97D1228B-993E-411C-8461-5F22B0A18591}" presName="connTx" presStyleLbl="parChTrans1D4" presStyleIdx="5" presStyleCnt="6"/>
      <dgm:spPr/>
      <dgm:t>
        <a:bodyPr/>
        <a:lstStyle/>
        <a:p>
          <a:endParaRPr kumimoji="1" lang="ja-JP" altLang="en-US"/>
        </a:p>
      </dgm:t>
    </dgm:pt>
    <dgm:pt modelId="{8816F160-A692-437D-BA8F-05440592DFD6}" type="pres">
      <dgm:prSet presAssocID="{CF30F433-50D7-4B20-B5B1-97A77CC1DDB6}" presName="root2" presStyleCnt="0"/>
      <dgm:spPr/>
    </dgm:pt>
    <dgm:pt modelId="{478F2C6F-1DD3-4E2B-970E-F7636563D096}" type="pres">
      <dgm:prSet presAssocID="{CF30F433-50D7-4B20-B5B1-97A77CC1DDB6}" presName="LevelTwoTextNode" presStyleLbl="node4" presStyleIdx="5" presStyleCnt="6" custScaleX="214359" custScaleY="90910" custLinFactNeighborX="-8510">
        <dgm:presLayoutVars>
          <dgm:chPref val="3"/>
        </dgm:presLayoutVars>
      </dgm:prSet>
      <dgm:spPr/>
      <dgm:t>
        <a:bodyPr/>
        <a:lstStyle/>
        <a:p>
          <a:endParaRPr kumimoji="1" lang="ja-JP" altLang="en-US"/>
        </a:p>
      </dgm:t>
    </dgm:pt>
    <dgm:pt modelId="{EFB174C1-16CE-4A43-A321-FD6071E87014}" type="pres">
      <dgm:prSet presAssocID="{CF30F433-50D7-4B20-B5B1-97A77CC1DDB6}" presName="level3hierChild" presStyleCnt="0"/>
      <dgm:spPr/>
    </dgm:pt>
  </dgm:ptLst>
  <dgm:cxnLst>
    <dgm:cxn modelId="{02D707EC-F5A9-4382-BAB5-3240BEBCDA69}" srcId="{116AE39A-192D-4665-9B0C-0D1C1713B1D1}" destId="{CF30F433-50D7-4B20-B5B1-97A77CC1DDB6}" srcOrd="4" destOrd="0" parTransId="{97D1228B-993E-411C-8461-5F22B0A18591}" sibTransId="{AA3028B9-5251-48EF-B9F9-201E8EB1A6EE}"/>
    <dgm:cxn modelId="{8401EF51-BD5A-4D7D-9DC2-66930482A767}" srcId="{116AE39A-192D-4665-9B0C-0D1C1713B1D1}" destId="{3567B51D-B932-4715-9679-792D5E6CDA7C}" srcOrd="0" destOrd="0" parTransId="{E5B436F5-E1A2-4291-84EF-7E407B7FD287}" sibTransId="{4947ACB2-834C-4A20-A52B-D7161E102A07}"/>
    <dgm:cxn modelId="{A84E8B4F-8913-40BC-8296-BED57123D671}" type="presOf" srcId="{97D1228B-993E-411C-8461-5F22B0A18591}" destId="{5D58496D-9629-4714-B841-BAD8425CB577}" srcOrd="0" destOrd="0" presId="urn:microsoft.com/office/officeart/2005/8/layout/hierarchy2"/>
    <dgm:cxn modelId="{11C9797D-4586-450A-A662-9322725100D3}" type="presOf" srcId="{EED87FED-128A-40A8-90A3-05C1AA8DBA36}" destId="{1FE7E33D-AB48-4B42-85EB-39F7220E6A10}" srcOrd="1" destOrd="0" presId="urn:microsoft.com/office/officeart/2005/8/layout/hierarchy2"/>
    <dgm:cxn modelId="{73E5DA5E-CA37-44D5-9765-76EFBCF762A3}" type="presOf" srcId="{116AE39A-192D-4665-9B0C-0D1C1713B1D1}" destId="{DE101FBA-425E-4CF7-A58F-0782AA31F9E7}" srcOrd="0" destOrd="0" presId="urn:microsoft.com/office/officeart/2005/8/layout/hierarchy2"/>
    <dgm:cxn modelId="{74B7C429-B232-4858-8C37-58B4E7F25844}" type="presOf" srcId="{056D788F-B8C2-4C7B-B1BA-4F08C49C254F}" destId="{558F171A-3158-48ED-BB68-06BFF9C6B50E}" srcOrd="0" destOrd="0" presId="urn:microsoft.com/office/officeart/2005/8/layout/hierarchy2"/>
    <dgm:cxn modelId="{C554B57A-9ABD-4A44-9513-785F23B296FC}" srcId="{056D788F-B8C2-4C7B-B1BA-4F08C49C254F}" destId="{862078E8-4D36-4244-9B30-AE277347A3D2}" srcOrd="0" destOrd="0" parTransId="{3887F5A9-A267-4CF4-9EF4-FE86145751C9}" sibTransId="{4F1802FA-8ECF-4DA9-B382-28BC0668A7BD}"/>
    <dgm:cxn modelId="{1AD0F85D-8D68-4883-84C2-0927EB225A44}" type="presOf" srcId="{D8C71ED8-E6E9-4D95-9876-FE05E613CAA8}" destId="{886A3CE8-3346-4580-A233-4035468E21FD}" srcOrd="0" destOrd="0" presId="urn:microsoft.com/office/officeart/2005/8/layout/hierarchy2"/>
    <dgm:cxn modelId="{54E2B6CB-1FA1-4FCE-86FD-1CD53715803E}" type="presOf" srcId="{2EBA0B8D-60EC-4D9D-82CD-403F0BCD8276}" destId="{0BF29D94-0589-42A2-A788-830A9E618ACD}" srcOrd="0" destOrd="0" presId="urn:microsoft.com/office/officeart/2005/8/layout/hierarchy2"/>
    <dgm:cxn modelId="{66FF8FAB-6BEF-4DB2-BBD5-C8C1CED7BC79}" type="presOf" srcId="{7B093BC5-B21F-495C-A599-1881D7BC67C9}" destId="{DCA361B7-17EE-4DED-B09C-A46F06C87A87}" srcOrd="0" destOrd="0" presId="urn:microsoft.com/office/officeart/2005/8/layout/hierarchy2"/>
    <dgm:cxn modelId="{6BC08CB4-94DD-410A-AC41-74991E2D3C67}" type="presOf" srcId="{CF30F433-50D7-4B20-B5B1-97A77CC1DDB6}" destId="{478F2C6F-1DD3-4E2B-970E-F7636563D096}" srcOrd="0" destOrd="0" presId="urn:microsoft.com/office/officeart/2005/8/layout/hierarchy2"/>
    <dgm:cxn modelId="{7996F3AE-C2FA-4675-9005-710EAFEAD88B}" type="presOf" srcId="{D2909728-C24A-442F-9251-8A872C875389}" destId="{E5D23B27-A26B-4061-AEB5-B3843F334B8C}" srcOrd="1" destOrd="0" presId="urn:microsoft.com/office/officeart/2005/8/layout/hierarchy2"/>
    <dgm:cxn modelId="{8A2B134C-F9AE-42D9-AB62-EDDC4F104036}" type="presOf" srcId="{ADE4E2E5-6A35-4D54-B5CE-B16E9541F143}" destId="{0FA2391C-9C5C-44F2-B071-6E67AC6FEF90}" srcOrd="1" destOrd="0" presId="urn:microsoft.com/office/officeart/2005/8/layout/hierarchy2"/>
    <dgm:cxn modelId="{3F400F45-7516-47A1-A7D6-7F3F30FC3452}" srcId="{2EBA0B8D-60EC-4D9D-82CD-403F0BCD8276}" destId="{D98F05C9-8D21-47C8-BD6F-45AADDF69B9B}" srcOrd="1" destOrd="0" parTransId="{970B383A-133C-47AB-A84B-329395DEA90E}" sibTransId="{B27DBBAD-1F2D-4FF9-B90D-478E4356BAE4}"/>
    <dgm:cxn modelId="{2AC8CF3D-68B7-4561-9965-071E5539E671}" type="presOf" srcId="{C05220BD-C79F-4AC7-87C1-B29F88D1D805}" destId="{1B5C36A0-C537-4037-9E20-2631B91A1F76}" srcOrd="1" destOrd="0" presId="urn:microsoft.com/office/officeart/2005/8/layout/hierarchy2"/>
    <dgm:cxn modelId="{881009D9-A773-44D4-B2C2-E9D7F42AD378}" srcId="{116AE39A-192D-4665-9B0C-0D1C1713B1D1}" destId="{749789A7-1A9B-4A89-ACB3-D97BE3C50F06}" srcOrd="2" destOrd="0" parTransId="{ADE4E2E5-6A35-4D54-B5CE-B16E9541F143}" sibTransId="{F33E6A3C-B2B7-4C04-826D-F53478EC25F0}"/>
    <dgm:cxn modelId="{7F6C2D55-D32C-43AE-8946-1BA71984BCD5}" type="presOf" srcId="{749789A7-1A9B-4A89-ACB3-D97BE3C50F06}" destId="{C7CE70B6-92AB-4DD9-AFB1-0DD6983FD815}" srcOrd="0" destOrd="0" presId="urn:microsoft.com/office/officeart/2005/8/layout/hierarchy2"/>
    <dgm:cxn modelId="{9B795E04-E28F-49E3-8A39-71270173A706}" srcId="{CA300BC5-DC33-4A1D-8B32-82E790C67047}" destId="{D8C71ED8-E6E9-4D95-9876-FE05E613CAA8}" srcOrd="0" destOrd="0" parTransId="{7B093BC5-B21F-495C-A599-1881D7BC67C9}" sibTransId="{50869A4C-8D7A-471C-9CA1-7D8C748CEBF8}"/>
    <dgm:cxn modelId="{0180BF93-679B-429B-A2BA-2C0B5F3165AC}" type="presOf" srcId="{3567B51D-B932-4715-9679-792D5E6CDA7C}" destId="{F8F97E8A-65C8-43C3-BFBB-8BF9EB14EB2A}" srcOrd="0" destOrd="0" presId="urn:microsoft.com/office/officeart/2005/8/layout/hierarchy2"/>
    <dgm:cxn modelId="{27D0B1CA-6FCD-4C24-A22B-862F461ACDEB}" type="presOf" srcId="{ADE4E2E5-6A35-4D54-B5CE-B16E9541F143}" destId="{F9C80197-02AC-4696-ABB9-431430A7B93F}" srcOrd="0" destOrd="0" presId="urn:microsoft.com/office/officeart/2005/8/layout/hierarchy2"/>
    <dgm:cxn modelId="{0B535FED-826B-4893-8120-AB8B323214CF}" type="presOf" srcId="{CA300BC5-DC33-4A1D-8B32-82E790C67047}" destId="{C43531D0-137D-4C62-ACF6-541F7E47DCCB}" srcOrd="0" destOrd="0" presId="urn:microsoft.com/office/officeart/2005/8/layout/hierarchy2"/>
    <dgm:cxn modelId="{0B3ED918-9D2A-4D4D-9F2C-1A7D55E766E9}" type="presOf" srcId="{897CFE31-49F5-408F-9B8B-44BDE179A71F}" destId="{46F58268-3D14-4DCB-BE3A-637F41C7244B}" srcOrd="0" destOrd="0" presId="urn:microsoft.com/office/officeart/2005/8/layout/hierarchy2"/>
    <dgm:cxn modelId="{E2A357EB-8285-4F0C-8D3C-B81B5A510BD0}" type="presOf" srcId="{328D311D-6AF4-4919-AAAC-B331A04CDCCC}" destId="{DA2B573F-345E-430D-83A6-6F61F1AA666C}" srcOrd="0" destOrd="0" presId="urn:microsoft.com/office/officeart/2005/8/layout/hierarchy2"/>
    <dgm:cxn modelId="{127229EB-2D17-44E5-B84A-48238088B8F4}" srcId="{056D788F-B8C2-4C7B-B1BA-4F08C49C254F}" destId="{CA300BC5-DC33-4A1D-8B32-82E790C67047}" srcOrd="1" destOrd="0" parTransId="{2CC2CEEF-CCB1-451A-B163-53ECB0FBF23A}" sibTransId="{447BCD9B-CD8A-4F5B-ADAF-4E85C565A792}"/>
    <dgm:cxn modelId="{F735D886-EB9D-4B22-B8C7-02440E58DCA3}" type="presOf" srcId="{3887F5A9-A267-4CF4-9EF4-FE86145751C9}" destId="{B966CF0F-4272-4291-AF16-563CDD1386D7}" srcOrd="0" destOrd="0" presId="urn:microsoft.com/office/officeart/2005/8/layout/hierarchy2"/>
    <dgm:cxn modelId="{6AF6062E-894D-4703-AE8C-5FE754545A8B}" type="presOf" srcId="{970B383A-133C-47AB-A84B-329395DEA90E}" destId="{725E05C1-1E7A-4957-99A7-BA166C17A2CE}" srcOrd="1" destOrd="0" presId="urn:microsoft.com/office/officeart/2005/8/layout/hierarchy2"/>
    <dgm:cxn modelId="{8BC6445F-8BFE-487B-BBB5-021EB64BC870}" srcId="{2EBA0B8D-60EC-4D9D-82CD-403F0BCD8276}" destId="{056D788F-B8C2-4C7B-B1BA-4F08C49C254F}" srcOrd="0" destOrd="0" parTransId="{D2909728-C24A-442F-9251-8A872C875389}" sibTransId="{059618E0-3F01-49C0-8E87-E20D9B540E0F}"/>
    <dgm:cxn modelId="{2B3DCD5B-31F3-4942-99F0-30B868EC1C27}" type="presOf" srcId="{E5B436F5-E1A2-4291-84EF-7E407B7FD287}" destId="{58568FAE-B223-488E-BF11-AE911BC3672E}" srcOrd="1" destOrd="0" presId="urn:microsoft.com/office/officeart/2005/8/layout/hierarchy2"/>
    <dgm:cxn modelId="{0737B6F2-2A09-4A06-9D58-4EA464F71A75}" type="presOf" srcId="{2CC2CEEF-CCB1-451A-B163-53ECB0FBF23A}" destId="{0963967B-39C9-4237-AF48-052D65E0EEE2}" srcOrd="0" destOrd="0" presId="urn:microsoft.com/office/officeart/2005/8/layout/hierarchy2"/>
    <dgm:cxn modelId="{5B575934-1467-45FE-BC75-EBB00072BD36}" type="presOf" srcId="{328D311D-6AF4-4919-AAAC-B331A04CDCCC}" destId="{049323D0-3558-4F60-9F0F-F8EEEFCE4586}" srcOrd="1" destOrd="0" presId="urn:microsoft.com/office/officeart/2005/8/layout/hierarchy2"/>
    <dgm:cxn modelId="{E19E2DFA-1C65-409D-A6F0-99B0B63D02F4}" srcId="{ABA559A8-562D-45BE-BA7D-52738113E3A8}" destId="{2EBA0B8D-60EC-4D9D-82CD-403F0BCD8276}" srcOrd="0" destOrd="0" parTransId="{AD9671F8-7E3D-43F6-9ADB-40A4CEA4330F}" sibTransId="{966F69ED-F56B-4FE8-939A-C9C3ADFF2583}"/>
    <dgm:cxn modelId="{32DB182D-76E4-49D8-AB05-F46FCF6C0EE8}" type="presOf" srcId="{C05220BD-C79F-4AC7-87C1-B29F88D1D805}" destId="{548CA7C7-F1D5-4480-92D5-2C00AAD12843}" srcOrd="0" destOrd="0" presId="urn:microsoft.com/office/officeart/2005/8/layout/hierarchy2"/>
    <dgm:cxn modelId="{AE3E8340-90FB-4DBA-AA3B-25944920161C}" type="presOf" srcId="{ABA559A8-562D-45BE-BA7D-52738113E3A8}" destId="{E21AF9F9-30FE-4A80-B0AB-031570F348C1}" srcOrd="0" destOrd="0" presId="urn:microsoft.com/office/officeart/2005/8/layout/hierarchy2"/>
    <dgm:cxn modelId="{D79827EA-F658-4EE9-A506-4C5F294C5BAA}" type="presOf" srcId="{B9CE1B26-9EB0-4B21-B532-532E603F8E43}" destId="{3D9000D3-D58D-4E70-B5F6-CB17137F51C5}" srcOrd="0" destOrd="0" presId="urn:microsoft.com/office/officeart/2005/8/layout/hierarchy2"/>
    <dgm:cxn modelId="{D26E3A73-9FC4-43F8-9EFA-961BA6BF3442}" srcId="{D98F05C9-8D21-47C8-BD6F-45AADDF69B9B}" destId="{B9CE1B26-9EB0-4B21-B532-532E603F8E43}" srcOrd="0" destOrd="0" parTransId="{EED87FED-128A-40A8-90A3-05C1AA8DBA36}" sibTransId="{7C1614AC-975F-4554-8084-1DA15732D615}"/>
    <dgm:cxn modelId="{8C4D51A3-6214-4905-B663-ADFC2804EC52}" type="presOf" srcId="{6ADCD099-4CE0-42BD-BB7E-62C6012D9C7A}" destId="{F733693B-6205-40E4-A69B-84D90064BE58}" srcOrd="0" destOrd="0" presId="urn:microsoft.com/office/officeart/2005/8/layout/hierarchy2"/>
    <dgm:cxn modelId="{D4B706F5-F4AF-4EC8-BAF0-525199AA2871}" type="presOf" srcId="{2CC2CEEF-CCB1-451A-B163-53ECB0FBF23A}" destId="{D40C31A2-1B83-4662-9671-3D62E86D18FC}" srcOrd="1" destOrd="0" presId="urn:microsoft.com/office/officeart/2005/8/layout/hierarchy2"/>
    <dgm:cxn modelId="{ADFAAC25-DC19-419E-AFE0-73FB10022583}" type="presOf" srcId="{970B383A-133C-47AB-A84B-329395DEA90E}" destId="{D395B3F2-80EC-45A0-B2CB-8DA1BF38A4D0}" srcOrd="0" destOrd="0" presId="urn:microsoft.com/office/officeart/2005/8/layout/hierarchy2"/>
    <dgm:cxn modelId="{9E489A02-890C-4960-A9F7-AA61AF2D5638}" type="presOf" srcId="{3887F5A9-A267-4CF4-9EF4-FE86145751C9}" destId="{2FB7FB54-01B8-4288-AB96-AA9342BA7A06}" srcOrd="1" destOrd="0" presId="urn:microsoft.com/office/officeart/2005/8/layout/hierarchy2"/>
    <dgm:cxn modelId="{75F035CF-648A-4475-A616-193586F5C5A7}" type="presOf" srcId="{E5B436F5-E1A2-4291-84EF-7E407B7FD287}" destId="{AABCEF8E-2F48-442E-A0ED-20DDE8489F78}" srcOrd="0" destOrd="0" presId="urn:microsoft.com/office/officeart/2005/8/layout/hierarchy2"/>
    <dgm:cxn modelId="{E0D9450C-94B4-4CC7-AC59-295830E742B3}" type="presOf" srcId="{97D1228B-993E-411C-8461-5F22B0A18591}" destId="{DD18C027-3FAD-4F0A-AD6E-E8DD5548A88F}" srcOrd="1" destOrd="0" presId="urn:microsoft.com/office/officeart/2005/8/layout/hierarchy2"/>
    <dgm:cxn modelId="{9C7E18D9-533F-447E-8B24-06EB7837D6E6}" type="presOf" srcId="{862078E8-4D36-4244-9B30-AE277347A3D2}" destId="{9DC5F6B1-BB0E-4514-B8A5-F293514E3726}" srcOrd="0" destOrd="0" presId="urn:microsoft.com/office/officeart/2005/8/layout/hierarchy2"/>
    <dgm:cxn modelId="{AD9F051F-2DD1-4AD7-8AA3-4F2EDE115216}" type="presOf" srcId="{DC0EC939-03BE-4D6D-AB7A-6242E28D778A}" destId="{D2EC07FD-51FF-4E81-8524-6F40F0C3B8E2}" srcOrd="0" destOrd="0" presId="urn:microsoft.com/office/officeart/2005/8/layout/hierarchy2"/>
    <dgm:cxn modelId="{57392A05-1CA8-44A7-920E-1E9823E6A6D4}" type="presOf" srcId="{D2909728-C24A-442F-9251-8A872C875389}" destId="{2086853B-0A70-41F9-91A3-25F65E1FB19C}" srcOrd="0" destOrd="0" presId="urn:microsoft.com/office/officeart/2005/8/layout/hierarchy2"/>
    <dgm:cxn modelId="{05257721-1ACD-47E7-950D-A20ADF08F89B}" srcId="{D98F05C9-8D21-47C8-BD6F-45AADDF69B9B}" destId="{116AE39A-192D-4665-9B0C-0D1C1713B1D1}" srcOrd="1" destOrd="0" parTransId="{897CFE31-49F5-408F-9B8B-44BDE179A71F}" sibTransId="{7E86A04A-DD70-4A56-ADC4-659DC55C0C15}"/>
    <dgm:cxn modelId="{410178FD-2103-4182-981D-7009C2A487EA}" srcId="{116AE39A-192D-4665-9B0C-0D1C1713B1D1}" destId="{6ADCD099-4CE0-42BD-BB7E-62C6012D9C7A}" srcOrd="1" destOrd="0" parTransId="{328D311D-6AF4-4919-AAAC-B331A04CDCCC}" sibTransId="{B23CF49E-A2AB-40FA-B0C7-9F7003D8D461}"/>
    <dgm:cxn modelId="{F4BE90A0-4FE3-462D-B6B8-0D2F070C12C2}" type="presOf" srcId="{897CFE31-49F5-408F-9B8B-44BDE179A71F}" destId="{5918476A-454F-47A1-AD53-4163D47365DA}" srcOrd="1" destOrd="0" presId="urn:microsoft.com/office/officeart/2005/8/layout/hierarchy2"/>
    <dgm:cxn modelId="{6553353B-88BA-48AC-828B-C36B02FA14E6}" type="presOf" srcId="{EED87FED-128A-40A8-90A3-05C1AA8DBA36}" destId="{B6285B82-C6CD-4D1D-B44E-29FDEECDA65D}" srcOrd="0" destOrd="0" presId="urn:microsoft.com/office/officeart/2005/8/layout/hierarchy2"/>
    <dgm:cxn modelId="{8D9D34C0-1D09-4BA5-9117-D0616BFCD6EE}" srcId="{116AE39A-192D-4665-9B0C-0D1C1713B1D1}" destId="{DC0EC939-03BE-4D6D-AB7A-6242E28D778A}" srcOrd="3" destOrd="0" parTransId="{C05220BD-C79F-4AC7-87C1-B29F88D1D805}" sibTransId="{B2A29D83-8E8E-4FB9-94FE-44ED9E339F5C}"/>
    <dgm:cxn modelId="{3CB212EF-80B6-4CCA-B123-5DA1488CCECA}" type="presOf" srcId="{D98F05C9-8D21-47C8-BD6F-45AADDF69B9B}" destId="{A084BAF7-CF0B-4C6C-AE95-AEFF12F2B6E3}" srcOrd="0" destOrd="0" presId="urn:microsoft.com/office/officeart/2005/8/layout/hierarchy2"/>
    <dgm:cxn modelId="{280E027E-A5F5-4567-AA7B-6C97054E2BDC}" type="presOf" srcId="{7B093BC5-B21F-495C-A599-1881D7BC67C9}" destId="{6FAB9886-ADA3-4F9B-8F2F-E16C010B1AED}" srcOrd="1" destOrd="0" presId="urn:microsoft.com/office/officeart/2005/8/layout/hierarchy2"/>
    <dgm:cxn modelId="{28077456-B9AD-42C5-8827-0B0B017908C7}" type="presParOf" srcId="{E21AF9F9-30FE-4A80-B0AB-031570F348C1}" destId="{14A7A0E9-B71A-479F-A60E-248B7B0D0A09}" srcOrd="0" destOrd="0" presId="urn:microsoft.com/office/officeart/2005/8/layout/hierarchy2"/>
    <dgm:cxn modelId="{A6906230-3C68-4BD8-8AD4-54DB0A29D37E}" type="presParOf" srcId="{14A7A0E9-B71A-479F-A60E-248B7B0D0A09}" destId="{0BF29D94-0589-42A2-A788-830A9E618ACD}" srcOrd="0" destOrd="0" presId="urn:microsoft.com/office/officeart/2005/8/layout/hierarchy2"/>
    <dgm:cxn modelId="{5525AB0A-35C1-46A4-8710-A2E385C04B62}" type="presParOf" srcId="{14A7A0E9-B71A-479F-A60E-248B7B0D0A09}" destId="{6FC23322-08F7-458E-887E-C829736738DB}" srcOrd="1" destOrd="0" presId="urn:microsoft.com/office/officeart/2005/8/layout/hierarchy2"/>
    <dgm:cxn modelId="{05ABC15D-A579-4D9C-893E-AA1F241C6A2A}" type="presParOf" srcId="{6FC23322-08F7-458E-887E-C829736738DB}" destId="{2086853B-0A70-41F9-91A3-25F65E1FB19C}" srcOrd="0" destOrd="0" presId="urn:microsoft.com/office/officeart/2005/8/layout/hierarchy2"/>
    <dgm:cxn modelId="{B42081D5-21FD-4658-AB58-313A5073329C}" type="presParOf" srcId="{2086853B-0A70-41F9-91A3-25F65E1FB19C}" destId="{E5D23B27-A26B-4061-AEB5-B3843F334B8C}" srcOrd="0" destOrd="0" presId="urn:microsoft.com/office/officeart/2005/8/layout/hierarchy2"/>
    <dgm:cxn modelId="{0A59C35F-FE34-46D1-A5E0-9E5D1F83C93F}" type="presParOf" srcId="{6FC23322-08F7-458E-887E-C829736738DB}" destId="{6D2C545E-5019-41F8-9E22-AD7C631EE82E}" srcOrd="1" destOrd="0" presId="urn:microsoft.com/office/officeart/2005/8/layout/hierarchy2"/>
    <dgm:cxn modelId="{9DA3BB5E-A491-402D-8D5B-B44286657DE5}" type="presParOf" srcId="{6D2C545E-5019-41F8-9E22-AD7C631EE82E}" destId="{558F171A-3158-48ED-BB68-06BFF9C6B50E}" srcOrd="0" destOrd="0" presId="urn:microsoft.com/office/officeart/2005/8/layout/hierarchy2"/>
    <dgm:cxn modelId="{71189CF9-E487-4B7D-A2EB-604C77E2CF49}" type="presParOf" srcId="{6D2C545E-5019-41F8-9E22-AD7C631EE82E}" destId="{B1B8B21F-33AB-4566-9E29-9A5662094A51}" srcOrd="1" destOrd="0" presId="urn:microsoft.com/office/officeart/2005/8/layout/hierarchy2"/>
    <dgm:cxn modelId="{BCCA3E6D-73B0-42CF-ADFC-FEB541292E58}" type="presParOf" srcId="{B1B8B21F-33AB-4566-9E29-9A5662094A51}" destId="{B966CF0F-4272-4291-AF16-563CDD1386D7}" srcOrd="0" destOrd="0" presId="urn:microsoft.com/office/officeart/2005/8/layout/hierarchy2"/>
    <dgm:cxn modelId="{72A51D7E-B6B7-4B65-8712-74600A9570B7}" type="presParOf" srcId="{B966CF0F-4272-4291-AF16-563CDD1386D7}" destId="{2FB7FB54-01B8-4288-AB96-AA9342BA7A06}" srcOrd="0" destOrd="0" presId="urn:microsoft.com/office/officeart/2005/8/layout/hierarchy2"/>
    <dgm:cxn modelId="{EE59B7F9-DD4B-4256-88C9-1388DED184C7}" type="presParOf" srcId="{B1B8B21F-33AB-4566-9E29-9A5662094A51}" destId="{562C0952-93A1-4E66-8454-C88704C1EDCE}" srcOrd="1" destOrd="0" presId="urn:microsoft.com/office/officeart/2005/8/layout/hierarchy2"/>
    <dgm:cxn modelId="{047CBFEC-4434-4B58-9692-AF941F8CC7E4}" type="presParOf" srcId="{562C0952-93A1-4E66-8454-C88704C1EDCE}" destId="{9DC5F6B1-BB0E-4514-B8A5-F293514E3726}" srcOrd="0" destOrd="0" presId="urn:microsoft.com/office/officeart/2005/8/layout/hierarchy2"/>
    <dgm:cxn modelId="{D1A37C82-901D-4F34-8995-04935C26579A}" type="presParOf" srcId="{562C0952-93A1-4E66-8454-C88704C1EDCE}" destId="{1F517C1A-EB42-4B3D-83CD-1D4D651ABC9E}" srcOrd="1" destOrd="0" presId="urn:microsoft.com/office/officeart/2005/8/layout/hierarchy2"/>
    <dgm:cxn modelId="{5F72272A-843D-4032-91D4-4253D3DDEE16}" type="presParOf" srcId="{B1B8B21F-33AB-4566-9E29-9A5662094A51}" destId="{0963967B-39C9-4237-AF48-052D65E0EEE2}" srcOrd="2" destOrd="0" presId="urn:microsoft.com/office/officeart/2005/8/layout/hierarchy2"/>
    <dgm:cxn modelId="{711A8F00-B57A-4E94-9518-22CE11A3C3AD}" type="presParOf" srcId="{0963967B-39C9-4237-AF48-052D65E0EEE2}" destId="{D40C31A2-1B83-4662-9671-3D62E86D18FC}" srcOrd="0" destOrd="0" presId="urn:microsoft.com/office/officeart/2005/8/layout/hierarchy2"/>
    <dgm:cxn modelId="{8F65E6EE-7D1B-444C-B5EC-6B85C8096160}" type="presParOf" srcId="{B1B8B21F-33AB-4566-9E29-9A5662094A51}" destId="{5D4E18FB-8D15-498F-B406-39273B917A9B}" srcOrd="3" destOrd="0" presId="urn:microsoft.com/office/officeart/2005/8/layout/hierarchy2"/>
    <dgm:cxn modelId="{790B4592-32C6-474B-A4DF-4A329C08036D}" type="presParOf" srcId="{5D4E18FB-8D15-498F-B406-39273B917A9B}" destId="{C43531D0-137D-4C62-ACF6-541F7E47DCCB}" srcOrd="0" destOrd="0" presId="urn:microsoft.com/office/officeart/2005/8/layout/hierarchy2"/>
    <dgm:cxn modelId="{3F748FF9-D54D-4C84-8FB5-803F361B1511}" type="presParOf" srcId="{5D4E18FB-8D15-498F-B406-39273B917A9B}" destId="{19EF3E9D-142E-47DD-AFBA-C9BA4ADDDBCD}" srcOrd="1" destOrd="0" presId="urn:microsoft.com/office/officeart/2005/8/layout/hierarchy2"/>
    <dgm:cxn modelId="{FECD07A4-CBD3-4CE8-B569-15CFF7159B2F}" type="presParOf" srcId="{19EF3E9D-142E-47DD-AFBA-C9BA4ADDDBCD}" destId="{DCA361B7-17EE-4DED-B09C-A46F06C87A87}" srcOrd="0" destOrd="0" presId="urn:microsoft.com/office/officeart/2005/8/layout/hierarchy2"/>
    <dgm:cxn modelId="{8804D652-7BA9-4FC5-8151-DEEB9252E86F}" type="presParOf" srcId="{DCA361B7-17EE-4DED-B09C-A46F06C87A87}" destId="{6FAB9886-ADA3-4F9B-8F2F-E16C010B1AED}" srcOrd="0" destOrd="0" presId="urn:microsoft.com/office/officeart/2005/8/layout/hierarchy2"/>
    <dgm:cxn modelId="{0291F4BA-8039-4DC7-91FB-2290CB3778D0}" type="presParOf" srcId="{19EF3E9D-142E-47DD-AFBA-C9BA4ADDDBCD}" destId="{87271291-8217-4CA5-B2F7-CD4BC73BAA7E}" srcOrd="1" destOrd="0" presId="urn:microsoft.com/office/officeart/2005/8/layout/hierarchy2"/>
    <dgm:cxn modelId="{37130822-D593-4E64-9DC5-A4BCAA089B27}" type="presParOf" srcId="{87271291-8217-4CA5-B2F7-CD4BC73BAA7E}" destId="{886A3CE8-3346-4580-A233-4035468E21FD}" srcOrd="0" destOrd="0" presId="urn:microsoft.com/office/officeart/2005/8/layout/hierarchy2"/>
    <dgm:cxn modelId="{3DAEC588-B1C1-4B69-840C-DD92789DA567}" type="presParOf" srcId="{87271291-8217-4CA5-B2F7-CD4BC73BAA7E}" destId="{F4649795-E9DC-405A-B681-9AD88E28DEF9}" srcOrd="1" destOrd="0" presId="urn:microsoft.com/office/officeart/2005/8/layout/hierarchy2"/>
    <dgm:cxn modelId="{A3BB9FAF-367C-4E8D-A5E0-3611C49EEE53}" type="presParOf" srcId="{6FC23322-08F7-458E-887E-C829736738DB}" destId="{D395B3F2-80EC-45A0-B2CB-8DA1BF38A4D0}" srcOrd="2" destOrd="0" presId="urn:microsoft.com/office/officeart/2005/8/layout/hierarchy2"/>
    <dgm:cxn modelId="{A675FF30-2EAF-4392-A3E9-95A9AECDEAD4}" type="presParOf" srcId="{D395B3F2-80EC-45A0-B2CB-8DA1BF38A4D0}" destId="{725E05C1-1E7A-4957-99A7-BA166C17A2CE}" srcOrd="0" destOrd="0" presId="urn:microsoft.com/office/officeart/2005/8/layout/hierarchy2"/>
    <dgm:cxn modelId="{7922E2A6-A12D-47A3-904F-2910C39AA44B}" type="presParOf" srcId="{6FC23322-08F7-458E-887E-C829736738DB}" destId="{85A89065-0979-4751-9911-6AA89917E515}" srcOrd="3" destOrd="0" presId="urn:microsoft.com/office/officeart/2005/8/layout/hierarchy2"/>
    <dgm:cxn modelId="{C29DD73F-8A5C-456A-ADB4-8D593A560DF2}" type="presParOf" srcId="{85A89065-0979-4751-9911-6AA89917E515}" destId="{A084BAF7-CF0B-4C6C-AE95-AEFF12F2B6E3}" srcOrd="0" destOrd="0" presId="urn:microsoft.com/office/officeart/2005/8/layout/hierarchy2"/>
    <dgm:cxn modelId="{F44ECB52-AE3F-41F6-B2D5-1F1EA34D079F}" type="presParOf" srcId="{85A89065-0979-4751-9911-6AA89917E515}" destId="{915CF2C8-11B0-4AE2-86EF-363F35CB956B}" srcOrd="1" destOrd="0" presId="urn:microsoft.com/office/officeart/2005/8/layout/hierarchy2"/>
    <dgm:cxn modelId="{E137DF5C-D240-4341-996A-402FC731F9EC}" type="presParOf" srcId="{915CF2C8-11B0-4AE2-86EF-363F35CB956B}" destId="{B6285B82-C6CD-4D1D-B44E-29FDEECDA65D}" srcOrd="0" destOrd="0" presId="urn:microsoft.com/office/officeart/2005/8/layout/hierarchy2"/>
    <dgm:cxn modelId="{8E2CF843-D18D-42A9-A941-4501D8CD1BB4}" type="presParOf" srcId="{B6285B82-C6CD-4D1D-B44E-29FDEECDA65D}" destId="{1FE7E33D-AB48-4B42-85EB-39F7220E6A10}" srcOrd="0" destOrd="0" presId="urn:microsoft.com/office/officeart/2005/8/layout/hierarchy2"/>
    <dgm:cxn modelId="{450F4141-B691-4C90-ACA9-13EF30F20E4A}" type="presParOf" srcId="{915CF2C8-11B0-4AE2-86EF-363F35CB956B}" destId="{579E8D5C-BB36-4B66-8F2A-C7BA6A2A78D7}" srcOrd="1" destOrd="0" presId="urn:microsoft.com/office/officeart/2005/8/layout/hierarchy2"/>
    <dgm:cxn modelId="{8EE4CF99-4BF7-4936-A22C-57CB387D2280}" type="presParOf" srcId="{579E8D5C-BB36-4B66-8F2A-C7BA6A2A78D7}" destId="{3D9000D3-D58D-4E70-B5F6-CB17137F51C5}" srcOrd="0" destOrd="0" presId="urn:microsoft.com/office/officeart/2005/8/layout/hierarchy2"/>
    <dgm:cxn modelId="{BC3CFB87-82EC-47AB-8F1E-E847461C8730}" type="presParOf" srcId="{579E8D5C-BB36-4B66-8F2A-C7BA6A2A78D7}" destId="{297895BA-3B40-409B-83C2-D4D879E88011}" srcOrd="1" destOrd="0" presId="urn:microsoft.com/office/officeart/2005/8/layout/hierarchy2"/>
    <dgm:cxn modelId="{263E742C-7A32-4B41-943B-88DB3B927925}" type="presParOf" srcId="{915CF2C8-11B0-4AE2-86EF-363F35CB956B}" destId="{46F58268-3D14-4DCB-BE3A-637F41C7244B}" srcOrd="2" destOrd="0" presId="urn:microsoft.com/office/officeart/2005/8/layout/hierarchy2"/>
    <dgm:cxn modelId="{5C85C728-7E5C-409A-914E-97E325A031A0}" type="presParOf" srcId="{46F58268-3D14-4DCB-BE3A-637F41C7244B}" destId="{5918476A-454F-47A1-AD53-4163D47365DA}" srcOrd="0" destOrd="0" presId="urn:microsoft.com/office/officeart/2005/8/layout/hierarchy2"/>
    <dgm:cxn modelId="{8F1630C4-325C-47A8-922D-BBCDC59D168D}" type="presParOf" srcId="{915CF2C8-11B0-4AE2-86EF-363F35CB956B}" destId="{ABDF7EFF-DE73-441A-9DB8-5201261AB130}" srcOrd="3" destOrd="0" presId="urn:microsoft.com/office/officeart/2005/8/layout/hierarchy2"/>
    <dgm:cxn modelId="{6F9C697B-0FD0-47A0-A8EC-8E256D7F9502}" type="presParOf" srcId="{ABDF7EFF-DE73-441A-9DB8-5201261AB130}" destId="{DE101FBA-425E-4CF7-A58F-0782AA31F9E7}" srcOrd="0" destOrd="0" presId="urn:microsoft.com/office/officeart/2005/8/layout/hierarchy2"/>
    <dgm:cxn modelId="{81A3DD92-2D19-46BA-8C7D-D568B158652A}" type="presParOf" srcId="{ABDF7EFF-DE73-441A-9DB8-5201261AB130}" destId="{6F86E2B9-787B-493C-9098-6800150000C2}" srcOrd="1" destOrd="0" presId="urn:microsoft.com/office/officeart/2005/8/layout/hierarchy2"/>
    <dgm:cxn modelId="{C9EAAB31-273E-4F57-B497-F534E8D4F827}" type="presParOf" srcId="{6F86E2B9-787B-493C-9098-6800150000C2}" destId="{AABCEF8E-2F48-442E-A0ED-20DDE8489F78}" srcOrd="0" destOrd="0" presId="urn:microsoft.com/office/officeart/2005/8/layout/hierarchy2"/>
    <dgm:cxn modelId="{B9A0C37D-AB9A-44A4-84AD-0CE8CE21FA14}" type="presParOf" srcId="{AABCEF8E-2F48-442E-A0ED-20DDE8489F78}" destId="{58568FAE-B223-488E-BF11-AE911BC3672E}" srcOrd="0" destOrd="0" presId="urn:microsoft.com/office/officeart/2005/8/layout/hierarchy2"/>
    <dgm:cxn modelId="{70A5DDCA-3F82-43E1-B234-BB214A8F439E}" type="presParOf" srcId="{6F86E2B9-787B-493C-9098-6800150000C2}" destId="{CFCF1391-3491-46DD-AEA1-7F1B5375002F}" srcOrd="1" destOrd="0" presId="urn:microsoft.com/office/officeart/2005/8/layout/hierarchy2"/>
    <dgm:cxn modelId="{D91717AE-6F27-45DB-AB80-A9B5388A1A1A}" type="presParOf" srcId="{CFCF1391-3491-46DD-AEA1-7F1B5375002F}" destId="{F8F97E8A-65C8-43C3-BFBB-8BF9EB14EB2A}" srcOrd="0" destOrd="0" presId="urn:microsoft.com/office/officeart/2005/8/layout/hierarchy2"/>
    <dgm:cxn modelId="{DDD6D2F2-61D7-4F27-94DE-BCD6DD3F5FCD}" type="presParOf" srcId="{CFCF1391-3491-46DD-AEA1-7F1B5375002F}" destId="{7B375CD0-2D4E-4077-86B8-E29423B9E915}" srcOrd="1" destOrd="0" presId="urn:microsoft.com/office/officeart/2005/8/layout/hierarchy2"/>
    <dgm:cxn modelId="{DF81C660-6C62-4842-9EA4-05075516E017}" type="presParOf" srcId="{6F86E2B9-787B-493C-9098-6800150000C2}" destId="{DA2B573F-345E-430D-83A6-6F61F1AA666C}" srcOrd="2" destOrd="0" presId="urn:microsoft.com/office/officeart/2005/8/layout/hierarchy2"/>
    <dgm:cxn modelId="{4D3FE336-139C-4671-B13F-FA8FC6B5FC53}" type="presParOf" srcId="{DA2B573F-345E-430D-83A6-6F61F1AA666C}" destId="{049323D0-3558-4F60-9F0F-F8EEEFCE4586}" srcOrd="0" destOrd="0" presId="urn:microsoft.com/office/officeart/2005/8/layout/hierarchy2"/>
    <dgm:cxn modelId="{22ED3B3C-6350-43C3-929F-87BD493D71AB}" type="presParOf" srcId="{6F86E2B9-787B-493C-9098-6800150000C2}" destId="{A89605CF-763B-4263-A426-D4A4281C6641}" srcOrd="3" destOrd="0" presId="urn:microsoft.com/office/officeart/2005/8/layout/hierarchy2"/>
    <dgm:cxn modelId="{5DAE8D4F-A036-4C26-9CBF-4B7D74481879}" type="presParOf" srcId="{A89605CF-763B-4263-A426-D4A4281C6641}" destId="{F733693B-6205-40E4-A69B-84D90064BE58}" srcOrd="0" destOrd="0" presId="urn:microsoft.com/office/officeart/2005/8/layout/hierarchy2"/>
    <dgm:cxn modelId="{39F0AFA6-D5A5-4667-823E-0FD37DBE5FEB}" type="presParOf" srcId="{A89605CF-763B-4263-A426-D4A4281C6641}" destId="{9B4EEDF3-C915-4F70-8EDB-FD0A1AB5AF52}" srcOrd="1" destOrd="0" presId="urn:microsoft.com/office/officeart/2005/8/layout/hierarchy2"/>
    <dgm:cxn modelId="{F2DDF3E7-04EA-44A5-B874-A4A1E56F7809}" type="presParOf" srcId="{6F86E2B9-787B-493C-9098-6800150000C2}" destId="{F9C80197-02AC-4696-ABB9-431430A7B93F}" srcOrd="4" destOrd="0" presId="urn:microsoft.com/office/officeart/2005/8/layout/hierarchy2"/>
    <dgm:cxn modelId="{7C63B0A3-A9AC-4370-B48D-C697E6552FE4}" type="presParOf" srcId="{F9C80197-02AC-4696-ABB9-431430A7B93F}" destId="{0FA2391C-9C5C-44F2-B071-6E67AC6FEF90}" srcOrd="0" destOrd="0" presId="urn:microsoft.com/office/officeart/2005/8/layout/hierarchy2"/>
    <dgm:cxn modelId="{56ECDD07-6D2B-4B0B-8C3D-5A182D6DC525}" type="presParOf" srcId="{6F86E2B9-787B-493C-9098-6800150000C2}" destId="{50BECD05-85B1-420B-B811-AF756D1A7E78}" srcOrd="5" destOrd="0" presId="urn:microsoft.com/office/officeart/2005/8/layout/hierarchy2"/>
    <dgm:cxn modelId="{BCBC60B7-7CFD-4D24-8E54-52D98DC7F034}" type="presParOf" srcId="{50BECD05-85B1-420B-B811-AF756D1A7E78}" destId="{C7CE70B6-92AB-4DD9-AFB1-0DD6983FD815}" srcOrd="0" destOrd="0" presId="urn:microsoft.com/office/officeart/2005/8/layout/hierarchy2"/>
    <dgm:cxn modelId="{B3260DF1-465E-4DCF-BD01-897ED13AFAF5}" type="presParOf" srcId="{50BECD05-85B1-420B-B811-AF756D1A7E78}" destId="{9732D5F4-BF75-4EF0-B37E-4B38CBBB6677}" srcOrd="1" destOrd="0" presId="urn:microsoft.com/office/officeart/2005/8/layout/hierarchy2"/>
    <dgm:cxn modelId="{ABEC7F91-97A3-45A0-B34E-1A40FD50D5CB}" type="presParOf" srcId="{6F86E2B9-787B-493C-9098-6800150000C2}" destId="{548CA7C7-F1D5-4480-92D5-2C00AAD12843}" srcOrd="6" destOrd="0" presId="urn:microsoft.com/office/officeart/2005/8/layout/hierarchy2"/>
    <dgm:cxn modelId="{1327B6A3-B73C-4D98-808F-0B70E6D4432D}" type="presParOf" srcId="{548CA7C7-F1D5-4480-92D5-2C00AAD12843}" destId="{1B5C36A0-C537-4037-9E20-2631B91A1F76}" srcOrd="0" destOrd="0" presId="urn:microsoft.com/office/officeart/2005/8/layout/hierarchy2"/>
    <dgm:cxn modelId="{91D2E776-9CF7-4CAD-AE0F-86420AA3F660}" type="presParOf" srcId="{6F86E2B9-787B-493C-9098-6800150000C2}" destId="{EE559E70-D199-460E-B0D8-0FD210B0D0D1}" srcOrd="7" destOrd="0" presId="urn:microsoft.com/office/officeart/2005/8/layout/hierarchy2"/>
    <dgm:cxn modelId="{ACC5524F-1F7C-4940-BE6B-4F848C854FEB}" type="presParOf" srcId="{EE559E70-D199-460E-B0D8-0FD210B0D0D1}" destId="{D2EC07FD-51FF-4E81-8524-6F40F0C3B8E2}" srcOrd="0" destOrd="0" presId="urn:microsoft.com/office/officeart/2005/8/layout/hierarchy2"/>
    <dgm:cxn modelId="{A3DFE1F9-BC2B-4EA7-97CA-6551F8EF75C0}" type="presParOf" srcId="{EE559E70-D199-460E-B0D8-0FD210B0D0D1}" destId="{DBCAF5CC-706C-47DD-BEB9-8891471484C6}" srcOrd="1" destOrd="0" presId="urn:microsoft.com/office/officeart/2005/8/layout/hierarchy2"/>
    <dgm:cxn modelId="{29859931-605E-4689-B5B9-FCD95FCE7286}" type="presParOf" srcId="{6F86E2B9-787B-493C-9098-6800150000C2}" destId="{5D58496D-9629-4714-B841-BAD8425CB577}" srcOrd="8" destOrd="0" presId="urn:microsoft.com/office/officeart/2005/8/layout/hierarchy2"/>
    <dgm:cxn modelId="{72EC4CC1-0D75-431B-9AB6-528112F010B2}" type="presParOf" srcId="{5D58496D-9629-4714-B841-BAD8425CB577}" destId="{DD18C027-3FAD-4F0A-AD6E-E8DD5548A88F}" srcOrd="0" destOrd="0" presId="urn:microsoft.com/office/officeart/2005/8/layout/hierarchy2"/>
    <dgm:cxn modelId="{BBC124AC-B699-442C-B457-DEEB8AE50A89}" type="presParOf" srcId="{6F86E2B9-787B-493C-9098-6800150000C2}" destId="{8816F160-A692-437D-BA8F-05440592DFD6}" srcOrd="9" destOrd="0" presId="urn:microsoft.com/office/officeart/2005/8/layout/hierarchy2"/>
    <dgm:cxn modelId="{2FCE7DC4-688F-43E5-97AF-A5C6F4842277}" type="presParOf" srcId="{8816F160-A692-437D-BA8F-05440592DFD6}" destId="{478F2C6F-1DD3-4E2B-970E-F7636563D096}" srcOrd="0" destOrd="0" presId="urn:microsoft.com/office/officeart/2005/8/layout/hierarchy2"/>
    <dgm:cxn modelId="{32024FA0-F9D9-4954-9E8B-6BD22434A6AD}" type="presParOf" srcId="{8816F160-A692-437D-BA8F-05440592DFD6}" destId="{EFB174C1-16CE-4A43-A321-FD6071E87014}"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C474AE2-AB1F-490D-ACF4-0275733C1CC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D709D0EE-8C48-4D59-9FB4-AED20B51933C}">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2400" b="1" dirty="0" smtClean="0"/>
            <a:t>自尊心を</a:t>
          </a:r>
          <a:r>
            <a:rPr kumimoji="1" lang="en-US" altLang="ja-JP" sz="2400" b="1" dirty="0" smtClean="0"/>
            <a:t/>
          </a:r>
          <a:br>
            <a:rPr kumimoji="1" lang="en-US" altLang="ja-JP" sz="2400" b="1" dirty="0" smtClean="0"/>
          </a:br>
          <a:r>
            <a:rPr kumimoji="1" lang="ja-JP" altLang="en-US" sz="2400" b="1" dirty="0" smtClean="0"/>
            <a:t>育てる</a:t>
          </a:r>
          <a:endParaRPr kumimoji="1" lang="ja-JP" altLang="en-US" sz="2400" b="1" dirty="0"/>
        </a:p>
      </dgm:t>
    </dgm:pt>
    <dgm:pt modelId="{CA3962D4-6E9D-4C42-8C42-E18AC0EB790C}" type="parTrans" cxnId="{57DE9F71-98A4-4E13-94C4-27F892F6AD5E}">
      <dgm:prSet/>
      <dgm:spPr/>
      <dgm:t>
        <a:bodyPr/>
        <a:lstStyle/>
        <a:p>
          <a:endParaRPr kumimoji="1" lang="ja-JP" altLang="en-US" sz="1400"/>
        </a:p>
      </dgm:t>
    </dgm:pt>
    <dgm:pt modelId="{74D0C99A-A066-43F9-B093-A58BF0987FBA}" type="sibTrans" cxnId="{57DE9F71-98A4-4E13-94C4-27F892F6AD5E}">
      <dgm:prSet/>
      <dgm:spPr/>
      <dgm:t>
        <a:bodyPr/>
        <a:lstStyle/>
        <a:p>
          <a:endParaRPr kumimoji="1" lang="ja-JP" altLang="en-US" sz="1400"/>
        </a:p>
      </dgm:t>
    </dgm:pt>
    <dgm:pt modelId="{726B6413-50C4-4C39-AA39-E22DF5CFFC86}">
      <dgm:prSet phldrT="[テキスト]" custT="1"/>
      <dgm:spPr/>
      <dgm:t>
        <a:bodyPr/>
        <a:lstStyle/>
        <a:p>
          <a:r>
            <a:rPr kumimoji="1" lang="ja-JP" altLang="en-US" sz="1600" dirty="0" smtClean="0"/>
            <a:t>良心の声（目玉おやじ）を意識する。</a:t>
          </a:r>
          <a:endParaRPr kumimoji="1" lang="ja-JP" altLang="en-US" sz="1600" dirty="0"/>
        </a:p>
      </dgm:t>
    </dgm:pt>
    <dgm:pt modelId="{234CE4CF-4425-47B8-87E1-4AC60F5C3A53}" type="parTrans" cxnId="{0E4DB703-1885-4923-8DF6-9F762AC48D7B}">
      <dgm:prSet/>
      <dgm:spPr/>
      <dgm:t>
        <a:bodyPr/>
        <a:lstStyle/>
        <a:p>
          <a:endParaRPr kumimoji="1" lang="ja-JP" altLang="en-US" sz="1400"/>
        </a:p>
      </dgm:t>
    </dgm:pt>
    <dgm:pt modelId="{A0688947-C0FA-40EA-8E3D-326A0C2D6664}" type="sibTrans" cxnId="{0E4DB703-1885-4923-8DF6-9F762AC48D7B}">
      <dgm:prSet/>
      <dgm:spPr/>
      <dgm:t>
        <a:bodyPr/>
        <a:lstStyle/>
        <a:p>
          <a:endParaRPr kumimoji="1" lang="ja-JP" altLang="en-US" sz="1400"/>
        </a:p>
      </dgm:t>
    </dgm:pt>
    <dgm:pt modelId="{A8CAA825-13A0-416B-830D-7776AB52EE43}">
      <dgm:prSet phldrT="[テキスト]" custT="1"/>
      <dgm:spPr/>
      <dgm:t>
        <a:bodyPr/>
        <a:lstStyle/>
        <a:p>
          <a:r>
            <a:rPr kumimoji="1" lang="ja-JP" altLang="en-US" sz="1600" dirty="0" smtClean="0"/>
            <a:t>良心の声（目玉おやじ）を納得させる行動をする。</a:t>
          </a:r>
          <a:endParaRPr kumimoji="1" lang="ja-JP" altLang="en-US" sz="1600" dirty="0"/>
        </a:p>
      </dgm:t>
    </dgm:pt>
    <dgm:pt modelId="{E10C32A7-CCBA-45F6-94E2-B60578B4BC45}" type="parTrans" cxnId="{17F58D34-1105-4A8D-9EEC-27E5FC9E4DF7}">
      <dgm:prSet/>
      <dgm:spPr/>
      <dgm:t>
        <a:bodyPr/>
        <a:lstStyle/>
        <a:p>
          <a:endParaRPr kumimoji="1" lang="ja-JP" altLang="en-US" sz="1400"/>
        </a:p>
      </dgm:t>
    </dgm:pt>
    <dgm:pt modelId="{D7B448EC-5596-43E9-98BD-2208966DAF66}" type="sibTrans" cxnId="{17F58D34-1105-4A8D-9EEC-27E5FC9E4DF7}">
      <dgm:prSet/>
      <dgm:spPr/>
      <dgm:t>
        <a:bodyPr/>
        <a:lstStyle/>
        <a:p>
          <a:endParaRPr kumimoji="1" lang="ja-JP" altLang="en-US" sz="1400"/>
        </a:p>
      </dgm:t>
    </dgm:pt>
    <dgm:pt modelId="{2338204B-B453-421C-8038-71BC549B8681}">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2400" b="1" dirty="0" smtClean="0"/>
            <a:t>目標を</a:t>
          </a:r>
          <a:r>
            <a:rPr kumimoji="1" lang="en-US" altLang="ja-JP" sz="2400" b="1" dirty="0" smtClean="0"/>
            <a:t/>
          </a:r>
          <a:br>
            <a:rPr kumimoji="1" lang="en-US" altLang="ja-JP" sz="2400" b="1" dirty="0" smtClean="0"/>
          </a:br>
          <a:r>
            <a:rPr kumimoji="1" lang="ja-JP" altLang="en-US" sz="2400" b="1" dirty="0" smtClean="0"/>
            <a:t>設定し</a:t>
          </a:r>
          <a:r>
            <a:rPr kumimoji="1" lang="en-US" altLang="ja-JP" sz="2400" b="1" dirty="0" smtClean="0"/>
            <a:t/>
          </a:r>
          <a:br>
            <a:rPr kumimoji="1" lang="en-US" altLang="ja-JP" sz="2400" b="1" dirty="0" smtClean="0"/>
          </a:br>
          <a:r>
            <a:rPr kumimoji="1" lang="ja-JP" altLang="en-US" sz="2400" b="1" dirty="0" smtClean="0"/>
            <a:t>評価する</a:t>
          </a:r>
          <a:endParaRPr kumimoji="1" lang="ja-JP" altLang="en-US" sz="2400" b="1" dirty="0"/>
        </a:p>
      </dgm:t>
    </dgm:pt>
    <dgm:pt modelId="{170A09A1-AEE0-45F3-B368-34FCC00438BA}" type="parTrans" cxnId="{DD561199-24A7-4493-A570-98172C3AB4A0}">
      <dgm:prSet/>
      <dgm:spPr/>
      <dgm:t>
        <a:bodyPr/>
        <a:lstStyle/>
        <a:p>
          <a:endParaRPr kumimoji="1" lang="ja-JP" altLang="en-US" sz="1400"/>
        </a:p>
      </dgm:t>
    </dgm:pt>
    <dgm:pt modelId="{709027F0-1B95-478A-A1C1-91DBEF1DC0DA}" type="sibTrans" cxnId="{DD561199-24A7-4493-A570-98172C3AB4A0}">
      <dgm:prSet/>
      <dgm:spPr/>
      <dgm:t>
        <a:bodyPr/>
        <a:lstStyle/>
        <a:p>
          <a:endParaRPr kumimoji="1" lang="ja-JP" altLang="en-US" sz="1400"/>
        </a:p>
      </dgm:t>
    </dgm:pt>
    <dgm:pt modelId="{759EF7B3-2333-4CFD-97D6-4103EF58F714}">
      <dgm:prSet phldrT="[テキスト]" custT="1"/>
      <dgm:spPr/>
      <dgm:t>
        <a:bodyPr/>
        <a:lstStyle/>
        <a:p>
          <a:r>
            <a:rPr kumimoji="1" lang="ja-JP" altLang="en-US" sz="1600" dirty="0" smtClean="0"/>
            <a:t>偉人伝等の伝記を参考にして，人生の目標を決める。変更は可能。</a:t>
          </a:r>
          <a:endParaRPr kumimoji="1" lang="ja-JP" altLang="en-US" sz="1600" dirty="0"/>
        </a:p>
      </dgm:t>
    </dgm:pt>
    <dgm:pt modelId="{A66642D1-D488-4A31-84C0-1E327111611A}" type="parTrans" cxnId="{4058C236-44E8-4BEF-8B6B-1863BDE29732}">
      <dgm:prSet/>
      <dgm:spPr/>
      <dgm:t>
        <a:bodyPr/>
        <a:lstStyle/>
        <a:p>
          <a:endParaRPr kumimoji="1" lang="ja-JP" altLang="en-US" sz="1400"/>
        </a:p>
      </dgm:t>
    </dgm:pt>
    <dgm:pt modelId="{DA5B5AF1-5874-4DEA-893F-1832A2BC7456}" type="sibTrans" cxnId="{4058C236-44E8-4BEF-8B6B-1863BDE29732}">
      <dgm:prSet/>
      <dgm:spPr/>
      <dgm:t>
        <a:bodyPr/>
        <a:lstStyle/>
        <a:p>
          <a:endParaRPr kumimoji="1" lang="ja-JP" altLang="en-US" sz="1400"/>
        </a:p>
      </dgm:t>
    </dgm:pt>
    <dgm:pt modelId="{A953097D-4D25-4DCA-AB92-9E1535878936}">
      <dgm:prSet phldrT="[テキスト]" custT="1"/>
      <dgm:spPr/>
      <dgm:t>
        <a:bodyPr/>
        <a:lstStyle/>
        <a:p>
          <a:r>
            <a:rPr kumimoji="1" lang="ja-JP" altLang="en-US" sz="1600" dirty="0" smtClean="0"/>
            <a:t>目標の達成度を評価するものを用意する。</a:t>
          </a:r>
          <a:endParaRPr kumimoji="1" lang="ja-JP" altLang="en-US" sz="1600" dirty="0"/>
        </a:p>
      </dgm:t>
    </dgm:pt>
    <dgm:pt modelId="{03D43CA4-33A5-4E8F-9210-96A589C2A128}" type="parTrans" cxnId="{6FF677CA-8F5F-413E-9811-E11DC55A178A}">
      <dgm:prSet/>
      <dgm:spPr/>
      <dgm:t>
        <a:bodyPr/>
        <a:lstStyle/>
        <a:p>
          <a:endParaRPr kumimoji="1" lang="ja-JP" altLang="en-US" sz="1400"/>
        </a:p>
      </dgm:t>
    </dgm:pt>
    <dgm:pt modelId="{73B4C527-AC2C-4E26-AB64-79B89FCB2740}" type="sibTrans" cxnId="{6FF677CA-8F5F-413E-9811-E11DC55A178A}">
      <dgm:prSet/>
      <dgm:spPr/>
      <dgm:t>
        <a:bodyPr/>
        <a:lstStyle/>
        <a:p>
          <a:endParaRPr kumimoji="1" lang="ja-JP" altLang="en-US" sz="1400"/>
        </a:p>
      </dgm:t>
    </dgm:pt>
    <dgm:pt modelId="{B64504C4-9428-45F4-86B4-FDDFEFDAAAB8}">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2400" b="1" dirty="0" smtClean="0"/>
            <a:t>失敗・挫折を</a:t>
          </a:r>
          <a:r>
            <a:rPr kumimoji="1" lang="en-US" altLang="ja-JP" sz="2400" b="1" dirty="0" smtClean="0"/>
            <a:t/>
          </a:r>
          <a:br>
            <a:rPr kumimoji="1" lang="en-US" altLang="ja-JP" sz="2400" b="1" dirty="0" smtClean="0"/>
          </a:br>
          <a:r>
            <a:rPr kumimoji="1" lang="ja-JP" altLang="en-US" sz="2400" b="1" dirty="0" smtClean="0"/>
            <a:t>乗り越える</a:t>
          </a:r>
          <a:endParaRPr kumimoji="1" lang="ja-JP" altLang="en-US" sz="2400" b="1" dirty="0"/>
        </a:p>
      </dgm:t>
    </dgm:pt>
    <dgm:pt modelId="{C43FD3D4-4641-4F16-A006-1AF2B6540DF3}" type="parTrans" cxnId="{5ECAFEEA-8F7B-415E-B639-E42F5E8A3264}">
      <dgm:prSet/>
      <dgm:spPr/>
      <dgm:t>
        <a:bodyPr/>
        <a:lstStyle/>
        <a:p>
          <a:endParaRPr kumimoji="1" lang="ja-JP" altLang="en-US" sz="1400"/>
        </a:p>
      </dgm:t>
    </dgm:pt>
    <dgm:pt modelId="{97D60170-9E97-4C9B-9C65-E9BCCA609881}" type="sibTrans" cxnId="{5ECAFEEA-8F7B-415E-B639-E42F5E8A3264}">
      <dgm:prSet/>
      <dgm:spPr/>
      <dgm:t>
        <a:bodyPr/>
        <a:lstStyle/>
        <a:p>
          <a:endParaRPr kumimoji="1" lang="ja-JP" altLang="en-US" sz="1400"/>
        </a:p>
      </dgm:t>
    </dgm:pt>
    <dgm:pt modelId="{5C9E00F4-96A9-445F-8B7D-DC63F7A2CECC}">
      <dgm:prSet phldrT="[テキスト]" custT="1"/>
      <dgm:spPr/>
      <dgm:t>
        <a:bodyPr/>
        <a:lstStyle/>
        <a:p>
          <a:r>
            <a:rPr kumimoji="1" lang="ja-JP" altLang="en-US" sz="1600" dirty="0" smtClean="0"/>
            <a:t>人間は失敗からしか学べないと覚悟を決め，挫折と孤独を恐れない。</a:t>
          </a:r>
          <a:endParaRPr kumimoji="1" lang="ja-JP" altLang="en-US" sz="1600" dirty="0"/>
        </a:p>
      </dgm:t>
    </dgm:pt>
    <dgm:pt modelId="{61DA6C74-FAAE-4E45-ABDA-A361B86CF895}" type="parTrans" cxnId="{E9A65ACC-A5E7-413D-8CAA-C2BFA0E69336}">
      <dgm:prSet/>
      <dgm:spPr/>
      <dgm:t>
        <a:bodyPr/>
        <a:lstStyle/>
        <a:p>
          <a:endParaRPr kumimoji="1" lang="ja-JP" altLang="en-US" sz="1400"/>
        </a:p>
      </dgm:t>
    </dgm:pt>
    <dgm:pt modelId="{97FD573A-3069-4239-B5FC-CA10BEA4E5C3}" type="sibTrans" cxnId="{E9A65ACC-A5E7-413D-8CAA-C2BFA0E69336}">
      <dgm:prSet/>
      <dgm:spPr/>
      <dgm:t>
        <a:bodyPr/>
        <a:lstStyle/>
        <a:p>
          <a:endParaRPr kumimoji="1" lang="ja-JP" altLang="en-US" sz="1400"/>
        </a:p>
      </dgm:t>
    </dgm:pt>
    <dgm:pt modelId="{EAE7BE94-CDFC-4C07-8343-2075AF5F673F}">
      <dgm:prSet phldrT="[テキスト]" custT="1"/>
      <dgm:spPr/>
      <dgm:t>
        <a:bodyPr/>
        <a:lstStyle/>
        <a:p>
          <a:r>
            <a:rPr kumimoji="1" lang="ja-JP" altLang="en-US" sz="1600" dirty="0" smtClean="0"/>
            <a:t>失敗したら，原因を突き止め，改善目標と評価基準を設定する。</a:t>
          </a:r>
          <a:endParaRPr kumimoji="1" lang="ja-JP" altLang="en-US" sz="1600" dirty="0"/>
        </a:p>
      </dgm:t>
    </dgm:pt>
    <dgm:pt modelId="{B8B4D425-E202-48D8-ACA5-8C007CC86AF0}" type="parTrans" cxnId="{9282C570-9E15-47A1-BA4C-988B688B8CC0}">
      <dgm:prSet/>
      <dgm:spPr/>
      <dgm:t>
        <a:bodyPr/>
        <a:lstStyle/>
        <a:p>
          <a:endParaRPr kumimoji="1" lang="ja-JP" altLang="en-US" sz="1400"/>
        </a:p>
      </dgm:t>
    </dgm:pt>
    <dgm:pt modelId="{38510E0D-4FBD-444B-BBE5-D1B6AECB72E4}" type="sibTrans" cxnId="{9282C570-9E15-47A1-BA4C-988B688B8CC0}">
      <dgm:prSet/>
      <dgm:spPr/>
      <dgm:t>
        <a:bodyPr/>
        <a:lstStyle/>
        <a:p>
          <a:endParaRPr kumimoji="1" lang="ja-JP" altLang="en-US" sz="1400"/>
        </a:p>
      </dgm:t>
    </dgm:pt>
    <dgm:pt modelId="{870982F9-AFD2-4F50-A0CB-0FC72E420E48}">
      <dgm:prSet phldrT="[テキスト]" custT="1"/>
      <dgm:spPr/>
      <dgm:t>
        <a:bodyPr/>
        <a:lstStyle/>
        <a:p>
          <a:r>
            <a:rPr kumimoji="1" lang="ja-JP" altLang="en-US" sz="1600" dirty="0" smtClean="0"/>
            <a:t>良心の声（目玉おやじ）との対話を日記に記録する。</a:t>
          </a:r>
          <a:endParaRPr kumimoji="1" lang="ja-JP" altLang="en-US" sz="1600" dirty="0"/>
        </a:p>
      </dgm:t>
    </dgm:pt>
    <dgm:pt modelId="{99537581-1221-4BA0-92F6-9F9C00E0A744}" type="parTrans" cxnId="{CCF54888-A820-4083-AB68-9270E1165540}">
      <dgm:prSet/>
      <dgm:spPr/>
      <dgm:t>
        <a:bodyPr/>
        <a:lstStyle/>
        <a:p>
          <a:endParaRPr kumimoji="1" lang="ja-JP" altLang="en-US" sz="1400"/>
        </a:p>
      </dgm:t>
    </dgm:pt>
    <dgm:pt modelId="{615E683C-092E-48F8-B758-8D297BAA402D}" type="sibTrans" cxnId="{CCF54888-A820-4083-AB68-9270E1165540}">
      <dgm:prSet/>
      <dgm:spPr/>
      <dgm:t>
        <a:bodyPr/>
        <a:lstStyle/>
        <a:p>
          <a:endParaRPr kumimoji="1" lang="ja-JP" altLang="en-US" sz="1400"/>
        </a:p>
      </dgm:t>
    </dgm:pt>
    <dgm:pt modelId="{E8AD991E-3CD8-410F-901A-096A5AFEDBA6}">
      <dgm:prSet phldrT="[テキスト]" custT="1"/>
      <dgm:spPr/>
      <dgm:t>
        <a:bodyPr/>
        <a:lstStyle/>
        <a:p>
          <a:r>
            <a:rPr kumimoji="1" lang="ja-JP" altLang="en-US" sz="1600" dirty="0" smtClean="0"/>
            <a:t>評価基準の達成度を毎日確かめ，記録する。</a:t>
          </a:r>
          <a:endParaRPr kumimoji="1" lang="ja-JP" altLang="en-US" sz="1600" dirty="0"/>
        </a:p>
      </dgm:t>
    </dgm:pt>
    <dgm:pt modelId="{2DFEF2E2-961D-494A-A21E-97DB0245012D}" type="parTrans" cxnId="{060D0D19-B2B3-4A2B-B1FE-3B12B139C252}">
      <dgm:prSet/>
      <dgm:spPr/>
      <dgm:t>
        <a:bodyPr/>
        <a:lstStyle/>
        <a:p>
          <a:endParaRPr kumimoji="1" lang="ja-JP" altLang="en-US" sz="1400"/>
        </a:p>
      </dgm:t>
    </dgm:pt>
    <dgm:pt modelId="{E3C49AC1-186F-4034-9E7E-06501261EE40}" type="sibTrans" cxnId="{060D0D19-B2B3-4A2B-B1FE-3B12B139C252}">
      <dgm:prSet/>
      <dgm:spPr/>
      <dgm:t>
        <a:bodyPr/>
        <a:lstStyle/>
        <a:p>
          <a:endParaRPr kumimoji="1" lang="ja-JP" altLang="en-US" sz="1400"/>
        </a:p>
      </dgm:t>
    </dgm:pt>
    <dgm:pt modelId="{94337D0D-2096-4608-9F50-C2B2B4DB7CFE}">
      <dgm:prSet phldrT="[テキスト]" custT="1"/>
      <dgm:spPr/>
      <dgm:t>
        <a:bodyPr/>
        <a:lstStyle/>
        <a:p>
          <a:r>
            <a:rPr kumimoji="1" lang="ja-JP" altLang="en-US" sz="1600" dirty="0" smtClean="0"/>
            <a:t>評価基準の達成度を毎日確かめ，記録する。グラフにするのがよい。</a:t>
          </a:r>
          <a:endParaRPr kumimoji="1" lang="ja-JP" altLang="en-US" sz="1600" dirty="0"/>
        </a:p>
      </dgm:t>
    </dgm:pt>
    <dgm:pt modelId="{53549370-C26F-4016-B8F6-8B33B41DFCC1}" type="parTrans" cxnId="{0BBBA236-57CD-4E1E-AF3D-7AEC24756DF6}">
      <dgm:prSet/>
      <dgm:spPr/>
      <dgm:t>
        <a:bodyPr/>
        <a:lstStyle/>
        <a:p>
          <a:endParaRPr kumimoji="1" lang="ja-JP" altLang="en-US" sz="1400"/>
        </a:p>
      </dgm:t>
    </dgm:pt>
    <dgm:pt modelId="{A13A1847-649D-4526-8E2F-F572B489667A}" type="sibTrans" cxnId="{0BBBA236-57CD-4E1E-AF3D-7AEC24756DF6}">
      <dgm:prSet/>
      <dgm:spPr/>
      <dgm:t>
        <a:bodyPr/>
        <a:lstStyle/>
        <a:p>
          <a:endParaRPr kumimoji="1" lang="ja-JP" altLang="en-US" sz="1400"/>
        </a:p>
      </dgm:t>
    </dgm:pt>
    <dgm:pt modelId="{17C06B88-93D5-4FDA-A31A-3E65E14DE04B}" type="pres">
      <dgm:prSet presAssocID="{EC474AE2-AB1F-490D-ACF4-0275733C1CC7}" presName="linearFlow" presStyleCnt="0">
        <dgm:presLayoutVars>
          <dgm:dir/>
          <dgm:animLvl val="lvl"/>
          <dgm:resizeHandles val="exact"/>
        </dgm:presLayoutVars>
      </dgm:prSet>
      <dgm:spPr/>
      <dgm:t>
        <a:bodyPr/>
        <a:lstStyle/>
        <a:p>
          <a:endParaRPr kumimoji="1" lang="ja-JP" altLang="en-US"/>
        </a:p>
      </dgm:t>
    </dgm:pt>
    <dgm:pt modelId="{5B1DDD72-FCB0-4EB4-A4D7-64790BB98844}" type="pres">
      <dgm:prSet presAssocID="{D709D0EE-8C48-4D59-9FB4-AED20B51933C}" presName="composite" presStyleCnt="0"/>
      <dgm:spPr/>
    </dgm:pt>
    <dgm:pt modelId="{76F670FF-AFEA-4EC6-B09C-3F6698ECCC45}" type="pres">
      <dgm:prSet presAssocID="{D709D0EE-8C48-4D59-9FB4-AED20B51933C}" presName="parentText" presStyleLbl="alignNode1" presStyleIdx="0" presStyleCnt="3" custScaleX="205864" custLinFactNeighborY="-2796">
        <dgm:presLayoutVars>
          <dgm:chMax val="1"/>
          <dgm:bulletEnabled val="1"/>
        </dgm:presLayoutVars>
      </dgm:prSet>
      <dgm:spPr/>
      <dgm:t>
        <a:bodyPr/>
        <a:lstStyle/>
        <a:p>
          <a:endParaRPr kumimoji="1" lang="ja-JP" altLang="en-US"/>
        </a:p>
      </dgm:t>
    </dgm:pt>
    <dgm:pt modelId="{8A1F9AE2-8A37-4E66-B1C5-CCE76AC5E39F}" type="pres">
      <dgm:prSet presAssocID="{D709D0EE-8C48-4D59-9FB4-AED20B51933C}" presName="descendantText" presStyleLbl="alignAcc1" presStyleIdx="0" presStyleCnt="3" custScaleX="90909" custScaleY="100663" custLinFactNeighborY="-46026">
        <dgm:presLayoutVars>
          <dgm:bulletEnabled val="1"/>
        </dgm:presLayoutVars>
      </dgm:prSet>
      <dgm:spPr/>
      <dgm:t>
        <a:bodyPr/>
        <a:lstStyle/>
        <a:p>
          <a:endParaRPr kumimoji="1" lang="ja-JP" altLang="en-US"/>
        </a:p>
      </dgm:t>
    </dgm:pt>
    <dgm:pt modelId="{F67DA8DE-7792-406B-8732-2A4C8E0016A5}" type="pres">
      <dgm:prSet presAssocID="{74D0C99A-A066-43F9-B093-A58BF0987FBA}" presName="sp" presStyleCnt="0"/>
      <dgm:spPr/>
    </dgm:pt>
    <dgm:pt modelId="{8AC374FA-53EF-445B-AC0A-60E69AF297C5}" type="pres">
      <dgm:prSet presAssocID="{2338204B-B453-421C-8038-71BC549B8681}" presName="composite" presStyleCnt="0"/>
      <dgm:spPr/>
    </dgm:pt>
    <dgm:pt modelId="{D8AA0E65-6C95-438C-9F59-B3E62B959551}" type="pres">
      <dgm:prSet presAssocID="{2338204B-B453-421C-8038-71BC549B8681}" presName="parentText" presStyleLbl="alignNode1" presStyleIdx="1" presStyleCnt="3" custScaleX="205864" custLinFactNeighborY="-2796">
        <dgm:presLayoutVars>
          <dgm:chMax val="1"/>
          <dgm:bulletEnabled val="1"/>
        </dgm:presLayoutVars>
      </dgm:prSet>
      <dgm:spPr/>
      <dgm:t>
        <a:bodyPr/>
        <a:lstStyle/>
        <a:p>
          <a:endParaRPr kumimoji="1" lang="ja-JP" altLang="en-US"/>
        </a:p>
      </dgm:t>
    </dgm:pt>
    <dgm:pt modelId="{1656A652-30B4-43B2-AADB-B64B6916135B}" type="pres">
      <dgm:prSet presAssocID="{2338204B-B453-421C-8038-71BC549B8681}" presName="descendantText" presStyleLbl="alignAcc1" presStyleIdx="1" presStyleCnt="3" custScaleX="90292" custLinFactNeighborX="-261" custLinFactNeighborY="-6777">
        <dgm:presLayoutVars>
          <dgm:bulletEnabled val="1"/>
        </dgm:presLayoutVars>
      </dgm:prSet>
      <dgm:spPr/>
      <dgm:t>
        <a:bodyPr/>
        <a:lstStyle/>
        <a:p>
          <a:endParaRPr kumimoji="1" lang="ja-JP" altLang="en-US"/>
        </a:p>
      </dgm:t>
    </dgm:pt>
    <dgm:pt modelId="{D62F98B0-AA04-4028-BBB0-3DF1098B0DE9}" type="pres">
      <dgm:prSet presAssocID="{709027F0-1B95-478A-A1C1-91DBEF1DC0DA}" presName="sp" presStyleCnt="0"/>
      <dgm:spPr/>
    </dgm:pt>
    <dgm:pt modelId="{46C3DF2F-3BB3-41F1-914E-7DF70B7A44AD}" type="pres">
      <dgm:prSet presAssocID="{B64504C4-9428-45F4-86B4-FDDFEFDAAAB8}" presName="composite" presStyleCnt="0"/>
      <dgm:spPr/>
    </dgm:pt>
    <dgm:pt modelId="{1C4C9CAC-79D4-464F-A343-CE2041B6EE2F}" type="pres">
      <dgm:prSet presAssocID="{B64504C4-9428-45F4-86B4-FDDFEFDAAAB8}" presName="parentText" presStyleLbl="alignNode1" presStyleIdx="2" presStyleCnt="3" custScaleX="205864" custLinFactNeighborY="-2796">
        <dgm:presLayoutVars>
          <dgm:chMax val="1"/>
          <dgm:bulletEnabled val="1"/>
        </dgm:presLayoutVars>
      </dgm:prSet>
      <dgm:spPr/>
      <dgm:t>
        <a:bodyPr/>
        <a:lstStyle/>
        <a:p>
          <a:endParaRPr kumimoji="1" lang="ja-JP" altLang="en-US"/>
        </a:p>
      </dgm:t>
    </dgm:pt>
    <dgm:pt modelId="{772D91CB-22B0-4C9F-B99F-EC93E1ED02E2}" type="pres">
      <dgm:prSet presAssocID="{B64504C4-9428-45F4-86B4-FDDFEFDAAAB8}" presName="descendantText" presStyleLbl="alignAcc1" presStyleIdx="2" presStyleCnt="3" custScaleX="90909">
        <dgm:presLayoutVars>
          <dgm:bulletEnabled val="1"/>
        </dgm:presLayoutVars>
      </dgm:prSet>
      <dgm:spPr/>
      <dgm:t>
        <a:bodyPr/>
        <a:lstStyle/>
        <a:p>
          <a:endParaRPr kumimoji="1" lang="ja-JP" altLang="en-US"/>
        </a:p>
      </dgm:t>
    </dgm:pt>
  </dgm:ptLst>
  <dgm:cxnLst>
    <dgm:cxn modelId="{6669C133-1A7B-414A-A0C0-BA81B684795A}" type="presOf" srcId="{5C9E00F4-96A9-445F-8B7D-DC63F7A2CECC}" destId="{772D91CB-22B0-4C9F-B99F-EC93E1ED02E2}" srcOrd="0" destOrd="0" presId="urn:microsoft.com/office/officeart/2005/8/layout/chevron2"/>
    <dgm:cxn modelId="{539649FD-ED90-4C4A-9F1A-0C197843AF72}" type="presOf" srcId="{870982F9-AFD2-4F50-A0CB-0FC72E420E48}" destId="{8A1F9AE2-8A37-4E66-B1C5-CCE76AC5E39F}" srcOrd="0" destOrd="2" presId="urn:microsoft.com/office/officeart/2005/8/layout/chevron2"/>
    <dgm:cxn modelId="{A7598580-B207-484F-94D4-D649F22BA113}" type="presOf" srcId="{2338204B-B453-421C-8038-71BC549B8681}" destId="{D8AA0E65-6C95-438C-9F59-B3E62B959551}" srcOrd="0" destOrd="0" presId="urn:microsoft.com/office/officeart/2005/8/layout/chevron2"/>
    <dgm:cxn modelId="{0BBBA236-57CD-4E1E-AF3D-7AEC24756DF6}" srcId="{2338204B-B453-421C-8038-71BC549B8681}" destId="{94337D0D-2096-4608-9F50-C2B2B4DB7CFE}" srcOrd="2" destOrd="0" parTransId="{53549370-C26F-4016-B8F6-8B33B41DFCC1}" sibTransId="{A13A1847-649D-4526-8E2F-F572B489667A}"/>
    <dgm:cxn modelId="{060D0D19-B2B3-4A2B-B1FE-3B12B139C252}" srcId="{B64504C4-9428-45F4-86B4-FDDFEFDAAAB8}" destId="{E8AD991E-3CD8-410F-901A-096A5AFEDBA6}" srcOrd="2" destOrd="0" parTransId="{2DFEF2E2-961D-494A-A21E-97DB0245012D}" sibTransId="{E3C49AC1-186F-4034-9E7E-06501261EE40}"/>
    <dgm:cxn modelId="{50A8DEF5-83C7-4825-9E2E-5F4B86555F77}" type="presOf" srcId="{A8CAA825-13A0-416B-830D-7776AB52EE43}" destId="{8A1F9AE2-8A37-4E66-B1C5-CCE76AC5E39F}" srcOrd="0" destOrd="1" presId="urn:microsoft.com/office/officeart/2005/8/layout/chevron2"/>
    <dgm:cxn modelId="{0E4DB703-1885-4923-8DF6-9F762AC48D7B}" srcId="{D709D0EE-8C48-4D59-9FB4-AED20B51933C}" destId="{726B6413-50C4-4C39-AA39-E22DF5CFFC86}" srcOrd="0" destOrd="0" parTransId="{234CE4CF-4425-47B8-87E1-4AC60F5C3A53}" sibTransId="{A0688947-C0FA-40EA-8E3D-326A0C2D6664}"/>
    <dgm:cxn modelId="{B1A2AF87-5149-421D-A729-47326D5538D5}" type="presOf" srcId="{B64504C4-9428-45F4-86B4-FDDFEFDAAAB8}" destId="{1C4C9CAC-79D4-464F-A343-CE2041B6EE2F}" srcOrd="0" destOrd="0" presId="urn:microsoft.com/office/officeart/2005/8/layout/chevron2"/>
    <dgm:cxn modelId="{17F58D34-1105-4A8D-9EEC-27E5FC9E4DF7}" srcId="{D709D0EE-8C48-4D59-9FB4-AED20B51933C}" destId="{A8CAA825-13A0-416B-830D-7776AB52EE43}" srcOrd="1" destOrd="0" parTransId="{E10C32A7-CCBA-45F6-94E2-B60578B4BC45}" sibTransId="{D7B448EC-5596-43E9-98BD-2208966DAF66}"/>
    <dgm:cxn modelId="{E384A57A-0A31-4457-B628-A28F1FBB2A11}" type="presOf" srcId="{EC474AE2-AB1F-490D-ACF4-0275733C1CC7}" destId="{17C06B88-93D5-4FDA-A31A-3E65E14DE04B}" srcOrd="0" destOrd="0" presId="urn:microsoft.com/office/officeart/2005/8/layout/chevron2"/>
    <dgm:cxn modelId="{47253772-C03F-4360-9AA0-7654AA351CE1}" type="presOf" srcId="{94337D0D-2096-4608-9F50-C2B2B4DB7CFE}" destId="{1656A652-30B4-43B2-AADB-B64B6916135B}" srcOrd="0" destOrd="2" presId="urn:microsoft.com/office/officeart/2005/8/layout/chevron2"/>
    <dgm:cxn modelId="{9282C570-9E15-47A1-BA4C-988B688B8CC0}" srcId="{B64504C4-9428-45F4-86B4-FDDFEFDAAAB8}" destId="{EAE7BE94-CDFC-4C07-8343-2075AF5F673F}" srcOrd="1" destOrd="0" parTransId="{B8B4D425-E202-48D8-ACA5-8C007CC86AF0}" sibTransId="{38510E0D-4FBD-444B-BBE5-D1B6AECB72E4}"/>
    <dgm:cxn modelId="{6FF677CA-8F5F-413E-9811-E11DC55A178A}" srcId="{2338204B-B453-421C-8038-71BC549B8681}" destId="{A953097D-4D25-4DCA-AB92-9E1535878936}" srcOrd="1" destOrd="0" parTransId="{03D43CA4-33A5-4E8F-9210-96A589C2A128}" sibTransId="{73B4C527-AC2C-4E26-AB64-79B89FCB2740}"/>
    <dgm:cxn modelId="{3EA72661-B559-4B18-9ACA-8B16547D841D}" type="presOf" srcId="{726B6413-50C4-4C39-AA39-E22DF5CFFC86}" destId="{8A1F9AE2-8A37-4E66-B1C5-CCE76AC5E39F}" srcOrd="0" destOrd="0" presId="urn:microsoft.com/office/officeart/2005/8/layout/chevron2"/>
    <dgm:cxn modelId="{4058C236-44E8-4BEF-8B6B-1863BDE29732}" srcId="{2338204B-B453-421C-8038-71BC549B8681}" destId="{759EF7B3-2333-4CFD-97D6-4103EF58F714}" srcOrd="0" destOrd="0" parTransId="{A66642D1-D488-4A31-84C0-1E327111611A}" sibTransId="{DA5B5AF1-5874-4DEA-893F-1832A2BC7456}"/>
    <dgm:cxn modelId="{577A53E0-FABB-46F1-873D-AE68D51AF7C1}" type="presOf" srcId="{A953097D-4D25-4DCA-AB92-9E1535878936}" destId="{1656A652-30B4-43B2-AADB-B64B6916135B}" srcOrd="0" destOrd="1" presId="urn:microsoft.com/office/officeart/2005/8/layout/chevron2"/>
    <dgm:cxn modelId="{86E55632-21B4-4F48-B245-17665C575A50}" type="presOf" srcId="{759EF7B3-2333-4CFD-97D6-4103EF58F714}" destId="{1656A652-30B4-43B2-AADB-B64B6916135B}" srcOrd="0" destOrd="0" presId="urn:microsoft.com/office/officeart/2005/8/layout/chevron2"/>
    <dgm:cxn modelId="{C7C8A06A-A1E6-4A28-9D38-4AB70D760DFA}" type="presOf" srcId="{EAE7BE94-CDFC-4C07-8343-2075AF5F673F}" destId="{772D91CB-22B0-4C9F-B99F-EC93E1ED02E2}" srcOrd="0" destOrd="1" presId="urn:microsoft.com/office/officeart/2005/8/layout/chevron2"/>
    <dgm:cxn modelId="{CCF54888-A820-4083-AB68-9270E1165540}" srcId="{D709D0EE-8C48-4D59-9FB4-AED20B51933C}" destId="{870982F9-AFD2-4F50-A0CB-0FC72E420E48}" srcOrd="2" destOrd="0" parTransId="{99537581-1221-4BA0-92F6-9F9C00E0A744}" sibTransId="{615E683C-092E-48F8-B758-8D297BAA402D}"/>
    <dgm:cxn modelId="{E9A65ACC-A5E7-413D-8CAA-C2BFA0E69336}" srcId="{B64504C4-9428-45F4-86B4-FDDFEFDAAAB8}" destId="{5C9E00F4-96A9-445F-8B7D-DC63F7A2CECC}" srcOrd="0" destOrd="0" parTransId="{61DA6C74-FAAE-4E45-ABDA-A361B86CF895}" sibTransId="{97FD573A-3069-4239-B5FC-CA10BEA4E5C3}"/>
    <dgm:cxn modelId="{DD561199-24A7-4493-A570-98172C3AB4A0}" srcId="{EC474AE2-AB1F-490D-ACF4-0275733C1CC7}" destId="{2338204B-B453-421C-8038-71BC549B8681}" srcOrd="1" destOrd="0" parTransId="{170A09A1-AEE0-45F3-B368-34FCC00438BA}" sibTransId="{709027F0-1B95-478A-A1C1-91DBEF1DC0DA}"/>
    <dgm:cxn modelId="{57DE9F71-98A4-4E13-94C4-27F892F6AD5E}" srcId="{EC474AE2-AB1F-490D-ACF4-0275733C1CC7}" destId="{D709D0EE-8C48-4D59-9FB4-AED20B51933C}" srcOrd="0" destOrd="0" parTransId="{CA3962D4-6E9D-4C42-8C42-E18AC0EB790C}" sibTransId="{74D0C99A-A066-43F9-B093-A58BF0987FBA}"/>
    <dgm:cxn modelId="{8F837F5B-F01E-4319-9A9C-236FC232AB5E}" type="presOf" srcId="{D709D0EE-8C48-4D59-9FB4-AED20B51933C}" destId="{76F670FF-AFEA-4EC6-B09C-3F6698ECCC45}" srcOrd="0" destOrd="0" presId="urn:microsoft.com/office/officeart/2005/8/layout/chevron2"/>
    <dgm:cxn modelId="{089425B8-62EC-4E4B-B89E-193A09A9E8B0}" type="presOf" srcId="{E8AD991E-3CD8-410F-901A-096A5AFEDBA6}" destId="{772D91CB-22B0-4C9F-B99F-EC93E1ED02E2}" srcOrd="0" destOrd="2" presId="urn:microsoft.com/office/officeart/2005/8/layout/chevron2"/>
    <dgm:cxn modelId="{5ECAFEEA-8F7B-415E-B639-E42F5E8A3264}" srcId="{EC474AE2-AB1F-490D-ACF4-0275733C1CC7}" destId="{B64504C4-9428-45F4-86B4-FDDFEFDAAAB8}" srcOrd="2" destOrd="0" parTransId="{C43FD3D4-4641-4F16-A006-1AF2B6540DF3}" sibTransId="{97D60170-9E97-4C9B-9C65-E9BCCA609881}"/>
    <dgm:cxn modelId="{5AC15F1D-F0FF-4FA1-8951-8667CD010D1D}" type="presParOf" srcId="{17C06B88-93D5-4FDA-A31A-3E65E14DE04B}" destId="{5B1DDD72-FCB0-4EB4-A4D7-64790BB98844}" srcOrd="0" destOrd="0" presId="urn:microsoft.com/office/officeart/2005/8/layout/chevron2"/>
    <dgm:cxn modelId="{2F85810D-B274-48E0-9D53-E61C5CE81C53}" type="presParOf" srcId="{5B1DDD72-FCB0-4EB4-A4D7-64790BB98844}" destId="{76F670FF-AFEA-4EC6-B09C-3F6698ECCC45}" srcOrd="0" destOrd="0" presId="urn:microsoft.com/office/officeart/2005/8/layout/chevron2"/>
    <dgm:cxn modelId="{F0796515-2E42-41D1-9287-38D952372DB1}" type="presParOf" srcId="{5B1DDD72-FCB0-4EB4-A4D7-64790BB98844}" destId="{8A1F9AE2-8A37-4E66-B1C5-CCE76AC5E39F}" srcOrd="1" destOrd="0" presId="urn:microsoft.com/office/officeart/2005/8/layout/chevron2"/>
    <dgm:cxn modelId="{ED689B21-8F07-4E0C-981B-C14669CDC4B5}" type="presParOf" srcId="{17C06B88-93D5-4FDA-A31A-3E65E14DE04B}" destId="{F67DA8DE-7792-406B-8732-2A4C8E0016A5}" srcOrd="1" destOrd="0" presId="urn:microsoft.com/office/officeart/2005/8/layout/chevron2"/>
    <dgm:cxn modelId="{392214DA-3ECA-43E1-9F4F-9A8BA9166AE8}" type="presParOf" srcId="{17C06B88-93D5-4FDA-A31A-3E65E14DE04B}" destId="{8AC374FA-53EF-445B-AC0A-60E69AF297C5}" srcOrd="2" destOrd="0" presId="urn:microsoft.com/office/officeart/2005/8/layout/chevron2"/>
    <dgm:cxn modelId="{0F8A1E87-3F62-46D2-941B-10D6871AFED7}" type="presParOf" srcId="{8AC374FA-53EF-445B-AC0A-60E69AF297C5}" destId="{D8AA0E65-6C95-438C-9F59-B3E62B959551}" srcOrd="0" destOrd="0" presId="urn:microsoft.com/office/officeart/2005/8/layout/chevron2"/>
    <dgm:cxn modelId="{CC01E7AD-1531-4A68-8D06-AE474F18C5B7}" type="presParOf" srcId="{8AC374FA-53EF-445B-AC0A-60E69AF297C5}" destId="{1656A652-30B4-43B2-AADB-B64B6916135B}" srcOrd="1" destOrd="0" presId="urn:microsoft.com/office/officeart/2005/8/layout/chevron2"/>
    <dgm:cxn modelId="{6C985B52-8BC7-4F2A-B14A-DBC7F6E5A2DC}" type="presParOf" srcId="{17C06B88-93D5-4FDA-A31A-3E65E14DE04B}" destId="{D62F98B0-AA04-4028-BBB0-3DF1098B0DE9}" srcOrd="3" destOrd="0" presId="urn:microsoft.com/office/officeart/2005/8/layout/chevron2"/>
    <dgm:cxn modelId="{52C002F8-0B55-4082-B82F-4B90210A7600}" type="presParOf" srcId="{17C06B88-93D5-4FDA-A31A-3E65E14DE04B}" destId="{46C3DF2F-3BB3-41F1-914E-7DF70B7A44AD}" srcOrd="4" destOrd="0" presId="urn:microsoft.com/office/officeart/2005/8/layout/chevron2"/>
    <dgm:cxn modelId="{45A6B156-64E3-4D40-9814-D2D80BDDE70A}" type="presParOf" srcId="{46C3DF2F-3BB3-41F1-914E-7DF70B7A44AD}" destId="{1C4C9CAC-79D4-464F-A343-CE2041B6EE2F}" srcOrd="0" destOrd="0" presId="urn:microsoft.com/office/officeart/2005/8/layout/chevron2"/>
    <dgm:cxn modelId="{9BB941CD-4465-49E8-9BF6-53F575B3FD82}" type="presParOf" srcId="{46C3DF2F-3BB3-41F1-914E-7DF70B7A44AD}" destId="{772D91CB-22B0-4C9F-B99F-EC93E1ED02E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7795A1-90E0-4B30-91D1-78758310FF9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04503EE2-A552-4607-B965-138E398CE6EB}">
      <dgm:prSet phldrT="[テキスト]" custT="1">
        <dgm:style>
          <a:lnRef idx="2">
            <a:schemeClr val="accent1"/>
          </a:lnRef>
          <a:fillRef idx="1">
            <a:schemeClr val="lt1"/>
          </a:fillRef>
          <a:effectRef idx="0">
            <a:schemeClr val="accent1"/>
          </a:effectRef>
          <a:fontRef idx="minor">
            <a:schemeClr val="dk1"/>
          </a:fontRef>
        </dgm:style>
      </dgm:prSet>
      <dgm:spPr/>
      <dgm:t>
        <a:bodyPr/>
        <a:lstStyle/>
        <a:p>
          <a:r>
            <a:rPr kumimoji="1" lang="ja-JP" altLang="en-US" sz="2400" b="1" dirty="0"/>
            <a:t>財産法</a:t>
          </a:r>
        </a:p>
      </dgm:t>
    </dgm:pt>
    <dgm:pt modelId="{2E9DBBAA-3980-4FAB-AF06-3D393E90227E}" type="parTrans" cxnId="{C0D2802E-E1F6-449B-86D0-93F5CBB82B7D}">
      <dgm:prSet custT="1"/>
      <dgm:spPr/>
      <dgm:t>
        <a:bodyPr/>
        <a:lstStyle/>
        <a:p>
          <a:endParaRPr kumimoji="1" lang="ja-JP" altLang="en-US" sz="2400" b="1"/>
        </a:p>
      </dgm:t>
    </dgm:pt>
    <dgm:pt modelId="{265C7746-9CB3-4DBF-859C-FEC8E5A10D12}" type="sibTrans" cxnId="{C0D2802E-E1F6-449B-86D0-93F5CBB82B7D}">
      <dgm:prSet/>
      <dgm:spPr/>
      <dgm:t>
        <a:bodyPr/>
        <a:lstStyle/>
        <a:p>
          <a:endParaRPr kumimoji="1" lang="ja-JP" altLang="en-US" sz="2400" b="1"/>
        </a:p>
      </dgm:t>
    </dgm:pt>
    <dgm:pt modelId="{8E996CB0-D250-4FB9-9125-1C509EA54CB4}">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ja-JP" altLang="en-US" sz="2400" b="1" dirty="0"/>
            <a:t>第</a:t>
          </a:r>
          <a:r>
            <a:rPr kumimoji="1" lang="en-US" altLang="ja-JP" sz="2400" b="1" dirty="0"/>
            <a:t>1</a:t>
          </a:r>
          <a:r>
            <a:rPr kumimoji="1" lang="ja-JP" altLang="en-US" sz="2400" b="1" dirty="0"/>
            <a:t>編　総則</a:t>
          </a:r>
        </a:p>
      </dgm:t>
    </dgm:pt>
    <dgm:pt modelId="{C0DB06B3-2E80-4FE7-AD8E-9596B9747613}" type="parTrans" cxnId="{4AF2D181-ED25-477D-8781-DD610CEF8174}">
      <dgm:prSet custT="1"/>
      <dgm:spPr/>
      <dgm:t>
        <a:bodyPr/>
        <a:lstStyle/>
        <a:p>
          <a:endParaRPr kumimoji="1" lang="ja-JP" altLang="en-US" sz="2400" b="1"/>
        </a:p>
      </dgm:t>
    </dgm:pt>
    <dgm:pt modelId="{DA0E82D1-235E-41F7-AA06-68715109F15F}" type="sibTrans" cxnId="{4AF2D181-ED25-477D-8781-DD610CEF8174}">
      <dgm:prSet/>
      <dgm:spPr/>
      <dgm:t>
        <a:bodyPr/>
        <a:lstStyle/>
        <a:p>
          <a:endParaRPr kumimoji="1" lang="ja-JP" altLang="en-US" sz="2400" b="1"/>
        </a:p>
      </dgm:t>
    </dgm:pt>
    <dgm:pt modelId="{AC943F08-F508-4434-807E-3F0A568289C3}">
      <dgm:prSet phldrT="[テキスト]" custT="1">
        <dgm:style>
          <a:lnRef idx="0">
            <a:schemeClr val="accent6"/>
          </a:lnRef>
          <a:fillRef idx="3">
            <a:schemeClr val="accent6"/>
          </a:fillRef>
          <a:effectRef idx="3">
            <a:schemeClr val="accent6"/>
          </a:effectRef>
          <a:fontRef idx="minor">
            <a:schemeClr val="lt1"/>
          </a:fontRef>
        </dgm:style>
      </dgm:prSet>
      <dgm:spPr/>
      <dgm:t>
        <a:bodyPr/>
        <a:lstStyle/>
        <a:p>
          <a:r>
            <a:rPr kumimoji="1" lang="ja-JP" altLang="en-US" sz="2400" b="1" dirty="0"/>
            <a:t>第</a:t>
          </a:r>
          <a:r>
            <a:rPr kumimoji="1" lang="en-US" altLang="ja-JP" sz="2400" b="1" dirty="0"/>
            <a:t>2</a:t>
          </a:r>
          <a:r>
            <a:rPr kumimoji="1" lang="ja-JP" altLang="en-US" sz="2400" b="1" dirty="0"/>
            <a:t>編　物権</a:t>
          </a:r>
        </a:p>
      </dgm:t>
    </dgm:pt>
    <dgm:pt modelId="{99577218-594B-4D3D-86F8-ABF225AD81CC}" type="parTrans" cxnId="{9C209B89-5505-4679-8190-A32AF1D5CCD4}">
      <dgm:prSet custT="1"/>
      <dgm:spPr/>
      <dgm:t>
        <a:bodyPr/>
        <a:lstStyle/>
        <a:p>
          <a:endParaRPr kumimoji="1" lang="ja-JP" altLang="en-US" sz="2400" b="1"/>
        </a:p>
      </dgm:t>
    </dgm:pt>
    <dgm:pt modelId="{AA680F24-71B9-4BB0-A118-A7FD6934EEC7}" type="sibTrans" cxnId="{9C209B89-5505-4679-8190-A32AF1D5CCD4}">
      <dgm:prSet/>
      <dgm:spPr/>
      <dgm:t>
        <a:bodyPr/>
        <a:lstStyle/>
        <a:p>
          <a:endParaRPr kumimoji="1" lang="ja-JP" altLang="en-US" sz="2400" b="1"/>
        </a:p>
      </dgm:t>
    </dgm:pt>
    <dgm:pt modelId="{44BEAAC3-EE23-46E1-8C92-2CD6E4D2615F}">
      <dgm:prSet phldrT="[テキスト]" custT="1">
        <dgm:style>
          <a:lnRef idx="0">
            <a:schemeClr val="accent3"/>
          </a:lnRef>
          <a:fillRef idx="3">
            <a:schemeClr val="accent3"/>
          </a:fillRef>
          <a:effectRef idx="3">
            <a:schemeClr val="accent3"/>
          </a:effectRef>
          <a:fontRef idx="minor">
            <a:schemeClr val="lt1"/>
          </a:fontRef>
        </dgm:style>
      </dgm:prSet>
      <dgm:spPr/>
      <dgm:t>
        <a:bodyPr/>
        <a:lstStyle/>
        <a:p>
          <a:r>
            <a:rPr kumimoji="1" lang="ja-JP" altLang="en-US" sz="2400" b="1"/>
            <a:t>第</a:t>
          </a:r>
          <a:r>
            <a:rPr kumimoji="1" lang="en-US" altLang="ja-JP" sz="2400" b="1"/>
            <a:t>3</a:t>
          </a:r>
          <a:r>
            <a:rPr kumimoji="1" lang="ja-JP" altLang="en-US" sz="2400" b="1"/>
            <a:t>編　債権</a:t>
          </a:r>
        </a:p>
      </dgm:t>
    </dgm:pt>
    <dgm:pt modelId="{BD7CF9EF-A3F5-4A5A-B2FE-73DE80941418}" type="parTrans" cxnId="{1D26E8E4-E496-4C97-B40A-45E2F0468355}">
      <dgm:prSet custT="1"/>
      <dgm:spPr/>
      <dgm:t>
        <a:bodyPr/>
        <a:lstStyle/>
        <a:p>
          <a:endParaRPr kumimoji="1" lang="ja-JP" altLang="en-US" sz="2400" b="1"/>
        </a:p>
      </dgm:t>
    </dgm:pt>
    <dgm:pt modelId="{7664D458-78AA-467B-ADB7-457DC4E66F6E}" type="sibTrans" cxnId="{1D26E8E4-E496-4C97-B40A-45E2F0468355}">
      <dgm:prSet/>
      <dgm:spPr/>
      <dgm:t>
        <a:bodyPr/>
        <a:lstStyle/>
        <a:p>
          <a:endParaRPr kumimoji="1" lang="ja-JP" altLang="en-US" sz="2400" b="1"/>
        </a:p>
      </dgm:t>
    </dgm:pt>
    <dgm:pt modelId="{2B2DE341-A76D-4689-AC0F-878A4738A156}">
      <dgm:prSet phldrT="[テキスト]" custT="1">
        <dgm:style>
          <a:lnRef idx="2">
            <a:schemeClr val="accent1"/>
          </a:lnRef>
          <a:fillRef idx="1">
            <a:schemeClr val="lt1"/>
          </a:fillRef>
          <a:effectRef idx="0">
            <a:schemeClr val="accent1"/>
          </a:effectRef>
          <a:fontRef idx="minor">
            <a:schemeClr val="dk1"/>
          </a:fontRef>
        </dgm:style>
      </dgm:prSet>
      <dgm:spPr/>
      <dgm:t>
        <a:bodyPr/>
        <a:lstStyle/>
        <a:p>
          <a:r>
            <a:rPr kumimoji="1" lang="ja-JP" altLang="en-US" sz="2400" b="1"/>
            <a:t>家族法</a:t>
          </a:r>
        </a:p>
      </dgm:t>
    </dgm:pt>
    <dgm:pt modelId="{4E6C6A01-2046-469D-9568-4CA23BBD507B}" type="parTrans" cxnId="{D79A8596-90F5-4F74-A751-8E310D6743CC}">
      <dgm:prSet custT="1"/>
      <dgm:spPr/>
      <dgm:t>
        <a:bodyPr/>
        <a:lstStyle/>
        <a:p>
          <a:endParaRPr kumimoji="1" lang="ja-JP" altLang="en-US" sz="2400" b="1"/>
        </a:p>
      </dgm:t>
    </dgm:pt>
    <dgm:pt modelId="{29DE9AA0-565D-40EF-A089-D0E9C21E8026}" type="sibTrans" cxnId="{D79A8596-90F5-4F74-A751-8E310D6743CC}">
      <dgm:prSet/>
      <dgm:spPr/>
      <dgm:t>
        <a:bodyPr/>
        <a:lstStyle/>
        <a:p>
          <a:endParaRPr kumimoji="1" lang="ja-JP" altLang="en-US" sz="2400" b="1"/>
        </a:p>
      </dgm:t>
    </dgm:pt>
    <dgm:pt modelId="{D6DD045D-C5C5-4DF9-8F63-E3EB04B4C443}">
      <dgm:prSet phldrT="[テキスト]" custT="1">
        <dgm:style>
          <a:lnRef idx="0">
            <a:schemeClr val="accent2"/>
          </a:lnRef>
          <a:fillRef idx="3">
            <a:schemeClr val="accent2"/>
          </a:fillRef>
          <a:effectRef idx="3">
            <a:schemeClr val="accent2"/>
          </a:effectRef>
          <a:fontRef idx="minor">
            <a:schemeClr val="lt1"/>
          </a:fontRef>
        </dgm:style>
      </dgm:prSet>
      <dgm:spPr/>
      <dgm:t>
        <a:bodyPr/>
        <a:lstStyle/>
        <a:p>
          <a:r>
            <a:rPr kumimoji="1" lang="ja-JP" altLang="en-US" sz="2400" b="1"/>
            <a:t>第</a:t>
          </a:r>
          <a:r>
            <a:rPr kumimoji="1" lang="en-US" altLang="ja-JP" sz="2400" b="1"/>
            <a:t>4</a:t>
          </a:r>
          <a:r>
            <a:rPr kumimoji="1" lang="ja-JP" altLang="en-US" sz="2400" b="1"/>
            <a:t>編　親族</a:t>
          </a:r>
        </a:p>
      </dgm:t>
    </dgm:pt>
    <dgm:pt modelId="{A8828BAB-4900-4FF2-987D-7498831DD405}" type="parTrans" cxnId="{65C4313A-4892-4AB2-9B34-4BC587B72CA8}">
      <dgm:prSet custT="1"/>
      <dgm:spPr/>
      <dgm:t>
        <a:bodyPr/>
        <a:lstStyle/>
        <a:p>
          <a:endParaRPr kumimoji="1" lang="ja-JP" altLang="en-US" sz="2400" b="1"/>
        </a:p>
      </dgm:t>
    </dgm:pt>
    <dgm:pt modelId="{1A0D8326-BEF5-4576-A0A4-15A299A7B51A}" type="sibTrans" cxnId="{65C4313A-4892-4AB2-9B34-4BC587B72CA8}">
      <dgm:prSet/>
      <dgm:spPr/>
      <dgm:t>
        <a:bodyPr/>
        <a:lstStyle/>
        <a:p>
          <a:endParaRPr kumimoji="1" lang="ja-JP" altLang="en-US" sz="2400" b="1"/>
        </a:p>
      </dgm:t>
    </dgm:pt>
    <dgm:pt modelId="{2FE134ED-7108-475F-837F-A145D732974C}">
      <dgm:prSet phldrT="[テキスト]" custT="1">
        <dgm:style>
          <a:lnRef idx="0">
            <a:schemeClr val="accent4"/>
          </a:lnRef>
          <a:fillRef idx="3">
            <a:schemeClr val="accent4"/>
          </a:fillRef>
          <a:effectRef idx="3">
            <a:schemeClr val="accent4"/>
          </a:effectRef>
          <a:fontRef idx="minor">
            <a:schemeClr val="lt1"/>
          </a:fontRef>
        </dgm:style>
      </dgm:prSet>
      <dgm:spPr/>
      <dgm:t>
        <a:bodyPr/>
        <a:lstStyle/>
        <a:p>
          <a:r>
            <a:rPr kumimoji="1" lang="ja-JP" altLang="en-US" sz="2400" b="1"/>
            <a:t>第</a:t>
          </a:r>
          <a:r>
            <a:rPr kumimoji="1" lang="en-US" altLang="ja-JP" sz="2400" b="1"/>
            <a:t>5</a:t>
          </a:r>
          <a:r>
            <a:rPr kumimoji="1" lang="ja-JP" altLang="en-US" sz="2400" b="1"/>
            <a:t>編　相続</a:t>
          </a:r>
        </a:p>
      </dgm:t>
    </dgm:pt>
    <dgm:pt modelId="{7003AC99-2918-4300-AEEE-176F46AC17AA}" type="parTrans" cxnId="{0BFB7D09-4077-4025-8E45-ED3B32FDBC56}">
      <dgm:prSet custT="1"/>
      <dgm:spPr/>
      <dgm:t>
        <a:bodyPr/>
        <a:lstStyle/>
        <a:p>
          <a:endParaRPr kumimoji="1" lang="ja-JP" altLang="en-US" sz="2400" b="1"/>
        </a:p>
      </dgm:t>
    </dgm:pt>
    <dgm:pt modelId="{EA45C560-9452-42B5-AAD2-B463B767105D}" type="sibTrans" cxnId="{0BFB7D09-4077-4025-8E45-ED3B32FDBC56}">
      <dgm:prSet/>
      <dgm:spPr/>
      <dgm:t>
        <a:bodyPr/>
        <a:lstStyle/>
        <a:p>
          <a:endParaRPr kumimoji="1" lang="ja-JP" altLang="en-US" sz="2400" b="1"/>
        </a:p>
      </dgm:t>
    </dgm:pt>
    <dgm:pt modelId="{3FA6DBB0-99D1-4531-AB75-4C41F100D877}">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ja-JP" altLang="en-US" sz="2400" b="1"/>
            <a:t>民法</a:t>
          </a:r>
        </a:p>
      </dgm:t>
    </dgm:pt>
    <dgm:pt modelId="{E8AFC4E5-07A1-47FD-918D-E94880F4ED72}" type="parTrans" cxnId="{5BC01F86-AC39-4026-BC5D-A74B336D2FCE}">
      <dgm:prSet/>
      <dgm:spPr/>
      <dgm:t>
        <a:bodyPr/>
        <a:lstStyle/>
        <a:p>
          <a:endParaRPr kumimoji="1" lang="ja-JP" altLang="en-US" sz="2400" b="1"/>
        </a:p>
      </dgm:t>
    </dgm:pt>
    <dgm:pt modelId="{79E4E0E0-4440-47F3-A703-576531851726}" type="sibTrans" cxnId="{5BC01F86-AC39-4026-BC5D-A74B336D2FCE}">
      <dgm:prSet/>
      <dgm:spPr/>
      <dgm:t>
        <a:bodyPr/>
        <a:lstStyle/>
        <a:p>
          <a:endParaRPr kumimoji="1" lang="ja-JP" altLang="en-US" sz="2400" b="1"/>
        </a:p>
      </dgm:t>
    </dgm:pt>
    <dgm:pt modelId="{0E8D9178-924E-426E-A070-1EB40ED46E3D}" type="pres">
      <dgm:prSet presAssocID="{BF7795A1-90E0-4B30-91D1-78758310FF91}" presName="diagram" presStyleCnt="0">
        <dgm:presLayoutVars>
          <dgm:chPref val="1"/>
          <dgm:dir/>
          <dgm:animOne val="branch"/>
          <dgm:animLvl val="lvl"/>
          <dgm:resizeHandles val="exact"/>
        </dgm:presLayoutVars>
      </dgm:prSet>
      <dgm:spPr/>
      <dgm:t>
        <a:bodyPr/>
        <a:lstStyle/>
        <a:p>
          <a:endParaRPr kumimoji="1" lang="ja-JP" altLang="en-US"/>
        </a:p>
      </dgm:t>
    </dgm:pt>
    <dgm:pt modelId="{75CA85EC-0DF5-47DA-93A1-188DBE804F89}" type="pres">
      <dgm:prSet presAssocID="{3FA6DBB0-99D1-4531-AB75-4C41F100D877}" presName="root1" presStyleCnt="0"/>
      <dgm:spPr/>
    </dgm:pt>
    <dgm:pt modelId="{A34C0972-5AAD-40CA-BD37-8AE7DBBD9E91}" type="pres">
      <dgm:prSet presAssocID="{3FA6DBB0-99D1-4531-AB75-4C41F100D877}" presName="LevelOneTextNode" presStyleLbl="node0" presStyleIdx="0" presStyleCnt="1" custScaleX="62093" custScaleY="68302" custLinFactNeighborX="-27886">
        <dgm:presLayoutVars>
          <dgm:chPref val="3"/>
        </dgm:presLayoutVars>
      </dgm:prSet>
      <dgm:spPr/>
      <dgm:t>
        <a:bodyPr/>
        <a:lstStyle/>
        <a:p>
          <a:endParaRPr kumimoji="1" lang="ja-JP" altLang="en-US"/>
        </a:p>
      </dgm:t>
    </dgm:pt>
    <dgm:pt modelId="{38324ECF-74E7-4392-B5FA-2F7F9818B36C}" type="pres">
      <dgm:prSet presAssocID="{3FA6DBB0-99D1-4531-AB75-4C41F100D877}" presName="level2hierChild" presStyleCnt="0"/>
      <dgm:spPr/>
    </dgm:pt>
    <dgm:pt modelId="{7F444CD3-20D9-432C-BDDE-2D0C1876F640}" type="pres">
      <dgm:prSet presAssocID="{2E9DBBAA-3980-4FAB-AF06-3D393E90227E}" presName="conn2-1" presStyleLbl="parChTrans1D2" presStyleIdx="0" presStyleCnt="2"/>
      <dgm:spPr/>
      <dgm:t>
        <a:bodyPr/>
        <a:lstStyle/>
        <a:p>
          <a:endParaRPr kumimoji="1" lang="ja-JP" altLang="en-US"/>
        </a:p>
      </dgm:t>
    </dgm:pt>
    <dgm:pt modelId="{CB1EA738-B424-48B1-8F4F-F7E9CE2086DE}" type="pres">
      <dgm:prSet presAssocID="{2E9DBBAA-3980-4FAB-AF06-3D393E90227E}" presName="connTx" presStyleLbl="parChTrans1D2" presStyleIdx="0" presStyleCnt="2"/>
      <dgm:spPr/>
      <dgm:t>
        <a:bodyPr/>
        <a:lstStyle/>
        <a:p>
          <a:endParaRPr kumimoji="1" lang="ja-JP" altLang="en-US"/>
        </a:p>
      </dgm:t>
    </dgm:pt>
    <dgm:pt modelId="{50891147-0A94-4B6D-8E3B-088983652741}" type="pres">
      <dgm:prSet presAssocID="{04503EE2-A552-4607-B965-138E398CE6EB}" presName="root2" presStyleCnt="0"/>
      <dgm:spPr/>
    </dgm:pt>
    <dgm:pt modelId="{A71645F2-0A28-4619-A913-9174CC725E4C}" type="pres">
      <dgm:prSet presAssocID="{04503EE2-A552-4607-B965-138E398CE6EB}" presName="LevelTwoTextNode" presStyleLbl="node2" presStyleIdx="0" presStyleCnt="2" custScaleX="75132" custScaleY="68302" custLinFactNeighborX="-9837">
        <dgm:presLayoutVars>
          <dgm:chPref val="3"/>
        </dgm:presLayoutVars>
      </dgm:prSet>
      <dgm:spPr/>
      <dgm:t>
        <a:bodyPr/>
        <a:lstStyle/>
        <a:p>
          <a:endParaRPr kumimoji="1" lang="ja-JP" altLang="en-US"/>
        </a:p>
      </dgm:t>
    </dgm:pt>
    <dgm:pt modelId="{12F4BAE3-B7EC-4DD5-A6BF-2496713D20C9}" type="pres">
      <dgm:prSet presAssocID="{04503EE2-A552-4607-B965-138E398CE6EB}" presName="level3hierChild" presStyleCnt="0"/>
      <dgm:spPr/>
    </dgm:pt>
    <dgm:pt modelId="{44D8640F-6F7E-41D0-BCA4-67781CA851B4}" type="pres">
      <dgm:prSet presAssocID="{C0DB06B3-2E80-4FE7-AD8E-9596B9747613}" presName="conn2-1" presStyleLbl="parChTrans1D3" presStyleIdx="0" presStyleCnt="3"/>
      <dgm:spPr/>
      <dgm:t>
        <a:bodyPr/>
        <a:lstStyle/>
        <a:p>
          <a:endParaRPr kumimoji="1" lang="ja-JP" altLang="en-US"/>
        </a:p>
      </dgm:t>
    </dgm:pt>
    <dgm:pt modelId="{2FDC57CA-D409-48D0-985C-E3803DA55AD0}" type="pres">
      <dgm:prSet presAssocID="{C0DB06B3-2E80-4FE7-AD8E-9596B9747613}" presName="connTx" presStyleLbl="parChTrans1D3" presStyleIdx="0" presStyleCnt="3"/>
      <dgm:spPr/>
      <dgm:t>
        <a:bodyPr/>
        <a:lstStyle/>
        <a:p>
          <a:endParaRPr kumimoji="1" lang="ja-JP" altLang="en-US"/>
        </a:p>
      </dgm:t>
    </dgm:pt>
    <dgm:pt modelId="{66F26C87-99A3-47BF-8356-798911F750A4}" type="pres">
      <dgm:prSet presAssocID="{8E996CB0-D250-4FB9-9125-1C509EA54CB4}" presName="root2" presStyleCnt="0"/>
      <dgm:spPr/>
    </dgm:pt>
    <dgm:pt modelId="{498043D4-B162-4582-B534-42A6E40F97EC}" type="pres">
      <dgm:prSet presAssocID="{8E996CB0-D250-4FB9-9125-1C509EA54CB4}" presName="LevelTwoTextNode" presStyleLbl="node3" presStyleIdx="0" presStyleCnt="3" custScaleX="121001" custScaleY="62093" custLinFactNeighborX="-18841">
        <dgm:presLayoutVars>
          <dgm:chPref val="3"/>
        </dgm:presLayoutVars>
      </dgm:prSet>
      <dgm:spPr/>
      <dgm:t>
        <a:bodyPr/>
        <a:lstStyle/>
        <a:p>
          <a:endParaRPr kumimoji="1" lang="ja-JP" altLang="en-US"/>
        </a:p>
      </dgm:t>
    </dgm:pt>
    <dgm:pt modelId="{42DB756B-8C6E-49BA-B57A-158AB82FA5B4}" type="pres">
      <dgm:prSet presAssocID="{8E996CB0-D250-4FB9-9125-1C509EA54CB4}" presName="level3hierChild" presStyleCnt="0"/>
      <dgm:spPr/>
    </dgm:pt>
    <dgm:pt modelId="{6E4A5255-D6F7-498B-8D71-9731D82E871C}" type="pres">
      <dgm:prSet presAssocID="{99577218-594B-4D3D-86F8-ABF225AD81CC}" presName="conn2-1" presStyleLbl="parChTrans1D4" presStyleIdx="0" presStyleCnt="2"/>
      <dgm:spPr/>
      <dgm:t>
        <a:bodyPr/>
        <a:lstStyle/>
        <a:p>
          <a:endParaRPr kumimoji="1" lang="ja-JP" altLang="en-US"/>
        </a:p>
      </dgm:t>
    </dgm:pt>
    <dgm:pt modelId="{E5FB0CE6-375E-4275-8AD2-ADCA48CD267F}" type="pres">
      <dgm:prSet presAssocID="{99577218-594B-4D3D-86F8-ABF225AD81CC}" presName="connTx" presStyleLbl="parChTrans1D4" presStyleIdx="0" presStyleCnt="2"/>
      <dgm:spPr/>
      <dgm:t>
        <a:bodyPr/>
        <a:lstStyle/>
        <a:p>
          <a:endParaRPr kumimoji="1" lang="ja-JP" altLang="en-US"/>
        </a:p>
      </dgm:t>
    </dgm:pt>
    <dgm:pt modelId="{5A529DC8-F138-45E3-9334-71A8CB563696}" type="pres">
      <dgm:prSet presAssocID="{AC943F08-F508-4434-807E-3F0A568289C3}" presName="root2" presStyleCnt="0"/>
      <dgm:spPr/>
    </dgm:pt>
    <dgm:pt modelId="{40D9FE33-E235-4DF8-BC9B-95B144738131}" type="pres">
      <dgm:prSet presAssocID="{AC943F08-F508-4434-807E-3F0A568289C3}" presName="LevelTwoTextNode" presStyleLbl="node4" presStyleIdx="0" presStyleCnt="2" custScaleX="133101" custScaleY="62093" custLinFactNeighborX="-25233">
        <dgm:presLayoutVars>
          <dgm:chPref val="3"/>
        </dgm:presLayoutVars>
      </dgm:prSet>
      <dgm:spPr/>
      <dgm:t>
        <a:bodyPr/>
        <a:lstStyle/>
        <a:p>
          <a:endParaRPr kumimoji="1" lang="ja-JP" altLang="en-US"/>
        </a:p>
      </dgm:t>
    </dgm:pt>
    <dgm:pt modelId="{2DA5CF24-6CC7-4CE4-9F10-900DE0DBC516}" type="pres">
      <dgm:prSet presAssocID="{AC943F08-F508-4434-807E-3F0A568289C3}" presName="level3hierChild" presStyleCnt="0"/>
      <dgm:spPr/>
    </dgm:pt>
    <dgm:pt modelId="{82FBDA2B-763B-425D-A97C-72CB969EAD12}" type="pres">
      <dgm:prSet presAssocID="{BD7CF9EF-A3F5-4A5A-B2FE-73DE80941418}" presName="conn2-1" presStyleLbl="parChTrans1D4" presStyleIdx="1" presStyleCnt="2"/>
      <dgm:spPr/>
      <dgm:t>
        <a:bodyPr/>
        <a:lstStyle/>
        <a:p>
          <a:endParaRPr kumimoji="1" lang="ja-JP" altLang="en-US"/>
        </a:p>
      </dgm:t>
    </dgm:pt>
    <dgm:pt modelId="{ABF6C2C8-3A9B-4110-BCAC-35922F380076}" type="pres">
      <dgm:prSet presAssocID="{BD7CF9EF-A3F5-4A5A-B2FE-73DE80941418}" presName="connTx" presStyleLbl="parChTrans1D4" presStyleIdx="1" presStyleCnt="2"/>
      <dgm:spPr/>
      <dgm:t>
        <a:bodyPr/>
        <a:lstStyle/>
        <a:p>
          <a:endParaRPr kumimoji="1" lang="ja-JP" altLang="en-US"/>
        </a:p>
      </dgm:t>
    </dgm:pt>
    <dgm:pt modelId="{2A333F6D-C18A-457E-9A2A-A7360A95712D}" type="pres">
      <dgm:prSet presAssocID="{44BEAAC3-EE23-46E1-8C92-2CD6E4D2615F}" presName="root2" presStyleCnt="0"/>
      <dgm:spPr/>
    </dgm:pt>
    <dgm:pt modelId="{FC959C57-9A1C-4005-843B-FE9D98EBF48E}" type="pres">
      <dgm:prSet presAssocID="{44BEAAC3-EE23-46E1-8C92-2CD6E4D2615F}" presName="LevelTwoTextNode" presStyleLbl="node4" presStyleIdx="1" presStyleCnt="2" custScaleX="133101" custScaleY="62093" custLinFactNeighborX="-25233">
        <dgm:presLayoutVars>
          <dgm:chPref val="3"/>
        </dgm:presLayoutVars>
      </dgm:prSet>
      <dgm:spPr/>
      <dgm:t>
        <a:bodyPr/>
        <a:lstStyle/>
        <a:p>
          <a:endParaRPr kumimoji="1" lang="ja-JP" altLang="en-US"/>
        </a:p>
      </dgm:t>
    </dgm:pt>
    <dgm:pt modelId="{28B326B3-8BA1-4EE7-B5E9-1E5A06AF6535}" type="pres">
      <dgm:prSet presAssocID="{44BEAAC3-EE23-46E1-8C92-2CD6E4D2615F}" presName="level3hierChild" presStyleCnt="0"/>
      <dgm:spPr/>
    </dgm:pt>
    <dgm:pt modelId="{8B42165E-1BC0-403A-834A-7C0D1D0727E6}" type="pres">
      <dgm:prSet presAssocID="{4E6C6A01-2046-469D-9568-4CA23BBD507B}" presName="conn2-1" presStyleLbl="parChTrans1D2" presStyleIdx="1" presStyleCnt="2"/>
      <dgm:spPr/>
      <dgm:t>
        <a:bodyPr/>
        <a:lstStyle/>
        <a:p>
          <a:endParaRPr kumimoji="1" lang="ja-JP" altLang="en-US"/>
        </a:p>
      </dgm:t>
    </dgm:pt>
    <dgm:pt modelId="{96AC29D4-0A27-4547-BEA2-D4132F10A8CB}" type="pres">
      <dgm:prSet presAssocID="{4E6C6A01-2046-469D-9568-4CA23BBD507B}" presName="connTx" presStyleLbl="parChTrans1D2" presStyleIdx="1" presStyleCnt="2"/>
      <dgm:spPr/>
      <dgm:t>
        <a:bodyPr/>
        <a:lstStyle/>
        <a:p>
          <a:endParaRPr kumimoji="1" lang="ja-JP" altLang="en-US"/>
        </a:p>
      </dgm:t>
    </dgm:pt>
    <dgm:pt modelId="{C04BA3C1-71D9-4F2E-A864-ABC968444223}" type="pres">
      <dgm:prSet presAssocID="{2B2DE341-A76D-4689-AC0F-878A4738A156}" presName="root2" presStyleCnt="0"/>
      <dgm:spPr/>
    </dgm:pt>
    <dgm:pt modelId="{25B7AE06-C03E-4DAA-AE59-FCC0824925BA}" type="pres">
      <dgm:prSet presAssocID="{2B2DE341-A76D-4689-AC0F-878A4738A156}" presName="LevelTwoTextNode" presStyleLbl="node2" presStyleIdx="1" presStyleCnt="2" custScaleX="75132" custScaleY="68302" custLinFactNeighborX="-9837">
        <dgm:presLayoutVars>
          <dgm:chPref val="3"/>
        </dgm:presLayoutVars>
      </dgm:prSet>
      <dgm:spPr/>
      <dgm:t>
        <a:bodyPr/>
        <a:lstStyle/>
        <a:p>
          <a:endParaRPr kumimoji="1" lang="ja-JP" altLang="en-US"/>
        </a:p>
      </dgm:t>
    </dgm:pt>
    <dgm:pt modelId="{B1A83D30-A6E0-43AF-9C21-4761DFD53C5B}" type="pres">
      <dgm:prSet presAssocID="{2B2DE341-A76D-4689-AC0F-878A4738A156}" presName="level3hierChild" presStyleCnt="0"/>
      <dgm:spPr/>
    </dgm:pt>
    <dgm:pt modelId="{68594014-3AF6-4FB9-A724-CE3CC66FAA74}" type="pres">
      <dgm:prSet presAssocID="{A8828BAB-4900-4FF2-987D-7498831DD405}" presName="conn2-1" presStyleLbl="parChTrans1D3" presStyleIdx="1" presStyleCnt="3"/>
      <dgm:spPr/>
      <dgm:t>
        <a:bodyPr/>
        <a:lstStyle/>
        <a:p>
          <a:endParaRPr kumimoji="1" lang="ja-JP" altLang="en-US"/>
        </a:p>
      </dgm:t>
    </dgm:pt>
    <dgm:pt modelId="{87ED5910-7718-4AA9-8337-4EA5CB53368C}" type="pres">
      <dgm:prSet presAssocID="{A8828BAB-4900-4FF2-987D-7498831DD405}" presName="connTx" presStyleLbl="parChTrans1D3" presStyleIdx="1" presStyleCnt="3"/>
      <dgm:spPr/>
      <dgm:t>
        <a:bodyPr/>
        <a:lstStyle/>
        <a:p>
          <a:endParaRPr kumimoji="1" lang="ja-JP" altLang="en-US"/>
        </a:p>
      </dgm:t>
    </dgm:pt>
    <dgm:pt modelId="{A807BFDF-64FF-4065-A5D6-6AAC987B7E77}" type="pres">
      <dgm:prSet presAssocID="{D6DD045D-C5C5-4DF9-8F63-E3EB04B4C443}" presName="root2" presStyleCnt="0"/>
      <dgm:spPr/>
    </dgm:pt>
    <dgm:pt modelId="{469F179A-7E4A-40DA-A0A2-71200584F113}" type="pres">
      <dgm:prSet presAssocID="{D6DD045D-C5C5-4DF9-8F63-E3EB04B4C443}" presName="LevelTwoTextNode" presStyleLbl="node3" presStyleIdx="1" presStyleCnt="3" custScaleX="121001" custScaleY="62093" custLinFactNeighborX="-18459">
        <dgm:presLayoutVars>
          <dgm:chPref val="3"/>
        </dgm:presLayoutVars>
      </dgm:prSet>
      <dgm:spPr/>
      <dgm:t>
        <a:bodyPr/>
        <a:lstStyle/>
        <a:p>
          <a:endParaRPr kumimoji="1" lang="ja-JP" altLang="en-US"/>
        </a:p>
      </dgm:t>
    </dgm:pt>
    <dgm:pt modelId="{025C6FEB-CFD9-42C4-9695-CDF6799C6258}" type="pres">
      <dgm:prSet presAssocID="{D6DD045D-C5C5-4DF9-8F63-E3EB04B4C443}" presName="level3hierChild" presStyleCnt="0"/>
      <dgm:spPr/>
    </dgm:pt>
    <dgm:pt modelId="{C3816002-1483-464C-AD28-3983F98A30F7}" type="pres">
      <dgm:prSet presAssocID="{7003AC99-2918-4300-AEEE-176F46AC17AA}" presName="conn2-1" presStyleLbl="parChTrans1D3" presStyleIdx="2" presStyleCnt="3"/>
      <dgm:spPr/>
      <dgm:t>
        <a:bodyPr/>
        <a:lstStyle/>
        <a:p>
          <a:endParaRPr kumimoji="1" lang="ja-JP" altLang="en-US"/>
        </a:p>
      </dgm:t>
    </dgm:pt>
    <dgm:pt modelId="{FB018A98-3A12-4C43-BE65-E4F40D0798C7}" type="pres">
      <dgm:prSet presAssocID="{7003AC99-2918-4300-AEEE-176F46AC17AA}" presName="connTx" presStyleLbl="parChTrans1D3" presStyleIdx="2" presStyleCnt="3"/>
      <dgm:spPr/>
      <dgm:t>
        <a:bodyPr/>
        <a:lstStyle/>
        <a:p>
          <a:endParaRPr kumimoji="1" lang="ja-JP" altLang="en-US"/>
        </a:p>
      </dgm:t>
    </dgm:pt>
    <dgm:pt modelId="{B3197965-07E8-451B-A0F6-27FA88BF922A}" type="pres">
      <dgm:prSet presAssocID="{2FE134ED-7108-475F-837F-A145D732974C}" presName="root2" presStyleCnt="0"/>
      <dgm:spPr/>
    </dgm:pt>
    <dgm:pt modelId="{0D491732-F772-4194-984E-6F62E1542E8C}" type="pres">
      <dgm:prSet presAssocID="{2FE134ED-7108-475F-837F-A145D732974C}" presName="LevelTwoTextNode" presStyleLbl="node3" presStyleIdx="2" presStyleCnt="3" custScaleX="121001" custScaleY="62093" custLinFactNeighborX="-18459">
        <dgm:presLayoutVars>
          <dgm:chPref val="3"/>
        </dgm:presLayoutVars>
      </dgm:prSet>
      <dgm:spPr/>
      <dgm:t>
        <a:bodyPr/>
        <a:lstStyle/>
        <a:p>
          <a:endParaRPr kumimoji="1" lang="ja-JP" altLang="en-US"/>
        </a:p>
      </dgm:t>
    </dgm:pt>
    <dgm:pt modelId="{E6383C6A-EE4E-41A5-967A-F292E4E21E08}" type="pres">
      <dgm:prSet presAssocID="{2FE134ED-7108-475F-837F-A145D732974C}" presName="level3hierChild" presStyleCnt="0"/>
      <dgm:spPr/>
    </dgm:pt>
  </dgm:ptLst>
  <dgm:cxnLst>
    <dgm:cxn modelId="{C1DB7117-6C44-46B9-A823-0803C7C96AB1}" type="presOf" srcId="{D6DD045D-C5C5-4DF9-8F63-E3EB04B4C443}" destId="{469F179A-7E4A-40DA-A0A2-71200584F113}" srcOrd="0" destOrd="0" presId="urn:microsoft.com/office/officeart/2005/8/layout/hierarchy2"/>
    <dgm:cxn modelId="{A43694D9-700D-43CA-9F91-31F535E8571F}" type="presOf" srcId="{2FE134ED-7108-475F-837F-A145D732974C}" destId="{0D491732-F772-4194-984E-6F62E1542E8C}" srcOrd="0" destOrd="0" presId="urn:microsoft.com/office/officeart/2005/8/layout/hierarchy2"/>
    <dgm:cxn modelId="{1F10577C-E4C0-4A77-A61A-441E2850D4A1}" type="presOf" srcId="{4E6C6A01-2046-469D-9568-4CA23BBD507B}" destId="{8B42165E-1BC0-403A-834A-7C0D1D0727E6}" srcOrd="0" destOrd="0" presId="urn:microsoft.com/office/officeart/2005/8/layout/hierarchy2"/>
    <dgm:cxn modelId="{C75F53B8-2611-431F-BA93-8F9F7477322E}" type="presOf" srcId="{3FA6DBB0-99D1-4531-AB75-4C41F100D877}" destId="{A34C0972-5AAD-40CA-BD37-8AE7DBBD9E91}" srcOrd="0" destOrd="0" presId="urn:microsoft.com/office/officeart/2005/8/layout/hierarchy2"/>
    <dgm:cxn modelId="{4853BE9A-BE08-4683-A9B4-2DA889065F7F}" type="presOf" srcId="{4E6C6A01-2046-469D-9568-4CA23BBD507B}" destId="{96AC29D4-0A27-4547-BEA2-D4132F10A8CB}" srcOrd="1" destOrd="0" presId="urn:microsoft.com/office/officeart/2005/8/layout/hierarchy2"/>
    <dgm:cxn modelId="{4807CCE4-D536-456F-BE31-D46E8B803DDA}" type="presOf" srcId="{44BEAAC3-EE23-46E1-8C92-2CD6E4D2615F}" destId="{FC959C57-9A1C-4005-843B-FE9D98EBF48E}" srcOrd="0" destOrd="0" presId="urn:microsoft.com/office/officeart/2005/8/layout/hierarchy2"/>
    <dgm:cxn modelId="{1D26E8E4-E496-4C97-B40A-45E2F0468355}" srcId="{8E996CB0-D250-4FB9-9125-1C509EA54CB4}" destId="{44BEAAC3-EE23-46E1-8C92-2CD6E4D2615F}" srcOrd="1" destOrd="0" parTransId="{BD7CF9EF-A3F5-4A5A-B2FE-73DE80941418}" sibTransId="{7664D458-78AA-467B-ADB7-457DC4E66F6E}"/>
    <dgm:cxn modelId="{0E1C9056-34FD-41AD-BA78-0965AFB21F92}" type="presOf" srcId="{A8828BAB-4900-4FF2-987D-7498831DD405}" destId="{87ED5910-7718-4AA9-8337-4EA5CB53368C}" srcOrd="1" destOrd="0" presId="urn:microsoft.com/office/officeart/2005/8/layout/hierarchy2"/>
    <dgm:cxn modelId="{0BFB7D09-4077-4025-8E45-ED3B32FDBC56}" srcId="{2B2DE341-A76D-4689-AC0F-878A4738A156}" destId="{2FE134ED-7108-475F-837F-A145D732974C}" srcOrd="1" destOrd="0" parTransId="{7003AC99-2918-4300-AEEE-176F46AC17AA}" sibTransId="{EA45C560-9452-42B5-AAD2-B463B767105D}"/>
    <dgm:cxn modelId="{ED10F06F-8DA1-46E9-9C5C-E51D5C6EBA85}" type="presOf" srcId="{7003AC99-2918-4300-AEEE-176F46AC17AA}" destId="{C3816002-1483-464C-AD28-3983F98A30F7}" srcOrd="0" destOrd="0" presId="urn:microsoft.com/office/officeart/2005/8/layout/hierarchy2"/>
    <dgm:cxn modelId="{65C4313A-4892-4AB2-9B34-4BC587B72CA8}" srcId="{2B2DE341-A76D-4689-AC0F-878A4738A156}" destId="{D6DD045D-C5C5-4DF9-8F63-E3EB04B4C443}" srcOrd="0" destOrd="0" parTransId="{A8828BAB-4900-4FF2-987D-7498831DD405}" sibTransId="{1A0D8326-BEF5-4576-A0A4-15A299A7B51A}"/>
    <dgm:cxn modelId="{5DEF8D8C-5739-419E-B12E-5A4F9F8F748B}" type="presOf" srcId="{8E996CB0-D250-4FB9-9125-1C509EA54CB4}" destId="{498043D4-B162-4582-B534-42A6E40F97EC}" srcOrd="0" destOrd="0" presId="urn:microsoft.com/office/officeart/2005/8/layout/hierarchy2"/>
    <dgm:cxn modelId="{F8AC50F4-0D93-485A-911A-5DE7F4F6A2D9}" type="presOf" srcId="{C0DB06B3-2E80-4FE7-AD8E-9596B9747613}" destId="{44D8640F-6F7E-41D0-BCA4-67781CA851B4}" srcOrd="0" destOrd="0" presId="urn:microsoft.com/office/officeart/2005/8/layout/hierarchy2"/>
    <dgm:cxn modelId="{5BC01F86-AC39-4026-BC5D-A74B336D2FCE}" srcId="{BF7795A1-90E0-4B30-91D1-78758310FF91}" destId="{3FA6DBB0-99D1-4531-AB75-4C41F100D877}" srcOrd="0" destOrd="0" parTransId="{E8AFC4E5-07A1-47FD-918D-E94880F4ED72}" sibTransId="{79E4E0E0-4440-47F3-A703-576531851726}"/>
    <dgm:cxn modelId="{ED7F0B6F-EB49-499D-94A6-7D4B893859E6}" type="presOf" srcId="{AC943F08-F508-4434-807E-3F0A568289C3}" destId="{40D9FE33-E235-4DF8-BC9B-95B144738131}" srcOrd="0" destOrd="0" presId="urn:microsoft.com/office/officeart/2005/8/layout/hierarchy2"/>
    <dgm:cxn modelId="{DBEC6212-D617-42D2-855D-D070ACF7BEBC}" type="presOf" srcId="{99577218-594B-4D3D-86F8-ABF225AD81CC}" destId="{6E4A5255-D6F7-498B-8D71-9731D82E871C}" srcOrd="0" destOrd="0" presId="urn:microsoft.com/office/officeart/2005/8/layout/hierarchy2"/>
    <dgm:cxn modelId="{E463D78A-4978-4D4C-B331-82EC8F7AE8C5}" type="presOf" srcId="{7003AC99-2918-4300-AEEE-176F46AC17AA}" destId="{FB018A98-3A12-4C43-BE65-E4F40D0798C7}" srcOrd="1" destOrd="0" presId="urn:microsoft.com/office/officeart/2005/8/layout/hierarchy2"/>
    <dgm:cxn modelId="{BE8F4B34-3523-4CB0-BB31-5A406F6B80FA}" type="presOf" srcId="{2B2DE341-A76D-4689-AC0F-878A4738A156}" destId="{25B7AE06-C03E-4DAA-AE59-FCC0824925BA}" srcOrd="0" destOrd="0" presId="urn:microsoft.com/office/officeart/2005/8/layout/hierarchy2"/>
    <dgm:cxn modelId="{02A2E5C4-003F-41AC-AF00-E128032E9640}" type="presOf" srcId="{BD7CF9EF-A3F5-4A5A-B2FE-73DE80941418}" destId="{ABF6C2C8-3A9B-4110-BCAC-35922F380076}" srcOrd="1" destOrd="0" presId="urn:microsoft.com/office/officeart/2005/8/layout/hierarchy2"/>
    <dgm:cxn modelId="{D79A8596-90F5-4F74-A751-8E310D6743CC}" srcId="{3FA6DBB0-99D1-4531-AB75-4C41F100D877}" destId="{2B2DE341-A76D-4689-AC0F-878A4738A156}" srcOrd="1" destOrd="0" parTransId="{4E6C6A01-2046-469D-9568-4CA23BBD507B}" sibTransId="{29DE9AA0-565D-40EF-A089-D0E9C21E8026}"/>
    <dgm:cxn modelId="{152627AF-E6EB-4F1A-8228-610BA6BAB6BF}" type="presOf" srcId="{A8828BAB-4900-4FF2-987D-7498831DD405}" destId="{68594014-3AF6-4FB9-A724-CE3CC66FAA74}" srcOrd="0" destOrd="0" presId="urn:microsoft.com/office/officeart/2005/8/layout/hierarchy2"/>
    <dgm:cxn modelId="{BD014A86-8AB0-4F70-BA4F-8DD66004A8D0}" type="presOf" srcId="{2E9DBBAA-3980-4FAB-AF06-3D393E90227E}" destId="{7F444CD3-20D9-432C-BDDE-2D0C1876F640}" srcOrd="0" destOrd="0" presId="urn:microsoft.com/office/officeart/2005/8/layout/hierarchy2"/>
    <dgm:cxn modelId="{77833FE6-BF05-4FB2-ADFD-7E989A1468CE}" type="presOf" srcId="{99577218-594B-4D3D-86F8-ABF225AD81CC}" destId="{E5FB0CE6-375E-4275-8AD2-ADCA48CD267F}" srcOrd="1" destOrd="0" presId="urn:microsoft.com/office/officeart/2005/8/layout/hierarchy2"/>
    <dgm:cxn modelId="{9C209B89-5505-4679-8190-A32AF1D5CCD4}" srcId="{8E996CB0-D250-4FB9-9125-1C509EA54CB4}" destId="{AC943F08-F508-4434-807E-3F0A568289C3}" srcOrd="0" destOrd="0" parTransId="{99577218-594B-4D3D-86F8-ABF225AD81CC}" sibTransId="{AA680F24-71B9-4BB0-A118-A7FD6934EEC7}"/>
    <dgm:cxn modelId="{38EE65D4-48D1-41E3-878F-067C7C766442}" type="presOf" srcId="{C0DB06B3-2E80-4FE7-AD8E-9596B9747613}" destId="{2FDC57CA-D409-48D0-985C-E3803DA55AD0}" srcOrd="1" destOrd="0" presId="urn:microsoft.com/office/officeart/2005/8/layout/hierarchy2"/>
    <dgm:cxn modelId="{4AF2D181-ED25-477D-8781-DD610CEF8174}" srcId="{04503EE2-A552-4607-B965-138E398CE6EB}" destId="{8E996CB0-D250-4FB9-9125-1C509EA54CB4}" srcOrd="0" destOrd="0" parTransId="{C0DB06B3-2E80-4FE7-AD8E-9596B9747613}" sibTransId="{DA0E82D1-235E-41F7-AA06-68715109F15F}"/>
    <dgm:cxn modelId="{CD323ED1-E8A3-4B06-BF33-963610F474A7}" type="presOf" srcId="{04503EE2-A552-4607-B965-138E398CE6EB}" destId="{A71645F2-0A28-4619-A913-9174CC725E4C}" srcOrd="0" destOrd="0" presId="urn:microsoft.com/office/officeart/2005/8/layout/hierarchy2"/>
    <dgm:cxn modelId="{67CA83C0-B487-4F14-8561-CB04A2E630D2}" type="presOf" srcId="{2E9DBBAA-3980-4FAB-AF06-3D393E90227E}" destId="{CB1EA738-B424-48B1-8F4F-F7E9CE2086DE}" srcOrd="1" destOrd="0" presId="urn:microsoft.com/office/officeart/2005/8/layout/hierarchy2"/>
    <dgm:cxn modelId="{F6AB9109-FBF6-42AD-9C5D-DD6870295109}" type="presOf" srcId="{BF7795A1-90E0-4B30-91D1-78758310FF91}" destId="{0E8D9178-924E-426E-A070-1EB40ED46E3D}" srcOrd="0" destOrd="0" presId="urn:microsoft.com/office/officeart/2005/8/layout/hierarchy2"/>
    <dgm:cxn modelId="{919B2E15-777F-44F9-B413-FFB13D6F3D32}" type="presOf" srcId="{BD7CF9EF-A3F5-4A5A-B2FE-73DE80941418}" destId="{82FBDA2B-763B-425D-A97C-72CB969EAD12}" srcOrd="0" destOrd="0" presId="urn:microsoft.com/office/officeart/2005/8/layout/hierarchy2"/>
    <dgm:cxn modelId="{C0D2802E-E1F6-449B-86D0-93F5CBB82B7D}" srcId="{3FA6DBB0-99D1-4531-AB75-4C41F100D877}" destId="{04503EE2-A552-4607-B965-138E398CE6EB}" srcOrd="0" destOrd="0" parTransId="{2E9DBBAA-3980-4FAB-AF06-3D393E90227E}" sibTransId="{265C7746-9CB3-4DBF-859C-FEC8E5A10D12}"/>
    <dgm:cxn modelId="{689B72B6-F37E-4BD9-904E-D64C29BD5EA4}" type="presParOf" srcId="{0E8D9178-924E-426E-A070-1EB40ED46E3D}" destId="{75CA85EC-0DF5-47DA-93A1-188DBE804F89}" srcOrd="0" destOrd="0" presId="urn:microsoft.com/office/officeart/2005/8/layout/hierarchy2"/>
    <dgm:cxn modelId="{0D067D2A-9DB8-4D34-8422-2AC51C7BADC6}" type="presParOf" srcId="{75CA85EC-0DF5-47DA-93A1-188DBE804F89}" destId="{A34C0972-5AAD-40CA-BD37-8AE7DBBD9E91}" srcOrd="0" destOrd="0" presId="urn:microsoft.com/office/officeart/2005/8/layout/hierarchy2"/>
    <dgm:cxn modelId="{A721ECBD-2AB4-441F-A5CC-8643A3E2EDDC}" type="presParOf" srcId="{75CA85EC-0DF5-47DA-93A1-188DBE804F89}" destId="{38324ECF-74E7-4392-B5FA-2F7F9818B36C}" srcOrd="1" destOrd="0" presId="urn:microsoft.com/office/officeart/2005/8/layout/hierarchy2"/>
    <dgm:cxn modelId="{0F6924FC-D19C-42C7-8DAF-0C9E9E3ADA86}" type="presParOf" srcId="{38324ECF-74E7-4392-B5FA-2F7F9818B36C}" destId="{7F444CD3-20D9-432C-BDDE-2D0C1876F640}" srcOrd="0" destOrd="0" presId="urn:microsoft.com/office/officeart/2005/8/layout/hierarchy2"/>
    <dgm:cxn modelId="{FABEF474-6F6E-4AE3-8CCC-60C113651029}" type="presParOf" srcId="{7F444CD3-20D9-432C-BDDE-2D0C1876F640}" destId="{CB1EA738-B424-48B1-8F4F-F7E9CE2086DE}" srcOrd="0" destOrd="0" presId="urn:microsoft.com/office/officeart/2005/8/layout/hierarchy2"/>
    <dgm:cxn modelId="{36E70A47-2611-4694-B2AF-27B237E8114C}" type="presParOf" srcId="{38324ECF-74E7-4392-B5FA-2F7F9818B36C}" destId="{50891147-0A94-4B6D-8E3B-088983652741}" srcOrd="1" destOrd="0" presId="urn:microsoft.com/office/officeart/2005/8/layout/hierarchy2"/>
    <dgm:cxn modelId="{06AC027A-2CB0-4DBC-8B07-BD22CC8A0333}" type="presParOf" srcId="{50891147-0A94-4B6D-8E3B-088983652741}" destId="{A71645F2-0A28-4619-A913-9174CC725E4C}" srcOrd="0" destOrd="0" presId="urn:microsoft.com/office/officeart/2005/8/layout/hierarchy2"/>
    <dgm:cxn modelId="{A5A2746A-ABC2-40AC-A539-26E758C6FA28}" type="presParOf" srcId="{50891147-0A94-4B6D-8E3B-088983652741}" destId="{12F4BAE3-B7EC-4DD5-A6BF-2496713D20C9}" srcOrd="1" destOrd="0" presId="urn:microsoft.com/office/officeart/2005/8/layout/hierarchy2"/>
    <dgm:cxn modelId="{C47B29A8-0B12-4006-A533-3DABFBEC1315}" type="presParOf" srcId="{12F4BAE3-B7EC-4DD5-A6BF-2496713D20C9}" destId="{44D8640F-6F7E-41D0-BCA4-67781CA851B4}" srcOrd="0" destOrd="0" presId="urn:microsoft.com/office/officeart/2005/8/layout/hierarchy2"/>
    <dgm:cxn modelId="{7CA0A8A7-EFF0-4F05-802D-B096A0727FFA}" type="presParOf" srcId="{44D8640F-6F7E-41D0-BCA4-67781CA851B4}" destId="{2FDC57CA-D409-48D0-985C-E3803DA55AD0}" srcOrd="0" destOrd="0" presId="urn:microsoft.com/office/officeart/2005/8/layout/hierarchy2"/>
    <dgm:cxn modelId="{AB900D01-F5D5-471B-9607-C7CDA527EA3A}" type="presParOf" srcId="{12F4BAE3-B7EC-4DD5-A6BF-2496713D20C9}" destId="{66F26C87-99A3-47BF-8356-798911F750A4}" srcOrd="1" destOrd="0" presId="urn:microsoft.com/office/officeart/2005/8/layout/hierarchy2"/>
    <dgm:cxn modelId="{BDDDFBCF-9317-4058-B691-5AEF47BB4929}" type="presParOf" srcId="{66F26C87-99A3-47BF-8356-798911F750A4}" destId="{498043D4-B162-4582-B534-42A6E40F97EC}" srcOrd="0" destOrd="0" presId="urn:microsoft.com/office/officeart/2005/8/layout/hierarchy2"/>
    <dgm:cxn modelId="{51C6B6AE-8D56-4F11-8837-28D632FA2895}" type="presParOf" srcId="{66F26C87-99A3-47BF-8356-798911F750A4}" destId="{42DB756B-8C6E-49BA-B57A-158AB82FA5B4}" srcOrd="1" destOrd="0" presId="urn:microsoft.com/office/officeart/2005/8/layout/hierarchy2"/>
    <dgm:cxn modelId="{7CBA8C67-B0F6-4F1B-A0AF-1B9E9BD056B6}" type="presParOf" srcId="{42DB756B-8C6E-49BA-B57A-158AB82FA5B4}" destId="{6E4A5255-D6F7-498B-8D71-9731D82E871C}" srcOrd="0" destOrd="0" presId="urn:microsoft.com/office/officeart/2005/8/layout/hierarchy2"/>
    <dgm:cxn modelId="{9EB59B7A-8DBC-40C1-8B57-D4D8BFAE6D5E}" type="presParOf" srcId="{6E4A5255-D6F7-498B-8D71-9731D82E871C}" destId="{E5FB0CE6-375E-4275-8AD2-ADCA48CD267F}" srcOrd="0" destOrd="0" presId="urn:microsoft.com/office/officeart/2005/8/layout/hierarchy2"/>
    <dgm:cxn modelId="{CAA1F28B-427A-4758-BAFE-672CD0D21CBA}" type="presParOf" srcId="{42DB756B-8C6E-49BA-B57A-158AB82FA5B4}" destId="{5A529DC8-F138-45E3-9334-71A8CB563696}" srcOrd="1" destOrd="0" presId="urn:microsoft.com/office/officeart/2005/8/layout/hierarchy2"/>
    <dgm:cxn modelId="{704EEBEA-79C1-484A-BF00-F620B4E2F3F0}" type="presParOf" srcId="{5A529DC8-F138-45E3-9334-71A8CB563696}" destId="{40D9FE33-E235-4DF8-BC9B-95B144738131}" srcOrd="0" destOrd="0" presId="urn:microsoft.com/office/officeart/2005/8/layout/hierarchy2"/>
    <dgm:cxn modelId="{390A486D-AD21-4810-B790-2A8F377972F2}" type="presParOf" srcId="{5A529DC8-F138-45E3-9334-71A8CB563696}" destId="{2DA5CF24-6CC7-4CE4-9F10-900DE0DBC516}" srcOrd="1" destOrd="0" presId="urn:microsoft.com/office/officeart/2005/8/layout/hierarchy2"/>
    <dgm:cxn modelId="{546C96D2-981C-4324-83AB-CDC704066815}" type="presParOf" srcId="{42DB756B-8C6E-49BA-B57A-158AB82FA5B4}" destId="{82FBDA2B-763B-425D-A97C-72CB969EAD12}" srcOrd="2" destOrd="0" presId="urn:microsoft.com/office/officeart/2005/8/layout/hierarchy2"/>
    <dgm:cxn modelId="{EDB8B259-93FE-42DA-AC98-757FB70FFF8D}" type="presParOf" srcId="{82FBDA2B-763B-425D-A97C-72CB969EAD12}" destId="{ABF6C2C8-3A9B-4110-BCAC-35922F380076}" srcOrd="0" destOrd="0" presId="urn:microsoft.com/office/officeart/2005/8/layout/hierarchy2"/>
    <dgm:cxn modelId="{66669906-997A-41E2-835C-810430731109}" type="presParOf" srcId="{42DB756B-8C6E-49BA-B57A-158AB82FA5B4}" destId="{2A333F6D-C18A-457E-9A2A-A7360A95712D}" srcOrd="3" destOrd="0" presId="urn:microsoft.com/office/officeart/2005/8/layout/hierarchy2"/>
    <dgm:cxn modelId="{CE41B036-B4C1-467A-B0D2-121BA50589AC}" type="presParOf" srcId="{2A333F6D-C18A-457E-9A2A-A7360A95712D}" destId="{FC959C57-9A1C-4005-843B-FE9D98EBF48E}" srcOrd="0" destOrd="0" presId="urn:microsoft.com/office/officeart/2005/8/layout/hierarchy2"/>
    <dgm:cxn modelId="{5F7EDD90-DF4B-4638-A31D-25C12BC5A9C8}" type="presParOf" srcId="{2A333F6D-C18A-457E-9A2A-A7360A95712D}" destId="{28B326B3-8BA1-4EE7-B5E9-1E5A06AF6535}" srcOrd="1" destOrd="0" presId="urn:microsoft.com/office/officeart/2005/8/layout/hierarchy2"/>
    <dgm:cxn modelId="{F078A915-102C-4DEA-9A60-D4939A30593E}" type="presParOf" srcId="{38324ECF-74E7-4392-B5FA-2F7F9818B36C}" destId="{8B42165E-1BC0-403A-834A-7C0D1D0727E6}" srcOrd="2" destOrd="0" presId="urn:microsoft.com/office/officeart/2005/8/layout/hierarchy2"/>
    <dgm:cxn modelId="{2337F64F-2E10-4862-A13B-D98B2F3DC268}" type="presParOf" srcId="{8B42165E-1BC0-403A-834A-7C0D1D0727E6}" destId="{96AC29D4-0A27-4547-BEA2-D4132F10A8CB}" srcOrd="0" destOrd="0" presId="urn:microsoft.com/office/officeart/2005/8/layout/hierarchy2"/>
    <dgm:cxn modelId="{08114A90-EC2C-4FA1-98B5-B0F390101CCE}" type="presParOf" srcId="{38324ECF-74E7-4392-B5FA-2F7F9818B36C}" destId="{C04BA3C1-71D9-4F2E-A864-ABC968444223}" srcOrd="3" destOrd="0" presId="urn:microsoft.com/office/officeart/2005/8/layout/hierarchy2"/>
    <dgm:cxn modelId="{CB5B99F4-76D9-45B8-8964-03781DA636C4}" type="presParOf" srcId="{C04BA3C1-71D9-4F2E-A864-ABC968444223}" destId="{25B7AE06-C03E-4DAA-AE59-FCC0824925BA}" srcOrd="0" destOrd="0" presId="urn:microsoft.com/office/officeart/2005/8/layout/hierarchy2"/>
    <dgm:cxn modelId="{C34B50E6-B4AC-468F-9307-3E2C8A612DFA}" type="presParOf" srcId="{C04BA3C1-71D9-4F2E-A864-ABC968444223}" destId="{B1A83D30-A6E0-43AF-9C21-4761DFD53C5B}" srcOrd="1" destOrd="0" presId="urn:microsoft.com/office/officeart/2005/8/layout/hierarchy2"/>
    <dgm:cxn modelId="{94D53396-22DA-45BE-9F68-64D2F917840D}" type="presParOf" srcId="{B1A83D30-A6E0-43AF-9C21-4761DFD53C5B}" destId="{68594014-3AF6-4FB9-A724-CE3CC66FAA74}" srcOrd="0" destOrd="0" presId="urn:microsoft.com/office/officeart/2005/8/layout/hierarchy2"/>
    <dgm:cxn modelId="{1360912A-593F-4AC4-88E1-D10F8A47CDAE}" type="presParOf" srcId="{68594014-3AF6-4FB9-A724-CE3CC66FAA74}" destId="{87ED5910-7718-4AA9-8337-4EA5CB53368C}" srcOrd="0" destOrd="0" presId="urn:microsoft.com/office/officeart/2005/8/layout/hierarchy2"/>
    <dgm:cxn modelId="{EDAB8EF9-43DB-455E-8093-2ECACB634001}" type="presParOf" srcId="{B1A83D30-A6E0-43AF-9C21-4761DFD53C5B}" destId="{A807BFDF-64FF-4065-A5D6-6AAC987B7E77}" srcOrd="1" destOrd="0" presId="urn:microsoft.com/office/officeart/2005/8/layout/hierarchy2"/>
    <dgm:cxn modelId="{D2D3D2A1-82AE-4D54-8BCD-BD577C394C89}" type="presParOf" srcId="{A807BFDF-64FF-4065-A5D6-6AAC987B7E77}" destId="{469F179A-7E4A-40DA-A0A2-71200584F113}" srcOrd="0" destOrd="0" presId="urn:microsoft.com/office/officeart/2005/8/layout/hierarchy2"/>
    <dgm:cxn modelId="{AB83F4D5-35AC-4718-8E26-BF0B62F793C6}" type="presParOf" srcId="{A807BFDF-64FF-4065-A5D6-6AAC987B7E77}" destId="{025C6FEB-CFD9-42C4-9695-CDF6799C6258}" srcOrd="1" destOrd="0" presId="urn:microsoft.com/office/officeart/2005/8/layout/hierarchy2"/>
    <dgm:cxn modelId="{71841BD9-B992-4E43-94A1-958747E8E000}" type="presParOf" srcId="{B1A83D30-A6E0-43AF-9C21-4761DFD53C5B}" destId="{C3816002-1483-464C-AD28-3983F98A30F7}" srcOrd="2" destOrd="0" presId="urn:microsoft.com/office/officeart/2005/8/layout/hierarchy2"/>
    <dgm:cxn modelId="{24D268FF-084E-4E36-BC8A-15DE15DC6130}" type="presParOf" srcId="{C3816002-1483-464C-AD28-3983F98A30F7}" destId="{FB018A98-3A12-4C43-BE65-E4F40D0798C7}" srcOrd="0" destOrd="0" presId="urn:microsoft.com/office/officeart/2005/8/layout/hierarchy2"/>
    <dgm:cxn modelId="{CFAF00D1-24EE-4720-B16A-1A51871F0709}" type="presParOf" srcId="{B1A83D30-A6E0-43AF-9C21-4761DFD53C5B}" destId="{B3197965-07E8-451B-A0F6-27FA88BF922A}" srcOrd="3" destOrd="0" presId="urn:microsoft.com/office/officeart/2005/8/layout/hierarchy2"/>
    <dgm:cxn modelId="{3886BE93-419E-4DA9-AFEC-E46E0A2B563E}" type="presParOf" srcId="{B3197965-07E8-451B-A0F6-27FA88BF922A}" destId="{0D491732-F772-4194-984E-6F62E1542E8C}" srcOrd="0" destOrd="0" presId="urn:microsoft.com/office/officeart/2005/8/layout/hierarchy2"/>
    <dgm:cxn modelId="{8F054A74-6BF1-4E93-865A-3BD9A255912C}" type="presParOf" srcId="{B3197965-07E8-451B-A0F6-27FA88BF922A}" destId="{E6383C6A-EE4E-41A5-967A-F292E4E21E08}"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B69CF6-7BCF-451B-ACA4-B85BFA066B2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32B4BF8B-1508-419A-8483-31ED78AA6C97}">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ctr"/>
          <a:r>
            <a:rPr kumimoji="1" lang="ja-JP" altLang="en-US" sz="2400" b="1" dirty="0"/>
            <a:t>第</a:t>
          </a:r>
          <a:r>
            <a:rPr kumimoji="1" lang="en-US" altLang="ja-JP" sz="2400" b="1" dirty="0"/>
            <a:t>1</a:t>
          </a:r>
          <a:r>
            <a:rPr kumimoji="1" lang="ja-JP" altLang="en-US" sz="2400" b="1" dirty="0"/>
            <a:t>編 総則</a:t>
          </a:r>
          <a:r>
            <a:rPr kumimoji="1" lang="en-US" altLang="ja-JP" sz="2400" b="1" dirty="0"/>
            <a:t/>
          </a:r>
          <a:br>
            <a:rPr kumimoji="1" lang="en-US" altLang="ja-JP" sz="2400" b="1" dirty="0"/>
          </a:br>
          <a:r>
            <a:rPr kumimoji="1" lang="en-US" altLang="ja-JP" sz="2400" b="1" dirty="0"/>
            <a:t/>
          </a:r>
          <a:br>
            <a:rPr kumimoji="1" lang="en-US" altLang="ja-JP" sz="2400" b="1" dirty="0"/>
          </a:br>
          <a:r>
            <a:rPr kumimoji="1" lang="ja-JP" altLang="en-US" sz="2400" b="1" dirty="0"/>
            <a:t>第</a:t>
          </a:r>
          <a:r>
            <a:rPr kumimoji="1" lang="en-US" altLang="ja-JP" sz="2400" b="1" dirty="0"/>
            <a:t>1</a:t>
          </a:r>
          <a:r>
            <a:rPr kumimoji="1" lang="ja-JP" altLang="en-US" sz="2400" b="1" dirty="0"/>
            <a:t>章　通則</a:t>
          </a:r>
        </a:p>
      </dgm:t>
    </dgm:pt>
    <dgm:pt modelId="{9B5AD2B8-D5EC-407D-9F72-FFBB90104AFB}" type="parTrans" cxnId="{568EBD55-AF6C-4A02-BDE4-5A8F25B972F2}">
      <dgm:prSet/>
      <dgm:spPr/>
      <dgm:t>
        <a:bodyPr/>
        <a:lstStyle/>
        <a:p>
          <a:pPr algn="ctr"/>
          <a:endParaRPr kumimoji="1" lang="ja-JP" altLang="en-US" sz="2400" b="1"/>
        </a:p>
      </dgm:t>
    </dgm:pt>
    <dgm:pt modelId="{65573DC9-86F7-4509-B099-2C3E8315212A}" type="sibTrans" cxnId="{568EBD55-AF6C-4A02-BDE4-5A8F25B972F2}">
      <dgm:prSet/>
      <dgm:spPr/>
      <dgm:t>
        <a:bodyPr/>
        <a:lstStyle/>
        <a:p>
          <a:pPr algn="ctr"/>
          <a:endParaRPr kumimoji="1" lang="ja-JP" altLang="en-US" sz="2400" b="1"/>
        </a:p>
      </dgm:t>
    </dgm:pt>
    <dgm:pt modelId="{384C2D1C-B087-4FE9-BDF7-540CF097CBA5}">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400" b="1" dirty="0"/>
            <a:t> 権利の主体</a:t>
          </a:r>
        </a:p>
      </dgm:t>
    </dgm:pt>
    <dgm:pt modelId="{18BE082E-A7B3-4074-A8FD-7C7D085390CA}" type="parTrans" cxnId="{FDB08D5F-D77B-45BB-BBDA-7F2A24E18446}">
      <dgm:prSet custT="1"/>
      <dgm:spPr/>
      <dgm:t>
        <a:bodyPr/>
        <a:lstStyle/>
        <a:p>
          <a:pPr algn="ctr"/>
          <a:endParaRPr kumimoji="1" lang="ja-JP" altLang="en-US" sz="2400" b="1"/>
        </a:p>
      </dgm:t>
    </dgm:pt>
    <dgm:pt modelId="{3D05B09E-DB03-4A8D-861B-2D6B2941B8AB}" type="sibTrans" cxnId="{FDB08D5F-D77B-45BB-BBDA-7F2A24E18446}">
      <dgm:prSet/>
      <dgm:spPr/>
      <dgm:t>
        <a:bodyPr/>
        <a:lstStyle/>
        <a:p>
          <a:pPr algn="ctr"/>
          <a:endParaRPr kumimoji="1" lang="ja-JP" altLang="en-US" sz="2400" b="1"/>
        </a:p>
      </dgm:t>
    </dgm:pt>
    <dgm:pt modelId="{F974AE93-4AE1-4B37-89BF-C04F2494DAC7}">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l"/>
          <a:r>
            <a:rPr kumimoji="1" lang="ja-JP" altLang="en-US" sz="2400" b="1"/>
            <a:t> 第</a:t>
          </a:r>
          <a:r>
            <a:rPr kumimoji="1" lang="en-US" altLang="ja-JP" sz="2400" b="1"/>
            <a:t>3</a:t>
          </a:r>
          <a:r>
            <a:rPr kumimoji="1" lang="ja-JP" altLang="en-US" sz="2400" b="1"/>
            <a:t>章　法人</a:t>
          </a:r>
        </a:p>
      </dgm:t>
    </dgm:pt>
    <dgm:pt modelId="{2E408C2F-EF80-4FA3-933E-37836916BD52}" type="parTrans" cxnId="{E896FF93-8FA2-442D-A9C1-D1CCC027E2E4}">
      <dgm:prSet custT="1"/>
      <dgm:spPr/>
      <dgm:t>
        <a:bodyPr/>
        <a:lstStyle/>
        <a:p>
          <a:pPr algn="ctr"/>
          <a:endParaRPr kumimoji="1" lang="ja-JP" altLang="en-US" sz="2400" b="1"/>
        </a:p>
      </dgm:t>
    </dgm:pt>
    <dgm:pt modelId="{B6811E0A-23AA-45D1-9A80-BBDFC0BAA1E9}" type="sibTrans" cxnId="{E896FF93-8FA2-442D-A9C1-D1CCC027E2E4}">
      <dgm:prSet/>
      <dgm:spPr/>
      <dgm:t>
        <a:bodyPr/>
        <a:lstStyle/>
        <a:p>
          <a:pPr algn="ctr"/>
          <a:endParaRPr kumimoji="1" lang="ja-JP" altLang="en-US" sz="2400" b="1"/>
        </a:p>
      </dgm:t>
    </dgm:pt>
    <dgm:pt modelId="{410081D3-E82D-40C0-904B-CE43F42F38B6}">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400" b="1" dirty="0"/>
            <a:t> 権利の客体</a:t>
          </a:r>
        </a:p>
      </dgm:t>
    </dgm:pt>
    <dgm:pt modelId="{E5DD2526-8941-49FA-A544-AF0430DF524C}" type="parTrans" cxnId="{EFF85EB3-B120-4CA5-9D5B-04BEE2308C47}">
      <dgm:prSet custT="1"/>
      <dgm:spPr/>
      <dgm:t>
        <a:bodyPr/>
        <a:lstStyle/>
        <a:p>
          <a:pPr algn="ctr"/>
          <a:endParaRPr kumimoji="1" lang="ja-JP" altLang="en-US" sz="2400" b="1"/>
        </a:p>
      </dgm:t>
    </dgm:pt>
    <dgm:pt modelId="{D8D0B83A-173C-47D1-9445-8897A8B6158C}" type="sibTrans" cxnId="{EFF85EB3-B120-4CA5-9D5B-04BEE2308C47}">
      <dgm:prSet/>
      <dgm:spPr/>
      <dgm:t>
        <a:bodyPr/>
        <a:lstStyle/>
        <a:p>
          <a:pPr algn="ctr"/>
          <a:endParaRPr kumimoji="1" lang="ja-JP" altLang="en-US" sz="2400" b="1"/>
        </a:p>
      </dgm:t>
    </dgm:pt>
    <dgm:pt modelId="{6B135B91-0424-4D6B-8E4B-79FD4A49ECE1}">
      <dgm:prSet phldrT="[テキスト]" custT="1">
        <dgm:style>
          <a:lnRef idx="1">
            <a:schemeClr val="accent1"/>
          </a:lnRef>
          <a:fillRef idx="2">
            <a:schemeClr val="accent1"/>
          </a:fillRef>
          <a:effectRef idx="1">
            <a:schemeClr val="accent1"/>
          </a:effectRef>
          <a:fontRef idx="minor">
            <a:schemeClr val="dk1"/>
          </a:fontRef>
        </dgm:style>
      </dgm:prSet>
      <dgm:spPr/>
      <dgm:t>
        <a:bodyPr/>
        <a:lstStyle/>
        <a:p>
          <a:pPr algn="l"/>
          <a:r>
            <a:rPr kumimoji="1" lang="ja-JP" altLang="en-US" sz="2400" b="1" dirty="0"/>
            <a:t> </a:t>
          </a:r>
          <a:r>
            <a:rPr kumimoji="1" lang="ja-JP" altLang="en-US" sz="2400" b="1" dirty="0">
              <a:hlinkClick xmlns:r="http://schemas.openxmlformats.org/officeDocument/2006/relationships" r:id="rId1" action="ppaction://hlinksldjump"/>
            </a:rPr>
            <a:t>第</a:t>
          </a:r>
          <a:r>
            <a:rPr kumimoji="1" lang="en-US" altLang="ja-JP" sz="2400" b="1" dirty="0">
              <a:hlinkClick xmlns:r="http://schemas.openxmlformats.org/officeDocument/2006/relationships" r:id="rId1" action="ppaction://hlinksldjump"/>
            </a:rPr>
            <a:t>5</a:t>
          </a:r>
          <a:r>
            <a:rPr kumimoji="1" lang="ja-JP" altLang="en-US" sz="2400" b="1" dirty="0">
              <a:hlinkClick xmlns:r="http://schemas.openxmlformats.org/officeDocument/2006/relationships" r:id="rId1" action="ppaction://hlinksldjump"/>
            </a:rPr>
            <a:t>章　法律行為</a:t>
          </a:r>
          <a:endParaRPr kumimoji="1" lang="ja-JP" altLang="en-US" sz="2400" b="1" dirty="0"/>
        </a:p>
      </dgm:t>
    </dgm:pt>
    <dgm:pt modelId="{CB7C36D3-64B8-456E-9D36-65639EA07438}" type="parTrans" cxnId="{536F31CC-598E-47DE-9CBB-F2D46632FB72}">
      <dgm:prSet custT="1"/>
      <dgm:spPr/>
      <dgm:t>
        <a:bodyPr/>
        <a:lstStyle/>
        <a:p>
          <a:pPr algn="ctr"/>
          <a:endParaRPr kumimoji="1" lang="ja-JP" altLang="en-US" sz="2400" b="1"/>
        </a:p>
      </dgm:t>
    </dgm:pt>
    <dgm:pt modelId="{7EE3A661-1A2D-4299-9789-B2E54A62EE78}" type="sibTrans" cxnId="{536F31CC-598E-47DE-9CBB-F2D46632FB72}">
      <dgm:prSet/>
      <dgm:spPr/>
      <dgm:t>
        <a:bodyPr/>
        <a:lstStyle/>
        <a:p>
          <a:pPr algn="ctr"/>
          <a:endParaRPr kumimoji="1" lang="ja-JP" altLang="en-US" sz="2400" b="1"/>
        </a:p>
      </dgm:t>
    </dgm:pt>
    <dgm:pt modelId="{4FB03492-FB05-464F-9CDC-E6CA268A0DFA}">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l"/>
          <a:r>
            <a:rPr kumimoji="1" lang="ja-JP" altLang="en-US" sz="2400" b="1"/>
            <a:t> 第</a:t>
          </a:r>
          <a:r>
            <a:rPr kumimoji="1" lang="en-US" altLang="ja-JP" sz="2400" b="1"/>
            <a:t>6</a:t>
          </a:r>
          <a:r>
            <a:rPr kumimoji="1" lang="ja-JP" altLang="en-US" sz="2400" b="1"/>
            <a:t>章　期間の計算</a:t>
          </a:r>
        </a:p>
      </dgm:t>
    </dgm:pt>
    <dgm:pt modelId="{E7449240-5EA5-4CE7-B00E-F31C25B607E1}" type="parTrans" cxnId="{4CC12348-91A5-462A-8EC5-92B016A11FE2}">
      <dgm:prSet custT="1"/>
      <dgm:spPr/>
      <dgm:t>
        <a:bodyPr/>
        <a:lstStyle/>
        <a:p>
          <a:endParaRPr kumimoji="1" lang="ja-JP" altLang="en-US" sz="2400" b="1"/>
        </a:p>
      </dgm:t>
    </dgm:pt>
    <dgm:pt modelId="{B7383524-6B12-41B3-90F6-C2E26F304D3D}" type="sibTrans" cxnId="{4CC12348-91A5-462A-8EC5-92B016A11FE2}">
      <dgm:prSet/>
      <dgm:spPr/>
      <dgm:t>
        <a:bodyPr/>
        <a:lstStyle/>
        <a:p>
          <a:endParaRPr kumimoji="1" lang="ja-JP" altLang="en-US" sz="2400" b="1"/>
        </a:p>
      </dgm:t>
    </dgm:pt>
    <dgm:pt modelId="{5CB59CA2-A053-41F0-BB89-456F7DF1AAA1}">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l"/>
          <a:r>
            <a:rPr kumimoji="1" lang="ja-JP" altLang="en-US" sz="2400" b="1"/>
            <a:t> 第</a:t>
          </a:r>
          <a:r>
            <a:rPr kumimoji="1" lang="en-US" altLang="ja-JP" sz="2400" b="1"/>
            <a:t>7</a:t>
          </a:r>
          <a:r>
            <a:rPr kumimoji="1" lang="ja-JP" altLang="en-US" sz="2400" b="1"/>
            <a:t>章　時効</a:t>
          </a:r>
        </a:p>
      </dgm:t>
    </dgm:pt>
    <dgm:pt modelId="{49FBD249-E58C-4FCE-8F96-D206A4F28639}" type="parTrans" cxnId="{CEAD3356-5A9F-4908-99E0-8CF531F406A4}">
      <dgm:prSet custT="1"/>
      <dgm:spPr/>
      <dgm:t>
        <a:bodyPr/>
        <a:lstStyle/>
        <a:p>
          <a:endParaRPr kumimoji="1" lang="ja-JP" altLang="en-US" sz="2400" b="1"/>
        </a:p>
      </dgm:t>
    </dgm:pt>
    <dgm:pt modelId="{346BABDB-4908-4A8D-B6F0-2B129C0D2851}" type="sibTrans" cxnId="{CEAD3356-5A9F-4908-99E0-8CF531F406A4}">
      <dgm:prSet/>
      <dgm:spPr/>
      <dgm:t>
        <a:bodyPr/>
        <a:lstStyle/>
        <a:p>
          <a:endParaRPr kumimoji="1" lang="ja-JP" altLang="en-US" sz="2400" b="1"/>
        </a:p>
      </dgm:t>
    </dgm:pt>
    <dgm:pt modelId="{9BB0BD1C-A807-48AA-94A5-E3C791C24E35}">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l"/>
          <a:r>
            <a:rPr kumimoji="1" lang="ja-JP" altLang="en-US" sz="2400" b="1"/>
            <a:t> 第</a:t>
          </a:r>
          <a:r>
            <a:rPr kumimoji="1" lang="en-US" altLang="ja-JP" sz="2400" b="1"/>
            <a:t>2</a:t>
          </a:r>
          <a:r>
            <a:rPr kumimoji="1" lang="ja-JP" altLang="en-US" sz="2400" b="1"/>
            <a:t>章　人</a:t>
          </a:r>
        </a:p>
      </dgm:t>
    </dgm:pt>
    <dgm:pt modelId="{586C3A43-C344-43B4-B7EF-31D2B4366375}" type="parTrans" cxnId="{34E1A39F-51D1-4E63-9F1D-B395313744DA}">
      <dgm:prSet custT="1"/>
      <dgm:spPr/>
      <dgm:t>
        <a:bodyPr/>
        <a:lstStyle/>
        <a:p>
          <a:endParaRPr kumimoji="1" lang="ja-JP" altLang="en-US" sz="2400" b="1"/>
        </a:p>
      </dgm:t>
    </dgm:pt>
    <dgm:pt modelId="{EA91281C-EA8E-4DE1-BB01-634B00BFD547}" type="sibTrans" cxnId="{34E1A39F-51D1-4E63-9F1D-B395313744DA}">
      <dgm:prSet/>
      <dgm:spPr/>
      <dgm:t>
        <a:bodyPr/>
        <a:lstStyle/>
        <a:p>
          <a:endParaRPr kumimoji="1" lang="ja-JP" altLang="en-US" sz="2400" b="1"/>
        </a:p>
      </dgm:t>
    </dgm:pt>
    <dgm:pt modelId="{0B9867FA-BD33-4D1E-B5F0-4C4AA875FFBF}">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l"/>
          <a:r>
            <a:rPr kumimoji="1" lang="ja-JP" altLang="en-US" sz="2400" b="1"/>
            <a:t> 第</a:t>
          </a:r>
          <a:r>
            <a:rPr kumimoji="1" lang="en-US" altLang="ja-JP" sz="2400" b="1"/>
            <a:t>4</a:t>
          </a:r>
          <a:r>
            <a:rPr kumimoji="1" lang="ja-JP" altLang="en-US" sz="2400" b="1"/>
            <a:t>章　物</a:t>
          </a:r>
        </a:p>
      </dgm:t>
    </dgm:pt>
    <dgm:pt modelId="{A876BE16-A2C1-4FCE-8625-548ADD04195D}" type="parTrans" cxnId="{B9F9BC89-C643-4F55-9B21-AC41827B684D}">
      <dgm:prSet custT="1"/>
      <dgm:spPr/>
      <dgm:t>
        <a:bodyPr/>
        <a:lstStyle/>
        <a:p>
          <a:endParaRPr kumimoji="1" lang="ja-JP" altLang="en-US" sz="2400" b="1"/>
        </a:p>
      </dgm:t>
    </dgm:pt>
    <dgm:pt modelId="{B723935F-97FF-432C-BED7-75D06F3E9D68}" type="sibTrans" cxnId="{B9F9BC89-C643-4F55-9B21-AC41827B684D}">
      <dgm:prSet/>
      <dgm:spPr/>
      <dgm:t>
        <a:bodyPr/>
        <a:lstStyle/>
        <a:p>
          <a:endParaRPr kumimoji="1" lang="ja-JP" altLang="en-US" sz="2400" b="1"/>
        </a:p>
      </dgm:t>
    </dgm:pt>
    <dgm:pt modelId="{78004555-04B7-4073-ACC8-9C30ED76B9D8}">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400" b="1"/>
            <a:t> 権利の変動</a:t>
          </a:r>
        </a:p>
      </dgm:t>
    </dgm:pt>
    <dgm:pt modelId="{F9A0E674-7ADB-4606-9DF6-76B092748506}" type="parTrans" cxnId="{DD911211-3044-417B-8AD6-A11A82C9922C}">
      <dgm:prSet custT="1"/>
      <dgm:spPr/>
      <dgm:t>
        <a:bodyPr/>
        <a:lstStyle/>
        <a:p>
          <a:endParaRPr kumimoji="1" lang="ja-JP" altLang="en-US" sz="2400" b="1"/>
        </a:p>
      </dgm:t>
    </dgm:pt>
    <dgm:pt modelId="{FF5BDD51-8BEE-480A-9A41-29C467878869}" type="sibTrans" cxnId="{DD911211-3044-417B-8AD6-A11A82C9922C}">
      <dgm:prSet/>
      <dgm:spPr/>
      <dgm:t>
        <a:bodyPr/>
        <a:lstStyle/>
        <a:p>
          <a:endParaRPr kumimoji="1" lang="ja-JP" altLang="en-US" sz="2400" b="1"/>
        </a:p>
      </dgm:t>
    </dgm:pt>
    <dgm:pt modelId="{8358A4E5-C156-418B-8E0F-450103A80CB2}" type="pres">
      <dgm:prSet presAssocID="{39B69CF6-7BCF-451B-ACA4-B85BFA066B29}" presName="diagram" presStyleCnt="0">
        <dgm:presLayoutVars>
          <dgm:chPref val="1"/>
          <dgm:dir/>
          <dgm:animOne val="branch"/>
          <dgm:animLvl val="lvl"/>
          <dgm:resizeHandles val="exact"/>
        </dgm:presLayoutVars>
      </dgm:prSet>
      <dgm:spPr/>
      <dgm:t>
        <a:bodyPr/>
        <a:lstStyle/>
        <a:p>
          <a:endParaRPr kumimoji="1" lang="ja-JP" altLang="en-US"/>
        </a:p>
      </dgm:t>
    </dgm:pt>
    <dgm:pt modelId="{399EB5BF-876F-4095-9F3B-0D0CBA7E5AC4}" type="pres">
      <dgm:prSet presAssocID="{32B4BF8B-1508-419A-8483-31ED78AA6C97}" presName="root1" presStyleCnt="0"/>
      <dgm:spPr/>
    </dgm:pt>
    <dgm:pt modelId="{52C69B5A-748E-414B-976B-375BFDFF7B85}" type="pres">
      <dgm:prSet presAssocID="{32B4BF8B-1508-419A-8483-31ED78AA6C97}" presName="LevelOneTextNode" presStyleLbl="node0" presStyleIdx="0" presStyleCnt="1" custScaleX="161051" custScaleY="214359" custLinFactNeighborX="-487" custLinFactNeighborY="-26251">
        <dgm:presLayoutVars>
          <dgm:chPref val="3"/>
        </dgm:presLayoutVars>
      </dgm:prSet>
      <dgm:spPr/>
      <dgm:t>
        <a:bodyPr/>
        <a:lstStyle/>
        <a:p>
          <a:endParaRPr kumimoji="1" lang="ja-JP" altLang="en-US"/>
        </a:p>
      </dgm:t>
    </dgm:pt>
    <dgm:pt modelId="{F7EA948F-518E-4877-B676-95772E515236}" type="pres">
      <dgm:prSet presAssocID="{32B4BF8B-1508-419A-8483-31ED78AA6C97}" presName="level2hierChild" presStyleCnt="0"/>
      <dgm:spPr/>
    </dgm:pt>
    <dgm:pt modelId="{CA051721-4BE2-4E80-BA13-A1FAA68892E7}" type="pres">
      <dgm:prSet presAssocID="{18BE082E-A7B3-4074-A8FD-7C7D085390CA}" presName="conn2-1" presStyleLbl="parChTrans1D2" presStyleIdx="0" presStyleCnt="3"/>
      <dgm:spPr/>
      <dgm:t>
        <a:bodyPr/>
        <a:lstStyle/>
        <a:p>
          <a:endParaRPr kumimoji="1" lang="ja-JP" altLang="en-US"/>
        </a:p>
      </dgm:t>
    </dgm:pt>
    <dgm:pt modelId="{4CFB1A8A-E7B3-4176-982D-018A0613C543}" type="pres">
      <dgm:prSet presAssocID="{18BE082E-A7B3-4074-A8FD-7C7D085390CA}" presName="connTx" presStyleLbl="parChTrans1D2" presStyleIdx="0" presStyleCnt="3"/>
      <dgm:spPr/>
      <dgm:t>
        <a:bodyPr/>
        <a:lstStyle/>
        <a:p>
          <a:endParaRPr kumimoji="1" lang="ja-JP" altLang="en-US"/>
        </a:p>
      </dgm:t>
    </dgm:pt>
    <dgm:pt modelId="{3B754364-2BC8-44FB-BB97-68D2D587D539}" type="pres">
      <dgm:prSet presAssocID="{384C2D1C-B087-4FE9-BDF7-540CF097CBA5}" presName="root2" presStyleCnt="0"/>
      <dgm:spPr/>
    </dgm:pt>
    <dgm:pt modelId="{37A6CE6F-3881-473A-8592-B4203E6693DF}" type="pres">
      <dgm:prSet presAssocID="{384C2D1C-B087-4FE9-BDF7-540CF097CBA5}" presName="LevelTwoTextNode" presStyleLbl="node2" presStyleIdx="0" presStyleCnt="3" custScaleX="146410" custScaleY="121001" custLinFactNeighborX="-14956" custLinFactNeighborY="-3451">
        <dgm:presLayoutVars>
          <dgm:chPref val="3"/>
        </dgm:presLayoutVars>
      </dgm:prSet>
      <dgm:spPr/>
      <dgm:t>
        <a:bodyPr/>
        <a:lstStyle/>
        <a:p>
          <a:endParaRPr kumimoji="1" lang="ja-JP" altLang="en-US"/>
        </a:p>
      </dgm:t>
    </dgm:pt>
    <dgm:pt modelId="{ED35D635-DE76-4210-970E-966A263554E7}" type="pres">
      <dgm:prSet presAssocID="{384C2D1C-B087-4FE9-BDF7-540CF097CBA5}" presName="level3hierChild" presStyleCnt="0"/>
      <dgm:spPr/>
    </dgm:pt>
    <dgm:pt modelId="{B85CD550-0B22-40BC-B671-BDBB2F1251A3}" type="pres">
      <dgm:prSet presAssocID="{586C3A43-C344-43B4-B7EF-31D2B4366375}" presName="conn2-1" presStyleLbl="parChTrans1D3" presStyleIdx="0" presStyleCnt="6"/>
      <dgm:spPr/>
      <dgm:t>
        <a:bodyPr/>
        <a:lstStyle/>
        <a:p>
          <a:endParaRPr kumimoji="1" lang="ja-JP" altLang="en-US"/>
        </a:p>
      </dgm:t>
    </dgm:pt>
    <dgm:pt modelId="{65EC2F80-FCEB-43A5-9EE5-27299CA82461}" type="pres">
      <dgm:prSet presAssocID="{586C3A43-C344-43B4-B7EF-31D2B4366375}" presName="connTx" presStyleLbl="parChTrans1D3" presStyleIdx="0" presStyleCnt="6"/>
      <dgm:spPr/>
      <dgm:t>
        <a:bodyPr/>
        <a:lstStyle/>
        <a:p>
          <a:endParaRPr kumimoji="1" lang="ja-JP" altLang="en-US"/>
        </a:p>
      </dgm:t>
    </dgm:pt>
    <dgm:pt modelId="{0FC145A7-04D4-4A98-B7CD-97C1B0011854}" type="pres">
      <dgm:prSet presAssocID="{9BB0BD1C-A807-48AA-94A5-E3C791C24E35}" presName="root2" presStyleCnt="0"/>
      <dgm:spPr/>
    </dgm:pt>
    <dgm:pt modelId="{9AF88CFD-E36A-4E63-919F-7C031DE62761}" type="pres">
      <dgm:prSet presAssocID="{9BB0BD1C-A807-48AA-94A5-E3C791C24E35}" presName="LevelTwoTextNode" presStyleLbl="node3" presStyleIdx="0" presStyleCnt="6" custScaleX="214359" custScaleY="90910" custLinFactNeighborX="-12107">
        <dgm:presLayoutVars>
          <dgm:chPref val="3"/>
        </dgm:presLayoutVars>
      </dgm:prSet>
      <dgm:spPr/>
      <dgm:t>
        <a:bodyPr/>
        <a:lstStyle/>
        <a:p>
          <a:endParaRPr kumimoji="1" lang="ja-JP" altLang="en-US"/>
        </a:p>
      </dgm:t>
    </dgm:pt>
    <dgm:pt modelId="{62FE1B06-2419-49CC-AEC4-A71685D5BA75}" type="pres">
      <dgm:prSet presAssocID="{9BB0BD1C-A807-48AA-94A5-E3C791C24E35}" presName="level3hierChild" presStyleCnt="0"/>
      <dgm:spPr/>
    </dgm:pt>
    <dgm:pt modelId="{79F8CC58-EAA2-443B-86AA-BC916B1B5EDB}" type="pres">
      <dgm:prSet presAssocID="{2E408C2F-EF80-4FA3-933E-37836916BD52}" presName="conn2-1" presStyleLbl="parChTrans1D3" presStyleIdx="1" presStyleCnt="6"/>
      <dgm:spPr/>
      <dgm:t>
        <a:bodyPr/>
        <a:lstStyle/>
        <a:p>
          <a:endParaRPr kumimoji="1" lang="ja-JP" altLang="en-US"/>
        </a:p>
      </dgm:t>
    </dgm:pt>
    <dgm:pt modelId="{79DAC474-7B11-4671-BD5A-54894D9ED05A}" type="pres">
      <dgm:prSet presAssocID="{2E408C2F-EF80-4FA3-933E-37836916BD52}" presName="connTx" presStyleLbl="parChTrans1D3" presStyleIdx="1" presStyleCnt="6"/>
      <dgm:spPr/>
      <dgm:t>
        <a:bodyPr/>
        <a:lstStyle/>
        <a:p>
          <a:endParaRPr kumimoji="1" lang="ja-JP" altLang="en-US"/>
        </a:p>
      </dgm:t>
    </dgm:pt>
    <dgm:pt modelId="{A5C7225F-1B32-45A0-8929-66916F635B7B}" type="pres">
      <dgm:prSet presAssocID="{F974AE93-4AE1-4B37-89BF-C04F2494DAC7}" presName="root2" presStyleCnt="0"/>
      <dgm:spPr/>
    </dgm:pt>
    <dgm:pt modelId="{856057BE-661D-4D5F-BE4B-38B8C9067659}" type="pres">
      <dgm:prSet presAssocID="{F974AE93-4AE1-4B37-89BF-C04F2494DAC7}" presName="LevelTwoTextNode" presStyleLbl="node3" presStyleIdx="1" presStyleCnt="6" custScaleX="214359" custScaleY="90910" custLinFactNeighborX="-10757">
        <dgm:presLayoutVars>
          <dgm:chPref val="3"/>
        </dgm:presLayoutVars>
      </dgm:prSet>
      <dgm:spPr/>
      <dgm:t>
        <a:bodyPr/>
        <a:lstStyle/>
        <a:p>
          <a:endParaRPr kumimoji="1" lang="ja-JP" altLang="en-US"/>
        </a:p>
      </dgm:t>
    </dgm:pt>
    <dgm:pt modelId="{136720D2-5F3E-42E2-8E92-339CE431AA71}" type="pres">
      <dgm:prSet presAssocID="{F974AE93-4AE1-4B37-89BF-C04F2494DAC7}" presName="level3hierChild" presStyleCnt="0"/>
      <dgm:spPr/>
    </dgm:pt>
    <dgm:pt modelId="{6B2148FD-9B83-4307-A761-2EA193623FAD}" type="pres">
      <dgm:prSet presAssocID="{E5DD2526-8941-49FA-A544-AF0430DF524C}" presName="conn2-1" presStyleLbl="parChTrans1D2" presStyleIdx="1" presStyleCnt="3"/>
      <dgm:spPr/>
      <dgm:t>
        <a:bodyPr/>
        <a:lstStyle/>
        <a:p>
          <a:endParaRPr kumimoji="1" lang="ja-JP" altLang="en-US"/>
        </a:p>
      </dgm:t>
    </dgm:pt>
    <dgm:pt modelId="{90C0421E-06AB-461F-B1EF-D0CD275858D3}" type="pres">
      <dgm:prSet presAssocID="{E5DD2526-8941-49FA-A544-AF0430DF524C}" presName="connTx" presStyleLbl="parChTrans1D2" presStyleIdx="1" presStyleCnt="3"/>
      <dgm:spPr/>
      <dgm:t>
        <a:bodyPr/>
        <a:lstStyle/>
        <a:p>
          <a:endParaRPr kumimoji="1" lang="ja-JP" altLang="en-US"/>
        </a:p>
      </dgm:t>
    </dgm:pt>
    <dgm:pt modelId="{631D53E6-5D79-4004-99C3-09B89B29C211}" type="pres">
      <dgm:prSet presAssocID="{410081D3-E82D-40C0-904B-CE43F42F38B6}" presName="root2" presStyleCnt="0"/>
      <dgm:spPr/>
    </dgm:pt>
    <dgm:pt modelId="{96DDAAE8-635A-4DA1-8F09-F0321DA0A012}" type="pres">
      <dgm:prSet presAssocID="{410081D3-E82D-40C0-904B-CE43F42F38B6}" presName="LevelTwoTextNode" presStyleLbl="node2" presStyleIdx="1" presStyleCnt="3" custScaleX="146410" custScaleY="121001" custLinFactNeighborX="-13689" custLinFactNeighborY="-178">
        <dgm:presLayoutVars>
          <dgm:chPref val="3"/>
        </dgm:presLayoutVars>
      </dgm:prSet>
      <dgm:spPr/>
      <dgm:t>
        <a:bodyPr/>
        <a:lstStyle/>
        <a:p>
          <a:endParaRPr kumimoji="1" lang="ja-JP" altLang="en-US"/>
        </a:p>
      </dgm:t>
    </dgm:pt>
    <dgm:pt modelId="{B898AE4F-2364-4FDB-A0EC-2D6C82E18CFA}" type="pres">
      <dgm:prSet presAssocID="{410081D3-E82D-40C0-904B-CE43F42F38B6}" presName="level3hierChild" presStyleCnt="0"/>
      <dgm:spPr/>
    </dgm:pt>
    <dgm:pt modelId="{416C543F-FBB7-4B9A-95E3-37243FE1EC2C}" type="pres">
      <dgm:prSet presAssocID="{A876BE16-A2C1-4FCE-8625-548ADD04195D}" presName="conn2-1" presStyleLbl="parChTrans1D3" presStyleIdx="2" presStyleCnt="6"/>
      <dgm:spPr/>
      <dgm:t>
        <a:bodyPr/>
        <a:lstStyle/>
        <a:p>
          <a:endParaRPr kumimoji="1" lang="ja-JP" altLang="en-US"/>
        </a:p>
      </dgm:t>
    </dgm:pt>
    <dgm:pt modelId="{A489FCD0-D723-45C6-B3B1-5F6D50C77BFE}" type="pres">
      <dgm:prSet presAssocID="{A876BE16-A2C1-4FCE-8625-548ADD04195D}" presName="connTx" presStyleLbl="parChTrans1D3" presStyleIdx="2" presStyleCnt="6"/>
      <dgm:spPr/>
      <dgm:t>
        <a:bodyPr/>
        <a:lstStyle/>
        <a:p>
          <a:endParaRPr kumimoji="1" lang="ja-JP" altLang="en-US"/>
        </a:p>
      </dgm:t>
    </dgm:pt>
    <dgm:pt modelId="{D107C2B1-8D0C-4FE3-AE71-547A8910A75F}" type="pres">
      <dgm:prSet presAssocID="{0B9867FA-BD33-4D1E-B5F0-4C4AA875FFBF}" presName="root2" presStyleCnt="0"/>
      <dgm:spPr/>
    </dgm:pt>
    <dgm:pt modelId="{8D94C3DB-A16F-442D-8EAF-CEE546FD901B}" type="pres">
      <dgm:prSet presAssocID="{0B9867FA-BD33-4D1E-B5F0-4C4AA875FFBF}" presName="LevelTwoTextNode" presStyleLbl="node3" presStyleIdx="2" presStyleCnt="6" custScaleX="214359" custScaleY="90910" custLinFactNeighborX="-12107">
        <dgm:presLayoutVars>
          <dgm:chPref val="3"/>
        </dgm:presLayoutVars>
      </dgm:prSet>
      <dgm:spPr/>
      <dgm:t>
        <a:bodyPr/>
        <a:lstStyle/>
        <a:p>
          <a:endParaRPr kumimoji="1" lang="ja-JP" altLang="en-US"/>
        </a:p>
      </dgm:t>
    </dgm:pt>
    <dgm:pt modelId="{985DAD24-3B2C-47C0-90A1-64959C4BDB60}" type="pres">
      <dgm:prSet presAssocID="{0B9867FA-BD33-4D1E-B5F0-4C4AA875FFBF}" presName="level3hierChild" presStyleCnt="0"/>
      <dgm:spPr/>
    </dgm:pt>
    <dgm:pt modelId="{5DB7F1A5-2847-4E7C-8429-F763F79D3665}" type="pres">
      <dgm:prSet presAssocID="{F9A0E674-7ADB-4606-9DF6-76B092748506}" presName="conn2-1" presStyleLbl="parChTrans1D2" presStyleIdx="2" presStyleCnt="3"/>
      <dgm:spPr/>
      <dgm:t>
        <a:bodyPr/>
        <a:lstStyle/>
        <a:p>
          <a:endParaRPr kumimoji="1" lang="ja-JP" altLang="en-US"/>
        </a:p>
      </dgm:t>
    </dgm:pt>
    <dgm:pt modelId="{F7C59D1A-5A2D-459A-977A-74182F853090}" type="pres">
      <dgm:prSet presAssocID="{F9A0E674-7ADB-4606-9DF6-76B092748506}" presName="connTx" presStyleLbl="parChTrans1D2" presStyleIdx="2" presStyleCnt="3"/>
      <dgm:spPr/>
      <dgm:t>
        <a:bodyPr/>
        <a:lstStyle/>
        <a:p>
          <a:endParaRPr kumimoji="1" lang="ja-JP" altLang="en-US"/>
        </a:p>
      </dgm:t>
    </dgm:pt>
    <dgm:pt modelId="{EB2ECC9C-4A1B-4347-A958-656E9E84D766}" type="pres">
      <dgm:prSet presAssocID="{78004555-04B7-4073-ACC8-9C30ED76B9D8}" presName="root2" presStyleCnt="0"/>
      <dgm:spPr/>
    </dgm:pt>
    <dgm:pt modelId="{8CA8A151-AA49-41DE-80D0-D23B9CB465C9}" type="pres">
      <dgm:prSet presAssocID="{78004555-04B7-4073-ACC8-9C30ED76B9D8}" presName="LevelTwoTextNode" presStyleLbl="node2" presStyleIdx="2" presStyleCnt="3" custScaleX="146410" custScaleY="121001" custLinFactNeighborX="-12871" custLinFactNeighborY="139">
        <dgm:presLayoutVars>
          <dgm:chPref val="3"/>
        </dgm:presLayoutVars>
      </dgm:prSet>
      <dgm:spPr/>
      <dgm:t>
        <a:bodyPr/>
        <a:lstStyle/>
        <a:p>
          <a:endParaRPr kumimoji="1" lang="ja-JP" altLang="en-US"/>
        </a:p>
      </dgm:t>
    </dgm:pt>
    <dgm:pt modelId="{91AA1374-43F0-411E-B264-274C7146DFCB}" type="pres">
      <dgm:prSet presAssocID="{78004555-04B7-4073-ACC8-9C30ED76B9D8}" presName="level3hierChild" presStyleCnt="0"/>
      <dgm:spPr/>
    </dgm:pt>
    <dgm:pt modelId="{EEB8E8FA-0A9C-4555-8573-5214F9DD3C6F}" type="pres">
      <dgm:prSet presAssocID="{CB7C36D3-64B8-456E-9D36-65639EA07438}" presName="conn2-1" presStyleLbl="parChTrans1D3" presStyleIdx="3" presStyleCnt="6"/>
      <dgm:spPr/>
      <dgm:t>
        <a:bodyPr/>
        <a:lstStyle/>
        <a:p>
          <a:endParaRPr kumimoji="1" lang="ja-JP" altLang="en-US"/>
        </a:p>
      </dgm:t>
    </dgm:pt>
    <dgm:pt modelId="{D3035C4F-A60C-467E-9B33-48585F891005}" type="pres">
      <dgm:prSet presAssocID="{CB7C36D3-64B8-456E-9D36-65639EA07438}" presName="connTx" presStyleLbl="parChTrans1D3" presStyleIdx="3" presStyleCnt="6"/>
      <dgm:spPr/>
      <dgm:t>
        <a:bodyPr/>
        <a:lstStyle/>
        <a:p>
          <a:endParaRPr kumimoji="1" lang="ja-JP" altLang="en-US"/>
        </a:p>
      </dgm:t>
    </dgm:pt>
    <dgm:pt modelId="{ED18A4F8-F109-4EF0-A965-0BE8FCAFA34E}" type="pres">
      <dgm:prSet presAssocID="{6B135B91-0424-4D6B-8E4B-79FD4A49ECE1}" presName="root2" presStyleCnt="0"/>
      <dgm:spPr/>
    </dgm:pt>
    <dgm:pt modelId="{CA46B44B-77AC-4F85-AEB1-1B34E6C18D86}" type="pres">
      <dgm:prSet presAssocID="{6B135B91-0424-4D6B-8E4B-79FD4A49ECE1}" presName="LevelTwoTextNode" presStyleLbl="node3" presStyleIdx="3" presStyleCnt="6" custScaleX="214359" custScaleY="90910" custLinFactNeighborX="-12581">
        <dgm:presLayoutVars>
          <dgm:chPref val="3"/>
        </dgm:presLayoutVars>
      </dgm:prSet>
      <dgm:spPr/>
      <dgm:t>
        <a:bodyPr/>
        <a:lstStyle/>
        <a:p>
          <a:endParaRPr kumimoji="1" lang="ja-JP" altLang="en-US"/>
        </a:p>
      </dgm:t>
    </dgm:pt>
    <dgm:pt modelId="{6AFA5653-EE2F-4973-891B-051F666CDDC6}" type="pres">
      <dgm:prSet presAssocID="{6B135B91-0424-4D6B-8E4B-79FD4A49ECE1}" presName="level3hierChild" presStyleCnt="0"/>
      <dgm:spPr/>
    </dgm:pt>
    <dgm:pt modelId="{DFB39381-11CD-446C-8C58-75DF455A59ED}" type="pres">
      <dgm:prSet presAssocID="{E7449240-5EA5-4CE7-B00E-F31C25B607E1}" presName="conn2-1" presStyleLbl="parChTrans1D3" presStyleIdx="4" presStyleCnt="6"/>
      <dgm:spPr/>
      <dgm:t>
        <a:bodyPr/>
        <a:lstStyle/>
        <a:p>
          <a:endParaRPr kumimoji="1" lang="ja-JP" altLang="en-US"/>
        </a:p>
      </dgm:t>
    </dgm:pt>
    <dgm:pt modelId="{015BCC78-F6B5-4812-B5E7-BE9948708B5C}" type="pres">
      <dgm:prSet presAssocID="{E7449240-5EA5-4CE7-B00E-F31C25B607E1}" presName="connTx" presStyleLbl="parChTrans1D3" presStyleIdx="4" presStyleCnt="6"/>
      <dgm:spPr/>
      <dgm:t>
        <a:bodyPr/>
        <a:lstStyle/>
        <a:p>
          <a:endParaRPr kumimoji="1" lang="ja-JP" altLang="en-US"/>
        </a:p>
      </dgm:t>
    </dgm:pt>
    <dgm:pt modelId="{7F1B11D9-BBEF-418F-868D-CFB80B975B61}" type="pres">
      <dgm:prSet presAssocID="{4FB03492-FB05-464F-9CDC-E6CA268A0DFA}" presName="root2" presStyleCnt="0"/>
      <dgm:spPr/>
    </dgm:pt>
    <dgm:pt modelId="{24DE1220-AEC8-496C-8123-8754BE257BD8}" type="pres">
      <dgm:prSet presAssocID="{4FB03492-FB05-464F-9CDC-E6CA268A0DFA}" presName="LevelTwoTextNode" presStyleLbl="node3" presStyleIdx="4" presStyleCnt="6" custScaleX="214359" custScaleY="90910" custLinFactNeighborX="-12960">
        <dgm:presLayoutVars>
          <dgm:chPref val="3"/>
        </dgm:presLayoutVars>
      </dgm:prSet>
      <dgm:spPr/>
      <dgm:t>
        <a:bodyPr/>
        <a:lstStyle/>
        <a:p>
          <a:endParaRPr kumimoji="1" lang="ja-JP" altLang="en-US"/>
        </a:p>
      </dgm:t>
    </dgm:pt>
    <dgm:pt modelId="{DBC10F37-397D-4414-BBF6-74F2EE9BDD66}" type="pres">
      <dgm:prSet presAssocID="{4FB03492-FB05-464F-9CDC-E6CA268A0DFA}" presName="level3hierChild" presStyleCnt="0"/>
      <dgm:spPr/>
    </dgm:pt>
    <dgm:pt modelId="{E483BDC1-83A2-406B-B89C-870B647211DB}" type="pres">
      <dgm:prSet presAssocID="{49FBD249-E58C-4FCE-8F96-D206A4F28639}" presName="conn2-1" presStyleLbl="parChTrans1D3" presStyleIdx="5" presStyleCnt="6"/>
      <dgm:spPr/>
      <dgm:t>
        <a:bodyPr/>
        <a:lstStyle/>
        <a:p>
          <a:endParaRPr kumimoji="1" lang="ja-JP" altLang="en-US"/>
        </a:p>
      </dgm:t>
    </dgm:pt>
    <dgm:pt modelId="{313AFA6D-432A-49F8-AB48-8797A9EA175F}" type="pres">
      <dgm:prSet presAssocID="{49FBD249-E58C-4FCE-8F96-D206A4F28639}" presName="connTx" presStyleLbl="parChTrans1D3" presStyleIdx="5" presStyleCnt="6"/>
      <dgm:spPr/>
      <dgm:t>
        <a:bodyPr/>
        <a:lstStyle/>
        <a:p>
          <a:endParaRPr kumimoji="1" lang="ja-JP" altLang="en-US"/>
        </a:p>
      </dgm:t>
    </dgm:pt>
    <dgm:pt modelId="{2BAB92B3-38EA-47C3-B84A-600C9FBEC9D9}" type="pres">
      <dgm:prSet presAssocID="{5CB59CA2-A053-41F0-BB89-456F7DF1AAA1}" presName="root2" presStyleCnt="0"/>
      <dgm:spPr/>
    </dgm:pt>
    <dgm:pt modelId="{8F453883-04F3-4C0C-9A64-6DEFD75CF7FE}" type="pres">
      <dgm:prSet presAssocID="{5CB59CA2-A053-41F0-BB89-456F7DF1AAA1}" presName="LevelTwoTextNode" presStyleLbl="node3" presStyleIdx="5" presStyleCnt="6" custScaleX="214359" custScaleY="90910" custLinFactNeighborX="-11693">
        <dgm:presLayoutVars>
          <dgm:chPref val="3"/>
        </dgm:presLayoutVars>
      </dgm:prSet>
      <dgm:spPr/>
      <dgm:t>
        <a:bodyPr/>
        <a:lstStyle/>
        <a:p>
          <a:endParaRPr kumimoji="1" lang="ja-JP" altLang="en-US"/>
        </a:p>
      </dgm:t>
    </dgm:pt>
    <dgm:pt modelId="{20AB3357-6901-4A98-ADF2-12A6A6709A8B}" type="pres">
      <dgm:prSet presAssocID="{5CB59CA2-A053-41F0-BB89-456F7DF1AAA1}" presName="level3hierChild" presStyleCnt="0"/>
      <dgm:spPr/>
    </dgm:pt>
  </dgm:ptLst>
  <dgm:cxnLst>
    <dgm:cxn modelId="{AE88A2C1-59E7-4DA3-896F-4ADEBF3B6576}" type="presOf" srcId="{E5DD2526-8941-49FA-A544-AF0430DF524C}" destId="{6B2148FD-9B83-4307-A761-2EA193623FAD}" srcOrd="0" destOrd="0" presId="urn:microsoft.com/office/officeart/2005/8/layout/hierarchy2"/>
    <dgm:cxn modelId="{1E12B34E-5823-4D2D-B965-33CFD0808B55}" type="presOf" srcId="{CB7C36D3-64B8-456E-9D36-65639EA07438}" destId="{EEB8E8FA-0A9C-4555-8573-5214F9DD3C6F}" srcOrd="0" destOrd="0" presId="urn:microsoft.com/office/officeart/2005/8/layout/hierarchy2"/>
    <dgm:cxn modelId="{14EFFBE9-7F57-4FAE-BC58-782C485C2B32}" type="presOf" srcId="{49FBD249-E58C-4FCE-8F96-D206A4F28639}" destId="{313AFA6D-432A-49F8-AB48-8797A9EA175F}" srcOrd="1" destOrd="0" presId="urn:microsoft.com/office/officeart/2005/8/layout/hierarchy2"/>
    <dgm:cxn modelId="{DDE16012-D33D-44C4-B56C-0447F93B193F}" type="presOf" srcId="{A876BE16-A2C1-4FCE-8625-548ADD04195D}" destId="{416C543F-FBB7-4B9A-95E3-37243FE1EC2C}" srcOrd="0" destOrd="0" presId="urn:microsoft.com/office/officeart/2005/8/layout/hierarchy2"/>
    <dgm:cxn modelId="{4B53EDCE-F1DC-40DB-835D-A0329C3A54CF}" type="presOf" srcId="{6B135B91-0424-4D6B-8E4B-79FD4A49ECE1}" destId="{CA46B44B-77AC-4F85-AEB1-1B34E6C18D86}" srcOrd="0" destOrd="0" presId="urn:microsoft.com/office/officeart/2005/8/layout/hierarchy2"/>
    <dgm:cxn modelId="{C0D945B1-C491-4A1A-ABD2-FDC3884B5465}" type="presOf" srcId="{32B4BF8B-1508-419A-8483-31ED78AA6C97}" destId="{52C69B5A-748E-414B-976B-375BFDFF7B85}" srcOrd="0" destOrd="0" presId="urn:microsoft.com/office/officeart/2005/8/layout/hierarchy2"/>
    <dgm:cxn modelId="{B9F9BC89-C643-4F55-9B21-AC41827B684D}" srcId="{410081D3-E82D-40C0-904B-CE43F42F38B6}" destId="{0B9867FA-BD33-4D1E-B5F0-4C4AA875FFBF}" srcOrd="0" destOrd="0" parTransId="{A876BE16-A2C1-4FCE-8625-548ADD04195D}" sibTransId="{B723935F-97FF-432C-BED7-75D06F3E9D68}"/>
    <dgm:cxn modelId="{92860934-C139-44E6-9748-F972076C59F7}" type="presOf" srcId="{39B69CF6-7BCF-451B-ACA4-B85BFA066B29}" destId="{8358A4E5-C156-418B-8E0F-450103A80CB2}" srcOrd="0" destOrd="0" presId="urn:microsoft.com/office/officeart/2005/8/layout/hierarchy2"/>
    <dgm:cxn modelId="{A74422E3-0259-406D-A9F9-90D0BB9A0FD7}" type="presOf" srcId="{F9A0E674-7ADB-4606-9DF6-76B092748506}" destId="{5DB7F1A5-2847-4E7C-8429-F763F79D3665}" srcOrd="0" destOrd="0" presId="urn:microsoft.com/office/officeart/2005/8/layout/hierarchy2"/>
    <dgm:cxn modelId="{34E1A39F-51D1-4E63-9F1D-B395313744DA}" srcId="{384C2D1C-B087-4FE9-BDF7-540CF097CBA5}" destId="{9BB0BD1C-A807-48AA-94A5-E3C791C24E35}" srcOrd="0" destOrd="0" parTransId="{586C3A43-C344-43B4-B7EF-31D2B4366375}" sibTransId="{EA91281C-EA8E-4DE1-BB01-634B00BFD547}"/>
    <dgm:cxn modelId="{536F31CC-598E-47DE-9CBB-F2D46632FB72}" srcId="{78004555-04B7-4073-ACC8-9C30ED76B9D8}" destId="{6B135B91-0424-4D6B-8E4B-79FD4A49ECE1}" srcOrd="0" destOrd="0" parTransId="{CB7C36D3-64B8-456E-9D36-65639EA07438}" sibTransId="{7EE3A661-1A2D-4299-9789-B2E54A62EE78}"/>
    <dgm:cxn modelId="{8425AC9A-2CA1-4B86-9A14-BD5753706890}" type="presOf" srcId="{384C2D1C-B087-4FE9-BDF7-540CF097CBA5}" destId="{37A6CE6F-3881-473A-8592-B4203E6693DF}" srcOrd="0" destOrd="0" presId="urn:microsoft.com/office/officeart/2005/8/layout/hierarchy2"/>
    <dgm:cxn modelId="{39CA49D8-0780-4DF0-B742-30E34F56AB94}" type="presOf" srcId="{586C3A43-C344-43B4-B7EF-31D2B4366375}" destId="{65EC2F80-FCEB-43A5-9EE5-27299CA82461}" srcOrd="1" destOrd="0" presId="urn:microsoft.com/office/officeart/2005/8/layout/hierarchy2"/>
    <dgm:cxn modelId="{4E24508F-AFE6-4FC4-88C2-6204864F4726}" type="presOf" srcId="{A876BE16-A2C1-4FCE-8625-548ADD04195D}" destId="{A489FCD0-D723-45C6-B3B1-5F6D50C77BFE}" srcOrd="1" destOrd="0" presId="urn:microsoft.com/office/officeart/2005/8/layout/hierarchy2"/>
    <dgm:cxn modelId="{568EBD55-AF6C-4A02-BDE4-5A8F25B972F2}" srcId="{39B69CF6-7BCF-451B-ACA4-B85BFA066B29}" destId="{32B4BF8B-1508-419A-8483-31ED78AA6C97}" srcOrd="0" destOrd="0" parTransId="{9B5AD2B8-D5EC-407D-9F72-FFBB90104AFB}" sibTransId="{65573DC9-86F7-4509-B099-2C3E8315212A}"/>
    <dgm:cxn modelId="{B0032999-5BD0-41E8-93F8-F54200E514CF}" type="presOf" srcId="{5CB59CA2-A053-41F0-BB89-456F7DF1AAA1}" destId="{8F453883-04F3-4C0C-9A64-6DEFD75CF7FE}" srcOrd="0" destOrd="0" presId="urn:microsoft.com/office/officeart/2005/8/layout/hierarchy2"/>
    <dgm:cxn modelId="{7D6D06AE-E156-4750-AD01-ED0827781E2B}" type="presOf" srcId="{49FBD249-E58C-4FCE-8F96-D206A4F28639}" destId="{E483BDC1-83A2-406B-B89C-870B647211DB}" srcOrd="0" destOrd="0" presId="urn:microsoft.com/office/officeart/2005/8/layout/hierarchy2"/>
    <dgm:cxn modelId="{EFF85EB3-B120-4CA5-9D5B-04BEE2308C47}" srcId="{32B4BF8B-1508-419A-8483-31ED78AA6C97}" destId="{410081D3-E82D-40C0-904B-CE43F42F38B6}" srcOrd="1" destOrd="0" parTransId="{E5DD2526-8941-49FA-A544-AF0430DF524C}" sibTransId="{D8D0B83A-173C-47D1-9445-8897A8B6158C}"/>
    <dgm:cxn modelId="{94E38B47-C1B2-4360-AF90-569E34F714AE}" type="presOf" srcId="{4FB03492-FB05-464F-9CDC-E6CA268A0DFA}" destId="{24DE1220-AEC8-496C-8123-8754BE257BD8}" srcOrd="0" destOrd="0" presId="urn:microsoft.com/office/officeart/2005/8/layout/hierarchy2"/>
    <dgm:cxn modelId="{28A27879-2ED4-4772-8669-56A56F5B46F3}" type="presOf" srcId="{F9A0E674-7ADB-4606-9DF6-76B092748506}" destId="{F7C59D1A-5A2D-459A-977A-74182F853090}" srcOrd="1" destOrd="0" presId="urn:microsoft.com/office/officeart/2005/8/layout/hierarchy2"/>
    <dgm:cxn modelId="{4CC12348-91A5-462A-8EC5-92B016A11FE2}" srcId="{78004555-04B7-4073-ACC8-9C30ED76B9D8}" destId="{4FB03492-FB05-464F-9CDC-E6CA268A0DFA}" srcOrd="1" destOrd="0" parTransId="{E7449240-5EA5-4CE7-B00E-F31C25B607E1}" sibTransId="{B7383524-6B12-41B3-90F6-C2E26F304D3D}"/>
    <dgm:cxn modelId="{C495ECC3-4792-458F-8EAE-0444E4F5AEE5}" type="presOf" srcId="{78004555-04B7-4073-ACC8-9C30ED76B9D8}" destId="{8CA8A151-AA49-41DE-80D0-D23B9CB465C9}" srcOrd="0" destOrd="0" presId="urn:microsoft.com/office/officeart/2005/8/layout/hierarchy2"/>
    <dgm:cxn modelId="{21494240-5EE1-464A-960B-96C655FA6964}" type="presOf" srcId="{E7449240-5EA5-4CE7-B00E-F31C25B607E1}" destId="{015BCC78-F6B5-4812-B5E7-BE9948708B5C}" srcOrd="1" destOrd="0" presId="urn:microsoft.com/office/officeart/2005/8/layout/hierarchy2"/>
    <dgm:cxn modelId="{DD911211-3044-417B-8AD6-A11A82C9922C}" srcId="{32B4BF8B-1508-419A-8483-31ED78AA6C97}" destId="{78004555-04B7-4073-ACC8-9C30ED76B9D8}" srcOrd="2" destOrd="0" parTransId="{F9A0E674-7ADB-4606-9DF6-76B092748506}" sibTransId="{FF5BDD51-8BEE-480A-9A41-29C467878869}"/>
    <dgm:cxn modelId="{CEAD3356-5A9F-4908-99E0-8CF531F406A4}" srcId="{78004555-04B7-4073-ACC8-9C30ED76B9D8}" destId="{5CB59CA2-A053-41F0-BB89-456F7DF1AAA1}" srcOrd="2" destOrd="0" parTransId="{49FBD249-E58C-4FCE-8F96-D206A4F28639}" sibTransId="{346BABDB-4908-4A8D-B6F0-2B129C0D2851}"/>
    <dgm:cxn modelId="{AF4D5E25-CB43-4FFC-AF65-B049DD585D59}" type="presOf" srcId="{E5DD2526-8941-49FA-A544-AF0430DF524C}" destId="{90C0421E-06AB-461F-B1EF-D0CD275858D3}" srcOrd="1" destOrd="0" presId="urn:microsoft.com/office/officeart/2005/8/layout/hierarchy2"/>
    <dgm:cxn modelId="{D019A3D4-0DCC-4DEC-BD34-8CBD26106BEB}" type="presOf" srcId="{9BB0BD1C-A807-48AA-94A5-E3C791C24E35}" destId="{9AF88CFD-E36A-4E63-919F-7C031DE62761}" srcOrd="0" destOrd="0" presId="urn:microsoft.com/office/officeart/2005/8/layout/hierarchy2"/>
    <dgm:cxn modelId="{A203B610-0994-4AFE-B3FC-58F34D9267DE}" type="presOf" srcId="{CB7C36D3-64B8-456E-9D36-65639EA07438}" destId="{D3035C4F-A60C-467E-9B33-48585F891005}" srcOrd="1" destOrd="0" presId="urn:microsoft.com/office/officeart/2005/8/layout/hierarchy2"/>
    <dgm:cxn modelId="{2B444348-5D5E-4CA2-90AB-98F5FFC031EF}" type="presOf" srcId="{586C3A43-C344-43B4-B7EF-31D2B4366375}" destId="{B85CD550-0B22-40BC-B671-BDBB2F1251A3}" srcOrd="0" destOrd="0" presId="urn:microsoft.com/office/officeart/2005/8/layout/hierarchy2"/>
    <dgm:cxn modelId="{9A015BED-C115-4D32-9D6E-040245C07E77}" type="presOf" srcId="{410081D3-E82D-40C0-904B-CE43F42F38B6}" destId="{96DDAAE8-635A-4DA1-8F09-F0321DA0A012}" srcOrd="0" destOrd="0" presId="urn:microsoft.com/office/officeart/2005/8/layout/hierarchy2"/>
    <dgm:cxn modelId="{E896FF93-8FA2-442D-A9C1-D1CCC027E2E4}" srcId="{384C2D1C-B087-4FE9-BDF7-540CF097CBA5}" destId="{F974AE93-4AE1-4B37-89BF-C04F2494DAC7}" srcOrd="1" destOrd="0" parTransId="{2E408C2F-EF80-4FA3-933E-37836916BD52}" sibTransId="{B6811E0A-23AA-45D1-9A80-BBDFC0BAA1E9}"/>
    <dgm:cxn modelId="{5CF41FEB-01D2-4CF8-9DC2-6CFFDC9999C3}" type="presOf" srcId="{18BE082E-A7B3-4074-A8FD-7C7D085390CA}" destId="{CA051721-4BE2-4E80-BA13-A1FAA68892E7}" srcOrd="0" destOrd="0" presId="urn:microsoft.com/office/officeart/2005/8/layout/hierarchy2"/>
    <dgm:cxn modelId="{ED231E3A-214E-4E19-9EE8-9B7CC0BF660E}" type="presOf" srcId="{18BE082E-A7B3-4074-A8FD-7C7D085390CA}" destId="{4CFB1A8A-E7B3-4176-982D-018A0613C543}" srcOrd="1" destOrd="0" presId="urn:microsoft.com/office/officeart/2005/8/layout/hierarchy2"/>
    <dgm:cxn modelId="{F326DCDB-F008-4F78-B216-0C4C1909158D}" type="presOf" srcId="{F974AE93-4AE1-4B37-89BF-C04F2494DAC7}" destId="{856057BE-661D-4D5F-BE4B-38B8C9067659}" srcOrd="0" destOrd="0" presId="urn:microsoft.com/office/officeart/2005/8/layout/hierarchy2"/>
    <dgm:cxn modelId="{FDB08D5F-D77B-45BB-BBDA-7F2A24E18446}" srcId="{32B4BF8B-1508-419A-8483-31ED78AA6C97}" destId="{384C2D1C-B087-4FE9-BDF7-540CF097CBA5}" srcOrd="0" destOrd="0" parTransId="{18BE082E-A7B3-4074-A8FD-7C7D085390CA}" sibTransId="{3D05B09E-DB03-4A8D-861B-2D6B2941B8AB}"/>
    <dgm:cxn modelId="{E82A6D1B-3C61-4FAC-8718-E55517E4CF5A}" type="presOf" srcId="{2E408C2F-EF80-4FA3-933E-37836916BD52}" destId="{79DAC474-7B11-4671-BD5A-54894D9ED05A}" srcOrd="1" destOrd="0" presId="urn:microsoft.com/office/officeart/2005/8/layout/hierarchy2"/>
    <dgm:cxn modelId="{BC53C7E3-8821-4828-B9FE-8E37AC112CAB}" type="presOf" srcId="{E7449240-5EA5-4CE7-B00E-F31C25B607E1}" destId="{DFB39381-11CD-446C-8C58-75DF455A59ED}" srcOrd="0" destOrd="0" presId="urn:microsoft.com/office/officeart/2005/8/layout/hierarchy2"/>
    <dgm:cxn modelId="{94B70A80-BAA3-4307-BABD-99E2741C14A2}" type="presOf" srcId="{0B9867FA-BD33-4D1E-B5F0-4C4AA875FFBF}" destId="{8D94C3DB-A16F-442D-8EAF-CEE546FD901B}" srcOrd="0" destOrd="0" presId="urn:microsoft.com/office/officeart/2005/8/layout/hierarchy2"/>
    <dgm:cxn modelId="{C35E499D-9DC3-42A2-B7C7-B508492CC41A}" type="presOf" srcId="{2E408C2F-EF80-4FA3-933E-37836916BD52}" destId="{79F8CC58-EAA2-443B-86AA-BC916B1B5EDB}" srcOrd="0" destOrd="0" presId="urn:microsoft.com/office/officeart/2005/8/layout/hierarchy2"/>
    <dgm:cxn modelId="{683E5A77-3B4B-4B0A-94DF-A01969B57508}" type="presParOf" srcId="{8358A4E5-C156-418B-8E0F-450103A80CB2}" destId="{399EB5BF-876F-4095-9F3B-0D0CBA7E5AC4}" srcOrd="0" destOrd="0" presId="urn:microsoft.com/office/officeart/2005/8/layout/hierarchy2"/>
    <dgm:cxn modelId="{96D50A72-8C8B-4AA2-8B8C-BC3B8E5AD71F}" type="presParOf" srcId="{399EB5BF-876F-4095-9F3B-0D0CBA7E5AC4}" destId="{52C69B5A-748E-414B-976B-375BFDFF7B85}" srcOrd="0" destOrd="0" presId="urn:microsoft.com/office/officeart/2005/8/layout/hierarchy2"/>
    <dgm:cxn modelId="{58CB4E2C-60BC-49ED-A8B4-C212D95E0FE2}" type="presParOf" srcId="{399EB5BF-876F-4095-9F3B-0D0CBA7E5AC4}" destId="{F7EA948F-518E-4877-B676-95772E515236}" srcOrd="1" destOrd="0" presId="urn:microsoft.com/office/officeart/2005/8/layout/hierarchy2"/>
    <dgm:cxn modelId="{32AD6737-DEAD-443A-A5C8-F57B27CAA9A0}" type="presParOf" srcId="{F7EA948F-518E-4877-B676-95772E515236}" destId="{CA051721-4BE2-4E80-BA13-A1FAA68892E7}" srcOrd="0" destOrd="0" presId="urn:microsoft.com/office/officeart/2005/8/layout/hierarchy2"/>
    <dgm:cxn modelId="{E3C8C9AF-EEAC-46B0-85E6-8625D8806449}" type="presParOf" srcId="{CA051721-4BE2-4E80-BA13-A1FAA68892E7}" destId="{4CFB1A8A-E7B3-4176-982D-018A0613C543}" srcOrd="0" destOrd="0" presId="urn:microsoft.com/office/officeart/2005/8/layout/hierarchy2"/>
    <dgm:cxn modelId="{02C19C7D-4A3C-4479-845B-B833FFC01824}" type="presParOf" srcId="{F7EA948F-518E-4877-B676-95772E515236}" destId="{3B754364-2BC8-44FB-BB97-68D2D587D539}" srcOrd="1" destOrd="0" presId="urn:microsoft.com/office/officeart/2005/8/layout/hierarchy2"/>
    <dgm:cxn modelId="{1CE60AE0-F7F3-4315-8D89-3AF666A64EAC}" type="presParOf" srcId="{3B754364-2BC8-44FB-BB97-68D2D587D539}" destId="{37A6CE6F-3881-473A-8592-B4203E6693DF}" srcOrd="0" destOrd="0" presId="urn:microsoft.com/office/officeart/2005/8/layout/hierarchy2"/>
    <dgm:cxn modelId="{D7453E3E-1C64-41DB-B0FB-CA816B0CBC50}" type="presParOf" srcId="{3B754364-2BC8-44FB-BB97-68D2D587D539}" destId="{ED35D635-DE76-4210-970E-966A263554E7}" srcOrd="1" destOrd="0" presId="urn:microsoft.com/office/officeart/2005/8/layout/hierarchy2"/>
    <dgm:cxn modelId="{8349DCE9-6E1B-471E-85FE-F7FD9DF8FB6E}" type="presParOf" srcId="{ED35D635-DE76-4210-970E-966A263554E7}" destId="{B85CD550-0B22-40BC-B671-BDBB2F1251A3}" srcOrd="0" destOrd="0" presId="urn:microsoft.com/office/officeart/2005/8/layout/hierarchy2"/>
    <dgm:cxn modelId="{A6973A84-6E95-4499-9BBF-C3D848BE9AE0}" type="presParOf" srcId="{B85CD550-0B22-40BC-B671-BDBB2F1251A3}" destId="{65EC2F80-FCEB-43A5-9EE5-27299CA82461}" srcOrd="0" destOrd="0" presId="urn:microsoft.com/office/officeart/2005/8/layout/hierarchy2"/>
    <dgm:cxn modelId="{4C7D2BA6-393F-4A28-B175-8CAA6E83C6C4}" type="presParOf" srcId="{ED35D635-DE76-4210-970E-966A263554E7}" destId="{0FC145A7-04D4-4A98-B7CD-97C1B0011854}" srcOrd="1" destOrd="0" presId="urn:microsoft.com/office/officeart/2005/8/layout/hierarchy2"/>
    <dgm:cxn modelId="{AD525ACA-9CC4-4F77-84E9-441F1ED3C704}" type="presParOf" srcId="{0FC145A7-04D4-4A98-B7CD-97C1B0011854}" destId="{9AF88CFD-E36A-4E63-919F-7C031DE62761}" srcOrd="0" destOrd="0" presId="urn:microsoft.com/office/officeart/2005/8/layout/hierarchy2"/>
    <dgm:cxn modelId="{A14EBD8C-64A2-4B88-94CC-915BFB2D53A1}" type="presParOf" srcId="{0FC145A7-04D4-4A98-B7CD-97C1B0011854}" destId="{62FE1B06-2419-49CC-AEC4-A71685D5BA75}" srcOrd="1" destOrd="0" presId="urn:microsoft.com/office/officeart/2005/8/layout/hierarchy2"/>
    <dgm:cxn modelId="{0445A423-5BB7-4A0B-AD86-23599A28E724}" type="presParOf" srcId="{ED35D635-DE76-4210-970E-966A263554E7}" destId="{79F8CC58-EAA2-443B-86AA-BC916B1B5EDB}" srcOrd="2" destOrd="0" presId="urn:microsoft.com/office/officeart/2005/8/layout/hierarchy2"/>
    <dgm:cxn modelId="{B5AB9497-FCC1-424C-A179-75DFFA9547D3}" type="presParOf" srcId="{79F8CC58-EAA2-443B-86AA-BC916B1B5EDB}" destId="{79DAC474-7B11-4671-BD5A-54894D9ED05A}" srcOrd="0" destOrd="0" presId="urn:microsoft.com/office/officeart/2005/8/layout/hierarchy2"/>
    <dgm:cxn modelId="{00A6857D-B120-49C2-9D2C-958C6703E062}" type="presParOf" srcId="{ED35D635-DE76-4210-970E-966A263554E7}" destId="{A5C7225F-1B32-45A0-8929-66916F635B7B}" srcOrd="3" destOrd="0" presId="urn:microsoft.com/office/officeart/2005/8/layout/hierarchy2"/>
    <dgm:cxn modelId="{7E9212AE-A154-4F6A-8741-66E15351CEEC}" type="presParOf" srcId="{A5C7225F-1B32-45A0-8929-66916F635B7B}" destId="{856057BE-661D-4D5F-BE4B-38B8C9067659}" srcOrd="0" destOrd="0" presId="urn:microsoft.com/office/officeart/2005/8/layout/hierarchy2"/>
    <dgm:cxn modelId="{9D180466-A843-42BC-8343-E60BF398E8F0}" type="presParOf" srcId="{A5C7225F-1B32-45A0-8929-66916F635B7B}" destId="{136720D2-5F3E-42E2-8E92-339CE431AA71}" srcOrd="1" destOrd="0" presId="urn:microsoft.com/office/officeart/2005/8/layout/hierarchy2"/>
    <dgm:cxn modelId="{CBC7885C-D9D7-47E7-9E21-48C73BCCF0AA}" type="presParOf" srcId="{F7EA948F-518E-4877-B676-95772E515236}" destId="{6B2148FD-9B83-4307-A761-2EA193623FAD}" srcOrd="2" destOrd="0" presId="urn:microsoft.com/office/officeart/2005/8/layout/hierarchy2"/>
    <dgm:cxn modelId="{19A75C37-57F0-43E0-B3EB-700DF0757617}" type="presParOf" srcId="{6B2148FD-9B83-4307-A761-2EA193623FAD}" destId="{90C0421E-06AB-461F-B1EF-D0CD275858D3}" srcOrd="0" destOrd="0" presId="urn:microsoft.com/office/officeart/2005/8/layout/hierarchy2"/>
    <dgm:cxn modelId="{B3F887E8-F4EA-48A5-B2BA-109A2CE3BE37}" type="presParOf" srcId="{F7EA948F-518E-4877-B676-95772E515236}" destId="{631D53E6-5D79-4004-99C3-09B89B29C211}" srcOrd="3" destOrd="0" presId="urn:microsoft.com/office/officeart/2005/8/layout/hierarchy2"/>
    <dgm:cxn modelId="{B01E2CCB-D4F0-41EB-A05A-9648B73FF250}" type="presParOf" srcId="{631D53E6-5D79-4004-99C3-09B89B29C211}" destId="{96DDAAE8-635A-4DA1-8F09-F0321DA0A012}" srcOrd="0" destOrd="0" presId="urn:microsoft.com/office/officeart/2005/8/layout/hierarchy2"/>
    <dgm:cxn modelId="{9CB3D525-5C22-4E54-A351-DDA9ED80CADC}" type="presParOf" srcId="{631D53E6-5D79-4004-99C3-09B89B29C211}" destId="{B898AE4F-2364-4FDB-A0EC-2D6C82E18CFA}" srcOrd="1" destOrd="0" presId="urn:microsoft.com/office/officeart/2005/8/layout/hierarchy2"/>
    <dgm:cxn modelId="{5D90EEF2-B8FD-462B-B57E-66BEA2CEEA73}" type="presParOf" srcId="{B898AE4F-2364-4FDB-A0EC-2D6C82E18CFA}" destId="{416C543F-FBB7-4B9A-95E3-37243FE1EC2C}" srcOrd="0" destOrd="0" presId="urn:microsoft.com/office/officeart/2005/8/layout/hierarchy2"/>
    <dgm:cxn modelId="{1F4DE67E-6545-487E-B773-295654976ACC}" type="presParOf" srcId="{416C543F-FBB7-4B9A-95E3-37243FE1EC2C}" destId="{A489FCD0-D723-45C6-B3B1-5F6D50C77BFE}" srcOrd="0" destOrd="0" presId="urn:microsoft.com/office/officeart/2005/8/layout/hierarchy2"/>
    <dgm:cxn modelId="{9E1B8126-F591-4B72-9632-BCF4983BEF50}" type="presParOf" srcId="{B898AE4F-2364-4FDB-A0EC-2D6C82E18CFA}" destId="{D107C2B1-8D0C-4FE3-AE71-547A8910A75F}" srcOrd="1" destOrd="0" presId="urn:microsoft.com/office/officeart/2005/8/layout/hierarchy2"/>
    <dgm:cxn modelId="{1A54E4FB-066C-4A51-962D-A012E5A79F9E}" type="presParOf" srcId="{D107C2B1-8D0C-4FE3-AE71-547A8910A75F}" destId="{8D94C3DB-A16F-442D-8EAF-CEE546FD901B}" srcOrd="0" destOrd="0" presId="urn:microsoft.com/office/officeart/2005/8/layout/hierarchy2"/>
    <dgm:cxn modelId="{B7533092-3333-4418-BBAC-1F7227E22027}" type="presParOf" srcId="{D107C2B1-8D0C-4FE3-AE71-547A8910A75F}" destId="{985DAD24-3B2C-47C0-90A1-64959C4BDB60}" srcOrd="1" destOrd="0" presId="urn:microsoft.com/office/officeart/2005/8/layout/hierarchy2"/>
    <dgm:cxn modelId="{2E192D34-56AF-4D34-8365-D899A0EB85AD}" type="presParOf" srcId="{F7EA948F-518E-4877-B676-95772E515236}" destId="{5DB7F1A5-2847-4E7C-8429-F763F79D3665}" srcOrd="4" destOrd="0" presId="urn:microsoft.com/office/officeart/2005/8/layout/hierarchy2"/>
    <dgm:cxn modelId="{AB329509-1CB3-4272-B5C4-7EFE6835E34A}" type="presParOf" srcId="{5DB7F1A5-2847-4E7C-8429-F763F79D3665}" destId="{F7C59D1A-5A2D-459A-977A-74182F853090}" srcOrd="0" destOrd="0" presId="urn:microsoft.com/office/officeart/2005/8/layout/hierarchy2"/>
    <dgm:cxn modelId="{5BE1C5A2-E4ED-4CF0-AB25-17AA40D90D80}" type="presParOf" srcId="{F7EA948F-518E-4877-B676-95772E515236}" destId="{EB2ECC9C-4A1B-4347-A958-656E9E84D766}" srcOrd="5" destOrd="0" presId="urn:microsoft.com/office/officeart/2005/8/layout/hierarchy2"/>
    <dgm:cxn modelId="{9D083599-E4BC-4B43-A4DA-CC6C65DAE934}" type="presParOf" srcId="{EB2ECC9C-4A1B-4347-A958-656E9E84D766}" destId="{8CA8A151-AA49-41DE-80D0-D23B9CB465C9}" srcOrd="0" destOrd="0" presId="urn:microsoft.com/office/officeart/2005/8/layout/hierarchy2"/>
    <dgm:cxn modelId="{86B5C59A-7BAB-4CBB-AC68-27C79353D638}" type="presParOf" srcId="{EB2ECC9C-4A1B-4347-A958-656E9E84D766}" destId="{91AA1374-43F0-411E-B264-274C7146DFCB}" srcOrd="1" destOrd="0" presId="urn:microsoft.com/office/officeart/2005/8/layout/hierarchy2"/>
    <dgm:cxn modelId="{E3802E77-A4B4-406E-BEFD-B1907081EF8E}" type="presParOf" srcId="{91AA1374-43F0-411E-B264-274C7146DFCB}" destId="{EEB8E8FA-0A9C-4555-8573-5214F9DD3C6F}" srcOrd="0" destOrd="0" presId="urn:microsoft.com/office/officeart/2005/8/layout/hierarchy2"/>
    <dgm:cxn modelId="{C51FDCA7-9E1C-4DCB-9DDF-B106B792AF77}" type="presParOf" srcId="{EEB8E8FA-0A9C-4555-8573-5214F9DD3C6F}" destId="{D3035C4F-A60C-467E-9B33-48585F891005}" srcOrd="0" destOrd="0" presId="urn:microsoft.com/office/officeart/2005/8/layout/hierarchy2"/>
    <dgm:cxn modelId="{A9FFB848-0396-4D5D-B56E-BBCDFCAE6CFD}" type="presParOf" srcId="{91AA1374-43F0-411E-B264-274C7146DFCB}" destId="{ED18A4F8-F109-4EF0-A965-0BE8FCAFA34E}" srcOrd="1" destOrd="0" presId="urn:microsoft.com/office/officeart/2005/8/layout/hierarchy2"/>
    <dgm:cxn modelId="{900CAAF6-786C-4185-BCB0-4CA55911FB20}" type="presParOf" srcId="{ED18A4F8-F109-4EF0-A965-0BE8FCAFA34E}" destId="{CA46B44B-77AC-4F85-AEB1-1B34E6C18D86}" srcOrd="0" destOrd="0" presId="urn:microsoft.com/office/officeart/2005/8/layout/hierarchy2"/>
    <dgm:cxn modelId="{241B5FE4-940E-4779-B137-BC20302D799F}" type="presParOf" srcId="{ED18A4F8-F109-4EF0-A965-0BE8FCAFA34E}" destId="{6AFA5653-EE2F-4973-891B-051F666CDDC6}" srcOrd="1" destOrd="0" presId="urn:microsoft.com/office/officeart/2005/8/layout/hierarchy2"/>
    <dgm:cxn modelId="{2BE3EB2D-8F8F-46AF-9841-EFB053F0E5E5}" type="presParOf" srcId="{91AA1374-43F0-411E-B264-274C7146DFCB}" destId="{DFB39381-11CD-446C-8C58-75DF455A59ED}" srcOrd="2" destOrd="0" presId="urn:microsoft.com/office/officeart/2005/8/layout/hierarchy2"/>
    <dgm:cxn modelId="{4DC22E11-0422-4D90-808C-F50C9140A9D8}" type="presParOf" srcId="{DFB39381-11CD-446C-8C58-75DF455A59ED}" destId="{015BCC78-F6B5-4812-B5E7-BE9948708B5C}" srcOrd="0" destOrd="0" presId="urn:microsoft.com/office/officeart/2005/8/layout/hierarchy2"/>
    <dgm:cxn modelId="{8ABD6B91-BB9E-4363-8CE8-33856EC893AC}" type="presParOf" srcId="{91AA1374-43F0-411E-B264-274C7146DFCB}" destId="{7F1B11D9-BBEF-418F-868D-CFB80B975B61}" srcOrd="3" destOrd="0" presId="urn:microsoft.com/office/officeart/2005/8/layout/hierarchy2"/>
    <dgm:cxn modelId="{DB567DFF-1252-4458-8346-EE47239A96E2}" type="presParOf" srcId="{7F1B11D9-BBEF-418F-868D-CFB80B975B61}" destId="{24DE1220-AEC8-496C-8123-8754BE257BD8}" srcOrd="0" destOrd="0" presId="urn:microsoft.com/office/officeart/2005/8/layout/hierarchy2"/>
    <dgm:cxn modelId="{96286501-8401-4224-BF96-B9C9ED97C24D}" type="presParOf" srcId="{7F1B11D9-BBEF-418F-868D-CFB80B975B61}" destId="{DBC10F37-397D-4414-BBF6-74F2EE9BDD66}" srcOrd="1" destOrd="0" presId="urn:microsoft.com/office/officeart/2005/8/layout/hierarchy2"/>
    <dgm:cxn modelId="{5469736B-964C-40AB-B6F6-DB80191334EC}" type="presParOf" srcId="{91AA1374-43F0-411E-B264-274C7146DFCB}" destId="{E483BDC1-83A2-406B-B89C-870B647211DB}" srcOrd="4" destOrd="0" presId="urn:microsoft.com/office/officeart/2005/8/layout/hierarchy2"/>
    <dgm:cxn modelId="{9DE6A734-04DC-41EB-9DBC-1A70BDDFF18A}" type="presParOf" srcId="{E483BDC1-83A2-406B-B89C-870B647211DB}" destId="{313AFA6D-432A-49F8-AB48-8797A9EA175F}" srcOrd="0" destOrd="0" presId="urn:microsoft.com/office/officeart/2005/8/layout/hierarchy2"/>
    <dgm:cxn modelId="{088B1C40-E854-4DBC-AD1D-ECC63404CF81}" type="presParOf" srcId="{91AA1374-43F0-411E-B264-274C7146DFCB}" destId="{2BAB92B3-38EA-47C3-B84A-600C9FBEC9D9}" srcOrd="5" destOrd="0" presId="urn:microsoft.com/office/officeart/2005/8/layout/hierarchy2"/>
    <dgm:cxn modelId="{16C275D8-D0CC-4F6D-AA0B-3AF3668E23D9}" type="presParOf" srcId="{2BAB92B3-38EA-47C3-B84A-600C9FBEC9D9}" destId="{8F453883-04F3-4C0C-9A64-6DEFD75CF7FE}" srcOrd="0" destOrd="0" presId="urn:microsoft.com/office/officeart/2005/8/layout/hierarchy2"/>
    <dgm:cxn modelId="{1DBBF584-2803-478D-8DFD-9741EFE34C54}" type="presParOf" srcId="{2BAB92B3-38EA-47C3-B84A-600C9FBEC9D9}" destId="{20AB3357-6901-4A98-ADF2-12A6A6709A8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B69CF6-7BCF-451B-ACA4-B85BFA066B2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32B4BF8B-1508-419A-8483-31ED78AA6C97}">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ctr"/>
          <a:r>
            <a:rPr kumimoji="1" lang="ja-JP" altLang="en-US" sz="2400" b="1" dirty="0" smtClean="0"/>
            <a:t>第</a:t>
          </a:r>
          <a:r>
            <a:rPr kumimoji="1" lang="en-US" altLang="ja-JP" sz="2400" b="1" dirty="0" smtClean="0"/>
            <a:t>5</a:t>
          </a:r>
          <a:r>
            <a:rPr kumimoji="1" lang="ja-JP" altLang="en-US" sz="2400" b="1" dirty="0" smtClean="0"/>
            <a:t>章</a:t>
          </a:r>
          <a:r>
            <a:rPr kumimoji="1" lang="en-US" altLang="ja-JP" sz="2400" b="1" dirty="0" smtClean="0"/>
            <a:t/>
          </a:r>
          <a:br>
            <a:rPr kumimoji="1" lang="en-US" altLang="ja-JP" sz="2400" b="1" dirty="0" smtClean="0"/>
          </a:br>
          <a:r>
            <a:rPr kumimoji="1" lang="ja-JP" altLang="en-US" sz="2400" b="1" dirty="0" smtClean="0"/>
            <a:t>法律</a:t>
          </a:r>
          <a:r>
            <a:rPr kumimoji="1" lang="ja-JP" altLang="en-US" sz="2400" b="1" dirty="0"/>
            <a:t>行為</a:t>
          </a:r>
        </a:p>
      </dgm:t>
    </dgm:pt>
    <dgm:pt modelId="{9B5AD2B8-D5EC-407D-9F72-FFBB90104AFB}" type="parTrans" cxnId="{568EBD55-AF6C-4A02-BDE4-5A8F25B972F2}">
      <dgm:prSet/>
      <dgm:spPr/>
      <dgm:t>
        <a:bodyPr/>
        <a:lstStyle/>
        <a:p>
          <a:pPr algn="ctr"/>
          <a:endParaRPr kumimoji="1" lang="ja-JP" altLang="en-US" sz="2400" b="1"/>
        </a:p>
      </dgm:t>
    </dgm:pt>
    <dgm:pt modelId="{65573DC9-86F7-4509-B099-2C3E8315212A}" type="sibTrans" cxnId="{568EBD55-AF6C-4A02-BDE4-5A8F25B972F2}">
      <dgm:prSet/>
      <dgm:spPr/>
      <dgm:t>
        <a:bodyPr/>
        <a:lstStyle/>
        <a:p>
          <a:pPr algn="ctr"/>
          <a:endParaRPr kumimoji="1" lang="ja-JP" altLang="en-US" sz="2400" b="1"/>
        </a:p>
      </dgm:t>
    </dgm:pt>
    <dgm:pt modelId="{384C2D1C-B087-4FE9-BDF7-540CF097CBA5}">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l"/>
          <a:r>
            <a:rPr kumimoji="1" lang="ja-JP" altLang="en-US" sz="2400" b="1" dirty="0" smtClean="0"/>
            <a:t>　第</a:t>
          </a:r>
          <a:r>
            <a:rPr kumimoji="1" lang="en-US" altLang="ja-JP" sz="2400" b="1" dirty="0" smtClean="0"/>
            <a:t>1</a:t>
          </a:r>
          <a:r>
            <a:rPr kumimoji="1" lang="ja-JP" altLang="en-US" sz="2400" b="1" dirty="0"/>
            <a:t>節　総則</a:t>
          </a:r>
        </a:p>
      </dgm:t>
    </dgm:pt>
    <dgm:pt modelId="{18BE082E-A7B3-4074-A8FD-7C7D085390CA}" type="parTrans" cxnId="{FDB08D5F-D77B-45BB-BBDA-7F2A24E18446}">
      <dgm:prSet custT="1"/>
      <dgm:spPr/>
      <dgm:t>
        <a:bodyPr/>
        <a:lstStyle/>
        <a:p>
          <a:pPr algn="ctr"/>
          <a:endParaRPr kumimoji="1" lang="ja-JP" altLang="en-US" sz="2400" b="1"/>
        </a:p>
      </dgm:t>
    </dgm:pt>
    <dgm:pt modelId="{3D05B09E-DB03-4A8D-861B-2D6B2941B8AB}" type="sibTrans" cxnId="{FDB08D5F-D77B-45BB-BBDA-7F2A24E18446}">
      <dgm:prSet/>
      <dgm:spPr/>
      <dgm:t>
        <a:bodyPr/>
        <a:lstStyle/>
        <a:p>
          <a:pPr algn="ctr"/>
          <a:endParaRPr kumimoji="1" lang="ja-JP" altLang="en-US" sz="2400" b="1"/>
        </a:p>
      </dgm:t>
    </dgm:pt>
    <dgm:pt modelId="{410081D3-E82D-40C0-904B-CE43F42F38B6}">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400" b="1" dirty="0"/>
            <a:t> 法律行為</a:t>
          </a:r>
          <a:r>
            <a:rPr kumimoji="1" lang="ja-JP" altLang="en-US" sz="2400" b="1" dirty="0" smtClean="0"/>
            <a:t>の</a:t>
          </a:r>
          <a:r>
            <a:rPr kumimoji="1" lang="en-US" altLang="ja-JP" sz="2400" b="1" dirty="0" smtClean="0"/>
            <a:t/>
          </a:r>
          <a:br>
            <a:rPr kumimoji="1" lang="en-US" altLang="ja-JP" sz="2400" b="1" dirty="0" smtClean="0"/>
          </a:br>
          <a:r>
            <a:rPr kumimoji="1" lang="ja-JP" altLang="en-US" sz="2400" b="1" dirty="0" smtClean="0"/>
            <a:t>構成</a:t>
          </a:r>
          <a:r>
            <a:rPr kumimoji="1" lang="ja-JP" altLang="en-US" sz="2400" b="1" dirty="0"/>
            <a:t>要素</a:t>
          </a:r>
        </a:p>
      </dgm:t>
    </dgm:pt>
    <dgm:pt modelId="{E5DD2526-8941-49FA-A544-AF0430DF524C}" type="parTrans" cxnId="{EFF85EB3-B120-4CA5-9D5B-04BEE2308C47}">
      <dgm:prSet custT="1"/>
      <dgm:spPr/>
      <dgm:t>
        <a:bodyPr/>
        <a:lstStyle/>
        <a:p>
          <a:pPr algn="ctr"/>
          <a:endParaRPr kumimoji="1" lang="ja-JP" altLang="en-US" sz="2400" b="1"/>
        </a:p>
      </dgm:t>
    </dgm:pt>
    <dgm:pt modelId="{D8D0B83A-173C-47D1-9445-8897A8B6158C}" type="sibTrans" cxnId="{EFF85EB3-B120-4CA5-9D5B-04BEE2308C47}">
      <dgm:prSet/>
      <dgm:spPr/>
      <dgm:t>
        <a:bodyPr/>
        <a:lstStyle/>
        <a:p>
          <a:pPr algn="ctr"/>
          <a:endParaRPr kumimoji="1" lang="ja-JP" altLang="en-US" sz="2400" b="1"/>
        </a:p>
      </dgm:t>
    </dgm:pt>
    <dgm:pt modelId="{0B9867FA-BD33-4D1E-B5F0-4C4AA875FFBF}">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l"/>
          <a:r>
            <a:rPr kumimoji="1" lang="ja-JP" altLang="en-US" sz="2400" b="1" dirty="0" smtClean="0"/>
            <a:t>　第</a:t>
          </a:r>
          <a:r>
            <a:rPr kumimoji="1" lang="en-US" altLang="ja-JP" sz="2400" b="1" dirty="0" smtClean="0"/>
            <a:t>2</a:t>
          </a:r>
          <a:r>
            <a:rPr kumimoji="1" lang="ja-JP" altLang="en-US" sz="2400" b="1" dirty="0"/>
            <a:t>節　意思表示</a:t>
          </a:r>
        </a:p>
      </dgm:t>
    </dgm:pt>
    <dgm:pt modelId="{A876BE16-A2C1-4FCE-8625-548ADD04195D}" type="parTrans" cxnId="{B9F9BC89-C643-4F55-9B21-AC41827B684D}">
      <dgm:prSet custT="1"/>
      <dgm:spPr/>
      <dgm:t>
        <a:bodyPr/>
        <a:lstStyle/>
        <a:p>
          <a:endParaRPr kumimoji="1" lang="ja-JP" altLang="en-US" sz="2400" b="1"/>
        </a:p>
      </dgm:t>
    </dgm:pt>
    <dgm:pt modelId="{B723935F-97FF-432C-BED7-75D06F3E9D68}" type="sibTrans" cxnId="{B9F9BC89-C643-4F55-9B21-AC41827B684D}">
      <dgm:prSet/>
      <dgm:spPr/>
      <dgm:t>
        <a:bodyPr/>
        <a:lstStyle/>
        <a:p>
          <a:endParaRPr kumimoji="1" lang="ja-JP" altLang="en-US" sz="2400" b="1"/>
        </a:p>
      </dgm:t>
    </dgm:pt>
    <dgm:pt modelId="{B532DA7D-B32E-4F3E-9563-4546E048CA6F}">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l"/>
          <a:r>
            <a:rPr kumimoji="1" lang="ja-JP" altLang="en-US" sz="2400" b="1" dirty="0" smtClean="0"/>
            <a:t>　第</a:t>
          </a:r>
          <a:r>
            <a:rPr kumimoji="1" lang="en-US" altLang="ja-JP" sz="2400" b="1" dirty="0" smtClean="0"/>
            <a:t>3</a:t>
          </a:r>
          <a:r>
            <a:rPr kumimoji="1" lang="ja-JP" altLang="en-US" sz="2400" b="1" dirty="0"/>
            <a:t>節　代理</a:t>
          </a:r>
        </a:p>
      </dgm:t>
    </dgm:pt>
    <dgm:pt modelId="{DBCA94EA-9E40-4C16-BA83-5929F4B40ADC}" type="parTrans" cxnId="{22465105-C1FF-4D36-9B30-192385AA8D1C}">
      <dgm:prSet custT="1"/>
      <dgm:spPr/>
      <dgm:t>
        <a:bodyPr/>
        <a:lstStyle/>
        <a:p>
          <a:endParaRPr kumimoji="1" lang="ja-JP" altLang="en-US" sz="2400"/>
        </a:p>
      </dgm:t>
    </dgm:pt>
    <dgm:pt modelId="{B4F7CC7B-BA80-4E60-89E4-6F3A15FFEC5C}" type="sibTrans" cxnId="{22465105-C1FF-4D36-9B30-192385AA8D1C}">
      <dgm:prSet/>
      <dgm:spPr/>
      <dgm:t>
        <a:bodyPr/>
        <a:lstStyle/>
        <a:p>
          <a:endParaRPr kumimoji="1" lang="ja-JP" altLang="en-US" sz="2400"/>
        </a:p>
      </dgm:t>
    </dgm:pt>
    <dgm:pt modelId="{C1933F1A-ADEF-4FE4-8D86-532D9EC44DAC}">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l"/>
          <a:r>
            <a:rPr kumimoji="1" lang="ja-JP" altLang="en-US" sz="2400" b="1" dirty="0" smtClean="0"/>
            <a:t>　第</a:t>
          </a:r>
          <a:r>
            <a:rPr kumimoji="1" lang="en-US" altLang="ja-JP" sz="2400" b="1" dirty="0" smtClean="0"/>
            <a:t>4</a:t>
          </a:r>
          <a:r>
            <a:rPr kumimoji="1" lang="ja-JP" altLang="en-US" sz="2400" b="1" dirty="0"/>
            <a:t>節　</a:t>
          </a:r>
          <a:r>
            <a:rPr kumimoji="1" lang="ja-JP" altLang="en-US" sz="2400" b="1" dirty="0" smtClean="0"/>
            <a:t>無効</a:t>
          </a:r>
          <a:r>
            <a:rPr kumimoji="1" lang="en-US" altLang="ja-JP" sz="2400" b="1" dirty="0" smtClean="0"/>
            <a:t/>
          </a:r>
          <a:br>
            <a:rPr kumimoji="1" lang="en-US" altLang="ja-JP" sz="2400" b="1" dirty="0" smtClean="0"/>
          </a:br>
          <a:r>
            <a:rPr kumimoji="1" lang="ja-JP" altLang="en-US" sz="2400" b="1" dirty="0" smtClean="0"/>
            <a:t>　　　　　　及び</a:t>
          </a:r>
          <a:r>
            <a:rPr kumimoji="1" lang="ja-JP" altLang="en-US" sz="2400" b="1" dirty="0"/>
            <a:t>取消し</a:t>
          </a:r>
        </a:p>
      </dgm:t>
    </dgm:pt>
    <dgm:pt modelId="{0BE76086-77AC-48A4-9838-EFCD3A6D77D2}" type="parTrans" cxnId="{716950F3-18F0-4B8B-B6E9-C00324019A7D}">
      <dgm:prSet custT="1"/>
      <dgm:spPr/>
      <dgm:t>
        <a:bodyPr/>
        <a:lstStyle/>
        <a:p>
          <a:endParaRPr kumimoji="1" lang="ja-JP" altLang="en-US" sz="2400"/>
        </a:p>
      </dgm:t>
    </dgm:pt>
    <dgm:pt modelId="{53C58E82-D958-4BDF-94AE-9B578BA256BD}" type="sibTrans" cxnId="{716950F3-18F0-4B8B-B6E9-C00324019A7D}">
      <dgm:prSet/>
      <dgm:spPr/>
      <dgm:t>
        <a:bodyPr/>
        <a:lstStyle/>
        <a:p>
          <a:endParaRPr kumimoji="1" lang="ja-JP" altLang="en-US" sz="2400"/>
        </a:p>
      </dgm:t>
    </dgm:pt>
    <dgm:pt modelId="{98073DA9-D6A8-47C2-8920-E915997E9E90}">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l"/>
          <a:r>
            <a:rPr kumimoji="1" lang="ja-JP" altLang="en-US" sz="2400" b="1" dirty="0" smtClean="0"/>
            <a:t>　第</a:t>
          </a:r>
          <a:r>
            <a:rPr kumimoji="1" lang="en-US" altLang="ja-JP" sz="2400" b="1" dirty="0" smtClean="0"/>
            <a:t>5</a:t>
          </a:r>
          <a:r>
            <a:rPr kumimoji="1" lang="ja-JP" altLang="en-US" sz="2400" b="1" dirty="0"/>
            <a:t>節　</a:t>
          </a:r>
          <a:r>
            <a:rPr kumimoji="1" lang="ja-JP" altLang="en-US" sz="2400" b="1" dirty="0" smtClean="0"/>
            <a:t>条件</a:t>
          </a:r>
          <a:r>
            <a:rPr kumimoji="1" lang="en-US" altLang="ja-JP" sz="2400" b="1" dirty="0" smtClean="0"/>
            <a:t/>
          </a:r>
          <a:br>
            <a:rPr kumimoji="1" lang="en-US" altLang="ja-JP" sz="2400" b="1" dirty="0" smtClean="0"/>
          </a:br>
          <a:r>
            <a:rPr kumimoji="1" lang="ja-JP" altLang="en-US" sz="2400" b="1" dirty="0" smtClean="0"/>
            <a:t>　　　　　　及び</a:t>
          </a:r>
          <a:r>
            <a:rPr kumimoji="1" lang="ja-JP" altLang="en-US" sz="2400" b="1" dirty="0"/>
            <a:t>期限</a:t>
          </a:r>
        </a:p>
      </dgm:t>
    </dgm:pt>
    <dgm:pt modelId="{99DDE443-4CA5-4504-89F7-89E3AEA97386}" type="parTrans" cxnId="{D6027981-A9FA-4003-8558-9512B8E24EEA}">
      <dgm:prSet custT="1"/>
      <dgm:spPr/>
      <dgm:t>
        <a:bodyPr/>
        <a:lstStyle/>
        <a:p>
          <a:endParaRPr kumimoji="1" lang="ja-JP" altLang="en-US" sz="2400"/>
        </a:p>
      </dgm:t>
    </dgm:pt>
    <dgm:pt modelId="{F6A90F77-1F32-4157-9CCB-B88C6F8380E4}" type="sibTrans" cxnId="{D6027981-A9FA-4003-8558-9512B8E24EEA}">
      <dgm:prSet/>
      <dgm:spPr/>
      <dgm:t>
        <a:bodyPr/>
        <a:lstStyle/>
        <a:p>
          <a:endParaRPr kumimoji="1" lang="ja-JP" altLang="en-US" sz="2400"/>
        </a:p>
      </dgm:t>
    </dgm:pt>
    <dgm:pt modelId="{45947DC0-50C6-44F5-92FB-46B3051DCFBD}">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400" b="1" dirty="0"/>
            <a:t>法律行為</a:t>
          </a:r>
          <a:r>
            <a:rPr kumimoji="1" lang="ja-JP" altLang="en-US" sz="2400" b="1" dirty="0" smtClean="0"/>
            <a:t>の</a:t>
          </a:r>
          <a:r>
            <a:rPr kumimoji="1" lang="en-US" altLang="ja-JP" sz="2400" b="1" dirty="0" smtClean="0"/>
            <a:t/>
          </a:r>
          <a:br>
            <a:rPr kumimoji="1" lang="en-US" altLang="ja-JP" sz="2400" b="1" dirty="0" smtClean="0"/>
          </a:br>
          <a:r>
            <a:rPr kumimoji="1" lang="ja-JP" altLang="en-US" sz="2400" b="1" dirty="0" smtClean="0"/>
            <a:t>三面</a:t>
          </a:r>
          <a:r>
            <a:rPr kumimoji="1" lang="ja-JP" altLang="en-US" sz="2400" b="1" dirty="0"/>
            <a:t>関係</a:t>
          </a:r>
        </a:p>
      </dgm:t>
    </dgm:pt>
    <dgm:pt modelId="{3876B865-04AD-4892-ADAD-F141BE3561A2}" type="parTrans" cxnId="{2C5490DD-4A1E-4B76-B577-E3FB12CC6CCE}">
      <dgm:prSet custT="1"/>
      <dgm:spPr/>
      <dgm:t>
        <a:bodyPr/>
        <a:lstStyle/>
        <a:p>
          <a:endParaRPr kumimoji="1" lang="ja-JP" altLang="en-US" sz="2400"/>
        </a:p>
      </dgm:t>
    </dgm:pt>
    <dgm:pt modelId="{12C330AB-A39C-4532-B8D4-D00D8A89BA58}" type="sibTrans" cxnId="{2C5490DD-4A1E-4B76-B577-E3FB12CC6CCE}">
      <dgm:prSet/>
      <dgm:spPr/>
      <dgm:t>
        <a:bodyPr/>
        <a:lstStyle/>
        <a:p>
          <a:endParaRPr kumimoji="1" lang="ja-JP" altLang="en-US" sz="2400"/>
        </a:p>
      </dgm:t>
    </dgm:pt>
    <dgm:pt modelId="{A81C6309-85DE-4FB7-89C5-23947BCD0729}">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400" b="1" dirty="0"/>
            <a:t>法律行為</a:t>
          </a:r>
          <a:r>
            <a:rPr kumimoji="1" lang="ja-JP" altLang="en-US" sz="2400" b="1" dirty="0" smtClean="0"/>
            <a:t>の</a:t>
          </a:r>
          <a:r>
            <a:rPr kumimoji="1" lang="en-US" altLang="ja-JP" sz="2400" b="1" dirty="0" smtClean="0"/>
            <a:t/>
          </a:r>
          <a:br>
            <a:rPr kumimoji="1" lang="en-US" altLang="ja-JP" sz="2400" b="1" dirty="0" smtClean="0"/>
          </a:br>
          <a:r>
            <a:rPr kumimoji="1" lang="ja-JP" altLang="en-US" sz="2400" b="1" dirty="0" smtClean="0"/>
            <a:t>無効</a:t>
          </a:r>
          <a:endParaRPr kumimoji="1" lang="ja-JP" altLang="en-US" sz="2400" b="1" dirty="0"/>
        </a:p>
      </dgm:t>
    </dgm:pt>
    <dgm:pt modelId="{3B45E27A-31FC-4548-A449-A599DF41AE23}" type="parTrans" cxnId="{29F743EB-951D-4AB2-B8AD-85D9AFF1B90E}">
      <dgm:prSet custT="1"/>
      <dgm:spPr/>
      <dgm:t>
        <a:bodyPr/>
        <a:lstStyle/>
        <a:p>
          <a:endParaRPr kumimoji="1" lang="ja-JP" altLang="en-US" sz="2400"/>
        </a:p>
      </dgm:t>
    </dgm:pt>
    <dgm:pt modelId="{8292B362-55DA-40DA-8FC6-B5ED3DBFEAEA}" type="sibTrans" cxnId="{29F743EB-951D-4AB2-B8AD-85D9AFF1B90E}">
      <dgm:prSet/>
      <dgm:spPr/>
      <dgm:t>
        <a:bodyPr/>
        <a:lstStyle/>
        <a:p>
          <a:endParaRPr kumimoji="1" lang="ja-JP" altLang="en-US" sz="2400"/>
        </a:p>
      </dgm:t>
    </dgm:pt>
    <dgm:pt modelId="{665AF95B-78B2-466A-B5D3-8550FDCEA743}">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400" b="1" dirty="0"/>
            <a:t>法律行為</a:t>
          </a:r>
          <a:r>
            <a:rPr kumimoji="1" lang="ja-JP" altLang="en-US" sz="2400" b="1" dirty="0" smtClean="0"/>
            <a:t>の</a:t>
          </a:r>
          <a:r>
            <a:rPr kumimoji="1" lang="en-US" altLang="ja-JP" sz="2400" b="1" dirty="0" smtClean="0"/>
            <a:t/>
          </a:r>
          <a:br>
            <a:rPr kumimoji="1" lang="en-US" altLang="ja-JP" sz="2400" b="1" dirty="0" smtClean="0"/>
          </a:br>
          <a:r>
            <a:rPr kumimoji="1" lang="ja-JP" altLang="en-US" sz="2400" b="1" dirty="0" smtClean="0"/>
            <a:t>付款</a:t>
          </a:r>
          <a:endParaRPr kumimoji="1" lang="ja-JP" altLang="en-US" sz="2400" b="1" dirty="0"/>
        </a:p>
      </dgm:t>
    </dgm:pt>
    <dgm:pt modelId="{8B297B14-632C-47BD-A76A-88C6C336A1A0}" type="parTrans" cxnId="{4685D3FD-286A-423E-9F90-401396788D7A}">
      <dgm:prSet custT="1"/>
      <dgm:spPr/>
      <dgm:t>
        <a:bodyPr/>
        <a:lstStyle/>
        <a:p>
          <a:endParaRPr kumimoji="1" lang="ja-JP" altLang="en-US" sz="2400"/>
        </a:p>
      </dgm:t>
    </dgm:pt>
    <dgm:pt modelId="{3F41E636-B69D-4E16-A5ED-E7C06F82F27E}" type="sibTrans" cxnId="{4685D3FD-286A-423E-9F90-401396788D7A}">
      <dgm:prSet/>
      <dgm:spPr/>
      <dgm:t>
        <a:bodyPr/>
        <a:lstStyle/>
        <a:p>
          <a:endParaRPr kumimoji="1" lang="ja-JP" altLang="en-US" sz="2400"/>
        </a:p>
      </dgm:t>
    </dgm:pt>
    <dgm:pt modelId="{8358A4E5-C156-418B-8E0F-450103A80CB2}" type="pres">
      <dgm:prSet presAssocID="{39B69CF6-7BCF-451B-ACA4-B85BFA066B29}" presName="diagram" presStyleCnt="0">
        <dgm:presLayoutVars>
          <dgm:chPref val="1"/>
          <dgm:dir/>
          <dgm:animOne val="branch"/>
          <dgm:animLvl val="lvl"/>
          <dgm:resizeHandles val="exact"/>
        </dgm:presLayoutVars>
      </dgm:prSet>
      <dgm:spPr/>
      <dgm:t>
        <a:bodyPr/>
        <a:lstStyle/>
        <a:p>
          <a:endParaRPr kumimoji="1" lang="ja-JP" altLang="en-US"/>
        </a:p>
      </dgm:t>
    </dgm:pt>
    <dgm:pt modelId="{399EB5BF-876F-4095-9F3B-0D0CBA7E5AC4}" type="pres">
      <dgm:prSet presAssocID="{32B4BF8B-1508-419A-8483-31ED78AA6C97}" presName="root1" presStyleCnt="0"/>
      <dgm:spPr/>
    </dgm:pt>
    <dgm:pt modelId="{52C69B5A-748E-414B-976B-375BFDFF7B85}" type="pres">
      <dgm:prSet presAssocID="{32B4BF8B-1508-419A-8483-31ED78AA6C97}" presName="LevelOneTextNode" presStyleLbl="node0" presStyleIdx="0" presStyleCnt="1" custScaleX="177156" custScaleY="194872" custLinFactNeighborX="-487" custLinFactNeighborY="-9400">
        <dgm:presLayoutVars>
          <dgm:chPref val="3"/>
        </dgm:presLayoutVars>
      </dgm:prSet>
      <dgm:spPr/>
      <dgm:t>
        <a:bodyPr/>
        <a:lstStyle/>
        <a:p>
          <a:endParaRPr kumimoji="1" lang="ja-JP" altLang="en-US"/>
        </a:p>
      </dgm:t>
    </dgm:pt>
    <dgm:pt modelId="{F7EA948F-518E-4877-B676-95772E515236}" type="pres">
      <dgm:prSet presAssocID="{32B4BF8B-1508-419A-8483-31ED78AA6C97}" presName="level2hierChild" presStyleCnt="0"/>
      <dgm:spPr/>
    </dgm:pt>
    <dgm:pt modelId="{CA051721-4BE2-4E80-BA13-A1FAA68892E7}" type="pres">
      <dgm:prSet presAssocID="{18BE082E-A7B3-4074-A8FD-7C7D085390CA}" presName="conn2-1" presStyleLbl="parChTrans1D2" presStyleIdx="0" presStyleCnt="5"/>
      <dgm:spPr/>
      <dgm:t>
        <a:bodyPr/>
        <a:lstStyle/>
        <a:p>
          <a:endParaRPr kumimoji="1" lang="ja-JP" altLang="en-US"/>
        </a:p>
      </dgm:t>
    </dgm:pt>
    <dgm:pt modelId="{4CFB1A8A-E7B3-4176-982D-018A0613C543}" type="pres">
      <dgm:prSet presAssocID="{18BE082E-A7B3-4074-A8FD-7C7D085390CA}" presName="connTx" presStyleLbl="parChTrans1D2" presStyleIdx="0" presStyleCnt="5"/>
      <dgm:spPr/>
      <dgm:t>
        <a:bodyPr/>
        <a:lstStyle/>
        <a:p>
          <a:endParaRPr kumimoji="1" lang="ja-JP" altLang="en-US"/>
        </a:p>
      </dgm:t>
    </dgm:pt>
    <dgm:pt modelId="{3B754364-2BC8-44FB-BB97-68D2D587D539}" type="pres">
      <dgm:prSet presAssocID="{384C2D1C-B087-4FE9-BDF7-540CF097CBA5}" presName="root2" presStyleCnt="0"/>
      <dgm:spPr/>
    </dgm:pt>
    <dgm:pt modelId="{37A6CE6F-3881-473A-8592-B4203E6693DF}" type="pres">
      <dgm:prSet presAssocID="{384C2D1C-B087-4FE9-BDF7-540CF097CBA5}" presName="LevelTwoTextNode" presStyleLbl="node2" presStyleIdx="0" presStyleCnt="5" custScaleX="194872" custScaleY="146411" custLinFactNeighborX="-2176" custLinFactNeighborY="-479">
        <dgm:presLayoutVars>
          <dgm:chPref val="3"/>
        </dgm:presLayoutVars>
      </dgm:prSet>
      <dgm:spPr/>
      <dgm:t>
        <a:bodyPr/>
        <a:lstStyle/>
        <a:p>
          <a:endParaRPr kumimoji="1" lang="ja-JP" altLang="en-US"/>
        </a:p>
      </dgm:t>
    </dgm:pt>
    <dgm:pt modelId="{ED35D635-DE76-4210-970E-966A263554E7}" type="pres">
      <dgm:prSet presAssocID="{384C2D1C-B087-4FE9-BDF7-540CF097CBA5}" presName="level3hierChild" presStyleCnt="0"/>
      <dgm:spPr/>
    </dgm:pt>
    <dgm:pt modelId="{6B2148FD-9B83-4307-A761-2EA193623FAD}" type="pres">
      <dgm:prSet presAssocID="{E5DD2526-8941-49FA-A544-AF0430DF524C}" presName="conn2-1" presStyleLbl="parChTrans1D2" presStyleIdx="1" presStyleCnt="5"/>
      <dgm:spPr/>
      <dgm:t>
        <a:bodyPr/>
        <a:lstStyle/>
        <a:p>
          <a:endParaRPr kumimoji="1" lang="ja-JP" altLang="en-US"/>
        </a:p>
      </dgm:t>
    </dgm:pt>
    <dgm:pt modelId="{90C0421E-06AB-461F-B1EF-D0CD275858D3}" type="pres">
      <dgm:prSet presAssocID="{E5DD2526-8941-49FA-A544-AF0430DF524C}" presName="connTx" presStyleLbl="parChTrans1D2" presStyleIdx="1" presStyleCnt="5"/>
      <dgm:spPr/>
      <dgm:t>
        <a:bodyPr/>
        <a:lstStyle/>
        <a:p>
          <a:endParaRPr kumimoji="1" lang="ja-JP" altLang="en-US"/>
        </a:p>
      </dgm:t>
    </dgm:pt>
    <dgm:pt modelId="{631D53E6-5D79-4004-99C3-09B89B29C211}" type="pres">
      <dgm:prSet presAssocID="{410081D3-E82D-40C0-904B-CE43F42F38B6}" presName="root2" presStyleCnt="0"/>
      <dgm:spPr/>
    </dgm:pt>
    <dgm:pt modelId="{96DDAAE8-635A-4DA1-8F09-F0321DA0A012}" type="pres">
      <dgm:prSet presAssocID="{410081D3-E82D-40C0-904B-CE43F42F38B6}" presName="LevelTwoTextNode" presStyleLbl="node2" presStyleIdx="1" presStyleCnt="5" custScaleX="194872" custScaleY="146411" custLinFactNeighborX="-909" custLinFactNeighborY="1617">
        <dgm:presLayoutVars>
          <dgm:chPref val="3"/>
        </dgm:presLayoutVars>
      </dgm:prSet>
      <dgm:spPr/>
      <dgm:t>
        <a:bodyPr/>
        <a:lstStyle/>
        <a:p>
          <a:endParaRPr kumimoji="1" lang="ja-JP" altLang="en-US"/>
        </a:p>
      </dgm:t>
    </dgm:pt>
    <dgm:pt modelId="{B898AE4F-2364-4FDB-A0EC-2D6C82E18CFA}" type="pres">
      <dgm:prSet presAssocID="{410081D3-E82D-40C0-904B-CE43F42F38B6}" presName="level3hierChild" presStyleCnt="0"/>
      <dgm:spPr/>
    </dgm:pt>
    <dgm:pt modelId="{416C543F-FBB7-4B9A-95E3-37243FE1EC2C}" type="pres">
      <dgm:prSet presAssocID="{A876BE16-A2C1-4FCE-8625-548ADD04195D}" presName="conn2-1" presStyleLbl="parChTrans1D3" presStyleIdx="0" presStyleCnt="4"/>
      <dgm:spPr/>
      <dgm:t>
        <a:bodyPr/>
        <a:lstStyle/>
        <a:p>
          <a:endParaRPr kumimoji="1" lang="ja-JP" altLang="en-US"/>
        </a:p>
      </dgm:t>
    </dgm:pt>
    <dgm:pt modelId="{A489FCD0-D723-45C6-B3B1-5F6D50C77BFE}" type="pres">
      <dgm:prSet presAssocID="{A876BE16-A2C1-4FCE-8625-548ADD04195D}" presName="connTx" presStyleLbl="parChTrans1D3" presStyleIdx="0" presStyleCnt="4"/>
      <dgm:spPr/>
      <dgm:t>
        <a:bodyPr/>
        <a:lstStyle/>
        <a:p>
          <a:endParaRPr kumimoji="1" lang="ja-JP" altLang="en-US"/>
        </a:p>
      </dgm:t>
    </dgm:pt>
    <dgm:pt modelId="{D107C2B1-8D0C-4FE3-AE71-547A8910A75F}" type="pres">
      <dgm:prSet presAssocID="{0B9867FA-BD33-4D1E-B5F0-4C4AA875FFBF}" presName="root2" presStyleCnt="0"/>
      <dgm:spPr/>
    </dgm:pt>
    <dgm:pt modelId="{8D94C3DB-A16F-442D-8EAF-CEE546FD901B}" type="pres">
      <dgm:prSet presAssocID="{0B9867FA-BD33-4D1E-B5F0-4C4AA875FFBF}" presName="LevelTwoTextNode" presStyleLbl="node3" presStyleIdx="0" presStyleCnt="4" custScaleX="285311" custScaleY="146411" custLinFactNeighborX="-747">
        <dgm:presLayoutVars>
          <dgm:chPref val="3"/>
        </dgm:presLayoutVars>
      </dgm:prSet>
      <dgm:spPr/>
      <dgm:t>
        <a:bodyPr/>
        <a:lstStyle/>
        <a:p>
          <a:endParaRPr kumimoji="1" lang="ja-JP" altLang="en-US"/>
        </a:p>
      </dgm:t>
    </dgm:pt>
    <dgm:pt modelId="{985DAD24-3B2C-47C0-90A1-64959C4BDB60}" type="pres">
      <dgm:prSet presAssocID="{0B9867FA-BD33-4D1E-B5F0-4C4AA875FFBF}" presName="level3hierChild" presStyleCnt="0"/>
      <dgm:spPr/>
    </dgm:pt>
    <dgm:pt modelId="{40E82A48-7D21-44FD-A3AA-397E0C52313D}" type="pres">
      <dgm:prSet presAssocID="{3876B865-04AD-4892-ADAD-F141BE3561A2}" presName="conn2-1" presStyleLbl="parChTrans1D2" presStyleIdx="2" presStyleCnt="5"/>
      <dgm:spPr/>
      <dgm:t>
        <a:bodyPr/>
        <a:lstStyle/>
        <a:p>
          <a:endParaRPr kumimoji="1" lang="ja-JP" altLang="en-US"/>
        </a:p>
      </dgm:t>
    </dgm:pt>
    <dgm:pt modelId="{3B535E55-BBCF-4016-BFD1-52F09ACF5929}" type="pres">
      <dgm:prSet presAssocID="{3876B865-04AD-4892-ADAD-F141BE3561A2}" presName="connTx" presStyleLbl="parChTrans1D2" presStyleIdx="2" presStyleCnt="5"/>
      <dgm:spPr/>
      <dgm:t>
        <a:bodyPr/>
        <a:lstStyle/>
        <a:p>
          <a:endParaRPr kumimoji="1" lang="ja-JP" altLang="en-US"/>
        </a:p>
      </dgm:t>
    </dgm:pt>
    <dgm:pt modelId="{433ACCBF-C2D1-4B5C-998D-1745D85759E1}" type="pres">
      <dgm:prSet presAssocID="{45947DC0-50C6-44F5-92FB-46B3051DCFBD}" presName="root2" presStyleCnt="0"/>
      <dgm:spPr/>
    </dgm:pt>
    <dgm:pt modelId="{4D946962-3349-41A2-BF3B-AE8823E3131E}" type="pres">
      <dgm:prSet presAssocID="{45947DC0-50C6-44F5-92FB-46B3051DCFBD}" presName="LevelTwoTextNode" presStyleLbl="node2" presStyleIdx="2" presStyleCnt="5" custScaleX="194872" custScaleY="146411">
        <dgm:presLayoutVars>
          <dgm:chPref val="3"/>
        </dgm:presLayoutVars>
      </dgm:prSet>
      <dgm:spPr/>
      <dgm:t>
        <a:bodyPr/>
        <a:lstStyle/>
        <a:p>
          <a:endParaRPr kumimoji="1" lang="ja-JP" altLang="en-US"/>
        </a:p>
      </dgm:t>
    </dgm:pt>
    <dgm:pt modelId="{757227A6-A905-4706-A3A5-8C70D17868B3}" type="pres">
      <dgm:prSet presAssocID="{45947DC0-50C6-44F5-92FB-46B3051DCFBD}" presName="level3hierChild" presStyleCnt="0"/>
      <dgm:spPr/>
    </dgm:pt>
    <dgm:pt modelId="{7728113C-B4EE-489C-B396-9075F827708B}" type="pres">
      <dgm:prSet presAssocID="{DBCA94EA-9E40-4C16-BA83-5929F4B40ADC}" presName="conn2-1" presStyleLbl="parChTrans1D3" presStyleIdx="1" presStyleCnt="4"/>
      <dgm:spPr/>
      <dgm:t>
        <a:bodyPr/>
        <a:lstStyle/>
        <a:p>
          <a:endParaRPr kumimoji="1" lang="ja-JP" altLang="en-US"/>
        </a:p>
      </dgm:t>
    </dgm:pt>
    <dgm:pt modelId="{86BAE834-0C0B-4E74-92DC-B944458910EB}" type="pres">
      <dgm:prSet presAssocID="{DBCA94EA-9E40-4C16-BA83-5929F4B40ADC}" presName="connTx" presStyleLbl="parChTrans1D3" presStyleIdx="1" presStyleCnt="4"/>
      <dgm:spPr/>
      <dgm:t>
        <a:bodyPr/>
        <a:lstStyle/>
        <a:p>
          <a:endParaRPr kumimoji="1" lang="ja-JP" altLang="en-US"/>
        </a:p>
      </dgm:t>
    </dgm:pt>
    <dgm:pt modelId="{26616D05-AF3D-4026-B5C1-1E37987A5668}" type="pres">
      <dgm:prSet presAssocID="{B532DA7D-B32E-4F3E-9563-4546E048CA6F}" presName="root2" presStyleCnt="0"/>
      <dgm:spPr/>
    </dgm:pt>
    <dgm:pt modelId="{5CE120DE-0CF6-4B95-B29E-65C52084A937}" type="pres">
      <dgm:prSet presAssocID="{B532DA7D-B32E-4F3E-9563-4546E048CA6F}" presName="LevelTwoTextNode" presStyleLbl="node3" presStyleIdx="1" presStyleCnt="4" custScaleX="285311" custScaleY="146411">
        <dgm:presLayoutVars>
          <dgm:chPref val="3"/>
        </dgm:presLayoutVars>
      </dgm:prSet>
      <dgm:spPr/>
      <dgm:t>
        <a:bodyPr/>
        <a:lstStyle/>
        <a:p>
          <a:endParaRPr kumimoji="1" lang="ja-JP" altLang="en-US"/>
        </a:p>
      </dgm:t>
    </dgm:pt>
    <dgm:pt modelId="{15411979-E94E-41FF-BAAF-FCEA9F7B5453}" type="pres">
      <dgm:prSet presAssocID="{B532DA7D-B32E-4F3E-9563-4546E048CA6F}" presName="level3hierChild" presStyleCnt="0"/>
      <dgm:spPr/>
    </dgm:pt>
    <dgm:pt modelId="{ADD87883-D215-411E-8D32-8E6383BAF957}" type="pres">
      <dgm:prSet presAssocID="{3B45E27A-31FC-4548-A449-A599DF41AE23}" presName="conn2-1" presStyleLbl="parChTrans1D2" presStyleIdx="3" presStyleCnt="5"/>
      <dgm:spPr/>
      <dgm:t>
        <a:bodyPr/>
        <a:lstStyle/>
        <a:p>
          <a:endParaRPr kumimoji="1" lang="ja-JP" altLang="en-US"/>
        </a:p>
      </dgm:t>
    </dgm:pt>
    <dgm:pt modelId="{45C189D0-F85F-4EC8-86F1-1CBEEE2EF42A}" type="pres">
      <dgm:prSet presAssocID="{3B45E27A-31FC-4548-A449-A599DF41AE23}" presName="connTx" presStyleLbl="parChTrans1D2" presStyleIdx="3" presStyleCnt="5"/>
      <dgm:spPr/>
      <dgm:t>
        <a:bodyPr/>
        <a:lstStyle/>
        <a:p>
          <a:endParaRPr kumimoji="1" lang="ja-JP" altLang="en-US"/>
        </a:p>
      </dgm:t>
    </dgm:pt>
    <dgm:pt modelId="{268978FC-CE2C-47C1-B550-4D8425A4E019}" type="pres">
      <dgm:prSet presAssocID="{A81C6309-85DE-4FB7-89C5-23947BCD0729}" presName="root2" presStyleCnt="0"/>
      <dgm:spPr/>
    </dgm:pt>
    <dgm:pt modelId="{DB855A1C-FD5B-4F08-B263-2CDC5F78C221}" type="pres">
      <dgm:prSet presAssocID="{A81C6309-85DE-4FB7-89C5-23947BCD0729}" presName="LevelTwoTextNode" presStyleLbl="node2" presStyleIdx="3" presStyleCnt="5" custScaleX="194872" custScaleY="146411">
        <dgm:presLayoutVars>
          <dgm:chPref val="3"/>
        </dgm:presLayoutVars>
      </dgm:prSet>
      <dgm:spPr/>
      <dgm:t>
        <a:bodyPr/>
        <a:lstStyle/>
        <a:p>
          <a:endParaRPr kumimoji="1" lang="ja-JP" altLang="en-US"/>
        </a:p>
      </dgm:t>
    </dgm:pt>
    <dgm:pt modelId="{EE38D61B-426C-4630-8900-1665A8CBCA6D}" type="pres">
      <dgm:prSet presAssocID="{A81C6309-85DE-4FB7-89C5-23947BCD0729}" presName="level3hierChild" presStyleCnt="0"/>
      <dgm:spPr/>
    </dgm:pt>
    <dgm:pt modelId="{7CA862C0-ADF2-4882-B32E-12BFD20F5D88}" type="pres">
      <dgm:prSet presAssocID="{0BE76086-77AC-48A4-9838-EFCD3A6D77D2}" presName="conn2-1" presStyleLbl="parChTrans1D3" presStyleIdx="2" presStyleCnt="4"/>
      <dgm:spPr/>
      <dgm:t>
        <a:bodyPr/>
        <a:lstStyle/>
        <a:p>
          <a:endParaRPr kumimoji="1" lang="ja-JP" altLang="en-US"/>
        </a:p>
      </dgm:t>
    </dgm:pt>
    <dgm:pt modelId="{DF112DA9-0EF0-43A4-80A2-0E15278388E0}" type="pres">
      <dgm:prSet presAssocID="{0BE76086-77AC-48A4-9838-EFCD3A6D77D2}" presName="connTx" presStyleLbl="parChTrans1D3" presStyleIdx="2" presStyleCnt="4"/>
      <dgm:spPr/>
      <dgm:t>
        <a:bodyPr/>
        <a:lstStyle/>
        <a:p>
          <a:endParaRPr kumimoji="1" lang="ja-JP" altLang="en-US"/>
        </a:p>
      </dgm:t>
    </dgm:pt>
    <dgm:pt modelId="{24756A1C-E982-44D6-8BE7-E76528B1463C}" type="pres">
      <dgm:prSet presAssocID="{C1933F1A-ADEF-4FE4-8D86-532D9EC44DAC}" presName="root2" presStyleCnt="0"/>
      <dgm:spPr/>
    </dgm:pt>
    <dgm:pt modelId="{756C4912-FA0A-4A69-B9F5-9A250CDE814A}" type="pres">
      <dgm:prSet presAssocID="{C1933F1A-ADEF-4FE4-8D86-532D9EC44DAC}" presName="LevelTwoTextNode" presStyleLbl="node3" presStyleIdx="2" presStyleCnt="4" custScaleX="285311" custScaleY="161052">
        <dgm:presLayoutVars>
          <dgm:chPref val="3"/>
        </dgm:presLayoutVars>
      </dgm:prSet>
      <dgm:spPr/>
      <dgm:t>
        <a:bodyPr/>
        <a:lstStyle/>
        <a:p>
          <a:endParaRPr kumimoji="1" lang="ja-JP" altLang="en-US"/>
        </a:p>
      </dgm:t>
    </dgm:pt>
    <dgm:pt modelId="{B9143803-4221-49C8-B0EE-930309C069BF}" type="pres">
      <dgm:prSet presAssocID="{C1933F1A-ADEF-4FE4-8D86-532D9EC44DAC}" presName="level3hierChild" presStyleCnt="0"/>
      <dgm:spPr/>
    </dgm:pt>
    <dgm:pt modelId="{1546142C-2DFD-4F1A-996D-7760EA68EA7F}" type="pres">
      <dgm:prSet presAssocID="{8B297B14-632C-47BD-A76A-88C6C336A1A0}" presName="conn2-1" presStyleLbl="parChTrans1D2" presStyleIdx="4" presStyleCnt="5"/>
      <dgm:spPr/>
      <dgm:t>
        <a:bodyPr/>
        <a:lstStyle/>
        <a:p>
          <a:endParaRPr kumimoji="1" lang="ja-JP" altLang="en-US"/>
        </a:p>
      </dgm:t>
    </dgm:pt>
    <dgm:pt modelId="{2CDB8097-3C2F-4278-BD2C-7D6C68AF231F}" type="pres">
      <dgm:prSet presAssocID="{8B297B14-632C-47BD-A76A-88C6C336A1A0}" presName="connTx" presStyleLbl="parChTrans1D2" presStyleIdx="4" presStyleCnt="5"/>
      <dgm:spPr/>
      <dgm:t>
        <a:bodyPr/>
        <a:lstStyle/>
        <a:p>
          <a:endParaRPr kumimoji="1" lang="ja-JP" altLang="en-US"/>
        </a:p>
      </dgm:t>
    </dgm:pt>
    <dgm:pt modelId="{38F2E940-2BC1-4295-BBD8-8A3F054C4F5B}" type="pres">
      <dgm:prSet presAssocID="{665AF95B-78B2-466A-B5D3-8550FDCEA743}" presName="root2" presStyleCnt="0"/>
      <dgm:spPr/>
    </dgm:pt>
    <dgm:pt modelId="{C5A5E85A-4FE5-4132-82DA-EF8E4EB84192}" type="pres">
      <dgm:prSet presAssocID="{665AF95B-78B2-466A-B5D3-8550FDCEA743}" presName="LevelTwoTextNode" presStyleLbl="node2" presStyleIdx="4" presStyleCnt="5" custScaleX="194872" custScaleY="146411">
        <dgm:presLayoutVars>
          <dgm:chPref val="3"/>
        </dgm:presLayoutVars>
      </dgm:prSet>
      <dgm:spPr/>
      <dgm:t>
        <a:bodyPr/>
        <a:lstStyle/>
        <a:p>
          <a:endParaRPr kumimoji="1" lang="ja-JP" altLang="en-US"/>
        </a:p>
      </dgm:t>
    </dgm:pt>
    <dgm:pt modelId="{5E222FE6-B211-4ED6-BC25-60DCEAE6590D}" type="pres">
      <dgm:prSet presAssocID="{665AF95B-78B2-466A-B5D3-8550FDCEA743}" presName="level3hierChild" presStyleCnt="0"/>
      <dgm:spPr/>
    </dgm:pt>
    <dgm:pt modelId="{E53C0FE3-C19A-4453-829B-F38CFEB5AC1A}" type="pres">
      <dgm:prSet presAssocID="{99DDE443-4CA5-4504-89F7-89E3AEA97386}" presName="conn2-1" presStyleLbl="parChTrans1D3" presStyleIdx="3" presStyleCnt="4"/>
      <dgm:spPr/>
      <dgm:t>
        <a:bodyPr/>
        <a:lstStyle/>
        <a:p>
          <a:endParaRPr kumimoji="1" lang="ja-JP" altLang="en-US"/>
        </a:p>
      </dgm:t>
    </dgm:pt>
    <dgm:pt modelId="{E2A0E0E4-069F-42ED-A4CA-DAF52BB2EC41}" type="pres">
      <dgm:prSet presAssocID="{99DDE443-4CA5-4504-89F7-89E3AEA97386}" presName="connTx" presStyleLbl="parChTrans1D3" presStyleIdx="3" presStyleCnt="4"/>
      <dgm:spPr/>
      <dgm:t>
        <a:bodyPr/>
        <a:lstStyle/>
        <a:p>
          <a:endParaRPr kumimoji="1" lang="ja-JP" altLang="en-US"/>
        </a:p>
      </dgm:t>
    </dgm:pt>
    <dgm:pt modelId="{D243F060-7994-47E1-857E-46CB1D77FF27}" type="pres">
      <dgm:prSet presAssocID="{98073DA9-D6A8-47C2-8920-E915997E9E90}" presName="root2" presStyleCnt="0"/>
      <dgm:spPr/>
    </dgm:pt>
    <dgm:pt modelId="{3A340940-179E-4FB5-8EFD-E9C86978091A}" type="pres">
      <dgm:prSet presAssocID="{98073DA9-D6A8-47C2-8920-E915997E9E90}" presName="LevelTwoTextNode" presStyleLbl="node3" presStyleIdx="3" presStyleCnt="4" custScaleX="285311" custScaleY="161052">
        <dgm:presLayoutVars>
          <dgm:chPref val="3"/>
        </dgm:presLayoutVars>
      </dgm:prSet>
      <dgm:spPr/>
      <dgm:t>
        <a:bodyPr/>
        <a:lstStyle/>
        <a:p>
          <a:endParaRPr kumimoji="1" lang="ja-JP" altLang="en-US"/>
        </a:p>
      </dgm:t>
    </dgm:pt>
    <dgm:pt modelId="{2C33C208-BA86-4A7D-91B8-F3FABFB7161C}" type="pres">
      <dgm:prSet presAssocID="{98073DA9-D6A8-47C2-8920-E915997E9E90}" presName="level3hierChild" presStyleCnt="0"/>
      <dgm:spPr/>
    </dgm:pt>
  </dgm:ptLst>
  <dgm:cxnLst>
    <dgm:cxn modelId="{5D43F8C9-94F8-4518-8CEA-0416AB81E411}" type="presOf" srcId="{8B297B14-632C-47BD-A76A-88C6C336A1A0}" destId="{2CDB8097-3C2F-4278-BD2C-7D6C68AF231F}" srcOrd="1" destOrd="0" presId="urn:microsoft.com/office/officeart/2005/8/layout/hierarchy2"/>
    <dgm:cxn modelId="{E7FDCA61-0064-4DE8-ACB2-BBFC22D4ED5D}" type="presOf" srcId="{0B9867FA-BD33-4D1E-B5F0-4C4AA875FFBF}" destId="{8D94C3DB-A16F-442D-8EAF-CEE546FD901B}" srcOrd="0" destOrd="0" presId="urn:microsoft.com/office/officeart/2005/8/layout/hierarchy2"/>
    <dgm:cxn modelId="{D1F0B88F-65B5-48C3-8FA9-8FB2816EF1FC}" type="presOf" srcId="{39B69CF6-7BCF-451B-ACA4-B85BFA066B29}" destId="{8358A4E5-C156-418B-8E0F-450103A80CB2}" srcOrd="0" destOrd="0" presId="urn:microsoft.com/office/officeart/2005/8/layout/hierarchy2"/>
    <dgm:cxn modelId="{372E464C-5A33-4855-985D-ADBE78B2E92A}" type="presOf" srcId="{410081D3-E82D-40C0-904B-CE43F42F38B6}" destId="{96DDAAE8-635A-4DA1-8F09-F0321DA0A012}" srcOrd="0" destOrd="0" presId="urn:microsoft.com/office/officeart/2005/8/layout/hierarchy2"/>
    <dgm:cxn modelId="{B9F9BC89-C643-4F55-9B21-AC41827B684D}" srcId="{410081D3-E82D-40C0-904B-CE43F42F38B6}" destId="{0B9867FA-BD33-4D1E-B5F0-4C4AA875FFBF}" srcOrd="0" destOrd="0" parTransId="{A876BE16-A2C1-4FCE-8625-548ADD04195D}" sibTransId="{B723935F-97FF-432C-BED7-75D06F3E9D68}"/>
    <dgm:cxn modelId="{716950F3-18F0-4B8B-B6E9-C00324019A7D}" srcId="{A81C6309-85DE-4FB7-89C5-23947BCD0729}" destId="{C1933F1A-ADEF-4FE4-8D86-532D9EC44DAC}" srcOrd="0" destOrd="0" parTransId="{0BE76086-77AC-48A4-9838-EFCD3A6D77D2}" sibTransId="{53C58E82-D958-4BDF-94AE-9B578BA256BD}"/>
    <dgm:cxn modelId="{D63D7E07-923F-4CEC-8A5D-16C14B8D7BAD}" type="presOf" srcId="{3876B865-04AD-4892-ADAD-F141BE3561A2}" destId="{3B535E55-BBCF-4016-BFD1-52F09ACF5929}" srcOrd="1" destOrd="0" presId="urn:microsoft.com/office/officeart/2005/8/layout/hierarchy2"/>
    <dgm:cxn modelId="{E1C2F298-6F59-48BA-8C8D-4B5BF2274F02}" type="presOf" srcId="{DBCA94EA-9E40-4C16-BA83-5929F4B40ADC}" destId="{86BAE834-0C0B-4E74-92DC-B944458910EB}" srcOrd="1" destOrd="0" presId="urn:microsoft.com/office/officeart/2005/8/layout/hierarchy2"/>
    <dgm:cxn modelId="{114F2376-37D4-4CAC-831A-72F0939E9BB1}" type="presOf" srcId="{E5DD2526-8941-49FA-A544-AF0430DF524C}" destId="{6B2148FD-9B83-4307-A761-2EA193623FAD}" srcOrd="0" destOrd="0" presId="urn:microsoft.com/office/officeart/2005/8/layout/hierarchy2"/>
    <dgm:cxn modelId="{17C02F0F-9F68-4FC1-8B24-4656E98EEBD9}" type="presOf" srcId="{8B297B14-632C-47BD-A76A-88C6C336A1A0}" destId="{1546142C-2DFD-4F1A-996D-7760EA68EA7F}" srcOrd="0" destOrd="0" presId="urn:microsoft.com/office/officeart/2005/8/layout/hierarchy2"/>
    <dgm:cxn modelId="{568EBD55-AF6C-4A02-BDE4-5A8F25B972F2}" srcId="{39B69CF6-7BCF-451B-ACA4-B85BFA066B29}" destId="{32B4BF8B-1508-419A-8483-31ED78AA6C97}" srcOrd="0" destOrd="0" parTransId="{9B5AD2B8-D5EC-407D-9F72-FFBB90104AFB}" sibTransId="{65573DC9-86F7-4509-B099-2C3E8315212A}"/>
    <dgm:cxn modelId="{38934D48-DF49-4319-B248-2041B7F4BBD6}" type="presOf" srcId="{384C2D1C-B087-4FE9-BDF7-540CF097CBA5}" destId="{37A6CE6F-3881-473A-8592-B4203E6693DF}" srcOrd="0" destOrd="0" presId="urn:microsoft.com/office/officeart/2005/8/layout/hierarchy2"/>
    <dgm:cxn modelId="{7F443232-62C0-443E-83D8-18231DD3617F}" type="presOf" srcId="{99DDE443-4CA5-4504-89F7-89E3AEA97386}" destId="{E2A0E0E4-069F-42ED-A4CA-DAF52BB2EC41}" srcOrd="1" destOrd="0" presId="urn:microsoft.com/office/officeart/2005/8/layout/hierarchy2"/>
    <dgm:cxn modelId="{EFF85EB3-B120-4CA5-9D5B-04BEE2308C47}" srcId="{32B4BF8B-1508-419A-8483-31ED78AA6C97}" destId="{410081D3-E82D-40C0-904B-CE43F42F38B6}" srcOrd="1" destOrd="0" parTransId="{E5DD2526-8941-49FA-A544-AF0430DF524C}" sibTransId="{D8D0B83A-173C-47D1-9445-8897A8B6158C}"/>
    <dgm:cxn modelId="{ACFD22FC-4094-4E89-9C60-AEE0513AF9C7}" type="presOf" srcId="{A876BE16-A2C1-4FCE-8625-548ADD04195D}" destId="{416C543F-FBB7-4B9A-95E3-37243FE1EC2C}" srcOrd="0" destOrd="0" presId="urn:microsoft.com/office/officeart/2005/8/layout/hierarchy2"/>
    <dgm:cxn modelId="{29F743EB-951D-4AB2-B8AD-85D9AFF1B90E}" srcId="{32B4BF8B-1508-419A-8483-31ED78AA6C97}" destId="{A81C6309-85DE-4FB7-89C5-23947BCD0729}" srcOrd="3" destOrd="0" parTransId="{3B45E27A-31FC-4548-A449-A599DF41AE23}" sibTransId="{8292B362-55DA-40DA-8FC6-B5ED3DBFEAEA}"/>
    <dgm:cxn modelId="{387354A8-878D-41B2-AD4F-0DA5EF816AEC}" type="presOf" srcId="{18BE082E-A7B3-4074-A8FD-7C7D085390CA}" destId="{4CFB1A8A-E7B3-4176-982D-018A0613C543}" srcOrd="1" destOrd="0" presId="urn:microsoft.com/office/officeart/2005/8/layout/hierarchy2"/>
    <dgm:cxn modelId="{28241734-0151-4349-8FCA-BC7E085F9D35}" type="presOf" srcId="{3B45E27A-31FC-4548-A449-A599DF41AE23}" destId="{ADD87883-D215-411E-8D32-8E6383BAF957}" srcOrd="0" destOrd="0" presId="urn:microsoft.com/office/officeart/2005/8/layout/hierarchy2"/>
    <dgm:cxn modelId="{C294BE16-E5B8-4374-A7E8-EFEDC57D9491}" type="presOf" srcId="{665AF95B-78B2-466A-B5D3-8550FDCEA743}" destId="{C5A5E85A-4FE5-4132-82DA-EF8E4EB84192}" srcOrd="0" destOrd="0" presId="urn:microsoft.com/office/officeart/2005/8/layout/hierarchy2"/>
    <dgm:cxn modelId="{3E8A0AD6-D20A-486D-A08E-0DDB85845EF9}" type="presOf" srcId="{A81C6309-85DE-4FB7-89C5-23947BCD0729}" destId="{DB855A1C-FD5B-4F08-B263-2CDC5F78C221}" srcOrd="0" destOrd="0" presId="urn:microsoft.com/office/officeart/2005/8/layout/hierarchy2"/>
    <dgm:cxn modelId="{039CBBDB-DA9D-42DB-B49F-7A3932812E61}" type="presOf" srcId="{0BE76086-77AC-48A4-9838-EFCD3A6D77D2}" destId="{DF112DA9-0EF0-43A4-80A2-0E15278388E0}" srcOrd="1" destOrd="0" presId="urn:microsoft.com/office/officeart/2005/8/layout/hierarchy2"/>
    <dgm:cxn modelId="{2C5490DD-4A1E-4B76-B577-E3FB12CC6CCE}" srcId="{32B4BF8B-1508-419A-8483-31ED78AA6C97}" destId="{45947DC0-50C6-44F5-92FB-46B3051DCFBD}" srcOrd="2" destOrd="0" parTransId="{3876B865-04AD-4892-ADAD-F141BE3561A2}" sibTransId="{12C330AB-A39C-4532-B8D4-D00D8A89BA58}"/>
    <dgm:cxn modelId="{089B12C6-8825-4F16-8139-152340CF8149}" type="presOf" srcId="{DBCA94EA-9E40-4C16-BA83-5929F4B40ADC}" destId="{7728113C-B4EE-489C-B396-9075F827708B}" srcOrd="0" destOrd="0" presId="urn:microsoft.com/office/officeart/2005/8/layout/hierarchy2"/>
    <dgm:cxn modelId="{3C5EB4A4-28B6-488E-A991-4605112A955A}" type="presOf" srcId="{99DDE443-4CA5-4504-89F7-89E3AEA97386}" destId="{E53C0FE3-C19A-4453-829B-F38CFEB5AC1A}" srcOrd="0" destOrd="0" presId="urn:microsoft.com/office/officeart/2005/8/layout/hierarchy2"/>
    <dgm:cxn modelId="{876BC4E3-73CB-4286-8972-83039F09C598}" type="presOf" srcId="{A876BE16-A2C1-4FCE-8625-548ADD04195D}" destId="{A489FCD0-D723-45C6-B3B1-5F6D50C77BFE}" srcOrd="1" destOrd="0" presId="urn:microsoft.com/office/officeart/2005/8/layout/hierarchy2"/>
    <dgm:cxn modelId="{4685D3FD-286A-423E-9F90-401396788D7A}" srcId="{32B4BF8B-1508-419A-8483-31ED78AA6C97}" destId="{665AF95B-78B2-466A-B5D3-8550FDCEA743}" srcOrd="4" destOrd="0" parTransId="{8B297B14-632C-47BD-A76A-88C6C336A1A0}" sibTransId="{3F41E636-B69D-4E16-A5ED-E7C06F82F27E}"/>
    <dgm:cxn modelId="{DE06BE58-057C-4650-B32F-705906E5FDEB}" type="presOf" srcId="{3876B865-04AD-4892-ADAD-F141BE3561A2}" destId="{40E82A48-7D21-44FD-A3AA-397E0C52313D}" srcOrd="0" destOrd="0" presId="urn:microsoft.com/office/officeart/2005/8/layout/hierarchy2"/>
    <dgm:cxn modelId="{FA45CA6D-3F0E-442A-9206-0B8ED13F7D32}" type="presOf" srcId="{C1933F1A-ADEF-4FE4-8D86-532D9EC44DAC}" destId="{756C4912-FA0A-4A69-B9F5-9A250CDE814A}" srcOrd="0" destOrd="0" presId="urn:microsoft.com/office/officeart/2005/8/layout/hierarchy2"/>
    <dgm:cxn modelId="{9D1AC363-AA29-4A08-AED4-982BCA470E80}" type="presOf" srcId="{3B45E27A-31FC-4548-A449-A599DF41AE23}" destId="{45C189D0-F85F-4EC8-86F1-1CBEEE2EF42A}" srcOrd="1" destOrd="0" presId="urn:microsoft.com/office/officeart/2005/8/layout/hierarchy2"/>
    <dgm:cxn modelId="{D6027981-A9FA-4003-8558-9512B8E24EEA}" srcId="{665AF95B-78B2-466A-B5D3-8550FDCEA743}" destId="{98073DA9-D6A8-47C2-8920-E915997E9E90}" srcOrd="0" destOrd="0" parTransId="{99DDE443-4CA5-4504-89F7-89E3AEA97386}" sibTransId="{F6A90F77-1F32-4157-9CCB-B88C6F8380E4}"/>
    <dgm:cxn modelId="{75BAEC3A-08B8-4F43-94CA-B17BFF1C1507}" type="presOf" srcId="{E5DD2526-8941-49FA-A544-AF0430DF524C}" destId="{90C0421E-06AB-461F-B1EF-D0CD275858D3}" srcOrd="1" destOrd="0" presId="urn:microsoft.com/office/officeart/2005/8/layout/hierarchy2"/>
    <dgm:cxn modelId="{E08C7684-E42F-4C0C-8320-5EA23489E0ED}" type="presOf" srcId="{98073DA9-D6A8-47C2-8920-E915997E9E90}" destId="{3A340940-179E-4FB5-8EFD-E9C86978091A}" srcOrd="0" destOrd="0" presId="urn:microsoft.com/office/officeart/2005/8/layout/hierarchy2"/>
    <dgm:cxn modelId="{F59396AF-C4A2-445F-94A5-46DB684DE6CB}" type="presOf" srcId="{B532DA7D-B32E-4F3E-9563-4546E048CA6F}" destId="{5CE120DE-0CF6-4B95-B29E-65C52084A937}" srcOrd="0" destOrd="0" presId="urn:microsoft.com/office/officeart/2005/8/layout/hierarchy2"/>
    <dgm:cxn modelId="{FDB08D5F-D77B-45BB-BBDA-7F2A24E18446}" srcId="{32B4BF8B-1508-419A-8483-31ED78AA6C97}" destId="{384C2D1C-B087-4FE9-BDF7-540CF097CBA5}" srcOrd="0" destOrd="0" parTransId="{18BE082E-A7B3-4074-A8FD-7C7D085390CA}" sibTransId="{3D05B09E-DB03-4A8D-861B-2D6B2941B8AB}"/>
    <dgm:cxn modelId="{C263A0E3-8DE4-407F-95D6-9442757D6CDE}" type="presOf" srcId="{0BE76086-77AC-48A4-9838-EFCD3A6D77D2}" destId="{7CA862C0-ADF2-4882-B32E-12BFD20F5D88}" srcOrd="0" destOrd="0" presId="urn:microsoft.com/office/officeart/2005/8/layout/hierarchy2"/>
    <dgm:cxn modelId="{261CC9B6-B268-4D02-BFE7-A37B99EFD761}" type="presOf" srcId="{32B4BF8B-1508-419A-8483-31ED78AA6C97}" destId="{52C69B5A-748E-414B-976B-375BFDFF7B85}" srcOrd="0" destOrd="0" presId="urn:microsoft.com/office/officeart/2005/8/layout/hierarchy2"/>
    <dgm:cxn modelId="{22465105-C1FF-4D36-9B30-192385AA8D1C}" srcId="{45947DC0-50C6-44F5-92FB-46B3051DCFBD}" destId="{B532DA7D-B32E-4F3E-9563-4546E048CA6F}" srcOrd="0" destOrd="0" parTransId="{DBCA94EA-9E40-4C16-BA83-5929F4B40ADC}" sibTransId="{B4F7CC7B-BA80-4E60-89E4-6F3A15FFEC5C}"/>
    <dgm:cxn modelId="{21134138-1455-45CB-8B99-3C5F5166550B}" type="presOf" srcId="{18BE082E-A7B3-4074-A8FD-7C7D085390CA}" destId="{CA051721-4BE2-4E80-BA13-A1FAA68892E7}" srcOrd="0" destOrd="0" presId="urn:microsoft.com/office/officeart/2005/8/layout/hierarchy2"/>
    <dgm:cxn modelId="{4C55DC6E-E6CB-4070-881B-B2BEF1104CBA}" type="presOf" srcId="{45947DC0-50C6-44F5-92FB-46B3051DCFBD}" destId="{4D946962-3349-41A2-BF3B-AE8823E3131E}" srcOrd="0" destOrd="0" presId="urn:microsoft.com/office/officeart/2005/8/layout/hierarchy2"/>
    <dgm:cxn modelId="{7D9DD985-7F52-4651-962E-E829C7A3DBAB}" type="presParOf" srcId="{8358A4E5-C156-418B-8E0F-450103A80CB2}" destId="{399EB5BF-876F-4095-9F3B-0D0CBA7E5AC4}" srcOrd="0" destOrd="0" presId="urn:microsoft.com/office/officeart/2005/8/layout/hierarchy2"/>
    <dgm:cxn modelId="{3C2C0B89-1826-4CE4-A0C4-CFA7839829DD}" type="presParOf" srcId="{399EB5BF-876F-4095-9F3B-0D0CBA7E5AC4}" destId="{52C69B5A-748E-414B-976B-375BFDFF7B85}" srcOrd="0" destOrd="0" presId="urn:microsoft.com/office/officeart/2005/8/layout/hierarchy2"/>
    <dgm:cxn modelId="{774A7487-4DDA-4132-BA73-18226FFF0721}" type="presParOf" srcId="{399EB5BF-876F-4095-9F3B-0D0CBA7E5AC4}" destId="{F7EA948F-518E-4877-B676-95772E515236}" srcOrd="1" destOrd="0" presId="urn:microsoft.com/office/officeart/2005/8/layout/hierarchy2"/>
    <dgm:cxn modelId="{C8D428EE-22F0-4D12-BAA9-6B159F4058AA}" type="presParOf" srcId="{F7EA948F-518E-4877-B676-95772E515236}" destId="{CA051721-4BE2-4E80-BA13-A1FAA68892E7}" srcOrd="0" destOrd="0" presId="urn:microsoft.com/office/officeart/2005/8/layout/hierarchy2"/>
    <dgm:cxn modelId="{E632714D-1353-48C9-89ED-1A06B574D2CC}" type="presParOf" srcId="{CA051721-4BE2-4E80-BA13-A1FAA68892E7}" destId="{4CFB1A8A-E7B3-4176-982D-018A0613C543}" srcOrd="0" destOrd="0" presId="urn:microsoft.com/office/officeart/2005/8/layout/hierarchy2"/>
    <dgm:cxn modelId="{D392DD76-01F5-407A-A55E-E9111CB220F3}" type="presParOf" srcId="{F7EA948F-518E-4877-B676-95772E515236}" destId="{3B754364-2BC8-44FB-BB97-68D2D587D539}" srcOrd="1" destOrd="0" presId="urn:microsoft.com/office/officeart/2005/8/layout/hierarchy2"/>
    <dgm:cxn modelId="{9D445D9E-D4E0-47C5-BE92-95F687F45040}" type="presParOf" srcId="{3B754364-2BC8-44FB-BB97-68D2D587D539}" destId="{37A6CE6F-3881-473A-8592-B4203E6693DF}" srcOrd="0" destOrd="0" presId="urn:microsoft.com/office/officeart/2005/8/layout/hierarchy2"/>
    <dgm:cxn modelId="{14EB0C26-771C-4F16-82F7-113FC7B89BE7}" type="presParOf" srcId="{3B754364-2BC8-44FB-BB97-68D2D587D539}" destId="{ED35D635-DE76-4210-970E-966A263554E7}" srcOrd="1" destOrd="0" presId="urn:microsoft.com/office/officeart/2005/8/layout/hierarchy2"/>
    <dgm:cxn modelId="{9C3FDC76-5E44-4227-8918-918B24CCB353}" type="presParOf" srcId="{F7EA948F-518E-4877-B676-95772E515236}" destId="{6B2148FD-9B83-4307-A761-2EA193623FAD}" srcOrd="2" destOrd="0" presId="urn:microsoft.com/office/officeart/2005/8/layout/hierarchy2"/>
    <dgm:cxn modelId="{A8402B01-AFF0-473D-A180-72402730346A}" type="presParOf" srcId="{6B2148FD-9B83-4307-A761-2EA193623FAD}" destId="{90C0421E-06AB-461F-B1EF-D0CD275858D3}" srcOrd="0" destOrd="0" presId="urn:microsoft.com/office/officeart/2005/8/layout/hierarchy2"/>
    <dgm:cxn modelId="{4BD7DB39-6B97-456F-A313-06AD179AEFE2}" type="presParOf" srcId="{F7EA948F-518E-4877-B676-95772E515236}" destId="{631D53E6-5D79-4004-99C3-09B89B29C211}" srcOrd="3" destOrd="0" presId="urn:microsoft.com/office/officeart/2005/8/layout/hierarchy2"/>
    <dgm:cxn modelId="{B949C1AB-C327-4E6B-8184-D53CCE3740AC}" type="presParOf" srcId="{631D53E6-5D79-4004-99C3-09B89B29C211}" destId="{96DDAAE8-635A-4DA1-8F09-F0321DA0A012}" srcOrd="0" destOrd="0" presId="urn:microsoft.com/office/officeart/2005/8/layout/hierarchy2"/>
    <dgm:cxn modelId="{2B3692A5-01C9-49D7-8E75-07E9091A7565}" type="presParOf" srcId="{631D53E6-5D79-4004-99C3-09B89B29C211}" destId="{B898AE4F-2364-4FDB-A0EC-2D6C82E18CFA}" srcOrd="1" destOrd="0" presId="urn:microsoft.com/office/officeart/2005/8/layout/hierarchy2"/>
    <dgm:cxn modelId="{01660C7A-A57E-4099-B0B0-2038F773D54E}" type="presParOf" srcId="{B898AE4F-2364-4FDB-A0EC-2D6C82E18CFA}" destId="{416C543F-FBB7-4B9A-95E3-37243FE1EC2C}" srcOrd="0" destOrd="0" presId="urn:microsoft.com/office/officeart/2005/8/layout/hierarchy2"/>
    <dgm:cxn modelId="{45C721F5-D9C1-458B-AF48-B381083145B4}" type="presParOf" srcId="{416C543F-FBB7-4B9A-95E3-37243FE1EC2C}" destId="{A489FCD0-D723-45C6-B3B1-5F6D50C77BFE}" srcOrd="0" destOrd="0" presId="urn:microsoft.com/office/officeart/2005/8/layout/hierarchy2"/>
    <dgm:cxn modelId="{56B958BC-0E84-49F6-9721-F10DE37F170A}" type="presParOf" srcId="{B898AE4F-2364-4FDB-A0EC-2D6C82E18CFA}" destId="{D107C2B1-8D0C-4FE3-AE71-547A8910A75F}" srcOrd="1" destOrd="0" presId="urn:microsoft.com/office/officeart/2005/8/layout/hierarchy2"/>
    <dgm:cxn modelId="{FCF4E73C-FA49-4216-9044-D29ACA083629}" type="presParOf" srcId="{D107C2B1-8D0C-4FE3-AE71-547A8910A75F}" destId="{8D94C3DB-A16F-442D-8EAF-CEE546FD901B}" srcOrd="0" destOrd="0" presId="urn:microsoft.com/office/officeart/2005/8/layout/hierarchy2"/>
    <dgm:cxn modelId="{A383C1CB-C798-401A-8B1F-F81B4D7E7462}" type="presParOf" srcId="{D107C2B1-8D0C-4FE3-AE71-547A8910A75F}" destId="{985DAD24-3B2C-47C0-90A1-64959C4BDB60}" srcOrd="1" destOrd="0" presId="urn:microsoft.com/office/officeart/2005/8/layout/hierarchy2"/>
    <dgm:cxn modelId="{F5C58342-608B-4320-BFBE-94F0A17D962B}" type="presParOf" srcId="{F7EA948F-518E-4877-B676-95772E515236}" destId="{40E82A48-7D21-44FD-A3AA-397E0C52313D}" srcOrd="4" destOrd="0" presId="urn:microsoft.com/office/officeart/2005/8/layout/hierarchy2"/>
    <dgm:cxn modelId="{69894242-9DCE-49E9-B6F4-A4D03219BB83}" type="presParOf" srcId="{40E82A48-7D21-44FD-A3AA-397E0C52313D}" destId="{3B535E55-BBCF-4016-BFD1-52F09ACF5929}" srcOrd="0" destOrd="0" presId="urn:microsoft.com/office/officeart/2005/8/layout/hierarchy2"/>
    <dgm:cxn modelId="{38A6CE42-7E06-4AA5-B217-04EF7C29C6E2}" type="presParOf" srcId="{F7EA948F-518E-4877-B676-95772E515236}" destId="{433ACCBF-C2D1-4B5C-998D-1745D85759E1}" srcOrd="5" destOrd="0" presId="urn:microsoft.com/office/officeart/2005/8/layout/hierarchy2"/>
    <dgm:cxn modelId="{577C85B9-D808-444E-8F32-D49A14227CA3}" type="presParOf" srcId="{433ACCBF-C2D1-4B5C-998D-1745D85759E1}" destId="{4D946962-3349-41A2-BF3B-AE8823E3131E}" srcOrd="0" destOrd="0" presId="urn:microsoft.com/office/officeart/2005/8/layout/hierarchy2"/>
    <dgm:cxn modelId="{43D6043F-7698-4F8D-B03A-2ACB2AF944CA}" type="presParOf" srcId="{433ACCBF-C2D1-4B5C-998D-1745D85759E1}" destId="{757227A6-A905-4706-A3A5-8C70D17868B3}" srcOrd="1" destOrd="0" presId="urn:microsoft.com/office/officeart/2005/8/layout/hierarchy2"/>
    <dgm:cxn modelId="{8130B1B0-009F-447C-B944-B01349561B6C}" type="presParOf" srcId="{757227A6-A905-4706-A3A5-8C70D17868B3}" destId="{7728113C-B4EE-489C-B396-9075F827708B}" srcOrd="0" destOrd="0" presId="urn:microsoft.com/office/officeart/2005/8/layout/hierarchy2"/>
    <dgm:cxn modelId="{C2D95ECB-36F1-475E-B9B0-674506A2B522}" type="presParOf" srcId="{7728113C-B4EE-489C-B396-9075F827708B}" destId="{86BAE834-0C0B-4E74-92DC-B944458910EB}" srcOrd="0" destOrd="0" presId="urn:microsoft.com/office/officeart/2005/8/layout/hierarchy2"/>
    <dgm:cxn modelId="{4A7191DF-AB11-4FF1-8EA9-B6B37E969364}" type="presParOf" srcId="{757227A6-A905-4706-A3A5-8C70D17868B3}" destId="{26616D05-AF3D-4026-B5C1-1E37987A5668}" srcOrd="1" destOrd="0" presId="urn:microsoft.com/office/officeart/2005/8/layout/hierarchy2"/>
    <dgm:cxn modelId="{07EE4A60-9C74-44FC-AF65-1915DBBE9C92}" type="presParOf" srcId="{26616D05-AF3D-4026-B5C1-1E37987A5668}" destId="{5CE120DE-0CF6-4B95-B29E-65C52084A937}" srcOrd="0" destOrd="0" presId="urn:microsoft.com/office/officeart/2005/8/layout/hierarchy2"/>
    <dgm:cxn modelId="{9125AADD-1AE6-4E0F-BBF3-2DAEAC9407CF}" type="presParOf" srcId="{26616D05-AF3D-4026-B5C1-1E37987A5668}" destId="{15411979-E94E-41FF-BAAF-FCEA9F7B5453}" srcOrd="1" destOrd="0" presId="urn:microsoft.com/office/officeart/2005/8/layout/hierarchy2"/>
    <dgm:cxn modelId="{F85A8E4A-333F-4440-AC55-B471D45CFF66}" type="presParOf" srcId="{F7EA948F-518E-4877-B676-95772E515236}" destId="{ADD87883-D215-411E-8D32-8E6383BAF957}" srcOrd="6" destOrd="0" presId="urn:microsoft.com/office/officeart/2005/8/layout/hierarchy2"/>
    <dgm:cxn modelId="{74A672DD-7549-470C-B5E0-7B298A05724F}" type="presParOf" srcId="{ADD87883-D215-411E-8D32-8E6383BAF957}" destId="{45C189D0-F85F-4EC8-86F1-1CBEEE2EF42A}" srcOrd="0" destOrd="0" presId="urn:microsoft.com/office/officeart/2005/8/layout/hierarchy2"/>
    <dgm:cxn modelId="{ED9C0EFA-2042-4C6C-AE89-C734964996C8}" type="presParOf" srcId="{F7EA948F-518E-4877-B676-95772E515236}" destId="{268978FC-CE2C-47C1-B550-4D8425A4E019}" srcOrd="7" destOrd="0" presId="urn:microsoft.com/office/officeart/2005/8/layout/hierarchy2"/>
    <dgm:cxn modelId="{F68AD06B-04B7-4FBF-A056-5B0F9D34CCE4}" type="presParOf" srcId="{268978FC-CE2C-47C1-B550-4D8425A4E019}" destId="{DB855A1C-FD5B-4F08-B263-2CDC5F78C221}" srcOrd="0" destOrd="0" presId="urn:microsoft.com/office/officeart/2005/8/layout/hierarchy2"/>
    <dgm:cxn modelId="{6A988D56-79C3-4D7F-94F2-AD49F84795FA}" type="presParOf" srcId="{268978FC-CE2C-47C1-B550-4D8425A4E019}" destId="{EE38D61B-426C-4630-8900-1665A8CBCA6D}" srcOrd="1" destOrd="0" presId="urn:microsoft.com/office/officeart/2005/8/layout/hierarchy2"/>
    <dgm:cxn modelId="{6F3CEF22-09A9-4EB7-9334-9A204BAC0AE7}" type="presParOf" srcId="{EE38D61B-426C-4630-8900-1665A8CBCA6D}" destId="{7CA862C0-ADF2-4882-B32E-12BFD20F5D88}" srcOrd="0" destOrd="0" presId="urn:microsoft.com/office/officeart/2005/8/layout/hierarchy2"/>
    <dgm:cxn modelId="{777AE1E9-06DA-4886-A811-1209DAB9AC42}" type="presParOf" srcId="{7CA862C0-ADF2-4882-B32E-12BFD20F5D88}" destId="{DF112DA9-0EF0-43A4-80A2-0E15278388E0}" srcOrd="0" destOrd="0" presId="urn:microsoft.com/office/officeart/2005/8/layout/hierarchy2"/>
    <dgm:cxn modelId="{ECDDFD6F-6E97-4673-87A7-BFD95D917A02}" type="presParOf" srcId="{EE38D61B-426C-4630-8900-1665A8CBCA6D}" destId="{24756A1C-E982-44D6-8BE7-E76528B1463C}" srcOrd="1" destOrd="0" presId="urn:microsoft.com/office/officeart/2005/8/layout/hierarchy2"/>
    <dgm:cxn modelId="{FB25711C-8385-4355-9F0E-6136B5850758}" type="presParOf" srcId="{24756A1C-E982-44D6-8BE7-E76528B1463C}" destId="{756C4912-FA0A-4A69-B9F5-9A250CDE814A}" srcOrd="0" destOrd="0" presId="urn:microsoft.com/office/officeart/2005/8/layout/hierarchy2"/>
    <dgm:cxn modelId="{52EBFEE6-D78E-40AB-8E6F-4E0D8A345F84}" type="presParOf" srcId="{24756A1C-E982-44D6-8BE7-E76528B1463C}" destId="{B9143803-4221-49C8-B0EE-930309C069BF}" srcOrd="1" destOrd="0" presId="urn:microsoft.com/office/officeart/2005/8/layout/hierarchy2"/>
    <dgm:cxn modelId="{F1EC2E1D-AA19-45DD-A2B1-24DE62500983}" type="presParOf" srcId="{F7EA948F-518E-4877-B676-95772E515236}" destId="{1546142C-2DFD-4F1A-996D-7760EA68EA7F}" srcOrd="8" destOrd="0" presId="urn:microsoft.com/office/officeart/2005/8/layout/hierarchy2"/>
    <dgm:cxn modelId="{F0F8C11A-D24F-4780-9214-F34ABF119012}" type="presParOf" srcId="{1546142C-2DFD-4F1A-996D-7760EA68EA7F}" destId="{2CDB8097-3C2F-4278-BD2C-7D6C68AF231F}" srcOrd="0" destOrd="0" presId="urn:microsoft.com/office/officeart/2005/8/layout/hierarchy2"/>
    <dgm:cxn modelId="{F883F2DC-A828-4748-ACEA-9B9035967BD2}" type="presParOf" srcId="{F7EA948F-518E-4877-B676-95772E515236}" destId="{38F2E940-2BC1-4295-BBD8-8A3F054C4F5B}" srcOrd="9" destOrd="0" presId="urn:microsoft.com/office/officeart/2005/8/layout/hierarchy2"/>
    <dgm:cxn modelId="{0078212F-D5AE-44CB-8748-7598FA961765}" type="presParOf" srcId="{38F2E940-2BC1-4295-BBD8-8A3F054C4F5B}" destId="{C5A5E85A-4FE5-4132-82DA-EF8E4EB84192}" srcOrd="0" destOrd="0" presId="urn:microsoft.com/office/officeart/2005/8/layout/hierarchy2"/>
    <dgm:cxn modelId="{1549C9C6-6DEC-45CA-88C7-420B63F8AC7D}" type="presParOf" srcId="{38F2E940-2BC1-4295-BBD8-8A3F054C4F5B}" destId="{5E222FE6-B211-4ED6-BC25-60DCEAE6590D}" srcOrd="1" destOrd="0" presId="urn:microsoft.com/office/officeart/2005/8/layout/hierarchy2"/>
    <dgm:cxn modelId="{0F0B6B19-3832-4E01-A8EA-D83B7FD932D8}" type="presParOf" srcId="{5E222FE6-B211-4ED6-BC25-60DCEAE6590D}" destId="{E53C0FE3-C19A-4453-829B-F38CFEB5AC1A}" srcOrd="0" destOrd="0" presId="urn:microsoft.com/office/officeart/2005/8/layout/hierarchy2"/>
    <dgm:cxn modelId="{6B72D27C-2056-49F3-9A34-E445C21D59AD}" type="presParOf" srcId="{E53C0FE3-C19A-4453-829B-F38CFEB5AC1A}" destId="{E2A0E0E4-069F-42ED-A4CA-DAF52BB2EC41}" srcOrd="0" destOrd="0" presId="urn:microsoft.com/office/officeart/2005/8/layout/hierarchy2"/>
    <dgm:cxn modelId="{F266C745-F20B-4A8E-91AE-CF83607CD08B}" type="presParOf" srcId="{5E222FE6-B211-4ED6-BC25-60DCEAE6590D}" destId="{D243F060-7994-47E1-857E-46CB1D77FF27}" srcOrd="1" destOrd="0" presId="urn:microsoft.com/office/officeart/2005/8/layout/hierarchy2"/>
    <dgm:cxn modelId="{FFCC110E-A68E-49C0-BCC0-08587FCBDD91}" type="presParOf" srcId="{D243F060-7994-47E1-857E-46CB1D77FF27}" destId="{3A340940-179E-4FB5-8EFD-E9C86978091A}" srcOrd="0" destOrd="0" presId="urn:microsoft.com/office/officeart/2005/8/layout/hierarchy2"/>
    <dgm:cxn modelId="{0CC56914-7C82-4A37-B080-0E3CD5834FE0}" type="presParOf" srcId="{D243F060-7994-47E1-857E-46CB1D77FF27}" destId="{2C33C208-BA86-4A7D-91B8-F3FABFB7161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752E87-8C50-4447-BF0B-B0EA4EC8059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ABFA1472-69EA-4192-84E4-5D7F890FF53B}">
      <dgm:prSet phldrT="[テキスト]" custT="1">
        <dgm:style>
          <a:lnRef idx="3">
            <a:schemeClr val="lt1"/>
          </a:lnRef>
          <a:fillRef idx="1">
            <a:schemeClr val="accent6"/>
          </a:fillRef>
          <a:effectRef idx="1">
            <a:schemeClr val="accent6"/>
          </a:effectRef>
          <a:fontRef idx="minor">
            <a:schemeClr val="lt1"/>
          </a:fontRef>
        </dgm:style>
      </dgm:prSet>
      <dgm:spPr/>
      <dgm:t>
        <a:bodyPr/>
        <a:lstStyle/>
        <a:p>
          <a:pPr algn="ctr"/>
          <a:r>
            <a:rPr kumimoji="1" lang="ja-JP" altLang="en-US" sz="2000" b="1" dirty="0"/>
            <a:t>第</a:t>
          </a:r>
          <a:r>
            <a:rPr kumimoji="1" lang="en-US" altLang="ja-JP" sz="2000" b="1" dirty="0"/>
            <a:t>2</a:t>
          </a:r>
          <a:r>
            <a:rPr kumimoji="1" lang="ja-JP" altLang="en-US" sz="2000" b="1" dirty="0" smtClean="0"/>
            <a:t>編</a:t>
          </a:r>
          <a:r>
            <a:rPr kumimoji="1" lang="en-US" altLang="ja-JP" sz="2000" b="1" dirty="0" smtClean="0"/>
            <a:t/>
          </a:r>
          <a:br>
            <a:rPr kumimoji="1" lang="en-US" altLang="ja-JP" sz="2000" b="1" dirty="0" smtClean="0"/>
          </a:br>
          <a:r>
            <a:rPr kumimoji="1" lang="ja-JP" altLang="en-US" sz="2000" b="1" dirty="0" smtClean="0"/>
            <a:t> </a:t>
          </a:r>
          <a:r>
            <a:rPr kumimoji="1" lang="ja-JP" altLang="en-US" sz="2000" b="1" dirty="0"/>
            <a:t>物権</a:t>
          </a:r>
          <a:r>
            <a:rPr kumimoji="1" lang="en-US" altLang="ja-JP" sz="2000" b="1" dirty="0"/>
            <a:t/>
          </a:r>
          <a:br>
            <a:rPr kumimoji="1" lang="en-US" altLang="ja-JP" sz="2000" b="1" dirty="0"/>
          </a:br>
          <a:r>
            <a:rPr kumimoji="1" lang="en-US" altLang="ja-JP" sz="2000" b="1" dirty="0"/>
            <a:t/>
          </a:r>
          <a:br>
            <a:rPr kumimoji="1" lang="en-US" altLang="ja-JP" sz="2000" b="1" dirty="0"/>
          </a:br>
          <a:r>
            <a:rPr kumimoji="1" lang="ja-JP" altLang="en-US" sz="2000" b="1" dirty="0"/>
            <a:t>第</a:t>
          </a:r>
          <a:r>
            <a:rPr kumimoji="1" lang="en-US" altLang="ja-JP" sz="2000" b="1" dirty="0"/>
            <a:t>1</a:t>
          </a:r>
          <a:r>
            <a:rPr kumimoji="1" lang="ja-JP" altLang="en-US" sz="2000" b="1" dirty="0" smtClean="0"/>
            <a:t>章</a:t>
          </a:r>
          <a:r>
            <a:rPr kumimoji="1" lang="en-US" altLang="ja-JP" sz="2000" b="1" dirty="0" smtClean="0"/>
            <a:t/>
          </a:r>
          <a:br>
            <a:rPr kumimoji="1" lang="en-US" altLang="ja-JP" sz="2000" b="1" dirty="0" smtClean="0"/>
          </a:br>
          <a:r>
            <a:rPr kumimoji="1" lang="ja-JP" altLang="en-US" sz="2000" b="1" dirty="0" smtClean="0"/>
            <a:t>総則</a:t>
          </a:r>
          <a:endParaRPr kumimoji="1" lang="ja-JP" altLang="en-US" sz="2000" b="1" dirty="0"/>
        </a:p>
      </dgm:t>
    </dgm:pt>
    <dgm:pt modelId="{52E0BCBC-C9E2-4E50-85DC-B60C8801887B}" type="parTrans" cxnId="{E27F13C7-5FCE-4A14-8F83-DD6F78744FF0}">
      <dgm:prSet/>
      <dgm:spPr/>
      <dgm:t>
        <a:bodyPr/>
        <a:lstStyle/>
        <a:p>
          <a:pPr algn="l"/>
          <a:endParaRPr kumimoji="1" lang="ja-JP" altLang="en-US" sz="2000" b="1"/>
        </a:p>
      </dgm:t>
    </dgm:pt>
    <dgm:pt modelId="{2CB91B50-E048-44CE-BBFC-D6C6B93E1009}" type="sibTrans" cxnId="{E27F13C7-5FCE-4A14-8F83-DD6F78744FF0}">
      <dgm:prSet/>
      <dgm:spPr/>
      <dgm:t>
        <a:bodyPr/>
        <a:lstStyle/>
        <a:p>
          <a:pPr algn="l"/>
          <a:endParaRPr kumimoji="1" lang="ja-JP" altLang="en-US" sz="2000" b="1"/>
        </a:p>
      </dgm:t>
    </dgm:pt>
    <dgm:pt modelId="{B72C583C-13F4-4104-9B7A-0AD918DA6040}">
      <dgm:prSet phldrT="[テキスト]" custT="1">
        <dgm:style>
          <a:lnRef idx="3">
            <a:schemeClr val="lt1"/>
          </a:lnRef>
          <a:fillRef idx="1">
            <a:schemeClr val="accent1"/>
          </a:fillRef>
          <a:effectRef idx="1">
            <a:schemeClr val="accent1"/>
          </a:effectRef>
          <a:fontRef idx="minor">
            <a:schemeClr val="lt1"/>
          </a:fontRef>
        </dgm:style>
      </dgm:prSet>
      <dgm:spPr/>
      <dgm:t>
        <a:bodyPr/>
        <a:lstStyle/>
        <a:p>
          <a:pPr algn="ctr"/>
          <a:r>
            <a:rPr kumimoji="1" lang="ja-JP" altLang="en-US" sz="2000" b="1" dirty="0"/>
            <a:t>第</a:t>
          </a:r>
          <a:r>
            <a:rPr kumimoji="1" lang="en-US" altLang="ja-JP" sz="2000" b="1" dirty="0"/>
            <a:t>2</a:t>
          </a:r>
          <a:r>
            <a:rPr kumimoji="1" lang="ja-JP" altLang="en-US" sz="2000" b="1" dirty="0" smtClean="0"/>
            <a:t>章</a:t>
          </a:r>
          <a:r>
            <a:rPr kumimoji="1" lang="en-US" altLang="ja-JP" sz="2000" b="1" dirty="0" smtClean="0"/>
            <a:t/>
          </a:r>
          <a:br>
            <a:rPr kumimoji="1" lang="en-US" altLang="ja-JP" sz="2000" b="1" dirty="0" smtClean="0"/>
          </a:br>
          <a:r>
            <a:rPr kumimoji="1" lang="ja-JP" altLang="en-US" sz="2000" b="1" dirty="0" smtClean="0"/>
            <a:t>占</a:t>
          </a:r>
          <a:r>
            <a:rPr kumimoji="1" lang="ja-JP" altLang="en-US" sz="2000" b="1" dirty="0"/>
            <a:t>有権</a:t>
          </a:r>
        </a:p>
      </dgm:t>
    </dgm:pt>
    <dgm:pt modelId="{9A4BCEA8-A204-4C41-84ED-2D47E616F0C0}" type="parTrans" cxnId="{FF1E2002-DA50-4067-B74F-AE55F3CBE6F8}">
      <dgm:prSet custT="1"/>
      <dgm:spPr/>
      <dgm:t>
        <a:bodyPr/>
        <a:lstStyle/>
        <a:p>
          <a:pPr algn="l"/>
          <a:endParaRPr kumimoji="1" lang="ja-JP" altLang="en-US" sz="2000" b="1"/>
        </a:p>
      </dgm:t>
    </dgm:pt>
    <dgm:pt modelId="{B36627DF-BB9E-4304-ACB0-947366E165EF}" type="sibTrans" cxnId="{FF1E2002-DA50-4067-B74F-AE55F3CBE6F8}">
      <dgm:prSet/>
      <dgm:spPr/>
      <dgm:t>
        <a:bodyPr/>
        <a:lstStyle/>
        <a:p>
          <a:pPr algn="l"/>
          <a:endParaRPr kumimoji="1" lang="ja-JP" altLang="en-US" sz="2000" b="1"/>
        </a:p>
      </dgm:t>
    </dgm:pt>
    <dgm:pt modelId="{89AE1132-1F41-44B1-81A1-C9379FC08E59}">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000" b="1"/>
            <a:t>本権</a:t>
          </a:r>
        </a:p>
      </dgm:t>
    </dgm:pt>
    <dgm:pt modelId="{CF1B0FC1-26C2-4E7B-9CC9-B5C4F7B921F2}" type="parTrans" cxnId="{ED3347AF-05A0-4429-B512-EA6A01741CE6}">
      <dgm:prSet custT="1"/>
      <dgm:spPr/>
      <dgm:t>
        <a:bodyPr/>
        <a:lstStyle/>
        <a:p>
          <a:pPr algn="l"/>
          <a:endParaRPr kumimoji="1" lang="ja-JP" altLang="en-US" sz="2000" b="1"/>
        </a:p>
      </dgm:t>
    </dgm:pt>
    <dgm:pt modelId="{F854AACF-8A61-4643-88C6-C87533D900C5}" type="sibTrans" cxnId="{ED3347AF-05A0-4429-B512-EA6A01741CE6}">
      <dgm:prSet/>
      <dgm:spPr/>
      <dgm:t>
        <a:bodyPr/>
        <a:lstStyle/>
        <a:p>
          <a:pPr algn="l"/>
          <a:endParaRPr kumimoji="1" lang="ja-JP" altLang="en-US" sz="2000" b="1"/>
        </a:p>
      </dgm:t>
    </dgm:pt>
    <dgm:pt modelId="{6261EA8B-6D05-4425-9616-4FE6C0730FC4}">
      <dgm:prSet phldrT="[テキスト]" custT="1">
        <dgm:style>
          <a:lnRef idx="3">
            <a:schemeClr val="lt1"/>
          </a:lnRef>
          <a:fillRef idx="1">
            <a:schemeClr val="accent6"/>
          </a:fillRef>
          <a:effectRef idx="1">
            <a:schemeClr val="accent6"/>
          </a:effectRef>
          <a:fontRef idx="minor">
            <a:schemeClr val="lt1"/>
          </a:fontRef>
        </dgm:style>
      </dgm:prSet>
      <dgm:spPr/>
      <dgm:t>
        <a:bodyPr/>
        <a:lstStyle/>
        <a:p>
          <a:pPr algn="ctr"/>
          <a:r>
            <a:rPr kumimoji="1" lang="ja-JP" altLang="en-US" sz="2000" b="1" dirty="0"/>
            <a:t>第</a:t>
          </a:r>
          <a:r>
            <a:rPr kumimoji="1" lang="en-US" altLang="ja-JP" sz="2000" b="1" dirty="0"/>
            <a:t>3</a:t>
          </a:r>
          <a:r>
            <a:rPr kumimoji="1" lang="ja-JP" altLang="en-US" sz="2000" b="1" dirty="0" smtClean="0"/>
            <a:t>章</a:t>
          </a:r>
          <a:r>
            <a:rPr kumimoji="1" lang="en-US" altLang="ja-JP" sz="2000" b="1" dirty="0" smtClean="0"/>
            <a:t/>
          </a:r>
          <a:br>
            <a:rPr kumimoji="1" lang="en-US" altLang="ja-JP" sz="2000" b="1" dirty="0" smtClean="0"/>
          </a:br>
          <a:r>
            <a:rPr kumimoji="1" lang="ja-JP" altLang="en-US" sz="2000" b="1" dirty="0" smtClean="0"/>
            <a:t>所有権</a:t>
          </a:r>
          <a:endParaRPr kumimoji="1" lang="ja-JP" altLang="en-US" sz="2000" b="1" dirty="0"/>
        </a:p>
      </dgm:t>
    </dgm:pt>
    <dgm:pt modelId="{766A030C-E2B9-4272-854F-E405EF052D0F}" type="parTrans" cxnId="{B596AC6B-D338-4F27-8F7E-0036F0A22D59}">
      <dgm:prSet custT="1"/>
      <dgm:spPr/>
      <dgm:t>
        <a:bodyPr/>
        <a:lstStyle/>
        <a:p>
          <a:pPr algn="l"/>
          <a:endParaRPr kumimoji="1" lang="ja-JP" altLang="en-US" sz="2000" b="1"/>
        </a:p>
      </dgm:t>
    </dgm:pt>
    <dgm:pt modelId="{601EAB63-FE3B-4FB7-A852-76F231C6EBB9}" type="sibTrans" cxnId="{B596AC6B-D338-4F27-8F7E-0036F0A22D59}">
      <dgm:prSet/>
      <dgm:spPr/>
      <dgm:t>
        <a:bodyPr/>
        <a:lstStyle/>
        <a:p>
          <a:pPr algn="l"/>
          <a:endParaRPr kumimoji="1" lang="ja-JP" altLang="en-US" sz="2000" b="1"/>
        </a:p>
      </dgm:t>
    </dgm:pt>
    <dgm:pt modelId="{EC3E018C-510A-4CC3-A895-478492AAE227}">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000" b="1" dirty="0"/>
            <a:t>用益物権</a:t>
          </a:r>
        </a:p>
      </dgm:t>
    </dgm:pt>
    <dgm:pt modelId="{EF611AEF-F662-4048-A2BE-5D968653BA22}" type="parTrans" cxnId="{F10E1CFF-67EC-4835-8EF0-ED26A7528B93}">
      <dgm:prSet custT="1"/>
      <dgm:spPr/>
      <dgm:t>
        <a:bodyPr/>
        <a:lstStyle/>
        <a:p>
          <a:pPr algn="l"/>
          <a:endParaRPr kumimoji="1" lang="ja-JP" altLang="en-US" sz="2000" b="1"/>
        </a:p>
      </dgm:t>
    </dgm:pt>
    <dgm:pt modelId="{D1AEFC30-DB02-4AB3-B106-648C3530DE6A}" type="sibTrans" cxnId="{F10E1CFF-67EC-4835-8EF0-ED26A7528B93}">
      <dgm:prSet/>
      <dgm:spPr/>
      <dgm:t>
        <a:bodyPr/>
        <a:lstStyle/>
        <a:p>
          <a:pPr algn="l"/>
          <a:endParaRPr kumimoji="1" lang="ja-JP" altLang="en-US" sz="2000" b="1"/>
        </a:p>
      </dgm:t>
    </dgm:pt>
    <dgm:pt modelId="{2BB58ACD-C62D-44C0-BA31-8E4A8677E4CD}">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000" b="1" dirty="0"/>
            <a:t>制限物権</a:t>
          </a:r>
        </a:p>
      </dgm:t>
    </dgm:pt>
    <dgm:pt modelId="{3A4381B7-B563-4376-BD64-C5C4767A892E}" type="parTrans" cxnId="{05079D52-6E52-4574-8140-DE41BD5EDD61}">
      <dgm:prSet custT="1"/>
      <dgm:spPr/>
      <dgm:t>
        <a:bodyPr/>
        <a:lstStyle/>
        <a:p>
          <a:pPr algn="l"/>
          <a:endParaRPr kumimoji="1" lang="ja-JP" altLang="en-US" sz="2000" b="1"/>
        </a:p>
      </dgm:t>
    </dgm:pt>
    <dgm:pt modelId="{8E81AC0D-9C5A-4F38-B7B6-52BCC2EA414D}" type="sibTrans" cxnId="{05079D52-6E52-4574-8140-DE41BD5EDD61}">
      <dgm:prSet/>
      <dgm:spPr/>
      <dgm:t>
        <a:bodyPr/>
        <a:lstStyle/>
        <a:p>
          <a:pPr algn="l"/>
          <a:endParaRPr kumimoji="1" lang="ja-JP" altLang="en-US" sz="2000" b="1"/>
        </a:p>
      </dgm:t>
    </dgm:pt>
    <dgm:pt modelId="{76A0A91A-796A-405B-B5D1-D4B1683E86E7}">
      <dgm:prSet phldrT="[テキスト]" custT="1">
        <dgm:style>
          <a:lnRef idx="3">
            <a:schemeClr val="lt1"/>
          </a:lnRef>
          <a:fillRef idx="1">
            <a:schemeClr val="accent3"/>
          </a:fillRef>
          <a:effectRef idx="1">
            <a:schemeClr val="accent3"/>
          </a:effectRef>
          <a:fontRef idx="minor">
            <a:schemeClr val="lt1"/>
          </a:fontRef>
        </dgm:style>
      </dgm:prSet>
      <dgm:spPr/>
      <dgm:t>
        <a:bodyPr/>
        <a:lstStyle/>
        <a:p>
          <a:pPr algn="l"/>
          <a:r>
            <a:rPr kumimoji="1" lang="ja-JP" altLang="en-US" sz="2000" b="1" dirty="0"/>
            <a:t> 第</a:t>
          </a:r>
          <a:r>
            <a:rPr kumimoji="1" lang="en-US" altLang="ja-JP" sz="2000" b="1" dirty="0"/>
            <a:t>4</a:t>
          </a:r>
          <a:r>
            <a:rPr kumimoji="1" lang="ja-JP" altLang="en-US" sz="2000" b="1" dirty="0"/>
            <a:t>章　地上権</a:t>
          </a:r>
        </a:p>
      </dgm:t>
    </dgm:pt>
    <dgm:pt modelId="{8049C612-A595-4870-A64F-D6A541A1BD85}" type="parTrans" cxnId="{5DBD9668-9A7F-42D8-99D6-BC5FAAD276A8}">
      <dgm:prSet custT="1"/>
      <dgm:spPr/>
      <dgm:t>
        <a:bodyPr/>
        <a:lstStyle/>
        <a:p>
          <a:pPr algn="l"/>
          <a:endParaRPr kumimoji="1" lang="ja-JP" altLang="en-US" sz="2000" b="1"/>
        </a:p>
      </dgm:t>
    </dgm:pt>
    <dgm:pt modelId="{21A64263-B2A3-4A7B-AEA9-3F516C7287B7}" type="sibTrans" cxnId="{5DBD9668-9A7F-42D8-99D6-BC5FAAD276A8}">
      <dgm:prSet/>
      <dgm:spPr/>
      <dgm:t>
        <a:bodyPr/>
        <a:lstStyle/>
        <a:p>
          <a:pPr algn="l"/>
          <a:endParaRPr kumimoji="1" lang="ja-JP" altLang="en-US" sz="2000" b="1"/>
        </a:p>
      </dgm:t>
    </dgm:pt>
    <dgm:pt modelId="{D1D4112D-A77C-4E73-9298-A21FF8B0D05C}">
      <dgm:prSet phldrT="[テキスト]" custT="1">
        <dgm:style>
          <a:lnRef idx="3">
            <a:schemeClr val="lt1"/>
          </a:lnRef>
          <a:fillRef idx="1">
            <a:schemeClr val="accent3"/>
          </a:fillRef>
          <a:effectRef idx="1">
            <a:schemeClr val="accent3"/>
          </a:effectRef>
          <a:fontRef idx="minor">
            <a:schemeClr val="lt1"/>
          </a:fontRef>
        </dgm:style>
      </dgm:prSet>
      <dgm:spPr/>
      <dgm:t>
        <a:bodyPr/>
        <a:lstStyle/>
        <a:p>
          <a:pPr algn="l"/>
          <a:r>
            <a:rPr kumimoji="1" lang="ja-JP" altLang="en-US" sz="2000" b="1"/>
            <a:t> 第</a:t>
          </a:r>
          <a:r>
            <a:rPr kumimoji="1" lang="en-US" altLang="ja-JP" sz="2000" b="1"/>
            <a:t>5</a:t>
          </a:r>
          <a:r>
            <a:rPr kumimoji="1" lang="ja-JP" altLang="en-US" sz="2000" b="1"/>
            <a:t>章　永小作権</a:t>
          </a:r>
        </a:p>
      </dgm:t>
    </dgm:pt>
    <dgm:pt modelId="{A14943D2-EEC2-4AE7-B270-BBFCF2849401}" type="parTrans" cxnId="{BD1D02E8-4351-4959-9FD6-B208597068FF}">
      <dgm:prSet custT="1"/>
      <dgm:spPr/>
      <dgm:t>
        <a:bodyPr/>
        <a:lstStyle/>
        <a:p>
          <a:pPr algn="l"/>
          <a:endParaRPr kumimoji="1" lang="ja-JP" altLang="en-US" sz="2000" b="1"/>
        </a:p>
      </dgm:t>
    </dgm:pt>
    <dgm:pt modelId="{A7D9D29A-034F-4B1A-99D8-FE4B136F7859}" type="sibTrans" cxnId="{BD1D02E8-4351-4959-9FD6-B208597068FF}">
      <dgm:prSet/>
      <dgm:spPr/>
      <dgm:t>
        <a:bodyPr/>
        <a:lstStyle/>
        <a:p>
          <a:pPr algn="l"/>
          <a:endParaRPr kumimoji="1" lang="ja-JP" altLang="en-US" sz="2000" b="1"/>
        </a:p>
      </dgm:t>
    </dgm:pt>
    <dgm:pt modelId="{0E92B8B8-7374-4D2E-A9E1-FD1524F32F86}">
      <dgm:prSet phldrT="[テキスト]" custT="1">
        <dgm:style>
          <a:lnRef idx="3">
            <a:schemeClr val="lt1"/>
          </a:lnRef>
          <a:fillRef idx="1">
            <a:schemeClr val="accent3"/>
          </a:fillRef>
          <a:effectRef idx="1">
            <a:schemeClr val="accent3"/>
          </a:effectRef>
          <a:fontRef idx="minor">
            <a:schemeClr val="lt1"/>
          </a:fontRef>
        </dgm:style>
      </dgm:prSet>
      <dgm:spPr/>
      <dgm:t>
        <a:bodyPr/>
        <a:lstStyle/>
        <a:p>
          <a:pPr algn="l"/>
          <a:r>
            <a:rPr kumimoji="1" lang="ja-JP" altLang="en-US" sz="2000" b="1"/>
            <a:t> 第</a:t>
          </a:r>
          <a:r>
            <a:rPr kumimoji="1" lang="en-US" altLang="ja-JP" sz="2000" b="1"/>
            <a:t>6</a:t>
          </a:r>
          <a:r>
            <a:rPr kumimoji="1" lang="ja-JP" altLang="en-US" sz="2000" b="1"/>
            <a:t>章　地役権</a:t>
          </a:r>
        </a:p>
      </dgm:t>
    </dgm:pt>
    <dgm:pt modelId="{7BE5F0BF-14B4-475A-AED5-431CF7B727FF}" type="parTrans" cxnId="{81936967-5DAA-4A8E-B3BD-00E5DDF91B68}">
      <dgm:prSet custT="1"/>
      <dgm:spPr/>
      <dgm:t>
        <a:bodyPr/>
        <a:lstStyle/>
        <a:p>
          <a:pPr algn="l"/>
          <a:endParaRPr kumimoji="1" lang="ja-JP" altLang="en-US" sz="2000" b="1"/>
        </a:p>
      </dgm:t>
    </dgm:pt>
    <dgm:pt modelId="{C5BA508C-6624-4669-AEE8-047D104C97FA}" type="sibTrans" cxnId="{81936967-5DAA-4A8E-B3BD-00E5DDF91B68}">
      <dgm:prSet/>
      <dgm:spPr/>
      <dgm:t>
        <a:bodyPr/>
        <a:lstStyle/>
        <a:p>
          <a:pPr algn="l"/>
          <a:endParaRPr kumimoji="1" lang="ja-JP" altLang="en-US" sz="2000" b="1"/>
        </a:p>
      </dgm:t>
    </dgm:pt>
    <dgm:pt modelId="{ECD23BFD-4E1D-4162-88B1-095CA32B87B9}">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2000" b="1" dirty="0">
              <a:hlinkClick xmlns:r="http://schemas.openxmlformats.org/officeDocument/2006/relationships" r:id="rId1" action="ppaction://hlinksldjump"/>
            </a:rPr>
            <a:t>担保物権</a:t>
          </a:r>
          <a:endParaRPr kumimoji="1" lang="ja-JP" altLang="en-US" sz="2000" b="1" dirty="0"/>
        </a:p>
      </dgm:t>
    </dgm:pt>
    <dgm:pt modelId="{5DDDE3A6-29DE-4426-A896-EFB25169011E}" type="parTrans" cxnId="{F713BC92-E76D-416E-A34C-CA24A88B037B}">
      <dgm:prSet custT="1"/>
      <dgm:spPr/>
      <dgm:t>
        <a:bodyPr/>
        <a:lstStyle/>
        <a:p>
          <a:pPr algn="l"/>
          <a:endParaRPr kumimoji="1" lang="ja-JP" altLang="en-US" sz="2000" b="1"/>
        </a:p>
      </dgm:t>
    </dgm:pt>
    <dgm:pt modelId="{4E77B45F-D0AE-4699-941D-0CA22D745080}" type="sibTrans" cxnId="{F713BC92-E76D-416E-A34C-CA24A88B037B}">
      <dgm:prSet/>
      <dgm:spPr/>
      <dgm:t>
        <a:bodyPr/>
        <a:lstStyle/>
        <a:p>
          <a:pPr algn="l"/>
          <a:endParaRPr kumimoji="1" lang="ja-JP" altLang="en-US" sz="2000" b="1"/>
        </a:p>
      </dgm:t>
    </dgm:pt>
    <dgm:pt modelId="{066A1932-1BE4-4ACC-9458-C05C865092CD}">
      <dgm:prSet phldrT="[テキスト]" custT="1">
        <dgm:style>
          <a:lnRef idx="3">
            <a:schemeClr val="lt1"/>
          </a:lnRef>
          <a:fillRef idx="1">
            <a:schemeClr val="accent5"/>
          </a:fillRef>
          <a:effectRef idx="1">
            <a:schemeClr val="accent5"/>
          </a:effectRef>
          <a:fontRef idx="minor">
            <a:schemeClr val="lt1"/>
          </a:fontRef>
        </dgm:style>
      </dgm:prSet>
      <dgm:spPr/>
      <dgm:t>
        <a:bodyPr/>
        <a:lstStyle/>
        <a:p>
          <a:pPr algn="l"/>
          <a:r>
            <a:rPr kumimoji="1" lang="ja-JP" altLang="en-US" sz="2000" b="1"/>
            <a:t> 第</a:t>
          </a:r>
          <a:r>
            <a:rPr kumimoji="1" lang="en-US" altLang="ja-JP" sz="2000" b="1"/>
            <a:t>7</a:t>
          </a:r>
          <a:r>
            <a:rPr kumimoji="1" lang="ja-JP" altLang="en-US" sz="2000" b="1"/>
            <a:t>章　留置権</a:t>
          </a:r>
        </a:p>
      </dgm:t>
    </dgm:pt>
    <dgm:pt modelId="{F8EE03B1-4556-48B2-AE26-182CB1752BAB}" type="parTrans" cxnId="{80FB18B4-2612-4197-9886-0BD1D7DEBD87}">
      <dgm:prSet custT="1"/>
      <dgm:spPr/>
      <dgm:t>
        <a:bodyPr/>
        <a:lstStyle/>
        <a:p>
          <a:pPr algn="l"/>
          <a:endParaRPr kumimoji="1" lang="ja-JP" altLang="en-US" sz="2000" b="1"/>
        </a:p>
      </dgm:t>
    </dgm:pt>
    <dgm:pt modelId="{4B8BEF28-DBAA-409B-87B9-AA704221AEEF}" type="sibTrans" cxnId="{80FB18B4-2612-4197-9886-0BD1D7DEBD87}">
      <dgm:prSet/>
      <dgm:spPr/>
      <dgm:t>
        <a:bodyPr/>
        <a:lstStyle/>
        <a:p>
          <a:pPr algn="l"/>
          <a:endParaRPr kumimoji="1" lang="ja-JP" altLang="en-US" sz="2000" b="1"/>
        </a:p>
      </dgm:t>
    </dgm:pt>
    <dgm:pt modelId="{2E7AD656-D02F-453A-AF74-FBE75F611131}">
      <dgm:prSet phldrT="[テキスト]" custT="1">
        <dgm:style>
          <a:lnRef idx="3">
            <a:schemeClr val="lt1"/>
          </a:lnRef>
          <a:fillRef idx="1">
            <a:schemeClr val="accent5"/>
          </a:fillRef>
          <a:effectRef idx="1">
            <a:schemeClr val="accent5"/>
          </a:effectRef>
          <a:fontRef idx="minor">
            <a:schemeClr val="lt1"/>
          </a:fontRef>
        </dgm:style>
      </dgm:prSet>
      <dgm:spPr/>
      <dgm:t>
        <a:bodyPr/>
        <a:lstStyle/>
        <a:p>
          <a:pPr algn="l"/>
          <a:r>
            <a:rPr kumimoji="1" lang="ja-JP" altLang="en-US" sz="2000" b="1"/>
            <a:t> 第</a:t>
          </a:r>
          <a:r>
            <a:rPr kumimoji="1" lang="en-US" altLang="ja-JP" sz="2000" b="1"/>
            <a:t>8</a:t>
          </a:r>
          <a:r>
            <a:rPr kumimoji="1" lang="ja-JP" altLang="en-US" sz="2000" b="1"/>
            <a:t>章　先取特権</a:t>
          </a:r>
        </a:p>
      </dgm:t>
    </dgm:pt>
    <dgm:pt modelId="{A42FCF48-7DE6-4214-A78A-8F5178A309EF}" type="parTrans" cxnId="{B5B9CD1F-7477-4570-8AA3-4455662E45E9}">
      <dgm:prSet custT="1"/>
      <dgm:spPr/>
      <dgm:t>
        <a:bodyPr/>
        <a:lstStyle/>
        <a:p>
          <a:pPr algn="l"/>
          <a:endParaRPr kumimoji="1" lang="ja-JP" altLang="en-US" sz="2000" b="1"/>
        </a:p>
      </dgm:t>
    </dgm:pt>
    <dgm:pt modelId="{C1B03847-124C-42B3-8AD6-D2A43260F797}" type="sibTrans" cxnId="{B5B9CD1F-7477-4570-8AA3-4455662E45E9}">
      <dgm:prSet/>
      <dgm:spPr/>
      <dgm:t>
        <a:bodyPr/>
        <a:lstStyle/>
        <a:p>
          <a:pPr algn="l"/>
          <a:endParaRPr kumimoji="1" lang="ja-JP" altLang="en-US" sz="2000" b="1"/>
        </a:p>
      </dgm:t>
    </dgm:pt>
    <dgm:pt modelId="{CA43D681-0D7B-471E-93EF-64D6CB55B237}">
      <dgm:prSet phldrT="[テキスト]" custT="1">
        <dgm:style>
          <a:lnRef idx="3">
            <a:schemeClr val="lt1"/>
          </a:lnRef>
          <a:fillRef idx="1">
            <a:schemeClr val="accent5"/>
          </a:fillRef>
          <a:effectRef idx="1">
            <a:schemeClr val="accent5"/>
          </a:effectRef>
          <a:fontRef idx="minor">
            <a:schemeClr val="lt1"/>
          </a:fontRef>
        </dgm:style>
      </dgm:prSet>
      <dgm:spPr/>
      <dgm:t>
        <a:bodyPr/>
        <a:lstStyle/>
        <a:p>
          <a:pPr algn="l"/>
          <a:r>
            <a:rPr kumimoji="1" lang="ja-JP" altLang="en-US" sz="2000" b="1"/>
            <a:t> 第</a:t>
          </a:r>
          <a:r>
            <a:rPr kumimoji="1" lang="en-US" altLang="ja-JP" sz="2000" b="1"/>
            <a:t>9</a:t>
          </a:r>
          <a:r>
            <a:rPr kumimoji="1" lang="ja-JP" altLang="en-US" sz="2000" b="1"/>
            <a:t>章　質権</a:t>
          </a:r>
        </a:p>
      </dgm:t>
    </dgm:pt>
    <dgm:pt modelId="{E9012348-9051-4C1E-8AEE-07CDE1CA73A8}" type="parTrans" cxnId="{E71822A0-8E34-408C-9A79-AE165E407339}">
      <dgm:prSet custT="1"/>
      <dgm:spPr/>
      <dgm:t>
        <a:bodyPr/>
        <a:lstStyle/>
        <a:p>
          <a:pPr algn="l"/>
          <a:endParaRPr kumimoji="1" lang="ja-JP" altLang="en-US" sz="2000" b="1"/>
        </a:p>
      </dgm:t>
    </dgm:pt>
    <dgm:pt modelId="{375391AF-AC7B-44E3-B267-B65017919D5F}" type="sibTrans" cxnId="{E71822A0-8E34-408C-9A79-AE165E407339}">
      <dgm:prSet/>
      <dgm:spPr/>
      <dgm:t>
        <a:bodyPr/>
        <a:lstStyle/>
        <a:p>
          <a:pPr algn="l"/>
          <a:endParaRPr kumimoji="1" lang="ja-JP" altLang="en-US" sz="2000" b="1"/>
        </a:p>
      </dgm:t>
    </dgm:pt>
    <dgm:pt modelId="{6514A4B5-C18C-4FD5-8B67-48472E5E8DBD}">
      <dgm:prSet phldrT="[テキスト]" custT="1">
        <dgm:style>
          <a:lnRef idx="3">
            <a:schemeClr val="lt1"/>
          </a:lnRef>
          <a:fillRef idx="1">
            <a:schemeClr val="accent5"/>
          </a:fillRef>
          <a:effectRef idx="1">
            <a:schemeClr val="accent5"/>
          </a:effectRef>
          <a:fontRef idx="minor">
            <a:schemeClr val="lt1"/>
          </a:fontRef>
        </dgm:style>
      </dgm:prSet>
      <dgm:spPr/>
      <dgm:t>
        <a:bodyPr/>
        <a:lstStyle/>
        <a:p>
          <a:pPr algn="l"/>
          <a:r>
            <a:rPr kumimoji="1" lang="ja-JP" altLang="en-US" sz="2000" b="1"/>
            <a:t> 第</a:t>
          </a:r>
          <a:r>
            <a:rPr kumimoji="1" lang="en-US" altLang="ja-JP" sz="2000" b="1"/>
            <a:t>10</a:t>
          </a:r>
          <a:r>
            <a:rPr kumimoji="1" lang="ja-JP" altLang="en-US" sz="2000" b="1"/>
            <a:t>章　抵当権</a:t>
          </a:r>
        </a:p>
      </dgm:t>
    </dgm:pt>
    <dgm:pt modelId="{10DCAA41-0E44-434B-B7F0-5FD5DDD69DB1}" type="parTrans" cxnId="{6FBE4A81-D92F-407C-87D8-070399E39DC8}">
      <dgm:prSet custT="1"/>
      <dgm:spPr/>
      <dgm:t>
        <a:bodyPr/>
        <a:lstStyle/>
        <a:p>
          <a:pPr algn="l"/>
          <a:endParaRPr kumimoji="1" lang="ja-JP" altLang="en-US" sz="2000" b="1"/>
        </a:p>
      </dgm:t>
    </dgm:pt>
    <dgm:pt modelId="{A4598709-9F19-49FD-A1AB-59EE9CA9F545}" type="sibTrans" cxnId="{6FBE4A81-D92F-407C-87D8-070399E39DC8}">
      <dgm:prSet/>
      <dgm:spPr/>
      <dgm:t>
        <a:bodyPr/>
        <a:lstStyle/>
        <a:p>
          <a:pPr algn="l"/>
          <a:endParaRPr kumimoji="1" lang="ja-JP" altLang="en-US" sz="2000" b="1"/>
        </a:p>
      </dgm:t>
    </dgm:pt>
    <dgm:pt modelId="{22B6FFE9-3F75-4D4F-AFFE-33922CDDB717}" type="pres">
      <dgm:prSet presAssocID="{C9752E87-8C50-4447-BF0B-B0EA4EC8059D}" presName="diagram" presStyleCnt="0">
        <dgm:presLayoutVars>
          <dgm:chPref val="1"/>
          <dgm:dir/>
          <dgm:animOne val="branch"/>
          <dgm:animLvl val="lvl"/>
          <dgm:resizeHandles val="exact"/>
        </dgm:presLayoutVars>
      </dgm:prSet>
      <dgm:spPr/>
      <dgm:t>
        <a:bodyPr/>
        <a:lstStyle/>
        <a:p>
          <a:endParaRPr kumimoji="1" lang="ja-JP" altLang="en-US"/>
        </a:p>
      </dgm:t>
    </dgm:pt>
    <dgm:pt modelId="{7A24BB61-E9C4-4B8A-A1A0-3B7D35C7AB6B}" type="pres">
      <dgm:prSet presAssocID="{ABFA1472-69EA-4192-84E4-5D7F890FF53B}" presName="root1" presStyleCnt="0"/>
      <dgm:spPr/>
    </dgm:pt>
    <dgm:pt modelId="{4F298D2C-640C-4597-96B8-9F657FF4B6F9}" type="pres">
      <dgm:prSet presAssocID="{ABFA1472-69EA-4192-84E4-5D7F890FF53B}" presName="LevelOneTextNode" presStyleLbl="node0" presStyleIdx="0" presStyleCnt="1" custScaleX="121000" custScaleY="555991" custLinFactNeighborX="-20987">
        <dgm:presLayoutVars>
          <dgm:chPref val="3"/>
        </dgm:presLayoutVars>
      </dgm:prSet>
      <dgm:spPr/>
      <dgm:t>
        <a:bodyPr/>
        <a:lstStyle/>
        <a:p>
          <a:endParaRPr kumimoji="1" lang="ja-JP" altLang="en-US"/>
        </a:p>
      </dgm:t>
    </dgm:pt>
    <dgm:pt modelId="{9C11D0B5-FFDE-485F-9069-DF432B5B0496}" type="pres">
      <dgm:prSet presAssocID="{ABFA1472-69EA-4192-84E4-5D7F890FF53B}" presName="level2hierChild" presStyleCnt="0"/>
      <dgm:spPr/>
    </dgm:pt>
    <dgm:pt modelId="{75480900-23A7-4A87-8C96-F505C8B12353}" type="pres">
      <dgm:prSet presAssocID="{9A4BCEA8-A204-4C41-84ED-2D47E616F0C0}" presName="conn2-1" presStyleLbl="parChTrans1D2" presStyleIdx="0" presStyleCnt="2"/>
      <dgm:spPr/>
      <dgm:t>
        <a:bodyPr/>
        <a:lstStyle/>
        <a:p>
          <a:endParaRPr kumimoji="1" lang="ja-JP" altLang="en-US"/>
        </a:p>
      </dgm:t>
    </dgm:pt>
    <dgm:pt modelId="{4A7E6835-2810-497E-BC93-283C54FDA12E}" type="pres">
      <dgm:prSet presAssocID="{9A4BCEA8-A204-4C41-84ED-2D47E616F0C0}" presName="connTx" presStyleLbl="parChTrans1D2" presStyleIdx="0" presStyleCnt="2"/>
      <dgm:spPr/>
      <dgm:t>
        <a:bodyPr/>
        <a:lstStyle/>
        <a:p>
          <a:endParaRPr kumimoji="1" lang="ja-JP" altLang="en-US"/>
        </a:p>
      </dgm:t>
    </dgm:pt>
    <dgm:pt modelId="{741DB135-80DD-4B38-AC23-33CB6A713A10}" type="pres">
      <dgm:prSet presAssocID="{B72C583C-13F4-4104-9B7A-0AD918DA6040}" presName="root2" presStyleCnt="0"/>
      <dgm:spPr/>
    </dgm:pt>
    <dgm:pt modelId="{EA077487-9B9C-4BDE-B4D1-1385B60FFA29}" type="pres">
      <dgm:prSet presAssocID="{B72C583C-13F4-4104-9B7A-0AD918DA6040}" presName="LevelTwoTextNode" presStyleLbl="node2" presStyleIdx="0" presStyleCnt="2" custScaleX="214359" custScaleY="177156" custLinFactNeighborX="-22417" custLinFactNeighborY="-39615">
        <dgm:presLayoutVars>
          <dgm:chPref val="3"/>
        </dgm:presLayoutVars>
      </dgm:prSet>
      <dgm:spPr/>
      <dgm:t>
        <a:bodyPr/>
        <a:lstStyle/>
        <a:p>
          <a:endParaRPr kumimoji="1" lang="ja-JP" altLang="en-US"/>
        </a:p>
      </dgm:t>
    </dgm:pt>
    <dgm:pt modelId="{62D6B852-9F61-4791-8E9E-4F5244A69F21}" type="pres">
      <dgm:prSet presAssocID="{B72C583C-13F4-4104-9B7A-0AD918DA6040}" presName="level3hierChild" presStyleCnt="0"/>
      <dgm:spPr/>
    </dgm:pt>
    <dgm:pt modelId="{A566C208-D4DA-4C69-9B21-B8193D15E7F9}" type="pres">
      <dgm:prSet presAssocID="{CF1B0FC1-26C2-4E7B-9CC9-B5C4F7B921F2}" presName="conn2-1" presStyleLbl="parChTrans1D2" presStyleIdx="1" presStyleCnt="2"/>
      <dgm:spPr/>
      <dgm:t>
        <a:bodyPr/>
        <a:lstStyle/>
        <a:p>
          <a:endParaRPr kumimoji="1" lang="ja-JP" altLang="en-US"/>
        </a:p>
      </dgm:t>
    </dgm:pt>
    <dgm:pt modelId="{3663AE2E-63DC-48A4-AE71-28CCA2BD6BFE}" type="pres">
      <dgm:prSet presAssocID="{CF1B0FC1-26C2-4E7B-9CC9-B5C4F7B921F2}" presName="connTx" presStyleLbl="parChTrans1D2" presStyleIdx="1" presStyleCnt="2"/>
      <dgm:spPr/>
      <dgm:t>
        <a:bodyPr/>
        <a:lstStyle/>
        <a:p>
          <a:endParaRPr kumimoji="1" lang="ja-JP" altLang="en-US"/>
        </a:p>
      </dgm:t>
    </dgm:pt>
    <dgm:pt modelId="{FE1D7718-E783-4ECA-A5EA-82CB694795A8}" type="pres">
      <dgm:prSet presAssocID="{89AE1132-1F41-44B1-81A1-C9379FC08E59}" presName="root2" presStyleCnt="0"/>
      <dgm:spPr/>
    </dgm:pt>
    <dgm:pt modelId="{6F6F4FB4-CA17-4939-9E60-2BD86650D602}" type="pres">
      <dgm:prSet presAssocID="{89AE1132-1F41-44B1-81A1-C9379FC08E59}" presName="LevelTwoTextNode" presStyleLbl="node2" presStyleIdx="1" presStyleCnt="2" custScaleX="146410" custScaleY="161051" custLinFactNeighborX="-22417">
        <dgm:presLayoutVars>
          <dgm:chPref val="3"/>
        </dgm:presLayoutVars>
      </dgm:prSet>
      <dgm:spPr/>
      <dgm:t>
        <a:bodyPr/>
        <a:lstStyle/>
        <a:p>
          <a:endParaRPr kumimoji="1" lang="ja-JP" altLang="en-US"/>
        </a:p>
      </dgm:t>
    </dgm:pt>
    <dgm:pt modelId="{13F1232C-A8F2-41FC-8B25-8D5C88FA09B4}" type="pres">
      <dgm:prSet presAssocID="{89AE1132-1F41-44B1-81A1-C9379FC08E59}" presName="level3hierChild" presStyleCnt="0"/>
      <dgm:spPr/>
    </dgm:pt>
    <dgm:pt modelId="{03A915D4-2E3B-4564-85B2-5E83514913DC}" type="pres">
      <dgm:prSet presAssocID="{766A030C-E2B9-4272-854F-E405EF052D0F}" presName="conn2-1" presStyleLbl="parChTrans1D3" presStyleIdx="0" presStyleCnt="2"/>
      <dgm:spPr/>
      <dgm:t>
        <a:bodyPr/>
        <a:lstStyle/>
        <a:p>
          <a:endParaRPr kumimoji="1" lang="ja-JP" altLang="en-US"/>
        </a:p>
      </dgm:t>
    </dgm:pt>
    <dgm:pt modelId="{B21CF7E9-FE14-4A72-B3F4-ADAE99A9C01E}" type="pres">
      <dgm:prSet presAssocID="{766A030C-E2B9-4272-854F-E405EF052D0F}" presName="connTx" presStyleLbl="parChTrans1D3" presStyleIdx="0" presStyleCnt="2"/>
      <dgm:spPr/>
      <dgm:t>
        <a:bodyPr/>
        <a:lstStyle/>
        <a:p>
          <a:endParaRPr kumimoji="1" lang="ja-JP" altLang="en-US"/>
        </a:p>
      </dgm:t>
    </dgm:pt>
    <dgm:pt modelId="{FDD32989-ACD4-4058-9AFB-B548E2C5535C}" type="pres">
      <dgm:prSet presAssocID="{6261EA8B-6D05-4425-9616-4FE6C0730FC4}" presName="root2" presStyleCnt="0"/>
      <dgm:spPr/>
    </dgm:pt>
    <dgm:pt modelId="{9A8BB681-A523-45FA-9CA8-0AF5713170FC}" type="pres">
      <dgm:prSet presAssocID="{6261EA8B-6D05-4425-9616-4FE6C0730FC4}" presName="LevelTwoTextNode" presStyleLbl="node3" presStyleIdx="0" presStyleCnt="2" custScaleX="194872" custScaleY="177156" custLinFactNeighborX="-7580" custLinFactNeighborY="-9164">
        <dgm:presLayoutVars>
          <dgm:chPref val="3"/>
        </dgm:presLayoutVars>
      </dgm:prSet>
      <dgm:spPr/>
      <dgm:t>
        <a:bodyPr/>
        <a:lstStyle/>
        <a:p>
          <a:endParaRPr kumimoji="1" lang="ja-JP" altLang="en-US"/>
        </a:p>
      </dgm:t>
    </dgm:pt>
    <dgm:pt modelId="{8BF296FB-4055-4647-B217-195A13E022B5}" type="pres">
      <dgm:prSet presAssocID="{6261EA8B-6D05-4425-9616-4FE6C0730FC4}" presName="level3hierChild" presStyleCnt="0"/>
      <dgm:spPr/>
    </dgm:pt>
    <dgm:pt modelId="{01255D05-BF95-4C8C-B8A2-175D53F86885}" type="pres">
      <dgm:prSet presAssocID="{3A4381B7-B563-4376-BD64-C5C4767A892E}" presName="conn2-1" presStyleLbl="parChTrans1D3" presStyleIdx="1" presStyleCnt="2"/>
      <dgm:spPr/>
      <dgm:t>
        <a:bodyPr/>
        <a:lstStyle/>
        <a:p>
          <a:endParaRPr kumimoji="1" lang="ja-JP" altLang="en-US"/>
        </a:p>
      </dgm:t>
    </dgm:pt>
    <dgm:pt modelId="{7BC0EE59-8610-4F30-8BE9-80573BD6C8DD}" type="pres">
      <dgm:prSet presAssocID="{3A4381B7-B563-4376-BD64-C5C4767A892E}" presName="connTx" presStyleLbl="parChTrans1D3" presStyleIdx="1" presStyleCnt="2"/>
      <dgm:spPr/>
      <dgm:t>
        <a:bodyPr/>
        <a:lstStyle/>
        <a:p>
          <a:endParaRPr kumimoji="1" lang="ja-JP" altLang="en-US"/>
        </a:p>
      </dgm:t>
    </dgm:pt>
    <dgm:pt modelId="{5AA609C5-3FB2-45F0-AA1B-566BBF505489}" type="pres">
      <dgm:prSet presAssocID="{2BB58ACD-C62D-44C0-BA31-8E4A8677E4CD}" presName="root2" presStyleCnt="0"/>
      <dgm:spPr/>
    </dgm:pt>
    <dgm:pt modelId="{80999BAD-CEFA-490B-981E-0B396B519E11}" type="pres">
      <dgm:prSet presAssocID="{2BB58ACD-C62D-44C0-BA31-8E4A8677E4CD}" presName="LevelTwoTextNode" presStyleLbl="node3" presStyleIdx="1" presStyleCnt="2" custScaleX="194872" custScaleY="161051" custLinFactNeighborX="-7580" custLinFactNeighborY="47966">
        <dgm:presLayoutVars>
          <dgm:chPref val="3"/>
        </dgm:presLayoutVars>
      </dgm:prSet>
      <dgm:spPr/>
      <dgm:t>
        <a:bodyPr/>
        <a:lstStyle/>
        <a:p>
          <a:endParaRPr kumimoji="1" lang="ja-JP" altLang="en-US"/>
        </a:p>
      </dgm:t>
    </dgm:pt>
    <dgm:pt modelId="{D688A293-B154-44EC-855F-462D228600CF}" type="pres">
      <dgm:prSet presAssocID="{2BB58ACD-C62D-44C0-BA31-8E4A8677E4CD}" presName="level3hierChild" presStyleCnt="0"/>
      <dgm:spPr/>
    </dgm:pt>
    <dgm:pt modelId="{315BBD4F-6711-4CF5-A31A-5A807436F880}" type="pres">
      <dgm:prSet presAssocID="{EF611AEF-F662-4048-A2BE-5D968653BA22}" presName="conn2-1" presStyleLbl="parChTrans1D4" presStyleIdx="0" presStyleCnt="9"/>
      <dgm:spPr/>
      <dgm:t>
        <a:bodyPr/>
        <a:lstStyle/>
        <a:p>
          <a:endParaRPr kumimoji="1" lang="ja-JP" altLang="en-US"/>
        </a:p>
      </dgm:t>
    </dgm:pt>
    <dgm:pt modelId="{36759B65-E135-4C07-A6A4-7E61199BE21D}" type="pres">
      <dgm:prSet presAssocID="{EF611AEF-F662-4048-A2BE-5D968653BA22}" presName="connTx" presStyleLbl="parChTrans1D4" presStyleIdx="0" presStyleCnt="9"/>
      <dgm:spPr/>
      <dgm:t>
        <a:bodyPr/>
        <a:lstStyle/>
        <a:p>
          <a:endParaRPr kumimoji="1" lang="ja-JP" altLang="en-US"/>
        </a:p>
      </dgm:t>
    </dgm:pt>
    <dgm:pt modelId="{DF06998A-EEA5-40E9-8153-697C63139B6F}" type="pres">
      <dgm:prSet presAssocID="{EC3E018C-510A-4CC3-A895-478492AAE227}" presName="root2" presStyleCnt="0"/>
      <dgm:spPr/>
    </dgm:pt>
    <dgm:pt modelId="{39835A49-1DFD-4957-8BC9-B7A91D2215F1}" type="pres">
      <dgm:prSet presAssocID="{EC3E018C-510A-4CC3-A895-478492AAE227}" presName="LevelTwoTextNode" presStyleLbl="node4" presStyleIdx="0" presStyleCnt="9" custScaleX="68302" custScaleY="379749">
        <dgm:presLayoutVars>
          <dgm:chPref val="3"/>
        </dgm:presLayoutVars>
      </dgm:prSet>
      <dgm:spPr/>
      <dgm:t>
        <a:bodyPr/>
        <a:lstStyle/>
        <a:p>
          <a:endParaRPr kumimoji="1" lang="ja-JP" altLang="en-US"/>
        </a:p>
      </dgm:t>
    </dgm:pt>
    <dgm:pt modelId="{90E9F394-A324-4855-A627-AA126FC56702}" type="pres">
      <dgm:prSet presAssocID="{EC3E018C-510A-4CC3-A895-478492AAE227}" presName="level3hierChild" presStyleCnt="0"/>
      <dgm:spPr/>
    </dgm:pt>
    <dgm:pt modelId="{8EB5B19F-EEF2-4538-9202-4B12FB47184A}" type="pres">
      <dgm:prSet presAssocID="{8049C612-A595-4870-A64F-D6A541A1BD85}" presName="conn2-1" presStyleLbl="parChTrans1D4" presStyleIdx="1" presStyleCnt="9"/>
      <dgm:spPr/>
      <dgm:t>
        <a:bodyPr/>
        <a:lstStyle/>
        <a:p>
          <a:endParaRPr kumimoji="1" lang="ja-JP" altLang="en-US"/>
        </a:p>
      </dgm:t>
    </dgm:pt>
    <dgm:pt modelId="{0209CD8C-AFAA-42F4-B85F-603435B564EA}" type="pres">
      <dgm:prSet presAssocID="{8049C612-A595-4870-A64F-D6A541A1BD85}" presName="connTx" presStyleLbl="parChTrans1D4" presStyleIdx="1" presStyleCnt="9"/>
      <dgm:spPr/>
      <dgm:t>
        <a:bodyPr/>
        <a:lstStyle/>
        <a:p>
          <a:endParaRPr kumimoji="1" lang="ja-JP" altLang="en-US"/>
        </a:p>
      </dgm:t>
    </dgm:pt>
    <dgm:pt modelId="{5376FB97-CD21-423F-B544-7CA00D1719DC}" type="pres">
      <dgm:prSet presAssocID="{76A0A91A-796A-405B-B5D1-D4B1683E86E7}" presName="root2" presStyleCnt="0"/>
      <dgm:spPr/>
    </dgm:pt>
    <dgm:pt modelId="{8B1DCC1B-9F11-4981-8D7C-3AE55AE0A2D0}" type="pres">
      <dgm:prSet presAssocID="{76A0A91A-796A-405B-B5D1-D4B1683E86E7}" presName="LevelTwoTextNode" presStyleLbl="node4" presStyleIdx="1" presStyleCnt="9" custScaleX="285311" custScaleY="161051">
        <dgm:presLayoutVars>
          <dgm:chPref val="3"/>
        </dgm:presLayoutVars>
      </dgm:prSet>
      <dgm:spPr/>
      <dgm:t>
        <a:bodyPr/>
        <a:lstStyle/>
        <a:p>
          <a:endParaRPr kumimoji="1" lang="ja-JP" altLang="en-US"/>
        </a:p>
      </dgm:t>
    </dgm:pt>
    <dgm:pt modelId="{40AA3A00-1877-46E5-B1E2-5DE92531A749}" type="pres">
      <dgm:prSet presAssocID="{76A0A91A-796A-405B-B5D1-D4B1683E86E7}" presName="level3hierChild" presStyleCnt="0"/>
      <dgm:spPr/>
    </dgm:pt>
    <dgm:pt modelId="{69840FC6-698D-4D00-AC38-F62E547102D0}" type="pres">
      <dgm:prSet presAssocID="{A14943D2-EEC2-4AE7-B270-BBFCF2849401}" presName="conn2-1" presStyleLbl="parChTrans1D4" presStyleIdx="2" presStyleCnt="9"/>
      <dgm:spPr/>
      <dgm:t>
        <a:bodyPr/>
        <a:lstStyle/>
        <a:p>
          <a:endParaRPr kumimoji="1" lang="ja-JP" altLang="en-US"/>
        </a:p>
      </dgm:t>
    </dgm:pt>
    <dgm:pt modelId="{64157B4C-68CE-4F94-8542-A73ADEACF449}" type="pres">
      <dgm:prSet presAssocID="{A14943D2-EEC2-4AE7-B270-BBFCF2849401}" presName="connTx" presStyleLbl="parChTrans1D4" presStyleIdx="2" presStyleCnt="9"/>
      <dgm:spPr/>
      <dgm:t>
        <a:bodyPr/>
        <a:lstStyle/>
        <a:p>
          <a:endParaRPr kumimoji="1" lang="ja-JP" altLang="en-US"/>
        </a:p>
      </dgm:t>
    </dgm:pt>
    <dgm:pt modelId="{21AE08D8-FC00-4BC4-8A45-5AEA9EFB827E}" type="pres">
      <dgm:prSet presAssocID="{D1D4112D-A77C-4E73-9298-A21FF8B0D05C}" presName="root2" presStyleCnt="0"/>
      <dgm:spPr/>
    </dgm:pt>
    <dgm:pt modelId="{41C5001A-D073-4F8D-850D-FB5F60544FB3}" type="pres">
      <dgm:prSet presAssocID="{D1D4112D-A77C-4E73-9298-A21FF8B0D05C}" presName="LevelTwoTextNode" presStyleLbl="node4" presStyleIdx="2" presStyleCnt="9" custScaleX="285311" custScaleY="161051">
        <dgm:presLayoutVars>
          <dgm:chPref val="3"/>
        </dgm:presLayoutVars>
      </dgm:prSet>
      <dgm:spPr/>
      <dgm:t>
        <a:bodyPr/>
        <a:lstStyle/>
        <a:p>
          <a:endParaRPr kumimoji="1" lang="ja-JP" altLang="en-US"/>
        </a:p>
      </dgm:t>
    </dgm:pt>
    <dgm:pt modelId="{5B6CC9F9-E4F7-471D-BDEE-556053795642}" type="pres">
      <dgm:prSet presAssocID="{D1D4112D-A77C-4E73-9298-A21FF8B0D05C}" presName="level3hierChild" presStyleCnt="0"/>
      <dgm:spPr/>
    </dgm:pt>
    <dgm:pt modelId="{2F5FF8E6-5A78-47A8-8C9E-09919476D580}" type="pres">
      <dgm:prSet presAssocID="{7BE5F0BF-14B4-475A-AED5-431CF7B727FF}" presName="conn2-1" presStyleLbl="parChTrans1D4" presStyleIdx="3" presStyleCnt="9"/>
      <dgm:spPr/>
      <dgm:t>
        <a:bodyPr/>
        <a:lstStyle/>
        <a:p>
          <a:endParaRPr kumimoji="1" lang="ja-JP" altLang="en-US"/>
        </a:p>
      </dgm:t>
    </dgm:pt>
    <dgm:pt modelId="{BCC4B0BF-5BC9-463B-B3DC-D6A0FF908697}" type="pres">
      <dgm:prSet presAssocID="{7BE5F0BF-14B4-475A-AED5-431CF7B727FF}" presName="connTx" presStyleLbl="parChTrans1D4" presStyleIdx="3" presStyleCnt="9"/>
      <dgm:spPr/>
      <dgm:t>
        <a:bodyPr/>
        <a:lstStyle/>
        <a:p>
          <a:endParaRPr kumimoji="1" lang="ja-JP" altLang="en-US"/>
        </a:p>
      </dgm:t>
    </dgm:pt>
    <dgm:pt modelId="{C9D8450C-DD53-41CD-8219-990002DC9347}" type="pres">
      <dgm:prSet presAssocID="{0E92B8B8-7374-4D2E-A9E1-FD1524F32F86}" presName="root2" presStyleCnt="0"/>
      <dgm:spPr/>
    </dgm:pt>
    <dgm:pt modelId="{A3859540-128D-4FFA-8E80-BA5A43133E3E}" type="pres">
      <dgm:prSet presAssocID="{0E92B8B8-7374-4D2E-A9E1-FD1524F32F86}" presName="LevelTwoTextNode" presStyleLbl="node4" presStyleIdx="3" presStyleCnt="9" custScaleX="285311" custScaleY="161051">
        <dgm:presLayoutVars>
          <dgm:chPref val="3"/>
        </dgm:presLayoutVars>
      </dgm:prSet>
      <dgm:spPr/>
      <dgm:t>
        <a:bodyPr/>
        <a:lstStyle/>
        <a:p>
          <a:endParaRPr kumimoji="1" lang="ja-JP" altLang="en-US"/>
        </a:p>
      </dgm:t>
    </dgm:pt>
    <dgm:pt modelId="{C6A0B186-C090-401C-A0AE-7F0FCD025CD5}" type="pres">
      <dgm:prSet presAssocID="{0E92B8B8-7374-4D2E-A9E1-FD1524F32F86}" presName="level3hierChild" presStyleCnt="0"/>
      <dgm:spPr/>
    </dgm:pt>
    <dgm:pt modelId="{60E40B20-8B57-47AD-9FF3-4D32BE8820EB}" type="pres">
      <dgm:prSet presAssocID="{5DDDE3A6-29DE-4426-A896-EFB25169011E}" presName="conn2-1" presStyleLbl="parChTrans1D4" presStyleIdx="4" presStyleCnt="9"/>
      <dgm:spPr/>
      <dgm:t>
        <a:bodyPr/>
        <a:lstStyle/>
        <a:p>
          <a:endParaRPr kumimoji="1" lang="ja-JP" altLang="en-US"/>
        </a:p>
      </dgm:t>
    </dgm:pt>
    <dgm:pt modelId="{0920DA15-7792-4260-BF94-5CD1C6B5707F}" type="pres">
      <dgm:prSet presAssocID="{5DDDE3A6-29DE-4426-A896-EFB25169011E}" presName="connTx" presStyleLbl="parChTrans1D4" presStyleIdx="4" presStyleCnt="9"/>
      <dgm:spPr/>
      <dgm:t>
        <a:bodyPr/>
        <a:lstStyle/>
        <a:p>
          <a:endParaRPr kumimoji="1" lang="ja-JP" altLang="en-US"/>
        </a:p>
      </dgm:t>
    </dgm:pt>
    <dgm:pt modelId="{D3323E65-F7E3-4F92-BCD1-B9BD758FFB1B}" type="pres">
      <dgm:prSet presAssocID="{ECD23BFD-4E1D-4162-88B1-095CA32B87B9}" presName="root2" presStyleCnt="0"/>
      <dgm:spPr/>
    </dgm:pt>
    <dgm:pt modelId="{0AA367E0-8AE8-4689-B5D5-FD158425D7E0}" type="pres">
      <dgm:prSet presAssocID="{ECD23BFD-4E1D-4162-88B1-095CA32B87B9}" presName="LevelTwoTextNode" presStyleLbl="node4" presStyleIdx="4" presStyleCnt="9" custScaleX="68302" custScaleY="379749">
        <dgm:presLayoutVars>
          <dgm:chPref val="3"/>
        </dgm:presLayoutVars>
      </dgm:prSet>
      <dgm:spPr/>
      <dgm:t>
        <a:bodyPr/>
        <a:lstStyle/>
        <a:p>
          <a:endParaRPr kumimoji="1" lang="ja-JP" altLang="en-US"/>
        </a:p>
      </dgm:t>
    </dgm:pt>
    <dgm:pt modelId="{49B98E99-8280-4ADD-AFA4-3E58FFC5146B}" type="pres">
      <dgm:prSet presAssocID="{ECD23BFD-4E1D-4162-88B1-095CA32B87B9}" presName="level3hierChild" presStyleCnt="0"/>
      <dgm:spPr/>
    </dgm:pt>
    <dgm:pt modelId="{A5B278F7-017F-42A7-B777-259D82470C55}" type="pres">
      <dgm:prSet presAssocID="{F8EE03B1-4556-48B2-AE26-182CB1752BAB}" presName="conn2-1" presStyleLbl="parChTrans1D4" presStyleIdx="5" presStyleCnt="9"/>
      <dgm:spPr/>
      <dgm:t>
        <a:bodyPr/>
        <a:lstStyle/>
        <a:p>
          <a:endParaRPr kumimoji="1" lang="ja-JP" altLang="en-US"/>
        </a:p>
      </dgm:t>
    </dgm:pt>
    <dgm:pt modelId="{7FA27149-4A59-47B2-A10F-8445595751E0}" type="pres">
      <dgm:prSet presAssocID="{F8EE03B1-4556-48B2-AE26-182CB1752BAB}" presName="connTx" presStyleLbl="parChTrans1D4" presStyleIdx="5" presStyleCnt="9"/>
      <dgm:spPr/>
      <dgm:t>
        <a:bodyPr/>
        <a:lstStyle/>
        <a:p>
          <a:endParaRPr kumimoji="1" lang="ja-JP" altLang="en-US"/>
        </a:p>
      </dgm:t>
    </dgm:pt>
    <dgm:pt modelId="{A2B31926-D9A0-45A2-8555-A14E6B8B73C2}" type="pres">
      <dgm:prSet presAssocID="{066A1932-1BE4-4ACC-9458-C05C865092CD}" presName="root2" presStyleCnt="0"/>
      <dgm:spPr/>
    </dgm:pt>
    <dgm:pt modelId="{D5470C27-53B4-4E4D-91C6-EE5C9D315903}" type="pres">
      <dgm:prSet presAssocID="{066A1932-1BE4-4ACC-9458-C05C865092CD}" presName="LevelTwoTextNode" presStyleLbl="node4" presStyleIdx="5" presStyleCnt="9" custScaleX="285311" custScaleY="161051">
        <dgm:presLayoutVars>
          <dgm:chPref val="3"/>
        </dgm:presLayoutVars>
      </dgm:prSet>
      <dgm:spPr/>
      <dgm:t>
        <a:bodyPr/>
        <a:lstStyle/>
        <a:p>
          <a:endParaRPr kumimoji="1" lang="ja-JP" altLang="en-US"/>
        </a:p>
      </dgm:t>
    </dgm:pt>
    <dgm:pt modelId="{5EC655D0-D79C-4331-9307-C40A7FCA3D31}" type="pres">
      <dgm:prSet presAssocID="{066A1932-1BE4-4ACC-9458-C05C865092CD}" presName="level3hierChild" presStyleCnt="0"/>
      <dgm:spPr/>
    </dgm:pt>
    <dgm:pt modelId="{8FDA60A7-B85D-48C1-8B53-E65A57B30BD1}" type="pres">
      <dgm:prSet presAssocID="{A42FCF48-7DE6-4214-A78A-8F5178A309EF}" presName="conn2-1" presStyleLbl="parChTrans1D4" presStyleIdx="6" presStyleCnt="9"/>
      <dgm:spPr/>
      <dgm:t>
        <a:bodyPr/>
        <a:lstStyle/>
        <a:p>
          <a:endParaRPr kumimoji="1" lang="ja-JP" altLang="en-US"/>
        </a:p>
      </dgm:t>
    </dgm:pt>
    <dgm:pt modelId="{325B069F-3D37-4169-964F-8FBF0856D1E1}" type="pres">
      <dgm:prSet presAssocID="{A42FCF48-7DE6-4214-A78A-8F5178A309EF}" presName="connTx" presStyleLbl="parChTrans1D4" presStyleIdx="6" presStyleCnt="9"/>
      <dgm:spPr/>
      <dgm:t>
        <a:bodyPr/>
        <a:lstStyle/>
        <a:p>
          <a:endParaRPr kumimoji="1" lang="ja-JP" altLang="en-US"/>
        </a:p>
      </dgm:t>
    </dgm:pt>
    <dgm:pt modelId="{8A73043C-7F2C-4933-A01E-14EF7AB4D349}" type="pres">
      <dgm:prSet presAssocID="{2E7AD656-D02F-453A-AF74-FBE75F611131}" presName="root2" presStyleCnt="0"/>
      <dgm:spPr/>
    </dgm:pt>
    <dgm:pt modelId="{0F8A18B2-EF59-480D-A7D0-D1E1024EB48A}" type="pres">
      <dgm:prSet presAssocID="{2E7AD656-D02F-453A-AF74-FBE75F611131}" presName="LevelTwoTextNode" presStyleLbl="node4" presStyleIdx="6" presStyleCnt="9" custScaleX="285311" custScaleY="161051">
        <dgm:presLayoutVars>
          <dgm:chPref val="3"/>
        </dgm:presLayoutVars>
      </dgm:prSet>
      <dgm:spPr/>
      <dgm:t>
        <a:bodyPr/>
        <a:lstStyle/>
        <a:p>
          <a:endParaRPr kumimoji="1" lang="ja-JP" altLang="en-US"/>
        </a:p>
      </dgm:t>
    </dgm:pt>
    <dgm:pt modelId="{07BA0BE9-726E-406B-BA0C-64966445865C}" type="pres">
      <dgm:prSet presAssocID="{2E7AD656-D02F-453A-AF74-FBE75F611131}" presName="level3hierChild" presStyleCnt="0"/>
      <dgm:spPr/>
    </dgm:pt>
    <dgm:pt modelId="{15411B08-3921-4036-B513-57DE4F5F450B}" type="pres">
      <dgm:prSet presAssocID="{E9012348-9051-4C1E-8AEE-07CDE1CA73A8}" presName="conn2-1" presStyleLbl="parChTrans1D4" presStyleIdx="7" presStyleCnt="9"/>
      <dgm:spPr/>
      <dgm:t>
        <a:bodyPr/>
        <a:lstStyle/>
        <a:p>
          <a:endParaRPr kumimoji="1" lang="ja-JP" altLang="en-US"/>
        </a:p>
      </dgm:t>
    </dgm:pt>
    <dgm:pt modelId="{4C938F84-CAF2-4FC5-9176-BC24A2BAE071}" type="pres">
      <dgm:prSet presAssocID="{E9012348-9051-4C1E-8AEE-07CDE1CA73A8}" presName="connTx" presStyleLbl="parChTrans1D4" presStyleIdx="7" presStyleCnt="9"/>
      <dgm:spPr/>
      <dgm:t>
        <a:bodyPr/>
        <a:lstStyle/>
        <a:p>
          <a:endParaRPr kumimoji="1" lang="ja-JP" altLang="en-US"/>
        </a:p>
      </dgm:t>
    </dgm:pt>
    <dgm:pt modelId="{E888E2B1-1425-4CBF-9750-8545C288A501}" type="pres">
      <dgm:prSet presAssocID="{CA43D681-0D7B-471E-93EF-64D6CB55B237}" presName="root2" presStyleCnt="0"/>
      <dgm:spPr/>
    </dgm:pt>
    <dgm:pt modelId="{C6B803DD-8D9C-4AE4-8D5E-A7BEA3DF0DA5}" type="pres">
      <dgm:prSet presAssocID="{CA43D681-0D7B-471E-93EF-64D6CB55B237}" presName="LevelTwoTextNode" presStyleLbl="node4" presStyleIdx="7" presStyleCnt="9" custScaleX="285311" custScaleY="161051">
        <dgm:presLayoutVars>
          <dgm:chPref val="3"/>
        </dgm:presLayoutVars>
      </dgm:prSet>
      <dgm:spPr/>
      <dgm:t>
        <a:bodyPr/>
        <a:lstStyle/>
        <a:p>
          <a:endParaRPr kumimoji="1" lang="ja-JP" altLang="en-US"/>
        </a:p>
      </dgm:t>
    </dgm:pt>
    <dgm:pt modelId="{9FE32048-2E45-46F4-93F8-D3FEA9F21D06}" type="pres">
      <dgm:prSet presAssocID="{CA43D681-0D7B-471E-93EF-64D6CB55B237}" presName="level3hierChild" presStyleCnt="0"/>
      <dgm:spPr/>
    </dgm:pt>
    <dgm:pt modelId="{D1A42F76-A61F-4128-84A9-44E4883CD033}" type="pres">
      <dgm:prSet presAssocID="{10DCAA41-0E44-434B-B7F0-5FD5DDD69DB1}" presName="conn2-1" presStyleLbl="parChTrans1D4" presStyleIdx="8" presStyleCnt="9"/>
      <dgm:spPr/>
      <dgm:t>
        <a:bodyPr/>
        <a:lstStyle/>
        <a:p>
          <a:endParaRPr kumimoji="1" lang="ja-JP" altLang="en-US"/>
        </a:p>
      </dgm:t>
    </dgm:pt>
    <dgm:pt modelId="{EFDF0794-919E-4E99-8884-D352C5E2EDFB}" type="pres">
      <dgm:prSet presAssocID="{10DCAA41-0E44-434B-B7F0-5FD5DDD69DB1}" presName="connTx" presStyleLbl="parChTrans1D4" presStyleIdx="8" presStyleCnt="9"/>
      <dgm:spPr/>
      <dgm:t>
        <a:bodyPr/>
        <a:lstStyle/>
        <a:p>
          <a:endParaRPr kumimoji="1" lang="ja-JP" altLang="en-US"/>
        </a:p>
      </dgm:t>
    </dgm:pt>
    <dgm:pt modelId="{A16FB62D-BCC2-48DA-9FC7-231A1F9594D0}" type="pres">
      <dgm:prSet presAssocID="{6514A4B5-C18C-4FD5-8B67-48472E5E8DBD}" presName="root2" presStyleCnt="0"/>
      <dgm:spPr/>
    </dgm:pt>
    <dgm:pt modelId="{B84FD377-7275-4E6C-B097-5A2B5432B4C0}" type="pres">
      <dgm:prSet presAssocID="{6514A4B5-C18C-4FD5-8B67-48472E5E8DBD}" presName="LevelTwoTextNode" presStyleLbl="node4" presStyleIdx="8" presStyleCnt="9" custScaleX="285311" custScaleY="161051">
        <dgm:presLayoutVars>
          <dgm:chPref val="3"/>
        </dgm:presLayoutVars>
      </dgm:prSet>
      <dgm:spPr/>
      <dgm:t>
        <a:bodyPr/>
        <a:lstStyle/>
        <a:p>
          <a:endParaRPr kumimoji="1" lang="ja-JP" altLang="en-US"/>
        </a:p>
      </dgm:t>
    </dgm:pt>
    <dgm:pt modelId="{E1EBA86A-72FE-49C1-AFFB-CA8C449F9D8B}" type="pres">
      <dgm:prSet presAssocID="{6514A4B5-C18C-4FD5-8B67-48472E5E8DBD}" presName="level3hierChild" presStyleCnt="0"/>
      <dgm:spPr/>
    </dgm:pt>
  </dgm:ptLst>
  <dgm:cxnLst>
    <dgm:cxn modelId="{B596AC6B-D338-4F27-8F7E-0036F0A22D59}" srcId="{89AE1132-1F41-44B1-81A1-C9379FC08E59}" destId="{6261EA8B-6D05-4425-9616-4FE6C0730FC4}" srcOrd="0" destOrd="0" parTransId="{766A030C-E2B9-4272-854F-E405EF052D0F}" sibTransId="{601EAB63-FE3B-4FB7-A852-76F231C6EBB9}"/>
    <dgm:cxn modelId="{A8F2A5DA-33CA-45F0-8C68-37BAAC9AF626}" type="presOf" srcId="{F8EE03B1-4556-48B2-AE26-182CB1752BAB}" destId="{A5B278F7-017F-42A7-B777-259D82470C55}" srcOrd="0" destOrd="0" presId="urn:microsoft.com/office/officeart/2005/8/layout/hierarchy2"/>
    <dgm:cxn modelId="{81936967-5DAA-4A8E-B3BD-00E5DDF91B68}" srcId="{EC3E018C-510A-4CC3-A895-478492AAE227}" destId="{0E92B8B8-7374-4D2E-A9E1-FD1524F32F86}" srcOrd="2" destOrd="0" parTransId="{7BE5F0BF-14B4-475A-AED5-431CF7B727FF}" sibTransId="{C5BA508C-6624-4669-AEE8-047D104C97FA}"/>
    <dgm:cxn modelId="{E267A4CD-E763-4F7F-996F-360020583392}" type="presOf" srcId="{3A4381B7-B563-4376-BD64-C5C4767A892E}" destId="{7BC0EE59-8610-4F30-8BE9-80573BD6C8DD}" srcOrd="1" destOrd="0" presId="urn:microsoft.com/office/officeart/2005/8/layout/hierarchy2"/>
    <dgm:cxn modelId="{70A1DDE4-1EFF-46C6-8ABA-EE63E950D411}" type="presOf" srcId="{ABFA1472-69EA-4192-84E4-5D7F890FF53B}" destId="{4F298D2C-640C-4597-96B8-9F657FF4B6F9}" srcOrd="0" destOrd="0" presId="urn:microsoft.com/office/officeart/2005/8/layout/hierarchy2"/>
    <dgm:cxn modelId="{A4A92D50-C1BA-4043-A7C1-CF5567ECCD7D}" type="presOf" srcId="{A42FCF48-7DE6-4214-A78A-8F5178A309EF}" destId="{8FDA60A7-B85D-48C1-8B53-E65A57B30BD1}" srcOrd="0" destOrd="0" presId="urn:microsoft.com/office/officeart/2005/8/layout/hierarchy2"/>
    <dgm:cxn modelId="{BD1D02E8-4351-4959-9FD6-B208597068FF}" srcId="{EC3E018C-510A-4CC3-A895-478492AAE227}" destId="{D1D4112D-A77C-4E73-9298-A21FF8B0D05C}" srcOrd="1" destOrd="0" parTransId="{A14943D2-EEC2-4AE7-B270-BBFCF2849401}" sibTransId="{A7D9D29A-034F-4B1A-99D8-FE4B136F7859}"/>
    <dgm:cxn modelId="{36C5C83E-39B4-4702-B9DE-2301BEC9121C}" type="presOf" srcId="{89AE1132-1F41-44B1-81A1-C9379FC08E59}" destId="{6F6F4FB4-CA17-4939-9E60-2BD86650D602}" srcOrd="0" destOrd="0" presId="urn:microsoft.com/office/officeart/2005/8/layout/hierarchy2"/>
    <dgm:cxn modelId="{6FBE4A81-D92F-407C-87D8-070399E39DC8}" srcId="{ECD23BFD-4E1D-4162-88B1-095CA32B87B9}" destId="{6514A4B5-C18C-4FD5-8B67-48472E5E8DBD}" srcOrd="3" destOrd="0" parTransId="{10DCAA41-0E44-434B-B7F0-5FD5DDD69DB1}" sibTransId="{A4598709-9F19-49FD-A1AB-59EE9CA9F545}"/>
    <dgm:cxn modelId="{3DAAAC4D-3DA2-42DF-9469-A1260441A602}" type="presOf" srcId="{F8EE03B1-4556-48B2-AE26-182CB1752BAB}" destId="{7FA27149-4A59-47B2-A10F-8445595751E0}" srcOrd="1" destOrd="0" presId="urn:microsoft.com/office/officeart/2005/8/layout/hierarchy2"/>
    <dgm:cxn modelId="{80FB18B4-2612-4197-9886-0BD1D7DEBD87}" srcId="{ECD23BFD-4E1D-4162-88B1-095CA32B87B9}" destId="{066A1932-1BE4-4ACC-9458-C05C865092CD}" srcOrd="0" destOrd="0" parTransId="{F8EE03B1-4556-48B2-AE26-182CB1752BAB}" sibTransId="{4B8BEF28-DBAA-409B-87B9-AA704221AEEF}"/>
    <dgm:cxn modelId="{930E541D-6B3F-40B5-A029-6C8F890B34A7}" type="presOf" srcId="{5DDDE3A6-29DE-4426-A896-EFB25169011E}" destId="{60E40B20-8B57-47AD-9FF3-4D32BE8820EB}" srcOrd="0" destOrd="0" presId="urn:microsoft.com/office/officeart/2005/8/layout/hierarchy2"/>
    <dgm:cxn modelId="{616C2D60-3F9B-4357-8CBA-34D62891FC60}" type="presOf" srcId="{2E7AD656-D02F-453A-AF74-FBE75F611131}" destId="{0F8A18B2-EF59-480D-A7D0-D1E1024EB48A}" srcOrd="0" destOrd="0" presId="urn:microsoft.com/office/officeart/2005/8/layout/hierarchy2"/>
    <dgm:cxn modelId="{7E996868-0CEA-4F19-B49C-F074FB7B65C0}" type="presOf" srcId="{10DCAA41-0E44-434B-B7F0-5FD5DDD69DB1}" destId="{D1A42F76-A61F-4128-84A9-44E4883CD033}" srcOrd="0" destOrd="0" presId="urn:microsoft.com/office/officeart/2005/8/layout/hierarchy2"/>
    <dgm:cxn modelId="{E4B005D0-F729-42FF-BC2E-8965842B9EDC}" type="presOf" srcId="{E9012348-9051-4C1E-8AEE-07CDE1CA73A8}" destId="{15411B08-3921-4036-B513-57DE4F5F450B}" srcOrd="0" destOrd="0" presId="urn:microsoft.com/office/officeart/2005/8/layout/hierarchy2"/>
    <dgm:cxn modelId="{E71822A0-8E34-408C-9A79-AE165E407339}" srcId="{ECD23BFD-4E1D-4162-88B1-095CA32B87B9}" destId="{CA43D681-0D7B-471E-93EF-64D6CB55B237}" srcOrd="2" destOrd="0" parTransId="{E9012348-9051-4C1E-8AEE-07CDE1CA73A8}" sibTransId="{375391AF-AC7B-44E3-B267-B65017919D5F}"/>
    <dgm:cxn modelId="{FF1E2002-DA50-4067-B74F-AE55F3CBE6F8}" srcId="{ABFA1472-69EA-4192-84E4-5D7F890FF53B}" destId="{B72C583C-13F4-4104-9B7A-0AD918DA6040}" srcOrd="0" destOrd="0" parTransId="{9A4BCEA8-A204-4C41-84ED-2D47E616F0C0}" sibTransId="{B36627DF-BB9E-4304-ACB0-947366E165EF}"/>
    <dgm:cxn modelId="{01DE63AB-7B48-4CD7-BE4E-463A221BDDF8}" type="presOf" srcId="{76A0A91A-796A-405B-B5D1-D4B1683E86E7}" destId="{8B1DCC1B-9F11-4981-8D7C-3AE55AE0A2D0}" srcOrd="0" destOrd="0" presId="urn:microsoft.com/office/officeart/2005/8/layout/hierarchy2"/>
    <dgm:cxn modelId="{50FBEEC2-DBF1-457B-B53B-BC7B915E2494}" type="presOf" srcId="{5DDDE3A6-29DE-4426-A896-EFB25169011E}" destId="{0920DA15-7792-4260-BF94-5CD1C6B5707F}" srcOrd="1" destOrd="0" presId="urn:microsoft.com/office/officeart/2005/8/layout/hierarchy2"/>
    <dgm:cxn modelId="{FAB6551C-AAA3-4705-88BF-F101DFEA2C75}" type="presOf" srcId="{CF1B0FC1-26C2-4E7B-9CC9-B5C4F7B921F2}" destId="{3663AE2E-63DC-48A4-AE71-28CCA2BD6BFE}" srcOrd="1" destOrd="0" presId="urn:microsoft.com/office/officeart/2005/8/layout/hierarchy2"/>
    <dgm:cxn modelId="{28604E28-0727-4F0D-8288-9833C6C4C841}" type="presOf" srcId="{3A4381B7-B563-4376-BD64-C5C4767A892E}" destId="{01255D05-BF95-4C8C-B8A2-175D53F86885}" srcOrd="0" destOrd="0" presId="urn:microsoft.com/office/officeart/2005/8/layout/hierarchy2"/>
    <dgm:cxn modelId="{1F640000-0BC8-444B-8E46-9D9443AEB8B9}" type="presOf" srcId="{A14943D2-EEC2-4AE7-B270-BBFCF2849401}" destId="{69840FC6-698D-4D00-AC38-F62E547102D0}" srcOrd="0" destOrd="0" presId="urn:microsoft.com/office/officeart/2005/8/layout/hierarchy2"/>
    <dgm:cxn modelId="{3F01E71D-5D49-4C8C-984C-8ABB90F155B8}" type="presOf" srcId="{E9012348-9051-4C1E-8AEE-07CDE1CA73A8}" destId="{4C938F84-CAF2-4FC5-9176-BC24A2BAE071}" srcOrd="1" destOrd="0" presId="urn:microsoft.com/office/officeart/2005/8/layout/hierarchy2"/>
    <dgm:cxn modelId="{5BACB738-0A67-4FC1-A02A-BEE0148FEBE1}" type="presOf" srcId="{8049C612-A595-4870-A64F-D6A541A1BD85}" destId="{8EB5B19F-EEF2-4538-9202-4B12FB47184A}" srcOrd="0" destOrd="0" presId="urn:microsoft.com/office/officeart/2005/8/layout/hierarchy2"/>
    <dgm:cxn modelId="{F713BC92-E76D-416E-A34C-CA24A88B037B}" srcId="{2BB58ACD-C62D-44C0-BA31-8E4A8677E4CD}" destId="{ECD23BFD-4E1D-4162-88B1-095CA32B87B9}" srcOrd="1" destOrd="0" parTransId="{5DDDE3A6-29DE-4426-A896-EFB25169011E}" sibTransId="{4E77B45F-D0AE-4699-941D-0CA22D745080}"/>
    <dgm:cxn modelId="{A7D7E809-76EF-4D07-9119-75D91F446F2F}" type="presOf" srcId="{D1D4112D-A77C-4E73-9298-A21FF8B0D05C}" destId="{41C5001A-D073-4F8D-850D-FB5F60544FB3}" srcOrd="0" destOrd="0" presId="urn:microsoft.com/office/officeart/2005/8/layout/hierarchy2"/>
    <dgm:cxn modelId="{F10E1CFF-67EC-4835-8EF0-ED26A7528B93}" srcId="{2BB58ACD-C62D-44C0-BA31-8E4A8677E4CD}" destId="{EC3E018C-510A-4CC3-A895-478492AAE227}" srcOrd="0" destOrd="0" parTransId="{EF611AEF-F662-4048-A2BE-5D968653BA22}" sibTransId="{D1AEFC30-DB02-4AB3-B106-648C3530DE6A}"/>
    <dgm:cxn modelId="{E27F13C7-5FCE-4A14-8F83-DD6F78744FF0}" srcId="{C9752E87-8C50-4447-BF0B-B0EA4EC8059D}" destId="{ABFA1472-69EA-4192-84E4-5D7F890FF53B}" srcOrd="0" destOrd="0" parTransId="{52E0BCBC-C9E2-4E50-85DC-B60C8801887B}" sibTransId="{2CB91B50-E048-44CE-BBFC-D6C6B93E1009}"/>
    <dgm:cxn modelId="{E933A34D-D38F-4B72-ACA8-11ADA854E91A}" type="presOf" srcId="{8049C612-A595-4870-A64F-D6A541A1BD85}" destId="{0209CD8C-AFAA-42F4-B85F-603435B564EA}" srcOrd="1" destOrd="0" presId="urn:microsoft.com/office/officeart/2005/8/layout/hierarchy2"/>
    <dgm:cxn modelId="{5F2ADDBC-5802-44A3-85DA-625C34E16381}" type="presOf" srcId="{066A1932-1BE4-4ACC-9458-C05C865092CD}" destId="{D5470C27-53B4-4E4D-91C6-EE5C9D315903}" srcOrd="0" destOrd="0" presId="urn:microsoft.com/office/officeart/2005/8/layout/hierarchy2"/>
    <dgm:cxn modelId="{36197F85-CF00-4548-B7E4-27282573021B}" type="presOf" srcId="{A42FCF48-7DE6-4214-A78A-8F5178A309EF}" destId="{325B069F-3D37-4169-964F-8FBF0856D1E1}" srcOrd="1" destOrd="0" presId="urn:microsoft.com/office/officeart/2005/8/layout/hierarchy2"/>
    <dgm:cxn modelId="{72BC4D08-6463-4D11-A90D-ADE7FE2A6BCE}" type="presOf" srcId="{ECD23BFD-4E1D-4162-88B1-095CA32B87B9}" destId="{0AA367E0-8AE8-4689-B5D5-FD158425D7E0}" srcOrd="0" destOrd="0" presId="urn:microsoft.com/office/officeart/2005/8/layout/hierarchy2"/>
    <dgm:cxn modelId="{67D9D410-60A3-4030-865E-F2CE6AF31B02}" type="presOf" srcId="{7BE5F0BF-14B4-475A-AED5-431CF7B727FF}" destId="{BCC4B0BF-5BC9-463B-B3DC-D6A0FF908697}" srcOrd="1" destOrd="0" presId="urn:microsoft.com/office/officeart/2005/8/layout/hierarchy2"/>
    <dgm:cxn modelId="{12297D19-67EE-489B-9BE2-A5DF142E9C11}" type="presOf" srcId="{C9752E87-8C50-4447-BF0B-B0EA4EC8059D}" destId="{22B6FFE9-3F75-4D4F-AFFE-33922CDDB717}" srcOrd="0" destOrd="0" presId="urn:microsoft.com/office/officeart/2005/8/layout/hierarchy2"/>
    <dgm:cxn modelId="{FCDDD6DF-17E2-4BAB-875F-C451E6592E81}" type="presOf" srcId="{10DCAA41-0E44-434B-B7F0-5FD5DDD69DB1}" destId="{EFDF0794-919E-4E99-8884-D352C5E2EDFB}" srcOrd="1" destOrd="0" presId="urn:microsoft.com/office/officeart/2005/8/layout/hierarchy2"/>
    <dgm:cxn modelId="{21ED8E89-88AA-4B7C-86CC-BD48BAA77426}" type="presOf" srcId="{EF611AEF-F662-4048-A2BE-5D968653BA22}" destId="{315BBD4F-6711-4CF5-A31A-5A807436F880}" srcOrd="0" destOrd="0" presId="urn:microsoft.com/office/officeart/2005/8/layout/hierarchy2"/>
    <dgm:cxn modelId="{8EAB1EA3-8343-43D7-8227-BDC5362DDEBC}" type="presOf" srcId="{CF1B0FC1-26C2-4E7B-9CC9-B5C4F7B921F2}" destId="{A566C208-D4DA-4C69-9B21-B8193D15E7F9}" srcOrd="0" destOrd="0" presId="urn:microsoft.com/office/officeart/2005/8/layout/hierarchy2"/>
    <dgm:cxn modelId="{1F2BD58A-BC2C-419F-8BFE-1073F83BEEFE}" type="presOf" srcId="{6261EA8B-6D05-4425-9616-4FE6C0730FC4}" destId="{9A8BB681-A523-45FA-9CA8-0AF5713170FC}" srcOrd="0" destOrd="0" presId="urn:microsoft.com/office/officeart/2005/8/layout/hierarchy2"/>
    <dgm:cxn modelId="{C2479B22-E8D3-411B-AE07-8B6157401294}" type="presOf" srcId="{B72C583C-13F4-4104-9B7A-0AD918DA6040}" destId="{EA077487-9B9C-4BDE-B4D1-1385B60FFA29}" srcOrd="0" destOrd="0" presId="urn:microsoft.com/office/officeart/2005/8/layout/hierarchy2"/>
    <dgm:cxn modelId="{916C022A-4F31-4795-84CC-99D34250B66A}" type="presOf" srcId="{9A4BCEA8-A204-4C41-84ED-2D47E616F0C0}" destId="{75480900-23A7-4A87-8C96-F505C8B12353}" srcOrd="0" destOrd="0" presId="urn:microsoft.com/office/officeart/2005/8/layout/hierarchy2"/>
    <dgm:cxn modelId="{05079D52-6E52-4574-8140-DE41BD5EDD61}" srcId="{89AE1132-1F41-44B1-81A1-C9379FC08E59}" destId="{2BB58ACD-C62D-44C0-BA31-8E4A8677E4CD}" srcOrd="1" destOrd="0" parTransId="{3A4381B7-B563-4376-BD64-C5C4767A892E}" sibTransId="{8E81AC0D-9C5A-4F38-B7B6-52BCC2EA414D}"/>
    <dgm:cxn modelId="{ED3347AF-05A0-4429-B512-EA6A01741CE6}" srcId="{ABFA1472-69EA-4192-84E4-5D7F890FF53B}" destId="{89AE1132-1F41-44B1-81A1-C9379FC08E59}" srcOrd="1" destOrd="0" parTransId="{CF1B0FC1-26C2-4E7B-9CC9-B5C4F7B921F2}" sibTransId="{F854AACF-8A61-4643-88C6-C87533D900C5}"/>
    <dgm:cxn modelId="{903B30D2-290C-4DE5-99DA-8D6D6218AA8F}" type="presOf" srcId="{EF611AEF-F662-4048-A2BE-5D968653BA22}" destId="{36759B65-E135-4C07-A6A4-7E61199BE21D}" srcOrd="1" destOrd="0" presId="urn:microsoft.com/office/officeart/2005/8/layout/hierarchy2"/>
    <dgm:cxn modelId="{8E71E395-1661-4AC1-ABB2-A8C6C2963240}" type="presOf" srcId="{9A4BCEA8-A204-4C41-84ED-2D47E616F0C0}" destId="{4A7E6835-2810-497E-BC93-283C54FDA12E}" srcOrd="1" destOrd="0" presId="urn:microsoft.com/office/officeart/2005/8/layout/hierarchy2"/>
    <dgm:cxn modelId="{5DBD9668-9A7F-42D8-99D6-BC5FAAD276A8}" srcId="{EC3E018C-510A-4CC3-A895-478492AAE227}" destId="{76A0A91A-796A-405B-B5D1-D4B1683E86E7}" srcOrd="0" destOrd="0" parTransId="{8049C612-A595-4870-A64F-D6A541A1BD85}" sibTransId="{21A64263-B2A3-4A7B-AEA9-3F516C7287B7}"/>
    <dgm:cxn modelId="{8FED0955-483D-48EF-9361-A83C13DB15C9}" type="presOf" srcId="{766A030C-E2B9-4272-854F-E405EF052D0F}" destId="{03A915D4-2E3B-4564-85B2-5E83514913DC}" srcOrd="0" destOrd="0" presId="urn:microsoft.com/office/officeart/2005/8/layout/hierarchy2"/>
    <dgm:cxn modelId="{2717E6CE-1B78-408D-BC95-CBD4C86666F0}" type="presOf" srcId="{A14943D2-EEC2-4AE7-B270-BBFCF2849401}" destId="{64157B4C-68CE-4F94-8542-A73ADEACF449}" srcOrd="1" destOrd="0" presId="urn:microsoft.com/office/officeart/2005/8/layout/hierarchy2"/>
    <dgm:cxn modelId="{D2D949B0-0FC6-483B-887E-106CB0C687F8}" type="presOf" srcId="{CA43D681-0D7B-471E-93EF-64D6CB55B237}" destId="{C6B803DD-8D9C-4AE4-8D5E-A7BEA3DF0DA5}" srcOrd="0" destOrd="0" presId="urn:microsoft.com/office/officeart/2005/8/layout/hierarchy2"/>
    <dgm:cxn modelId="{C6C867BC-7589-4E12-84BC-2A9C3BEF5BB7}" type="presOf" srcId="{2BB58ACD-C62D-44C0-BA31-8E4A8677E4CD}" destId="{80999BAD-CEFA-490B-981E-0B396B519E11}" srcOrd="0" destOrd="0" presId="urn:microsoft.com/office/officeart/2005/8/layout/hierarchy2"/>
    <dgm:cxn modelId="{21E39EA9-48E5-4FCC-9A05-097751B89116}" type="presOf" srcId="{6514A4B5-C18C-4FD5-8B67-48472E5E8DBD}" destId="{B84FD377-7275-4E6C-B097-5A2B5432B4C0}" srcOrd="0" destOrd="0" presId="urn:microsoft.com/office/officeart/2005/8/layout/hierarchy2"/>
    <dgm:cxn modelId="{A9281311-18F3-4D4C-8A04-6C0C0886F563}" type="presOf" srcId="{766A030C-E2B9-4272-854F-E405EF052D0F}" destId="{B21CF7E9-FE14-4A72-B3F4-ADAE99A9C01E}" srcOrd="1" destOrd="0" presId="urn:microsoft.com/office/officeart/2005/8/layout/hierarchy2"/>
    <dgm:cxn modelId="{900FD2D6-C701-46AC-814F-FD3F9C3F43E0}" type="presOf" srcId="{EC3E018C-510A-4CC3-A895-478492AAE227}" destId="{39835A49-1DFD-4957-8BC9-B7A91D2215F1}" srcOrd="0" destOrd="0" presId="urn:microsoft.com/office/officeart/2005/8/layout/hierarchy2"/>
    <dgm:cxn modelId="{B5B9CD1F-7477-4570-8AA3-4455662E45E9}" srcId="{ECD23BFD-4E1D-4162-88B1-095CA32B87B9}" destId="{2E7AD656-D02F-453A-AF74-FBE75F611131}" srcOrd="1" destOrd="0" parTransId="{A42FCF48-7DE6-4214-A78A-8F5178A309EF}" sibTransId="{C1B03847-124C-42B3-8AD6-D2A43260F797}"/>
    <dgm:cxn modelId="{29D6ACE3-80A4-4405-AACE-2110C6A4B6AD}" type="presOf" srcId="{0E92B8B8-7374-4D2E-A9E1-FD1524F32F86}" destId="{A3859540-128D-4FFA-8E80-BA5A43133E3E}" srcOrd="0" destOrd="0" presId="urn:microsoft.com/office/officeart/2005/8/layout/hierarchy2"/>
    <dgm:cxn modelId="{0E9C77FD-02D9-45E3-9712-357B0CC58943}" type="presOf" srcId="{7BE5F0BF-14B4-475A-AED5-431CF7B727FF}" destId="{2F5FF8E6-5A78-47A8-8C9E-09919476D580}" srcOrd="0" destOrd="0" presId="urn:microsoft.com/office/officeart/2005/8/layout/hierarchy2"/>
    <dgm:cxn modelId="{7183B0C8-040E-49E2-B6D6-4A7BBEC6FC3C}" type="presParOf" srcId="{22B6FFE9-3F75-4D4F-AFFE-33922CDDB717}" destId="{7A24BB61-E9C4-4B8A-A1A0-3B7D35C7AB6B}" srcOrd="0" destOrd="0" presId="urn:microsoft.com/office/officeart/2005/8/layout/hierarchy2"/>
    <dgm:cxn modelId="{B67A9379-5A29-4DA4-922B-8094954C57DA}" type="presParOf" srcId="{7A24BB61-E9C4-4B8A-A1A0-3B7D35C7AB6B}" destId="{4F298D2C-640C-4597-96B8-9F657FF4B6F9}" srcOrd="0" destOrd="0" presId="urn:microsoft.com/office/officeart/2005/8/layout/hierarchy2"/>
    <dgm:cxn modelId="{6C2F5BDF-88B5-460D-9577-8C968FFC99C7}" type="presParOf" srcId="{7A24BB61-E9C4-4B8A-A1A0-3B7D35C7AB6B}" destId="{9C11D0B5-FFDE-485F-9069-DF432B5B0496}" srcOrd="1" destOrd="0" presId="urn:microsoft.com/office/officeart/2005/8/layout/hierarchy2"/>
    <dgm:cxn modelId="{9E67C062-386D-46E1-A827-80B60FD528AD}" type="presParOf" srcId="{9C11D0B5-FFDE-485F-9069-DF432B5B0496}" destId="{75480900-23A7-4A87-8C96-F505C8B12353}" srcOrd="0" destOrd="0" presId="urn:microsoft.com/office/officeart/2005/8/layout/hierarchy2"/>
    <dgm:cxn modelId="{F534F558-4A25-4B40-B836-DC79AAF11BFA}" type="presParOf" srcId="{75480900-23A7-4A87-8C96-F505C8B12353}" destId="{4A7E6835-2810-497E-BC93-283C54FDA12E}" srcOrd="0" destOrd="0" presId="urn:microsoft.com/office/officeart/2005/8/layout/hierarchy2"/>
    <dgm:cxn modelId="{BFABADBE-2857-481E-8299-642F4422205E}" type="presParOf" srcId="{9C11D0B5-FFDE-485F-9069-DF432B5B0496}" destId="{741DB135-80DD-4B38-AC23-33CB6A713A10}" srcOrd="1" destOrd="0" presId="urn:microsoft.com/office/officeart/2005/8/layout/hierarchy2"/>
    <dgm:cxn modelId="{3666CEA6-1F2C-448B-BDA1-67A75188C2CE}" type="presParOf" srcId="{741DB135-80DD-4B38-AC23-33CB6A713A10}" destId="{EA077487-9B9C-4BDE-B4D1-1385B60FFA29}" srcOrd="0" destOrd="0" presId="urn:microsoft.com/office/officeart/2005/8/layout/hierarchy2"/>
    <dgm:cxn modelId="{7BCDB1E3-3562-4AB9-AB37-97F6914891D7}" type="presParOf" srcId="{741DB135-80DD-4B38-AC23-33CB6A713A10}" destId="{62D6B852-9F61-4791-8E9E-4F5244A69F21}" srcOrd="1" destOrd="0" presId="urn:microsoft.com/office/officeart/2005/8/layout/hierarchy2"/>
    <dgm:cxn modelId="{BF414DA9-5BC3-419B-973D-242F87768E6F}" type="presParOf" srcId="{9C11D0B5-FFDE-485F-9069-DF432B5B0496}" destId="{A566C208-D4DA-4C69-9B21-B8193D15E7F9}" srcOrd="2" destOrd="0" presId="urn:microsoft.com/office/officeart/2005/8/layout/hierarchy2"/>
    <dgm:cxn modelId="{75CF7A71-C8CD-4335-89FA-40EB1F6710FC}" type="presParOf" srcId="{A566C208-D4DA-4C69-9B21-B8193D15E7F9}" destId="{3663AE2E-63DC-48A4-AE71-28CCA2BD6BFE}" srcOrd="0" destOrd="0" presId="urn:microsoft.com/office/officeart/2005/8/layout/hierarchy2"/>
    <dgm:cxn modelId="{B95CCA06-1D22-4C12-A556-3BED6A530FDF}" type="presParOf" srcId="{9C11D0B5-FFDE-485F-9069-DF432B5B0496}" destId="{FE1D7718-E783-4ECA-A5EA-82CB694795A8}" srcOrd="3" destOrd="0" presId="urn:microsoft.com/office/officeart/2005/8/layout/hierarchy2"/>
    <dgm:cxn modelId="{2AA0CF38-94C5-44CF-AE76-5B360B1B6399}" type="presParOf" srcId="{FE1D7718-E783-4ECA-A5EA-82CB694795A8}" destId="{6F6F4FB4-CA17-4939-9E60-2BD86650D602}" srcOrd="0" destOrd="0" presId="urn:microsoft.com/office/officeart/2005/8/layout/hierarchy2"/>
    <dgm:cxn modelId="{02F1DABB-3DC1-4EBB-87BA-8531D2E68012}" type="presParOf" srcId="{FE1D7718-E783-4ECA-A5EA-82CB694795A8}" destId="{13F1232C-A8F2-41FC-8B25-8D5C88FA09B4}" srcOrd="1" destOrd="0" presId="urn:microsoft.com/office/officeart/2005/8/layout/hierarchy2"/>
    <dgm:cxn modelId="{9C8EDC3C-5AD0-4350-A3D3-57E901500CE1}" type="presParOf" srcId="{13F1232C-A8F2-41FC-8B25-8D5C88FA09B4}" destId="{03A915D4-2E3B-4564-85B2-5E83514913DC}" srcOrd="0" destOrd="0" presId="urn:microsoft.com/office/officeart/2005/8/layout/hierarchy2"/>
    <dgm:cxn modelId="{9F55320E-7D0D-421B-B958-665D0DB619B2}" type="presParOf" srcId="{03A915D4-2E3B-4564-85B2-5E83514913DC}" destId="{B21CF7E9-FE14-4A72-B3F4-ADAE99A9C01E}" srcOrd="0" destOrd="0" presId="urn:microsoft.com/office/officeart/2005/8/layout/hierarchy2"/>
    <dgm:cxn modelId="{1AFDFCF1-FA7D-4F37-BA1E-5355749D33C1}" type="presParOf" srcId="{13F1232C-A8F2-41FC-8B25-8D5C88FA09B4}" destId="{FDD32989-ACD4-4058-9AFB-B548E2C5535C}" srcOrd="1" destOrd="0" presId="urn:microsoft.com/office/officeart/2005/8/layout/hierarchy2"/>
    <dgm:cxn modelId="{A5D53E94-2770-4AEE-B7E7-749D5ED85002}" type="presParOf" srcId="{FDD32989-ACD4-4058-9AFB-B548E2C5535C}" destId="{9A8BB681-A523-45FA-9CA8-0AF5713170FC}" srcOrd="0" destOrd="0" presId="urn:microsoft.com/office/officeart/2005/8/layout/hierarchy2"/>
    <dgm:cxn modelId="{9F9B6013-6370-4DD1-8785-84FFE4067FF0}" type="presParOf" srcId="{FDD32989-ACD4-4058-9AFB-B548E2C5535C}" destId="{8BF296FB-4055-4647-B217-195A13E022B5}" srcOrd="1" destOrd="0" presId="urn:microsoft.com/office/officeart/2005/8/layout/hierarchy2"/>
    <dgm:cxn modelId="{D8C47836-8C9D-43A6-898A-6A645924BC1E}" type="presParOf" srcId="{13F1232C-A8F2-41FC-8B25-8D5C88FA09B4}" destId="{01255D05-BF95-4C8C-B8A2-175D53F86885}" srcOrd="2" destOrd="0" presId="urn:microsoft.com/office/officeart/2005/8/layout/hierarchy2"/>
    <dgm:cxn modelId="{D7E0C3D8-44AE-489B-9D5F-8B8547D0C88D}" type="presParOf" srcId="{01255D05-BF95-4C8C-B8A2-175D53F86885}" destId="{7BC0EE59-8610-4F30-8BE9-80573BD6C8DD}" srcOrd="0" destOrd="0" presId="urn:microsoft.com/office/officeart/2005/8/layout/hierarchy2"/>
    <dgm:cxn modelId="{E75C9E0D-DF2E-4229-9165-59CE76C19052}" type="presParOf" srcId="{13F1232C-A8F2-41FC-8B25-8D5C88FA09B4}" destId="{5AA609C5-3FB2-45F0-AA1B-566BBF505489}" srcOrd="3" destOrd="0" presId="urn:microsoft.com/office/officeart/2005/8/layout/hierarchy2"/>
    <dgm:cxn modelId="{2C09DD8C-6803-4FC6-9193-51838C3D07F3}" type="presParOf" srcId="{5AA609C5-3FB2-45F0-AA1B-566BBF505489}" destId="{80999BAD-CEFA-490B-981E-0B396B519E11}" srcOrd="0" destOrd="0" presId="urn:microsoft.com/office/officeart/2005/8/layout/hierarchy2"/>
    <dgm:cxn modelId="{7EB6AEB5-852F-40D4-86B7-349A84A45440}" type="presParOf" srcId="{5AA609C5-3FB2-45F0-AA1B-566BBF505489}" destId="{D688A293-B154-44EC-855F-462D228600CF}" srcOrd="1" destOrd="0" presId="urn:microsoft.com/office/officeart/2005/8/layout/hierarchy2"/>
    <dgm:cxn modelId="{277C9574-BC7D-47DD-8F93-F1324CF9CF5A}" type="presParOf" srcId="{D688A293-B154-44EC-855F-462D228600CF}" destId="{315BBD4F-6711-4CF5-A31A-5A807436F880}" srcOrd="0" destOrd="0" presId="urn:microsoft.com/office/officeart/2005/8/layout/hierarchy2"/>
    <dgm:cxn modelId="{F679AC0E-AB26-4333-95B6-B8C7B30FE773}" type="presParOf" srcId="{315BBD4F-6711-4CF5-A31A-5A807436F880}" destId="{36759B65-E135-4C07-A6A4-7E61199BE21D}" srcOrd="0" destOrd="0" presId="urn:microsoft.com/office/officeart/2005/8/layout/hierarchy2"/>
    <dgm:cxn modelId="{BAC61912-15EE-4FD3-AD6E-C3DE30D78578}" type="presParOf" srcId="{D688A293-B154-44EC-855F-462D228600CF}" destId="{DF06998A-EEA5-40E9-8153-697C63139B6F}" srcOrd="1" destOrd="0" presId="urn:microsoft.com/office/officeart/2005/8/layout/hierarchy2"/>
    <dgm:cxn modelId="{2BD9892A-A6D5-40D1-8EC1-312766071FB4}" type="presParOf" srcId="{DF06998A-EEA5-40E9-8153-697C63139B6F}" destId="{39835A49-1DFD-4957-8BC9-B7A91D2215F1}" srcOrd="0" destOrd="0" presId="urn:microsoft.com/office/officeart/2005/8/layout/hierarchy2"/>
    <dgm:cxn modelId="{B514F390-984E-49E0-8D5A-3AEC7FD22864}" type="presParOf" srcId="{DF06998A-EEA5-40E9-8153-697C63139B6F}" destId="{90E9F394-A324-4855-A627-AA126FC56702}" srcOrd="1" destOrd="0" presId="urn:microsoft.com/office/officeart/2005/8/layout/hierarchy2"/>
    <dgm:cxn modelId="{1AE23112-DF6D-4263-B243-7E16A62B62F5}" type="presParOf" srcId="{90E9F394-A324-4855-A627-AA126FC56702}" destId="{8EB5B19F-EEF2-4538-9202-4B12FB47184A}" srcOrd="0" destOrd="0" presId="urn:microsoft.com/office/officeart/2005/8/layout/hierarchy2"/>
    <dgm:cxn modelId="{57BBD467-BBE1-4019-87F2-4F883403DA73}" type="presParOf" srcId="{8EB5B19F-EEF2-4538-9202-4B12FB47184A}" destId="{0209CD8C-AFAA-42F4-B85F-603435B564EA}" srcOrd="0" destOrd="0" presId="urn:microsoft.com/office/officeart/2005/8/layout/hierarchy2"/>
    <dgm:cxn modelId="{47589C86-25F6-45D0-9451-16BCB1A7E088}" type="presParOf" srcId="{90E9F394-A324-4855-A627-AA126FC56702}" destId="{5376FB97-CD21-423F-B544-7CA00D1719DC}" srcOrd="1" destOrd="0" presId="urn:microsoft.com/office/officeart/2005/8/layout/hierarchy2"/>
    <dgm:cxn modelId="{E213F6E3-0347-42D9-86BA-05C82B274E32}" type="presParOf" srcId="{5376FB97-CD21-423F-B544-7CA00D1719DC}" destId="{8B1DCC1B-9F11-4981-8D7C-3AE55AE0A2D0}" srcOrd="0" destOrd="0" presId="urn:microsoft.com/office/officeart/2005/8/layout/hierarchy2"/>
    <dgm:cxn modelId="{4AD647BF-01E1-48A4-A524-C8F2063EC287}" type="presParOf" srcId="{5376FB97-CD21-423F-B544-7CA00D1719DC}" destId="{40AA3A00-1877-46E5-B1E2-5DE92531A749}" srcOrd="1" destOrd="0" presId="urn:microsoft.com/office/officeart/2005/8/layout/hierarchy2"/>
    <dgm:cxn modelId="{BA1BC88B-2833-43EC-B833-00A986E383A7}" type="presParOf" srcId="{90E9F394-A324-4855-A627-AA126FC56702}" destId="{69840FC6-698D-4D00-AC38-F62E547102D0}" srcOrd="2" destOrd="0" presId="urn:microsoft.com/office/officeart/2005/8/layout/hierarchy2"/>
    <dgm:cxn modelId="{D829CE83-B9F1-4C0D-B780-B95945A80556}" type="presParOf" srcId="{69840FC6-698D-4D00-AC38-F62E547102D0}" destId="{64157B4C-68CE-4F94-8542-A73ADEACF449}" srcOrd="0" destOrd="0" presId="urn:microsoft.com/office/officeart/2005/8/layout/hierarchy2"/>
    <dgm:cxn modelId="{2E486104-CED1-484D-8DAA-F4839E418CE0}" type="presParOf" srcId="{90E9F394-A324-4855-A627-AA126FC56702}" destId="{21AE08D8-FC00-4BC4-8A45-5AEA9EFB827E}" srcOrd="3" destOrd="0" presId="urn:microsoft.com/office/officeart/2005/8/layout/hierarchy2"/>
    <dgm:cxn modelId="{CFF1A56C-0B57-4586-A94F-AE49A7A33ADD}" type="presParOf" srcId="{21AE08D8-FC00-4BC4-8A45-5AEA9EFB827E}" destId="{41C5001A-D073-4F8D-850D-FB5F60544FB3}" srcOrd="0" destOrd="0" presId="urn:microsoft.com/office/officeart/2005/8/layout/hierarchy2"/>
    <dgm:cxn modelId="{DDD1D60E-A266-4E14-A2EB-2DD424F27CF6}" type="presParOf" srcId="{21AE08D8-FC00-4BC4-8A45-5AEA9EFB827E}" destId="{5B6CC9F9-E4F7-471D-BDEE-556053795642}" srcOrd="1" destOrd="0" presId="urn:microsoft.com/office/officeart/2005/8/layout/hierarchy2"/>
    <dgm:cxn modelId="{70EFEDA9-9A25-4BD4-8A61-9B5C7B400055}" type="presParOf" srcId="{90E9F394-A324-4855-A627-AA126FC56702}" destId="{2F5FF8E6-5A78-47A8-8C9E-09919476D580}" srcOrd="4" destOrd="0" presId="urn:microsoft.com/office/officeart/2005/8/layout/hierarchy2"/>
    <dgm:cxn modelId="{7A3F9D27-479B-4CFD-B79A-C1D3B57AAE9E}" type="presParOf" srcId="{2F5FF8E6-5A78-47A8-8C9E-09919476D580}" destId="{BCC4B0BF-5BC9-463B-B3DC-D6A0FF908697}" srcOrd="0" destOrd="0" presId="urn:microsoft.com/office/officeart/2005/8/layout/hierarchy2"/>
    <dgm:cxn modelId="{FCD07B57-FC3D-4559-8FA6-3C23D72C9DF7}" type="presParOf" srcId="{90E9F394-A324-4855-A627-AA126FC56702}" destId="{C9D8450C-DD53-41CD-8219-990002DC9347}" srcOrd="5" destOrd="0" presId="urn:microsoft.com/office/officeart/2005/8/layout/hierarchy2"/>
    <dgm:cxn modelId="{8A2F4573-9334-48B0-9954-D61D12A28832}" type="presParOf" srcId="{C9D8450C-DD53-41CD-8219-990002DC9347}" destId="{A3859540-128D-4FFA-8E80-BA5A43133E3E}" srcOrd="0" destOrd="0" presId="urn:microsoft.com/office/officeart/2005/8/layout/hierarchy2"/>
    <dgm:cxn modelId="{5E077992-1F91-47AD-A34C-12E8BB400A3C}" type="presParOf" srcId="{C9D8450C-DD53-41CD-8219-990002DC9347}" destId="{C6A0B186-C090-401C-A0AE-7F0FCD025CD5}" srcOrd="1" destOrd="0" presId="urn:microsoft.com/office/officeart/2005/8/layout/hierarchy2"/>
    <dgm:cxn modelId="{F2119002-AAAF-4CB7-A6A6-C2322D81F87A}" type="presParOf" srcId="{D688A293-B154-44EC-855F-462D228600CF}" destId="{60E40B20-8B57-47AD-9FF3-4D32BE8820EB}" srcOrd="2" destOrd="0" presId="urn:microsoft.com/office/officeart/2005/8/layout/hierarchy2"/>
    <dgm:cxn modelId="{11123E2E-1F71-445E-BF47-3ED1D691C69C}" type="presParOf" srcId="{60E40B20-8B57-47AD-9FF3-4D32BE8820EB}" destId="{0920DA15-7792-4260-BF94-5CD1C6B5707F}" srcOrd="0" destOrd="0" presId="urn:microsoft.com/office/officeart/2005/8/layout/hierarchy2"/>
    <dgm:cxn modelId="{9813CA1D-DB93-4EC4-A6BE-124BEF25694C}" type="presParOf" srcId="{D688A293-B154-44EC-855F-462D228600CF}" destId="{D3323E65-F7E3-4F92-BCD1-B9BD758FFB1B}" srcOrd="3" destOrd="0" presId="urn:microsoft.com/office/officeart/2005/8/layout/hierarchy2"/>
    <dgm:cxn modelId="{952E2469-6B87-42F9-9ABD-FA2611E9EE31}" type="presParOf" srcId="{D3323E65-F7E3-4F92-BCD1-B9BD758FFB1B}" destId="{0AA367E0-8AE8-4689-B5D5-FD158425D7E0}" srcOrd="0" destOrd="0" presId="urn:microsoft.com/office/officeart/2005/8/layout/hierarchy2"/>
    <dgm:cxn modelId="{0D9F69AE-D86B-42DA-B90E-077C705A6EC6}" type="presParOf" srcId="{D3323E65-F7E3-4F92-BCD1-B9BD758FFB1B}" destId="{49B98E99-8280-4ADD-AFA4-3E58FFC5146B}" srcOrd="1" destOrd="0" presId="urn:microsoft.com/office/officeart/2005/8/layout/hierarchy2"/>
    <dgm:cxn modelId="{8BF607F5-99B1-403E-A69D-AB9F9384FFE9}" type="presParOf" srcId="{49B98E99-8280-4ADD-AFA4-3E58FFC5146B}" destId="{A5B278F7-017F-42A7-B777-259D82470C55}" srcOrd="0" destOrd="0" presId="urn:microsoft.com/office/officeart/2005/8/layout/hierarchy2"/>
    <dgm:cxn modelId="{5F0E37F1-9B81-42F5-A6AC-16EF1E387A6F}" type="presParOf" srcId="{A5B278F7-017F-42A7-B777-259D82470C55}" destId="{7FA27149-4A59-47B2-A10F-8445595751E0}" srcOrd="0" destOrd="0" presId="urn:microsoft.com/office/officeart/2005/8/layout/hierarchy2"/>
    <dgm:cxn modelId="{073DA577-E723-49CA-B395-C9FAFBF25D8F}" type="presParOf" srcId="{49B98E99-8280-4ADD-AFA4-3E58FFC5146B}" destId="{A2B31926-D9A0-45A2-8555-A14E6B8B73C2}" srcOrd="1" destOrd="0" presId="urn:microsoft.com/office/officeart/2005/8/layout/hierarchy2"/>
    <dgm:cxn modelId="{18CE3C29-A288-43A7-8A54-7BF9491AA62A}" type="presParOf" srcId="{A2B31926-D9A0-45A2-8555-A14E6B8B73C2}" destId="{D5470C27-53B4-4E4D-91C6-EE5C9D315903}" srcOrd="0" destOrd="0" presId="urn:microsoft.com/office/officeart/2005/8/layout/hierarchy2"/>
    <dgm:cxn modelId="{B809B0EE-4731-4F95-9072-1C76446A39F4}" type="presParOf" srcId="{A2B31926-D9A0-45A2-8555-A14E6B8B73C2}" destId="{5EC655D0-D79C-4331-9307-C40A7FCA3D31}" srcOrd="1" destOrd="0" presId="urn:microsoft.com/office/officeart/2005/8/layout/hierarchy2"/>
    <dgm:cxn modelId="{046CB07C-E00F-484D-B2B9-0A151DCB8897}" type="presParOf" srcId="{49B98E99-8280-4ADD-AFA4-3E58FFC5146B}" destId="{8FDA60A7-B85D-48C1-8B53-E65A57B30BD1}" srcOrd="2" destOrd="0" presId="urn:microsoft.com/office/officeart/2005/8/layout/hierarchy2"/>
    <dgm:cxn modelId="{BECBF63E-3C80-4DF0-BD99-55AEEDDFAF98}" type="presParOf" srcId="{8FDA60A7-B85D-48C1-8B53-E65A57B30BD1}" destId="{325B069F-3D37-4169-964F-8FBF0856D1E1}" srcOrd="0" destOrd="0" presId="urn:microsoft.com/office/officeart/2005/8/layout/hierarchy2"/>
    <dgm:cxn modelId="{23D562A4-3E62-43C0-973A-4F8CDC061F98}" type="presParOf" srcId="{49B98E99-8280-4ADD-AFA4-3E58FFC5146B}" destId="{8A73043C-7F2C-4933-A01E-14EF7AB4D349}" srcOrd="3" destOrd="0" presId="urn:microsoft.com/office/officeart/2005/8/layout/hierarchy2"/>
    <dgm:cxn modelId="{60F3F5DC-C09F-4051-ABAB-CE31065638B6}" type="presParOf" srcId="{8A73043C-7F2C-4933-A01E-14EF7AB4D349}" destId="{0F8A18B2-EF59-480D-A7D0-D1E1024EB48A}" srcOrd="0" destOrd="0" presId="urn:microsoft.com/office/officeart/2005/8/layout/hierarchy2"/>
    <dgm:cxn modelId="{EF2860BA-1B6C-487E-986F-E84561488417}" type="presParOf" srcId="{8A73043C-7F2C-4933-A01E-14EF7AB4D349}" destId="{07BA0BE9-726E-406B-BA0C-64966445865C}" srcOrd="1" destOrd="0" presId="urn:microsoft.com/office/officeart/2005/8/layout/hierarchy2"/>
    <dgm:cxn modelId="{4088A741-DDF7-4932-A0B2-7002B878EDDD}" type="presParOf" srcId="{49B98E99-8280-4ADD-AFA4-3E58FFC5146B}" destId="{15411B08-3921-4036-B513-57DE4F5F450B}" srcOrd="4" destOrd="0" presId="urn:microsoft.com/office/officeart/2005/8/layout/hierarchy2"/>
    <dgm:cxn modelId="{6A05E6C9-7737-4CCC-A48B-4DFD2A805D3F}" type="presParOf" srcId="{15411B08-3921-4036-B513-57DE4F5F450B}" destId="{4C938F84-CAF2-4FC5-9176-BC24A2BAE071}" srcOrd="0" destOrd="0" presId="urn:microsoft.com/office/officeart/2005/8/layout/hierarchy2"/>
    <dgm:cxn modelId="{22934443-8F82-4095-8CB3-A8B4E0F0C77F}" type="presParOf" srcId="{49B98E99-8280-4ADD-AFA4-3E58FFC5146B}" destId="{E888E2B1-1425-4CBF-9750-8545C288A501}" srcOrd="5" destOrd="0" presId="urn:microsoft.com/office/officeart/2005/8/layout/hierarchy2"/>
    <dgm:cxn modelId="{A1EE7447-6953-4503-B7F3-665CA24D69A8}" type="presParOf" srcId="{E888E2B1-1425-4CBF-9750-8545C288A501}" destId="{C6B803DD-8D9C-4AE4-8D5E-A7BEA3DF0DA5}" srcOrd="0" destOrd="0" presId="urn:microsoft.com/office/officeart/2005/8/layout/hierarchy2"/>
    <dgm:cxn modelId="{37034C63-1AB0-4201-98CF-DF2D4ABD60CB}" type="presParOf" srcId="{E888E2B1-1425-4CBF-9750-8545C288A501}" destId="{9FE32048-2E45-46F4-93F8-D3FEA9F21D06}" srcOrd="1" destOrd="0" presId="urn:microsoft.com/office/officeart/2005/8/layout/hierarchy2"/>
    <dgm:cxn modelId="{FAA48AB2-020F-48F6-858C-A0DF3BBD0131}" type="presParOf" srcId="{49B98E99-8280-4ADD-AFA4-3E58FFC5146B}" destId="{D1A42F76-A61F-4128-84A9-44E4883CD033}" srcOrd="6" destOrd="0" presId="urn:microsoft.com/office/officeart/2005/8/layout/hierarchy2"/>
    <dgm:cxn modelId="{26CC296F-895D-46B8-81AF-D18E0D5E65C5}" type="presParOf" srcId="{D1A42F76-A61F-4128-84A9-44E4883CD033}" destId="{EFDF0794-919E-4E99-8884-D352C5E2EDFB}" srcOrd="0" destOrd="0" presId="urn:microsoft.com/office/officeart/2005/8/layout/hierarchy2"/>
    <dgm:cxn modelId="{A9178F8B-10DC-41D7-97EF-6178AF40E606}" type="presParOf" srcId="{49B98E99-8280-4ADD-AFA4-3E58FFC5146B}" destId="{A16FB62D-BCC2-48DA-9FC7-231A1F9594D0}" srcOrd="7" destOrd="0" presId="urn:microsoft.com/office/officeart/2005/8/layout/hierarchy2"/>
    <dgm:cxn modelId="{5591EFE3-CC99-447F-B519-0B52D75458B9}" type="presParOf" srcId="{A16FB62D-BCC2-48DA-9FC7-231A1F9594D0}" destId="{B84FD377-7275-4E6C-B097-5A2B5432B4C0}" srcOrd="0" destOrd="0" presId="urn:microsoft.com/office/officeart/2005/8/layout/hierarchy2"/>
    <dgm:cxn modelId="{397521C7-0FE0-4E5B-B5F8-96397A9772B2}" type="presParOf" srcId="{A16FB62D-BCC2-48DA-9FC7-231A1F9594D0}" destId="{E1EBA86A-72FE-49C1-AFFB-CA8C449F9D8B}"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040F7A-E09A-4C50-954C-371EA9BD3B9E}"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kumimoji="1" lang="ja-JP" altLang="en-US"/>
        </a:p>
      </dgm:t>
    </dgm:pt>
    <dgm:pt modelId="{03F5918E-1DBD-4D34-89FC-A6E4A6033184}">
      <dgm:prSet phldrT="[テキスト]" custT="1">
        <dgm:style>
          <a:lnRef idx="0">
            <a:schemeClr val="accent5"/>
          </a:lnRef>
          <a:fillRef idx="3">
            <a:schemeClr val="accent5"/>
          </a:fillRef>
          <a:effectRef idx="3">
            <a:schemeClr val="accent5"/>
          </a:effectRef>
          <a:fontRef idx="minor">
            <a:schemeClr val="lt1"/>
          </a:fontRef>
        </dgm:style>
      </dgm:prSet>
      <dgm:spPr/>
      <dgm:t>
        <a:bodyPr/>
        <a:lstStyle/>
        <a:p>
          <a:r>
            <a:rPr kumimoji="1" lang="en-US" altLang="ja-JP" sz="2400" b="1" dirty="0" smtClean="0"/>
            <a:t>Ⅲ</a:t>
          </a:r>
          <a:br>
            <a:rPr kumimoji="1" lang="en-US" altLang="ja-JP" sz="2400" b="1" dirty="0" smtClean="0"/>
          </a:br>
          <a:r>
            <a:rPr kumimoji="1" lang="ja-JP" altLang="en-US" sz="2400" b="1" dirty="0" smtClean="0"/>
            <a:t>債</a:t>
          </a:r>
          <a:r>
            <a:rPr kumimoji="1" lang="en-US" altLang="ja-JP" sz="2400" b="1" dirty="0" smtClean="0"/>
            <a:t/>
          </a:r>
          <a:br>
            <a:rPr kumimoji="1" lang="en-US" altLang="ja-JP" sz="2400" b="1" dirty="0" smtClean="0"/>
          </a:br>
          <a:r>
            <a:rPr kumimoji="1" lang="ja-JP" altLang="en-US" sz="2400" b="1" dirty="0" smtClean="0"/>
            <a:t>権</a:t>
          </a:r>
          <a:endParaRPr kumimoji="1" lang="ja-JP" altLang="en-US" sz="2400" b="1" dirty="0"/>
        </a:p>
      </dgm:t>
    </dgm:pt>
    <dgm:pt modelId="{6F3A3246-9EF8-4EA7-BF28-8D0F0E1E152C}" type="parTrans" cxnId="{3E89BBB4-1F9F-4DAE-9325-5161C703E124}">
      <dgm:prSet/>
      <dgm:spPr/>
      <dgm:t>
        <a:bodyPr/>
        <a:lstStyle/>
        <a:p>
          <a:endParaRPr kumimoji="1" lang="ja-JP" altLang="en-US" sz="2400" b="1"/>
        </a:p>
      </dgm:t>
    </dgm:pt>
    <dgm:pt modelId="{1F90B7D7-4415-47A9-B937-2F7FE5E6ED69}" type="sibTrans" cxnId="{3E89BBB4-1F9F-4DAE-9325-5161C703E124}">
      <dgm:prSet/>
      <dgm:spPr/>
      <dgm:t>
        <a:bodyPr/>
        <a:lstStyle/>
        <a:p>
          <a:endParaRPr kumimoji="1" lang="ja-JP" altLang="en-US" sz="2400" b="1"/>
        </a:p>
      </dgm:t>
    </dgm:pt>
    <dgm:pt modelId="{E4415FF7-ACE0-4F60-9CF9-A9BA2A19BD53}">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smtClean="0">
              <a:hlinkClick xmlns:r="http://schemas.openxmlformats.org/officeDocument/2006/relationships" r:id="rId1" action="ppaction://hlinksldjump"/>
            </a:rPr>
            <a:t>債権</a:t>
          </a:r>
          <a:r>
            <a:rPr kumimoji="1" lang="en-US" altLang="ja-JP" sz="2400" b="1" dirty="0" smtClean="0">
              <a:hlinkClick xmlns:r="http://schemas.openxmlformats.org/officeDocument/2006/relationships" r:id="rId1" action="ppaction://hlinksldjump"/>
            </a:rPr>
            <a:t/>
          </a:r>
          <a:br>
            <a:rPr kumimoji="1" lang="en-US" altLang="ja-JP" sz="2400" b="1" dirty="0" smtClean="0">
              <a:hlinkClick xmlns:r="http://schemas.openxmlformats.org/officeDocument/2006/relationships" r:id="rId1" action="ppaction://hlinksldjump"/>
            </a:rPr>
          </a:br>
          <a:r>
            <a:rPr kumimoji="1" lang="ja-JP" altLang="en-US" sz="2400" b="1" dirty="0" smtClean="0">
              <a:hlinkClick xmlns:r="http://schemas.openxmlformats.org/officeDocument/2006/relationships" r:id="rId1" action="ppaction://hlinksldjump"/>
            </a:rPr>
            <a:t>総論</a:t>
          </a:r>
          <a:endParaRPr kumimoji="1" lang="ja-JP" altLang="en-US" sz="2400" b="1" dirty="0"/>
        </a:p>
      </dgm:t>
    </dgm:pt>
    <dgm:pt modelId="{1E62A908-1397-428F-A14E-A3C79F2B437B}" type="parTrans" cxnId="{E6A7450D-72A1-40A9-8BD0-48917D60F320}">
      <dgm:prSet custT="1"/>
      <dgm:spPr/>
      <dgm:t>
        <a:bodyPr/>
        <a:lstStyle/>
        <a:p>
          <a:endParaRPr kumimoji="1" lang="ja-JP" altLang="en-US" sz="2400" b="1"/>
        </a:p>
      </dgm:t>
    </dgm:pt>
    <dgm:pt modelId="{3A1E7323-3E50-4C31-82A9-E439BA171732}" type="sibTrans" cxnId="{E6A7450D-72A1-40A9-8BD0-48917D60F320}">
      <dgm:prSet/>
      <dgm:spPr/>
      <dgm:t>
        <a:bodyPr/>
        <a:lstStyle/>
        <a:p>
          <a:endParaRPr kumimoji="1" lang="ja-JP" altLang="en-US" sz="2400" b="1"/>
        </a:p>
      </dgm:t>
    </dgm:pt>
    <dgm:pt modelId="{B6474A94-9C5E-4DBA-B0FA-7F11ABCA3999}">
      <dgm:prSet phldrT="[テキスト]" custT="1">
        <dgm:style>
          <a:lnRef idx="0">
            <a:schemeClr val="accent3"/>
          </a:lnRef>
          <a:fillRef idx="3">
            <a:schemeClr val="accent3"/>
          </a:fillRef>
          <a:effectRef idx="3">
            <a:schemeClr val="accent3"/>
          </a:effectRef>
          <a:fontRef idx="minor">
            <a:schemeClr val="lt1"/>
          </a:fontRef>
        </dgm:style>
      </dgm:prSet>
      <dgm:spPr/>
      <dgm:t>
        <a:bodyPr/>
        <a:lstStyle/>
        <a:p>
          <a:r>
            <a:rPr kumimoji="1" lang="ja-JP" altLang="en-US" sz="2400" b="1" dirty="0" smtClean="0"/>
            <a:t>債権</a:t>
          </a:r>
          <a:r>
            <a:rPr kumimoji="1" lang="en-US" altLang="ja-JP" sz="2400" b="1" dirty="0" smtClean="0"/>
            <a:t/>
          </a:r>
          <a:br>
            <a:rPr kumimoji="1" lang="en-US" altLang="ja-JP" sz="2400" b="1" dirty="0" smtClean="0"/>
          </a:br>
          <a:r>
            <a:rPr kumimoji="1" lang="ja-JP" altLang="en-US" sz="2400" b="1" dirty="0" smtClean="0"/>
            <a:t>各論</a:t>
          </a:r>
          <a:endParaRPr kumimoji="1" lang="ja-JP" altLang="en-US" sz="2400" b="1" dirty="0"/>
        </a:p>
      </dgm:t>
    </dgm:pt>
    <dgm:pt modelId="{E459979C-DBA9-4FD4-B9AD-198F0A8DB1BD}" type="parTrans" cxnId="{A41864C2-153A-481F-A770-CB99E069CB6E}">
      <dgm:prSet custT="1"/>
      <dgm:spPr/>
      <dgm:t>
        <a:bodyPr/>
        <a:lstStyle/>
        <a:p>
          <a:endParaRPr kumimoji="1" lang="ja-JP" altLang="en-US" sz="2400" b="1"/>
        </a:p>
      </dgm:t>
    </dgm:pt>
    <dgm:pt modelId="{50852045-D0BD-406C-856A-1AD4BEFCDC73}" type="sibTrans" cxnId="{A41864C2-153A-481F-A770-CB99E069CB6E}">
      <dgm:prSet/>
      <dgm:spPr/>
      <dgm:t>
        <a:bodyPr/>
        <a:lstStyle/>
        <a:p>
          <a:endParaRPr kumimoji="1" lang="ja-JP" altLang="en-US" sz="2400" b="1"/>
        </a:p>
      </dgm:t>
    </dgm:pt>
    <dgm:pt modelId="{E08609B3-3FFE-481B-930D-DA47F41AD013}">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2400" b="1" dirty="0" smtClean="0">
              <a:hlinkClick xmlns:r="http://schemas.openxmlformats.org/officeDocument/2006/relationships" r:id="rId2" action="ppaction://hlinksldjump"/>
            </a:rPr>
            <a:t>契約</a:t>
          </a:r>
          <a:endParaRPr kumimoji="1" lang="ja-JP" altLang="en-US" sz="2400" b="1" dirty="0"/>
        </a:p>
      </dgm:t>
    </dgm:pt>
    <dgm:pt modelId="{ACC35A2A-BF57-4CDA-A190-C69D699E8BF8}" type="parTrans" cxnId="{56A03AD1-7A31-43AA-8ED2-0A0FD7FF0ED8}">
      <dgm:prSet custT="1"/>
      <dgm:spPr/>
      <dgm:t>
        <a:bodyPr/>
        <a:lstStyle/>
        <a:p>
          <a:endParaRPr kumimoji="1" lang="ja-JP" altLang="en-US" sz="2400" b="1"/>
        </a:p>
      </dgm:t>
    </dgm:pt>
    <dgm:pt modelId="{A6FBB475-7E28-4C93-A16C-DEE30FF34212}" type="sibTrans" cxnId="{56A03AD1-7A31-43AA-8ED2-0A0FD7FF0ED8}">
      <dgm:prSet/>
      <dgm:spPr/>
      <dgm:t>
        <a:bodyPr/>
        <a:lstStyle/>
        <a:p>
          <a:endParaRPr kumimoji="1" lang="ja-JP" altLang="en-US" sz="2400" b="1"/>
        </a:p>
      </dgm:t>
    </dgm:pt>
    <dgm:pt modelId="{7E41E621-EA7E-4189-906E-7B1F26F85D3B}">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2400" b="1" dirty="0" smtClean="0">
              <a:hlinkClick xmlns:r="http://schemas.openxmlformats.org/officeDocument/2006/relationships" r:id="rId3" action="ppaction://hlinksldjump"/>
            </a:rPr>
            <a:t>不当利得</a:t>
          </a:r>
          <a:endParaRPr kumimoji="1" lang="ja-JP" altLang="en-US" sz="2400" b="1" dirty="0"/>
        </a:p>
      </dgm:t>
    </dgm:pt>
    <dgm:pt modelId="{8A7200DC-6206-4950-A201-82B1C8588907}" type="parTrans" cxnId="{403FFB31-9F5A-4F99-888E-42D281FDBF1F}">
      <dgm:prSet custT="1"/>
      <dgm:spPr/>
      <dgm:t>
        <a:bodyPr/>
        <a:lstStyle/>
        <a:p>
          <a:endParaRPr kumimoji="1" lang="ja-JP" altLang="en-US" sz="2400" b="1"/>
        </a:p>
      </dgm:t>
    </dgm:pt>
    <dgm:pt modelId="{2F3030D3-ACA8-4C61-9796-A90A66EAAB95}" type="sibTrans" cxnId="{403FFB31-9F5A-4F99-888E-42D281FDBF1F}">
      <dgm:prSet/>
      <dgm:spPr/>
      <dgm:t>
        <a:bodyPr/>
        <a:lstStyle/>
        <a:p>
          <a:endParaRPr kumimoji="1" lang="ja-JP" altLang="en-US" sz="2400" b="1"/>
        </a:p>
      </dgm:t>
    </dgm:pt>
    <dgm:pt modelId="{468E5411-CE17-487A-997F-7B2A99C2E3E4}">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400" b="1" dirty="0" smtClean="0">
              <a:hlinkClick xmlns:r="http://schemas.openxmlformats.org/officeDocument/2006/relationships" r:id="rId3" action="ppaction://hlinksldjump"/>
            </a:rPr>
            <a:t>不法行為</a:t>
          </a:r>
          <a:endParaRPr kumimoji="1" lang="ja-JP" altLang="en-US" sz="2400" b="1" dirty="0"/>
        </a:p>
      </dgm:t>
    </dgm:pt>
    <dgm:pt modelId="{37176690-6EB6-41DC-A669-E83B09288851}" type="parTrans" cxnId="{C5D8BCF3-CBF2-43B1-BE2C-470BE8BD2532}">
      <dgm:prSet custT="1"/>
      <dgm:spPr/>
      <dgm:t>
        <a:bodyPr/>
        <a:lstStyle/>
        <a:p>
          <a:endParaRPr kumimoji="1" lang="ja-JP" altLang="en-US" sz="2400" b="1"/>
        </a:p>
      </dgm:t>
    </dgm:pt>
    <dgm:pt modelId="{19F488C5-8DD5-4BA2-894E-47ECE1F10FF0}" type="sibTrans" cxnId="{C5D8BCF3-CBF2-43B1-BE2C-470BE8BD2532}">
      <dgm:prSet/>
      <dgm:spPr/>
      <dgm:t>
        <a:bodyPr/>
        <a:lstStyle/>
        <a:p>
          <a:endParaRPr kumimoji="1" lang="ja-JP" altLang="en-US" sz="2400" b="1"/>
        </a:p>
      </dgm:t>
    </dgm:pt>
    <dgm:pt modelId="{C10872AA-B0E3-427B-8086-EBA380B9F76C}">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2400" b="1" dirty="0" smtClean="0">
              <a:hlinkClick xmlns:r="http://schemas.openxmlformats.org/officeDocument/2006/relationships" r:id="rId4" action="ppaction://hlinksldjump"/>
            </a:rPr>
            <a:t>事務管理</a:t>
          </a:r>
          <a:endParaRPr kumimoji="1" lang="ja-JP" altLang="en-US" sz="2400" b="1" dirty="0"/>
        </a:p>
      </dgm:t>
    </dgm:pt>
    <dgm:pt modelId="{FB73B10E-218A-4CCE-AE31-615EE1C50B74}" type="parTrans" cxnId="{E7E8813D-FB14-4735-A01B-BA61C975C93F}">
      <dgm:prSet custT="1"/>
      <dgm:spPr/>
      <dgm:t>
        <a:bodyPr/>
        <a:lstStyle/>
        <a:p>
          <a:endParaRPr kumimoji="1" lang="ja-JP" altLang="en-US" sz="2400" b="1"/>
        </a:p>
      </dgm:t>
    </dgm:pt>
    <dgm:pt modelId="{B43CC59A-DD86-4D75-848B-A4DE42D5612D}" type="sibTrans" cxnId="{E7E8813D-FB14-4735-A01B-BA61C975C93F}">
      <dgm:prSet/>
      <dgm:spPr/>
      <dgm:t>
        <a:bodyPr/>
        <a:lstStyle/>
        <a:p>
          <a:endParaRPr kumimoji="1" lang="ja-JP" altLang="en-US" sz="2400" b="1"/>
        </a:p>
      </dgm:t>
    </dgm:pt>
    <dgm:pt modelId="{9F50AFAC-7BE0-4BEF-AA10-F12AAEFD3A9D}">
      <dgm:prSet phldrT="[テキスト]" custT="1">
        <dgm:style>
          <a:lnRef idx="0">
            <a:schemeClr val="accent5"/>
          </a:lnRef>
          <a:fillRef idx="3">
            <a:schemeClr val="accent5"/>
          </a:fillRef>
          <a:effectRef idx="3">
            <a:schemeClr val="accent5"/>
          </a:effectRef>
          <a:fontRef idx="minor">
            <a:schemeClr val="lt1"/>
          </a:fontRef>
        </dgm:style>
      </dgm:prSet>
      <dgm:spPr/>
      <dgm:t>
        <a:bodyPr/>
        <a:lstStyle/>
        <a:p>
          <a:r>
            <a:rPr kumimoji="1" lang="ja-JP" altLang="en-US" sz="2400" b="1" dirty="0" smtClean="0"/>
            <a:t>契約</a:t>
          </a:r>
          <a:r>
            <a:rPr kumimoji="1" lang="en-US" altLang="ja-JP" sz="2400" b="1" dirty="0" smtClean="0"/>
            <a:t/>
          </a:r>
          <a:br>
            <a:rPr kumimoji="1" lang="en-US" altLang="ja-JP" sz="2400" b="1" dirty="0" smtClean="0"/>
          </a:br>
          <a:r>
            <a:rPr kumimoji="1" lang="ja-JP" altLang="en-US" sz="2400" b="1" dirty="0" smtClean="0"/>
            <a:t>総論</a:t>
          </a:r>
          <a:endParaRPr kumimoji="1" lang="ja-JP" altLang="en-US" sz="2400" b="1" dirty="0"/>
        </a:p>
      </dgm:t>
    </dgm:pt>
    <dgm:pt modelId="{1A6F5643-78A0-4CA8-97FE-A3E5FA9A8C24}" type="parTrans" cxnId="{6094FA13-31F4-43B4-A5A5-A821ECAE195D}">
      <dgm:prSet custT="1"/>
      <dgm:spPr/>
      <dgm:t>
        <a:bodyPr/>
        <a:lstStyle/>
        <a:p>
          <a:endParaRPr kumimoji="1" lang="ja-JP" altLang="en-US" sz="2400" b="1"/>
        </a:p>
      </dgm:t>
    </dgm:pt>
    <dgm:pt modelId="{B95E18A2-A559-4290-BFA0-147E41617BEF}" type="sibTrans" cxnId="{6094FA13-31F4-43B4-A5A5-A821ECAE195D}">
      <dgm:prSet/>
      <dgm:spPr/>
      <dgm:t>
        <a:bodyPr/>
        <a:lstStyle/>
        <a:p>
          <a:endParaRPr kumimoji="1" lang="ja-JP" altLang="en-US" sz="2400" b="1"/>
        </a:p>
      </dgm:t>
    </dgm:pt>
    <dgm:pt modelId="{35652031-A423-46AF-B2B6-9823FD487CB8}">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2400" b="1" dirty="0" smtClean="0">
              <a:hlinkClick xmlns:r="http://schemas.openxmlformats.org/officeDocument/2006/relationships" r:id="rId5" action="ppaction://hlinksldjump"/>
            </a:rPr>
            <a:t>契約</a:t>
          </a:r>
          <a:r>
            <a:rPr kumimoji="1" lang="en-US" altLang="ja-JP" sz="2400" b="1" dirty="0" smtClean="0">
              <a:hlinkClick xmlns:r="http://schemas.openxmlformats.org/officeDocument/2006/relationships" r:id="rId5" action="ppaction://hlinksldjump"/>
            </a:rPr>
            <a:t/>
          </a:r>
          <a:br>
            <a:rPr kumimoji="1" lang="en-US" altLang="ja-JP" sz="2400" b="1" dirty="0" smtClean="0">
              <a:hlinkClick xmlns:r="http://schemas.openxmlformats.org/officeDocument/2006/relationships" r:id="rId5" action="ppaction://hlinksldjump"/>
            </a:rPr>
          </a:br>
          <a:r>
            <a:rPr kumimoji="1" lang="ja-JP" altLang="en-US" sz="2400" b="1" dirty="0" smtClean="0">
              <a:hlinkClick xmlns:r="http://schemas.openxmlformats.org/officeDocument/2006/relationships" r:id="rId5" action="ppaction://hlinksldjump"/>
            </a:rPr>
            <a:t>各論</a:t>
          </a:r>
          <a:endParaRPr kumimoji="1" lang="ja-JP" altLang="en-US" sz="2400" b="1" dirty="0"/>
        </a:p>
      </dgm:t>
    </dgm:pt>
    <dgm:pt modelId="{9BF58190-ED03-4B16-BE56-59E04F626CCB}" type="parTrans" cxnId="{80C94271-FBE6-4334-A996-D6D6BE384761}">
      <dgm:prSet custT="1"/>
      <dgm:spPr/>
      <dgm:t>
        <a:bodyPr/>
        <a:lstStyle/>
        <a:p>
          <a:endParaRPr kumimoji="1" lang="ja-JP" altLang="en-US" sz="2400" b="1"/>
        </a:p>
      </dgm:t>
    </dgm:pt>
    <dgm:pt modelId="{DB05C229-83EA-47AB-B717-EA9FCB9582E5}" type="sibTrans" cxnId="{80C94271-FBE6-4334-A996-D6D6BE384761}">
      <dgm:prSet/>
      <dgm:spPr/>
      <dgm:t>
        <a:bodyPr/>
        <a:lstStyle/>
        <a:p>
          <a:endParaRPr kumimoji="1" lang="ja-JP" altLang="en-US" sz="2400" b="1"/>
        </a:p>
      </dgm:t>
    </dgm:pt>
    <dgm:pt modelId="{ACF7C26C-DC48-43EA-8356-BAEBD41E53A4}">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smtClean="0"/>
            <a:t>成立</a:t>
          </a:r>
          <a:endParaRPr kumimoji="1" lang="ja-JP" altLang="en-US" sz="2400" b="1" dirty="0"/>
        </a:p>
      </dgm:t>
    </dgm:pt>
    <dgm:pt modelId="{36A72219-BBFE-4E34-9DDE-F41F349AA9E0}" type="parTrans" cxnId="{7F2E7E8B-D910-4205-A9A5-601F0A630886}">
      <dgm:prSet custT="1"/>
      <dgm:spPr/>
      <dgm:t>
        <a:bodyPr/>
        <a:lstStyle/>
        <a:p>
          <a:endParaRPr kumimoji="1" lang="ja-JP" altLang="en-US" sz="2400" b="1"/>
        </a:p>
      </dgm:t>
    </dgm:pt>
    <dgm:pt modelId="{A93312B9-2ABB-4236-A043-F46D1B8CD1B1}" type="sibTrans" cxnId="{7F2E7E8B-D910-4205-A9A5-601F0A630886}">
      <dgm:prSet/>
      <dgm:spPr/>
      <dgm:t>
        <a:bodyPr/>
        <a:lstStyle/>
        <a:p>
          <a:endParaRPr kumimoji="1" lang="ja-JP" altLang="en-US" sz="2400" b="1"/>
        </a:p>
      </dgm:t>
    </dgm:pt>
    <dgm:pt modelId="{696FC18A-2725-41CB-9D39-BF11FE560712}">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smtClean="0"/>
            <a:t>効力</a:t>
          </a:r>
          <a:endParaRPr kumimoji="1" lang="ja-JP" altLang="en-US" sz="2400" b="1" dirty="0"/>
        </a:p>
      </dgm:t>
    </dgm:pt>
    <dgm:pt modelId="{0FC13381-3EFB-4EBE-90BF-87E994DC4F33}" type="parTrans" cxnId="{02E5FD2B-D350-4FEC-B4FF-EDD5624CB5A2}">
      <dgm:prSet custT="1"/>
      <dgm:spPr/>
      <dgm:t>
        <a:bodyPr/>
        <a:lstStyle/>
        <a:p>
          <a:endParaRPr kumimoji="1" lang="ja-JP" altLang="en-US" sz="2400" b="1"/>
        </a:p>
      </dgm:t>
    </dgm:pt>
    <dgm:pt modelId="{66F080E9-C150-4F4F-AB42-4B4CAAD1BC1D}" type="sibTrans" cxnId="{02E5FD2B-D350-4FEC-B4FF-EDD5624CB5A2}">
      <dgm:prSet/>
      <dgm:spPr/>
      <dgm:t>
        <a:bodyPr/>
        <a:lstStyle/>
        <a:p>
          <a:endParaRPr kumimoji="1" lang="ja-JP" altLang="en-US" sz="2400" b="1"/>
        </a:p>
      </dgm:t>
    </dgm:pt>
    <dgm:pt modelId="{3DD63CD6-26E2-4D81-8A00-FB7FB16B0E8B}">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400" b="1" dirty="0" smtClean="0"/>
            <a:t>解除</a:t>
          </a:r>
          <a:endParaRPr kumimoji="1" lang="ja-JP" altLang="en-US" sz="2400" b="1" dirty="0"/>
        </a:p>
      </dgm:t>
    </dgm:pt>
    <dgm:pt modelId="{63DCF875-3A2F-4C44-8E78-45DC7DCC2D99}" type="parTrans" cxnId="{B708D874-0309-4BB9-9CC2-CA5B04752BAB}">
      <dgm:prSet custT="1"/>
      <dgm:spPr/>
      <dgm:t>
        <a:bodyPr/>
        <a:lstStyle/>
        <a:p>
          <a:endParaRPr kumimoji="1" lang="ja-JP" altLang="en-US" sz="2400" b="1"/>
        </a:p>
      </dgm:t>
    </dgm:pt>
    <dgm:pt modelId="{80DE746D-5F5E-4A2F-B92B-9AA1CA34E266}" type="sibTrans" cxnId="{B708D874-0309-4BB9-9CC2-CA5B04752BAB}">
      <dgm:prSet/>
      <dgm:spPr/>
      <dgm:t>
        <a:bodyPr/>
        <a:lstStyle/>
        <a:p>
          <a:endParaRPr kumimoji="1" lang="ja-JP" altLang="en-US" sz="2400" b="1"/>
        </a:p>
      </dgm:t>
    </dgm:pt>
    <dgm:pt modelId="{9A1683A6-DA49-48D4-A960-56B2F1ADA24D}" type="pres">
      <dgm:prSet presAssocID="{EA040F7A-E09A-4C50-954C-371EA9BD3B9E}" presName="diagram" presStyleCnt="0">
        <dgm:presLayoutVars>
          <dgm:chPref val="1"/>
          <dgm:dir/>
          <dgm:animOne val="branch"/>
          <dgm:animLvl val="lvl"/>
          <dgm:resizeHandles val="exact"/>
        </dgm:presLayoutVars>
      </dgm:prSet>
      <dgm:spPr/>
      <dgm:t>
        <a:bodyPr/>
        <a:lstStyle/>
        <a:p>
          <a:endParaRPr kumimoji="1" lang="ja-JP" altLang="en-US"/>
        </a:p>
      </dgm:t>
    </dgm:pt>
    <dgm:pt modelId="{596DBB88-BC54-4A0B-99C3-4AA779BD0C05}" type="pres">
      <dgm:prSet presAssocID="{03F5918E-1DBD-4D34-89FC-A6E4A6033184}" presName="root1" presStyleCnt="0"/>
      <dgm:spPr/>
    </dgm:pt>
    <dgm:pt modelId="{50C66117-8ABC-4680-8110-008BFC59A079}" type="pres">
      <dgm:prSet presAssocID="{03F5918E-1DBD-4D34-89FC-A6E4A6033184}" presName="LevelOneTextNode" presStyleLbl="node0" presStyleIdx="0" presStyleCnt="1" custScaleX="56448" custScaleY="345226">
        <dgm:presLayoutVars>
          <dgm:chPref val="3"/>
        </dgm:presLayoutVars>
      </dgm:prSet>
      <dgm:spPr/>
      <dgm:t>
        <a:bodyPr/>
        <a:lstStyle/>
        <a:p>
          <a:endParaRPr kumimoji="1" lang="ja-JP" altLang="en-US"/>
        </a:p>
      </dgm:t>
    </dgm:pt>
    <dgm:pt modelId="{394AD48D-FB22-4892-B3B4-175F46BBD039}" type="pres">
      <dgm:prSet presAssocID="{03F5918E-1DBD-4D34-89FC-A6E4A6033184}" presName="level2hierChild" presStyleCnt="0"/>
      <dgm:spPr/>
    </dgm:pt>
    <dgm:pt modelId="{EC52409F-3403-4364-A8E6-0B6825FC4C1E}" type="pres">
      <dgm:prSet presAssocID="{1E62A908-1397-428F-A14E-A3C79F2B437B}" presName="conn2-1" presStyleLbl="parChTrans1D2" presStyleIdx="0" presStyleCnt="2"/>
      <dgm:spPr/>
      <dgm:t>
        <a:bodyPr/>
        <a:lstStyle/>
        <a:p>
          <a:endParaRPr kumimoji="1" lang="ja-JP" altLang="en-US"/>
        </a:p>
      </dgm:t>
    </dgm:pt>
    <dgm:pt modelId="{E6D1A94F-CFA7-4595-9FDF-437B134AEF78}" type="pres">
      <dgm:prSet presAssocID="{1E62A908-1397-428F-A14E-A3C79F2B437B}" presName="connTx" presStyleLbl="parChTrans1D2" presStyleIdx="0" presStyleCnt="2"/>
      <dgm:spPr/>
      <dgm:t>
        <a:bodyPr/>
        <a:lstStyle/>
        <a:p>
          <a:endParaRPr kumimoji="1" lang="ja-JP" altLang="en-US"/>
        </a:p>
      </dgm:t>
    </dgm:pt>
    <dgm:pt modelId="{A00800DE-5723-44D5-B3E9-7340661D5C0D}" type="pres">
      <dgm:prSet presAssocID="{E4415FF7-ACE0-4F60-9CF9-A9BA2A19BD53}" presName="root2" presStyleCnt="0"/>
      <dgm:spPr/>
    </dgm:pt>
    <dgm:pt modelId="{4F2F28BE-CCCD-4D17-94C5-6CCB9DBDB964}" type="pres">
      <dgm:prSet presAssocID="{E4415FF7-ACE0-4F60-9CF9-A9BA2A19BD53}" presName="LevelTwoTextNode" presStyleLbl="node2" presStyleIdx="0" presStyleCnt="2" custScaleX="68302" custScaleY="214359">
        <dgm:presLayoutVars>
          <dgm:chPref val="3"/>
        </dgm:presLayoutVars>
      </dgm:prSet>
      <dgm:spPr/>
      <dgm:t>
        <a:bodyPr/>
        <a:lstStyle/>
        <a:p>
          <a:endParaRPr kumimoji="1" lang="ja-JP" altLang="en-US"/>
        </a:p>
      </dgm:t>
    </dgm:pt>
    <dgm:pt modelId="{8D552E7A-FB99-4FE0-A262-DC5BFCDA55E8}" type="pres">
      <dgm:prSet presAssocID="{E4415FF7-ACE0-4F60-9CF9-A9BA2A19BD53}" presName="level3hierChild" presStyleCnt="0"/>
      <dgm:spPr/>
    </dgm:pt>
    <dgm:pt modelId="{6F1C6E94-4E30-4C71-B311-B4E700491230}" type="pres">
      <dgm:prSet presAssocID="{E459979C-DBA9-4FD4-B9AD-198F0A8DB1BD}" presName="conn2-1" presStyleLbl="parChTrans1D2" presStyleIdx="1" presStyleCnt="2"/>
      <dgm:spPr/>
      <dgm:t>
        <a:bodyPr/>
        <a:lstStyle/>
        <a:p>
          <a:endParaRPr kumimoji="1" lang="ja-JP" altLang="en-US"/>
        </a:p>
      </dgm:t>
    </dgm:pt>
    <dgm:pt modelId="{582DF8C8-29C1-44CD-8A6C-9BB60A5B7D9E}" type="pres">
      <dgm:prSet presAssocID="{E459979C-DBA9-4FD4-B9AD-198F0A8DB1BD}" presName="connTx" presStyleLbl="parChTrans1D2" presStyleIdx="1" presStyleCnt="2"/>
      <dgm:spPr/>
      <dgm:t>
        <a:bodyPr/>
        <a:lstStyle/>
        <a:p>
          <a:endParaRPr kumimoji="1" lang="ja-JP" altLang="en-US"/>
        </a:p>
      </dgm:t>
    </dgm:pt>
    <dgm:pt modelId="{3FBC2C07-2F16-4E45-A87A-3B86F34C197A}" type="pres">
      <dgm:prSet presAssocID="{B6474A94-9C5E-4DBA-B0FA-7F11ABCA3999}" presName="root2" presStyleCnt="0"/>
      <dgm:spPr/>
    </dgm:pt>
    <dgm:pt modelId="{AED904E8-F7AB-4978-A7DD-AC6CE3010BAA}" type="pres">
      <dgm:prSet presAssocID="{B6474A94-9C5E-4DBA-B0FA-7F11ABCA3999}" presName="LevelTwoTextNode" presStyleLbl="node2" presStyleIdx="1" presStyleCnt="2" custScaleX="68302" custScaleY="214359">
        <dgm:presLayoutVars>
          <dgm:chPref val="3"/>
        </dgm:presLayoutVars>
      </dgm:prSet>
      <dgm:spPr/>
      <dgm:t>
        <a:bodyPr/>
        <a:lstStyle/>
        <a:p>
          <a:endParaRPr kumimoji="1" lang="ja-JP" altLang="en-US"/>
        </a:p>
      </dgm:t>
    </dgm:pt>
    <dgm:pt modelId="{3645C4D1-91FE-463E-8B5E-DD34E773BE7F}" type="pres">
      <dgm:prSet presAssocID="{B6474A94-9C5E-4DBA-B0FA-7F11ABCA3999}" presName="level3hierChild" presStyleCnt="0"/>
      <dgm:spPr/>
    </dgm:pt>
    <dgm:pt modelId="{51372532-6BAA-45F3-A56C-217EFE4EDCF2}" type="pres">
      <dgm:prSet presAssocID="{ACC35A2A-BF57-4CDA-A190-C69D699E8BF8}" presName="conn2-1" presStyleLbl="parChTrans1D3" presStyleIdx="0" presStyleCnt="4"/>
      <dgm:spPr/>
      <dgm:t>
        <a:bodyPr/>
        <a:lstStyle/>
        <a:p>
          <a:endParaRPr kumimoji="1" lang="ja-JP" altLang="en-US"/>
        </a:p>
      </dgm:t>
    </dgm:pt>
    <dgm:pt modelId="{86F5FE68-556C-47A7-95C7-C59A9E8AE387}" type="pres">
      <dgm:prSet presAssocID="{ACC35A2A-BF57-4CDA-A190-C69D699E8BF8}" presName="connTx" presStyleLbl="parChTrans1D3" presStyleIdx="0" presStyleCnt="4"/>
      <dgm:spPr/>
      <dgm:t>
        <a:bodyPr/>
        <a:lstStyle/>
        <a:p>
          <a:endParaRPr kumimoji="1" lang="ja-JP" altLang="en-US"/>
        </a:p>
      </dgm:t>
    </dgm:pt>
    <dgm:pt modelId="{B2BBDE41-0293-4835-9F31-5C36A9B654D4}" type="pres">
      <dgm:prSet presAssocID="{E08609B3-3FFE-481B-930D-DA47F41AD013}" presName="root2" presStyleCnt="0"/>
      <dgm:spPr/>
    </dgm:pt>
    <dgm:pt modelId="{AFC472D5-E6E9-4F58-A87A-4D221720BF92}" type="pres">
      <dgm:prSet presAssocID="{E08609B3-3FFE-481B-930D-DA47F41AD013}" presName="LevelTwoTextNode" presStyleLbl="node3" presStyleIdx="0" presStyleCnt="4" custScaleX="133100" custScaleY="121000">
        <dgm:presLayoutVars>
          <dgm:chPref val="3"/>
        </dgm:presLayoutVars>
      </dgm:prSet>
      <dgm:spPr/>
      <dgm:t>
        <a:bodyPr/>
        <a:lstStyle/>
        <a:p>
          <a:endParaRPr kumimoji="1" lang="ja-JP" altLang="en-US"/>
        </a:p>
      </dgm:t>
    </dgm:pt>
    <dgm:pt modelId="{8589702B-D41C-4BBA-AF7F-DB3ED4972A30}" type="pres">
      <dgm:prSet presAssocID="{E08609B3-3FFE-481B-930D-DA47F41AD013}" presName="level3hierChild" presStyleCnt="0"/>
      <dgm:spPr/>
    </dgm:pt>
    <dgm:pt modelId="{B8117E8E-3454-4AB5-B327-DFD87125232E}" type="pres">
      <dgm:prSet presAssocID="{1A6F5643-78A0-4CA8-97FE-A3E5FA9A8C24}" presName="conn2-1" presStyleLbl="parChTrans1D4" presStyleIdx="0" presStyleCnt="5"/>
      <dgm:spPr/>
      <dgm:t>
        <a:bodyPr/>
        <a:lstStyle/>
        <a:p>
          <a:endParaRPr kumimoji="1" lang="ja-JP" altLang="en-US"/>
        </a:p>
      </dgm:t>
    </dgm:pt>
    <dgm:pt modelId="{67F0569E-B00A-4A9E-9352-39CABD9E9A6E}" type="pres">
      <dgm:prSet presAssocID="{1A6F5643-78A0-4CA8-97FE-A3E5FA9A8C24}" presName="connTx" presStyleLbl="parChTrans1D4" presStyleIdx="0" presStyleCnt="5"/>
      <dgm:spPr/>
      <dgm:t>
        <a:bodyPr/>
        <a:lstStyle/>
        <a:p>
          <a:endParaRPr kumimoji="1" lang="ja-JP" altLang="en-US"/>
        </a:p>
      </dgm:t>
    </dgm:pt>
    <dgm:pt modelId="{D9183834-E567-4A70-9CF1-C6A5F1D5707C}" type="pres">
      <dgm:prSet presAssocID="{9F50AFAC-7BE0-4BEF-AA10-F12AAEFD3A9D}" presName="root2" presStyleCnt="0"/>
      <dgm:spPr/>
    </dgm:pt>
    <dgm:pt modelId="{F5E33E5E-0710-4BED-9518-0E931384D54B}" type="pres">
      <dgm:prSet presAssocID="{9F50AFAC-7BE0-4BEF-AA10-F12AAEFD3A9D}" presName="LevelTwoTextNode" presStyleLbl="node4" presStyleIdx="0" presStyleCnt="5" custScaleY="177156">
        <dgm:presLayoutVars>
          <dgm:chPref val="3"/>
        </dgm:presLayoutVars>
      </dgm:prSet>
      <dgm:spPr/>
      <dgm:t>
        <a:bodyPr/>
        <a:lstStyle/>
        <a:p>
          <a:endParaRPr kumimoji="1" lang="ja-JP" altLang="en-US"/>
        </a:p>
      </dgm:t>
    </dgm:pt>
    <dgm:pt modelId="{04A050BB-E81B-404E-B752-203EAD08FBCD}" type="pres">
      <dgm:prSet presAssocID="{9F50AFAC-7BE0-4BEF-AA10-F12AAEFD3A9D}" presName="level3hierChild" presStyleCnt="0"/>
      <dgm:spPr/>
    </dgm:pt>
    <dgm:pt modelId="{EC6651C1-7689-4591-BCEC-3F23C90533AB}" type="pres">
      <dgm:prSet presAssocID="{36A72219-BBFE-4E34-9DDE-F41F349AA9E0}" presName="conn2-1" presStyleLbl="parChTrans1D4" presStyleIdx="1" presStyleCnt="5"/>
      <dgm:spPr/>
      <dgm:t>
        <a:bodyPr/>
        <a:lstStyle/>
        <a:p>
          <a:endParaRPr kumimoji="1" lang="ja-JP" altLang="en-US"/>
        </a:p>
      </dgm:t>
    </dgm:pt>
    <dgm:pt modelId="{1662592A-E6A9-4D5E-9DA4-0CD8DB3A9011}" type="pres">
      <dgm:prSet presAssocID="{36A72219-BBFE-4E34-9DDE-F41F349AA9E0}" presName="connTx" presStyleLbl="parChTrans1D4" presStyleIdx="1" presStyleCnt="5"/>
      <dgm:spPr/>
      <dgm:t>
        <a:bodyPr/>
        <a:lstStyle/>
        <a:p>
          <a:endParaRPr kumimoji="1" lang="ja-JP" altLang="en-US"/>
        </a:p>
      </dgm:t>
    </dgm:pt>
    <dgm:pt modelId="{AB7E458D-A59D-43A1-A451-FD7C8A822717}" type="pres">
      <dgm:prSet presAssocID="{ACF7C26C-DC48-43EA-8356-BAEBD41E53A4}" presName="root2" presStyleCnt="0"/>
      <dgm:spPr/>
    </dgm:pt>
    <dgm:pt modelId="{0F89BE2A-0491-498F-A1C3-AA05039D124D}" type="pres">
      <dgm:prSet presAssocID="{ACF7C26C-DC48-43EA-8356-BAEBD41E53A4}" presName="LevelTwoTextNode" presStyleLbl="node4" presStyleIdx="1" presStyleCnt="5">
        <dgm:presLayoutVars>
          <dgm:chPref val="3"/>
        </dgm:presLayoutVars>
      </dgm:prSet>
      <dgm:spPr/>
      <dgm:t>
        <a:bodyPr/>
        <a:lstStyle/>
        <a:p>
          <a:endParaRPr kumimoji="1" lang="ja-JP" altLang="en-US"/>
        </a:p>
      </dgm:t>
    </dgm:pt>
    <dgm:pt modelId="{B781E1D3-736C-4B7B-A75A-854588877D30}" type="pres">
      <dgm:prSet presAssocID="{ACF7C26C-DC48-43EA-8356-BAEBD41E53A4}" presName="level3hierChild" presStyleCnt="0"/>
      <dgm:spPr/>
    </dgm:pt>
    <dgm:pt modelId="{E2907EEE-1CBE-4242-8349-5009F2E90830}" type="pres">
      <dgm:prSet presAssocID="{0FC13381-3EFB-4EBE-90BF-87E994DC4F33}" presName="conn2-1" presStyleLbl="parChTrans1D4" presStyleIdx="2" presStyleCnt="5"/>
      <dgm:spPr/>
      <dgm:t>
        <a:bodyPr/>
        <a:lstStyle/>
        <a:p>
          <a:endParaRPr kumimoji="1" lang="ja-JP" altLang="en-US"/>
        </a:p>
      </dgm:t>
    </dgm:pt>
    <dgm:pt modelId="{8D345EC6-345F-426D-9151-CD1A5F57DB5B}" type="pres">
      <dgm:prSet presAssocID="{0FC13381-3EFB-4EBE-90BF-87E994DC4F33}" presName="connTx" presStyleLbl="parChTrans1D4" presStyleIdx="2" presStyleCnt="5"/>
      <dgm:spPr/>
      <dgm:t>
        <a:bodyPr/>
        <a:lstStyle/>
        <a:p>
          <a:endParaRPr kumimoji="1" lang="ja-JP" altLang="en-US"/>
        </a:p>
      </dgm:t>
    </dgm:pt>
    <dgm:pt modelId="{0053A675-2878-4DE0-AFE3-0AD3440875BB}" type="pres">
      <dgm:prSet presAssocID="{696FC18A-2725-41CB-9D39-BF11FE560712}" presName="root2" presStyleCnt="0"/>
      <dgm:spPr/>
    </dgm:pt>
    <dgm:pt modelId="{856AB8E6-8B4D-4394-B835-17EFE26BD3E6}" type="pres">
      <dgm:prSet presAssocID="{696FC18A-2725-41CB-9D39-BF11FE560712}" presName="LevelTwoTextNode" presStyleLbl="node4" presStyleIdx="2" presStyleCnt="5">
        <dgm:presLayoutVars>
          <dgm:chPref val="3"/>
        </dgm:presLayoutVars>
      </dgm:prSet>
      <dgm:spPr/>
      <dgm:t>
        <a:bodyPr/>
        <a:lstStyle/>
        <a:p>
          <a:endParaRPr kumimoji="1" lang="ja-JP" altLang="en-US"/>
        </a:p>
      </dgm:t>
    </dgm:pt>
    <dgm:pt modelId="{2DC880DE-4AAB-41B0-9FA9-C243AAEBD803}" type="pres">
      <dgm:prSet presAssocID="{696FC18A-2725-41CB-9D39-BF11FE560712}" presName="level3hierChild" presStyleCnt="0"/>
      <dgm:spPr/>
    </dgm:pt>
    <dgm:pt modelId="{787670A4-B0C5-44B3-B6F9-4B946AD19D25}" type="pres">
      <dgm:prSet presAssocID="{63DCF875-3A2F-4C44-8E78-45DC7DCC2D99}" presName="conn2-1" presStyleLbl="parChTrans1D4" presStyleIdx="3" presStyleCnt="5"/>
      <dgm:spPr/>
      <dgm:t>
        <a:bodyPr/>
        <a:lstStyle/>
        <a:p>
          <a:endParaRPr kumimoji="1" lang="ja-JP" altLang="en-US"/>
        </a:p>
      </dgm:t>
    </dgm:pt>
    <dgm:pt modelId="{BC15AFD6-D0B6-4CB5-893A-24B3572BB1A0}" type="pres">
      <dgm:prSet presAssocID="{63DCF875-3A2F-4C44-8E78-45DC7DCC2D99}" presName="connTx" presStyleLbl="parChTrans1D4" presStyleIdx="3" presStyleCnt="5"/>
      <dgm:spPr/>
      <dgm:t>
        <a:bodyPr/>
        <a:lstStyle/>
        <a:p>
          <a:endParaRPr kumimoji="1" lang="ja-JP" altLang="en-US"/>
        </a:p>
      </dgm:t>
    </dgm:pt>
    <dgm:pt modelId="{2EAB1738-9E79-43A6-B3E6-D49CF742B0A2}" type="pres">
      <dgm:prSet presAssocID="{3DD63CD6-26E2-4D81-8A00-FB7FB16B0E8B}" presName="root2" presStyleCnt="0"/>
      <dgm:spPr/>
    </dgm:pt>
    <dgm:pt modelId="{E6C74CE8-0F0C-48A8-8E7F-332A387DE5A0}" type="pres">
      <dgm:prSet presAssocID="{3DD63CD6-26E2-4D81-8A00-FB7FB16B0E8B}" presName="LevelTwoTextNode" presStyleLbl="node4" presStyleIdx="3" presStyleCnt="5">
        <dgm:presLayoutVars>
          <dgm:chPref val="3"/>
        </dgm:presLayoutVars>
      </dgm:prSet>
      <dgm:spPr/>
      <dgm:t>
        <a:bodyPr/>
        <a:lstStyle/>
        <a:p>
          <a:endParaRPr kumimoji="1" lang="ja-JP" altLang="en-US"/>
        </a:p>
      </dgm:t>
    </dgm:pt>
    <dgm:pt modelId="{CF7958C2-B01F-46E3-920B-7A4BAE57818C}" type="pres">
      <dgm:prSet presAssocID="{3DD63CD6-26E2-4D81-8A00-FB7FB16B0E8B}" presName="level3hierChild" presStyleCnt="0"/>
      <dgm:spPr/>
    </dgm:pt>
    <dgm:pt modelId="{E53E0BD2-449A-42D8-9458-CEB85495F108}" type="pres">
      <dgm:prSet presAssocID="{9BF58190-ED03-4B16-BE56-59E04F626CCB}" presName="conn2-1" presStyleLbl="parChTrans1D4" presStyleIdx="4" presStyleCnt="5"/>
      <dgm:spPr/>
      <dgm:t>
        <a:bodyPr/>
        <a:lstStyle/>
        <a:p>
          <a:endParaRPr kumimoji="1" lang="ja-JP" altLang="en-US"/>
        </a:p>
      </dgm:t>
    </dgm:pt>
    <dgm:pt modelId="{0224135D-B03B-4A54-B7D1-0178717297C2}" type="pres">
      <dgm:prSet presAssocID="{9BF58190-ED03-4B16-BE56-59E04F626CCB}" presName="connTx" presStyleLbl="parChTrans1D4" presStyleIdx="4" presStyleCnt="5"/>
      <dgm:spPr/>
      <dgm:t>
        <a:bodyPr/>
        <a:lstStyle/>
        <a:p>
          <a:endParaRPr kumimoji="1" lang="ja-JP" altLang="en-US"/>
        </a:p>
      </dgm:t>
    </dgm:pt>
    <dgm:pt modelId="{EB829B05-A014-4A6F-866C-359FDFAB8886}" type="pres">
      <dgm:prSet presAssocID="{35652031-A423-46AF-B2B6-9823FD487CB8}" presName="root2" presStyleCnt="0"/>
      <dgm:spPr/>
    </dgm:pt>
    <dgm:pt modelId="{F86B55EF-04DC-4C1C-9F95-5F696454D557}" type="pres">
      <dgm:prSet presAssocID="{35652031-A423-46AF-B2B6-9823FD487CB8}" presName="LevelTwoTextNode" presStyleLbl="node4" presStyleIdx="4" presStyleCnt="5" custScaleY="177156">
        <dgm:presLayoutVars>
          <dgm:chPref val="3"/>
        </dgm:presLayoutVars>
      </dgm:prSet>
      <dgm:spPr/>
      <dgm:t>
        <a:bodyPr/>
        <a:lstStyle/>
        <a:p>
          <a:endParaRPr kumimoji="1" lang="ja-JP" altLang="en-US"/>
        </a:p>
      </dgm:t>
    </dgm:pt>
    <dgm:pt modelId="{63C44DFD-8BB3-41FA-8503-D95A1CA12006}" type="pres">
      <dgm:prSet presAssocID="{35652031-A423-46AF-B2B6-9823FD487CB8}" presName="level3hierChild" presStyleCnt="0"/>
      <dgm:spPr/>
    </dgm:pt>
    <dgm:pt modelId="{F1049D93-2535-4544-AD2F-1E8B21AC0928}" type="pres">
      <dgm:prSet presAssocID="{FB73B10E-218A-4CCE-AE31-615EE1C50B74}" presName="conn2-1" presStyleLbl="parChTrans1D3" presStyleIdx="1" presStyleCnt="4"/>
      <dgm:spPr/>
      <dgm:t>
        <a:bodyPr/>
        <a:lstStyle/>
        <a:p>
          <a:endParaRPr kumimoji="1" lang="ja-JP" altLang="en-US"/>
        </a:p>
      </dgm:t>
    </dgm:pt>
    <dgm:pt modelId="{8F8128F5-1156-4439-BCDB-BA7A6DFC9DC2}" type="pres">
      <dgm:prSet presAssocID="{FB73B10E-218A-4CCE-AE31-615EE1C50B74}" presName="connTx" presStyleLbl="parChTrans1D3" presStyleIdx="1" presStyleCnt="4"/>
      <dgm:spPr/>
      <dgm:t>
        <a:bodyPr/>
        <a:lstStyle/>
        <a:p>
          <a:endParaRPr kumimoji="1" lang="ja-JP" altLang="en-US"/>
        </a:p>
      </dgm:t>
    </dgm:pt>
    <dgm:pt modelId="{4657C544-38F3-43BC-82FB-A8A582DAD600}" type="pres">
      <dgm:prSet presAssocID="{C10872AA-B0E3-427B-8086-EBA380B9F76C}" presName="root2" presStyleCnt="0"/>
      <dgm:spPr/>
    </dgm:pt>
    <dgm:pt modelId="{B40A097F-2F07-44A8-BFBA-4D52E0D9ACDE}" type="pres">
      <dgm:prSet presAssocID="{C10872AA-B0E3-427B-8086-EBA380B9F76C}" presName="LevelTwoTextNode" presStyleLbl="node3" presStyleIdx="1" presStyleCnt="4" custScaleX="133100" custScaleY="121000">
        <dgm:presLayoutVars>
          <dgm:chPref val="3"/>
        </dgm:presLayoutVars>
      </dgm:prSet>
      <dgm:spPr/>
      <dgm:t>
        <a:bodyPr/>
        <a:lstStyle/>
        <a:p>
          <a:endParaRPr kumimoji="1" lang="ja-JP" altLang="en-US"/>
        </a:p>
      </dgm:t>
    </dgm:pt>
    <dgm:pt modelId="{CC9E0EF0-B3EB-4DAF-82CE-F9C0FCB4EFED}" type="pres">
      <dgm:prSet presAssocID="{C10872AA-B0E3-427B-8086-EBA380B9F76C}" presName="level3hierChild" presStyleCnt="0"/>
      <dgm:spPr/>
    </dgm:pt>
    <dgm:pt modelId="{3826C46C-C986-4EE7-BB24-3DC723A4EBE0}" type="pres">
      <dgm:prSet presAssocID="{8A7200DC-6206-4950-A201-82B1C8588907}" presName="conn2-1" presStyleLbl="parChTrans1D3" presStyleIdx="2" presStyleCnt="4"/>
      <dgm:spPr/>
      <dgm:t>
        <a:bodyPr/>
        <a:lstStyle/>
        <a:p>
          <a:endParaRPr kumimoji="1" lang="ja-JP" altLang="en-US"/>
        </a:p>
      </dgm:t>
    </dgm:pt>
    <dgm:pt modelId="{C623E72A-3DB5-434B-ACE5-58CA21DA602D}" type="pres">
      <dgm:prSet presAssocID="{8A7200DC-6206-4950-A201-82B1C8588907}" presName="connTx" presStyleLbl="parChTrans1D3" presStyleIdx="2" presStyleCnt="4"/>
      <dgm:spPr/>
      <dgm:t>
        <a:bodyPr/>
        <a:lstStyle/>
        <a:p>
          <a:endParaRPr kumimoji="1" lang="ja-JP" altLang="en-US"/>
        </a:p>
      </dgm:t>
    </dgm:pt>
    <dgm:pt modelId="{162F0FC6-2BA5-4EAD-B47B-7B1DA1990EE0}" type="pres">
      <dgm:prSet presAssocID="{7E41E621-EA7E-4189-906E-7B1F26F85D3B}" presName="root2" presStyleCnt="0"/>
      <dgm:spPr/>
    </dgm:pt>
    <dgm:pt modelId="{A6501F0D-5C85-41C6-A7D2-B0EE6F64CECD}" type="pres">
      <dgm:prSet presAssocID="{7E41E621-EA7E-4189-906E-7B1F26F85D3B}" presName="LevelTwoTextNode" presStyleLbl="node3" presStyleIdx="2" presStyleCnt="4" custScaleX="133100" custScaleY="121000">
        <dgm:presLayoutVars>
          <dgm:chPref val="3"/>
        </dgm:presLayoutVars>
      </dgm:prSet>
      <dgm:spPr/>
      <dgm:t>
        <a:bodyPr/>
        <a:lstStyle/>
        <a:p>
          <a:endParaRPr kumimoji="1" lang="ja-JP" altLang="en-US"/>
        </a:p>
      </dgm:t>
    </dgm:pt>
    <dgm:pt modelId="{02AFD6A1-D822-4A14-AB84-DB09BA047D26}" type="pres">
      <dgm:prSet presAssocID="{7E41E621-EA7E-4189-906E-7B1F26F85D3B}" presName="level3hierChild" presStyleCnt="0"/>
      <dgm:spPr/>
    </dgm:pt>
    <dgm:pt modelId="{4A48069D-0F8E-4B89-859E-895BBF7F8CF4}" type="pres">
      <dgm:prSet presAssocID="{37176690-6EB6-41DC-A669-E83B09288851}" presName="conn2-1" presStyleLbl="parChTrans1D3" presStyleIdx="3" presStyleCnt="4"/>
      <dgm:spPr/>
      <dgm:t>
        <a:bodyPr/>
        <a:lstStyle/>
        <a:p>
          <a:endParaRPr kumimoji="1" lang="ja-JP" altLang="en-US"/>
        </a:p>
      </dgm:t>
    </dgm:pt>
    <dgm:pt modelId="{B4DE9326-07BA-4639-AA7D-4F2BF5973F1C}" type="pres">
      <dgm:prSet presAssocID="{37176690-6EB6-41DC-A669-E83B09288851}" presName="connTx" presStyleLbl="parChTrans1D3" presStyleIdx="3" presStyleCnt="4"/>
      <dgm:spPr/>
      <dgm:t>
        <a:bodyPr/>
        <a:lstStyle/>
        <a:p>
          <a:endParaRPr kumimoji="1" lang="ja-JP" altLang="en-US"/>
        </a:p>
      </dgm:t>
    </dgm:pt>
    <dgm:pt modelId="{7CDD8402-A528-4F82-A1F5-FE939C08930A}" type="pres">
      <dgm:prSet presAssocID="{468E5411-CE17-487A-997F-7B2A99C2E3E4}" presName="root2" presStyleCnt="0"/>
      <dgm:spPr/>
    </dgm:pt>
    <dgm:pt modelId="{3536FAA4-4367-42D4-87B7-DCF4A4055CC2}" type="pres">
      <dgm:prSet presAssocID="{468E5411-CE17-487A-997F-7B2A99C2E3E4}" presName="LevelTwoTextNode" presStyleLbl="node3" presStyleIdx="3" presStyleCnt="4" custScaleX="133100" custScaleY="121000">
        <dgm:presLayoutVars>
          <dgm:chPref val="3"/>
        </dgm:presLayoutVars>
      </dgm:prSet>
      <dgm:spPr/>
      <dgm:t>
        <a:bodyPr/>
        <a:lstStyle/>
        <a:p>
          <a:endParaRPr kumimoji="1" lang="ja-JP" altLang="en-US"/>
        </a:p>
      </dgm:t>
    </dgm:pt>
    <dgm:pt modelId="{20EE7D84-EE1C-4975-B0E0-58EFE8FC23BA}" type="pres">
      <dgm:prSet presAssocID="{468E5411-CE17-487A-997F-7B2A99C2E3E4}" presName="level3hierChild" presStyleCnt="0"/>
      <dgm:spPr/>
    </dgm:pt>
  </dgm:ptLst>
  <dgm:cxnLst>
    <dgm:cxn modelId="{4FEED98D-6A93-4880-8B55-658E7E698DC9}" type="presOf" srcId="{63DCF875-3A2F-4C44-8E78-45DC7DCC2D99}" destId="{787670A4-B0C5-44B3-B6F9-4B946AD19D25}" srcOrd="0" destOrd="0" presId="urn:microsoft.com/office/officeart/2005/8/layout/hierarchy2"/>
    <dgm:cxn modelId="{748769A4-1287-4018-9BF4-899F7BED2ECE}" type="presOf" srcId="{63DCF875-3A2F-4C44-8E78-45DC7DCC2D99}" destId="{BC15AFD6-D0B6-4CB5-893A-24B3572BB1A0}" srcOrd="1" destOrd="0" presId="urn:microsoft.com/office/officeart/2005/8/layout/hierarchy2"/>
    <dgm:cxn modelId="{02E5FD2B-D350-4FEC-B4FF-EDD5624CB5A2}" srcId="{9F50AFAC-7BE0-4BEF-AA10-F12AAEFD3A9D}" destId="{696FC18A-2725-41CB-9D39-BF11FE560712}" srcOrd="1" destOrd="0" parTransId="{0FC13381-3EFB-4EBE-90BF-87E994DC4F33}" sibTransId="{66F080E9-C150-4F4F-AB42-4B4CAAD1BC1D}"/>
    <dgm:cxn modelId="{5E3AC1B7-0C75-4006-9206-D783DDD5DBA3}" type="presOf" srcId="{B6474A94-9C5E-4DBA-B0FA-7F11ABCA3999}" destId="{AED904E8-F7AB-4978-A7DD-AC6CE3010BAA}" srcOrd="0" destOrd="0" presId="urn:microsoft.com/office/officeart/2005/8/layout/hierarchy2"/>
    <dgm:cxn modelId="{19440693-F6C1-486F-8648-33F22FFFC77D}" type="presOf" srcId="{FB73B10E-218A-4CCE-AE31-615EE1C50B74}" destId="{F1049D93-2535-4544-AD2F-1E8B21AC0928}" srcOrd="0" destOrd="0" presId="urn:microsoft.com/office/officeart/2005/8/layout/hierarchy2"/>
    <dgm:cxn modelId="{ACD01795-AD5E-4B5E-AFDF-C5B38F1067CF}" type="presOf" srcId="{1E62A908-1397-428F-A14E-A3C79F2B437B}" destId="{EC52409F-3403-4364-A8E6-0B6825FC4C1E}" srcOrd="0" destOrd="0" presId="urn:microsoft.com/office/officeart/2005/8/layout/hierarchy2"/>
    <dgm:cxn modelId="{7F2E7E8B-D910-4205-A9A5-601F0A630886}" srcId="{9F50AFAC-7BE0-4BEF-AA10-F12AAEFD3A9D}" destId="{ACF7C26C-DC48-43EA-8356-BAEBD41E53A4}" srcOrd="0" destOrd="0" parTransId="{36A72219-BBFE-4E34-9DDE-F41F349AA9E0}" sibTransId="{A93312B9-2ABB-4236-A043-F46D1B8CD1B1}"/>
    <dgm:cxn modelId="{E7E8813D-FB14-4735-A01B-BA61C975C93F}" srcId="{B6474A94-9C5E-4DBA-B0FA-7F11ABCA3999}" destId="{C10872AA-B0E3-427B-8086-EBA380B9F76C}" srcOrd="1" destOrd="0" parTransId="{FB73B10E-218A-4CCE-AE31-615EE1C50B74}" sibTransId="{B43CC59A-DD86-4D75-848B-A4DE42D5612D}"/>
    <dgm:cxn modelId="{A7B99CA4-3A58-40AA-8BDF-7BB8842947CE}" type="presOf" srcId="{C10872AA-B0E3-427B-8086-EBA380B9F76C}" destId="{B40A097F-2F07-44A8-BFBA-4D52E0D9ACDE}" srcOrd="0" destOrd="0" presId="urn:microsoft.com/office/officeart/2005/8/layout/hierarchy2"/>
    <dgm:cxn modelId="{39F59454-9188-41B7-8F66-15C7AF61E12B}" type="presOf" srcId="{1A6F5643-78A0-4CA8-97FE-A3E5FA9A8C24}" destId="{67F0569E-B00A-4A9E-9352-39CABD9E9A6E}" srcOrd="1" destOrd="0" presId="urn:microsoft.com/office/officeart/2005/8/layout/hierarchy2"/>
    <dgm:cxn modelId="{6F218CA9-919F-47BC-AF3E-875AE344E7AB}" type="presOf" srcId="{1A6F5643-78A0-4CA8-97FE-A3E5FA9A8C24}" destId="{B8117E8E-3454-4AB5-B327-DFD87125232E}" srcOrd="0" destOrd="0" presId="urn:microsoft.com/office/officeart/2005/8/layout/hierarchy2"/>
    <dgm:cxn modelId="{99A44632-C16B-4E3A-A5DA-D3BB0A893CB7}" type="presOf" srcId="{36A72219-BBFE-4E34-9DDE-F41F349AA9E0}" destId="{EC6651C1-7689-4591-BCEC-3F23C90533AB}" srcOrd="0" destOrd="0" presId="urn:microsoft.com/office/officeart/2005/8/layout/hierarchy2"/>
    <dgm:cxn modelId="{7310F3F4-B4D0-415A-99CF-BB93A4CB8C2A}" type="presOf" srcId="{E459979C-DBA9-4FD4-B9AD-198F0A8DB1BD}" destId="{582DF8C8-29C1-44CD-8A6C-9BB60A5B7D9E}" srcOrd="1" destOrd="0" presId="urn:microsoft.com/office/officeart/2005/8/layout/hierarchy2"/>
    <dgm:cxn modelId="{5C1B20EF-88FA-41FF-AF01-C1AE5D206E3A}" type="presOf" srcId="{1E62A908-1397-428F-A14E-A3C79F2B437B}" destId="{E6D1A94F-CFA7-4595-9FDF-437B134AEF78}" srcOrd="1" destOrd="0" presId="urn:microsoft.com/office/officeart/2005/8/layout/hierarchy2"/>
    <dgm:cxn modelId="{DB966787-C049-4019-98F1-024EE88A6879}" type="presOf" srcId="{03F5918E-1DBD-4D34-89FC-A6E4A6033184}" destId="{50C66117-8ABC-4680-8110-008BFC59A079}" srcOrd="0" destOrd="0" presId="urn:microsoft.com/office/officeart/2005/8/layout/hierarchy2"/>
    <dgm:cxn modelId="{3F68CD57-A06F-44C5-A36E-EE6AF05C83B8}" type="presOf" srcId="{9F50AFAC-7BE0-4BEF-AA10-F12AAEFD3A9D}" destId="{F5E33E5E-0710-4BED-9518-0E931384D54B}" srcOrd="0" destOrd="0" presId="urn:microsoft.com/office/officeart/2005/8/layout/hierarchy2"/>
    <dgm:cxn modelId="{AC3B328C-24C8-4624-BDA0-A94482AF7BD1}" type="presOf" srcId="{7E41E621-EA7E-4189-906E-7B1F26F85D3B}" destId="{A6501F0D-5C85-41C6-A7D2-B0EE6F64CECD}" srcOrd="0" destOrd="0" presId="urn:microsoft.com/office/officeart/2005/8/layout/hierarchy2"/>
    <dgm:cxn modelId="{79E10B9E-2DF0-4179-8080-071AAA0522CF}" type="presOf" srcId="{E4415FF7-ACE0-4F60-9CF9-A9BA2A19BD53}" destId="{4F2F28BE-CCCD-4D17-94C5-6CCB9DBDB964}" srcOrd="0" destOrd="0" presId="urn:microsoft.com/office/officeart/2005/8/layout/hierarchy2"/>
    <dgm:cxn modelId="{A41864C2-153A-481F-A770-CB99E069CB6E}" srcId="{03F5918E-1DBD-4D34-89FC-A6E4A6033184}" destId="{B6474A94-9C5E-4DBA-B0FA-7F11ABCA3999}" srcOrd="1" destOrd="0" parTransId="{E459979C-DBA9-4FD4-B9AD-198F0A8DB1BD}" sibTransId="{50852045-D0BD-406C-856A-1AD4BEFCDC73}"/>
    <dgm:cxn modelId="{F58AF3EF-0683-47C5-B959-F82E0C381325}" type="presOf" srcId="{E459979C-DBA9-4FD4-B9AD-198F0A8DB1BD}" destId="{6F1C6E94-4E30-4C71-B311-B4E700491230}" srcOrd="0" destOrd="0" presId="urn:microsoft.com/office/officeart/2005/8/layout/hierarchy2"/>
    <dgm:cxn modelId="{B57C4DC5-1E55-45AA-B489-F72D4945399B}" type="presOf" srcId="{696FC18A-2725-41CB-9D39-BF11FE560712}" destId="{856AB8E6-8B4D-4394-B835-17EFE26BD3E6}" srcOrd="0" destOrd="0" presId="urn:microsoft.com/office/officeart/2005/8/layout/hierarchy2"/>
    <dgm:cxn modelId="{2CEBC381-4C2B-45F2-9A71-BA48851EA730}" type="presOf" srcId="{468E5411-CE17-487A-997F-7B2A99C2E3E4}" destId="{3536FAA4-4367-42D4-87B7-DCF4A4055CC2}" srcOrd="0" destOrd="0" presId="urn:microsoft.com/office/officeart/2005/8/layout/hierarchy2"/>
    <dgm:cxn modelId="{44B3BD76-5729-430A-BFEA-4F465B26A695}" type="presOf" srcId="{8A7200DC-6206-4950-A201-82B1C8588907}" destId="{3826C46C-C986-4EE7-BB24-3DC723A4EBE0}" srcOrd="0" destOrd="0" presId="urn:microsoft.com/office/officeart/2005/8/layout/hierarchy2"/>
    <dgm:cxn modelId="{7109DD19-C609-472F-98D6-B60FF6337F40}" type="presOf" srcId="{3DD63CD6-26E2-4D81-8A00-FB7FB16B0E8B}" destId="{E6C74CE8-0F0C-48A8-8E7F-332A387DE5A0}" srcOrd="0" destOrd="0" presId="urn:microsoft.com/office/officeart/2005/8/layout/hierarchy2"/>
    <dgm:cxn modelId="{403FFB31-9F5A-4F99-888E-42D281FDBF1F}" srcId="{B6474A94-9C5E-4DBA-B0FA-7F11ABCA3999}" destId="{7E41E621-EA7E-4189-906E-7B1F26F85D3B}" srcOrd="2" destOrd="0" parTransId="{8A7200DC-6206-4950-A201-82B1C8588907}" sibTransId="{2F3030D3-ACA8-4C61-9796-A90A66EAAB95}"/>
    <dgm:cxn modelId="{B708D874-0309-4BB9-9CC2-CA5B04752BAB}" srcId="{9F50AFAC-7BE0-4BEF-AA10-F12AAEFD3A9D}" destId="{3DD63CD6-26E2-4D81-8A00-FB7FB16B0E8B}" srcOrd="2" destOrd="0" parTransId="{63DCF875-3A2F-4C44-8E78-45DC7DCC2D99}" sibTransId="{80DE746D-5F5E-4A2F-B92B-9AA1CA34E266}"/>
    <dgm:cxn modelId="{B1DAC11F-187F-4C81-972F-9AE1330728CA}" type="presOf" srcId="{0FC13381-3EFB-4EBE-90BF-87E994DC4F33}" destId="{8D345EC6-345F-426D-9151-CD1A5F57DB5B}" srcOrd="1" destOrd="0" presId="urn:microsoft.com/office/officeart/2005/8/layout/hierarchy2"/>
    <dgm:cxn modelId="{6094FA13-31F4-43B4-A5A5-A821ECAE195D}" srcId="{E08609B3-3FFE-481B-930D-DA47F41AD013}" destId="{9F50AFAC-7BE0-4BEF-AA10-F12AAEFD3A9D}" srcOrd="0" destOrd="0" parTransId="{1A6F5643-78A0-4CA8-97FE-A3E5FA9A8C24}" sibTransId="{B95E18A2-A559-4290-BFA0-147E41617BEF}"/>
    <dgm:cxn modelId="{B98C1A70-B4B2-4B38-B977-1A3C4D7D27F2}" type="presOf" srcId="{37176690-6EB6-41DC-A669-E83B09288851}" destId="{B4DE9326-07BA-4639-AA7D-4F2BF5973F1C}" srcOrd="1" destOrd="0" presId="urn:microsoft.com/office/officeart/2005/8/layout/hierarchy2"/>
    <dgm:cxn modelId="{6202B8E6-883E-4100-B5DC-C7527BDA14D4}" type="presOf" srcId="{9BF58190-ED03-4B16-BE56-59E04F626CCB}" destId="{E53E0BD2-449A-42D8-9458-CEB85495F108}" srcOrd="0" destOrd="0" presId="urn:microsoft.com/office/officeart/2005/8/layout/hierarchy2"/>
    <dgm:cxn modelId="{2F0E7591-9BF8-4A34-A739-B03FAAC56964}" type="presOf" srcId="{9BF58190-ED03-4B16-BE56-59E04F626CCB}" destId="{0224135D-B03B-4A54-B7D1-0178717297C2}" srcOrd="1" destOrd="0" presId="urn:microsoft.com/office/officeart/2005/8/layout/hierarchy2"/>
    <dgm:cxn modelId="{827CED15-F3CF-41E3-AA3F-C810B4599D40}" type="presOf" srcId="{8A7200DC-6206-4950-A201-82B1C8588907}" destId="{C623E72A-3DB5-434B-ACE5-58CA21DA602D}" srcOrd="1" destOrd="0" presId="urn:microsoft.com/office/officeart/2005/8/layout/hierarchy2"/>
    <dgm:cxn modelId="{A15BC5B8-2996-4388-9D84-78D961415F7E}" type="presOf" srcId="{35652031-A423-46AF-B2B6-9823FD487CB8}" destId="{F86B55EF-04DC-4C1C-9F95-5F696454D557}" srcOrd="0" destOrd="0" presId="urn:microsoft.com/office/officeart/2005/8/layout/hierarchy2"/>
    <dgm:cxn modelId="{8F700292-52B1-4FE9-AA54-74C827B7B791}" type="presOf" srcId="{EA040F7A-E09A-4C50-954C-371EA9BD3B9E}" destId="{9A1683A6-DA49-48D4-A960-56B2F1ADA24D}" srcOrd="0" destOrd="0" presId="urn:microsoft.com/office/officeart/2005/8/layout/hierarchy2"/>
    <dgm:cxn modelId="{F84FB6BF-A631-4D26-B2CF-0CC2FB4ECD36}" type="presOf" srcId="{FB73B10E-218A-4CCE-AE31-615EE1C50B74}" destId="{8F8128F5-1156-4439-BCDB-BA7A6DFC9DC2}" srcOrd="1" destOrd="0" presId="urn:microsoft.com/office/officeart/2005/8/layout/hierarchy2"/>
    <dgm:cxn modelId="{BB5EA8D1-9541-4B2E-884E-53EF4FF7DECC}" type="presOf" srcId="{37176690-6EB6-41DC-A669-E83B09288851}" destId="{4A48069D-0F8E-4B89-859E-895BBF7F8CF4}" srcOrd="0" destOrd="0" presId="urn:microsoft.com/office/officeart/2005/8/layout/hierarchy2"/>
    <dgm:cxn modelId="{56A03AD1-7A31-43AA-8ED2-0A0FD7FF0ED8}" srcId="{B6474A94-9C5E-4DBA-B0FA-7F11ABCA3999}" destId="{E08609B3-3FFE-481B-930D-DA47F41AD013}" srcOrd="0" destOrd="0" parTransId="{ACC35A2A-BF57-4CDA-A190-C69D699E8BF8}" sibTransId="{A6FBB475-7E28-4C93-A16C-DEE30FF34212}"/>
    <dgm:cxn modelId="{124D0606-052B-4C96-A6F9-7DDD3F6A293A}" type="presOf" srcId="{ACC35A2A-BF57-4CDA-A190-C69D699E8BF8}" destId="{86F5FE68-556C-47A7-95C7-C59A9E8AE387}" srcOrd="1" destOrd="0" presId="urn:microsoft.com/office/officeart/2005/8/layout/hierarchy2"/>
    <dgm:cxn modelId="{39090AED-923A-400D-8ECA-E6A40BE41E3F}" type="presOf" srcId="{E08609B3-3FFE-481B-930D-DA47F41AD013}" destId="{AFC472D5-E6E9-4F58-A87A-4D221720BF92}" srcOrd="0" destOrd="0" presId="urn:microsoft.com/office/officeart/2005/8/layout/hierarchy2"/>
    <dgm:cxn modelId="{3E89BBB4-1F9F-4DAE-9325-5161C703E124}" srcId="{EA040F7A-E09A-4C50-954C-371EA9BD3B9E}" destId="{03F5918E-1DBD-4D34-89FC-A6E4A6033184}" srcOrd="0" destOrd="0" parTransId="{6F3A3246-9EF8-4EA7-BF28-8D0F0E1E152C}" sibTransId="{1F90B7D7-4415-47A9-B937-2F7FE5E6ED69}"/>
    <dgm:cxn modelId="{E6F568D7-4AA1-41B7-8508-BAD1827FE483}" type="presOf" srcId="{36A72219-BBFE-4E34-9DDE-F41F349AA9E0}" destId="{1662592A-E6A9-4D5E-9DA4-0CD8DB3A9011}" srcOrd="1" destOrd="0" presId="urn:microsoft.com/office/officeart/2005/8/layout/hierarchy2"/>
    <dgm:cxn modelId="{E6A7450D-72A1-40A9-8BD0-48917D60F320}" srcId="{03F5918E-1DBD-4D34-89FC-A6E4A6033184}" destId="{E4415FF7-ACE0-4F60-9CF9-A9BA2A19BD53}" srcOrd="0" destOrd="0" parTransId="{1E62A908-1397-428F-A14E-A3C79F2B437B}" sibTransId="{3A1E7323-3E50-4C31-82A9-E439BA171732}"/>
    <dgm:cxn modelId="{1421FAC3-C8F5-42B4-B96A-4F3BC4D08B3F}" type="presOf" srcId="{0FC13381-3EFB-4EBE-90BF-87E994DC4F33}" destId="{E2907EEE-1CBE-4242-8349-5009F2E90830}" srcOrd="0" destOrd="0" presId="urn:microsoft.com/office/officeart/2005/8/layout/hierarchy2"/>
    <dgm:cxn modelId="{80C94271-FBE6-4334-A996-D6D6BE384761}" srcId="{E08609B3-3FFE-481B-930D-DA47F41AD013}" destId="{35652031-A423-46AF-B2B6-9823FD487CB8}" srcOrd="1" destOrd="0" parTransId="{9BF58190-ED03-4B16-BE56-59E04F626CCB}" sibTransId="{DB05C229-83EA-47AB-B717-EA9FCB9582E5}"/>
    <dgm:cxn modelId="{AB9FCE09-1330-4C6D-8217-3494014587DD}" type="presOf" srcId="{ACC35A2A-BF57-4CDA-A190-C69D699E8BF8}" destId="{51372532-6BAA-45F3-A56C-217EFE4EDCF2}" srcOrd="0" destOrd="0" presId="urn:microsoft.com/office/officeart/2005/8/layout/hierarchy2"/>
    <dgm:cxn modelId="{4CC765FB-E831-41B9-B9EB-45B34156F214}" type="presOf" srcId="{ACF7C26C-DC48-43EA-8356-BAEBD41E53A4}" destId="{0F89BE2A-0491-498F-A1C3-AA05039D124D}" srcOrd="0" destOrd="0" presId="urn:microsoft.com/office/officeart/2005/8/layout/hierarchy2"/>
    <dgm:cxn modelId="{C5D8BCF3-CBF2-43B1-BE2C-470BE8BD2532}" srcId="{B6474A94-9C5E-4DBA-B0FA-7F11ABCA3999}" destId="{468E5411-CE17-487A-997F-7B2A99C2E3E4}" srcOrd="3" destOrd="0" parTransId="{37176690-6EB6-41DC-A669-E83B09288851}" sibTransId="{19F488C5-8DD5-4BA2-894E-47ECE1F10FF0}"/>
    <dgm:cxn modelId="{36150A8F-A28A-4336-A82E-31642DDE0E73}" type="presParOf" srcId="{9A1683A6-DA49-48D4-A960-56B2F1ADA24D}" destId="{596DBB88-BC54-4A0B-99C3-4AA779BD0C05}" srcOrd="0" destOrd="0" presId="urn:microsoft.com/office/officeart/2005/8/layout/hierarchy2"/>
    <dgm:cxn modelId="{6EA7FE13-80AF-45CD-8726-7F7BA321A84E}" type="presParOf" srcId="{596DBB88-BC54-4A0B-99C3-4AA779BD0C05}" destId="{50C66117-8ABC-4680-8110-008BFC59A079}" srcOrd="0" destOrd="0" presId="urn:microsoft.com/office/officeart/2005/8/layout/hierarchy2"/>
    <dgm:cxn modelId="{829D5502-58B3-4233-8F1D-B56B22ACFED4}" type="presParOf" srcId="{596DBB88-BC54-4A0B-99C3-4AA779BD0C05}" destId="{394AD48D-FB22-4892-B3B4-175F46BBD039}" srcOrd="1" destOrd="0" presId="urn:microsoft.com/office/officeart/2005/8/layout/hierarchy2"/>
    <dgm:cxn modelId="{74BA391F-8F2D-432D-AA6D-B773D53AD5E6}" type="presParOf" srcId="{394AD48D-FB22-4892-B3B4-175F46BBD039}" destId="{EC52409F-3403-4364-A8E6-0B6825FC4C1E}" srcOrd="0" destOrd="0" presId="urn:microsoft.com/office/officeart/2005/8/layout/hierarchy2"/>
    <dgm:cxn modelId="{568FDD16-9226-4AF9-8C58-56E021856701}" type="presParOf" srcId="{EC52409F-3403-4364-A8E6-0B6825FC4C1E}" destId="{E6D1A94F-CFA7-4595-9FDF-437B134AEF78}" srcOrd="0" destOrd="0" presId="urn:microsoft.com/office/officeart/2005/8/layout/hierarchy2"/>
    <dgm:cxn modelId="{D5A3FD58-6B24-412F-A2E7-C322AE30050C}" type="presParOf" srcId="{394AD48D-FB22-4892-B3B4-175F46BBD039}" destId="{A00800DE-5723-44D5-B3E9-7340661D5C0D}" srcOrd="1" destOrd="0" presId="urn:microsoft.com/office/officeart/2005/8/layout/hierarchy2"/>
    <dgm:cxn modelId="{290A0E56-69E4-45F0-BEAA-E068ACD4A1B8}" type="presParOf" srcId="{A00800DE-5723-44D5-B3E9-7340661D5C0D}" destId="{4F2F28BE-CCCD-4D17-94C5-6CCB9DBDB964}" srcOrd="0" destOrd="0" presId="urn:microsoft.com/office/officeart/2005/8/layout/hierarchy2"/>
    <dgm:cxn modelId="{C5AB205B-150A-4212-A92A-33C71FCEBE8C}" type="presParOf" srcId="{A00800DE-5723-44D5-B3E9-7340661D5C0D}" destId="{8D552E7A-FB99-4FE0-A262-DC5BFCDA55E8}" srcOrd="1" destOrd="0" presId="urn:microsoft.com/office/officeart/2005/8/layout/hierarchy2"/>
    <dgm:cxn modelId="{191B8658-84C7-481F-997E-D03B79FCCFCD}" type="presParOf" srcId="{394AD48D-FB22-4892-B3B4-175F46BBD039}" destId="{6F1C6E94-4E30-4C71-B311-B4E700491230}" srcOrd="2" destOrd="0" presId="urn:microsoft.com/office/officeart/2005/8/layout/hierarchy2"/>
    <dgm:cxn modelId="{299E0F6B-2289-41A7-997B-8CD7F22D1956}" type="presParOf" srcId="{6F1C6E94-4E30-4C71-B311-B4E700491230}" destId="{582DF8C8-29C1-44CD-8A6C-9BB60A5B7D9E}" srcOrd="0" destOrd="0" presId="urn:microsoft.com/office/officeart/2005/8/layout/hierarchy2"/>
    <dgm:cxn modelId="{C7F94E6A-22F1-43C7-BC4D-9295237568C0}" type="presParOf" srcId="{394AD48D-FB22-4892-B3B4-175F46BBD039}" destId="{3FBC2C07-2F16-4E45-A87A-3B86F34C197A}" srcOrd="3" destOrd="0" presId="urn:microsoft.com/office/officeart/2005/8/layout/hierarchy2"/>
    <dgm:cxn modelId="{7074B92E-9C0E-4873-BF58-1514E6E221DC}" type="presParOf" srcId="{3FBC2C07-2F16-4E45-A87A-3B86F34C197A}" destId="{AED904E8-F7AB-4978-A7DD-AC6CE3010BAA}" srcOrd="0" destOrd="0" presId="urn:microsoft.com/office/officeart/2005/8/layout/hierarchy2"/>
    <dgm:cxn modelId="{42719175-A62A-4C72-8E61-8D23204FFC9D}" type="presParOf" srcId="{3FBC2C07-2F16-4E45-A87A-3B86F34C197A}" destId="{3645C4D1-91FE-463E-8B5E-DD34E773BE7F}" srcOrd="1" destOrd="0" presId="urn:microsoft.com/office/officeart/2005/8/layout/hierarchy2"/>
    <dgm:cxn modelId="{1B3F095A-11DF-45D7-BEC1-6229791FB39C}" type="presParOf" srcId="{3645C4D1-91FE-463E-8B5E-DD34E773BE7F}" destId="{51372532-6BAA-45F3-A56C-217EFE4EDCF2}" srcOrd="0" destOrd="0" presId="urn:microsoft.com/office/officeart/2005/8/layout/hierarchy2"/>
    <dgm:cxn modelId="{94CA4B51-2FAB-4E41-8BF3-BA804466180C}" type="presParOf" srcId="{51372532-6BAA-45F3-A56C-217EFE4EDCF2}" destId="{86F5FE68-556C-47A7-95C7-C59A9E8AE387}" srcOrd="0" destOrd="0" presId="urn:microsoft.com/office/officeart/2005/8/layout/hierarchy2"/>
    <dgm:cxn modelId="{4D939025-FD5F-4CAD-AAC3-9C464680DB93}" type="presParOf" srcId="{3645C4D1-91FE-463E-8B5E-DD34E773BE7F}" destId="{B2BBDE41-0293-4835-9F31-5C36A9B654D4}" srcOrd="1" destOrd="0" presId="urn:microsoft.com/office/officeart/2005/8/layout/hierarchy2"/>
    <dgm:cxn modelId="{9A9D11BB-CB1C-4654-9D1B-3BA089A6829F}" type="presParOf" srcId="{B2BBDE41-0293-4835-9F31-5C36A9B654D4}" destId="{AFC472D5-E6E9-4F58-A87A-4D221720BF92}" srcOrd="0" destOrd="0" presId="urn:microsoft.com/office/officeart/2005/8/layout/hierarchy2"/>
    <dgm:cxn modelId="{B1F96EC7-2C98-4D5C-A4B4-B4675FF7CBAB}" type="presParOf" srcId="{B2BBDE41-0293-4835-9F31-5C36A9B654D4}" destId="{8589702B-D41C-4BBA-AF7F-DB3ED4972A30}" srcOrd="1" destOrd="0" presId="urn:microsoft.com/office/officeart/2005/8/layout/hierarchy2"/>
    <dgm:cxn modelId="{8AABE63F-95FE-4FB4-90C1-08B1FDEAA099}" type="presParOf" srcId="{8589702B-D41C-4BBA-AF7F-DB3ED4972A30}" destId="{B8117E8E-3454-4AB5-B327-DFD87125232E}" srcOrd="0" destOrd="0" presId="urn:microsoft.com/office/officeart/2005/8/layout/hierarchy2"/>
    <dgm:cxn modelId="{B6443770-0A49-4B4C-AA0F-C5693AB5C696}" type="presParOf" srcId="{B8117E8E-3454-4AB5-B327-DFD87125232E}" destId="{67F0569E-B00A-4A9E-9352-39CABD9E9A6E}" srcOrd="0" destOrd="0" presId="urn:microsoft.com/office/officeart/2005/8/layout/hierarchy2"/>
    <dgm:cxn modelId="{B4166B75-A642-46D3-A8D9-7F3622A67574}" type="presParOf" srcId="{8589702B-D41C-4BBA-AF7F-DB3ED4972A30}" destId="{D9183834-E567-4A70-9CF1-C6A5F1D5707C}" srcOrd="1" destOrd="0" presId="urn:microsoft.com/office/officeart/2005/8/layout/hierarchy2"/>
    <dgm:cxn modelId="{FB5C92C0-CD0E-4265-B375-E59EFC6CB7CF}" type="presParOf" srcId="{D9183834-E567-4A70-9CF1-C6A5F1D5707C}" destId="{F5E33E5E-0710-4BED-9518-0E931384D54B}" srcOrd="0" destOrd="0" presId="urn:microsoft.com/office/officeart/2005/8/layout/hierarchy2"/>
    <dgm:cxn modelId="{8A751BDA-C19A-4F03-A649-0D67129F92F3}" type="presParOf" srcId="{D9183834-E567-4A70-9CF1-C6A5F1D5707C}" destId="{04A050BB-E81B-404E-B752-203EAD08FBCD}" srcOrd="1" destOrd="0" presId="urn:microsoft.com/office/officeart/2005/8/layout/hierarchy2"/>
    <dgm:cxn modelId="{73E8CC49-8C2A-4C2D-8B8F-66F267BB9DB2}" type="presParOf" srcId="{04A050BB-E81B-404E-B752-203EAD08FBCD}" destId="{EC6651C1-7689-4591-BCEC-3F23C90533AB}" srcOrd="0" destOrd="0" presId="urn:microsoft.com/office/officeart/2005/8/layout/hierarchy2"/>
    <dgm:cxn modelId="{C2FCCFF2-B9D0-4BAE-979A-EA97B0A87A23}" type="presParOf" srcId="{EC6651C1-7689-4591-BCEC-3F23C90533AB}" destId="{1662592A-E6A9-4D5E-9DA4-0CD8DB3A9011}" srcOrd="0" destOrd="0" presId="urn:microsoft.com/office/officeart/2005/8/layout/hierarchy2"/>
    <dgm:cxn modelId="{436D5E89-346A-4DB9-A069-60E68E938EA3}" type="presParOf" srcId="{04A050BB-E81B-404E-B752-203EAD08FBCD}" destId="{AB7E458D-A59D-43A1-A451-FD7C8A822717}" srcOrd="1" destOrd="0" presId="urn:microsoft.com/office/officeart/2005/8/layout/hierarchy2"/>
    <dgm:cxn modelId="{CFEED8CD-9865-41BA-BE30-6E4702BC638D}" type="presParOf" srcId="{AB7E458D-A59D-43A1-A451-FD7C8A822717}" destId="{0F89BE2A-0491-498F-A1C3-AA05039D124D}" srcOrd="0" destOrd="0" presId="urn:microsoft.com/office/officeart/2005/8/layout/hierarchy2"/>
    <dgm:cxn modelId="{816D5FC8-C2A0-4E88-84DC-28F27A5CA996}" type="presParOf" srcId="{AB7E458D-A59D-43A1-A451-FD7C8A822717}" destId="{B781E1D3-736C-4B7B-A75A-854588877D30}" srcOrd="1" destOrd="0" presId="urn:microsoft.com/office/officeart/2005/8/layout/hierarchy2"/>
    <dgm:cxn modelId="{8EA54CCF-2500-40FA-B525-0543070E966E}" type="presParOf" srcId="{04A050BB-E81B-404E-B752-203EAD08FBCD}" destId="{E2907EEE-1CBE-4242-8349-5009F2E90830}" srcOrd="2" destOrd="0" presId="urn:microsoft.com/office/officeart/2005/8/layout/hierarchy2"/>
    <dgm:cxn modelId="{9AD795F4-B4D0-4384-9C3B-8A30E19F9F23}" type="presParOf" srcId="{E2907EEE-1CBE-4242-8349-5009F2E90830}" destId="{8D345EC6-345F-426D-9151-CD1A5F57DB5B}" srcOrd="0" destOrd="0" presId="urn:microsoft.com/office/officeart/2005/8/layout/hierarchy2"/>
    <dgm:cxn modelId="{EB0A4F93-75E5-4237-A408-D140F0833D88}" type="presParOf" srcId="{04A050BB-E81B-404E-B752-203EAD08FBCD}" destId="{0053A675-2878-4DE0-AFE3-0AD3440875BB}" srcOrd="3" destOrd="0" presId="urn:microsoft.com/office/officeart/2005/8/layout/hierarchy2"/>
    <dgm:cxn modelId="{3CBF3DA3-1E67-4BD3-BAF4-AAF38FFA5AEF}" type="presParOf" srcId="{0053A675-2878-4DE0-AFE3-0AD3440875BB}" destId="{856AB8E6-8B4D-4394-B835-17EFE26BD3E6}" srcOrd="0" destOrd="0" presId="urn:microsoft.com/office/officeart/2005/8/layout/hierarchy2"/>
    <dgm:cxn modelId="{FFBE6E4C-4034-4455-89CA-8868E213E284}" type="presParOf" srcId="{0053A675-2878-4DE0-AFE3-0AD3440875BB}" destId="{2DC880DE-4AAB-41B0-9FA9-C243AAEBD803}" srcOrd="1" destOrd="0" presId="urn:microsoft.com/office/officeart/2005/8/layout/hierarchy2"/>
    <dgm:cxn modelId="{67D50AF8-D9F1-4359-BEE7-02EF5FDF6D2E}" type="presParOf" srcId="{04A050BB-E81B-404E-B752-203EAD08FBCD}" destId="{787670A4-B0C5-44B3-B6F9-4B946AD19D25}" srcOrd="4" destOrd="0" presId="urn:microsoft.com/office/officeart/2005/8/layout/hierarchy2"/>
    <dgm:cxn modelId="{C0F6D444-0872-415B-9395-78DFDC78C416}" type="presParOf" srcId="{787670A4-B0C5-44B3-B6F9-4B946AD19D25}" destId="{BC15AFD6-D0B6-4CB5-893A-24B3572BB1A0}" srcOrd="0" destOrd="0" presId="urn:microsoft.com/office/officeart/2005/8/layout/hierarchy2"/>
    <dgm:cxn modelId="{3FCE031C-DCD3-422D-BB91-633ED29F4DF8}" type="presParOf" srcId="{04A050BB-E81B-404E-B752-203EAD08FBCD}" destId="{2EAB1738-9E79-43A6-B3E6-D49CF742B0A2}" srcOrd="5" destOrd="0" presId="urn:microsoft.com/office/officeart/2005/8/layout/hierarchy2"/>
    <dgm:cxn modelId="{BA74D0FB-E0C3-451D-8D03-EC1E0F2B9647}" type="presParOf" srcId="{2EAB1738-9E79-43A6-B3E6-D49CF742B0A2}" destId="{E6C74CE8-0F0C-48A8-8E7F-332A387DE5A0}" srcOrd="0" destOrd="0" presId="urn:microsoft.com/office/officeart/2005/8/layout/hierarchy2"/>
    <dgm:cxn modelId="{D19B8BE0-2019-4579-8D95-11649DD646FD}" type="presParOf" srcId="{2EAB1738-9E79-43A6-B3E6-D49CF742B0A2}" destId="{CF7958C2-B01F-46E3-920B-7A4BAE57818C}" srcOrd="1" destOrd="0" presId="urn:microsoft.com/office/officeart/2005/8/layout/hierarchy2"/>
    <dgm:cxn modelId="{3FE5E1AA-02B4-4531-BC91-1103AE13A232}" type="presParOf" srcId="{8589702B-D41C-4BBA-AF7F-DB3ED4972A30}" destId="{E53E0BD2-449A-42D8-9458-CEB85495F108}" srcOrd="2" destOrd="0" presId="urn:microsoft.com/office/officeart/2005/8/layout/hierarchy2"/>
    <dgm:cxn modelId="{42D8A373-1097-4E91-A57D-A3EABE24F3F8}" type="presParOf" srcId="{E53E0BD2-449A-42D8-9458-CEB85495F108}" destId="{0224135D-B03B-4A54-B7D1-0178717297C2}" srcOrd="0" destOrd="0" presId="urn:microsoft.com/office/officeart/2005/8/layout/hierarchy2"/>
    <dgm:cxn modelId="{F393DBAA-6EB5-490C-ACA9-CC33EB216B2A}" type="presParOf" srcId="{8589702B-D41C-4BBA-AF7F-DB3ED4972A30}" destId="{EB829B05-A014-4A6F-866C-359FDFAB8886}" srcOrd="3" destOrd="0" presId="urn:microsoft.com/office/officeart/2005/8/layout/hierarchy2"/>
    <dgm:cxn modelId="{0902FF38-E7A7-4250-B0B6-B460518D77FF}" type="presParOf" srcId="{EB829B05-A014-4A6F-866C-359FDFAB8886}" destId="{F86B55EF-04DC-4C1C-9F95-5F696454D557}" srcOrd="0" destOrd="0" presId="urn:microsoft.com/office/officeart/2005/8/layout/hierarchy2"/>
    <dgm:cxn modelId="{4CCD8B84-13AF-4CA9-8140-B2798681AC8A}" type="presParOf" srcId="{EB829B05-A014-4A6F-866C-359FDFAB8886}" destId="{63C44DFD-8BB3-41FA-8503-D95A1CA12006}" srcOrd="1" destOrd="0" presId="urn:microsoft.com/office/officeart/2005/8/layout/hierarchy2"/>
    <dgm:cxn modelId="{ED6BEA07-C55A-400D-9287-EC8DB57EFA20}" type="presParOf" srcId="{3645C4D1-91FE-463E-8B5E-DD34E773BE7F}" destId="{F1049D93-2535-4544-AD2F-1E8B21AC0928}" srcOrd="2" destOrd="0" presId="urn:microsoft.com/office/officeart/2005/8/layout/hierarchy2"/>
    <dgm:cxn modelId="{ED93EF42-D7F6-47FB-929B-9FA3548105B5}" type="presParOf" srcId="{F1049D93-2535-4544-AD2F-1E8B21AC0928}" destId="{8F8128F5-1156-4439-BCDB-BA7A6DFC9DC2}" srcOrd="0" destOrd="0" presId="urn:microsoft.com/office/officeart/2005/8/layout/hierarchy2"/>
    <dgm:cxn modelId="{7FF49ED5-90F0-4F3C-A6BB-CCE7A09D6889}" type="presParOf" srcId="{3645C4D1-91FE-463E-8B5E-DD34E773BE7F}" destId="{4657C544-38F3-43BC-82FB-A8A582DAD600}" srcOrd="3" destOrd="0" presId="urn:microsoft.com/office/officeart/2005/8/layout/hierarchy2"/>
    <dgm:cxn modelId="{A7EE357C-1975-43C2-BE77-0DD3F7C0FD7B}" type="presParOf" srcId="{4657C544-38F3-43BC-82FB-A8A582DAD600}" destId="{B40A097F-2F07-44A8-BFBA-4D52E0D9ACDE}" srcOrd="0" destOrd="0" presId="urn:microsoft.com/office/officeart/2005/8/layout/hierarchy2"/>
    <dgm:cxn modelId="{4EBBD465-E2F9-4722-BBE9-49A9253CECA0}" type="presParOf" srcId="{4657C544-38F3-43BC-82FB-A8A582DAD600}" destId="{CC9E0EF0-B3EB-4DAF-82CE-F9C0FCB4EFED}" srcOrd="1" destOrd="0" presId="urn:microsoft.com/office/officeart/2005/8/layout/hierarchy2"/>
    <dgm:cxn modelId="{261A7F00-5A9A-4CDE-B46E-74607690E472}" type="presParOf" srcId="{3645C4D1-91FE-463E-8B5E-DD34E773BE7F}" destId="{3826C46C-C986-4EE7-BB24-3DC723A4EBE0}" srcOrd="4" destOrd="0" presId="urn:microsoft.com/office/officeart/2005/8/layout/hierarchy2"/>
    <dgm:cxn modelId="{6CFE95E6-9112-4859-80E9-29A4201DE086}" type="presParOf" srcId="{3826C46C-C986-4EE7-BB24-3DC723A4EBE0}" destId="{C623E72A-3DB5-434B-ACE5-58CA21DA602D}" srcOrd="0" destOrd="0" presId="urn:microsoft.com/office/officeart/2005/8/layout/hierarchy2"/>
    <dgm:cxn modelId="{16694DCB-FACF-42F4-A944-543DDB750E7B}" type="presParOf" srcId="{3645C4D1-91FE-463E-8B5E-DD34E773BE7F}" destId="{162F0FC6-2BA5-4EAD-B47B-7B1DA1990EE0}" srcOrd="5" destOrd="0" presId="urn:microsoft.com/office/officeart/2005/8/layout/hierarchy2"/>
    <dgm:cxn modelId="{C864A255-007B-43B9-BABC-776921E38E21}" type="presParOf" srcId="{162F0FC6-2BA5-4EAD-B47B-7B1DA1990EE0}" destId="{A6501F0D-5C85-41C6-A7D2-B0EE6F64CECD}" srcOrd="0" destOrd="0" presId="urn:microsoft.com/office/officeart/2005/8/layout/hierarchy2"/>
    <dgm:cxn modelId="{304645DE-3A77-4D89-A3B7-F6DD2CD19335}" type="presParOf" srcId="{162F0FC6-2BA5-4EAD-B47B-7B1DA1990EE0}" destId="{02AFD6A1-D822-4A14-AB84-DB09BA047D26}" srcOrd="1" destOrd="0" presId="urn:microsoft.com/office/officeart/2005/8/layout/hierarchy2"/>
    <dgm:cxn modelId="{CDB27C4A-1CA0-4D2B-AB7B-CB79599A107C}" type="presParOf" srcId="{3645C4D1-91FE-463E-8B5E-DD34E773BE7F}" destId="{4A48069D-0F8E-4B89-859E-895BBF7F8CF4}" srcOrd="6" destOrd="0" presId="urn:microsoft.com/office/officeart/2005/8/layout/hierarchy2"/>
    <dgm:cxn modelId="{694CD558-A142-45B2-ADF1-12BDDD359DC0}" type="presParOf" srcId="{4A48069D-0F8E-4B89-859E-895BBF7F8CF4}" destId="{B4DE9326-07BA-4639-AA7D-4F2BF5973F1C}" srcOrd="0" destOrd="0" presId="urn:microsoft.com/office/officeart/2005/8/layout/hierarchy2"/>
    <dgm:cxn modelId="{A25F2171-F4AF-4300-981A-68F42119B356}" type="presParOf" srcId="{3645C4D1-91FE-463E-8B5E-DD34E773BE7F}" destId="{7CDD8402-A528-4F82-A1F5-FE939C08930A}" srcOrd="7" destOrd="0" presId="urn:microsoft.com/office/officeart/2005/8/layout/hierarchy2"/>
    <dgm:cxn modelId="{4095D6AF-F0B0-40BC-9ED6-56C41CA8F374}" type="presParOf" srcId="{7CDD8402-A528-4F82-A1F5-FE939C08930A}" destId="{3536FAA4-4367-42D4-87B7-DCF4A4055CC2}" srcOrd="0" destOrd="0" presId="urn:microsoft.com/office/officeart/2005/8/layout/hierarchy2"/>
    <dgm:cxn modelId="{0C3A8BEE-7C2E-44B5-BC23-A6644436C9ED}" type="presParOf" srcId="{7CDD8402-A528-4F82-A1F5-FE939C08930A}" destId="{20EE7D84-EE1C-4975-B0E0-58EFE8FC23B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102BA5-DE94-4AED-B62F-1B4C8BABE90D}"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kumimoji="1" lang="ja-JP" altLang="en-US"/>
        </a:p>
      </dgm:t>
    </dgm:pt>
    <dgm:pt modelId="{99587466-15E0-4286-A2B9-07FC3C3E094F}">
      <dgm:prSet phldrT="[テキスト]" custT="1"/>
      <dgm:spPr/>
      <dgm:t>
        <a:bodyPr/>
        <a:lstStyle/>
        <a:p>
          <a:r>
            <a:rPr kumimoji="1" lang="ja-JP" altLang="en-US" sz="1600" b="1" dirty="0" smtClean="0"/>
            <a:t>担保法：</a:t>
          </a:r>
          <a:endParaRPr kumimoji="1" lang="en-US" altLang="ja-JP" sz="1600" b="1" dirty="0" smtClean="0"/>
        </a:p>
        <a:p>
          <a:r>
            <a:rPr kumimoji="1" lang="ja-JP" altLang="en-US" sz="1600" b="1" dirty="0" smtClean="0"/>
            <a:t>掴取力の強化</a:t>
          </a:r>
          <a:endParaRPr kumimoji="1" lang="en-US" altLang="ja-JP" sz="1600" b="1" dirty="0" smtClean="0"/>
        </a:p>
      </dgm:t>
    </dgm:pt>
    <dgm:pt modelId="{6FE888F4-B12A-4F59-835C-6088943020AF}" type="parTrans" cxnId="{8AE4CB54-AC6A-4B7D-B559-403232E84CE6}">
      <dgm:prSet/>
      <dgm:spPr/>
      <dgm:t>
        <a:bodyPr/>
        <a:lstStyle/>
        <a:p>
          <a:endParaRPr kumimoji="1" lang="ja-JP" altLang="en-US" sz="2800" b="1"/>
        </a:p>
      </dgm:t>
    </dgm:pt>
    <dgm:pt modelId="{D4123C44-231D-4A54-B144-E8919CBBD87B}" type="sibTrans" cxnId="{8AE4CB54-AC6A-4B7D-B559-403232E84CE6}">
      <dgm:prSet/>
      <dgm:spPr/>
      <dgm:t>
        <a:bodyPr/>
        <a:lstStyle/>
        <a:p>
          <a:endParaRPr kumimoji="1" lang="ja-JP" altLang="en-US" sz="2800" b="1"/>
        </a:p>
      </dgm:t>
    </dgm:pt>
    <dgm:pt modelId="{AEABFC46-2B93-4827-8CD5-5C60F211E521}">
      <dgm:prSet phldrT="[テキスト]" custT="1"/>
      <dgm:spPr/>
      <dgm:t>
        <a:bodyPr/>
        <a:lstStyle/>
        <a:p>
          <a:r>
            <a:rPr kumimoji="1" lang="ja-JP" altLang="en-US" sz="1600" b="1" dirty="0" smtClean="0"/>
            <a:t>量的強化</a:t>
          </a:r>
          <a:endParaRPr kumimoji="1" lang="en-US" altLang="ja-JP" sz="1600" b="1" dirty="0" smtClean="0"/>
        </a:p>
        <a:p>
          <a:r>
            <a:rPr kumimoji="1" lang="ja-JP" altLang="en-US" sz="1600" b="1" dirty="0" smtClean="0"/>
            <a:t>（人的担保）</a:t>
          </a:r>
          <a:endParaRPr kumimoji="1" lang="ja-JP" altLang="en-US" sz="1600" b="1" dirty="0"/>
        </a:p>
      </dgm:t>
    </dgm:pt>
    <dgm:pt modelId="{998BE8EB-E0F4-4288-B021-C56D4C6DE039}" type="parTrans" cxnId="{3B88C1C7-4F97-4032-A0ED-CE6D1F835C0B}">
      <dgm:prSet custT="1"/>
      <dgm:spPr/>
      <dgm:t>
        <a:bodyPr/>
        <a:lstStyle/>
        <a:p>
          <a:endParaRPr kumimoji="1" lang="ja-JP" altLang="en-US" sz="800" b="1"/>
        </a:p>
      </dgm:t>
    </dgm:pt>
    <dgm:pt modelId="{96FDE4DE-07D2-413E-9CAF-CBA1E73149D0}" type="sibTrans" cxnId="{3B88C1C7-4F97-4032-A0ED-CE6D1F835C0B}">
      <dgm:prSet/>
      <dgm:spPr/>
      <dgm:t>
        <a:bodyPr/>
        <a:lstStyle/>
        <a:p>
          <a:endParaRPr kumimoji="1" lang="ja-JP" altLang="en-US" sz="2800" b="1"/>
        </a:p>
      </dgm:t>
    </dgm:pt>
    <dgm:pt modelId="{BC7524BF-1711-4786-9467-0B1AED8B5A7B}">
      <dgm:prSet phldrT="[テキスト]" custT="1"/>
      <dgm:spPr/>
      <dgm:t>
        <a:bodyPr/>
        <a:lstStyle/>
        <a:p>
          <a:r>
            <a:rPr kumimoji="1" lang="ja-JP" altLang="en-US" sz="1600" b="1" dirty="0" smtClean="0"/>
            <a:t>債務者以外の人に責任を</a:t>
          </a:r>
          <a:r>
            <a:rPr kumimoji="1" lang="en-US" altLang="ja-JP" sz="1600" b="1" dirty="0" smtClean="0"/>
            <a:t/>
          </a:r>
          <a:br>
            <a:rPr kumimoji="1" lang="en-US" altLang="ja-JP" sz="1600" b="1" dirty="0" smtClean="0"/>
          </a:br>
          <a:r>
            <a:rPr kumimoji="1" lang="ja-JP" altLang="en-US" sz="1600" b="1" dirty="0" smtClean="0"/>
            <a:t>負わす</a:t>
          </a:r>
          <a:endParaRPr kumimoji="1" lang="ja-JP" altLang="en-US" sz="1600" b="1" dirty="0"/>
        </a:p>
      </dgm:t>
    </dgm:pt>
    <dgm:pt modelId="{BFDFFFAE-65DD-4DC7-AF77-34832BC03273}" type="parTrans" cxnId="{8B346498-8B67-4274-88AA-BE0457F84033}">
      <dgm:prSet custT="1"/>
      <dgm:spPr/>
      <dgm:t>
        <a:bodyPr/>
        <a:lstStyle/>
        <a:p>
          <a:endParaRPr kumimoji="1" lang="ja-JP" altLang="en-US" sz="800" b="1"/>
        </a:p>
      </dgm:t>
    </dgm:pt>
    <dgm:pt modelId="{A67749C9-2947-41EC-A68C-10D23186B714}" type="sibTrans" cxnId="{8B346498-8B67-4274-88AA-BE0457F84033}">
      <dgm:prSet/>
      <dgm:spPr/>
      <dgm:t>
        <a:bodyPr/>
        <a:lstStyle/>
        <a:p>
          <a:endParaRPr kumimoji="1" lang="ja-JP" altLang="en-US" sz="2800" b="1"/>
        </a:p>
      </dgm:t>
    </dgm:pt>
    <dgm:pt modelId="{7D0BE751-684C-4C50-A660-B85EABCCDDD4}">
      <dgm:prSet phldrT="[テキスト]" custT="1"/>
      <dgm:spPr/>
      <dgm:t>
        <a:bodyPr/>
        <a:lstStyle/>
        <a:p>
          <a:r>
            <a:rPr kumimoji="1" lang="ja-JP" altLang="en-US" sz="1600" b="1" dirty="0" smtClean="0"/>
            <a:t>質的強化</a:t>
          </a:r>
          <a:endParaRPr kumimoji="1" lang="en-US" altLang="ja-JP" sz="1600" b="1" dirty="0" smtClean="0"/>
        </a:p>
        <a:p>
          <a:r>
            <a:rPr kumimoji="1" lang="ja-JP" altLang="en-US" sz="1600" b="1" dirty="0" smtClean="0"/>
            <a:t>（物的担保）</a:t>
          </a:r>
          <a:endParaRPr kumimoji="1" lang="ja-JP" altLang="en-US" sz="1600" b="1" dirty="0"/>
        </a:p>
      </dgm:t>
    </dgm:pt>
    <dgm:pt modelId="{2EC2CE04-AD9A-4AE6-8181-C61FB9E0A541}" type="parTrans" cxnId="{E105EF2D-3F5B-4EB5-B62B-2F55B14B5269}">
      <dgm:prSet custT="1"/>
      <dgm:spPr/>
      <dgm:t>
        <a:bodyPr/>
        <a:lstStyle/>
        <a:p>
          <a:endParaRPr kumimoji="1" lang="ja-JP" altLang="en-US" sz="800" b="1"/>
        </a:p>
      </dgm:t>
    </dgm:pt>
    <dgm:pt modelId="{E7F5DE75-9C71-48A9-AAD2-96F6D297FA86}" type="sibTrans" cxnId="{E105EF2D-3F5B-4EB5-B62B-2F55B14B5269}">
      <dgm:prSet/>
      <dgm:spPr/>
      <dgm:t>
        <a:bodyPr/>
        <a:lstStyle/>
        <a:p>
          <a:endParaRPr kumimoji="1" lang="ja-JP" altLang="en-US" sz="2800" b="1"/>
        </a:p>
      </dgm:t>
    </dgm:pt>
    <dgm:pt modelId="{6FA3721A-CE27-4392-A0B4-CAF1F24138FD}">
      <dgm:prSet phldrT="[テキスト]" custT="1"/>
      <dgm:spPr/>
      <dgm:t>
        <a:bodyPr/>
        <a:lstStyle/>
        <a:p>
          <a:r>
            <a:rPr kumimoji="1" lang="ja-JP" altLang="en-US" sz="1600" b="1" dirty="0" smtClean="0"/>
            <a:t>事実上の</a:t>
          </a:r>
          <a:endParaRPr kumimoji="1" lang="en-US" altLang="ja-JP" sz="1600" b="1" dirty="0" smtClean="0"/>
        </a:p>
        <a:p>
          <a:r>
            <a:rPr kumimoji="1" lang="ja-JP" altLang="en-US" sz="1600" b="1" dirty="0" smtClean="0"/>
            <a:t>優先弁済権</a:t>
          </a:r>
          <a:endParaRPr kumimoji="1" lang="ja-JP" altLang="en-US" sz="1600" b="1" dirty="0"/>
        </a:p>
      </dgm:t>
    </dgm:pt>
    <dgm:pt modelId="{D01A33EC-1709-4D3C-A719-AC2D96390279}" type="parTrans" cxnId="{2EDFDFF7-35EC-4DB5-BCFC-CAF251BBFA89}">
      <dgm:prSet custT="1"/>
      <dgm:spPr/>
      <dgm:t>
        <a:bodyPr/>
        <a:lstStyle/>
        <a:p>
          <a:endParaRPr kumimoji="1" lang="ja-JP" altLang="en-US" sz="800" b="1"/>
        </a:p>
      </dgm:t>
    </dgm:pt>
    <dgm:pt modelId="{21451DFB-6262-4E4C-A1D9-B05FDC184F2A}" type="sibTrans" cxnId="{2EDFDFF7-35EC-4DB5-BCFC-CAF251BBFA89}">
      <dgm:prSet/>
      <dgm:spPr/>
      <dgm:t>
        <a:bodyPr/>
        <a:lstStyle/>
        <a:p>
          <a:endParaRPr kumimoji="1" lang="ja-JP" altLang="en-US" sz="2800" b="1"/>
        </a:p>
      </dgm:t>
    </dgm:pt>
    <dgm:pt modelId="{70D10A57-43AB-47AD-A81D-3EDBC6585E8C}">
      <dgm:prSet phldrT="[テキスト]" custT="1"/>
      <dgm:spPr/>
      <dgm:t>
        <a:bodyPr/>
        <a:lstStyle/>
        <a:p>
          <a:r>
            <a:rPr kumimoji="1" lang="ja-JP" altLang="en-US" sz="1600" b="1" dirty="0" smtClean="0"/>
            <a:t>法律上の</a:t>
          </a:r>
          <a:endParaRPr kumimoji="1" lang="en-US" altLang="ja-JP" sz="1600" b="1" dirty="0" smtClean="0"/>
        </a:p>
        <a:p>
          <a:r>
            <a:rPr kumimoji="1" lang="ja-JP" altLang="en-US" sz="1600" b="1" dirty="0" smtClean="0"/>
            <a:t>優先弁済権</a:t>
          </a:r>
          <a:endParaRPr kumimoji="1" lang="ja-JP" altLang="en-US" sz="1600" b="1" dirty="0"/>
        </a:p>
      </dgm:t>
    </dgm:pt>
    <dgm:pt modelId="{3143BC40-E306-4EDD-A3D4-FC32FB6277EB}" type="parTrans" cxnId="{1FBE70B8-41B9-4087-8CCB-57D23641FE27}">
      <dgm:prSet custT="1"/>
      <dgm:spPr/>
      <dgm:t>
        <a:bodyPr/>
        <a:lstStyle/>
        <a:p>
          <a:endParaRPr kumimoji="1" lang="ja-JP" altLang="en-US" sz="800" b="1"/>
        </a:p>
      </dgm:t>
    </dgm:pt>
    <dgm:pt modelId="{E229AD44-2D55-4EF1-AD8B-5A83307B6965}" type="sibTrans" cxnId="{1FBE70B8-41B9-4087-8CCB-57D23641FE27}">
      <dgm:prSet/>
      <dgm:spPr/>
      <dgm:t>
        <a:bodyPr/>
        <a:lstStyle/>
        <a:p>
          <a:endParaRPr kumimoji="1" lang="ja-JP" altLang="en-US" sz="2800" b="1"/>
        </a:p>
      </dgm:t>
    </dgm:pt>
    <dgm:pt modelId="{6325C317-E712-43A4-9FE6-617083950319}">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600" b="1" dirty="0" smtClean="0"/>
            <a:t>連帯債務</a:t>
          </a:r>
          <a:endParaRPr kumimoji="1" lang="ja-JP" altLang="en-US" sz="1600" b="1" dirty="0"/>
        </a:p>
      </dgm:t>
    </dgm:pt>
    <dgm:pt modelId="{190E0F6D-7D2E-4CFE-8E82-E4B3CC6C7B3B}" type="parTrans" cxnId="{86235E6D-8916-41BD-966A-F6CD355CD3D8}">
      <dgm:prSet custT="1"/>
      <dgm:spPr/>
      <dgm:t>
        <a:bodyPr/>
        <a:lstStyle/>
        <a:p>
          <a:endParaRPr kumimoji="1" lang="ja-JP" altLang="en-US" sz="800" b="1"/>
        </a:p>
      </dgm:t>
    </dgm:pt>
    <dgm:pt modelId="{7400AFCA-A5E0-4C7F-A6F9-A5D458B143AB}" type="sibTrans" cxnId="{86235E6D-8916-41BD-966A-F6CD355CD3D8}">
      <dgm:prSet/>
      <dgm:spPr/>
      <dgm:t>
        <a:bodyPr/>
        <a:lstStyle/>
        <a:p>
          <a:endParaRPr kumimoji="1" lang="ja-JP" altLang="en-US" sz="2800" b="1"/>
        </a:p>
      </dgm:t>
    </dgm:pt>
    <dgm:pt modelId="{38F4F242-0630-4882-9D4A-4055020E819A}">
      <dgm:prSet phldrT="[テキスト]" custT="1"/>
      <dgm:spPr/>
      <dgm:t>
        <a:bodyPr/>
        <a:lstStyle/>
        <a:p>
          <a:r>
            <a:rPr kumimoji="1" lang="ja-JP" altLang="en-US" sz="1600" b="1" dirty="0" smtClean="0"/>
            <a:t>債務と保証</a:t>
          </a:r>
          <a:endParaRPr kumimoji="1" lang="en-US" altLang="ja-JP" sz="1600" b="1" dirty="0" smtClean="0"/>
        </a:p>
        <a:p>
          <a:r>
            <a:rPr kumimoji="1" lang="ja-JP" altLang="en-US" sz="1600" b="1" dirty="0" smtClean="0"/>
            <a:t>との結合</a:t>
          </a:r>
          <a:endParaRPr kumimoji="1" lang="ja-JP" altLang="en-US" sz="1600" b="1" dirty="0"/>
        </a:p>
      </dgm:t>
    </dgm:pt>
    <dgm:pt modelId="{4DC555EB-67C4-4607-9C5F-9C25B8A48299}" type="parTrans" cxnId="{3A97CC3C-FADF-4DD7-AC47-81CCDA599355}">
      <dgm:prSet custT="1"/>
      <dgm:spPr/>
      <dgm:t>
        <a:bodyPr/>
        <a:lstStyle/>
        <a:p>
          <a:endParaRPr kumimoji="1" lang="ja-JP" altLang="en-US" sz="800" b="1"/>
        </a:p>
      </dgm:t>
    </dgm:pt>
    <dgm:pt modelId="{40814978-FBD1-44FD-8F90-750C5F6DEF42}" type="sibTrans" cxnId="{3A97CC3C-FADF-4DD7-AC47-81CCDA599355}">
      <dgm:prSet/>
      <dgm:spPr/>
      <dgm:t>
        <a:bodyPr/>
        <a:lstStyle/>
        <a:p>
          <a:endParaRPr kumimoji="1" lang="ja-JP" altLang="en-US" sz="2800" b="1"/>
        </a:p>
      </dgm:t>
    </dgm:pt>
    <dgm:pt modelId="{5FF38BCD-3867-4EDE-A967-E6F44B84CB4E}">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600" b="1" dirty="0" smtClean="0"/>
            <a:t>留置権</a:t>
          </a:r>
          <a:endParaRPr kumimoji="1" lang="ja-JP" altLang="en-US" sz="1600" b="1" dirty="0"/>
        </a:p>
      </dgm:t>
    </dgm:pt>
    <dgm:pt modelId="{B5CD181B-AB5E-4900-BCDA-316F4AB489BA}" type="parTrans" cxnId="{18F314AB-50E9-4861-A0FD-5BC6B67530A2}">
      <dgm:prSet custT="1"/>
      <dgm:spPr/>
      <dgm:t>
        <a:bodyPr/>
        <a:lstStyle/>
        <a:p>
          <a:endParaRPr kumimoji="1" lang="ja-JP" altLang="en-US" sz="800" b="1"/>
        </a:p>
      </dgm:t>
    </dgm:pt>
    <dgm:pt modelId="{DB2295D5-727C-4247-9E90-33C55ADD0926}" type="sibTrans" cxnId="{18F314AB-50E9-4861-A0FD-5BC6B67530A2}">
      <dgm:prSet/>
      <dgm:spPr/>
      <dgm:t>
        <a:bodyPr/>
        <a:lstStyle/>
        <a:p>
          <a:endParaRPr kumimoji="1" lang="ja-JP" altLang="en-US" sz="2800" b="1"/>
        </a:p>
      </dgm:t>
    </dgm:pt>
    <dgm:pt modelId="{AA946314-BEC7-4C7D-AE36-839741EA02D9}">
      <dgm:prSet phldrT="[テキスト]" custT="1"/>
      <dgm:spPr/>
      <dgm:t>
        <a:bodyPr/>
        <a:lstStyle/>
        <a:p>
          <a:r>
            <a:rPr kumimoji="1" lang="ja-JP" altLang="en-US" sz="1600" b="1" dirty="0" smtClean="0"/>
            <a:t>優先弁済権</a:t>
          </a:r>
          <a:endParaRPr kumimoji="1" lang="en-US" altLang="ja-JP" sz="1600" b="1" dirty="0" smtClean="0"/>
        </a:p>
        <a:p>
          <a:r>
            <a:rPr kumimoji="1" lang="ja-JP" altLang="en-US" sz="1600" b="1" dirty="0" smtClean="0"/>
            <a:t>そのもの</a:t>
          </a:r>
          <a:endParaRPr kumimoji="1" lang="ja-JP" altLang="en-US" sz="1600" b="1" dirty="0"/>
        </a:p>
      </dgm:t>
    </dgm:pt>
    <dgm:pt modelId="{FDBFBCEE-B9AE-48D4-8E32-2842CFF51A5B}" type="parTrans" cxnId="{215EF419-75FE-4F37-8554-64B37FC299CB}">
      <dgm:prSet custT="1"/>
      <dgm:spPr/>
      <dgm:t>
        <a:bodyPr/>
        <a:lstStyle/>
        <a:p>
          <a:endParaRPr kumimoji="1" lang="ja-JP" altLang="en-US" sz="800" b="1"/>
        </a:p>
      </dgm:t>
    </dgm:pt>
    <dgm:pt modelId="{3B59D579-BA42-4A7E-A957-0609ED6DB2A0}" type="sibTrans" cxnId="{215EF419-75FE-4F37-8554-64B37FC299CB}">
      <dgm:prSet/>
      <dgm:spPr/>
      <dgm:t>
        <a:bodyPr/>
        <a:lstStyle/>
        <a:p>
          <a:endParaRPr kumimoji="1" lang="ja-JP" altLang="en-US" sz="2800" b="1"/>
        </a:p>
      </dgm:t>
    </dgm:pt>
    <dgm:pt modelId="{596E0AF0-147C-4051-BCB4-B229741083B1}">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600" b="1" dirty="0" smtClean="0"/>
            <a:t>先取特権</a:t>
          </a:r>
          <a:endParaRPr kumimoji="1" lang="ja-JP" altLang="en-US" sz="1600" b="1" dirty="0"/>
        </a:p>
      </dgm:t>
    </dgm:pt>
    <dgm:pt modelId="{E4ADAB68-AABE-4A87-B713-069D10526281}" type="parTrans" cxnId="{77961F7E-94A2-4034-ADCB-7633DAA59043}">
      <dgm:prSet custT="1"/>
      <dgm:spPr/>
      <dgm:t>
        <a:bodyPr/>
        <a:lstStyle/>
        <a:p>
          <a:endParaRPr kumimoji="1" lang="ja-JP" altLang="en-US" sz="800" b="1"/>
        </a:p>
      </dgm:t>
    </dgm:pt>
    <dgm:pt modelId="{10869B4E-E6F2-4A62-AD6F-097C482F850C}" type="sibTrans" cxnId="{77961F7E-94A2-4034-ADCB-7633DAA59043}">
      <dgm:prSet/>
      <dgm:spPr/>
      <dgm:t>
        <a:bodyPr/>
        <a:lstStyle/>
        <a:p>
          <a:endParaRPr kumimoji="1" lang="ja-JP" altLang="en-US" sz="2800" b="1"/>
        </a:p>
      </dgm:t>
    </dgm:pt>
    <dgm:pt modelId="{E2EAACA8-7FA7-4560-A756-9A3B7A896236}">
      <dgm:prSet phldrT="[テキスト]" custT="1"/>
      <dgm:spPr/>
      <dgm:t>
        <a:bodyPr/>
        <a:lstStyle/>
        <a:p>
          <a:r>
            <a:rPr kumimoji="1" lang="ja-JP" altLang="en-US" sz="1600" b="1" dirty="0" smtClean="0"/>
            <a:t>優先弁済権</a:t>
          </a:r>
          <a:endParaRPr kumimoji="1" lang="en-US" altLang="ja-JP" sz="1600" b="1" dirty="0" smtClean="0"/>
        </a:p>
        <a:p>
          <a:r>
            <a:rPr kumimoji="1" lang="ja-JP" altLang="en-US" sz="1600" b="1" dirty="0" smtClean="0"/>
            <a:t>＋留置効</a:t>
          </a:r>
          <a:endParaRPr kumimoji="1" lang="ja-JP" altLang="en-US" sz="1600" b="1" dirty="0"/>
        </a:p>
      </dgm:t>
    </dgm:pt>
    <dgm:pt modelId="{DDE10612-81C3-4A78-A4D3-978248A8B7D4}" type="parTrans" cxnId="{991D7D21-3170-4371-A334-97243B955F6B}">
      <dgm:prSet custT="1"/>
      <dgm:spPr/>
      <dgm:t>
        <a:bodyPr/>
        <a:lstStyle/>
        <a:p>
          <a:endParaRPr kumimoji="1" lang="ja-JP" altLang="en-US" sz="800" b="1"/>
        </a:p>
      </dgm:t>
    </dgm:pt>
    <dgm:pt modelId="{B6BBAD12-3ED2-484B-93CC-B39122484224}" type="sibTrans" cxnId="{991D7D21-3170-4371-A334-97243B955F6B}">
      <dgm:prSet/>
      <dgm:spPr/>
      <dgm:t>
        <a:bodyPr/>
        <a:lstStyle/>
        <a:p>
          <a:endParaRPr kumimoji="1" lang="ja-JP" altLang="en-US" sz="2800" b="1"/>
        </a:p>
      </dgm:t>
    </dgm:pt>
    <dgm:pt modelId="{1E42E1EA-3B86-48C2-94D9-F8310B95799F}">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600" b="1" dirty="0" smtClean="0"/>
            <a:t>質権</a:t>
          </a:r>
          <a:endParaRPr kumimoji="1" lang="ja-JP" altLang="en-US" sz="1600" b="1" dirty="0"/>
        </a:p>
      </dgm:t>
    </dgm:pt>
    <dgm:pt modelId="{493AB292-4E25-46EC-9169-3CC74222AE3B}" type="parTrans" cxnId="{51DED7C1-8B2A-4877-B8E2-5C668C2ED80D}">
      <dgm:prSet custT="1"/>
      <dgm:spPr/>
      <dgm:t>
        <a:bodyPr/>
        <a:lstStyle/>
        <a:p>
          <a:endParaRPr kumimoji="1" lang="ja-JP" altLang="en-US" sz="800" b="1"/>
        </a:p>
      </dgm:t>
    </dgm:pt>
    <dgm:pt modelId="{CD85F9AD-FF03-4772-90C3-9A12E089998E}" type="sibTrans" cxnId="{51DED7C1-8B2A-4877-B8E2-5C668C2ED80D}">
      <dgm:prSet/>
      <dgm:spPr/>
      <dgm:t>
        <a:bodyPr/>
        <a:lstStyle/>
        <a:p>
          <a:endParaRPr kumimoji="1" lang="ja-JP" altLang="en-US" sz="2800" b="1"/>
        </a:p>
      </dgm:t>
    </dgm:pt>
    <dgm:pt modelId="{D00BD7A1-848D-4FEC-82FE-13CFFC155875}">
      <dgm:prSet phldrT="[テキスト]" custT="1"/>
      <dgm:spPr/>
      <dgm:t>
        <a:bodyPr/>
        <a:lstStyle/>
        <a:p>
          <a:r>
            <a:rPr kumimoji="1" lang="ja-JP" altLang="en-US" sz="1600" b="1" smtClean="0"/>
            <a:t>優先弁済権</a:t>
          </a:r>
          <a:endParaRPr kumimoji="1" lang="en-US" altLang="ja-JP" sz="1600" b="1" dirty="0" smtClean="0"/>
        </a:p>
        <a:p>
          <a:r>
            <a:rPr kumimoji="1" lang="ja-JP" altLang="en-US" sz="1600" b="1" dirty="0" smtClean="0"/>
            <a:t>＋追及効</a:t>
          </a:r>
          <a:endParaRPr kumimoji="1" lang="ja-JP" altLang="en-US" sz="1600" b="1" dirty="0"/>
        </a:p>
      </dgm:t>
    </dgm:pt>
    <dgm:pt modelId="{A6D27F75-345A-4BB2-96E0-844080721449}" type="parTrans" cxnId="{6360E1E4-BAE6-4B15-81FD-03233CF928FD}">
      <dgm:prSet custT="1"/>
      <dgm:spPr/>
      <dgm:t>
        <a:bodyPr/>
        <a:lstStyle/>
        <a:p>
          <a:endParaRPr kumimoji="1" lang="ja-JP" altLang="en-US" sz="800" b="1"/>
        </a:p>
      </dgm:t>
    </dgm:pt>
    <dgm:pt modelId="{301D01F9-B5C1-4219-9BBF-6D3267A65864}" type="sibTrans" cxnId="{6360E1E4-BAE6-4B15-81FD-03233CF928FD}">
      <dgm:prSet/>
      <dgm:spPr/>
      <dgm:t>
        <a:bodyPr/>
        <a:lstStyle/>
        <a:p>
          <a:endParaRPr kumimoji="1" lang="ja-JP" altLang="en-US" sz="2800" b="1"/>
        </a:p>
      </dgm:t>
    </dgm:pt>
    <dgm:pt modelId="{19898BFA-ADC1-4627-8616-CEB35434F386}">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1600" b="1" dirty="0" smtClean="0"/>
            <a:t>抵当権</a:t>
          </a:r>
          <a:endParaRPr kumimoji="1" lang="ja-JP" altLang="en-US" sz="1600" b="1" dirty="0"/>
        </a:p>
      </dgm:t>
    </dgm:pt>
    <dgm:pt modelId="{A20BDEC0-69C4-414E-9463-35F336708DA0}" type="parTrans" cxnId="{01C01509-0714-4659-8187-A723EC4B4AB9}">
      <dgm:prSet custT="1"/>
      <dgm:spPr/>
      <dgm:t>
        <a:bodyPr/>
        <a:lstStyle/>
        <a:p>
          <a:endParaRPr kumimoji="1" lang="ja-JP" altLang="en-US" sz="800" b="1"/>
        </a:p>
      </dgm:t>
    </dgm:pt>
    <dgm:pt modelId="{DAFDFE14-09CC-41CD-84F7-272ED1ECB887}" type="sibTrans" cxnId="{01C01509-0714-4659-8187-A723EC4B4AB9}">
      <dgm:prSet/>
      <dgm:spPr/>
      <dgm:t>
        <a:bodyPr/>
        <a:lstStyle/>
        <a:p>
          <a:endParaRPr kumimoji="1" lang="ja-JP" altLang="en-US" sz="2800" b="1"/>
        </a:p>
      </dgm:t>
    </dgm:pt>
    <dgm:pt modelId="{C20D455F-A398-4920-A8DD-B73B8700EC18}">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600" b="1" dirty="0" smtClean="0"/>
            <a:t>保証</a:t>
          </a:r>
          <a:endParaRPr kumimoji="1" lang="ja-JP" altLang="en-US" sz="1600" b="1" dirty="0"/>
        </a:p>
      </dgm:t>
    </dgm:pt>
    <dgm:pt modelId="{58F8EF6C-4C43-40E7-8831-0F0CB354551F}" type="parTrans" cxnId="{21CC4717-4827-4609-BFB8-311F37229647}">
      <dgm:prSet custT="1"/>
      <dgm:spPr/>
      <dgm:t>
        <a:bodyPr/>
        <a:lstStyle/>
        <a:p>
          <a:endParaRPr kumimoji="1" lang="ja-JP" altLang="en-US" sz="800" b="1"/>
        </a:p>
      </dgm:t>
    </dgm:pt>
    <dgm:pt modelId="{D8CD7C0B-AF62-419E-80EB-2C558901616D}" type="sibTrans" cxnId="{21CC4717-4827-4609-BFB8-311F37229647}">
      <dgm:prSet/>
      <dgm:spPr/>
      <dgm:t>
        <a:bodyPr/>
        <a:lstStyle/>
        <a:p>
          <a:endParaRPr kumimoji="1" lang="ja-JP" altLang="en-US" sz="2800" b="1"/>
        </a:p>
      </dgm:t>
    </dgm:pt>
    <dgm:pt modelId="{ACC5D14D-9584-4B2C-BA2E-67914C51D890}">
      <dgm:prSet phldrT="[テキスト]" custT="1"/>
      <dgm:spPr/>
      <dgm:t>
        <a:bodyPr/>
        <a:lstStyle/>
        <a:p>
          <a:r>
            <a:rPr kumimoji="1" lang="ja-JP" altLang="en-US" sz="1600" b="1" dirty="0" smtClean="0"/>
            <a:t>履行拒絶の抗弁権</a:t>
          </a:r>
          <a:endParaRPr kumimoji="1" lang="ja-JP" altLang="en-US" sz="1600" b="1" dirty="0"/>
        </a:p>
      </dgm:t>
    </dgm:pt>
    <dgm:pt modelId="{9D0750AF-700D-412A-905A-12CBCCCA1BB3}" type="parTrans" cxnId="{929FC42E-FE71-44D9-98CA-BD3EF3A0C131}">
      <dgm:prSet/>
      <dgm:spPr/>
      <dgm:t>
        <a:bodyPr/>
        <a:lstStyle/>
        <a:p>
          <a:endParaRPr kumimoji="1" lang="ja-JP" altLang="en-US"/>
        </a:p>
      </dgm:t>
    </dgm:pt>
    <dgm:pt modelId="{28E1135C-7C77-4936-9CB7-69AC46CAAE8E}" type="sibTrans" cxnId="{929FC42E-FE71-44D9-98CA-BD3EF3A0C131}">
      <dgm:prSet/>
      <dgm:spPr/>
      <dgm:t>
        <a:bodyPr/>
        <a:lstStyle/>
        <a:p>
          <a:endParaRPr kumimoji="1" lang="ja-JP" altLang="en-US"/>
        </a:p>
      </dgm:t>
    </dgm:pt>
    <dgm:pt modelId="{C4751537-BA6B-4785-8E81-E9EA3CC15A2A}" type="pres">
      <dgm:prSet presAssocID="{F1102BA5-DE94-4AED-B62F-1B4C8BABE90D}" presName="diagram" presStyleCnt="0">
        <dgm:presLayoutVars>
          <dgm:chPref val="1"/>
          <dgm:dir/>
          <dgm:animOne val="branch"/>
          <dgm:animLvl val="lvl"/>
          <dgm:resizeHandles val="exact"/>
        </dgm:presLayoutVars>
      </dgm:prSet>
      <dgm:spPr/>
      <dgm:t>
        <a:bodyPr/>
        <a:lstStyle/>
        <a:p>
          <a:endParaRPr kumimoji="1" lang="ja-JP" altLang="en-US"/>
        </a:p>
      </dgm:t>
    </dgm:pt>
    <dgm:pt modelId="{3595EA73-B0AC-4851-895C-9E42167FE5B3}" type="pres">
      <dgm:prSet presAssocID="{99587466-15E0-4286-A2B9-07FC3C3E094F}" presName="root1" presStyleCnt="0"/>
      <dgm:spPr/>
    </dgm:pt>
    <dgm:pt modelId="{D32A8103-642D-4B7B-87CA-61291B72B5D7}" type="pres">
      <dgm:prSet presAssocID="{99587466-15E0-4286-A2B9-07FC3C3E094F}" presName="LevelOneTextNode" presStyleLbl="node0" presStyleIdx="0" presStyleCnt="1" custScaleX="121000" custScaleY="161051">
        <dgm:presLayoutVars>
          <dgm:chPref val="3"/>
        </dgm:presLayoutVars>
      </dgm:prSet>
      <dgm:spPr/>
      <dgm:t>
        <a:bodyPr/>
        <a:lstStyle/>
        <a:p>
          <a:endParaRPr kumimoji="1" lang="ja-JP" altLang="en-US"/>
        </a:p>
      </dgm:t>
    </dgm:pt>
    <dgm:pt modelId="{2244A5C4-9B02-495D-8798-64E4F2A59CDB}" type="pres">
      <dgm:prSet presAssocID="{99587466-15E0-4286-A2B9-07FC3C3E094F}" presName="level2hierChild" presStyleCnt="0"/>
      <dgm:spPr/>
    </dgm:pt>
    <dgm:pt modelId="{8B59849E-AA06-4FEB-89AB-6CDA740175AC}" type="pres">
      <dgm:prSet presAssocID="{998BE8EB-E0F4-4288-B021-C56D4C6DE039}" presName="conn2-1" presStyleLbl="parChTrans1D2" presStyleIdx="0" presStyleCnt="2"/>
      <dgm:spPr/>
      <dgm:t>
        <a:bodyPr/>
        <a:lstStyle/>
        <a:p>
          <a:endParaRPr kumimoji="1" lang="ja-JP" altLang="en-US"/>
        </a:p>
      </dgm:t>
    </dgm:pt>
    <dgm:pt modelId="{27EC15AA-97A1-490F-B1D2-D32D5F7FA15F}" type="pres">
      <dgm:prSet presAssocID="{998BE8EB-E0F4-4288-B021-C56D4C6DE039}" presName="connTx" presStyleLbl="parChTrans1D2" presStyleIdx="0" presStyleCnt="2"/>
      <dgm:spPr/>
      <dgm:t>
        <a:bodyPr/>
        <a:lstStyle/>
        <a:p>
          <a:endParaRPr kumimoji="1" lang="ja-JP" altLang="en-US"/>
        </a:p>
      </dgm:t>
    </dgm:pt>
    <dgm:pt modelId="{2A70C591-35C8-4168-831E-F718B45AD4D7}" type="pres">
      <dgm:prSet presAssocID="{AEABFC46-2B93-4827-8CD5-5C60F211E521}" presName="root2" presStyleCnt="0"/>
      <dgm:spPr/>
    </dgm:pt>
    <dgm:pt modelId="{0BFB35EB-52CB-4851-B64A-1F274210194C}" type="pres">
      <dgm:prSet presAssocID="{AEABFC46-2B93-4827-8CD5-5C60F211E521}" presName="LevelTwoTextNode" presStyleLbl="node2" presStyleIdx="0" presStyleCnt="2" custScaleX="110000" custScaleY="133100">
        <dgm:presLayoutVars>
          <dgm:chPref val="3"/>
        </dgm:presLayoutVars>
      </dgm:prSet>
      <dgm:spPr/>
      <dgm:t>
        <a:bodyPr/>
        <a:lstStyle/>
        <a:p>
          <a:endParaRPr kumimoji="1" lang="ja-JP" altLang="en-US"/>
        </a:p>
      </dgm:t>
    </dgm:pt>
    <dgm:pt modelId="{B74BC329-1E6B-4F61-B37D-00B5320D8674}" type="pres">
      <dgm:prSet presAssocID="{AEABFC46-2B93-4827-8CD5-5C60F211E521}" presName="level3hierChild" presStyleCnt="0"/>
      <dgm:spPr/>
    </dgm:pt>
    <dgm:pt modelId="{B050AD57-94F5-4FBC-91D6-863D577BBCE5}" type="pres">
      <dgm:prSet presAssocID="{BFDFFFAE-65DD-4DC7-AF77-34832BC03273}" presName="conn2-1" presStyleLbl="parChTrans1D3" presStyleIdx="0" presStyleCnt="4"/>
      <dgm:spPr/>
      <dgm:t>
        <a:bodyPr/>
        <a:lstStyle/>
        <a:p>
          <a:endParaRPr kumimoji="1" lang="ja-JP" altLang="en-US"/>
        </a:p>
      </dgm:t>
    </dgm:pt>
    <dgm:pt modelId="{B2B2AA59-94E4-4B9B-AB2F-3E98BC513B6E}" type="pres">
      <dgm:prSet presAssocID="{BFDFFFAE-65DD-4DC7-AF77-34832BC03273}" presName="connTx" presStyleLbl="parChTrans1D3" presStyleIdx="0" presStyleCnt="4"/>
      <dgm:spPr/>
      <dgm:t>
        <a:bodyPr/>
        <a:lstStyle/>
        <a:p>
          <a:endParaRPr kumimoji="1" lang="ja-JP" altLang="en-US"/>
        </a:p>
      </dgm:t>
    </dgm:pt>
    <dgm:pt modelId="{5184CF20-86DB-45B8-8DB4-222E9E50DB79}" type="pres">
      <dgm:prSet presAssocID="{BC7524BF-1711-4786-9467-0B1AED8B5A7B}" presName="root2" presStyleCnt="0"/>
      <dgm:spPr/>
    </dgm:pt>
    <dgm:pt modelId="{1FFA53D1-6BF8-4A26-83BE-946C0F469C2F}" type="pres">
      <dgm:prSet presAssocID="{BC7524BF-1711-4786-9467-0B1AED8B5A7B}" presName="LevelTwoTextNode" presStyleLbl="node3" presStyleIdx="0" presStyleCnt="4" custScaleX="121001" custScaleY="133100">
        <dgm:presLayoutVars>
          <dgm:chPref val="3"/>
        </dgm:presLayoutVars>
      </dgm:prSet>
      <dgm:spPr/>
      <dgm:t>
        <a:bodyPr/>
        <a:lstStyle/>
        <a:p>
          <a:endParaRPr kumimoji="1" lang="ja-JP" altLang="en-US"/>
        </a:p>
      </dgm:t>
    </dgm:pt>
    <dgm:pt modelId="{6F737AC6-2C4D-47F2-B03D-BF2CB02C992E}" type="pres">
      <dgm:prSet presAssocID="{BC7524BF-1711-4786-9467-0B1AED8B5A7B}" presName="level3hierChild" presStyleCnt="0"/>
      <dgm:spPr/>
    </dgm:pt>
    <dgm:pt modelId="{CC4BFA90-27F2-4EC6-85B3-E5DF8E1BC93B}" type="pres">
      <dgm:prSet presAssocID="{58F8EF6C-4C43-40E7-8831-0F0CB354551F}" presName="conn2-1" presStyleLbl="parChTrans1D4" presStyleIdx="0" presStyleCnt="10"/>
      <dgm:spPr/>
      <dgm:t>
        <a:bodyPr/>
        <a:lstStyle/>
        <a:p>
          <a:endParaRPr kumimoji="1" lang="ja-JP" altLang="en-US"/>
        </a:p>
      </dgm:t>
    </dgm:pt>
    <dgm:pt modelId="{58100B87-A88C-4C07-A8F5-3E4694FF7254}" type="pres">
      <dgm:prSet presAssocID="{58F8EF6C-4C43-40E7-8831-0F0CB354551F}" presName="connTx" presStyleLbl="parChTrans1D4" presStyleIdx="0" presStyleCnt="10"/>
      <dgm:spPr/>
      <dgm:t>
        <a:bodyPr/>
        <a:lstStyle/>
        <a:p>
          <a:endParaRPr kumimoji="1" lang="ja-JP" altLang="en-US"/>
        </a:p>
      </dgm:t>
    </dgm:pt>
    <dgm:pt modelId="{737481FA-9945-43D1-9A80-300D8900B186}" type="pres">
      <dgm:prSet presAssocID="{C20D455F-A398-4920-A8DD-B73B8700EC18}" presName="root2" presStyleCnt="0"/>
      <dgm:spPr/>
    </dgm:pt>
    <dgm:pt modelId="{C1138CC5-B269-42AA-9A0E-07A4AEA6B437}" type="pres">
      <dgm:prSet presAssocID="{C20D455F-A398-4920-A8DD-B73B8700EC18}" presName="LevelTwoTextNode" presStyleLbl="node4" presStyleIdx="0" presStyleCnt="10" custScaleX="110000" custScaleY="110000" custLinFactNeighborX="218">
        <dgm:presLayoutVars>
          <dgm:chPref val="3"/>
        </dgm:presLayoutVars>
      </dgm:prSet>
      <dgm:spPr/>
      <dgm:t>
        <a:bodyPr/>
        <a:lstStyle/>
        <a:p>
          <a:endParaRPr kumimoji="1" lang="ja-JP" altLang="en-US"/>
        </a:p>
      </dgm:t>
    </dgm:pt>
    <dgm:pt modelId="{E9B5CBD8-3A31-4DF1-8DF8-7032F73A4896}" type="pres">
      <dgm:prSet presAssocID="{C20D455F-A398-4920-A8DD-B73B8700EC18}" presName="level3hierChild" presStyleCnt="0"/>
      <dgm:spPr/>
    </dgm:pt>
    <dgm:pt modelId="{220C9A61-DCD4-4BDC-ABC0-EC52E471E2A8}" type="pres">
      <dgm:prSet presAssocID="{4DC555EB-67C4-4607-9C5F-9C25B8A48299}" presName="conn2-1" presStyleLbl="parChTrans1D3" presStyleIdx="1" presStyleCnt="4"/>
      <dgm:spPr/>
      <dgm:t>
        <a:bodyPr/>
        <a:lstStyle/>
        <a:p>
          <a:endParaRPr kumimoji="1" lang="ja-JP" altLang="en-US"/>
        </a:p>
      </dgm:t>
    </dgm:pt>
    <dgm:pt modelId="{6342DBB1-5872-4CB4-AD0C-28F6B6219FB2}" type="pres">
      <dgm:prSet presAssocID="{4DC555EB-67C4-4607-9C5F-9C25B8A48299}" presName="connTx" presStyleLbl="parChTrans1D3" presStyleIdx="1" presStyleCnt="4"/>
      <dgm:spPr/>
      <dgm:t>
        <a:bodyPr/>
        <a:lstStyle/>
        <a:p>
          <a:endParaRPr kumimoji="1" lang="ja-JP" altLang="en-US"/>
        </a:p>
      </dgm:t>
    </dgm:pt>
    <dgm:pt modelId="{9D52E481-E282-4D0F-944C-15C5C25E43F8}" type="pres">
      <dgm:prSet presAssocID="{38F4F242-0630-4882-9D4A-4055020E819A}" presName="root2" presStyleCnt="0"/>
      <dgm:spPr/>
    </dgm:pt>
    <dgm:pt modelId="{0EE78313-1BC6-41E4-BA26-7E890A7F409A}" type="pres">
      <dgm:prSet presAssocID="{38F4F242-0630-4882-9D4A-4055020E819A}" presName="LevelTwoTextNode" presStyleLbl="node3" presStyleIdx="1" presStyleCnt="4" custScaleX="121001" custScaleY="133100">
        <dgm:presLayoutVars>
          <dgm:chPref val="3"/>
        </dgm:presLayoutVars>
      </dgm:prSet>
      <dgm:spPr/>
      <dgm:t>
        <a:bodyPr/>
        <a:lstStyle/>
        <a:p>
          <a:endParaRPr kumimoji="1" lang="ja-JP" altLang="en-US"/>
        </a:p>
      </dgm:t>
    </dgm:pt>
    <dgm:pt modelId="{EE39EBC4-9380-4B03-8E48-3BF2C5D5052F}" type="pres">
      <dgm:prSet presAssocID="{38F4F242-0630-4882-9D4A-4055020E819A}" presName="level3hierChild" presStyleCnt="0"/>
      <dgm:spPr/>
    </dgm:pt>
    <dgm:pt modelId="{923A00A4-E2F4-4282-94C4-610A69AC37D0}" type="pres">
      <dgm:prSet presAssocID="{190E0F6D-7D2E-4CFE-8E82-E4B3CC6C7B3B}" presName="conn2-1" presStyleLbl="parChTrans1D4" presStyleIdx="1" presStyleCnt="10"/>
      <dgm:spPr/>
      <dgm:t>
        <a:bodyPr/>
        <a:lstStyle/>
        <a:p>
          <a:endParaRPr kumimoji="1" lang="ja-JP" altLang="en-US"/>
        </a:p>
      </dgm:t>
    </dgm:pt>
    <dgm:pt modelId="{ABE301B8-98AA-4616-B5CF-27C740F82085}" type="pres">
      <dgm:prSet presAssocID="{190E0F6D-7D2E-4CFE-8E82-E4B3CC6C7B3B}" presName="connTx" presStyleLbl="parChTrans1D4" presStyleIdx="1" presStyleCnt="10"/>
      <dgm:spPr/>
      <dgm:t>
        <a:bodyPr/>
        <a:lstStyle/>
        <a:p>
          <a:endParaRPr kumimoji="1" lang="ja-JP" altLang="en-US"/>
        </a:p>
      </dgm:t>
    </dgm:pt>
    <dgm:pt modelId="{0C63F0D3-0958-4EF1-8C28-66B494FC01A5}" type="pres">
      <dgm:prSet presAssocID="{6325C317-E712-43A4-9FE6-617083950319}" presName="root2" presStyleCnt="0"/>
      <dgm:spPr/>
    </dgm:pt>
    <dgm:pt modelId="{54968BB5-5E54-4858-AB9C-AD37887B41A0}" type="pres">
      <dgm:prSet presAssocID="{6325C317-E712-43A4-9FE6-617083950319}" presName="LevelTwoTextNode" presStyleLbl="node4" presStyleIdx="1" presStyleCnt="10" custScaleX="110000" custScaleY="110000" custLinFactNeighborX="218">
        <dgm:presLayoutVars>
          <dgm:chPref val="3"/>
        </dgm:presLayoutVars>
      </dgm:prSet>
      <dgm:spPr/>
      <dgm:t>
        <a:bodyPr/>
        <a:lstStyle/>
        <a:p>
          <a:endParaRPr kumimoji="1" lang="ja-JP" altLang="en-US"/>
        </a:p>
      </dgm:t>
    </dgm:pt>
    <dgm:pt modelId="{012FF3DC-1052-4EE0-B164-8AA15EF93D71}" type="pres">
      <dgm:prSet presAssocID="{6325C317-E712-43A4-9FE6-617083950319}" presName="level3hierChild" presStyleCnt="0"/>
      <dgm:spPr/>
    </dgm:pt>
    <dgm:pt modelId="{FC305540-65E2-4653-916F-785EC598D09F}" type="pres">
      <dgm:prSet presAssocID="{2EC2CE04-AD9A-4AE6-8181-C61FB9E0A541}" presName="conn2-1" presStyleLbl="parChTrans1D2" presStyleIdx="1" presStyleCnt="2"/>
      <dgm:spPr/>
      <dgm:t>
        <a:bodyPr/>
        <a:lstStyle/>
        <a:p>
          <a:endParaRPr kumimoji="1" lang="ja-JP" altLang="en-US"/>
        </a:p>
      </dgm:t>
    </dgm:pt>
    <dgm:pt modelId="{3A7A296E-68B1-4A68-A28E-60B50A1A19CA}" type="pres">
      <dgm:prSet presAssocID="{2EC2CE04-AD9A-4AE6-8181-C61FB9E0A541}" presName="connTx" presStyleLbl="parChTrans1D2" presStyleIdx="1" presStyleCnt="2"/>
      <dgm:spPr/>
      <dgm:t>
        <a:bodyPr/>
        <a:lstStyle/>
        <a:p>
          <a:endParaRPr kumimoji="1" lang="ja-JP" altLang="en-US"/>
        </a:p>
      </dgm:t>
    </dgm:pt>
    <dgm:pt modelId="{CEB7E2B8-A2BA-4DDE-BDD4-7422D74408CB}" type="pres">
      <dgm:prSet presAssocID="{7D0BE751-684C-4C50-A660-B85EABCCDDD4}" presName="root2" presStyleCnt="0"/>
      <dgm:spPr/>
    </dgm:pt>
    <dgm:pt modelId="{600B2E6D-0C03-4098-AA17-C9A86AC0AB0C}" type="pres">
      <dgm:prSet presAssocID="{7D0BE751-684C-4C50-A660-B85EABCCDDD4}" presName="LevelTwoTextNode" presStyleLbl="node2" presStyleIdx="1" presStyleCnt="2" custScaleX="110000" custScaleY="133100">
        <dgm:presLayoutVars>
          <dgm:chPref val="3"/>
        </dgm:presLayoutVars>
      </dgm:prSet>
      <dgm:spPr/>
      <dgm:t>
        <a:bodyPr/>
        <a:lstStyle/>
        <a:p>
          <a:endParaRPr kumimoji="1" lang="ja-JP" altLang="en-US"/>
        </a:p>
      </dgm:t>
    </dgm:pt>
    <dgm:pt modelId="{69D8C8C9-AD4E-4270-A2AE-F868743ADE65}" type="pres">
      <dgm:prSet presAssocID="{7D0BE751-684C-4C50-A660-B85EABCCDDD4}" presName="level3hierChild" presStyleCnt="0"/>
      <dgm:spPr/>
    </dgm:pt>
    <dgm:pt modelId="{3B806F02-3769-4D8E-8F01-8295A261DBDD}" type="pres">
      <dgm:prSet presAssocID="{D01A33EC-1709-4D3C-A719-AC2D96390279}" presName="conn2-1" presStyleLbl="parChTrans1D3" presStyleIdx="2" presStyleCnt="4"/>
      <dgm:spPr/>
      <dgm:t>
        <a:bodyPr/>
        <a:lstStyle/>
        <a:p>
          <a:endParaRPr kumimoji="1" lang="ja-JP" altLang="en-US"/>
        </a:p>
      </dgm:t>
    </dgm:pt>
    <dgm:pt modelId="{C669129F-AB68-48BF-A2A4-C89D301DC7FA}" type="pres">
      <dgm:prSet presAssocID="{D01A33EC-1709-4D3C-A719-AC2D96390279}" presName="connTx" presStyleLbl="parChTrans1D3" presStyleIdx="2" presStyleCnt="4"/>
      <dgm:spPr/>
      <dgm:t>
        <a:bodyPr/>
        <a:lstStyle/>
        <a:p>
          <a:endParaRPr kumimoji="1" lang="ja-JP" altLang="en-US"/>
        </a:p>
      </dgm:t>
    </dgm:pt>
    <dgm:pt modelId="{E9AFE1D3-C910-4693-8059-01187B8BF419}" type="pres">
      <dgm:prSet presAssocID="{6FA3721A-CE27-4392-A0B4-CAF1F24138FD}" presName="root2" presStyleCnt="0"/>
      <dgm:spPr/>
    </dgm:pt>
    <dgm:pt modelId="{27B40409-4380-4D05-811B-23154A436DFF}" type="pres">
      <dgm:prSet presAssocID="{6FA3721A-CE27-4392-A0B4-CAF1F24138FD}" presName="LevelTwoTextNode" presStyleLbl="node3" presStyleIdx="2" presStyleCnt="4" custScaleX="121001" custScaleY="133100">
        <dgm:presLayoutVars>
          <dgm:chPref val="3"/>
        </dgm:presLayoutVars>
      </dgm:prSet>
      <dgm:spPr/>
      <dgm:t>
        <a:bodyPr/>
        <a:lstStyle/>
        <a:p>
          <a:endParaRPr kumimoji="1" lang="ja-JP" altLang="en-US"/>
        </a:p>
      </dgm:t>
    </dgm:pt>
    <dgm:pt modelId="{8399A81A-BD28-4892-BAC0-6024E15BB85E}" type="pres">
      <dgm:prSet presAssocID="{6FA3721A-CE27-4392-A0B4-CAF1F24138FD}" presName="level3hierChild" presStyleCnt="0"/>
      <dgm:spPr/>
    </dgm:pt>
    <dgm:pt modelId="{BCC37230-AE56-4F33-995F-F35BD37DB790}" type="pres">
      <dgm:prSet presAssocID="{9D0750AF-700D-412A-905A-12CBCCCA1BB3}" presName="conn2-1" presStyleLbl="parChTrans1D4" presStyleIdx="2" presStyleCnt="10"/>
      <dgm:spPr/>
      <dgm:t>
        <a:bodyPr/>
        <a:lstStyle/>
        <a:p>
          <a:endParaRPr kumimoji="1" lang="ja-JP" altLang="en-US"/>
        </a:p>
      </dgm:t>
    </dgm:pt>
    <dgm:pt modelId="{14357726-F570-4C91-836B-08A0E7CB1E4D}" type="pres">
      <dgm:prSet presAssocID="{9D0750AF-700D-412A-905A-12CBCCCA1BB3}" presName="connTx" presStyleLbl="parChTrans1D4" presStyleIdx="2" presStyleCnt="10"/>
      <dgm:spPr/>
      <dgm:t>
        <a:bodyPr/>
        <a:lstStyle/>
        <a:p>
          <a:endParaRPr kumimoji="1" lang="ja-JP" altLang="en-US"/>
        </a:p>
      </dgm:t>
    </dgm:pt>
    <dgm:pt modelId="{99934EC4-9A22-44F6-8C70-324E3CF906C6}" type="pres">
      <dgm:prSet presAssocID="{ACC5D14D-9584-4B2C-BA2E-67914C51D890}" presName="root2" presStyleCnt="0"/>
      <dgm:spPr/>
    </dgm:pt>
    <dgm:pt modelId="{2CCD5B36-061F-4002-88EA-4EDAD8214AAF}" type="pres">
      <dgm:prSet presAssocID="{ACC5D14D-9584-4B2C-BA2E-67914C51D890}" presName="LevelTwoTextNode" presStyleLbl="node4" presStyleIdx="2" presStyleCnt="10" custScaleX="110000">
        <dgm:presLayoutVars>
          <dgm:chPref val="3"/>
        </dgm:presLayoutVars>
      </dgm:prSet>
      <dgm:spPr/>
      <dgm:t>
        <a:bodyPr/>
        <a:lstStyle/>
        <a:p>
          <a:endParaRPr kumimoji="1" lang="ja-JP" altLang="en-US"/>
        </a:p>
      </dgm:t>
    </dgm:pt>
    <dgm:pt modelId="{9EE5AF6D-562C-4793-8E2E-7F0736D04BB0}" type="pres">
      <dgm:prSet presAssocID="{ACC5D14D-9584-4B2C-BA2E-67914C51D890}" presName="level3hierChild" presStyleCnt="0"/>
      <dgm:spPr/>
    </dgm:pt>
    <dgm:pt modelId="{B50397F5-C4B6-413A-AF72-687932145BAF}" type="pres">
      <dgm:prSet presAssocID="{B5CD181B-AB5E-4900-BCDA-316F4AB489BA}" presName="conn2-1" presStyleLbl="parChTrans1D4" presStyleIdx="3" presStyleCnt="10"/>
      <dgm:spPr/>
      <dgm:t>
        <a:bodyPr/>
        <a:lstStyle/>
        <a:p>
          <a:endParaRPr kumimoji="1" lang="ja-JP" altLang="en-US"/>
        </a:p>
      </dgm:t>
    </dgm:pt>
    <dgm:pt modelId="{E956E7D0-E6D5-45A5-994C-CFCD8BDAA70C}" type="pres">
      <dgm:prSet presAssocID="{B5CD181B-AB5E-4900-BCDA-316F4AB489BA}" presName="connTx" presStyleLbl="parChTrans1D4" presStyleIdx="3" presStyleCnt="10"/>
      <dgm:spPr/>
      <dgm:t>
        <a:bodyPr/>
        <a:lstStyle/>
        <a:p>
          <a:endParaRPr kumimoji="1" lang="ja-JP" altLang="en-US"/>
        </a:p>
      </dgm:t>
    </dgm:pt>
    <dgm:pt modelId="{43D1A719-5BDD-47A1-AB48-76EF21EBA39A}" type="pres">
      <dgm:prSet presAssocID="{5FF38BCD-3867-4EDE-A967-E6F44B84CB4E}" presName="root2" presStyleCnt="0"/>
      <dgm:spPr/>
    </dgm:pt>
    <dgm:pt modelId="{E06E6810-59C1-4FC3-B5B7-1107ED4BE69B}" type="pres">
      <dgm:prSet presAssocID="{5FF38BCD-3867-4EDE-A967-E6F44B84CB4E}" presName="LevelTwoTextNode" presStyleLbl="node4" presStyleIdx="3" presStyleCnt="10" custScaleY="110000" custLinFactNeighborX="-281">
        <dgm:presLayoutVars>
          <dgm:chPref val="3"/>
        </dgm:presLayoutVars>
      </dgm:prSet>
      <dgm:spPr/>
      <dgm:t>
        <a:bodyPr/>
        <a:lstStyle/>
        <a:p>
          <a:endParaRPr kumimoji="1" lang="ja-JP" altLang="en-US"/>
        </a:p>
      </dgm:t>
    </dgm:pt>
    <dgm:pt modelId="{D5D690E1-9897-4D3E-B920-311D84B18305}" type="pres">
      <dgm:prSet presAssocID="{5FF38BCD-3867-4EDE-A967-E6F44B84CB4E}" presName="level3hierChild" presStyleCnt="0"/>
      <dgm:spPr/>
    </dgm:pt>
    <dgm:pt modelId="{94F7FD00-E5AE-4783-8212-E33DE6E92C16}" type="pres">
      <dgm:prSet presAssocID="{3143BC40-E306-4EDD-A3D4-FC32FB6277EB}" presName="conn2-1" presStyleLbl="parChTrans1D3" presStyleIdx="3" presStyleCnt="4"/>
      <dgm:spPr/>
      <dgm:t>
        <a:bodyPr/>
        <a:lstStyle/>
        <a:p>
          <a:endParaRPr kumimoji="1" lang="ja-JP" altLang="en-US"/>
        </a:p>
      </dgm:t>
    </dgm:pt>
    <dgm:pt modelId="{03ABE591-E907-43CE-8E18-02F80C2E10A2}" type="pres">
      <dgm:prSet presAssocID="{3143BC40-E306-4EDD-A3D4-FC32FB6277EB}" presName="connTx" presStyleLbl="parChTrans1D3" presStyleIdx="3" presStyleCnt="4"/>
      <dgm:spPr/>
      <dgm:t>
        <a:bodyPr/>
        <a:lstStyle/>
        <a:p>
          <a:endParaRPr kumimoji="1" lang="ja-JP" altLang="en-US"/>
        </a:p>
      </dgm:t>
    </dgm:pt>
    <dgm:pt modelId="{11B8A763-3D7F-4E49-BB76-C7D2B212224A}" type="pres">
      <dgm:prSet presAssocID="{70D10A57-43AB-47AD-A81D-3EDBC6585E8C}" presName="root2" presStyleCnt="0"/>
      <dgm:spPr/>
    </dgm:pt>
    <dgm:pt modelId="{EE07FF54-DB2C-48C9-9236-20B572909366}" type="pres">
      <dgm:prSet presAssocID="{70D10A57-43AB-47AD-A81D-3EDBC6585E8C}" presName="LevelTwoTextNode" presStyleLbl="node3" presStyleIdx="3" presStyleCnt="4" custScaleX="121001" custScaleY="133100">
        <dgm:presLayoutVars>
          <dgm:chPref val="3"/>
        </dgm:presLayoutVars>
      </dgm:prSet>
      <dgm:spPr/>
      <dgm:t>
        <a:bodyPr/>
        <a:lstStyle/>
        <a:p>
          <a:endParaRPr kumimoji="1" lang="ja-JP" altLang="en-US"/>
        </a:p>
      </dgm:t>
    </dgm:pt>
    <dgm:pt modelId="{2FBDBACE-FAAE-4F31-9134-AFBDCC00B56A}" type="pres">
      <dgm:prSet presAssocID="{70D10A57-43AB-47AD-A81D-3EDBC6585E8C}" presName="level3hierChild" presStyleCnt="0"/>
      <dgm:spPr/>
    </dgm:pt>
    <dgm:pt modelId="{1303CE9F-43BA-4BD5-A69B-DF2CE3336029}" type="pres">
      <dgm:prSet presAssocID="{FDBFBCEE-B9AE-48D4-8E32-2842CFF51A5B}" presName="conn2-1" presStyleLbl="parChTrans1D4" presStyleIdx="4" presStyleCnt="10"/>
      <dgm:spPr/>
      <dgm:t>
        <a:bodyPr/>
        <a:lstStyle/>
        <a:p>
          <a:endParaRPr kumimoji="1" lang="ja-JP" altLang="en-US"/>
        </a:p>
      </dgm:t>
    </dgm:pt>
    <dgm:pt modelId="{AE050834-F22B-4578-B0AA-A78172050E15}" type="pres">
      <dgm:prSet presAssocID="{FDBFBCEE-B9AE-48D4-8E32-2842CFF51A5B}" presName="connTx" presStyleLbl="parChTrans1D4" presStyleIdx="4" presStyleCnt="10"/>
      <dgm:spPr/>
      <dgm:t>
        <a:bodyPr/>
        <a:lstStyle/>
        <a:p>
          <a:endParaRPr kumimoji="1" lang="ja-JP" altLang="en-US"/>
        </a:p>
      </dgm:t>
    </dgm:pt>
    <dgm:pt modelId="{32D474A1-60BB-44BE-9EAC-F797B1013C24}" type="pres">
      <dgm:prSet presAssocID="{AA946314-BEC7-4C7D-AE36-839741EA02D9}" presName="root2" presStyleCnt="0"/>
      <dgm:spPr/>
    </dgm:pt>
    <dgm:pt modelId="{87211E38-4568-4BB1-8059-D29DD999E909}" type="pres">
      <dgm:prSet presAssocID="{AA946314-BEC7-4C7D-AE36-839741EA02D9}" presName="LevelTwoTextNode" presStyleLbl="node4" presStyleIdx="4" presStyleCnt="10" custScaleX="110000" custScaleY="110000">
        <dgm:presLayoutVars>
          <dgm:chPref val="3"/>
        </dgm:presLayoutVars>
      </dgm:prSet>
      <dgm:spPr/>
      <dgm:t>
        <a:bodyPr/>
        <a:lstStyle/>
        <a:p>
          <a:endParaRPr kumimoji="1" lang="ja-JP" altLang="en-US"/>
        </a:p>
      </dgm:t>
    </dgm:pt>
    <dgm:pt modelId="{54B694B4-5CDE-4A84-9187-601C684C3D2B}" type="pres">
      <dgm:prSet presAssocID="{AA946314-BEC7-4C7D-AE36-839741EA02D9}" presName="level3hierChild" presStyleCnt="0"/>
      <dgm:spPr/>
    </dgm:pt>
    <dgm:pt modelId="{861DC03A-A891-406E-8050-5F107830B26A}" type="pres">
      <dgm:prSet presAssocID="{E4ADAB68-AABE-4A87-B713-069D10526281}" presName="conn2-1" presStyleLbl="parChTrans1D4" presStyleIdx="5" presStyleCnt="10"/>
      <dgm:spPr/>
      <dgm:t>
        <a:bodyPr/>
        <a:lstStyle/>
        <a:p>
          <a:endParaRPr kumimoji="1" lang="ja-JP" altLang="en-US"/>
        </a:p>
      </dgm:t>
    </dgm:pt>
    <dgm:pt modelId="{C7F73258-6AD6-499D-B3F4-E12B4AA67CCF}" type="pres">
      <dgm:prSet presAssocID="{E4ADAB68-AABE-4A87-B713-069D10526281}" presName="connTx" presStyleLbl="parChTrans1D4" presStyleIdx="5" presStyleCnt="10"/>
      <dgm:spPr/>
      <dgm:t>
        <a:bodyPr/>
        <a:lstStyle/>
        <a:p>
          <a:endParaRPr kumimoji="1" lang="ja-JP" altLang="en-US"/>
        </a:p>
      </dgm:t>
    </dgm:pt>
    <dgm:pt modelId="{05F8FB2D-30CC-4312-B83E-1CEE5A018854}" type="pres">
      <dgm:prSet presAssocID="{596E0AF0-147C-4051-BCB4-B229741083B1}" presName="root2" presStyleCnt="0"/>
      <dgm:spPr/>
    </dgm:pt>
    <dgm:pt modelId="{E3B075B5-36F8-4952-B030-0BD10AB95567}" type="pres">
      <dgm:prSet presAssocID="{596E0AF0-147C-4051-BCB4-B229741083B1}" presName="LevelTwoTextNode" presStyleLbl="node4" presStyleIdx="5" presStyleCnt="10" custScaleY="110000">
        <dgm:presLayoutVars>
          <dgm:chPref val="3"/>
        </dgm:presLayoutVars>
      </dgm:prSet>
      <dgm:spPr/>
      <dgm:t>
        <a:bodyPr/>
        <a:lstStyle/>
        <a:p>
          <a:endParaRPr kumimoji="1" lang="ja-JP" altLang="en-US"/>
        </a:p>
      </dgm:t>
    </dgm:pt>
    <dgm:pt modelId="{1EBA6B49-4253-4CA0-888B-4684CDC01144}" type="pres">
      <dgm:prSet presAssocID="{596E0AF0-147C-4051-BCB4-B229741083B1}" presName="level3hierChild" presStyleCnt="0"/>
      <dgm:spPr/>
    </dgm:pt>
    <dgm:pt modelId="{A3F60D46-991A-4F09-AB68-2D47B6556471}" type="pres">
      <dgm:prSet presAssocID="{DDE10612-81C3-4A78-A4D3-978248A8B7D4}" presName="conn2-1" presStyleLbl="parChTrans1D4" presStyleIdx="6" presStyleCnt="10"/>
      <dgm:spPr/>
      <dgm:t>
        <a:bodyPr/>
        <a:lstStyle/>
        <a:p>
          <a:endParaRPr kumimoji="1" lang="ja-JP" altLang="en-US"/>
        </a:p>
      </dgm:t>
    </dgm:pt>
    <dgm:pt modelId="{321C47DA-CF78-4294-87FE-E5069063183D}" type="pres">
      <dgm:prSet presAssocID="{DDE10612-81C3-4A78-A4D3-978248A8B7D4}" presName="connTx" presStyleLbl="parChTrans1D4" presStyleIdx="6" presStyleCnt="10"/>
      <dgm:spPr/>
      <dgm:t>
        <a:bodyPr/>
        <a:lstStyle/>
        <a:p>
          <a:endParaRPr kumimoji="1" lang="ja-JP" altLang="en-US"/>
        </a:p>
      </dgm:t>
    </dgm:pt>
    <dgm:pt modelId="{1BE6C454-A63B-4FE3-8E7B-55EDABAD3C39}" type="pres">
      <dgm:prSet presAssocID="{E2EAACA8-7FA7-4560-A756-9A3B7A896236}" presName="root2" presStyleCnt="0"/>
      <dgm:spPr/>
    </dgm:pt>
    <dgm:pt modelId="{88A5BCE1-8862-4495-824C-587517D497ED}" type="pres">
      <dgm:prSet presAssocID="{E2EAACA8-7FA7-4560-A756-9A3B7A896236}" presName="LevelTwoTextNode" presStyleLbl="node4" presStyleIdx="6" presStyleCnt="10" custScaleX="110000" custScaleY="110000">
        <dgm:presLayoutVars>
          <dgm:chPref val="3"/>
        </dgm:presLayoutVars>
      </dgm:prSet>
      <dgm:spPr/>
      <dgm:t>
        <a:bodyPr/>
        <a:lstStyle/>
        <a:p>
          <a:endParaRPr kumimoji="1" lang="ja-JP" altLang="en-US"/>
        </a:p>
      </dgm:t>
    </dgm:pt>
    <dgm:pt modelId="{12677FD2-D4B7-49C1-B7E2-62B4F7282AE4}" type="pres">
      <dgm:prSet presAssocID="{E2EAACA8-7FA7-4560-A756-9A3B7A896236}" presName="level3hierChild" presStyleCnt="0"/>
      <dgm:spPr/>
    </dgm:pt>
    <dgm:pt modelId="{B4C607A8-7FDD-4069-BA74-15D04607D245}" type="pres">
      <dgm:prSet presAssocID="{493AB292-4E25-46EC-9169-3CC74222AE3B}" presName="conn2-1" presStyleLbl="parChTrans1D4" presStyleIdx="7" presStyleCnt="10"/>
      <dgm:spPr/>
      <dgm:t>
        <a:bodyPr/>
        <a:lstStyle/>
        <a:p>
          <a:endParaRPr kumimoji="1" lang="ja-JP" altLang="en-US"/>
        </a:p>
      </dgm:t>
    </dgm:pt>
    <dgm:pt modelId="{5F5AEBEE-2DAD-4CFA-A77E-F88D2C5E3BCE}" type="pres">
      <dgm:prSet presAssocID="{493AB292-4E25-46EC-9169-3CC74222AE3B}" presName="connTx" presStyleLbl="parChTrans1D4" presStyleIdx="7" presStyleCnt="10"/>
      <dgm:spPr/>
      <dgm:t>
        <a:bodyPr/>
        <a:lstStyle/>
        <a:p>
          <a:endParaRPr kumimoji="1" lang="ja-JP" altLang="en-US"/>
        </a:p>
      </dgm:t>
    </dgm:pt>
    <dgm:pt modelId="{F63973B3-7338-4D88-82E0-563F21B19A53}" type="pres">
      <dgm:prSet presAssocID="{1E42E1EA-3B86-48C2-94D9-F8310B95799F}" presName="root2" presStyleCnt="0"/>
      <dgm:spPr/>
    </dgm:pt>
    <dgm:pt modelId="{6AD5EC50-ED65-40CC-BA38-369DEA8FD767}" type="pres">
      <dgm:prSet presAssocID="{1E42E1EA-3B86-48C2-94D9-F8310B95799F}" presName="LevelTwoTextNode" presStyleLbl="node4" presStyleIdx="7" presStyleCnt="10" custScaleY="110000">
        <dgm:presLayoutVars>
          <dgm:chPref val="3"/>
        </dgm:presLayoutVars>
      </dgm:prSet>
      <dgm:spPr/>
      <dgm:t>
        <a:bodyPr/>
        <a:lstStyle/>
        <a:p>
          <a:endParaRPr kumimoji="1" lang="ja-JP" altLang="en-US"/>
        </a:p>
      </dgm:t>
    </dgm:pt>
    <dgm:pt modelId="{7DDB5B17-5036-4490-8889-EA13C6B17B24}" type="pres">
      <dgm:prSet presAssocID="{1E42E1EA-3B86-48C2-94D9-F8310B95799F}" presName="level3hierChild" presStyleCnt="0"/>
      <dgm:spPr/>
    </dgm:pt>
    <dgm:pt modelId="{415523C6-E76C-4066-A969-22B02D228170}" type="pres">
      <dgm:prSet presAssocID="{A6D27F75-345A-4BB2-96E0-844080721449}" presName="conn2-1" presStyleLbl="parChTrans1D4" presStyleIdx="8" presStyleCnt="10"/>
      <dgm:spPr/>
      <dgm:t>
        <a:bodyPr/>
        <a:lstStyle/>
        <a:p>
          <a:endParaRPr kumimoji="1" lang="ja-JP" altLang="en-US"/>
        </a:p>
      </dgm:t>
    </dgm:pt>
    <dgm:pt modelId="{4147FDEA-820F-4576-90A6-EA419FAC765A}" type="pres">
      <dgm:prSet presAssocID="{A6D27F75-345A-4BB2-96E0-844080721449}" presName="connTx" presStyleLbl="parChTrans1D4" presStyleIdx="8" presStyleCnt="10"/>
      <dgm:spPr/>
      <dgm:t>
        <a:bodyPr/>
        <a:lstStyle/>
        <a:p>
          <a:endParaRPr kumimoji="1" lang="ja-JP" altLang="en-US"/>
        </a:p>
      </dgm:t>
    </dgm:pt>
    <dgm:pt modelId="{0EA6AD4C-774F-4005-BAE8-4780F70F0CF4}" type="pres">
      <dgm:prSet presAssocID="{D00BD7A1-848D-4FEC-82FE-13CFFC155875}" presName="root2" presStyleCnt="0"/>
      <dgm:spPr/>
    </dgm:pt>
    <dgm:pt modelId="{61F314E9-8CE6-4C97-950B-3CA5B6B712A0}" type="pres">
      <dgm:prSet presAssocID="{D00BD7A1-848D-4FEC-82FE-13CFFC155875}" presName="LevelTwoTextNode" presStyleLbl="node4" presStyleIdx="8" presStyleCnt="10" custScaleX="110000" custScaleY="110000">
        <dgm:presLayoutVars>
          <dgm:chPref val="3"/>
        </dgm:presLayoutVars>
      </dgm:prSet>
      <dgm:spPr/>
      <dgm:t>
        <a:bodyPr/>
        <a:lstStyle/>
        <a:p>
          <a:endParaRPr kumimoji="1" lang="ja-JP" altLang="en-US"/>
        </a:p>
      </dgm:t>
    </dgm:pt>
    <dgm:pt modelId="{2755F372-649D-44C1-8DD4-540BA2314363}" type="pres">
      <dgm:prSet presAssocID="{D00BD7A1-848D-4FEC-82FE-13CFFC155875}" presName="level3hierChild" presStyleCnt="0"/>
      <dgm:spPr/>
    </dgm:pt>
    <dgm:pt modelId="{3FF1DFF1-563B-4C7A-9035-65E4AAEF345D}" type="pres">
      <dgm:prSet presAssocID="{A20BDEC0-69C4-414E-9463-35F336708DA0}" presName="conn2-1" presStyleLbl="parChTrans1D4" presStyleIdx="9" presStyleCnt="10"/>
      <dgm:spPr/>
      <dgm:t>
        <a:bodyPr/>
        <a:lstStyle/>
        <a:p>
          <a:endParaRPr kumimoji="1" lang="ja-JP" altLang="en-US"/>
        </a:p>
      </dgm:t>
    </dgm:pt>
    <dgm:pt modelId="{53DB842E-77FE-46BC-81F5-1A27C3FF76BA}" type="pres">
      <dgm:prSet presAssocID="{A20BDEC0-69C4-414E-9463-35F336708DA0}" presName="connTx" presStyleLbl="parChTrans1D4" presStyleIdx="9" presStyleCnt="10"/>
      <dgm:spPr/>
      <dgm:t>
        <a:bodyPr/>
        <a:lstStyle/>
        <a:p>
          <a:endParaRPr kumimoji="1" lang="ja-JP" altLang="en-US"/>
        </a:p>
      </dgm:t>
    </dgm:pt>
    <dgm:pt modelId="{DB0D1004-0C12-4E6D-81F2-15AE1D24DA70}" type="pres">
      <dgm:prSet presAssocID="{19898BFA-ADC1-4627-8616-CEB35434F386}" presName="root2" presStyleCnt="0"/>
      <dgm:spPr/>
    </dgm:pt>
    <dgm:pt modelId="{AA6B2A88-19B0-4553-9CF3-58D5E6EF457C}" type="pres">
      <dgm:prSet presAssocID="{19898BFA-ADC1-4627-8616-CEB35434F386}" presName="LevelTwoTextNode" presStyleLbl="node4" presStyleIdx="9" presStyleCnt="10" custScaleY="110000">
        <dgm:presLayoutVars>
          <dgm:chPref val="3"/>
        </dgm:presLayoutVars>
      </dgm:prSet>
      <dgm:spPr/>
      <dgm:t>
        <a:bodyPr/>
        <a:lstStyle/>
        <a:p>
          <a:endParaRPr kumimoji="1" lang="ja-JP" altLang="en-US"/>
        </a:p>
      </dgm:t>
    </dgm:pt>
    <dgm:pt modelId="{9ADB06A0-463F-4B45-B18B-88B2B807711D}" type="pres">
      <dgm:prSet presAssocID="{19898BFA-ADC1-4627-8616-CEB35434F386}" presName="level3hierChild" presStyleCnt="0"/>
      <dgm:spPr/>
    </dgm:pt>
  </dgm:ptLst>
  <dgm:cxnLst>
    <dgm:cxn modelId="{50738D4D-2C60-44CA-9780-004F4CF2F0CF}" type="presOf" srcId="{3143BC40-E306-4EDD-A3D4-FC32FB6277EB}" destId="{03ABE591-E907-43CE-8E18-02F80C2E10A2}" srcOrd="1" destOrd="0" presId="urn:microsoft.com/office/officeart/2005/8/layout/hierarchy2"/>
    <dgm:cxn modelId="{13592F76-C9CC-4403-9C98-B2EDF04F04B8}" type="presOf" srcId="{58F8EF6C-4C43-40E7-8831-0F0CB354551F}" destId="{58100B87-A88C-4C07-A8F5-3E4694FF7254}" srcOrd="1" destOrd="0" presId="urn:microsoft.com/office/officeart/2005/8/layout/hierarchy2"/>
    <dgm:cxn modelId="{81AAE61E-1988-4CDB-B791-EFBE48823BC9}" type="presOf" srcId="{B5CD181B-AB5E-4900-BCDA-316F4AB489BA}" destId="{E956E7D0-E6D5-45A5-994C-CFCD8BDAA70C}" srcOrd="1" destOrd="0" presId="urn:microsoft.com/office/officeart/2005/8/layout/hierarchy2"/>
    <dgm:cxn modelId="{2D1EA616-72BB-4727-8B27-03A5FB6113C3}" type="presOf" srcId="{A6D27F75-345A-4BB2-96E0-844080721449}" destId="{4147FDEA-820F-4576-90A6-EA419FAC765A}" srcOrd="1" destOrd="0" presId="urn:microsoft.com/office/officeart/2005/8/layout/hierarchy2"/>
    <dgm:cxn modelId="{4AAAFC3D-8891-475B-AD85-49EAA20D36A6}" type="presOf" srcId="{A6D27F75-345A-4BB2-96E0-844080721449}" destId="{415523C6-E76C-4066-A969-22B02D228170}" srcOrd="0" destOrd="0" presId="urn:microsoft.com/office/officeart/2005/8/layout/hierarchy2"/>
    <dgm:cxn modelId="{41645C28-AD33-4EC0-88D5-7F25D3209C0B}" type="presOf" srcId="{FDBFBCEE-B9AE-48D4-8E32-2842CFF51A5B}" destId="{1303CE9F-43BA-4BD5-A69B-DF2CE3336029}" srcOrd="0" destOrd="0" presId="urn:microsoft.com/office/officeart/2005/8/layout/hierarchy2"/>
    <dgm:cxn modelId="{00993A43-3D61-4870-89AC-44D07371CEEA}" type="presOf" srcId="{AA946314-BEC7-4C7D-AE36-839741EA02D9}" destId="{87211E38-4568-4BB1-8059-D29DD999E909}" srcOrd="0" destOrd="0" presId="urn:microsoft.com/office/officeart/2005/8/layout/hierarchy2"/>
    <dgm:cxn modelId="{18F314AB-50E9-4861-A0FD-5BC6B67530A2}" srcId="{ACC5D14D-9584-4B2C-BA2E-67914C51D890}" destId="{5FF38BCD-3867-4EDE-A967-E6F44B84CB4E}" srcOrd="0" destOrd="0" parTransId="{B5CD181B-AB5E-4900-BCDA-316F4AB489BA}" sibTransId="{DB2295D5-727C-4247-9E90-33C55ADD0926}"/>
    <dgm:cxn modelId="{264D40AC-E801-48BD-A411-86E94A3DB9DE}" type="presOf" srcId="{190E0F6D-7D2E-4CFE-8E82-E4B3CC6C7B3B}" destId="{ABE301B8-98AA-4616-B5CF-27C740F82085}" srcOrd="1" destOrd="0" presId="urn:microsoft.com/office/officeart/2005/8/layout/hierarchy2"/>
    <dgm:cxn modelId="{C59E93A8-628A-4097-ADA6-B57BD0ED286F}" type="presOf" srcId="{58F8EF6C-4C43-40E7-8831-0F0CB354551F}" destId="{CC4BFA90-27F2-4EC6-85B3-E5DF8E1BC93B}" srcOrd="0" destOrd="0" presId="urn:microsoft.com/office/officeart/2005/8/layout/hierarchy2"/>
    <dgm:cxn modelId="{E46258AA-C880-4730-9BB9-0F8E4730725A}" type="presOf" srcId="{3143BC40-E306-4EDD-A3D4-FC32FB6277EB}" destId="{94F7FD00-E5AE-4783-8212-E33DE6E92C16}" srcOrd="0" destOrd="0" presId="urn:microsoft.com/office/officeart/2005/8/layout/hierarchy2"/>
    <dgm:cxn modelId="{2EDFDFF7-35EC-4DB5-BCFC-CAF251BBFA89}" srcId="{7D0BE751-684C-4C50-A660-B85EABCCDDD4}" destId="{6FA3721A-CE27-4392-A0B4-CAF1F24138FD}" srcOrd="0" destOrd="0" parTransId="{D01A33EC-1709-4D3C-A719-AC2D96390279}" sibTransId="{21451DFB-6262-4E4C-A1D9-B05FDC184F2A}"/>
    <dgm:cxn modelId="{CB936FCA-76BA-474B-AF29-4447BA422475}" type="presOf" srcId="{D00BD7A1-848D-4FEC-82FE-13CFFC155875}" destId="{61F314E9-8CE6-4C97-950B-3CA5B6B712A0}" srcOrd="0" destOrd="0" presId="urn:microsoft.com/office/officeart/2005/8/layout/hierarchy2"/>
    <dgm:cxn modelId="{51DED7C1-8B2A-4877-B8E2-5C668C2ED80D}" srcId="{E2EAACA8-7FA7-4560-A756-9A3B7A896236}" destId="{1E42E1EA-3B86-48C2-94D9-F8310B95799F}" srcOrd="0" destOrd="0" parTransId="{493AB292-4E25-46EC-9169-3CC74222AE3B}" sibTransId="{CD85F9AD-FF03-4772-90C3-9A12E089998E}"/>
    <dgm:cxn modelId="{95FF61B7-70E3-49C2-A91E-769E722AA313}" type="presOf" srcId="{5FF38BCD-3867-4EDE-A967-E6F44B84CB4E}" destId="{E06E6810-59C1-4FC3-B5B7-1107ED4BE69B}" srcOrd="0" destOrd="0" presId="urn:microsoft.com/office/officeart/2005/8/layout/hierarchy2"/>
    <dgm:cxn modelId="{FE9A7EA9-8193-4E20-878A-EF61CA2A408F}" type="presOf" srcId="{19898BFA-ADC1-4627-8616-CEB35434F386}" destId="{AA6B2A88-19B0-4553-9CF3-58D5E6EF457C}" srcOrd="0" destOrd="0" presId="urn:microsoft.com/office/officeart/2005/8/layout/hierarchy2"/>
    <dgm:cxn modelId="{FF1081F2-1039-406F-82BB-CAAA84354778}" type="presOf" srcId="{BFDFFFAE-65DD-4DC7-AF77-34832BC03273}" destId="{B2B2AA59-94E4-4B9B-AB2F-3E98BC513B6E}" srcOrd="1" destOrd="0" presId="urn:microsoft.com/office/officeart/2005/8/layout/hierarchy2"/>
    <dgm:cxn modelId="{F6A4C591-C1C1-4054-9EF0-7C45178BCD44}" type="presOf" srcId="{7D0BE751-684C-4C50-A660-B85EABCCDDD4}" destId="{600B2E6D-0C03-4098-AA17-C9A86AC0AB0C}" srcOrd="0" destOrd="0" presId="urn:microsoft.com/office/officeart/2005/8/layout/hierarchy2"/>
    <dgm:cxn modelId="{5A851D99-94A4-4321-B8A0-1076D7AC1175}" type="presOf" srcId="{2EC2CE04-AD9A-4AE6-8181-C61FB9E0A541}" destId="{FC305540-65E2-4653-916F-785EC598D09F}" srcOrd="0" destOrd="0" presId="urn:microsoft.com/office/officeart/2005/8/layout/hierarchy2"/>
    <dgm:cxn modelId="{9D451B45-ECA7-4606-9875-D0F2F3A73CA4}" type="presOf" srcId="{4DC555EB-67C4-4607-9C5F-9C25B8A48299}" destId="{220C9A61-DCD4-4BDC-ABC0-EC52E471E2A8}" srcOrd="0" destOrd="0" presId="urn:microsoft.com/office/officeart/2005/8/layout/hierarchy2"/>
    <dgm:cxn modelId="{015142A4-EE4F-400C-88DA-37BA3907A4A5}" type="presOf" srcId="{E2EAACA8-7FA7-4560-A756-9A3B7A896236}" destId="{88A5BCE1-8862-4495-824C-587517D497ED}" srcOrd="0" destOrd="0" presId="urn:microsoft.com/office/officeart/2005/8/layout/hierarchy2"/>
    <dgm:cxn modelId="{6360E1E4-BAE6-4B15-81FD-03233CF928FD}" srcId="{70D10A57-43AB-47AD-A81D-3EDBC6585E8C}" destId="{D00BD7A1-848D-4FEC-82FE-13CFFC155875}" srcOrd="2" destOrd="0" parTransId="{A6D27F75-345A-4BB2-96E0-844080721449}" sibTransId="{301D01F9-B5C1-4219-9BBF-6D3267A65864}"/>
    <dgm:cxn modelId="{141989B5-9433-4D16-B606-57288351FE4E}" type="presOf" srcId="{38F4F242-0630-4882-9D4A-4055020E819A}" destId="{0EE78313-1BC6-41E4-BA26-7E890A7F409A}" srcOrd="0" destOrd="0" presId="urn:microsoft.com/office/officeart/2005/8/layout/hierarchy2"/>
    <dgm:cxn modelId="{5B990112-64C6-430D-A72D-C5CEFBDC20AC}" type="presOf" srcId="{1E42E1EA-3B86-48C2-94D9-F8310B95799F}" destId="{6AD5EC50-ED65-40CC-BA38-369DEA8FD767}" srcOrd="0" destOrd="0" presId="urn:microsoft.com/office/officeart/2005/8/layout/hierarchy2"/>
    <dgm:cxn modelId="{9B38E7DC-3BE6-49FB-B149-1E10B71B1DC5}" type="presOf" srcId="{998BE8EB-E0F4-4288-B021-C56D4C6DE039}" destId="{27EC15AA-97A1-490F-B1D2-D32D5F7FA15F}" srcOrd="1" destOrd="0" presId="urn:microsoft.com/office/officeart/2005/8/layout/hierarchy2"/>
    <dgm:cxn modelId="{E105EF2D-3F5B-4EB5-B62B-2F55B14B5269}" srcId="{99587466-15E0-4286-A2B9-07FC3C3E094F}" destId="{7D0BE751-684C-4C50-A660-B85EABCCDDD4}" srcOrd="1" destOrd="0" parTransId="{2EC2CE04-AD9A-4AE6-8181-C61FB9E0A541}" sibTransId="{E7F5DE75-9C71-48A9-AAD2-96F6D297FA86}"/>
    <dgm:cxn modelId="{215EF419-75FE-4F37-8554-64B37FC299CB}" srcId="{70D10A57-43AB-47AD-A81D-3EDBC6585E8C}" destId="{AA946314-BEC7-4C7D-AE36-839741EA02D9}" srcOrd="0" destOrd="0" parTransId="{FDBFBCEE-B9AE-48D4-8E32-2842CFF51A5B}" sibTransId="{3B59D579-BA42-4A7E-A957-0609ED6DB2A0}"/>
    <dgm:cxn modelId="{E4402744-C7EE-40E6-BF4A-2FC58C58655F}" type="presOf" srcId="{6FA3721A-CE27-4392-A0B4-CAF1F24138FD}" destId="{27B40409-4380-4D05-811B-23154A436DFF}" srcOrd="0" destOrd="0" presId="urn:microsoft.com/office/officeart/2005/8/layout/hierarchy2"/>
    <dgm:cxn modelId="{9BA6D128-213F-4A0F-B037-5D542B41E23B}" type="presOf" srcId="{C20D455F-A398-4920-A8DD-B73B8700EC18}" destId="{C1138CC5-B269-42AA-9A0E-07A4AEA6B437}" srcOrd="0" destOrd="0" presId="urn:microsoft.com/office/officeart/2005/8/layout/hierarchy2"/>
    <dgm:cxn modelId="{F6F3119D-63DE-4261-A9F8-6DBA3FF98CFF}" type="presOf" srcId="{6325C317-E712-43A4-9FE6-617083950319}" destId="{54968BB5-5E54-4858-AB9C-AD37887B41A0}" srcOrd="0" destOrd="0" presId="urn:microsoft.com/office/officeart/2005/8/layout/hierarchy2"/>
    <dgm:cxn modelId="{879F137B-3DFE-4291-AA03-9A30F68881C1}" type="presOf" srcId="{BC7524BF-1711-4786-9467-0B1AED8B5A7B}" destId="{1FFA53D1-6BF8-4A26-83BE-946C0F469C2F}" srcOrd="0" destOrd="0" presId="urn:microsoft.com/office/officeart/2005/8/layout/hierarchy2"/>
    <dgm:cxn modelId="{A99932F7-69D5-4485-AC1C-DA11B5A5A087}" type="presOf" srcId="{99587466-15E0-4286-A2B9-07FC3C3E094F}" destId="{D32A8103-642D-4B7B-87CA-61291B72B5D7}" srcOrd="0" destOrd="0" presId="urn:microsoft.com/office/officeart/2005/8/layout/hierarchy2"/>
    <dgm:cxn modelId="{FE12333D-2979-4D93-BC13-7135825F4A7D}" type="presOf" srcId="{B5CD181B-AB5E-4900-BCDA-316F4AB489BA}" destId="{B50397F5-C4B6-413A-AF72-687932145BAF}" srcOrd="0" destOrd="0" presId="urn:microsoft.com/office/officeart/2005/8/layout/hierarchy2"/>
    <dgm:cxn modelId="{4F8AAEAB-725C-4306-B20F-CC283DE2671A}" type="presOf" srcId="{998BE8EB-E0F4-4288-B021-C56D4C6DE039}" destId="{8B59849E-AA06-4FEB-89AB-6CDA740175AC}" srcOrd="0" destOrd="0" presId="urn:microsoft.com/office/officeart/2005/8/layout/hierarchy2"/>
    <dgm:cxn modelId="{B4AC187E-BFAB-4B3F-BB0E-B71870ACE473}" type="presOf" srcId="{9D0750AF-700D-412A-905A-12CBCCCA1BB3}" destId="{14357726-F570-4C91-836B-08A0E7CB1E4D}" srcOrd="1" destOrd="0" presId="urn:microsoft.com/office/officeart/2005/8/layout/hierarchy2"/>
    <dgm:cxn modelId="{5E5F7259-A531-4F89-8E9E-7F6E98B53FC3}" type="presOf" srcId="{70D10A57-43AB-47AD-A81D-3EDBC6585E8C}" destId="{EE07FF54-DB2C-48C9-9236-20B572909366}" srcOrd="0" destOrd="0" presId="urn:microsoft.com/office/officeart/2005/8/layout/hierarchy2"/>
    <dgm:cxn modelId="{36C019E0-17A6-4AB0-A1FB-16D9DCA1AEAF}" type="presOf" srcId="{4DC555EB-67C4-4607-9C5F-9C25B8A48299}" destId="{6342DBB1-5872-4CB4-AD0C-28F6B6219FB2}" srcOrd="1" destOrd="0" presId="urn:microsoft.com/office/officeart/2005/8/layout/hierarchy2"/>
    <dgm:cxn modelId="{F55AA7DB-6F33-463E-ACCC-83C7EC05E078}" type="presOf" srcId="{BFDFFFAE-65DD-4DC7-AF77-34832BC03273}" destId="{B050AD57-94F5-4FBC-91D6-863D577BBCE5}" srcOrd="0" destOrd="0" presId="urn:microsoft.com/office/officeart/2005/8/layout/hierarchy2"/>
    <dgm:cxn modelId="{49CABB44-64B9-4799-B84B-01692E7C18EF}" type="presOf" srcId="{ACC5D14D-9584-4B2C-BA2E-67914C51D890}" destId="{2CCD5B36-061F-4002-88EA-4EDAD8214AAF}" srcOrd="0" destOrd="0" presId="urn:microsoft.com/office/officeart/2005/8/layout/hierarchy2"/>
    <dgm:cxn modelId="{991D7D21-3170-4371-A334-97243B955F6B}" srcId="{70D10A57-43AB-47AD-A81D-3EDBC6585E8C}" destId="{E2EAACA8-7FA7-4560-A756-9A3B7A896236}" srcOrd="1" destOrd="0" parTransId="{DDE10612-81C3-4A78-A4D3-978248A8B7D4}" sibTransId="{B6BBAD12-3ED2-484B-93CC-B39122484224}"/>
    <dgm:cxn modelId="{3B88C1C7-4F97-4032-A0ED-CE6D1F835C0B}" srcId="{99587466-15E0-4286-A2B9-07FC3C3E094F}" destId="{AEABFC46-2B93-4827-8CD5-5C60F211E521}" srcOrd="0" destOrd="0" parTransId="{998BE8EB-E0F4-4288-B021-C56D4C6DE039}" sibTransId="{96FDE4DE-07D2-413E-9CAF-CBA1E73149D0}"/>
    <dgm:cxn modelId="{45C7E8D3-C680-4AB8-8911-ED9D0822A16C}" type="presOf" srcId="{2EC2CE04-AD9A-4AE6-8181-C61FB9E0A541}" destId="{3A7A296E-68B1-4A68-A28E-60B50A1A19CA}" srcOrd="1" destOrd="0" presId="urn:microsoft.com/office/officeart/2005/8/layout/hierarchy2"/>
    <dgm:cxn modelId="{8B346498-8B67-4274-88AA-BE0457F84033}" srcId="{AEABFC46-2B93-4827-8CD5-5C60F211E521}" destId="{BC7524BF-1711-4786-9467-0B1AED8B5A7B}" srcOrd="0" destOrd="0" parTransId="{BFDFFFAE-65DD-4DC7-AF77-34832BC03273}" sibTransId="{A67749C9-2947-41EC-A68C-10D23186B714}"/>
    <dgm:cxn modelId="{44508F65-2658-4E20-A17B-A5ADCDE56E39}" type="presOf" srcId="{DDE10612-81C3-4A78-A4D3-978248A8B7D4}" destId="{321C47DA-CF78-4294-87FE-E5069063183D}" srcOrd="1" destOrd="0" presId="urn:microsoft.com/office/officeart/2005/8/layout/hierarchy2"/>
    <dgm:cxn modelId="{79D8A41C-F4F0-4312-8760-124164A5AEE8}" type="presOf" srcId="{D01A33EC-1709-4D3C-A719-AC2D96390279}" destId="{3B806F02-3769-4D8E-8F01-8295A261DBDD}" srcOrd="0" destOrd="0" presId="urn:microsoft.com/office/officeart/2005/8/layout/hierarchy2"/>
    <dgm:cxn modelId="{9483DBD7-C65A-461F-9B2B-517FC8C7F8B8}" type="presOf" srcId="{E4ADAB68-AABE-4A87-B713-069D10526281}" destId="{C7F73258-6AD6-499D-B3F4-E12B4AA67CCF}" srcOrd="1" destOrd="0" presId="urn:microsoft.com/office/officeart/2005/8/layout/hierarchy2"/>
    <dgm:cxn modelId="{3A97CC3C-FADF-4DD7-AC47-81CCDA599355}" srcId="{AEABFC46-2B93-4827-8CD5-5C60F211E521}" destId="{38F4F242-0630-4882-9D4A-4055020E819A}" srcOrd="1" destOrd="0" parTransId="{4DC555EB-67C4-4607-9C5F-9C25B8A48299}" sibTransId="{40814978-FBD1-44FD-8F90-750C5F6DEF42}"/>
    <dgm:cxn modelId="{2B648977-09B0-4309-BE4B-9B2263AD42D3}" type="presOf" srcId="{A20BDEC0-69C4-414E-9463-35F336708DA0}" destId="{53DB842E-77FE-46BC-81F5-1A27C3FF76BA}" srcOrd="1" destOrd="0" presId="urn:microsoft.com/office/officeart/2005/8/layout/hierarchy2"/>
    <dgm:cxn modelId="{044D204F-D236-4725-B798-9D1FBE3B7158}" type="presOf" srcId="{FDBFBCEE-B9AE-48D4-8E32-2842CFF51A5B}" destId="{AE050834-F22B-4578-B0AA-A78172050E15}" srcOrd="1" destOrd="0" presId="urn:microsoft.com/office/officeart/2005/8/layout/hierarchy2"/>
    <dgm:cxn modelId="{86235E6D-8916-41BD-966A-F6CD355CD3D8}" srcId="{38F4F242-0630-4882-9D4A-4055020E819A}" destId="{6325C317-E712-43A4-9FE6-617083950319}" srcOrd="0" destOrd="0" parTransId="{190E0F6D-7D2E-4CFE-8E82-E4B3CC6C7B3B}" sibTransId="{7400AFCA-A5E0-4C7F-A6F9-A5D458B143AB}"/>
    <dgm:cxn modelId="{AF6686FF-7997-4F70-AF90-FF8776412A03}" type="presOf" srcId="{596E0AF0-147C-4051-BCB4-B229741083B1}" destId="{E3B075B5-36F8-4952-B030-0BD10AB95567}" srcOrd="0" destOrd="0" presId="urn:microsoft.com/office/officeart/2005/8/layout/hierarchy2"/>
    <dgm:cxn modelId="{1FDDBE9E-68C3-4147-9C44-14C333DF475C}" type="presOf" srcId="{E4ADAB68-AABE-4A87-B713-069D10526281}" destId="{861DC03A-A891-406E-8050-5F107830B26A}" srcOrd="0" destOrd="0" presId="urn:microsoft.com/office/officeart/2005/8/layout/hierarchy2"/>
    <dgm:cxn modelId="{E8BEC482-55DE-4F30-8A3A-2951BC9B3CC7}" type="presOf" srcId="{F1102BA5-DE94-4AED-B62F-1B4C8BABE90D}" destId="{C4751537-BA6B-4785-8E81-E9EA3CC15A2A}" srcOrd="0" destOrd="0" presId="urn:microsoft.com/office/officeart/2005/8/layout/hierarchy2"/>
    <dgm:cxn modelId="{77961F7E-94A2-4034-ADCB-7633DAA59043}" srcId="{AA946314-BEC7-4C7D-AE36-839741EA02D9}" destId="{596E0AF0-147C-4051-BCB4-B229741083B1}" srcOrd="0" destOrd="0" parTransId="{E4ADAB68-AABE-4A87-B713-069D10526281}" sibTransId="{10869B4E-E6F2-4A62-AD6F-097C482F850C}"/>
    <dgm:cxn modelId="{21CC4717-4827-4609-BFB8-311F37229647}" srcId="{BC7524BF-1711-4786-9467-0B1AED8B5A7B}" destId="{C20D455F-A398-4920-A8DD-B73B8700EC18}" srcOrd="0" destOrd="0" parTransId="{58F8EF6C-4C43-40E7-8831-0F0CB354551F}" sibTransId="{D8CD7C0B-AF62-419E-80EB-2C558901616D}"/>
    <dgm:cxn modelId="{4061EAB0-48BF-4CE7-9842-7B1870066FBB}" type="presOf" srcId="{A20BDEC0-69C4-414E-9463-35F336708DA0}" destId="{3FF1DFF1-563B-4C7A-9035-65E4AAEF345D}" srcOrd="0" destOrd="0" presId="urn:microsoft.com/office/officeart/2005/8/layout/hierarchy2"/>
    <dgm:cxn modelId="{8AE4CB54-AC6A-4B7D-B559-403232E84CE6}" srcId="{F1102BA5-DE94-4AED-B62F-1B4C8BABE90D}" destId="{99587466-15E0-4286-A2B9-07FC3C3E094F}" srcOrd="0" destOrd="0" parTransId="{6FE888F4-B12A-4F59-835C-6088943020AF}" sibTransId="{D4123C44-231D-4A54-B144-E8919CBBD87B}"/>
    <dgm:cxn modelId="{81783FC4-3E3C-45F8-9C8E-56C6A85B1B74}" type="presOf" srcId="{DDE10612-81C3-4A78-A4D3-978248A8B7D4}" destId="{A3F60D46-991A-4F09-AB68-2D47B6556471}" srcOrd="0" destOrd="0" presId="urn:microsoft.com/office/officeart/2005/8/layout/hierarchy2"/>
    <dgm:cxn modelId="{01C01509-0714-4659-8187-A723EC4B4AB9}" srcId="{D00BD7A1-848D-4FEC-82FE-13CFFC155875}" destId="{19898BFA-ADC1-4627-8616-CEB35434F386}" srcOrd="0" destOrd="0" parTransId="{A20BDEC0-69C4-414E-9463-35F336708DA0}" sibTransId="{DAFDFE14-09CC-41CD-84F7-272ED1ECB887}"/>
    <dgm:cxn modelId="{929FC42E-FE71-44D9-98CA-BD3EF3A0C131}" srcId="{6FA3721A-CE27-4392-A0B4-CAF1F24138FD}" destId="{ACC5D14D-9584-4B2C-BA2E-67914C51D890}" srcOrd="0" destOrd="0" parTransId="{9D0750AF-700D-412A-905A-12CBCCCA1BB3}" sibTransId="{28E1135C-7C77-4936-9CB7-69AC46CAAE8E}"/>
    <dgm:cxn modelId="{9D497C23-A07C-41E1-A0A3-948A8AFC9C09}" type="presOf" srcId="{D01A33EC-1709-4D3C-A719-AC2D96390279}" destId="{C669129F-AB68-48BF-A2A4-C89D301DC7FA}" srcOrd="1" destOrd="0" presId="urn:microsoft.com/office/officeart/2005/8/layout/hierarchy2"/>
    <dgm:cxn modelId="{C42CF78E-6F9B-427C-9808-4515499FD9F0}" type="presOf" srcId="{190E0F6D-7D2E-4CFE-8E82-E4B3CC6C7B3B}" destId="{923A00A4-E2F4-4282-94C4-610A69AC37D0}" srcOrd="0" destOrd="0" presId="urn:microsoft.com/office/officeart/2005/8/layout/hierarchy2"/>
    <dgm:cxn modelId="{42CEB5FE-9878-4B3A-95FF-A12ABD17FF72}" type="presOf" srcId="{493AB292-4E25-46EC-9169-3CC74222AE3B}" destId="{5F5AEBEE-2DAD-4CFA-A77E-F88D2C5E3BCE}" srcOrd="1" destOrd="0" presId="urn:microsoft.com/office/officeart/2005/8/layout/hierarchy2"/>
    <dgm:cxn modelId="{BCF2B684-73DC-4D27-B5A0-33249E37AD44}" type="presOf" srcId="{9D0750AF-700D-412A-905A-12CBCCCA1BB3}" destId="{BCC37230-AE56-4F33-995F-F35BD37DB790}" srcOrd="0" destOrd="0" presId="urn:microsoft.com/office/officeart/2005/8/layout/hierarchy2"/>
    <dgm:cxn modelId="{1FBE70B8-41B9-4087-8CCB-57D23641FE27}" srcId="{7D0BE751-684C-4C50-A660-B85EABCCDDD4}" destId="{70D10A57-43AB-47AD-A81D-3EDBC6585E8C}" srcOrd="1" destOrd="0" parTransId="{3143BC40-E306-4EDD-A3D4-FC32FB6277EB}" sibTransId="{E229AD44-2D55-4EF1-AD8B-5A83307B6965}"/>
    <dgm:cxn modelId="{C18D6CE1-B91C-46CB-869F-4D441B8C6396}" type="presOf" srcId="{AEABFC46-2B93-4827-8CD5-5C60F211E521}" destId="{0BFB35EB-52CB-4851-B64A-1F274210194C}" srcOrd="0" destOrd="0" presId="urn:microsoft.com/office/officeart/2005/8/layout/hierarchy2"/>
    <dgm:cxn modelId="{FDCC4420-5F6A-4B91-9F14-908962CE8915}" type="presOf" srcId="{493AB292-4E25-46EC-9169-3CC74222AE3B}" destId="{B4C607A8-7FDD-4069-BA74-15D04607D245}" srcOrd="0" destOrd="0" presId="urn:microsoft.com/office/officeart/2005/8/layout/hierarchy2"/>
    <dgm:cxn modelId="{5D451D44-8DCE-4D81-8361-B998D1C0CA5B}" type="presParOf" srcId="{C4751537-BA6B-4785-8E81-E9EA3CC15A2A}" destId="{3595EA73-B0AC-4851-895C-9E42167FE5B3}" srcOrd="0" destOrd="0" presId="urn:microsoft.com/office/officeart/2005/8/layout/hierarchy2"/>
    <dgm:cxn modelId="{D16F9E3F-AF31-4351-9630-6C28DA632ADA}" type="presParOf" srcId="{3595EA73-B0AC-4851-895C-9E42167FE5B3}" destId="{D32A8103-642D-4B7B-87CA-61291B72B5D7}" srcOrd="0" destOrd="0" presId="urn:microsoft.com/office/officeart/2005/8/layout/hierarchy2"/>
    <dgm:cxn modelId="{71F7E06A-963A-492A-883A-C9016AF794FA}" type="presParOf" srcId="{3595EA73-B0AC-4851-895C-9E42167FE5B3}" destId="{2244A5C4-9B02-495D-8798-64E4F2A59CDB}" srcOrd="1" destOrd="0" presId="urn:microsoft.com/office/officeart/2005/8/layout/hierarchy2"/>
    <dgm:cxn modelId="{03D3DA9B-0462-4D8B-B85A-49C614521002}" type="presParOf" srcId="{2244A5C4-9B02-495D-8798-64E4F2A59CDB}" destId="{8B59849E-AA06-4FEB-89AB-6CDA740175AC}" srcOrd="0" destOrd="0" presId="urn:microsoft.com/office/officeart/2005/8/layout/hierarchy2"/>
    <dgm:cxn modelId="{C13CF593-4A8F-44A8-921A-E7D8E4E84093}" type="presParOf" srcId="{8B59849E-AA06-4FEB-89AB-6CDA740175AC}" destId="{27EC15AA-97A1-490F-B1D2-D32D5F7FA15F}" srcOrd="0" destOrd="0" presId="urn:microsoft.com/office/officeart/2005/8/layout/hierarchy2"/>
    <dgm:cxn modelId="{902C11D5-3821-4915-AEEB-E3DDDF8036FA}" type="presParOf" srcId="{2244A5C4-9B02-495D-8798-64E4F2A59CDB}" destId="{2A70C591-35C8-4168-831E-F718B45AD4D7}" srcOrd="1" destOrd="0" presId="urn:microsoft.com/office/officeart/2005/8/layout/hierarchy2"/>
    <dgm:cxn modelId="{782A8C81-1278-4AEC-83E4-981712E09558}" type="presParOf" srcId="{2A70C591-35C8-4168-831E-F718B45AD4D7}" destId="{0BFB35EB-52CB-4851-B64A-1F274210194C}" srcOrd="0" destOrd="0" presId="urn:microsoft.com/office/officeart/2005/8/layout/hierarchy2"/>
    <dgm:cxn modelId="{AFA84658-CABE-4A21-8DE5-4325C2602C0B}" type="presParOf" srcId="{2A70C591-35C8-4168-831E-F718B45AD4D7}" destId="{B74BC329-1E6B-4F61-B37D-00B5320D8674}" srcOrd="1" destOrd="0" presId="urn:microsoft.com/office/officeart/2005/8/layout/hierarchy2"/>
    <dgm:cxn modelId="{CF9FE182-7A59-48CA-A066-0C24153D760D}" type="presParOf" srcId="{B74BC329-1E6B-4F61-B37D-00B5320D8674}" destId="{B050AD57-94F5-4FBC-91D6-863D577BBCE5}" srcOrd="0" destOrd="0" presId="urn:microsoft.com/office/officeart/2005/8/layout/hierarchy2"/>
    <dgm:cxn modelId="{A60983D0-25F4-4355-90E3-332BEBD42B6A}" type="presParOf" srcId="{B050AD57-94F5-4FBC-91D6-863D577BBCE5}" destId="{B2B2AA59-94E4-4B9B-AB2F-3E98BC513B6E}" srcOrd="0" destOrd="0" presId="urn:microsoft.com/office/officeart/2005/8/layout/hierarchy2"/>
    <dgm:cxn modelId="{DEC96EF2-34D6-4CFB-8657-1E52FDA693C7}" type="presParOf" srcId="{B74BC329-1E6B-4F61-B37D-00B5320D8674}" destId="{5184CF20-86DB-45B8-8DB4-222E9E50DB79}" srcOrd="1" destOrd="0" presId="urn:microsoft.com/office/officeart/2005/8/layout/hierarchy2"/>
    <dgm:cxn modelId="{1D76CC22-5669-4999-B6C8-64611D78ADED}" type="presParOf" srcId="{5184CF20-86DB-45B8-8DB4-222E9E50DB79}" destId="{1FFA53D1-6BF8-4A26-83BE-946C0F469C2F}" srcOrd="0" destOrd="0" presId="urn:microsoft.com/office/officeart/2005/8/layout/hierarchy2"/>
    <dgm:cxn modelId="{28398040-8E9A-4ECF-BF14-90E6C56D7023}" type="presParOf" srcId="{5184CF20-86DB-45B8-8DB4-222E9E50DB79}" destId="{6F737AC6-2C4D-47F2-B03D-BF2CB02C992E}" srcOrd="1" destOrd="0" presId="urn:microsoft.com/office/officeart/2005/8/layout/hierarchy2"/>
    <dgm:cxn modelId="{B57E5043-E189-4EC6-A451-BB0127B62A7E}" type="presParOf" srcId="{6F737AC6-2C4D-47F2-B03D-BF2CB02C992E}" destId="{CC4BFA90-27F2-4EC6-85B3-E5DF8E1BC93B}" srcOrd="0" destOrd="0" presId="urn:microsoft.com/office/officeart/2005/8/layout/hierarchy2"/>
    <dgm:cxn modelId="{45E738B9-E4AD-4173-941F-EB2052D09200}" type="presParOf" srcId="{CC4BFA90-27F2-4EC6-85B3-E5DF8E1BC93B}" destId="{58100B87-A88C-4C07-A8F5-3E4694FF7254}" srcOrd="0" destOrd="0" presId="urn:microsoft.com/office/officeart/2005/8/layout/hierarchy2"/>
    <dgm:cxn modelId="{558DA644-9E25-4641-8A86-8306D4FBBE33}" type="presParOf" srcId="{6F737AC6-2C4D-47F2-B03D-BF2CB02C992E}" destId="{737481FA-9945-43D1-9A80-300D8900B186}" srcOrd="1" destOrd="0" presId="urn:microsoft.com/office/officeart/2005/8/layout/hierarchy2"/>
    <dgm:cxn modelId="{C8C7C849-AF46-4EBA-AB4A-683E291BBB0C}" type="presParOf" srcId="{737481FA-9945-43D1-9A80-300D8900B186}" destId="{C1138CC5-B269-42AA-9A0E-07A4AEA6B437}" srcOrd="0" destOrd="0" presId="urn:microsoft.com/office/officeart/2005/8/layout/hierarchy2"/>
    <dgm:cxn modelId="{74A87FC9-162D-4583-8A4A-346138FDC434}" type="presParOf" srcId="{737481FA-9945-43D1-9A80-300D8900B186}" destId="{E9B5CBD8-3A31-4DF1-8DF8-7032F73A4896}" srcOrd="1" destOrd="0" presId="urn:microsoft.com/office/officeart/2005/8/layout/hierarchy2"/>
    <dgm:cxn modelId="{50BE70D5-EB12-4FF3-91EC-24BA97D97153}" type="presParOf" srcId="{B74BC329-1E6B-4F61-B37D-00B5320D8674}" destId="{220C9A61-DCD4-4BDC-ABC0-EC52E471E2A8}" srcOrd="2" destOrd="0" presId="urn:microsoft.com/office/officeart/2005/8/layout/hierarchy2"/>
    <dgm:cxn modelId="{F4FE2208-A012-4131-8E29-CAF49D2F0B26}" type="presParOf" srcId="{220C9A61-DCD4-4BDC-ABC0-EC52E471E2A8}" destId="{6342DBB1-5872-4CB4-AD0C-28F6B6219FB2}" srcOrd="0" destOrd="0" presId="urn:microsoft.com/office/officeart/2005/8/layout/hierarchy2"/>
    <dgm:cxn modelId="{DA895553-BA63-4FE4-B13F-5CE0A6BE2FAA}" type="presParOf" srcId="{B74BC329-1E6B-4F61-B37D-00B5320D8674}" destId="{9D52E481-E282-4D0F-944C-15C5C25E43F8}" srcOrd="3" destOrd="0" presId="urn:microsoft.com/office/officeart/2005/8/layout/hierarchy2"/>
    <dgm:cxn modelId="{27499255-BF5D-493B-89EA-541EF762EA19}" type="presParOf" srcId="{9D52E481-E282-4D0F-944C-15C5C25E43F8}" destId="{0EE78313-1BC6-41E4-BA26-7E890A7F409A}" srcOrd="0" destOrd="0" presId="urn:microsoft.com/office/officeart/2005/8/layout/hierarchy2"/>
    <dgm:cxn modelId="{0BC5227D-2CD6-4C4C-B8DE-E8FCD397F2CE}" type="presParOf" srcId="{9D52E481-E282-4D0F-944C-15C5C25E43F8}" destId="{EE39EBC4-9380-4B03-8E48-3BF2C5D5052F}" srcOrd="1" destOrd="0" presId="urn:microsoft.com/office/officeart/2005/8/layout/hierarchy2"/>
    <dgm:cxn modelId="{09EB6076-E41E-42CA-AEAE-F9D1DC49FCB3}" type="presParOf" srcId="{EE39EBC4-9380-4B03-8E48-3BF2C5D5052F}" destId="{923A00A4-E2F4-4282-94C4-610A69AC37D0}" srcOrd="0" destOrd="0" presId="urn:microsoft.com/office/officeart/2005/8/layout/hierarchy2"/>
    <dgm:cxn modelId="{17CFDFE7-D340-4346-99FE-C8428737EB2B}" type="presParOf" srcId="{923A00A4-E2F4-4282-94C4-610A69AC37D0}" destId="{ABE301B8-98AA-4616-B5CF-27C740F82085}" srcOrd="0" destOrd="0" presId="urn:microsoft.com/office/officeart/2005/8/layout/hierarchy2"/>
    <dgm:cxn modelId="{85059EA1-0CFA-4A74-B775-A43252E8842E}" type="presParOf" srcId="{EE39EBC4-9380-4B03-8E48-3BF2C5D5052F}" destId="{0C63F0D3-0958-4EF1-8C28-66B494FC01A5}" srcOrd="1" destOrd="0" presId="urn:microsoft.com/office/officeart/2005/8/layout/hierarchy2"/>
    <dgm:cxn modelId="{722C521D-F155-458E-9830-FAB32B891951}" type="presParOf" srcId="{0C63F0D3-0958-4EF1-8C28-66B494FC01A5}" destId="{54968BB5-5E54-4858-AB9C-AD37887B41A0}" srcOrd="0" destOrd="0" presId="urn:microsoft.com/office/officeart/2005/8/layout/hierarchy2"/>
    <dgm:cxn modelId="{2E10E56F-5C10-44CF-BB17-7F35A6BE4B6C}" type="presParOf" srcId="{0C63F0D3-0958-4EF1-8C28-66B494FC01A5}" destId="{012FF3DC-1052-4EE0-B164-8AA15EF93D71}" srcOrd="1" destOrd="0" presId="urn:microsoft.com/office/officeart/2005/8/layout/hierarchy2"/>
    <dgm:cxn modelId="{545EE7D5-ED5D-4ABB-B412-78E98157AF07}" type="presParOf" srcId="{2244A5C4-9B02-495D-8798-64E4F2A59CDB}" destId="{FC305540-65E2-4653-916F-785EC598D09F}" srcOrd="2" destOrd="0" presId="urn:microsoft.com/office/officeart/2005/8/layout/hierarchy2"/>
    <dgm:cxn modelId="{3DB75D61-84A9-410E-8AE4-0E09932FB8FB}" type="presParOf" srcId="{FC305540-65E2-4653-916F-785EC598D09F}" destId="{3A7A296E-68B1-4A68-A28E-60B50A1A19CA}" srcOrd="0" destOrd="0" presId="urn:microsoft.com/office/officeart/2005/8/layout/hierarchy2"/>
    <dgm:cxn modelId="{D617F2E7-6398-491B-A0BE-FB72FD3A45DB}" type="presParOf" srcId="{2244A5C4-9B02-495D-8798-64E4F2A59CDB}" destId="{CEB7E2B8-A2BA-4DDE-BDD4-7422D74408CB}" srcOrd="3" destOrd="0" presId="urn:microsoft.com/office/officeart/2005/8/layout/hierarchy2"/>
    <dgm:cxn modelId="{4EF585F0-6726-4FE1-84EC-7C87A6BE2E3A}" type="presParOf" srcId="{CEB7E2B8-A2BA-4DDE-BDD4-7422D74408CB}" destId="{600B2E6D-0C03-4098-AA17-C9A86AC0AB0C}" srcOrd="0" destOrd="0" presId="urn:microsoft.com/office/officeart/2005/8/layout/hierarchy2"/>
    <dgm:cxn modelId="{20B765E8-D074-4E76-8466-5B9410EF57A2}" type="presParOf" srcId="{CEB7E2B8-A2BA-4DDE-BDD4-7422D74408CB}" destId="{69D8C8C9-AD4E-4270-A2AE-F868743ADE65}" srcOrd="1" destOrd="0" presId="urn:microsoft.com/office/officeart/2005/8/layout/hierarchy2"/>
    <dgm:cxn modelId="{7B3E9431-13FC-467B-94BE-82C4D75E3A02}" type="presParOf" srcId="{69D8C8C9-AD4E-4270-A2AE-F868743ADE65}" destId="{3B806F02-3769-4D8E-8F01-8295A261DBDD}" srcOrd="0" destOrd="0" presId="urn:microsoft.com/office/officeart/2005/8/layout/hierarchy2"/>
    <dgm:cxn modelId="{F583E834-B9F0-460F-9DC1-2047462FC57E}" type="presParOf" srcId="{3B806F02-3769-4D8E-8F01-8295A261DBDD}" destId="{C669129F-AB68-48BF-A2A4-C89D301DC7FA}" srcOrd="0" destOrd="0" presId="urn:microsoft.com/office/officeart/2005/8/layout/hierarchy2"/>
    <dgm:cxn modelId="{DA0B6753-3C0E-4F87-B925-F61F2E576A05}" type="presParOf" srcId="{69D8C8C9-AD4E-4270-A2AE-F868743ADE65}" destId="{E9AFE1D3-C910-4693-8059-01187B8BF419}" srcOrd="1" destOrd="0" presId="urn:microsoft.com/office/officeart/2005/8/layout/hierarchy2"/>
    <dgm:cxn modelId="{B32FAAA9-8423-4A0C-BEC3-234C9D2F8D3F}" type="presParOf" srcId="{E9AFE1D3-C910-4693-8059-01187B8BF419}" destId="{27B40409-4380-4D05-811B-23154A436DFF}" srcOrd="0" destOrd="0" presId="urn:microsoft.com/office/officeart/2005/8/layout/hierarchy2"/>
    <dgm:cxn modelId="{CB1C5D9A-E516-4153-BD6C-7BE2E1646504}" type="presParOf" srcId="{E9AFE1D3-C910-4693-8059-01187B8BF419}" destId="{8399A81A-BD28-4892-BAC0-6024E15BB85E}" srcOrd="1" destOrd="0" presId="urn:microsoft.com/office/officeart/2005/8/layout/hierarchy2"/>
    <dgm:cxn modelId="{BE1387F4-F98C-4F5D-A2C1-70389F432C89}" type="presParOf" srcId="{8399A81A-BD28-4892-BAC0-6024E15BB85E}" destId="{BCC37230-AE56-4F33-995F-F35BD37DB790}" srcOrd="0" destOrd="0" presId="urn:microsoft.com/office/officeart/2005/8/layout/hierarchy2"/>
    <dgm:cxn modelId="{1C127374-781B-4962-90B8-96F1308F0F99}" type="presParOf" srcId="{BCC37230-AE56-4F33-995F-F35BD37DB790}" destId="{14357726-F570-4C91-836B-08A0E7CB1E4D}" srcOrd="0" destOrd="0" presId="urn:microsoft.com/office/officeart/2005/8/layout/hierarchy2"/>
    <dgm:cxn modelId="{4906FD99-A77D-485E-BD9A-945D372B3FBA}" type="presParOf" srcId="{8399A81A-BD28-4892-BAC0-6024E15BB85E}" destId="{99934EC4-9A22-44F6-8C70-324E3CF906C6}" srcOrd="1" destOrd="0" presId="urn:microsoft.com/office/officeart/2005/8/layout/hierarchy2"/>
    <dgm:cxn modelId="{227E3D80-958B-46D4-A95A-C34021E453E0}" type="presParOf" srcId="{99934EC4-9A22-44F6-8C70-324E3CF906C6}" destId="{2CCD5B36-061F-4002-88EA-4EDAD8214AAF}" srcOrd="0" destOrd="0" presId="urn:microsoft.com/office/officeart/2005/8/layout/hierarchy2"/>
    <dgm:cxn modelId="{75989009-45A7-40AC-84C6-22398F3BF665}" type="presParOf" srcId="{99934EC4-9A22-44F6-8C70-324E3CF906C6}" destId="{9EE5AF6D-562C-4793-8E2E-7F0736D04BB0}" srcOrd="1" destOrd="0" presId="urn:microsoft.com/office/officeart/2005/8/layout/hierarchy2"/>
    <dgm:cxn modelId="{E0E4A8A1-7ABA-4051-8213-79B4724E6934}" type="presParOf" srcId="{9EE5AF6D-562C-4793-8E2E-7F0736D04BB0}" destId="{B50397F5-C4B6-413A-AF72-687932145BAF}" srcOrd="0" destOrd="0" presId="urn:microsoft.com/office/officeart/2005/8/layout/hierarchy2"/>
    <dgm:cxn modelId="{EE847382-B08A-474C-83B0-2A7501EAD0A9}" type="presParOf" srcId="{B50397F5-C4B6-413A-AF72-687932145BAF}" destId="{E956E7D0-E6D5-45A5-994C-CFCD8BDAA70C}" srcOrd="0" destOrd="0" presId="urn:microsoft.com/office/officeart/2005/8/layout/hierarchy2"/>
    <dgm:cxn modelId="{BC902860-AAA4-4CB6-9B31-4C97E437867E}" type="presParOf" srcId="{9EE5AF6D-562C-4793-8E2E-7F0736D04BB0}" destId="{43D1A719-5BDD-47A1-AB48-76EF21EBA39A}" srcOrd="1" destOrd="0" presId="urn:microsoft.com/office/officeart/2005/8/layout/hierarchy2"/>
    <dgm:cxn modelId="{922894B7-AE41-493C-A46C-9ED8C8590B3B}" type="presParOf" srcId="{43D1A719-5BDD-47A1-AB48-76EF21EBA39A}" destId="{E06E6810-59C1-4FC3-B5B7-1107ED4BE69B}" srcOrd="0" destOrd="0" presId="urn:microsoft.com/office/officeart/2005/8/layout/hierarchy2"/>
    <dgm:cxn modelId="{531A3278-3D1D-4A8E-9EBB-A6D34CA2EE0B}" type="presParOf" srcId="{43D1A719-5BDD-47A1-AB48-76EF21EBA39A}" destId="{D5D690E1-9897-4D3E-B920-311D84B18305}" srcOrd="1" destOrd="0" presId="urn:microsoft.com/office/officeart/2005/8/layout/hierarchy2"/>
    <dgm:cxn modelId="{FE8E8C41-EB22-4292-B946-7DCC761886F4}" type="presParOf" srcId="{69D8C8C9-AD4E-4270-A2AE-F868743ADE65}" destId="{94F7FD00-E5AE-4783-8212-E33DE6E92C16}" srcOrd="2" destOrd="0" presId="urn:microsoft.com/office/officeart/2005/8/layout/hierarchy2"/>
    <dgm:cxn modelId="{F897EA26-DDE2-4DDA-8026-CF12C4EEDE71}" type="presParOf" srcId="{94F7FD00-E5AE-4783-8212-E33DE6E92C16}" destId="{03ABE591-E907-43CE-8E18-02F80C2E10A2}" srcOrd="0" destOrd="0" presId="urn:microsoft.com/office/officeart/2005/8/layout/hierarchy2"/>
    <dgm:cxn modelId="{044D79EA-8A2A-4B9A-8D40-EB66BDE077CC}" type="presParOf" srcId="{69D8C8C9-AD4E-4270-A2AE-F868743ADE65}" destId="{11B8A763-3D7F-4E49-BB76-C7D2B212224A}" srcOrd="3" destOrd="0" presId="urn:microsoft.com/office/officeart/2005/8/layout/hierarchy2"/>
    <dgm:cxn modelId="{4F940E19-010D-4F13-AF22-8E7B9BEC5838}" type="presParOf" srcId="{11B8A763-3D7F-4E49-BB76-C7D2B212224A}" destId="{EE07FF54-DB2C-48C9-9236-20B572909366}" srcOrd="0" destOrd="0" presId="urn:microsoft.com/office/officeart/2005/8/layout/hierarchy2"/>
    <dgm:cxn modelId="{0B6775F4-CED5-478E-AB32-326B230B5223}" type="presParOf" srcId="{11B8A763-3D7F-4E49-BB76-C7D2B212224A}" destId="{2FBDBACE-FAAE-4F31-9134-AFBDCC00B56A}" srcOrd="1" destOrd="0" presId="urn:microsoft.com/office/officeart/2005/8/layout/hierarchy2"/>
    <dgm:cxn modelId="{D5EB2AFB-332B-49A7-93FD-19EAB0C3A271}" type="presParOf" srcId="{2FBDBACE-FAAE-4F31-9134-AFBDCC00B56A}" destId="{1303CE9F-43BA-4BD5-A69B-DF2CE3336029}" srcOrd="0" destOrd="0" presId="urn:microsoft.com/office/officeart/2005/8/layout/hierarchy2"/>
    <dgm:cxn modelId="{3AEB1270-87E0-4536-9D23-28D469A8FE96}" type="presParOf" srcId="{1303CE9F-43BA-4BD5-A69B-DF2CE3336029}" destId="{AE050834-F22B-4578-B0AA-A78172050E15}" srcOrd="0" destOrd="0" presId="urn:microsoft.com/office/officeart/2005/8/layout/hierarchy2"/>
    <dgm:cxn modelId="{22A374B9-B172-4401-AAF2-D6E83E6058E2}" type="presParOf" srcId="{2FBDBACE-FAAE-4F31-9134-AFBDCC00B56A}" destId="{32D474A1-60BB-44BE-9EAC-F797B1013C24}" srcOrd="1" destOrd="0" presId="urn:microsoft.com/office/officeart/2005/8/layout/hierarchy2"/>
    <dgm:cxn modelId="{36FD316B-B3FE-4BEC-925B-8313791E583C}" type="presParOf" srcId="{32D474A1-60BB-44BE-9EAC-F797B1013C24}" destId="{87211E38-4568-4BB1-8059-D29DD999E909}" srcOrd="0" destOrd="0" presId="urn:microsoft.com/office/officeart/2005/8/layout/hierarchy2"/>
    <dgm:cxn modelId="{E81A450F-1116-43E4-B3E6-12B01B763F93}" type="presParOf" srcId="{32D474A1-60BB-44BE-9EAC-F797B1013C24}" destId="{54B694B4-5CDE-4A84-9187-601C684C3D2B}" srcOrd="1" destOrd="0" presId="urn:microsoft.com/office/officeart/2005/8/layout/hierarchy2"/>
    <dgm:cxn modelId="{41DDA735-7139-4DF4-AB8A-BCD9FC8FA71B}" type="presParOf" srcId="{54B694B4-5CDE-4A84-9187-601C684C3D2B}" destId="{861DC03A-A891-406E-8050-5F107830B26A}" srcOrd="0" destOrd="0" presId="urn:microsoft.com/office/officeart/2005/8/layout/hierarchy2"/>
    <dgm:cxn modelId="{A48DD885-452C-4518-B048-EE8047562DD3}" type="presParOf" srcId="{861DC03A-A891-406E-8050-5F107830B26A}" destId="{C7F73258-6AD6-499D-B3F4-E12B4AA67CCF}" srcOrd="0" destOrd="0" presId="urn:microsoft.com/office/officeart/2005/8/layout/hierarchy2"/>
    <dgm:cxn modelId="{17F98876-2017-45FC-8C81-0F4555FD5325}" type="presParOf" srcId="{54B694B4-5CDE-4A84-9187-601C684C3D2B}" destId="{05F8FB2D-30CC-4312-B83E-1CEE5A018854}" srcOrd="1" destOrd="0" presId="urn:microsoft.com/office/officeart/2005/8/layout/hierarchy2"/>
    <dgm:cxn modelId="{8DFF99B5-35A9-4C3C-98F2-953959AA6C9A}" type="presParOf" srcId="{05F8FB2D-30CC-4312-B83E-1CEE5A018854}" destId="{E3B075B5-36F8-4952-B030-0BD10AB95567}" srcOrd="0" destOrd="0" presId="urn:microsoft.com/office/officeart/2005/8/layout/hierarchy2"/>
    <dgm:cxn modelId="{3696BD1B-8FE1-47AD-BD93-135BED6BF5AF}" type="presParOf" srcId="{05F8FB2D-30CC-4312-B83E-1CEE5A018854}" destId="{1EBA6B49-4253-4CA0-888B-4684CDC01144}" srcOrd="1" destOrd="0" presId="urn:microsoft.com/office/officeart/2005/8/layout/hierarchy2"/>
    <dgm:cxn modelId="{7488C1B1-4EE4-4427-AB27-86C71ED26A74}" type="presParOf" srcId="{2FBDBACE-FAAE-4F31-9134-AFBDCC00B56A}" destId="{A3F60D46-991A-4F09-AB68-2D47B6556471}" srcOrd="2" destOrd="0" presId="urn:microsoft.com/office/officeart/2005/8/layout/hierarchy2"/>
    <dgm:cxn modelId="{B66E45B5-E792-4ADD-A467-465CF984AEC2}" type="presParOf" srcId="{A3F60D46-991A-4F09-AB68-2D47B6556471}" destId="{321C47DA-CF78-4294-87FE-E5069063183D}" srcOrd="0" destOrd="0" presId="urn:microsoft.com/office/officeart/2005/8/layout/hierarchy2"/>
    <dgm:cxn modelId="{E4B6FDF3-A613-4033-AD03-DC5C2EF43F15}" type="presParOf" srcId="{2FBDBACE-FAAE-4F31-9134-AFBDCC00B56A}" destId="{1BE6C454-A63B-4FE3-8E7B-55EDABAD3C39}" srcOrd="3" destOrd="0" presId="urn:microsoft.com/office/officeart/2005/8/layout/hierarchy2"/>
    <dgm:cxn modelId="{07F7C583-DA66-4681-B845-8D82A8BA3316}" type="presParOf" srcId="{1BE6C454-A63B-4FE3-8E7B-55EDABAD3C39}" destId="{88A5BCE1-8862-4495-824C-587517D497ED}" srcOrd="0" destOrd="0" presId="urn:microsoft.com/office/officeart/2005/8/layout/hierarchy2"/>
    <dgm:cxn modelId="{9DCA1A7C-DE69-4F89-9799-5384BB647041}" type="presParOf" srcId="{1BE6C454-A63B-4FE3-8E7B-55EDABAD3C39}" destId="{12677FD2-D4B7-49C1-B7E2-62B4F7282AE4}" srcOrd="1" destOrd="0" presId="urn:microsoft.com/office/officeart/2005/8/layout/hierarchy2"/>
    <dgm:cxn modelId="{5E449656-24F9-4092-9549-5164B8B289B7}" type="presParOf" srcId="{12677FD2-D4B7-49C1-B7E2-62B4F7282AE4}" destId="{B4C607A8-7FDD-4069-BA74-15D04607D245}" srcOrd="0" destOrd="0" presId="urn:microsoft.com/office/officeart/2005/8/layout/hierarchy2"/>
    <dgm:cxn modelId="{4D090A22-55F8-4286-85C4-64C4BA3087C6}" type="presParOf" srcId="{B4C607A8-7FDD-4069-BA74-15D04607D245}" destId="{5F5AEBEE-2DAD-4CFA-A77E-F88D2C5E3BCE}" srcOrd="0" destOrd="0" presId="urn:microsoft.com/office/officeart/2005/8/layout/hierarchy2"/>
    <dgm:cxn modelId="{AE37ED1F-FD7D-4918-8E65-CB5CE84E7BA6}" type="presParOf" srcId="{12677FD2-D4B7-49C1-B7E2-62B4F7282AE4}" destId="{F63973B3-7338-4D88-82E0-563F21B19A53}" srcOrd="1" destOrd="0" presId="urn:microsoft.com/office/officeart/2005/8/layout/hierarchy2"/>
    <dgm:cxn modelId="{F689FC28-4963-4AF3-8A2E-88AB722AB33A}" type="presParOf" srcId="{F63973B3-7338-4D88-82E0-563F21B19A53}" destId="{6AD5EC50-ED65-40CC-BA38-369DEA8FD767}" srcOrd="0" destOrd="0" presId="urn:microsoft.com/office/officeart/2005/8/layout/hierarchy2"/>
    <dgm:cxn modelId="{92185767-76F5-4C52-B93F-3F139A011210}" type="presParOf" srcId="{F63973B3-7338-4D88-82E0-563F21B19A53}" destId="{7DDB5B17-5036-4490-8889-EA13C6B17B24}" srcOrd="1" destOrd="0" presId="urn:microsoft.com/office/officeart/2005/8/layout/hierarchy2"/>
    <dgm:cxn modelId="{F478E47C-9823-4147-B62E-358C5C756C76}" type="presParOf" srcId="{2FBDBACE-FAAE-4F31-9134-AFBDCC00B56A}" destId="{415523C6-E76C-4066-A969-22B02D228170}" srcOrd="4" destOrd="0" presId="urn:microsoft.com/office/officeart/2005/8/layout/hierarchy2"/>
    <dgm:cxn modelId="{6E401D0D-87E3-4D7E-A87B-9CF123F5484F}" type="presParOf" srcId="{415523C6-E76C-4066-A969-22B02D228170}" destId="{4147FDEA-820F-4576-90A6-EA419FAC765A}" srcOrd="0" destOrd="0" presId="urn:microsoft.com/office/officeart/2005/8/layout/hierarchy2"/>
    <dgm:cxn modelId="{B0182993-0668-497A-A193-4C144017B18F}" type="presParOf" srcId="{2FBDBACE-FAAE-4F31-9134-AFBDCC00B56A}" destId="{0EA6AD4C-774F-4005-BAE8-4780F70F0CF4}" srcOrd="5" destOrd="0" presId="urn:microsoft.com/office/officeart/2005/8/layout/hierarchy2"/>
    <dgm:cxn modelId="{164B17A1-06DA-42F6-B2AA-B6C47DAAD067}" type="presParOf" srcId="{0EA6AD4C-774F-4005-BAE8-4780F70F0CF4}" destId="{61F314E9-8CE6-4C97-950B-3CA5B6B712A0}" srcOrd="0" destOrd="0" presId="urn:microsoft.com/office/officeart/2005/8/layout/hierarchy2"/>
    <dgm:cxn modelId="{7334856B-E5EC-4EAF-8C03-E2EB2EE57024}" type="presParOf" srcId="{0EA6AD4C-774F-4005-BAE8-4780F70F0CF4}" destId="{2755F372-649D-44C1-8DD4-540BA2314363}" srcOrd="1" destOrd="0" presId="urn:microsoft.com/office/officeart/2005/8/layout/hierarchy2"/>
    <dgm:cxn modelId="{B60F3C42-524B-49F4-8E49-192F72EF9971}" type="presParOf" srcId="{2755F372-649D-44C1-8DD4-540BA2314363}" destId="{3FF1DFF1-563B-4C7A-9035-65E4AAEF345D}" srcOrd="0" destOrd="0" presId="urn:microsoft.com/office/officeart/2005/8/layout/hierarchy2"/>
    <dgm:cxn modelId="{A3BC21BD-00DA-4AC6-AEDE-87CAFD335DBA}" type="presParOf" srcId="{3FF1DFF1-563B-4C7A-9035-65E4AAEF345D}" destId="{53DB842E-77FE-46BC-81F5-1A27C3FF76BA}" srcOrd="0" destOrd="0" presId="urn:microsoft.com/office/officeart/2005/8/layout/hierarchy2"/>
    <dgm:cxn modelId="{F2C0FDE0-7543-42F3-91B5-4410212B1D9D}" type="presParOf" srcId="{2755F372-649D-44C1-8DD4-540BA2314363}" destId="{DB0D1004-0C12-4E6D-81F2-15AE1D24DA70}" srcOrd="1" destOrd="0" presId="urn:microsoft.com/office/officeart/2005/8/layout/hierarchy2"/>
    <dgm:cxn modelId="{EF56BD89-AB0D-40AC-99F4-8C9A7FA5CFA9}" type="presParOf" srcId="{DB0D1004-0C12-4E6D-81F2-15AE1D24DA70}" destId="{AA6B2A88-19B0-4553-9CF3-58D5E6EF457C}" srcOrd="0" destOrd="0" presId="urn:microsoft.com/office/officeart/2005/8/layout/hierarchy2"/>
    <dgm:cxn modelId="{A66E6E14-E3E0-44C4-AFAD-194335648E18}" type="presParOf" srcId="{DB0D1004-0C12-4E6D-81F2-15AE1D24DA70}" destId="{9ADB06A0-463F-4B45-B18B-88B2B807711D}"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11FB2-103F-443E-9DAE-47FCBF17150C}">
      <dsp:nvSpPr>
        <dsp:cNvPr id="0" name=""/>
        <dsp:cNvSpPr/>
      </dsp:nvSpPr>
      <dsp:spPr>
        <a:xfrm>
          <a:off x="124511" y="1288943"/>
          <a:ext cx="772213" cy="1951517"/>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a:t>事</a:t>
          </a:r>
          <a:r>
            <a:rPr kumimoji="1" lang="en-US" altLang="ja-JP" sz="2400" b="1" kern="1200" dirty="0"/>
            <a:t/>
          </a:r>
          <a:br>
            <a:rPr kumimoji="1" lang="en-US" altLang="ja-JP" sz="2400" b="1" kern="1200" dirty="0"/>
          </a:br>
          <a:r>
            <a:rPr kumimoji="1" lang="ja-JP" altLang="en-US" sz="2400" b="1" kern="1200" dirty="0"/>
            <a:t>務</a:t>
          </a:r>
          <a:r>
            <a:rPr kumimoji="1" lang="en-US" altLang="ja-JP" sz="2400" b="1" kern="1200" dirty="0"/>
            <a:t/>
          </a:r>
          <a:br>
            <a:rPr kumimoji="1" lang="en-US" altLang="ja-JP" sz="2400" b="1" kern="1200" dirty="0"/>
          </a:br>
          <a:r>
            <a:rPr kumimoji="1" lang="ja-JP" altLang="en-US" sz="2400" b="1" kern="1200" dirty="0"/>
            <a:t>管</a:t>
          </a:r>
          <a:r>
            <a:rPr kumimoji="1" lang="en-US" altLang="ja-JP" sz="2400" b="1" kern="1200" dirty="0"/>
            <a:t/>
          </a:r>
          <a:br>
            <a:rPr kumimoji="1" lang="en-US" altLang="ja-JP" sz="2400" b="1" kern="1200" dirty="0"/>
          </a:br>
          <a:r>
            <a:rPr kumimoji="1" lang="ja-JP" altLang="en-US" sz="2400" b="1" kern="1200" dirty="0"/>
            <a:t>理</a:t>
          </a:r>
        </a:p>
      </dsp:txBody>
      <dsp:txXfrm>
        <a:off x="147128" y="1311560"/>
        <a:ext cx="726979" cy="1906283"/>
      </dsp:txXfrm>
    </dsp:sp>
    <dsp:sp modelId="{F6C10AE0-2371-42D7-BC8C-AF961ADDC60B}">
      <dsp:nvSpPr>
        <dsp:cNvPr id="0" name=""/>
        <dsp:cNvSpPr/>
      </dsp:nvSpPr>
      <dsp:spPr>
        <a:xfrm rot="17684634">
          <a:off x="569168" y="1738141"/>
          <a:ext cx="1126714" cy="29853"/>
        </a:xfrm>
        <a:custGeom>
          <a:avLst/>
          <a:gdLst/>
          <a:ahLst/>
          <a:cxnLst/>
          <a:rect l="0" t="0" r="0" b="0"/>
          <a:pathLst>
            <a:path>
              <a:moveTo>
                <a:pt x="0" y="14926"/>
              </a:moveTo>
              <a:lnTo>
                <a:pt x="1126714" y="1492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1104357" y="1724900"/>
        <a:ext cx="56335" cy="56335"/>
      </dsp:txXfrm>
    </dsp:sp>
    <dsp:sp modelId="{7FA65D9C-31B7-431E-BF2B-865A1ADEE56B}">
      <dsp:nvSpPr>
        <dsp:cNvPr id="0" name=""/>
        <dsp:cNvSpPr/>
      </dsp:nvSpPr>
      <dsp:spPr>
        <a:xfrm>
          <a:off x="1368326" y="786231"/>
          <a:ext cx="3225668" cy="91040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a:t>民法上の事務管理</a:t>
          </a:r>
        </a:p>
      </dsp:txBody>
      <dsp:txXfrm>
        <a:off x="1394991" y="812896"/>
        <a:ext cx="3172338" cy="857075"/>
      </dsp:txXfrm>
    </dsp:sp>
    <dsp:sp modelId="{B4861A59-6AF6-49D7-B55E-3E74B7511F23}">
      <dsp:nvSpPr>
        <dsp:cNvPr id="0" name=""/>
        <dsp:cNvSpPr/>
      </dsp:nvSpPr>
      <dsp:spPr>
        <a:xfrm rot="18892252">
          <a:off x="4504845" y="1011967"/>
          <a:ext cx="605447" cy="29853"/>
        </a:xfrm>
        <a:custGeom>
          <a:avLst/>
          <a:gdLst/>
          <a:ahLst/>
          <a:cxnLst/>
          <a:rect l="0" t="0" r="0" b="0"/>
          <a:pathLst>
            <a:path>
              <a:moveTo>
                <a:pt x="0" y="14926"/>
              </a:moveTo>
              <a:lnTo>
                <a:pt x="605447" y="1492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4792432" y="1011758"/>
        <a:ext cx="30272" cy="30272"/>
      </dsp:txXfrm>
    </dsp:sp>
    <dsp:sp modelId="{64585E06-3013-4A3D-9C0C-1F43022FCE32}">
      <dsp:nvSpPr>
        <dsp:cNvPr id="0" name=""/>
        <dsp:cNvSpPr/>
      </dsp:nvSpPr>
      <dsp:spPr>
        <a:xfrm>
          <a:off x="5021143" y="398533"/>
          <a:ext cx="2423479" cy="827642"/>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a:t>普通事務管理</a:t>
          </a:r>
        </a:p>
      </dsp:txBody>
      <dsp:txXfrm>
        <a:off x="5045384" y="422774"/>
        <a:ext cx="2374997" cy="779160"/>
      </dsp:txXfrm>
    </dsp:sp>
    <dsp:sp modelId="{3CB0D435-96BD-4E87-8A0F-F4DC42BDE4B9}">
      <dsp:nvSpPr>
        <dsp:cNvPr id="0" name=""/>
        <dsp:cNvSpPr/>
      </dsp:nvSpPr>
      <dsp:spPr>
        <a:xfrm rot="3007841">
          <a:off x="4474399" y="1482218"/>
          <a:ext cx="666340" cy="29853"/>
        </a:xfrm>
        <a:custGeom>
          <a:avLst/>
          <a:gdLst/>
          <a:ahLst/>
          <a:cxnLst/>
          <a:rect l="0" t="0" r="0" b="0"/>
          <a:pathLst>
            <a:path>
              <a:moveTo>
                <a:pt x="0" y="14926"/>
              </a:moveTo>
              <a:lnTo>
                <a:pt x="666340" y="1492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4790910" y="1480486"/>
        <a:ext cx="33317" cy="33317"/>
      </dsp:txXfrm>
    </dsp:sp>
    <dsp:sp modelId="{3FDC4B40-1A9F-42A9-B561-94D7F210EF60}">
      <dsp:nvSpPr>
        <dsp:cNvPr id="0" name=""/>
        <dsp:cNvSpPr/>
      </dsp:nvSpPr>
      <dsp:spPr>
        <a:xfrm>
          <a:off x="5021143" y="1339034"/>
          <a:ext cx="2423479" cy="827642"/>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a:t>緊急事務管理</a:t>
          </a:r>
        </a:p>
      </dsp:txBody>
      <dsp:txXfrm>
        <a:off x="5045384" y="1363275"/>
        <a:ext cx="2374997" cy="779160"/>
      </dsp:txXfrm>
    </dsp:sp>
    <dsp:sp modelId="{20A6FE90-5763-4A23-B1BE-BAA6F5B000D8}">
      <dsp:nvSpPr>
        <dsp:cNvPr id="0" name=""/>
        <dsp:cNvSpPr/>
      </dsp:nvSpPr>
      <dsp:spPr>
        <a:xfrm rot="21599973">
          <a:off x="896724" y="2249773"/>
          <a:ext cx="471601" cy="29853"/>
        </a:xfrm>
        <a:custGeom>
          <a:avLst/>
          <a:gdLst/>
          <a:ahLst/>
          <a:cxnLst/>
          <a:rect l="0" t="0" r="0" b="0"/>
          <a:pathLst>
            <a:path>
              <a:moveTo>
                <a:pt x="0" y="14926"/>
              </a:moveTo>
              <a:lnTo>
                <a:pt x="471601" y="1492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1120735" y="2252910"/>
        <a:ext cx="23580" cy="23580"/>
      </dsp:txXfrm>
    </dsp:sp>
    <dsp:sp modelId="{4BBCB346-4256-41EA-8879-7A16C894095A}">
      <dsp:nvSpPr>
        <dsp:cNvPr id="0" name=""/>
        <dsp:cNvSpPr/>
      </dsp:nvSpPr>
      <dsp:spPr>
        <a:xfrm>
          <a:off x="1368326" y="1809496"/>
          <a:ext cx="3225653" cy="910405"/>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a:t>準事務管理</a:t>
          </a:r>
          <a:r>
            <a:rPr kumimoji="1" lang="en-US" altLang="ja-JP" sz="2400" b="1" kern="1200" dirty="0"/>
            <a:t/>
          </a:r>
          <a:br>
            <a:rPr kumimoji="1" lang="en-US" altLang="ja-JP" sz="2400" b="1" kern="1200" dirty="0"/>
          </a:br>
          <a:r>
            <a:rPr kumimoji="1" lang="ja-JP" altLang="en-US" sz="2400" b="1" kern="1200" dirty="0"/>
            <a:t>（侵害不当利得）</a:t>
          </a:r>
        </a:p>
      </dsp:txBody>
      <dsp:txXfrm>
        <a:off x="1394991" y="1836161"/>
        <a:ext cx="3172323" cy="857075"/>
      </dsp:txXfrm>
    </dsp:sp>
    <dsp:sp modelId="{6329A0F7-2FF1-4DBE-AD58-650384CFA2D8}">
      <dsp:nvSpPr>
        <dsp:cNvPr id="0" name=""/>
        <dsp:cNvSpPr/>
      </dsp:nvSpPr>
      <dsp:spPr>
        <a:xfrm rot="3915361">
          <a:off x="569169" y="2761408"/>
          <a:ext cx="1126711" cy="29853"/>
        </a:xfrm>
        <a:custGeom>
          <a:avLst/>
          <a:gdLst/>
          <a:ahLst/>
          <a:cxnLst/>
          <a:rect l="0" t="0" r="0" b="0"/>
          <a:pathLst>
            <a:path>
              <a:moveTo>
                <a:pt x="0" y="14926"/>
              </a:moveTo>
              <a:lnTo>
                <a:pt x="1126711" y="1492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1104357" y="2748167"/>
        <a:ext cx="56335" cy="56335"/>
      </dsp:txXfrm>
    </dsp:sp>
    <dsp:sp modelId="{3B9FBC31-A0D2-4544-BC5A-51DBD4570F7C}">
      <dsp:nvSpPr>
        <dsp:cNvPr id="0" name=""/>
        <dsp:cNvSpPr/>
      </dsp:nvSpPr>
      <dsp:spPr>
        <a:xfrm>
          <a:off x="1368326" y="2832760"/>
          <a:ext cx="3225668" cy="91041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a:t>特別法上の事務管理</a:t>
          </a:r>
        </a:p>
      </dsp:txBody>
      <dsp:txXfrm>
        <a:off x="1394991" y="2859425"/>
        <a:ext cx="3172338" cy="857083"/>
      </dsp:txXfrm>
    </dsp:sp>
    <dsp:sp modelId="{6C294D9F-2FB6-4ABE-A3DF-6AD7B1D2751F}">
      <dsp:nvSpPr>
        <dsp:cNvPr id="0" name=""/>
        <dsp:cNvSpPr/>
      </dsp:nvSpPr>
      <dsp:spPr>
        <a:xfrm rot="19049785">
          <a:off x="4517871" y="3077310"/>
          <a:ext cx="579394" cy="29853"/>
        </a:xfrm>
        <a:custGeom>
          <a:avLst/>
          <a:gdLst/>
          <a:ahLst/>
          <a:cxnLst/>
          <a:rect l="0" t="0" r="0" b="0"/>
          <a:pathLst>
            <a:path>
              <a:moveTo>
                <a:pt x="0" y="14926"/>
              </a:moveTo>
              <a:lnTo>
                <a:pt x="579394" y="1492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93084" y="3077752"/>
        <a:ext cx="28969" cy="28969"/>
      </dsp:txXfrm>
    </dsp:sp>
    <dsp:sp modelId="{D915BD6D-EF5C-475B-821E-40D963ACF8AB}">
      <dsp:nvSpPr>
        <dsp:cNvPr id="0" name=""/>
        <dsp:cNvSpPr/>
      </dsp:nvSpPr>
      <dsp:spPr>
        <a:xfrm>
          <a:off x="5021143" y="2520306"/>
          <a:ext cx="2423479" cy="752402"/>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a:t>遺失物法</a:t>
          </a:r>
        </a:p>
      </dsp:txBody>
      <dsp:txXfrm>
        <a:off x="5043180" y="2542343"/>
        <a:ext cx="2379405" cy="708328"/>
      </dsp:txXfrm>
    </dsp:sp>
    <dsp:sp modelId="{91F1C1D5-448B-41DA-A93B-44C9AC36489F}">
      <dsp:nvSpPr>
        <dsp:cNvPr id="0" name=""/>
        <dsp:cNvSpPr/>
      </dsp:nvSpPr>
      <dsp:spPr>
        <a:xfrm rot="2877851">
          <a:off x="4488607" y="3509941"/>
          <a:ext cx="637922" cy="29853"/>
        </a:xfrm>
        <a:custGeom>
          <a:avLst/>
          <a:gdLst/>
          <a:ahLst/>
          <a:cxnLst/>
          <a:rect l="0" t="0" r="0" b="0"/>
          <a:pathLst>
            <a:path>
              <a:moveTo>
                <a:pt x="0" y="14926"/>
              </a:moveTo>
              <a:lnTo>
                <a:pt x="637922" y="1492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4791621" y="3508920"/>
        <a:ext cx="31896" cy="31896"/>
      </dsp:txXfrm>
    </dsp:sp>
    <dsp:sp modelId="{E9DAC2AD-19B3-4251-88A5-2FC07DA1D57E}">
      <dsp:nvSpPr>
        <dsp:cNvPr id="0" name=""/>
        <dsp:cNvSpPr/>
      </dsp:nvSpPr>
      <dsp:spPr>
        <a:xfrm>
          <a:off x="5021143" y="3385568"/>
          <a:ext cx="2423479" cy="75240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a:t>水難救助法</a:t>
          </a:r>
        </a:p>
      </dsp:txBody>
      <dsp:txXfrm>
        <a:off x="5043180" y="3407605"/>
        <a:ext cx="2379405" cy="70832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11FB2-103F-443E-9DAE-47FCBF17150C}">
      <dsp:nvSpPr>
        <dsp:cNvPr id="0" name=""/>
        <dsp:cNvSpPr/>
      </dsp:nvSpPr>
      <dsp:spPr>
        <a:xfrm>
          <a:off x="564333" y="233656"/>
          <a:ext cx="838253" cy="2330271"/>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不</a:t>
          </a:r>
          <a:r>
            <a:rPr kumimoji="1" lang="en-US" altLang="ja-JP" sz="2800" b="1" kern="1200" dirty="0" smtClean="0"/>
            <a:t/>
          </a:r>
          <a:br>
            <a:rPr kumimoji="1" lang="en-US" altLang="ja-JP" sz="2800" b="1" kern="1200" dirty="0" smtClean="0"/>
          </a:br>
          <a:r>
            <a:rPr kumimoji="1" lang="ja-JP" altLang="en-US" sz="2800" b="1" kern="1200" dirty="0" smtClean="0"/>
            <a:t>当</a:t>
          </a:r>
          <a:r>
            <a:rPr kumimoji="1" lang="en-US" altLang="ja-JP" sz="2800" b="1" kern="1200" dirty="0" smtClean="0"/>
            <a:t/>
          </a:r>
          <a:br>
            <a:rPr kumimoji="1" lang="en-US" altLang="ja-JP" sz="2800" b="1" kern="1200" dirty="0" smtClean="0"/>
          </a:br>
          <a:r>
            <a:rPr kumimoji="1" lang="ja-JP" altLang="en-US" sz="2800" b="1" kern="1200" dirty="0" smtClean="0"/>
            <a:t>利</a:t>
          </a:r>
          <a:r>
            <a:rPr kumimoji="1" lang="en-US" altLang="ja-JP" sz="2800" b="1" kern="1200" dirty="0" smtClean="0"/>
            <a:t/>
          </a:r>
          <a:br>
            <a:rPr kumimoji="1" lang="en-US" altLang="ja-JP" sz="2800" b="1" kern="1200" dirty="0" smtClean="0"/>
          </a:br>
          <a:r>
            <a:rPr kumimoji="1" lang="ja-JP" altLang="en-US" sz="2800" b="1" kern="1200" dirty="0" smtClean="0"/>
            <a:t>得</a:t>
          </a:r>
          <a:endParaRPr kumimoji="1" lang="ja-JP" altLang="en-US" sz="2800" b="1" kern="1200" dirty="0"/>
        </a:p>
      </dsp:txBody>
      <dsp:txXfrm>
        <a:off x="588885" y="258208"/>
        <a:ext cx="789149" cy="2281167"/>
      </dsp:txXfrm>
    </dsp:sp>
    <dsp:sp modelId="{F6C10AE0-2371-42D7-BC8C-AF961ADDC60B}">
      <dsp:nvSpPr>
        <dsp:cNvPr id="0" name=""/>
        <dsp:cNvSpPr/>
      </dsp:nvSpPr>
      <dsp:spPr>
        <a:xfrm rot="18344218">
          <a:off x="1236515" y="1051869"/>
          <a:ext cx="798548" cy="45658"/>
        </a:xfrm>
        <a:custGeom>
          <a:avLst/>
          <a:gdLst/>
          <a:ahLst/>
          <a:cxnLst/>
          <a:rect l="0" t="0" r="0" b="0"/>
          <a:pathLst>
            <a:path>
              <a:moveTo>
                <a:pt x="0" y="22829"/>
              </a:moveTo>
              <a:lnTo>
                <a:pt x="798548" y="2282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kumimoji="1" lang="ja-JP" altLang="en-US" sz="1050" b="1" kern="1200"/>
        </a:p>
      </dsp:txBody>
      <dsp:txXfrm>
        <a:off x="1615825" y="1054735"/>
        <a:ext cx="39927" cy="39927"/>
      </dsp:txXfrm>
    </dsp:sp>
    <dsp:sp modelId="{7FA65D9C-31B7-431E-BF2B-865A1ADEE56B}">
      <dsp:nvSpPr>
        <dsp:cNvPr id="0" name=""/>
        <dsp:cNvSpPr/>
      </dsp:nvSpPr>
      <dsp:spPr>
        <a:xfrm>
          <a:off x="1868991" y="256469"/>
          <a:ext cx="2630775" cy="98827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一般不当利得</a:t>
          </a:r>
          <a:r>
            <a:rPr kumimoji="1" lang="en-US" altLang="ja-JP" sz="2800" b="1" kern="1200" dirty="0" smtClean="0"/>
            <a:t/>
          </a:r>
          <a:br>
            <a:rPr kumimoji="1" lang="en-US" altLang="ja-JP" sz="2800" b="1" kern="1200" dirty="0" smtClean="0"/>
          </a:br>
          <a:r>
            <a:rPr kumimoji="1" lang="ja-JP" altLang="en-US" sz="2400" b="1" kern="1200" dirty="0" smtClean="0"/>
            <a:t>民法</a:t>
          </a:r>
          <a:r>
            <a:rPr kumimoji="1" lang="en-US" altLang="ja-JP" sz="2400" b="1" kern="1200" dirty="0" smtClean="0"/>
            <a:t>703</a:t>
          </a:r>
          <a:r>
            <a:rPr kumimoji="1" lang="ja-JP" altLang="en-US" sz="2400" b="1" kern="1200" dirty="0" smtClean="0"/>
            <a:t>条，</a:t>
          </a:r>
          <a:r>
            <a:rPr kumimoji="1" lang="en-US" altLang="ja-JP" sz="2400" b="1" kern="1200" dirty="0" smtClean="0"/>
            <a:t>704</a:t>
          </a:r>
          <a:r>
            <a:rPr kumimoji="1" lang="ja-JP" altLang="en-US" sz="2400" b="1" kern="1200" dirty="0" smtClean="0"/>
            <a:t>条</a:t>
          </a:r>
          <a:endParaRPr kumimoji="1" lang="ja-JP" altLang="en-US" sz="2400" b="1" kern="1200" dirty="0"/>
        </a:p>
      </dsp:txBody>
      <dsp:txXfrm>
        <a:off x="1897936" y="285414"/>
        <a:ext cx="2572885" cy="930381"/>
      </dsp:txXfrm>
    </dsp:sp>
    <dsp:sp modelId="{6329A0F7-2FF1-4DBE-AD58-650384CFA2D8}">
      <dsp:nvSpPr>
        <dsp:cNvPr id="0" name=""/>
        <dsp:cNvSpPr/>
      </dsp:nvSpPr>
      <dsp:spPr>
        <a:xfrm rot="2830257">
          <a:off x="1292750" y="1627542"/>
          <a:ext cx="686077" cy="45658"/>
        </a:xfrm>
        <a:custGeom>
          <a:avLst/>
          <a:gdLst/>
          <a:ahLst/>
          <a:cxnLst/>
          <a:rect l="0" t="0" r="0" b="0"/>
          <a:pathLst>
            <a:path>
              <a:moveTo>
                <a:pt x="0" y="22829"/>
              </a:moveTo>
              <a:lnTo>
                <a:pt x="686077" y="2282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kumimoji="1" lang="ja-JP" altLang="en-US" sz="1050" b="1" kern="1200"/>
        </a:p>
      </dsp:txBody>
      <dsp:txXfrm>
        <a:off x="1618637" y="1633219"/>
        <a:ext cx="34303" cy="34303"/>
      </dsp:txXfrm>
    </dsp:sp>
    <dsp:sp modelId="{3B9FBC31-A0D2-4544-BC5A-51DBD4570F7C}">
      <dsp:nvSpPr>
        <dsp:cNvPr id="0" name=""/>
        <dsp:cNvSpPr/>
      </dsp:nvSpPr>
      <dsp:spPr>
        <a:xfrm>
          <a:off x="1868991" y="1407815"/>
          <a:ext cx="2630775" cy="988271"/>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特別不当利得</a:t>
          </a:r>
          <a:endParaRPr kumimoji="1" lang="ja-JP" altLang="en-US" sz="2800" b="1" kern="1200" dirty="0"/>
        </a:p>
      </dsp:txBody>
      <dsp:txXfrm>
        <a:off x="1897936" y="1436760"/>
        <a:ext cx="2572885" cy="930381"/>
      </dsp:txXfrm>
    </dsp:sp>
    <dsp:sp modelId="{3835ED6C-0909-4335-9AC4-2BB5D767FC23}">
      <dsp:nvSpPr>
        <dsp:cNvPr id="0" name=""/>
        <dsp:cNvSpPr/>
      </dsp:nvSpPr>
      <dsp:spPr>
        <a:xfrm rot="17795214">
          <a:off x="4144132" y="1303448"/>
          <a:ext cx="1287489" cy="45658"/>
        </a:xfrm>
        <a:custGeom>
          <a:avLst/>
          <a:gdLst/>
          <a:ahLst/>
          <a:cxnLst/>
          <a:rect l="0" t="0" r="0" b="0"/>
          <a:pathLst>
            <a:path>
              <a:moveTo>
                <a:pt x="0" y="22829"/>
              </a:moveTo>
              <a:lnTo>
                <a:pt x="1287489" y="228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kumimoji="1" lang="ja-JP" altLang="en-US" sz="1050" b="1" kern="1200"/>
        </a:p>
      </dsp:txBody>
      <dsp:txXfrm>
        <a:off x="4755690" y="1294090"/>
        <a:ext cx="64374" cy="64374"/>
      </dsp:txXfrm>
    </dsp:sp>
    <dsp:sp modelId="{AA16DCC0-F2FE-470C-A4AE-63A6D62F5771}">
      <dsp:nvSpPr>
        <dsp:cNvPr id="0" name=""/>
        <dsp:cNvSpPr/>
      </dsp:nvSpPr>
      <dsp:spPr>
        <a:xfrm>
          <a:off x="5075988" y="256469"/>
          <a:ext cx="2630753" cy="988271"/>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給付不当利得</a:t>
          </a:r>
          <a:r>
            <a:rPr kumimoji="1" lang="en-US" altLang="ja-JP" sz="2800" b="1" kern="1200" dirty="0" smtClean="0"/>
            <a:t/>
          </a:r>
          <a:br>
            <a:rPr kumimoji="1" lang="en-US" altLang="ja-JP" sz="2800" b="1" kern="1200" dirty="0" smtClean="0"/>
          </a:br>
          <a:r>
            <a:rPr kumimoji="1" lang="ja-JP" altLang="en-US" sz="2400" b="1" kern="1200" dirty="0" smtClean="0"/>
            <a:t>民法</a:t>
          </a:r>
          <a:r>
            <a:rPr kumimoji="1" lang="en-US" altLang="ja-JP" sz="2400" b="1" kern="1200" dirty="0" smtClean="0"/>
            <a:t>705,706,708</a:t>
          </a:r>
          <a:r>
            <a:rPr kumimoji="1" lang="ja-JP" altLang="en-US" sz="2400" b="1" kern="1200" dirty="0" smtClean="0"/>
            <a:t>条</a:t>
          </a:r>
          <a:endParaRPr kumimoji="1" lang="en-US" altLang="ja-JP" sz="2400" b="1" kern="1200" dirty="0" smtClean="0"/>
        </a:p>
      </dsp:txBody>
      <dsp:txXfrm>
        <a:off x="5104933" y="285414"/>
        <a:ext cx="2572863" cy="930381"/>
      </dsp:txXfrm>
    </dsp:sp>
    <dsp:sp modelId="{E8B56A4C-0B93-46F6-A679-806559C7AA41}">
      <dsp:nvSpPr>
        <dsp:cNvPr id="0" name=""/>
        <dsp:cNvSpPr/>
      </dsp:nvSpPr>
      <dsp:spPr>
        <a:xfrm rot="21599935">
          <a:off x="4499766" y="1879116"/>
          <a:ext cx="576221" cy="45658"/>
        </a:xfrm>
        <a:custGeom>
          <a:avLst/>
          <a:gdLst/>
          <a:ahLst/>
          <a:cxnLst/>
          <a:rect l="0" t="0" r="0" b="0"/>
          <a:pathLst>
            <a:path>
              <a:moveTo>
                <a:pt x="0" y="22829"/>
              </a:moveTo>
              <a:lnTo>
                <a:pt x="576221" y="228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kumimoji="1" lang="ja-JP" altLang="en-US" sz="1050" b="1" kern="1200"/>
        </a:p>
      </dsp:txBody>
      <dsp:txXfrm>
        <a:off x="4773471" y="1887540"/>
        <a:ext cx="28811" cy="28811"/>
      </dsp:txXfrm>
    </dsp:sp>
    <dsp:sp modelId="{B1849CDA-7577-4E08-A230-5302D708DC3C}">
      <dsp:nvSpPr>
        <dsp:cNvPr id="0" name=""/>
        <dsp:cNvSpPr/>
      </dsp:nvSpPr>
      <dsp:spPr>
        <a:xfrm>
          <a:off x="5075988" y="1407804"/>
          <a:ext cx="2630753" cy="988271"/>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支出不当利得</a:t>
          </a:r>
          <a:r>
            <a:rPr kumimoji="1" lang="en-US" altLang="ja-JP" sz="2800" b="1" kern="1200" dirty="0" smtClean="0"/>
            <a:t/>
          </a:r>
          <a:br>
            <a:rPr kumimoji="1" lang="en-US" altLang="ja-JP" sz="2800" b="1" kern="1200" dirty="0" smtClean="0"/>
          </a:br>
          <a:r>
            <a:rPr kumimoji="1" lang="ja-JP" altLang="en-US" sz="2400" b="1" kern="1200" dirty="0" smtClean="0"/>
            <a:t>民法</a:t>
          </a:r>
          <a:r>
            <a:rPr kumimoji="1" lang="en-US" altLang="ja-JP" sz="2400" b="1" kern="1200" dirty="0" smtClean="0"/>
            <a:t>707</a:t>
          </a:r>
          <a:r>
            <a:rPr kumimoji="1" lang="ja-JP" altLang="en-US" sz="2400" b="1" kern="1200" dirty="0" smtClean="0"/>
            <a:t>条</a:t>
          </a:r>
          <a:endParaRPr kumimoji="1" lang="ja-JP" altLang="en-US" sz="2800" b="1" kern="1200" dirty="0"/>
        </a:p>
      </dsp:txBody>
      <dsp:txXfrm>
        <a:off x="5104933" y="1436749"/>
        <a:ext cx="2572863" cy="930381"/>
      </dsp:txXfrm>
    </dsp:sp>
    <dsp:sp modelId="{6C294D9F-2FB6-4ABE-A3DF-6AD7B1D2751F}">
      <dsp:nvSpPr>
        <dsp:cNvPr id="0" name=""/>
        <dsp:cNvSpPr/>
      </dsp:nvSpPr>
      <dsp:spPr>
        <a:xfrm rot="3804760">
          <a:off x="4144142" y="2454784"/>
          <a:ext cx="1287470" cy="45658"/>
        </a:xfrm>
        <a:custGeom>
          <a:avLst/>
          <a:gdLst/>
          <a:ahLst/>
          <a:cxnLst/>
          <a:rect l="0" t="0" r="0" b="0"/>
          <a:pathLst>
            <a:path>
              <a:moveTo>
                <a:pt x="0" y="22829"/>
              </a:moveTo>
              <a:lnTo>
                <a:pt x="1287470" y="228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kumimoji="1" lang="ja-JP" altLang="en-US" sz="1050" b="1" kern="1200"/>
        </a:p>
      </dsp:txBody>
      <dsp:txXfrm>
        <a:off x="4755690" y="2445426"/>
        <a:ext cx="64373" cy="64373"/>
      </dsp:txXfrm>
    </dsp:sp>
    <dsp:sp modelId="{D915BD6D-EF5C-475B-821E-40D963ACF8AB}">
      <dsp:nvSpPr>
        <dsp:cNvPr id="0" name=""/>
        <dsp:cNvSpPr/>
      </dsp:nvSpPr>
      <dsp:spPr>
        <a:xfrm>
          <a:off x="5075988" y="2559139"/>
          <a:ext cx="2630753" cy="988271"/>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侵害不当利得</a:t>
          </a:r>
          <a:r>
            <a:rPr kumimoji="1" lang="en-US" altLang="ja-JP" sz="2800" b="1" kern="1200" dirty="0" smtClean="0"/>
            <a:t/>
          </a:r>
          <a:br>
            <a:rPr kumimoji="1" lang="en-US" altLang="ja-JP" sz="2800" b="1" kern="1200" dirty="0" smtClean="0"/>
          </a:br>
          <a:r>
            <a:rPr kumimoji="1" lang="ja-JP" altLang="en-US" sz="2400" b="1" kern="1200" dirty="0" smtClean="0"/>
            <a:t>民法</a:t>
          </a:r>
          <a:r>
            <a:rPr kumimoji="1" lang="en-US" altLang="ja-JP" sz="2400" b="1" kern="1200" dirty="0" smtClean="0"/>
            <a:t>191</a:t>
          </a:r>
          <a:r>
            <a:rPr kumimoji="1" lang="ja-JP" altLang="en-US" sz="2400" b="1" kern="1200" dirty="0" smtClean="0"/>
            <a:t>条，</a:t>
          </a:r>
          <a:r>
            <a:rPr kumimoji="1" lang="en-US" altLang="ja-JP" sz="2400" b="1" kern="1200" dirty="0" smtClean="0"/>
            <a:t>248</a:t>
          </a:r>
          <a:r>
            <a:rPr kumimoji="1" lang="ja-JP" altLang="en-US" sz="2400" b="1" kern="1200" dirty="0" smtClean="0"/>
            <a:t>条</a:t>
          </a:r>
          <a:endParaRPr kumimoji="1" lang="ja-JP" altLang="en-US" sz="2400" b="1" kern="1200" dirty="0"/>
        </a:p>
      </dsp:txBody>
      <dsp:txXfrm>
        <a:off x="5104933" y="2588084"/>
        <a:ext cx="2572863" cy="93038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29D94-0589-42A2-A788-830A9E618ACD}">
      <dsp:nvSpPr>
        <dsp:cNvPr id="0" name=""/>
        <dsp:cNvSpPr/>
      </dsp:nvSpPr>
      <dsp:spPr>
        <a:xfrm>
          <a:off x="6787" y="865680"/>
          <a:ext cx="659869" cy="1834386"/>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不</a:t>
          </a:r>
          <a:r>
            <a:rPr kumimoji="1" lang="en-US" altLang="ja-JP" sz="2400" b="1" kern="1200" dirty="0" smtClean="0"/>
            <a:t/>
          </a:r>
          <a:br>
            <a:rPr kumimoji="1" lang="en-US" altLang="ja-JP" sz="2400" b="1" kern="1200" dirty="0" smtClean="0"/>
          </a:br>
          <a:r>
            <a:rPr kumimoji="1" lang="ja-JP" altLang="en-US" sz="2400" b="1" kern="1200" dirty="0" smtClean="0"/>
            <a:t>法</a:t>
          </a:r>
          <a:r>
            <a:rPr kumimoji="1" lang="en-US" altLang="ja-JP" sz="2400" b="1" kern="1200" dirty="0" smtClean="0"/>
            <a:t/>
          </a:r>
          <a:br>
            <a:rPr kumimoji="1" lang="en-US" altLang="ja-JP" sz="2400" b="1" kern="1200" dirty="0" smtClean="0"/>
          </a:br>
          <a:r>
            <a:rPr kumimoji="1" lang="ja-JP" altLang="en-US" sz="2400" b="1" kern="1200" dirty="0" smtClean="0"/>
            <a:t>行</a:t>
          </a:r>
          <a:r>
            <a:rPr kumimoji="1" lang="en-US" altLang="ja-JP" sz="2400" b="1" kern="1200" dirty="0" smtClean="0"/>
            <a:t/>
          </a:r>
          <a:br>
            <a:rPr kumimoji="1" lang="en-US" altLang="ja-JP" sz="2400" b="1" kern="1200" dirty="0" smtClean="0"/>
          </a:br>
          <a:r>
            <a:rPr kumimoji="1" lang="ja-JP" altLang="en-US" sz="2400" b="1" kern="1200" dirty="0" smtClean="0"/>
            <a:t>為</a:t>
          </a:r>
          <a:endParaRPr kumimoji="1" lang="ja-JP" altLang="en-US" sz="2400" b="1" kern="1200" dirty="0"/>
        </a:p>
      </dsp:txBody>
      <dsp:txXfrm>
        <a:off x="26114" y="885007"/>
        <a:ext cx="621215" cy="1795732"/>
      </dsp:txXfrm>
    </dsp:sp>
    <dsp:sp modelId="{2086853B-0A70-41F9-91A3-25F65E1FB19C}">
      <dsp:nvSpPr>
        <dsp:cNvPr id="0" name=""/>
        <dsp:cNvSpPr/>
      </dsp:nvSpPr>
      <dsp:spPr>
        <a:xfrm rot="17522350">
          <a:off x="353728" y="1307356"/>
          <a:ext cx="1001756" cy="22478"/>
        </a:xfrm>
        <a:custGeom>
          <a:avLst/>
          <a:gdLst/>
          <a:ahLst/>
          <a:cxnLst/>
          <a:rect l="0" t="0" r="0" b="0"/>
          <a:pathLst>
            <a:path>
              <a:moveTo>
                <a:pt x="0" y="11239"/>
              </a:moveTo>
              <a:lnTo>
                <a:pt x="1001756"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829563" y="1293551"/>
        <a:ext cx="50087" cy="50087"/>
      </dsp:txXfrm>
    </dsp:sp>
    <dsp:sp modelId="{558F171A-3158-48ED-BB68-06BFF9C6B50E}">
      <dsp:nvSpPr>
        <dsp:cNvPr id="0" name=""/>
        <dsp:cNvSpPr/>
      </dsp:nvSpPr>
      <dsp:spPr>
        <a:xfrm>
          <a:off x="1042556" y="426436"/>
          <a:ext cx="1555922" cy="855762"/>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単独</a:t>
          </a:r>
          <a:r>
            <a:rPr kumimoji="1" lang="en-US" altLang="ja-JP" sz="2400" b="1" kern="1200" dirty="0" smtClean="0"/>
            <a:t/>
          </a:r>
          <a:br>
            <a:rPr kumimoji="1" lang="en-US" altLang="ja-JP" sz="2400" b="1" kern="1200" dirty="0" smtClean="0"/>
          </a:br>
          <a:r>
            <a:rPr kumimoji="1" lang="ja-JP" altLang="en-US" sz="2400" b="1" kern="1200" dirty="0" smtClean="0"/>
            <a:t>不法行為</a:t>
          </a:r>
          <a:endParaRPr kumimoji="1" lang="ja-JP" altLang="en-US" sz="2400" b="1" kern="1200" dirty="0"/>
        </a:p>
      </dsp:txBody>
      <dsp:txXfrm>
        <a:off x="1067620" y="451500"/>
        <a:ext cx="1505794" cy="805634"/>
      </dsp:txXfrm>
    </dsp:sp>
    <dsp:sp modelId="{B966CF0F-4272-4291-AF16-563CDD1386D7}">
      <dsp:nvSpPr>
        <dsp:cNvPr id="0" name=""/>
        <dsp:cNvSpPr/>
      </dsp:nvSpPr>
      <dsp:spPr>
        <a:xfrm rot="18706792">
          <a:off x="2501628" y="626668"/>
          <a:ext cx="580413" cy="22478"/>
        </a:xfrm>
        <a:custGeom>
          <a:avLst/>
          <a:gdLst/>
          <a:ahLst/>
          <a:cxnLst/>
          <a:rect l="0" t="0" r="0" b="0"/>
          <a:pathLst>
            <a:path>
              <a:moveTo>
                <a:pt x="0" y="11239"/>
              </a:moveTo>
              <a:lnTo>
                <a:pt x="580413"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2777324" y="623397"/>
        <a:ext cx="29020" cy="29020"/>
      </dsp:txXfrm>
    </dsp:sp>
    <dsp:sp modelId="{9DC5F6B1-BB0E-4514-B8A5-F293514E3726}">
      <dsp:nvSpPr>
        <dsp:cNvPr id="0" name=""/>
        <dsp:cNvSpPr/>
      </dsp:nvSpPr>
      <dsp:spPr>
        <a:xfrm>
          <a:off x="2985191" y="32513"/>
          <a:ext cx="2070931" cy="77796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一般</a:t>
          </a:r>
          <a:r>
            <a:rPr kumimoji="1" lang="en-US" altLang="ja-JP" sz="2400" b="1" kern="1200" dirty="0" smtClean="0"/>
            <a:t/>
          </a:r>
          <a:br>
            <a:rPr kumimoji="1" lang="en-US" altLang="ja-JP" sz="2400" b="1" kern="1200" dirty="0" smtClean="0"/>
          </a:br>
          <a:r>
            <a:rPr kumimoji="1" lang="ja-JP" altLang="en-US" sz="2400" b="1" kern="1200" dirty="0" smtClean="0"/>
            <a:t>不法行為</a:t>
          </a:r>
          <a:endParaRPr kumimoji="1" lang="ja-JP" altLang="en-US" sz="2400" b="1" kern="1200" dirty="0"/>
        </a:p>
      </dsp:txBody>
      <dsp:txXfrm>
        <a:off x="3007977" y="55299"/>
        <a:ext cx="2025359" cy="732394"/>
      </dsp:txXfrm>
    </dsp:sp>
    <dsp:sp modelId="{0963967B-39C9-4237-AF48-052D65E0EEE2}">
      <dsp:nvSpPr>
        <dsp:cNvPr id="0" name=""/>
        <dsp:cNvSpPr/>
      </dsp:nvSpPr>
      <dsp:spPr>
        <a:xfrm rot="2893208">
          <a:off x="2501628" y="1059489"/>
          <a:ext cx="580413" cy="22478"/>
        </a:xfrm>
        <a:custGeom>
          <a:avLst/>
          <a:gdLst/>
          <a:ahLst/>
          <a:cxnLst/>
          <a:rect l="0" t="0" r="0" b="0"/>
          <a:pathLst>
            <a:path>
              <a:moveTo>
                <a:pt x="0" y="11239"/>
              </a:moveTo>
              <a:lnTo>
                <a:pt x="580413"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2777324" y="1056217"/>
        <a:ext cx="29020" cy="29020"/>
      </dsp:txXfrm>
    </dsp:sp>
    <dsp:sp modelId="{C43531D0-137D-4C62-ACF6-541F7E47DCCB}">
      <dsp:nvSpPr>
        <dsp:cNvPr id="0" name=""/>
        <dsp:cNvSpPr/>
      </dsp:nvSpPr>
      <dsp:spPr>
        <a:xfrm>
          <a:off x="2985191" y="898154"/>
          <a:ext cx="2070931" cy="777966"/>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特別</a:t>
          </a:r>
          <a:r>
            <a:rPr kumimoji="1" lang="en-US" altLang="ja-JP" sz="2400" b="1" kern="1200" dirty="0" smtClean="0"/>
            <a:t/>
          </a:r>
          <a:br>
            <a:rPr kumimoji="1" lang="en-US" altLang="ja-JP" sz="2400" b="1" kern="1200" dirty="0" smtClean="0"/>
          </a:br>
          <a:r>
            <a:rPr kumimoji="1" lang="ja-JP" altLang="en-US" sz="2400" b="1" kern="1200" dirty="0" smtClean="0"/>
            <a:t>不法行為</a:t>
          </a:r>
          <a:endParaRPr kumimoji="1" lang="ja-JP" altLang="en-US" sz="2400" b="1" kern="1200" dirty="0"/>
        </a:p>
      </dsp:txBody>
      <dsp:txXfrm>
        <a:off x="3007977" y="920940"/>
        <a:ext cx="2025359" cy="732394"/>
      </dsp:txXfrm>
    </dsp:sp>
    <dsp:sp modelId="{DCA361B7-17EE-4DED-B09C-A46F06C87A87}">
      <dsp:nvSpPr>
        <dsp:cNvPr id="0" name=""/>
        <dsp:cNvSpPr/>
      </dsp:nvSpPr>
      <dsp:spPr>
        <a:xfrm>
          <a:off x="5056122" y="1275899"/>
          <a:ext cx="540691" cy="22478"/>
        </a:xfrm>
        <a:custGeom>
          <a:avLst/>
          <a:gdLst/>
          <a:ahLst/>
          <a:cxnLst/>
          <a:rect l="0" t="0" r="0" b="0"/>
          <a:pathLst>
            <a:path>
              <a:moveTo>
                <a:pt x="0" y="11239"/>
              </a:moveTo>
              <a:lnTo>
                <a:pt x="540691" y="112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5312951" y="1273621"/>
        <a:ext cx="27034" cy="27034"/>
      </dsp:txXfrm>
    </dsp:sp>
    <dsp:sp modelId="{886A3CE8-3346-4580-A233-4035468E21FD}">
      <dsp:nvSpPr>
        <dsp:cNvPr id="0" name=""/>
        <dsp:cNvSpPr/>
      </dsp:nvSpPr>
      <dsp:spPr>
        <a:xfrm>
          <a:off x="5596814" y="1021456"/>
          <a:ext cx="2505829" cy="5313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名誉毀損</a:t>
          </a:r>
          <a:endParaRPr kumimoji="1" lang="ja-JP" altLang="en-US" sz="2400" b="1" kern="1200" dirty="0"/>
        </a:p>
      </dsp:txBody>
      <dsp:txXfrm>
        <a:off x="5612377" y="1037019"/>
        <a:ext cx="2474703" cy="500237"/>
      </dsp:txXfrm>
    </dsp:sp>
    <dsp:sp modelId="{D395B3F2-80EC-45A0-B2CB-8DA1BF38A4D0}">
      <dsp:nvSpPr>
        <dsp:cNvPr id="0" name=""/>
        <dsp:cNvSpPr/>
      </dsp:nvSpPr>
      <dsp:spPr>
        <a:xfrm rot="4077650">
          <a:off x="353728" y="2235912"/>
          <a:ext cx="1001756" cy="22478"/>
        </a:xfrm>
        <a:custGeom>
          <a:avLst/>
          <a:gdLst/>
          <a:ahLst/>
          <a:cxnLst/>
          <a:rect l="0" t="0" r="0" b="0"/>
          <a:pathLst>
            <a:path>
              <a:moveTo>
                <a:pt x="0" y="11239"/>
              </a:moveTo>
              <a:lnTo>
                <a:pt x="1001756"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829563" y="2222107"/>
        <a:ext cx="50087" cy="50087"/>
      </dsp:txXfrm>
    </dsp:sp>
    <dsp:sp modelId="{A084BAF7-CF0B-4C6C-AE95-AEFF12F2B6E3}">
      <dsp:nvSpPr>
        <dsp:cNvPr id="0" name=""/>
        <dsp:cNvSpPr/>
      </dsp:nvSpPr>
      <dsp:spPr>
        <a:xfrm>
          <a:off x="1042556" y="2283548"/>
          <a:ext cx="1555922" cy="855762"/>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複数</a:t>
          </a:r>
          <a:r>
            <a:rPr kumimoji="1" lang="en-US" altLang="ja-JP" sz="2400" b="1" kern="1200" dirty="0" smtClean="0"/>
            <a:t/>
          </a:r>
          <a:br>
            <a:rPr kumimoji="1" lang="en-US" altLang="ja-JP" sz="2400" b="1" kern="1200" dirty="0" smtClean="0"/>
          </a:br>
          <a:r>
            <a:rPr kumimoji="1" lang="ja-JP" altLang="en-US" sz="2400" b="1" kern="1200" dirty="0" smtClean="0"/>
            <a:t>不法行為</a:t>
          </a:r>
          <a:endParaRPr kumimoji="1" lang="ja-JP" altLang="en-US" sz="2400" b="1" kern="1200" dirty="0"/>
        </a:p>
      </dsp:txBody>
      <dsp:txXfrm>
        <a:off x="1067620" y="2308612"/>
        <a:ext cx="1505794" cy="805634"/>
      </dsp:txXfrm>
    </dsp:sp>
    <dsp:sp modelId="{B6285B82-C6CD-4D1D-B44E-29FDEECDA65D}">
      <dsp:nvSpPr>
        <dsp:cNvPr id="0" name=""/>
        <dsp:cNvSpPr/>
      </dsp:nvSpPr>
      <dsp:spPr>
        <a:xfrm rot="18706792">
          <a:off x="2501628" y="2483780"/>
          <a:ext cx="580413" cy="22478"/>
        </a:xfrm>
        <a:custGeom>
          <a:avLst/>
          <a:gdLst/>
          <a:ahLst/>
          <a:cxnLst/>
          <a:rect l="0" t="0" r="0" b="0"/>
          <a:pathLst>
            <a:path>
              <a:moveTo>
                <a:pt x="0" y="11239"/>
              </a:moveTo>
              <a:lnTo>
                <a:pt x="580413"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2777324" y="2480508"/>
        <a:ext cx="29020" cy="29020"/>
      </dsp:txXfrm>
    </dsp:sp>
    <dsp:sp modelId="{3D9000D3-D58D-4E70-B5F6-CB17137F51C5}">
      <dsp:nvSpPr>
        <dsp:cNvPr id="0" name=""/>
        <dsp:cNvSpPr/>
      </dsp:nvSpPr>
      <dsp:spPr>
        <a:xfrm>
          <a:off x="2985191" y="1889625"/>
          <a:ext cx="2070931" cy="77796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一般共同</a:t>
          </a:r>
          <a:r>
            <a:rPr kumimoji="1" lang="en-US" altLang="ja-JP" sz="2400" b="1" kern="1200" dirty="0" smtClean="0"/>
            <a:t/>
          </a:r>
          <a:br>
            <a:rPr kumimoji="1" lang="en-US" altLang="ja-JP" sz="2400" b="1" kern="1200" dirty="0" smtClean="0"/>
          </a:br>
          <a:r>
            <a:rPr kumimoji="1" lang="ja-JP" altLang="en-US" sz="2400" b="1" kern="1200" dirty="0" smtClean="0"/>
            <a:t>不法行為</a:t>
          </a:r>
          <a:endParaRPr kumimoji="1" lang="ja-JP" altLang="en-US" sz="2400" b="1" kern="1200" dirty="0"/>
        </a:p>
      </dsp:txBody>
      <dsp:txXfrm>
        <a:off x="3007977" y="1912411"/>
        <a:ext cx="2025359" cy="732394"/>
      </dsp:txXfrm>
    </dsp:sp>
    <dsp:sp modelId="{46F58268-3D14-4DCB-BE3A-637F41C7244B}">
      <dsp:nvSpPr>
        <dsp:cNvPr id="0" name=""/>
        <dsp:cNvSpPr/>
      </dsp:nvSpPr>
      <dsp:spPr>
        <a:xfrm rot="2893208">
          <a:off x="2501628" y="2916600"/>
          <a:ext cx="580413" cy="22478"/>
        </a:xfrm>
        <a:custGeom>
          <a:avLst/>
          <a:gdLst/>
          <a:ahLst/>
          <a:cxnLst/>
          <a:rect l="0" t="0" r="0" b="0"/>
          <a:pathLst>
            <a:path>
              <a:moveTo>
                <a:pt x="0" y="11239"/>
              </a:moveTo>
              <a:lnTo>
                <a:pt x="580413"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2777324" y="2913329"/>
        <a:ext cx="29020" cy="29020"/>
      </dsp:txXfrm>
    </dsp:sp>
    <dsp:sp modelId="{DE101FBA-425E-4CF7-A58F-0782AA31F9E7}">
      <dsp:nvSpPr>
        <dsp:cNvPr id="0" name=""/>
        <dsp:cNvSpPr/>
      </dsp:nvSpPr>
      <dsp:spPr>
        <a:xfrm>
          <a:off x="2985191" y="2755266"/>
          <a:ext cx="2070931" cy="777966"/>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特別共同</a:t>
          </a:r>
          <a:r>
            <a:rPr kumimoji="1" lang="en-US" altLang="ja-JP" sz="2400" b="1" kern="1200" dirty="0" smtClean="0"/>
            <a:t/>
          </a:r>
          <a:br>
            <a:rPr kumimoji="1" lang="en-US" altLang="ja-JP" sz="2400" b="1" kern="1200" dirty="0" smtClean="0"/>
          </a:br>
          <a:r>
            <a:rPr kumimoji="1" lang="ja-JP" altLang="en-US" sz="2400" b="1" kern="1200" dirty="0" smtClean="0"/>
            <a:t>不法行為</a:t>
          </a:r>
          <a:endParaRPr kumimoji="1" lang="ja-JP" altLang="en-US" sz="2400" b="1" kern="1200" dirty="0"/>
        </a:p>
      </dsp:txBody>
      <dsp:txXfrm>
        <a:off x="3007977" y="2778052"/>
        <a:ext cx="2025359" cy="732394"/>
      </dsp:txXfrm>
    </dsp:sp>
    <dsp:sp modelId="{AABCEF8E-2F48-442E-A0ED-20DDE8489F78}">
      <dsp:nvSpPr>
        <dsp:cNvPr id="0" name=""/>
        <dsp:cNvSpPr/>
      </dsp:nvSpPr>
      <dsp:spPr>
        <a:xfrm rot="17615511">
          <a:off x="4650973" y="2513973"/>
          <a:ext cx="1350990" cy="22478"/>
        </a:xfrm>
        <a:custGeom>
          <a:avLst/>
          <a:gdLst/>
          <a:ahLst/>
          <a:cxnLst/>
          <a:rect l="0" t="0" r="0" b="0"/>
          <a:pathLst>
            <a:path>
              <a:moveTo>
                <a:pt x="0" y="11239"/>
              </a:moveTo>
              <a:lnTo>
                <a:pt x="1350990" y="112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5292693" y="2491438"/>
        <a:ext cx="67549" cy="67549"/>
      </dsp:txXfrm>
    </dsp:sp>
    <dsp:sp modelId="{F8F97E8A-65C8-43C3-BFBB-8BF9EB14EB2A}">
      <dsp:nvSpPr>
        <dsp:cNvPr id="0" name=""/>
        <dsp:cNvSpPr/>
      </dsp:nvSpPr>
      <dsp:spPr>
        <a:xfrm>
          <a:off x="5596814" y="1640493"/>
          <a:ext cx="2505829" cy="5313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監督者責任</a:t>
          </a:r>
          <a:endParaRPr kumimoji="1" lang="ja-JP" altLang="en-US" sz="2400" b="1" kern="1200" dirty="0"/>
        </a:p>
      </dsp:txBody>
      <dsp:txXfrm>
        <a:off x="5612377" y="1656056"/>
        <a:ext cx="2474703" cy="500237"/>
      </dsp:txXfrm>
    </dsp:sp>
    <dsp:sp modelId="{DA2B573F-345E-430D-83A6-6F61F1AA666C}">
      <dsp:nvSpPr>
        <dsp:cNvPr id="0" name=""/>
        <dsp:cNvSpPr/>
      </dsp:nvSpPr>
      <dsp:spPr>
        <a:xfrm rot="18668115">
          <a:off x="4915507" y="2823492"/>
          <a:ext cx="821921" cy="22478"/>
        </a:xfrm>
        <a:custGeom>
          <a:avLst/>
          <a:gdLst/>
          <a:ahLst/>
          <a:cxnLst/>
          <a:rect l="0" t="0" r="0" b="0"/>
          <a:pathLst>
            <a:path>
              <a:moveTo>
                <a:pt x="0" y="11239"/>
              </a:moveTo>
              <a:lnTo>
                <a:pt x="821921" y="112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5305920" y="2814183"/>
        <a:ext cx="41096" cy="41096"/>
      </dsp:txXfrm>
    </dsp:sp>
    <dsp:sp modelId="{F733693B-6205-40E4-A69B-84D90064BE58}">
      <dsp:nvSpPr>
        <dsp:cNvPr id="0" name=""/>
        <dsp:cNvSpPr/>
      </dsp:nvSpPr>
      <dsp:spPr>
        <a:xfrm>
          <a:off x="5596814" y="2259531"/>
          <a:ext cx="2505829" cy="5313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使用者責任</a:t>
          </a:r>
          <a:endParaRPr kumimoji="1" lang="ja-JP" altLang="en-US" sz="2400" b="1" kern="1200" dirty="0"/>
        </a:p>
      </dsp:txBody>
      <dsp:txXfrm>
        <a:off x="5612377" y="2275094"/>
        <a:ext cx="2474703" cy="500237"/>
      </dsp:txXfrm>
    </dsp:sp>
    <dsp:sp modelId="{F9C80197-02AC-4696-ABB9-431430A7B93F}">
      <dsp:nvSpPr>
        <dsp:cNvPr id="0" name=""/>
        <dsp:cNvSpPr/>
      </dsp:nvSpPr>
      <dsp:spPr>
        <a:xfrm>
          <a:off x="5056122" y="3133010"/>
          <a:ext cx="540691" cy="22478"/>
        </a:xfrm>
        <a:custGeom>
          <a:avLst/>
          <a:gdLst/>
          <a:ahLst/>
          <a:cxnLst/>
          <a:rect l="0" t="0" r="0" b="0"/>
          <a:pathLst>
            <a:path>
              <a:moveTo>
                <a:pt x="0" y="11239"/>
              </a:moveTo>
              <a:lnTo>
                <a:pt x="540691" y="112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5312951" y="3130732"/>
        <a:ext cx="27034" cy="27034"/>
      </dsp:txXfrm>
    </dsp:sp>
    <dsp:sp modelId="{C7CE70B6-92AB-4DD9-AFB1-0DD6983FD815}">
      <dsp:nvSpPr>
        <dsp:cNvPr id="0" name=""/>
        <dsp:cNvSpPr/>
      </dsp:nvSpPr>
      <dsp:spPr>
        <a:xfrm>
          <a:off x="5596814" y="2878568"/>
          <a:ext cx="2505829" cy="5313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注文者責任</a:t>
          </a:r>
          <a:endParaRPr kumimoji="1" lang="ja-JP" altLang="en-US" sz="2400" b="1" kern="1200" dirty="0"/>
        </a:p>
      </dsp:txBody>
      <dsp:txXfrm>
        <a:off x="5612377" y="2894131"/>
        <a:ext cx="2474703" cy="500237"/>
      </dsp:txXfrm>
    </dsp:sp>
    <dsp:sp modelId="{548CA7C7-F1D5-4480-92D5-2C00AAD12843}">
      <dsp:nvSpPr>
        <dsp:cNvPr id="0" name=""/>
        <dsp:cNvSpPr/>
      </dsp:nvSpPr>
      <dsp:spPr>
        <a:xfrm rot="2931885">
          <a:off x="4915507" y="3442529"/>
          <a:ext cx="821921" cy="22478"/>
        </a:xfrm>
        <a:custGeom>
          <a:avLst/>
          <a:gdLst/>
          <a:ahLst/>
          <a:cxnLst/>
          <a:rect l="0" t="0" r="0" b="0"/>
          <a:pathLst>
            <a:path>
              <a:moveTo>
                <a:pt x="0" y="11239"/>
              </a:moveTo>
              <a:lnTo>
                <a:pt x="821921" y="112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5305920" y="3433220"/>
        <a:ext cx="41096" cy="41096"/>
      </dsp:txXfrm>
    </dsp:sp>
    <dsp:sp modelId="{D2EC07FD-51FF-4E81-8524-6F40F0C3B8E2}">
      <dsp:nvSpPr>
        <dsp:cNvPr id="0" name=""/>
        <dsp:cNvSpPr/>
      </dsp:nvSpPr>
      <dsp:spPr>
        <a:xfrm>
          <a:off x="5596814" y="3497605"/>
          <a:ext cx="2505829" cy="5313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工作物責任</a:t>
          </a:r>
          <a:endParaRPr kumimoji="1" lang="ja-JP" altLang="en-US" sz="2400" b="1" kern="1200" dirty="0"/>
        </a:p>
      </dsp:txBody>
      <dsp:txXfrm>
        <a:off x="5612377" y="3513168"/>
        <a:ext cx="2474703" cy="500237"/>
      </dsp:txXfrm>
    </dsp:sp>
    <dsp:sp modelId="{5D58496D-9629-4714-B841-BAD8425CB577}">
      <dsp:nvSpPr>
        <dsp:cNvPr id="0" name=""/>
        <dsp:cNvSpPr/>
      </dsp:nvSpPr>
      <dsp:spPr>
        <a:xfrm rot="3984489">
          <a:off x="4650973" y="3752048"/>
          <a:ext cx="1350990" cy="22478"/>
        </a:xfrm>
        <a:custGeom>
          <a:avLst/>
          <a:gdLst/>
          <a:ahLst/>
          <a:cxnLst/>
          <a:rect l="0" t="0" r="0" b="0"/>
          <a:pathLst>
            <a:path>
              <a:moveTo>
                <a:pt x="0" y="11239"/>
              </a:moveTo>
              <a:lnTo>
                <a:pt x="1350990" y="112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5292693" y="3729512"/>
        <a:ext cx="67549" cy="67549"/>
      </dsp:txXfrm>
    </dsp:sp>
    <dsp:sp modelId="{478F2C6F-1DD3-4E2B-970E-F7636563D096}">
      <dsp:nvSpPr>
        <dsp:cNvPr id="0" name=""/>
        <dsp:cNvSpPr/>
      </dsp:nvSpPr>
      <dsp:spPr>
        <a:xfrm>
          <a:off x="5596814" y="4116642"/>
          <a:ext cx="2505829" cy="5313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動物占有者責任</a:t>
          </a:r>
          <a:endParaRPr kumimoji="1" lang="ja-JP" altLang="en-US" sz="2400" b="1" kern="1200" dirty="0"/>
        </a:p>
      </dsp:txBody>
      <dsp:txXfrm>
        <a:off x="5612377" y="4132205"/>
        <a:ext cx="2474703" cy="50023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670FF-AFEA-4EC6-B09C-3F6698ECCC45}">
      <dsp:nvSpPr>
        <dsp:cNvPr id="0" name=""/>
        <dsp:cNvSpPr/>
      </dsp:nvSpPr>
      <dsp:spPr>
        <a:xfrm rot="5400000">
          <a:off x="215947" y="-355342"/>
          <a:ext cx="1611353" cy="2322037"/>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自尊心を</a:t>
          </a:r>
          <a:r>
            <a:rPr kumimoji="1" lang="en-US" altLang="ja-JP" sz="2400" b="1" kern="1200" dirty="0" smtClean="0"/>
            <a:t/>
          </a:r>
          <a:br>
            <a:rPr kumimoji="1" lang="en-US" altLang="ja-JP" sz="2400" b="1" kern="1200" dirty="0" smtClean="0"/>
          </a:br>
          <a:r>
            <a:rPr kumimoji="1" lang="ja-JP" altLang="en-US" sz="2400" b="1" kern="1200" dirty="0" smtClean="0"/>
            <a:t>育てる</a:t>
          </a:r>
          <a:endParaRPr kumimoji="1" lang="ja-JP" altLang="en-US" sz="2400" b="1" kern="1200" dirty="0"/>
        </a:p>
      </dsp:txBody>
      <dsp:txXfrm rot="-5400000">
        <a:off x="-139395" y="0"/>
        <a:ext cx="2322037" cy="1611353"/>
      </dsp:txXfrm>
    </dsp:sp>
    <dsp:sp modelId="{8A1F9AE2-8A37-4E66-B1C5-CCE76AC5E39F}">
      <dsp:nvSpPr>
        <dsp:cNvPr id="0" name=""/>
        <dsp:cNvSpPr/>
      </dsp:nvSpPr>
      <dsp:spPr>
        <a:xfrm rot="5400000">
          <a:off x="4558941" y="-2655087"/>
          <a:ext cx="1054878" cy="636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良心の声（目玉おやじ）を意識する。</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良心の声（目玉おやじ）を納得させる行動をする。</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良心の声（目玉おやじ）との対話を日記に記録する。</a:t>
          </a:r>
          <a:endParaRPr kumimoji="1" lang="ja-JP" altLang="en-US" sz="1600" kern="1200" dirty="0"/>
        </a:p>
      </dsp:txBody>
      <dsp:txXfrm rot="-5400000">
        <a:off x="1903855" y="51494"/>
        <a:ext cx="6313557" cy="951888"/>
      </dsp:txXfrm>
    </dsp:sp>
    <dsp:sp modelId="{D8AA0E65-6C95-438C-9F59-B3E62B959551}">
      <dsp:nvSpPr>
        <dsp:cNvPr id="0" name=""/>
        <dsp:cNvSpPr/>
      </dsp:nvSpPr>
      <dsp:spPr>
        <a:xfrm rot="5400000">
          <a:off x="215947" y="1024596"/>
          <a:ext cx="1611353" cy="2322037"/>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目標を</a:t>
          </a:r>
          <a:r>
            <a:rPr kumimoji="1" lang="en-US" altLang="ja-JP" sz="2400" b="1" kern="1200" dirty="0" smtClean="0"/>
            <a:t/>
          </a:r>
          <a:br>
            <a:rPr kumimoji="1" lang="en-US" altLang="ja-JP" sz="2400" b="1" kern="1200" dirty="0" smtClean="0"/>
          </a:br>
          <a:r>
            <a:rPr kumimoji="1" lang="ja-JP" altLang="en-US" sz="2400" b="1" kern="1200" dirty="0" smtClean="0"/>
            <a:t>設定し</a:t>
          </a:r>
          <a:r>
            <a:rPr kumimoji="1" lang="en-US" altLang="ja-JP" sz="2400" b="1" kern="1200" dirty="0" smtClean="0"/>
            <a:t/>
          </a:r>
          <a:br>
            <a:rPr kumimoji="1" lang="en-US" altLang="ja-JP" sz="2400" b="1" kern="1200" dirty="0" smtClean="0"/>
          </a:br>
          <a:r>
            <a:rPr kumimoji="1" lang="ja-JP" altLang="en-US" sz="2400" b="1" kern="1200" dirty="0" smtClean="0"/>
            <a:t>評価する</a:t>
          </a:r>
          <a:endParaRPr kumimoji="1" lang="ja-JP" altLang="en-US" sz="2400" b="1" kern="1200" dirty="0"/>
        </a:p>
      </dsp:txBody>
      <dsp:txXfrm rot="-5400000">
        <a:off x="-139395" y="1379938"/>
        <a:ext cx="2322037" cy="1611353"/>
      </dsp:txXfrm>
    </dsp:sp>
    <dsp:sp modelId="{1656A652-30B4-43B2-AADB-B64B6916135B}">
      <dsp:nvSpPr>
        <dsp:cNvPr id="0" name=""/>
        <dsp:cNvSpPr/>
      </dsp:nvSpPr>
      <dsp:spPr>
        <a:xfrm rot="5400000">
          <a:off x="4544416" y="-1283225"/>
          <a:ext cx="1047379" cy="63218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偉人伝等の伝記を参考にして，人生の目標を決める。変更は可能。</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目標の達成度を評価するものを用意する。</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評価基準の達成度を毎日確かめ，記録する。グラフにするのがよい。</a:t>
          </a:r>
          <a:endParaRPr kumimoji="1" lang="ja-JP" altLang="en-US" sz="1600" kern="1200" dirty="0"/>
        </a:p>
      </dsp:txBody>
      <dsp:txXfrm rot="-5400000">
        <a:off x="1907180" y="1405140"/>
        <a:ext cx="6270723" cy="945121"/>
      </dsp:txXfrm>
    </dsp:sp>
    <dsp:sp modelId="{1C4C9CAC-79D4-464F-A343-CE2041B6EE2F}">
      <dsp:nvSpPr>
        <dsp:cNvPr id="0" name=""/>
        <dsp:cNvSpPr/>
      </dsp:nvSpPr>
      <dsp:spPr>
        <a:xfrm rot="5400000">
          <a:off x="215947" y="2442321"/>
          <a:ext cx="1611353" cy="2322037"/>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失敗・挫折を</a:t>
          </a:r>
          <a:r>
            <a:rPr kumimoji="1" lang="en-US" altLang="ja-JP" sz="2400" b="1" kern="1200" dirty="0" smtClean="0"/>
            <a:t/>
          </a:r>
          <a:br>
            <a:rPr kumimoji="1" lang="en-US" altLang="ja-JP" sz="2400" b="1" kern="1200" dirty="0" smtClean="0"/>
          </a:br>
          <a:r>
            <a:rPr kumimoji="1" lang="ja-JP" altLang="en-US" sz="2400" b="1" kern="1200" dirty="0" smtClean="0"/>
            <a:t>乗り越える</a:t>
          </a:r>
          <a:endParaRPr kumimoji="1" lang="ja-JP" altLang="en-US" sz="2400" b="1" kern="1200" dirty="0"/>
        </a:p>
      </dsp:txBody>
      <dsp:txXfrm rot="-5400000">
        <a:off x="-139395" y="2797663"/>
        <a:ext cx="2322037" cy="1611353"/>
      </dsp:txXfrm>
    </dsp:sp>
    <dsp:sp modelId="{772D91CB-22B0-4C9F-B99F-EC93E1ED02E2}">
      <dsp:nvSpPr>
        <dsp:cNvPr id="0" name=""/>
        <dsp:cNvSpPr/>
      </dsp:nvSpPr>
      <dsp:spPr>
        <a:xfrm rot="5400000">
          <a:off x="4562690" y="183880"/>
          <a:ext cx="1047379" cy="63650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人間は失敗からしか学べないと覚悟を決め，挫折と孤独を恐れない。</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失敗したら，原因を突き止め，改善目標と評価基準を設定する。</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評価基準の達成度を毎日確かめ，記録する。</a:t>
          </a:r>
          <a:endParaRPr kumimoji="1" lang="ja-JP" altLang="en-US" sz="1600" kern="1200" dirty="0"/>
        </a:p>
      </dsp:txBody>
      <dsp:txXfrm rot="-5400000">
        <a:off x="1903854" y="2893846"/>
        <a:ext cx="6313923" cy="945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11/layout/HexagonRadial">
  <dgm:title val="放射状に並んだ六角形"/>
  <dgm:desc val="中心の要素やテーマに関連した一連のプロセスを示す場合に使用します。最大で 6 つまでの第 2 レベルの図形を使用できます。テキストが少ない場合に適しています。使用されていないテキストは表示されませんが、レイアウトを切り替えると使用可能になります。"/>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0.32381</cdr:x>
      <cdr:y>0.71667</cdr:y>
    </cdr:from>
    <cdr:to>
      <cdr:x>0.55238</cdr:x>
      <cdr:y>0.8133</cdr:y>
    </cdr:to>
    <cdr:sp macro="" textlink="">
      <cdr:nvSpPr>
        <cdr:cNvPr id="3" name="線吹き出し 1 (枠付き) 2"/>
        <cdr:cNvSpPr/>
      </cdr:nvSpPr>
      <cdr:spPr>
        <a:xfrm xmlns:a="http://schemas.openxmlformats.org/drawingml/2006/main">
          <a:off x="2448276" y="3096358"/>
          <a:ext cx="1728181" cy="417488"/>
        </a:xfrm>
        <a:prstGeom xmlns:a="http://schemas.openxmlformats.org/drawingml/2006/main" prst="borderCallout1">
          <a:avLst>
            <a:gd name="adj1" fmla="val 48574"/>
            <a:gd name="adj2" fmla="val -1101"/>
            <a:gd name="adj3" fmla="val 172870"/>
            <a:gd name="adj4" fmla="val -25868"/>
          </a:avLst>
        </a:prstGeom>
        <a:ln xmlns:a="http://schemas.openxmlformats.org/drawingml/2006/main" w="25400">
          <a:prstDash val="sysDot"/>
          <a:headEnd type="none"/>
          <a:tailEnd type="stealth"/>
        </a:ln>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600" dirty="0" smtClean="0"/>
            <a:t>適切な注意の量</a:t>
          </a:r>
          <a:endParaRPr lang="ja-JP" sz="1600" dirty="0"/>
        </a:p>
      </cdr:txBody>
    </cdr:sp>
  </cdr:relSizeAnchor>
  <cdr:relSizeAnchor xmlns:cdr="http://schemas.openxmlformats.org/drawingml/2006/chartDrawing">
    <cdr:from>
      <cdr:x>0.32381</cdr:x>
      <cdr:y>0.11667</cdr:y>
    </cdr:from>
    <cdr:to>
      <cdr:x>0.5819</cdr:x>
      <cdr:y>0.20439</cdr:y>
    </cdr:to>
    <cdr:sp macro="" textlink="">
      <cdr:nvSpPr>
        <cdr:cNvPr id="4" name="線吹き出し 2 (枠付き) 3"/>
        <cdr:cNvSpPr/>
      </cdr:nvSpPr>
      <cdr:spPr>
        <a:xfrm xmlns:a="http://schemas.openxmlformats.org/drawingml/2006/main">
          <a:off x="2448272" y="504056"/>
          <a:ext cx="1951346" cy="378989"/>
        </a:xfrm>
        <a:prstGeom xmlns:a="http://schemas.openxmlformats.org/drawingml/2006/main" prst="borderCallout2">
          <a:avLst>
            <a:gd name="adj1" fmla="val 54427"/>
            <a:gd name="adj2" fmla="val -432"/>
            <a:gd name="adj3" fmla="val 159443"/>
            <a:gd name="adj4" fmla="val -11957"/>
            <a:gd name="adj5" fmla="val 246858"/>
            <a:gd name="adj6" fmla="val -22538"/>
          </a:avLst>
        </a:prstGeom>
        <a:ln xmlns:a="http://schemas.openxmlformats.org/drawingml/2006/main" w="25400">
          <a:prstDash val="sysDot"/>
          <a:tailEnd type="stealth"/>
        </a:l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600" dirty="0"/>
            <a:t>社会</a:t>
          </a:r>
          <a:r>
            <a:rPr lang="ja-JP" altLang="en-US" sz="1600" dirty="0" smtClean="0"/>
            <a:t>費用の極小点</a:t>
          </a:r>
          <a:endParaRPr lang="ja-JP" sz="1600" dirty="0"/>
        </a:p>
      </cdr:txBody>
    </cdr:sp>
  </cdr:relSizeAnchor>
  <cdr:relSizeAnchor xmlns:cdr="http://schemas.openxmlformats.org/drawingml/2006/chartDrawing">
    <cdr:from>
      <cdr:x>0.32381</cdr:x>
      <cdr:y>0.36667</cdr:y>
    </cdr:from>
    <cdr:to>
      <cdr:x>0.52381</cdr:x>
      <cdr:y>0.45439</cdr:y>
    </cdr:to>
    <cdr:sp macro="" textlink="">
      <cdr:nvSpPr>
        <cdr:cNvPr id="5" name="線吹き出し 2 (枠付き) 4"/>
        <cdr:cNvSpPr/>
      </cdr:nvSpPr>
      <cdr:spPr>
        <a:xfrm xmlns:a="http://schemas.openxmlformats.org/drawingml/2006/main">
          <a:off x="2448272" y="1584176"/>
          <a:ext cx="1512168" cy="378990"/>
        </a:xfrm>
        <a:prstGeom xmlns:a="http://schemas.openxmlformats.org/drawingml/2006/main" prst="borderCallout2">
          <a:avLst>
            <a:gd name="adj1" fmla="val 47179"/>
            <a:gd name="adj2" fmla="val -2134"/>
            <a:gd name="adj3" fmla="val 115767"/>
            <a:gd name="adj4" fmla="val -15983"/>
            <a:gd name="adj5" fmla="val 173574"/>
            <a:gd name="adj6" fmla="val -28717"/>
          </a:avLst>
        </a:prstGeom>
        <a:ln xmlns:a="http://schemas.openxmlformats.org/drawingml/2006/main" w="25400">
          <a:prstDash val="sysDot"/>
          <a:tailEnd type="stealth"/>
        </a:l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600" dirty="0" smtClean="0"/>
            <a:t>損害の期待値</a:t>
          </a:r>
          <a:endParaRPr lang="ja-JP" sz="1600" dirty="0"/>
        </a:p>
      </cdr:txBody>
    </cdr:sp>
  </cdr:relSizeAnchor>
  <cdr:relSizeAnchor xmlns:cdr="http://schemas.openxmlformats.org/drawingml/2006/chartDrawing">
    <cdr:from>
      <cdr:x>0.41905</cdr:x>
      <cdr:y>0.41667</cdr:y>
    </cdr:from>
    <cdr:to>
      <cdr:x>0.79048</cdr:x>
      <cdr:y>0.56667</cdr:y>
    </cdr:to>
    <cdr:cxnSp macro="">
      <cdr:nvCxnSpPr>
        <cdr:cNvPr id="7" name="直線矢印コネクタ 6"/>
        <cdr:cNvCxnSpPr/>
      </cdr:nvCxnSpPr>
      <cdr:spPr>
        <a:xfrm xmlns:a="http://schemas.openxmlformats.org/drawingml/2006/main" flipH="1">
          <a:off x="3168352" y="1800214"/>
          <a:ext cx="2808342" cy="648058"/>
        </a:xfrm>
        <a:prstGeom xmlns:a="http://schemas.openxmlformats.org/drawingml/2006/main" prst="straightConnector1">
          <a:avLst/>
        </a:prstGeom>
        <a:ln xmlns:a="http://schemas.openxmlformats.org/drawingml/2006/main" w="38100">
          <a:prstDash val="sysDot"/>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0.44762</cdr:x>
      <cdr:y>0.5</cdr:y>
    </cdr:from>
    <cdr:to>
      <cdr:x>0.79048</cdr:x>
      <cdr:y>0.65</cdr:y>
    </cdr:to>
    <cdr:cxnSp macro="">
      <cdr:nvCxnSpPr>
        <cdr:cNvPr id="11" name="直線矢印コネクタ 10"/>
        <cdr:cNvCxnSpPr/>
      </cdr:nvCxnSpPr>
      <cdr:spPr>
        <a:xfrm xmlns:a="http://schemas.openxmlformats.org/drawingml/2006/main" flipH="1">
          <a:off x="3384376" y="2160240"/>
          <a:ext cx="2592318" cy="648072"/>
        </a:xfrm>
        <a:prstGeom xmlns:a="http://schemas.openxmlformats.org/drawingml/2006/main" prst="straightConnector1">
          <a:avLst/>
        </a:prstGeom>
        <a:ln xmlns:a="http://schemas.openxmlformats.org/drawingml/2006/main" w="38100">
          <a:solidFill>
            <a:schemeClr val="accent2"/>
          </a:solidFill>
          <a:prstDash val="sysDot"/>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0.46667</cdr:x>
      <cdr:y>0.3</cdr:y>
    </cdr:from>
    <cdr:to>
      <cdr:x>0.79048</cdr:x>
      <cdr:y>0.58333</cdr:y>
    </cdr:to>
    <cdr:cxnSp macro="">
      <cdr:nvCxnSpPr>
        <cdr:cNvPr id="15" name="直線矢印コネクタ 14"/>
        <cdr:cNvCxnSpPr/>
      </cdr:nvCxnSpPr>
      <cdr:spPr>
        <a:xfrm xmlns:a="http://schemas.openxmlformats.org/drawingml/2006/main" flipH="1" flipV="1">
          <a:off x="3528392" y="1296144"/>
          <a:ext cx="2448302" cy="1224122"/>
        </a:xfrm>
        <a:prstGeom xmlns:a="http://schemas.openxmlformats.org/drawingml/2006/main" prst="straightConnector1">
          <a:avLst/>
        </a:prstGeom>
        <a:ln xmlns:a="http://schemas.openxmlformats.org/drawingml/2006/main" w="38100">
          <a:solidFill>
            <a:schemeClr val="accent3"/>
          </a:solidFill>
          <a:prstDash val="sysDot"/>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1731"/>
          </a:xfrm>
          <a:prstGeom prst="rect">
            <a:avLst/>
          </a:prstGeom>
        </p:spPr>
        <p:txBody>
          <a:bodyPr vert="horz" lIns="94823" tIns="47412" rIns="94823" bIns="47412" rtlCol="0"/>
          <a:lstStyle>
            <a:lvl1pPr algn="l">
              <a:defRPr sz="1200"/>
            </a:lvl1pPr>
          </a:lstStyle>
          <a:p>
            <a:r>
              <a:rPr kumimoji="1" lang="en-US" altLang="ja-JP" smtClean="0"/>
              <a:t>Lecture on Obligation, 2015</a:t>
            </a:r>
            <a:endParaRPr kumimoji="1" lang="ja-JP" altLang="en-US"/>
          </a:p>
        </p:txBody>
      </p:sp>
      <p:sp>
        <p:nvSpPr>
          <p:cNvPr id="3" name="日付プレースホルダー 2"/>
          <p:cNvSpPr>
            <a:spLocks noGrp="1"/>
          </p:cNvSpPr>
          <p:nvPr>
            <p:ph type="dt" sz="quarter" idx="1"/>
          </p:nvPr>
        </p:nvSpPr>
        <p:spPr>
          <a:xfrm>
            <a:off x="4021294" y="1"/>
            <a:ext cx="3076364" cy="511731"/>
          </a:xfrm>
          <a:prstGeom prst="rect">
            <a:avLst/>
          </a:prstGeom>
        </p:spPr>
        <p:txBody>
          <a:bodyPr vert="horz" lIns="94823" tIns="47412" rIns="94823" bIns="47412" rtlCol="0"/>
          <a:lstStyle>
            <a:lvl1pPr algn="r">
              <a:defRPr sz="1200"/>
            </a:lvl1pPr>
          </a:lstStyle>
          <a:p>
            <a:fld id="{A6BC601B-182F-4304-9AA3-9C6F2EDEC2CA}" type="datetime1">
              <a:rPr kumimoji="1" lang="ja-JP" altLang="en-US" smtClean="0"/>
              <a:t>2015/5/4</a:t>
            </a:fld>
            <a:endParaRPr kumimoji="1" lang="ja-JP" altLang="en-US"/>
          </a:p>
        </p:txBody>
      </p:sp>
      <p:sp>
        <p:nvSpPr>
          <p:cNvPr id="4" name="フッター プレースホルダー 3"/>
          <p:cNvSpPr>
            <a:spLocks noGrp="1"/>
          </p:cNvSpPr>
          <p:nvPr>
            <p:ph type="ftr" sz="quarter" idx="2"/>
          </p:nvPr>
        </p:nvSpPr>
        <p:spPr>
          <a:xfrm>
            <a:off x="0" y="9721107"/>
            <a:ext cx="3076364" cy="511731"/>
          </a:xfrm>
          <a:prstGeom prst="rect">
            <a:avLst/>
          </a:prstGeom>
        </p:spPr>
        <p:txBody>
          <a:bodyPr vert="horz" lIns="94823" tIns="47412" rIns="94823" bIns="47412" rtlCol="0" anchor="b"/>
          <a:lstStyle>
            <a:lvl1pPr algn="l">
              <a:defRPr sz="1200"/>
            </a:lvl1pPr>
          </a:lstStyle>
          <a:p>
            <a:r>
              <a:rPr kumimoji="1" lang="en-US" altLang="ja-JP" smtClean="0"/>
              <a:t>KAGAYAMA Shigeru</a:t>
            </a:r>
            <a:endParaRPr kumimoji="1" lang="ja-JP" altLang="en-US"/>
          </a:p>
        </p:txBody>
      </p:sp>
      <p:sp>
        <p:nvSpPr>
          <p:cNvPr id="5" name="スライド番号プレースホルダー 4"/>
          <p:cNvSpPr>
            <a:spLocks noGrp="1"/>
          </p:cNvSpPr>
          <p:nvPr>
            <p:ph type="sldNum" sz="quarter" idx="3"/>
          </p:nvPr>
        </p:nvSpPr>
        <p:spPr>
          <a:xfrm>
            <a:off x="4021294" y="9721107"/>
            <a:ext cx="3076364" cy="511731"/>
          </a:xfrm>
          <a:prstGeom prst="rect">
            <a:avLst/>
          </a:prstGeom>
        </p:spPr>
        <p:txBody>
          <a:bodyPr vert="horz" lIns="94823" tIns="47412" rIns="94823" bIns="47412" rtlCol="0" anchor="b"/>
          <a:lstStyle>
            <a:lvl1pPr algn="r">
              <a:defRPr sz="1200"/>
            </a:lvl1pPr>
          </a:lstStyle>
          <a:p>
            <a:fld id="{96F7026F-CE35-4F88-BE90-B1E26B835BB0}" type="slidenum">
              <a:rPr kumimoji="1" lang="ja-JP" altLang="en-US" smtClean="0"/>
              <a:t>‹#›</a:t>
            </a:fld>
            <a:endParaRPr kumimoji="1" lang="ja-JP" altLang="en-US"/>
          </a:p>
        </p:txBody>
      </p:sp>
    </p:spTree>
    <p:extLst>
      <p:ext uri="{BB962C8B-B14F-4D97-AF65-F5344CB8AC3E}">
        <p14:creationId xmlns:p14="http://schemas.microsoft.com/office/powerpoint/2010/main" val="319738882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1731"/>
          </a:xfrm>
          <a:prstGeom prst="rect">
            <a:avLst/>
          </a:prstGeom>
        </p:spPr>
        <p:txBody>
          <a:bodyPr vert="horz" lIns="94823" tIns="47412" rIns="94823" bIns="47412" rtlCol="0"/>
          <a:lstStyle>
            <a:lvl1pPr algn="l">
              <a:defRPr sz="1200"/>
            </a:lvl1pPr>
          </a:lstStyle>
          <a:p>
            <a:r>
              <a:rPr kumimoji="1" lang="en-US" altLang="ja-JP" smtClean="0"/>
              <a:t>Lecture on Obligation, 2015</a:t>
            </a:r>
            <a:endParaRPr kumimoji="1" lang="ja-JP" altLang="en-US"/>
          </a:p>
        </p:txBody>
      </p:sp>
      <p:sp>
        <p:nvSpPr>
          <p:cNvPr id="3" name="日付プレースホルダー 2"/>
          <p:cNvSpPr>
            <a:spLocks noGrp="1"/>
          </p:cNvSpPr>
          <p:nvPr>
            <p:ph type="dt" idx="1"/>
          </p:nvPr>
        </p:nvSpPr>
        <p:spPr>
          <a:xfrm>
            <a:off x="4021294" y="1"/>
            <a:ext cx="3076364" cy="511731"/>
          </a:xfrm>
          <a:prstGeom prst="rect">
            <a:avLst/>
          </a:prstGeom>
        </p:spPr>
        <p:txBody>
          <a:bodyPr vert="horz" lIns="94823" tIns="47412" rIns="94823" bIns="47412" rtlCol="0"/>
          <a:lstStyle>
            <a:lvl1pPr algn="r">
              <a:defRPr sz="1200"/>
            </a:lvl1pPr>
          </a:lstStyle>
          <a:p>
            <a:fld id="{F9BC9BB0-60D3-47A4-AF1F-18992473E97B}" type="datetime1">
              <a:rPr kumimoji="1" lang="ja-JP" altLang="en-US" smtClean="0"/>
              <a:t>2015/5/4</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823" tIns="47412" rIns="94823" bIns="47412" rtlCol="0" anchor="ctr"/>
          <a:lstStyle/>
          <a:p>
            <a:endParaRPr lang="ja-JP" altLang="en-US"/>
          </a:p>
        </p:txBody>
      </p:sp>
      <p:sp>
        <p:nvSpPr>
          <p:cNvPr id="5" name="ノート プレースホルダー 4"/>
          <p:cNvSpPr>
            <a:spLocks noGrp="1"/>
          </p:cNvSpPr>
          <p:nvPr>
            <p:ph type="body" sz="quarter" idx="3"/>
          </p:nvPr>
        </p:nvSpPr>
        <p:spPr>
          <a:xfrm>
            <a:off x="709931" y="4861441"/>
            <a:ext cx="5679440" cy="4605576"/>
          </a:xfrm>
          <a:prstGeom prst="rect">
            <a:avLst/>
          </a:prstGeom>
        </p:spPr>
        <p:txBody>
          <a:bodyPr vert="horz" lIns="94823" tIns="47412" rIns="94823" bIns="474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4" cy="511731"/>
          </a:xfrm>
          <a:prstGeom prst="rect">
            <a:avLst/>
          </a:prstGeom>
        </p:spPr>
        <p:txBody>
          <a:bodyPr vert="horz" lIns="94823" tIns="47412" rIns="94823" bIns="47412" rtlCol="0" anchor="b"/>
          <a:lstStyle>
            <a:lvl1pPr algn="l">
              <a:defRPr sz="1200"/>
            </a:lvl1p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5"/>
          </p:nvPr>
        </p:nvSpPr>
        <p:spPr>
          <a:xfrm>
            <a:off x="4021294" y="9721107"/>
            <a:ext cx="3076364" cy="511731"/>
          </a:xfrm>
          <a:prstGeom prst="rect">
            <a:avLst/>
          </a:prstGeom>
        </p:spPr>
        <p:txBody>
          <a:bodyPr vert="horz" lIns="94823" tIns="47412" rIns="94823" bIns="47412" rtlCol="0" anchor="b"/>
          <a:lstStyle>
            <a:lvl1pPr algn="r">
              <a:defRPr sz="1200"/>
            </a:lvl1pPr>
          </a:lstStyle>
          <a:p>
            <a:fld id="{817EC7A2-DCFF-4874-A38D-C5AEF563B38D}" type="slidenum">
              <a:rPr kumimoji="1" lang="ja-JP" altLang="en-US" smtClean="0"/>
              <a:t>‹#›</a:t>
            </a:fld>
            <a:endParaRPr kumimoji="1" lang="ja-JP" altLang="en-US"/>
          </a:p>
        </p:txBody>
      </p:sp>
    </p:spTree>
    <p:extLst>
      <p:ext uri="{BB962C8B-B14F-4D97-AF65-F5344CB8AC3E}">
        <p14:creationId xmlns:p14="http://schemas.microsoft.com/office/powerpoint/2010/main" val="2287545246"/>
      </p:ext>
    </p:extLst>
  </p:cSld>
  <p:clrMap bg1="lt1" tx1="dk1" bg2="lt2" tx2="dk2" accent1="accent1" accent2="accent2" accent3="accent3" accent4="accent4" accent5="accent5" accent6="accent6" hlink="hlink" folHlink="folHlink"/>
  <p:hf/>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slide" Target="../slides/slide314.xml"/><Relationship Id="rId1" Type="http://schemas.openxmlformats.org/officeDocument/2006/relationships/notesMaster" Target="../notesMasters/notesMaster1.xml"/><Relationship Id="rId6" Type="http://schemas.openxmlformats.org/officeDocument/2006/relationships/slide" Target="../slides/slide49.xml"/><Relationship Id="rId5" Type="http://schemas.openxmlformats.org/officeDocument/2006/relationships/slide" Target="../slides/slide48.xml"/><Relationship Id="rId4" Type="http://schemas.openxmlformats.org/officeDocument/2006/relationships/slide" Target="../slides/slide54.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kumimoji="1" lang="ja-JP" altLang="en-US" dirty="0" smtClean="0">
                <a:solidFill>
                  <a:schemeClr val="tx1"/>
                </a:solidFill>
              </a:rPr>
              <a:t>　明治学院大学 法学部教授の加賀山 茂です。</a:t>
            </a:r>
            <a:r>
              <a:rPr lang="ja-JP" altLang="en-US" dirty="0"/>
              <a:t>この講義のタイトルは，</a:t>
            </a:r>
            <a:r>
              <a:rPr lang="ja-JP" altLang="en-US" b="1" dirty="0"/>
              <a:t>債権総論</a:t>
            </a:r>
            <a:r>
              <a:rPr lang="en-US" altLang="ja-JP" b="1" dirty="0"/>
              <a:t>1</a:t>
            </a:r>
            <a:r>
              <a:rPr lang="ja-JP" altLang="en-US" dirty="0"/>
              <a:t>です。</a:t>
            </a:r>
            <a:endParaRPr lang="en-US" altLang="ja-JP" dirty="0"/>
          </a:p>
          <a:p>
            <a:r>
              <a:rPr lang="ja-JP" altLang="en-US" dirty="0"/>
              <a:t>★六法とノートを用意してください。</a:t>
            </a:r>
            <a:endParaRPr lang="en-US" altLang="ja-JP" dirty="0"/>
          </a:p>
          <a:p>
            <a:r>
              <a:rPr lang="ja-JP" altLang="en-US" dirty="0"/>
              <a:t>★条文が引用されている箇所では，必ず，六法を開いて，その条文を読むようにしましょう。</a:t>
            </a:r>
            <a:endParaRPr lang="en-US" altLang="ja-JP" dirty="0"/>
          </a:p>
          <a:p>
            <a:r>
              <a:rPr lang="ja-JP" altLang="en-US" dirty="0"/>
              <a:t>★わからない箇所に出会ったら，そこで止まらすに，どこがわからないのかをノートにメモし，どんどん先に進みましょう。</a:t>
            </a:r>
            <a:endParaRPr lang="en-US" altLang="ja-JP" dirty="0"/>
          </a:p>
          <a:p>
            <a:r>
              <a:rPr lang="ja-JP" altLang="en-US" dirty="0"/>
              <a:t>　ノートに書いたわからない点は，友人に聞いたり，講義で質問したりして，疑問を解消するようにしましょう。</a:t>
            </a:r>
            <a:endParaRPr lang="en-US" altLang="ja-JP" dirty="0"/>
          </a:p>
          <a:p>
            <a:r>
              <a:rPr lang="ja-JP" altLang="en-US" dirty="0"/>
              <a:t>　ノートに書いた疑問点が理解できたら，それをノートに付け加えて起きましょう。それが，あなたの成長の記録になります。</a:t>
            </a:r>
            <a:endParaRPr lang="en-US" altLang="ja-JP" dirty="0"/>
          </a:p>
          <a:p>
            <a:r>
              <a:rPr lang="ja-JP" altLang="en-US" dirty="0"/>
              <a:t>　時には，学習を進むうちに，全体が見渡せるようになって，疑問が氷解することもあるでしょう。</a:t>
            </a:r>
            <a:endParaRPr lang="en-US" altLang="ja-JP" dirty="0"/>
          </a:p>
          <a:p>
            <a:r>
              <a:rPr lang="ja-JP" altLang="en-US" dirty="0"/>
              <a:t>　そのときも，忘れずに，ノートになぜわからなかったことが，わかるようになったのかをメモしましょう。</a:t>
            </a:r>
            <a:endParaRPr lang="en-US" altLang="ja-JP" dirty="0"/>
          </a:p>
          <a:p>
            <a:r>
              <a:rPr lang="ja-JP" altLang="en-US" dirty="0"/>
              <a:t>★そのノートがあれば，定期試験の準備がとても楽になるだけではありません。そのノートは，あなたの一生の宝となるはすです。</a:t>
            </a:r>
            <a:endParaRPr lang="en-US" altLang="ja-JP" dirty="0"/>
          </a:p>
        </p:txBody>
      </p:sp>
      <p:sp>
        <p:nvSpPr>
          <p:cNvPr id="4" name="スライド番号プレースホルダー 3"/>
          <p:cNvSpPr>
            <a:spLocks noGrp="1"/>
          </p:cNvSpPr>
          <p:nvPr>
            <p:ph type="sldNum" sz="quarter" idx="10"/>
          </p:nvPr>
        </p:nvSpPr>
        <p:spPr/>
        <p:txBody>
          <a:bodyPr/>
          <a:lstStyle/>
          <a:p>
            <a:fld id="{817EC7A2-DCFF-4874-A38D-C5AEF563B38D}"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fld id="{F60E2051-1D1E-4082-B092-8EB8D134E2BF}"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ヘッダー プレースホルダー 6"/>
          <p:cNvSpPr>
            <a:spLocks noGrp="1"/>
          </p:cNvSpPr>
          <p:nvPr>
            <p:ph type="hdr" sz="quarter" idx="13"/>
          </p:nvPr>
        </p:nvSpPr>
        <p:spPr/>
        <p:txBody>
          <a:bodyPr/>
          <a:lstStyle/>
          <a:p>
            <a:r>
              <a:rPr kumimoji="1" lang="en-US" altLang="ja-JP" smtClean="0"/>
              <a:t>Lecture on Obligation, 2015</a:t>
            </a:r>
            <a:endParaRPr kumimoji="1" lang="ja-JP" altLang="en-US"/>
          </a:p>
        </p:txBody>
      </p:sp>
    </p:spTree>
    <p:extLst>
      <p:ext uri="{BB962C8B-B14F-4D97-AF65-F5344CB8AC3E}">
        <p14:creationId xmlns:p14="http://schemas.microsoft.com/office/powerpoint/2010/main" val="3334366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民法</a:t>
            </a:r>
            <a:r>
              <a:rPr kumimoji="1" lang="en-US" altLang="ja-JP" dirty="0" smtClean="0"/>
              <a:t>697</a:t>
            </a:r>
            <a:r>
              <a:rPr kumimoji="1" lang="ja-JP" altLang="en-US" dirty="0" smtClean="0"/>
              <a:t>条は，世界的にみてどのような位置づけがなされるのでしょうか</a:t>
            </a:r>
            <a:r>
              <a:rPr kumimoji="1" lang="en-US" altLang="ja-JP" dirty="0" smtClean="0"/>
              <a:t>?</a:t>
            </a:r>
            <a:r>
              <a:rPr kumimoji="1" lang="ja-JP" altLang="en-US" dirty="0" smtClean="0"/>
              <a:t>■</a:t>
            </a:r>
            <a:endParaRPr kumimoji="1" lang="en-US" altLang="ja-JP" dirty="0" smtClean="0"/>
          </a:p>
          <a:p>
            <a:r>
              <a:rPr kumimoji="1" lang="ja-JP" altLang="en-US" dirty="0" smtClean="0"/>
              <a:t>　民法</a:t>
            </a:r>
            <a:r>
              <a:rPr kumimoji="1" lang="en-US" altLang="ja-JP" dirty="0" smtClean="0"/>
              <a:t>697</a:t>
            </a:r>
            <a:r>
              <a:rPr kumimoji="1" lang="ja-JP" altLang="en-US" dirty="0" smtClean="0"/>
              <a:t>条は，ドイツ民法</a:t>
            </a:r>
            <a:r>
              <a:rPr kumimoji="1" lang="en-US" altLang="ja-JP" dirty="0" smtClean="0"/>
              <a:t>677</a:t>
            </a:r>
            <a:r>
              <a:rPr kumimoji="1" lang="ja-JP" altLang="en-US" dirty="0" smtClean="0"/>
              <a:t>条を参考にして起草されたものと考えられています。そこで，ドイツ民法</a:t>
            </a:r>
            <a:r>
              <a:rPr kumimoji="1" lang="en-US" altLang="ja-JP" dirty="0" smtClean="0"/>
              <a:t>677</a:t>
            </a:r>
            <a:r>
              <a:rPr kumimoji="1" lang="ja-JP" altLang="en-US" dirty="0" smtClean="0"/>
              <a:t>条を参照してみましょう。</a:t>
            </a:r>
            <a:endParaRPr kumimoji="1" lang="en-US" altLang="ja-JP" dirty="0" smtClean="0"/>
          </a:p>
          <a:p>
            <a:r>
              <a:rPr kumimoji="1" lang="ja-JP" altLang="en-US" dirty="0" smtClean="0"/>
              <a:t>　</a:t>
            </a:r>
            <a:r>
              <a:rPr lang="ja-JP" altLang="en-US" sz="2900" dirty="0"/>
              <a:t>ドイツ民法</a:t>
            </a:r>
            <a:r>
              <a:rPr lang="en-US" altLang="ja-JP" sz="2900" dirty="0"/>
              <a:t>677</a:t>
            </a:r>
            <a:r>
              <a:rPr lang="ja-JP" altLang="en-US" sz="2900" dirty="0"/>
              <a:t>条（事務管理）■</a:t>
            </a:r>
            <a:endParaRPr lang="en-US" altLang="ja-JP" sz="2900" dirty="0"/>
          </a:p>
          <a:p>
            <a:pPr lvl="1"/>
            <a:r>
              <a:rPr lang="ja-JP" altLang="en-US" sz="2500" dirty="0"/>
              <a:t>★委任を受けることなく，その他事務を管理する権利を与えられることなしに他人のために事務を処理する者は，</a:t>
            </a:r>
            <a:r>
              <a:rPr lang="ja-JP" altLang="en-US" sz="2500" b="1" dirty="0">
                <a:solidFill>
                  <a:srgbClr val="002060"/>
                </a:solidFill>
              </a:rPr>
              <a:t>本人の真の意思又は推知すべき意思に鑑みて，本人の利益に適する方法によって</a:t>
            </a:r>
            <a:r>
              <a:rPr lang="ja-JP" altLang="en-US" sz="2500" dirty="0"/>
              <a:t>，その管理をする義務を負う。</a:t>
            </a:r>
            <a:endParaRPr lang="en-US" altLang="ja-JP" sz="2500" dirty="0"/>
          </a:p>
          <a:p>
            <a:pPr lvl="0"/>
            <a:r>
              <a:rPr lang="ja-JP" altLang="en-US" sz="2500" dirty="0"/>
              <a:t>★わが国の民法とドイツ民法とを比較すると，ドイツ民法は，本人の意思を参照しつつ，本人の利益に適する方法によって事務を管理すべきであるとしているのに対して，わが国の民法は，本人の意思の尊重を第一義とし，本人の意思がどうしてもわからないときに限って，第二義的に，本人の利益に適合する方法をとることを義務づけています。</a:t>
            </a:r>
            <a:endParaRPr lang="en-US" altLang="ja-JP" sz="2500" dirty="0"/>
          </a:p>
          <a:p>
            <a:pPr lvl="0"/>
            <a:r>
              <a:rPr lang="ja-JP" altLang="en-US" sz="2500" dirty="0"/>
              <a:t>　私たちは，とかく，本人の利益を慮って，本人の利益になるように行動しがちですが，本人の意思を確かめることを諦めてはいけません。適切な質問をし，質問に答え（説明義務），本人の表情をよく観察して，本人の意思を確認することが大切です。本人の意思が確認できたら，その意思を尊重し，実現できるように援助をするのが，民法</a:t>
            </a:r>
            <a:r>
              <a:rPr lang="en-US" altLang="ja-JP" sz="2500" dirty="0"/>
              <a:t>697</a:t>
            </a:r>
            <a:r>
              <a:rPr lang="ja-JP" altLang="en-US" sz="2500" dirty="0"/>
              <a:t>条の趣旨であり，それこそが“</a:t>
            </a:r>
            <a:r>
              <a:rPr lang="en-US" altLang="ja-JP" sz="2500" dirty="0"/>
              <a:t>Do for others</a:t>
            </a:r>
            <a:r>
              <a:rPr lang="ja-JP" altLang="en-US" sz="2500" dirty="0"/>
              <a:t>”の意味だと，私は考えています。</a:t>
            </a:r>
            <a:endParaRPr lang="en-US" altLang="ja-JP" sz="2500"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10</a:t>
            </a:fld>
            <a:endParaRPr kumimoji="1" lang="ja-JP" altLang="en-US"/>
          </a:p>
        </p:txBody>
      </p:sp>
    </p:spTree>
    <p:extLst>
      <p:ext uri="{BB962C8B-B14F-4D97-AF65-F5344CB8AC3E}">
        <p14:creationId xmlns:p14="http://schemas.microsoft.com/office/powerpoint/2010/main" val="651286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「明治学院大学のけんがくの精神」，「法学部の教育・研究目標」について学習したので，練習問題</a:t>
            </a:r>
            <a:r>
              <a:rPr lang="en-US" altLang="ja-JP" dirty="0"/>
              <a:t>1</a:t>
            </a:r>
            <a:r>
              <a:rPr lang="ja-JP" altLang="en-US" dirty="0"/>
              <a:t>を解いてみて，理解が進んだかどうかをチェックしてみましょう。■</a:t>
            </a:r>
            <a:endParaRPr lang="en-US" altLang="ja-JP" dirty="0"/>
          </a:p>
          <a:p>
            <a:r>
              <a:rPr lang="ja-JP" altLang="en-US" dirty="0"/>
              <a:t>　練習問題１は，▲明治学院大学のけんがくの精神とは何か？についての問題です。</a:t>
            </a:r>
            <a:endParaRPr lang="en-US" altLang="ja-JP" dirty="0"/>
          </a:p>
          <a:p>
            <a:r>
              <a:rPr lang="ja-JP" altLang="en-US" dirty="0"/>
              <a:t>　明治学院大学のけんがくの精神に関する以下の問いに答えてください。</a:t>
            </a:r>
            <a:endParaRPr lang="en-US" altLang="ja-JP" dirty="0"/>
          </a:p>
          <a:p>
            <a:r>
              <a:rPr lang="ja-JP" altLang="en-US" sz="1100" dirty="0"/>
              <a:t>★練習問題</a:t>
            </a:r>
            <a:r>
              <a:rPr lang="en-US" altLang="ja-JP" sz="1100" dirty="0"/>
              <a:t>1</a:t>
            </a:r>
            <a:r>
              <a:rPr lang="ja-JP" altLang="en-US" sz="1100" dirty="0"/>
              <a:t>の</a:t>
            </a:r>
            <a:r>
              <a:rPr lang="en-US" altLang="ja-JP" sz="1100" dirty="0"/>
              <a:t>1</a:t>
            </a:r>
            <a:r>
              <a:rPr lang="ja-JP" altLang="en-US" sz="1100" dirty="0"/>
              <a:t>■明治学院大学のけんがくの精神である“</a:t>
            </a:r>
            <a:r>
              <a:rPr lang="en-US" altLang="ja-JP" sz="1100" b="1" dirty="0">
                <a:latin typeface="Times New Roman" panose="02020603050405020304" pitchFamily="18" charset="0"/>
                <a:cs typeface="Times New Roman" panose="02020603050405020304" pitchFamily="18" charset="0"/>
              </a:rPr>
              <a:t>Do for others</a:t>
            </a:r>
            <a:r>
              <a:rPr lang="ja-JP" altLang="en-US" sz="1100" dirty="0"/>
              <a:t>”は，日本語では，どのように翻訳されているか。</a:t>
            </a:r>
            <a:endParaRPr lang="en-US" altLang="ja-JP" sz="1100" dirty="0"/>
          </a:p>
          <a:p>
            <a:r>
              <a:rPr lang="ja-JP" altLang="en-US" sz="1100" dirty="0"/>
              <a:t>★練習問題</a:t>
            </a:r>
            <a:r>
              <a:rPr lang="en-US" altLang="ja-JP" sz="1100" dirty="0"/>
              <a:t>1</a:t>
            </a:r>
            <a:r>
              <a:rPr lang="ja-JP" altLang="en-US" sz="1100" dirty="0"/>
              <a:t>の</a:t>
            </a:r>
            <a:r>
              <a:rPr lang="en-US" altLang="ja-JP" sz="1100" dirty="0"/>
              <a:t>2</a:t>
            </a:r>
            <a:r>
              <a:rPr lang="ja-JP" altLang="en-US" sz="1100" dirty="0"/>
              <a:t>■“</a:t>
            </a:r>
            <a:r>
              <a:rPr lang="en-US" altLang="ja-JP" sz="1100" b="1" dirty="0">
                <a:latin typeface="Times New Roman" panose="02020603050405020304" pitchFamily="18" charset="0"/>
                <a:cs typeface="Times New Roman" panose="02020603050405020304" pitchFamily="18" charset="0"/>
              </a:rPr>
              <a:t>Do for others</a:t>
            </a:r>
            <a:r>
              <a:rPr lang="ja-JP" altLang="en-US" sz="1100" dirty="0"/>
              <a:t>”，または， “</a:t>
            </a:r>
            <a:r>
              <a:rPr lang="en-US" altLang="ja-JP" sz="1100" b="1" dirty="0">
                <a:latin typeface="Times New Roman" panose="02020603050405020304" pitchFamily="18" charset="0"/>
                <a:cs typeface="Times New Roman" panose="02020603050405020304" pitchFamily="18" charset="0"/>
              </a:rPr>
              <a:t>Do to others</a:t>
            </a:r>
            <a:r>
              <a:rPr lang="ja-JP" altLang="en-US" sz="1100" dirty="0"/>
              <a:t>”は，聖書では</a:t>
            </a:r>
            <a:r>
              <a:rPr lang="en-US" altLang="ja-JP" sz="1100" dirty="0"/>
              <a:t>2</a:t>
            </a:r>
            <a:r>
              <a:rPr lang="ja-JP" altLang="en-US" sz="1100" dirty="0"/>
              <a:t>箇所で出てくる。それは，どのような文脈の中で述べられているか。二つの場合を対比して，それぞれにおける“</a:t>
            </a:r>
            <a:r>
              <a:rPr lang="en-US" altLang="ja-JP" sz="1100" b="1" dirty="0">
                <a:latin typeface="Times New Roman" panose="02020603050405020304" pitchFamily="18" charset="0"/>
                <a:cs typeface="Times New Roman" panose="02020603050405020304" pitchFamily="18" charset="0"/>
              </a:rPr>
              <a:t>Do for others</a:t>
            </a:r>
            <a:r>
              <a:rPr lang="ja-JP" altLang="en-US" sz="1100" dirty="0"/>
              <a:t>”の意味を説明しなさい。</a:t>
            </a:r>
            <a:endParaRPr lang="en-US" altLang="ja-JP" sz="1100" dirty="0"/>
          </a:p>
          <a:p>
            <a:r>
              <a:rPr lang="ja-JP" altLang="en-US" sz="1100" dirty="0"/>
              <a:t>★練習問題</a:t>
            </a:r>
            <a:r>
              <a:rPr lang="en-US" altLang="ja-JP" sz="1100" dirty="0"/>
              <a:t>1</a:t>
            </a:r>
            <a:r>
              <a:rPr lang="ja-JP" altLang="en-US" sz="1100" dirty="0"/>
              <a:t>の</a:t>
            </a:r>
            <a:r>
              <a:rPr lang="en-US" altLang="ja-JP" sz="1100" dirty="0"/>
              <a:t>3</a:t>
            </a:r>
            <a:r>
              <a:rPr lang="ja-JP" altLang="en-US" sz="1100" dirty="0"/>
              <a:t>■民法の中で，“</a:t>
            </a:r>
            <a:r>
              <a:rPr lang="en-US" altLang="ja-JP" sz="1100" b="1" dirty="0">
                <a:latin typeface="Times New Roman" panose="02020603050405020304" pitchFamily="18" charset="0"/>
                <a:cs typeface="Times New Roman" panose="02020603050405020304" pitchFamily="18" charset="0"/>
              </a:rPr>
              <a:t>Do for others</a:t>
            </a:r>
            <a:r>
              <a:rPr lang="ja-JP" altLang="en-US" sz="1100" dirty="0"/>
              <a:t>”は，どの箇所で出てくるか。その条文においては， “</a:t>
            </a:r>
            <a:r>
              <a:rPr lang="en-US" altLang="ja-JP" sz="1100" b="1" dirty="0">
                <a:latin typeface="Times New Roman" panose="02020603050405020304" pitchFamily="18" charset="0"/>
                <a:cs typeface="Times New Roman" panose="02020603050405020304" pitchFamily="18" charset="0"/>
              </a:rPr>
              <a:t>Do for others</a:t>
            </a:r>
            <a:r>
              <a:rPr lang="ja-JP" altLang="en-US" sz="1100" dirty="0"/>
              <a:t>”はどのように解釈されているか。</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11</a:t>
            </a:fld>
            <a:endParaRPr kumimoji="1" lang="ja-JP" altLang="en-US"/>
          </a:p>
        </p:txBody>
      </p:sp>
    </p:spTree>
    <p:extLst>
      <p:ext uri="{BB962C8B-B14F-4D97-AF65-F5344CB8AC3E}">
        <p14:creationId xmlns:p14="http://schemas.microsoft.com/office/powerpoint/2010/main" val="66078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これまで，明治学院大学の建学の精神に即して，法を学ぶ目標について考えてきました。</a:t>
            </a:r>
            <a:endParaRPr kumimoji="1" lang="en-US" altLang="ja-JP" dirty="0" smtClean="0"/>
          </a:p>
          <a:p>
            <a:r>
              <a:rPr kumimoji="1" lang="ja-JP" altLang="en-US" dirty="0" smtClean="0"/>
              <a:t>　私たちは，この目標を達成するために，明治学院大学で何を，どのようにして，学ぶべきなのでしょうか</a:t>
            </a:r>
            <a:r>
              <a:rPr kumimoji="1" lang="en-US" altLang="ja-JP" dirty="0" smtClean="0"/>
              <a:t>?</a:t>
            </a:r>
            <a:r>
              <a:rPr kumimoji="1" lang="ja-JP" altLang="en-US" dirty="0" smtClean="0"/>
              <a:t>■</a:t>
            </a:r>
            <a:endParaRPr kumimoji="1" lang="en-US" altLang="ja-JP" dirty="0" smtClean="0"/>
          </a:p>
          <a:p>
            <a:r>
              <a:rPr kumimoji="1" lang="ja-JP" altLang="en-US" dirty="0" smtClean="0"/>
              <a:t>　個人の尊厳と弱者救済の目標を実現するためには，自分を鍛えなければなりません。自分の利益を尊重するだけであれば，実は，そんなに難しいことはないのです。先例に従って，淡々と学習を進めていけば，希望する企業に就職することはできるでしょう。</a:t>
            </a:r>
            <a:endParaRPr kumimoji="1" lang="en-US" altLang="ja-JP" dirty="0" smtClean="0"/>
          </a:p>
          <a:p>
            <a:r>
              <a:rPr kumimoji="1" lang="ja-JP" altLang="en-US" dirty="0" smtClean="0"/>
              <a:t>　しかし，その勤め先でまたは社会貢献で，弱者を救済できるようになるためには，それ以上の学習が必要です。特に，法律は，支配者の支配の道具として，または，産業資本を発展させ，保護するために通説が形成されてきたため，弱者を保護する法理を発見し，強者を説得するためには，通説を理解したうえで，それを超える学習が必要となるからです。</a:t>
            </a:r>
            <a:endParaRPr kumimoji="1" lang="en-US" altLang="ja-JP" dirty="0" smtClean="0"/>
          </a:p>
          <a:p>
            <a:r>
              <a:rPr kumimoji="1" lang="ja-JP" altLang="en-US" dirty="0" smtClean="0"/>
              <a:t>　そこで，明治学院の法学部に入学した学生は，弱者を保護することができる能動的な市民となるために，どのような学習に取り組まなければならないのかを，よく考えてみる必要があるのです。</a:t>
            </a:r>
            <a:endParaRPr kumimoji="1" lang="en-US" altLang="ja-JP" dirty="0" smtClean="0"/>
          </a:p>
          <a:p>
            <a:r>
              <a:rPr kumimoji="1" lang="ja-JP" altLang="en-US" dirty="0" smtClean="0"/>
              <a:t>　★一般に，すべてのシステムは，インプット，ブラックボックス，アウトプットというプロセスから成り立っています。</a:t>
            </a:r>
            <a:endParaRPr kumimoji="1" lang="en-US" altLang="ja-JP" dirty="0" smtClean="0"/>
          </a:p>
          <a:p>
            <a:r>
              <a:rPr kumimoji="1" lang="ja-JP" altLang="en-US" dirty="0" smtClean="0"/>
              <a:t>　★大学に入学した学生も，弱者保護ができる能動的な市民として，知的能力を向上させるためには，従来の学習方法以上の学習が求められます。それが，自学・自習であり，反転授業なのです。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12</a:t>
            </a:fld>
            <a:endParaRPr kumimoji="1" lang="ja-JP" altLang="en-US"/>
          </a:p>
        </p:txBody>
      </p:sp>
    </p:spTree>
    <p:extLst>
      <p:ext uri="{BB962C8B-B14F-4D97-AF65-F5344CB8AC3E}">
        <p14:creationId xmlns:p14="http://schemas.microsoft.com/office/powerpoint/2010/main" val="2798586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他の学部の学生とは異なり，法学部の卒業生の「売り」とは何でしょうか</a:t>
            </a:r>
            <a:r>
              <a:rPr kumimoji="1" lang="en-US" altLang="ja-JP" dirty="0" smtClean="0"/>
              <a:t>?</a:t>
            </a:r>
            <a:r>
              <a:rPr kumimoji="1" lang="ja-JP" altLang="en-US" dirty="0" smtClean="0"/>
              <a:t>■</a:t>
            </a:r>
            <a:endParaRPr kumimoji="1" lang="en-US" altLang="ja-JP" dirty="0" smtClean="0"/>
          </a:p>
          <a:p>
            <a:r>
              <a:rPr kumimoji="1" lang="ja-JP" altLang="en-US" dirty="0" smtClean="0"/>
              <a:t>　法律家の育成の到達目標について，司法改革審議会の意見書は，法科大学院の教育理念について，以下のように述べています。</a:t>
            </a:r>
            <a:endParaRPr kumimoji="1" lang="en-US" altLang="ja-JP" dirty="0" smtClean="0"/>
          </a:p>
          <a:p>
            <a:pPr defTabSz="948233">
              <a:defRPr/>
            </a:pPr>
            <a:r>
              <a:rPr lang="ja-JP" altLang="en-US" dirty="0"/>
              <a:t>★「国民の</a:t>
            </a:r>
            <a:r>
              <a:rPr lang="ja-JP" altLang="en-US" b="1" dirty="0"/>
              <a:t>社会生活上の医師</a:t>
            </a:r>
            <a:r>
              <a:rPr lang="ja-JP" altLang="en-US" dirty="0"/>
              <a:t>」としての役割を期待される専門的資質・能力の習得と，かけがえのない人生を生きる人々の喜びや悲しみに対して深く共感しうる豊かな人間性の涵養，向上を図る。</a:t>
            </a:r>
          </a:p>
          <a:p>
            <a:pPr defTabSz="948233">
              <a:defRPr/>
            </a:pPr>
            <a:r>
              <a:rPr lang="ja-JP" altLang="en-US" b="1" dirty="0"/>
              <a:t>★事実に即して</a:t>
            </a:r>
            <a:r>
              <a:rPr lang="ja-JP" altLang="en-US" dirty="0"/>
              <a:t>具体的な法的問題を解決していくため必要な</a:t>
            </a:r>
            <a:r>
              <a:rPr lang="ja-JP" altLang="en-US" b="1" dirty="0"/>
              <a:t>法的分析能力</a:t>
            </a:r>
            <a:r>
              <a:rPr lang="ja-JP" altLang="en-US" dirty="0"/>
              <a:t>や法的</a:t>
            </a:r>
            <a:r>
              <a:rPr lang="ja-JP" altLang="en-US" b="1" dirty="0"/>
              <a:t>議論の能力</a:t>
            </a:r>
            <a:r>
              <a:rPr lang="ja-JP" altLang="en-US" dirty="0"/>
              <a:t>等を育成する。</a:t>
            </a:r>
            <a:endParaRPr lang="en-US" altLang="ja-JP" dirty="0"/>
          </a:p>
          <a:p>
            <a:pPr defTabSz="948233">
              <a:defRPr/>
            </a:pPr>
            <a:r>
              <a:rPr lang="ja-JP" altLang="en-US" dirty="0"/>
              <a:t>　</a:t>
            </a:r>
            <a:r>
              <a:rPr kumimoji="1" lang="ja-JP" altLang="en-US" dirty="0" smtClean="0"/>
              <a:t>ここで述べられている法律専門家の人物像は，「具体的な紛争が生じた場合に，その紛争を解決するのに適切な法律の条文が何かを探索でき，その紛争に適切な条文を適用した場合に，どのような結論が導かれるのか，どちらの当事者に</a:t>
            </a:r>
            <a:r>
              <a:rPr kumimoji="1" lang="ja-JP" altLang="en-US" dirty="0" err="1" smtClean="0"/>
              <a:t>ぶが</a:t>
            </a:r>
            <a:r>
              <a:rPr kumimoji="1" lang="ja-JP" altLang="en-US" dirty="0" smtClean="0"/>
              <a:t>あるのかを的確に判断できる能力を有する人」です。</a:t>
            </a:r>
            <a:endParaRPr kumimoji="1" lang="en-US" altLang="ja-JP" dirty="0" smtClean="0"/>
          </a:p>
          <a:p>
            <a:pPr defTabSz="948233">
              <a:defRPr/>
            </a:pPr>
            <a:r>
              <a:rPr kumimoji="1" lang="ja-JP" altLang="en-US" dirty="0" smtClean="0"/>
              <a:t>　このような能力は，総合診療医が，具体的な患者の症状を見て，その病名を的確に判断する能力に似ています。病名がわかった後に，病状と対処法を述べるのは，困難なことではありません．しかし，症状から病名を判断するには，熟練を要するのです。</a:t>
            </a:r>
            <a:endParaRPr kumimoji="1" lang="en-US" altLang="ja-JP" dirty="0" smtClean="0"/>
          </a:p>
          <a:p>
            <a:r>
              <a:rPr lang="ja-JP" altLang="en-US" sz="1700" dirty="0"/>
              <a:t>★この番組では，患者の病状から，病名を解明し，診療方法を確定するまでのプロセスを見せています。</a:t>
            </a:r>
            <a:endParaRPr lang="en-US" altLang="ja-JP" sz="1700" dirty="0"/>
          </a:p>
          <a:p>
            <a:r>
              <a:rPr lang="ja-JP" altLang="en-US" sz="1700" dirty="0"/>
              <a:t>★</a:t>
            </a:r>
            <a:r>
              <a:rPr lang="ja-JP" altLang="en-US" sz="1500" dirty="0"/>
              <a:t>研修医の最初の見立ては，全て外れ。</a:t>
            </a:r>
            <a:endParaRPr lang="en-US" altLang="ja-JP" sz="1500" dirty="0"/>
          </a:p>
          <a:p>
            <a:r>
              <a:rPr lang="ja-JP" altLang="en-US" sz="1500" dirty="0"/>
              <a:t>★総合診療医のアドバイスを受けながら，可能性のある病名を全てチェックし，除外すべきものを除外して，正解にたどり着く。</a:t>
            </a:r>
            <a:endParaRPr lang="en-US" altLang="ja-JP" sz="1500" dirty="0"/>
          </a:p>
          <a:p>
            <a:r>
              <a:rPr lang="ja-JP" altLang="en-US" sz="1500" dirty="0"/>
              <a:t>　医学とは異なりますが，法律の場合も同じことが言えます。</a:t>
            </a:r>
            <a:endParaRPr lang="en-US" altLang="ja-JP" sz="1500" dirty="0"/>
          </a:p>
          <a:p>
            <a:r>
              <a:rPr lang="ja-JP" altLang="en-US" sz="1500" dirty="0"/>
              <a:t>条文について，その意味を述べたり，どのような事例がそれに当てはまるかを述べることは，困難ではありません。しかし，反対に，具体的な事例にどの法律のどの条文が適用されるのかを判断するには熟練を要するのです。</a:t>
            </a:r>
            <a:endParaRPr lang="en-US" altLang="ja-JP" sz="1500" dirty="0"/>
          </a:p>
          <a:p>
            <a:pPr defTabSz="948233">
              <a:defRPr/>
            </a:pPr>
            <a:r>
              <a:rPr lang="ja-JP" altLang="en-US" sz="1500" dirty="0"/>
              <a:t>　したがって，法学部の学生も，学習目標は，その点に集中すべきです。</a:t>
            </a:r>
            <a:endParaRPr lang="en-US" altLang="ja-JP" sz="1500" dirty="0"/>
          </a:p>
          <a:p>
            <a:pPr defTabSz="948233">
              <a:defRPr/>
            </a:pPr>
            <a:r>
              <a:rPr lang="ja-JP" altLang="en-US" sz="1500" dirty="0"/>
              <a:t>　学修計画を立て，地道な学習を重ねることによって，就職活動において，自分の▲「売り」▲を以下のように言えるようになりましょう。■</a:t>
            </a:r>
            <a:endParaRPr lang="en-US" altLang="ja-JP" sz="1500" dirty="0"/>
          </a:p>
          <a:p>
            <a:r>
              <a:rPr lang="ja-JP" altLang="en-US" sz="1500" dirty="0"/>
              <a:t>　「具体的な問題が生じた場合に，その問題にどの法律の▲どの条文が適用されるのか，その結果どのような判決が出るか，その結論が覆るのはどのような場合かを予測する能力を有します」■</a:t>
            </a:r>
            <a:endParaRPr lang="en-US" altLang="ja-JP" sz="1500" dirty="0"/>
          </a:p>
          <a:p>
            <a:r>
              <a:rPr lang="ja-JP" altLang="en-US" sz="1500" dirty="0"/>
              <a:t>　このような能力を有していることこそが，他の学部の卒業生にはできない，「法学部の卒業生の▲売り」なのです。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13</a:t>
            </a:fld>
            <a:endParaRPr kumimoji="1" lang="ja-JP" altLang="en-US"/>
          </a:p>
        </p:txBody>
      </p:sp>
    </p:spTree>
    <p:extLst>
      <p:ext uri="{BB962C8B-B14F-4D97-AF65-F5344CB8AC3E}">
        <p14:creationId xmlns:p14="http://schemas.microsoft.com/office/powerpoint/2010/main" val="3118734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　「法学部で何を学ぶか」について学習をしたので，練習問題</a:t>
            </a:r>
            <a:r>
              <a:rPr lang="en-US" altLang="ja-JP" dirty="0" smtClean="0"/>
              <a:t>2</a:t>
            </a:r>
            <a:r>
              <a:rPr lang="ja-JP" altLang="en-US" dirty="0" smtClean="0"/>
              <a:t>を解いてみて，</a:t>
            </a:r>
            <a:r>
              <a:rPr lang="ja-JP" altLang="en-US" dirty="0"/>
              <a:t>理解が進んだかどうかをチェックしてみましょう。</a:t>
            </a:r>
            <a:r>
              <a:rPr lang="ja-JP" altLang="en-US" dirty="0" smtClean="0"/>
              <a:t>■</a:t>
            </a:r>
            <a:endParaRPr lang="en-US" altLang="ja-JP" dirty="0" smtClean="0"/>
          </a:p>
          <a:p>
            <a:r>
              <a:rPr lang="ja-JP" altLang="en-US" dirty="0" smtClean="0"/>
              <a:t>練習問題２は，■法学部の学生の「売り」とは何か</a:t>
            </a:r>
            <a:r>
              <a:rPr lang="en-US" altLang="ja-JP" dirty="0" smtClean="0"/>
              <a:t>?</a:t>
            </a:r>
            <a:r>
              <a:rPr lang="ja-JP" altLang="en-US" dirty="0" smtClean="0"/>
              <a:t>についての問題です。</a:t>
            </a:r>
            <a:endParaRPr lang="en-US" altLang="ja-JP" dirty="0" smtClean="0"/>
          </a:p>
          <a:p>
            <a:r>
              <a:rPr lang="ja-JP" altLang="en-US" dirty="0" smtClean="0"/>
              <a:t>法学部卒業生の「売り」は何かについて，次の問いに答えなさい。</a:t>
            </a:r>
            <a:endParaRPr lang="en-US" altLang="ja-JP" dirty="0" smtClean="0"/>
          </a:p>
          <a:p>
            <a:r>
              <a:rPr kumimoji="1" lang="ja-JP" altLang="en-US" dirty="0" smtClean="0"/>
              <a:t>★練習問題</a:t>
            </a:r>
            <a:r>
              <a:rPr kumimoji="1" lang="en-US" altLang="ja-JP" dirty="0" smtClean="0"/>
              <a:t>2</a:t>
            </a:r>
            <a:r>
              <a:rPr kumimoji="1" lang="ja-JP" altLang="en-US" dirty="0" smtClean="0"/>
              <a:t>の</a:t>
            </a:r>
            <a:r>
              <a:rPr kumimoji="1" lang="en-US" altLang="ja-JP" dirty="0" smtClean="0"/>
              <a:t>1</a:t>
            </a:r>
            <a:r>
              <a:rPr kumimoji="1" lang="ja-JP" altLang="en-US" dirty="0" smtClean="0"/>
              <a:t>■医学部の研修医とドクター・ゼネラルと呼ばれる総合診療医との違いはどこにあるか。</a:t>
            </a:r>
            <a:endParaRPr kumimoji="1" lang="en-US" altLang="ja-JP" dirty="0" smtClean="0"/>
          </a:p>
          <a:p>
            <a:r>
              <a:rPr kumimoji="1" lang="ja-JP" altLang="en-US" dirty="0" smtClean="0"/>
              <a:t>★練習問題</a:t>
            </a:r>
            <a:r>
              <a:rPr kumimoji="1" lang="en-US" altLang="ja-JP" dirty="0" smtClean="0"/>
              <a:t>2</a:t>
            </a:r>
            <a:r>
              <a:rPr kumimoji="1" lang="ja-JP" altLang="en-US" dirty="0" smtClean="0"/>
              <a:t>の</a:t>
            </a:r>
            <a:r>
              <a:rPr kumimoji="1" lang="en-US" altLang="ja-JP" dirty="0" smtClean="0"/>
              <a:t>2</a:t>
            </a:r>
            <a:r>
              <a:rPr kumimoji="1" lang="ja-JP" altLang="en-US" dirty="0" smtClean="0"/>
              <a:t>■法学部の出身者とその他の学部の出身者を比較したとき，法学部出身者の特色としての「売り」は何か。</a:t>
            </a:r>
            <a:endParaRPr kumimoji="1" lang="en-US" altLang="ja-JP" dirty="0" smtClean="0"/>
          </a:p>
          <a:p>
            <a:r>
              <a:rPr lang="ja-JP" altLang="en-US" dirty="0" smtClean="0"/>
              <a:t>★練習問題</a:t>
            </a:r>
            <a:r>
              <a:rPr lang="en-US" altLang="ja-JP" dirty="0" smtClean="0"/>
              <a:t>2</a:t>
            </a:r>
            <a:r>
              <a:rPr lang="ja-JP" altLang="en-US" dirty="0" smtClean="0"/>
              <a:t>の</a:t>
            </a:r>
            <a:r>
              <a:rPr lang="en-US" altLang="ja-JP" dirty="0" smtClean="0"/>
              <a:t>3</a:t>
            </a:r>
            <a:r>
              <a:rPr lang="ja-JP" altLang="en-US" dirty="0" smtClean="0"/>
              <a:t>■法学部出身者としての「売り」が活かせるためには，どのような学習をしなければならないか。</a:t>
            </a:r>
            <a:endParaRPr kumimoji="1" lang="ja-JP" altLang="en-US" dirty="0" smtClean="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14</a:t>
            </a:fld>
            <a:endParaRPr kumimoji="1" lang="ja-JP" altLang="en-US"/>
          </a:p>
        </p:txBody>
      </p:sp>
    </p:spTree>
    <p:extLst>
      <p:ext uri="{BB962C8B-B14F-4D97-AF65-F5344CB8AC3E}">
        <p14:creationId xmlns:p14="http://schemas.microsoft.com/office/powerpoint/2010/main" val="2308948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法律専門家（裁判官，検事，弁護士ら）の思考方法とされるアイラックとは，どのような思考方法なのでしょうか</a:t>
            </a:r>
            <a:r>
              <a:rPr kumimoji="1" lang="en-US" altLang="ja-JP" dirty="0" smtClean="0"/>
              <a:t>?</a:t>
            </a:r>
            <a:r>
              <a:rPr kumimoji="1" lang="ja-JP" altLang="en-US" dirty="0" smtClean="0"/>
              <a:t>■</a:t>
            </a:r>
            <a:endParaRPr kumimoji="1" lang="en-US" altLang="ja-JP" dirty="0" smtClean="0"/>
          </a:p>
          <a:p>
            <a:r>
              <a:rPr kumimoji="1" lang="ja-JP" altLang="en-US" dirty="0" smtClean="0"/>
              <a:t>★アイラックというのは，以下に示すように，紛争事件を解決するための思考方法とその順序（事案の分析，仮説と仮の結論，反対説との間の議論，結論）を示すものです。</a:t>
            </a:r>
            <a:endParaRPr kumimoji="1" lang="en-US" altLang="ja-JP" dirty="0" smtClean="0"/>
          </a:p>
          <a:p>
            <a:r>
              <a:rPr kumimoji="1" lang="ja-JP" altLang="en-US" dirty="0" smtClean="0"/>
              <a:t>　</a:t>
            </a:r>
            <a:r>
              <a:rPr kumimoji="1" lang="en-US" altLang="ja-JP" dirty="0" smtClean="0"/>
              <a:t>I</a:t>
            </a:r>
            <a:r>
              <a:rPr kumimoji="1" lang="ja-JP" altLang="en-US" dirty="0" smtClean="0"/>
              <a:t>（</a:t>
            </a:r>
            <a:r>
              <a:rPr kumimoji="1" lang="en-US" altLang="ja-JP" dirty="0" smtClean="0"/>
              <a:t>Issue</a:t>
            </a:r>
            <a:r>
              <a:rPr kumimoji="1" lang="ja-JP" altLang="en-US" dirty="0" smtClean="0"/>
              <a:t>）とは，争点，すなわち，争いになっている事実関係は何かを明らかにする作業です。</a:t>
            </a:r>
            <a:endParaRPr kumimoji="1" lang="en-US" altLang="ja-JP" dirty="0" smtClean="0"/>
          </a:p>
          <a:p>
            <a:r>
              <a:rPr kumimoji="1" lang="ja-JP" altLang="en-US" dirty="0" smtClean="0"/>
              <a:t>　</a:t>
            </a:r>
            <a:r>
              <a:rPr kumimoji="1" lang="en-US" altLang="ja-JP" dirty="0" smtClean="0"/>
              <a:t>R</a:t>
            </a:r>
            <a:r>
              <a:rPr kumimoji="1" lang="ja-JP" altLang="en-US" dirty="0" smtClean="0"/>
              <a:t>（</a:t>
            </a:r>
            <a:r>
              <a:rPr kumimoji="1" lang="en-US" altLang="ja-JP" dirty="0" smtClean="0"/>
              <a:t>Rule</a:t>
            </a:r>
            <a:r>
              <a:rPr kumimoji="1" lang="ja-JP" altLang="en-US" dirty="0" smtClean="0"/>
              <a:t>）は，争いとなっている事実に適用すべきルールを発見する作業です。ただし，発見した事実によって適用すべきルールが発見される，逆に，発見されたルールから見ると，重要な事実が再発見されるというように，</a:t>
            </a:r>
            <a:r>
              <a:rPr kumimoji="1" lang="en-US" altLang="ja-JP" dirty="0" smtClean="0"/>
              <a:t>I</a:t>
            </a:r>
            <a:r>
              <a:rPr kumimoji="1" lang="ja-JP" altLang="en-US" dirty="0" smtClean="0"/>
              <a:t>と</a:t>
            </a:r>
            <a:r>
              <a:rPr kumimoji="1" lang="en-US" altLang="ja-JP" dirty="0" smtClean="0"/>
              <a:t>R</a:t>
            </a:r>
            <a:r>
              <a:rPr kumimoji="1" lang="ja-JP" altLang="en-US" dirty="0" smtClean="0"/>
              <a:t>とは，相互に密接な関係にあります。</a:t>
            </a:r>
            <a:endParaRPr kumimoji="1" lang="en-US" altLang="ja-JP" dirty="0" smtClean="0"/>
          </a:p>
          <a:p>
            <a:r>
              <a:rPr kumimoji="1" lang="ja-JP" altLang="en-US" dirty="0" smtClean="0"/>
              <a:t>　</a:t>
            </a:r>
            <a:r>
              <a:rPr kumimoji="1" lang="en-US" altLang="ja-JP" dirty="0" smtClean="0"/>
              <a:t>A</a:t>
            </a:r>
            <a:r>
              <a:rPr kumimoji="1" lang="ja-JP" altLang="en-US" dirty="0" smtClean="0"/>
              <a:t>（</a:t>
            </a:r>
            <a:r>
              <a:rPr kumimoji="1" lang="en-US" altLang="ja-JP" dirty="0" smtClean="0"/>
              <a:t>Application/Argument</a:t>
            </a:r>
            <a:r>
              <a:rPr kumimoji="1" lang="ja-JP" altLang="en-US" dirty="0" smtClean="0"/>
              <a:t>）とは，原告が主張する事実と被告が主張する事実に相違があるのが普通であり，したがって，それぞれの事実に適用すべきルールも異なることになるため，法の適用の結果は，分裂することになります。そこで，事実と適用すべきルールの適切性について，議論をすることになります。そのような議論を通じて，「真実」と「正しい法」の適用に接近する道が開かれることになります。</a:t>
            </a:r>
            <a:endParaRPr kumimoji="1" lang="en-US" altLang="ja-JP" dirty="0" smtClean="0"/>
          </a:p>
          <a:p>
            <a:r>
              <a:rPr kumimoji="1" lang="ja-JP" altLang="en-US" dirty="0" smtClean="0"/>
              <a:t>　</a:t>
            </a:r>
            <a:r>
              <a:rPr kumimoji="1" lang="en-US" altLang="ja-JP" dirty="0" smtClean="0"/>
              <a:t>C</a:t>
            </a:r>
            <a:r>
              <a:rPr kumimoji="1" lang="ja-JP" altLang="en-US" dirty="0" smtClean="0"/>
              <a:t>（</a:t>
            </a:r>
            <a:r>
              <a:rPr kumimoji="1" lang="en-US" altLang="ja-JP" dirty="0" smtClean="0"/>
              <a:t>Conclusion</a:t>
            </a:r>
            <a:r>
              <a:rPr kumimoji="1" lang="ja-JP" altLang="en-US" dirty="0" smtClean="0"/>
              <a:t>）とは，このような厳しい議論を通じて得られる結論，すなわち，判決です。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15</a:t>
            </a:fld>
            <a:endParaRPr kumimoji="1" lang="ja-JP" altLang="en-US"/>
          </a:p>
        </p:txBody>
      </p:sp>
    </p:spTree>
    <p:extLst>
      <p:ext uri="{BB962C8B-B14F-4D97-AF65-F5344CB8AC3E}">
        <p14:creationId xmlns:p14="http://schemas.microsoft.com/office/powerpoint/2010/main" val="2229297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kumimoji="1" lang="ja-JP" altLang="en-US" dirty="0" smtClean="0"/>
              <a:t>アイラックについて，復習をします。</a:t>
            </a:r>
            <a:endParaRPr kumimoji="1" lang="en-US" altLang="ja-JP" dirty="0" smtClean="0"/>
          </a:p>
          <a:p>
            <a:pPr defTabSz="948233">
              <a:defRPr/>
            </a:pPr>
            <a:r>
              <a:rPr kumimoji="1" lang="ja-JP" altLang="en-US" dirty="0" smtClean="0"/>
              <a:t>　アイラックとは何か，それぞれの項目について，答えてみましょう。</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16</a:t>
            </a:fld>
            <a:endParaRPr kumimoji="1" lang="ja-JP" altLang="en-US"/>
          </a:p>
        </p:txBody>
      </p:sp>
    </p:spTree>
    <p:extLst>
      <p:ext uri="{BB962C8B-B14F-4D97-AF65-F5344CB8AC3E}">
        <p14:creationId xmlns:p14="http://schemas.microsoft.com/office/powerpoint/2010/main" val="213222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kumimoji="1" lang="ja-JP" altLang="en-US" dirty="0" smtClean="0"/>
              <a:t>　</a:t>
            </a:r>
            <a:r>
              <a:rPr kumimoji="1" lang="en-US" altLang="ja-JP" dirty="0" smtClean="0"/>
              <a:t>I</a:t>
            </a:r>
            <a:r>
              <a:rPr kumimoji="1" lang="ja-JP" altLang="en-US" dirty="0" smtClean="0"/>
              <a:t>（</a:t>
            </a:r>
            <a:r>
              <a:rPr kumimoji="1" lang="en-US" altLang="ja-JP" dirty="0" smtClean="0"/>
              <a:t>Issue</a:t>
            </a:r>
            <a:r>
              <a:rPr kumimoji="1" lang="ja-JP" altLang="en-US" dirty="0" smtClean="0"/>
              <a:t>）とは，争点，すなわち，争いになっている事実関係は何か</a:t>
            </a:r>
            <a:r>
              <a:rPr kumimoji="1" lang="en-US" altLang="ja-JP" dirty="0" smtClean="0"/>
              <a:t>?</a:t>
            </a:r>
            <a:r>
              <a:rPr kumimoji="1" lang="ja-JP" altLang="en-US" dirty="0" smtClean="0"/>
              <a:t>を明らかにする作業です。</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17</a:t>
            </a:fld>
            <a:endParaRPr kumimoji="1" lang="ja-JP" altLang="en-US"/>
          </a:p>
        </p:txBody>
      </p:sp>
    </p:spTree>
    <p:extLst>
      <p:ext uri="{BB962C8B-B14F-4D97-AF65-F5344CB8AC3E}">
        <p14:creationId xmlns:p14="http://schemas.microsoft.com/office/powerpoint/2010/main" val="3899639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kumimoji="1" lang="ja-JP" altLang="en-US" dirty="0" smtClean="0"/>
              <a:t>　</a:t>
            </a:r>
            <a:r>
              <a:rPr kumimoji="1" lang="en-US" altLang="ja-JP" dirty="0" smtClean="0"/>
              <a:t>R</a:t>
            </a:r>
            <a:r>
              <a:rPr kumimoji="1" lang="ja-JP" altLang="en-US" dirty="0" smtClean="0"/>
              <a:t>（</a:t>
            </a:r>
            <a:r>
              <a:rPr kumimoji="1" lang="en-US" altLang="ja-JP" dirty="0" smtClean="0"/>
              <a:t>Rule</a:t>
            </a:r>
            <a:r>
              <a:rPr kumimoji="1" lang="ja-JP" altLang="en-US" dirty="0" smtClean="0"/>
              <a:t>）は，争いとなっている事実に適用すべきルールを発見する作業です。ただし，発見した事実によって適用すべきルールが発見される，逆に，発見されたルールから見ると，重要な事実が再発見されるというように，</a:t>
            </a:r>
            <a:r>
              <a:rPr kumimoji="1" lang="en-US" altLang="ja-JP" dirty="0" smtClean="0"/>
              <a:t>I</a:t>
            </a:r>
            <a:r>
              <a:rPr kumimoji="1" lang="ja-JP" altLang="en-US" dirty="0" smtClean="0"/>
              <a:t>と</a:t>
            </a:r>
            <a:r>
              <a:rPr kumimoji="1" lang="en-US" altLang="ja-JP" dirty="0" smtClean="0"/>
              <a:t>R</a:t>
            </a:r>
            <a:r>
              <a:rPr kumimoji="1" lang="ja-JP" altLang="en-US" dirty="0" smtClean="0"/>
              <a:t>とは，相互に密接な関係にあります。</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18</a:t>
            </a:fld>
            <a:endParaRPr kumimoji="1" lang="ja-JP" altLang="en-US"/>
          </a:p>
        </p:txBody>
      </p:sp>
    </p:spTree>
    <p:extLst>
      <p:ext uri="{BB962C8B-B14F-4D97-AF65-F5344CB8AC3E}">
        <p14:creationId xmlns:p14="http://schemas.microsoft.com/office/powerpoint/2010/main" val="699252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kumimoji="1" lang="ja-JP" altLang="en-US" dirty="0" smtClean="0"/>
              <a:t>　</a:t>
            </a:r>
            <a:r>
              <a:rPr kumimoji="1" lang="en-US" altLang="ja-JP" dirty="0" smtClean="0"/>
              <a:t>A</a:t>
            </a:r>
            <a:r>
              <a:rPr kumimoji="1" lang="ja-JP" altLang="en-US" dirty="0" smtClean="0"/>
              <a:t>（</a:t>
            </a:r>
            <a:r>
              <a:rPr kumimoji="1" lang="en-US" altLang="ja-JP" dirty="0" smtClean="0"/>
              <a:t>Application</a:t>
            </a:r>
            <a:r>
              <a:rPr kumimoji="1" lang="ja-JP" altLang="en-US" dirty="0" smtClean="0"/>
              <a:t>）とは，発見された事実に対して，適切な法を適用して，法的結論を導き出すことです。ただし，真実が何か</a:t>
            </a:r>
            <a:r>
              <a:rPr kumimoji="1" lang="en-US" altLang="ja-JP" dirty="0" smtClean="0"/>
              <a:t>?</a:t>
            </a:r>
            <a:r>
              <a:rPr kumimoji="1" lang="ja-JP" altLang="en-US" dirty="0" smtClean="0"/>
              <a:t> 適切な法が何か</a:t>
            </a:r>
            <a:r>
              <a:rPr kumimoji="1" lang="en-US" altLang="ja-JP" dirty="0" smtClean="0"/>
              <a:t>?</a:t>
            </a:r>
            <a:r>
              <a:rPr kumimoji="1" lang="ja-JP" altLang="en-US" dirty="0" smtClean="0"/>
              <a:t> については，原告と被告とで争いがあるので，それについて議論をすることが大切です。したがって，ここで得られた結論は，あくまで，暫定的な結論です。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19</a:t>
            </a:fld>
            <a:endParaRPr kumimoji="1" lang="ja-JP" altLang="en-US"/>
          </a:p>
        </p:txBody>
      </p:sp>
    </p:spTree>
    <p:extLst>
      <p:ext uri="{BB962C8B-B14F-4D97-AF65-F5344CB8AC3E}">
        <p14:creationId xmlns:p14="http://schemas.microsoft.com/office/powerpoint/2010/main" val="75626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講義に先立って，自己紹介をします。</a:t>
            </a:r>
            <a:endParaRPr kumimoji="1" lang="en-US" altLang="ja-JP" dirty="0" smtClean="0"/>
          </a:p>
          <a:p>
            <a:r>
              <a:rPr kumimoji="1" lang="ja-JP" altLang="en-US" dirty="0" smtClean="0"/>
              <a:t>★私の名は，加賀山 茂です。</a:t>
            </a:r>
            <a:endParaRPr kumimoji="1" lang="en-US" altLang="ja-JP" dirty="0" smtClean="0"/>
          </a:p>
          <a:p>
            <a:r>
              <a:rPr kumimoji="1" lang="ja-JP" altLang="en-US" dirty="0" smtClean="0"/>
              <a:t>★現在，明治学院大学，法学部の教授です。</a:t>
            </a:r>
            <a:endParaRPr kumimoji="1" lang="en-US" altLang="ja-JP" dirty="0" smtClean="0"/>
          </a:p>
          <a:p>
            <a:r>
              <a:rPr kumimoji="1" lang="ja-JP" altLang="en-US" dirty="0" smtClean="0"/>
              <a:t>★今年度から発足するわが国で最初の大学院である「法と経営学」研究科の委員長を務めています。</a:t>
            </a:r>
            <a:endParaRPr kumimoji="1" lang="en-US" altLang="ja-JP" dirty="0" smtClean="0"/>
          </a:p>
          <a:p>
            <a:r>
              <a:rPr kumimoji="1" lang="ja-JP" altLang="en-US" dirty="0" smtClean="0"/>
              <a:t>★私は，大阪大学の出身ですが，その後，長く名古屋大学で務めていたため，名古屋大学から名誉教授の称号をいただいております。</a:t>
            </a:r>
            <a:endParaRPr kumimoji="1" lang="en-US" altLang="ja-JP" dirty="0" smtClean="0"/>
          </a:p>
          <a:p>
            <a:r>
              <a:rPr kumimoji="1" lang="ja-JP" altLang="en-US" dirty="0" smtClean="0"/>
              <a:t>★私の専門は，民法と消費者法と法情報学です。消費者保護の視点に立って，民法と法情報学を研究しています。</a:t>
            </a:r>
            <a:endParaRPr kumimoji="1" lang="en-US" altLang="ja-JP" dirty="0" smtClean="0"/>
          </a:p>
          <a:p>
            <a:r>
              <a:rPr kumimoji="1" lang="ja-JP" altLang="en-US" dirty="0" smtClean="0"/>
              <a:t>★私の頭の中を知ろうと思えば，ぜひ，私のホームページを検索して，ご覧ください。</a:t>
            </a:r>
            <a:endParaRPr kumimoji="1" lang="en-US" altLang="ja-JP" dirty="0" smtClean="0"/>
          </a:p>
          <a:p>
            <a:r>
              <a:rPr kumimoji="1" lang="en-US" altLang="ja-JP" dirty="0" smtClean="0"/>
              <a:t>http://lawschool.jp/kagayama/</a:t>
            </a:r>
            <a:r>
              <a:rPr kumimoji="1" lang="ja-JP" altLang="en-US" dirty="0" smtClean="0"/>
              <a:t> です。</a:t>
            </a:r>
            <a:endParaRPr kumimoji="1" lang="en-US" altLang="ja-JP" dirty="0" smtClean="0"/>
          </a:p>
          <a:p>
            <a:r>
              <a:rPr kumimoji="1" lang="ja-JP" altLang="en-US" dirty="0" smtClean="0"/>
              <a:t>　私の業績を含めて，すべての情報が，このホームページに掲載されています。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a:t>
            </a:fld>
            <a:endParaRPr kumimoji="1" lang="ja-JP" altLang="en-US"/>
          </a:p>
        </p:txBody>
      </p:sp>
    </p:spTree>
    <p:extLst>
      <p:ext uri="{BB962C8B-B14F-4D97-AF65-F5344CB8AC3E}">
        <p14:creationId xmlns:p14="http://schemas.microsoft.com/office/powerpoint/2010/main" val="2032305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kumimoji="1" lang="ja-JP" altLang="en-US" dirty="0" smtClean="0"/>
              <a:t>　</a:t>
            </a:r>
            <a:r>
              <a:rPr kumimoji="1" lang="en-US" altLang="ja-JP" dirty="0" smtClean="0"/>
              <a:t>A</a:t>
            </a:r>
            <a:r>
              <a:rPr kumimoji="1" lang="ja-JP" altLang="en-US" dirty="0" smtClean="0"/>
              <a:t>（</a:t>
            </a:r>
            <a:r>
              <a:rPr kumimoji="1" lang="en-US" altLang="ja-JP" dirty="0" smtClean="0"/>
              <a:t>Argument</a:t>
            </a:r>
            <a:r>
              <a:rPr kumimoji="1" lang="ja-JP" altLang="en-US" dirty="0" smtClean="0"/>
              <a:t>）とは，原告が主張する事実と被告が主張する事実に相違があるのが普通であり，したがって，それぞれの事実に適用すべきルールも異なることになるため，法の適用の結果は，分裂することになります。そこで，事実と適用すべきルールの適切性について，議論をすることになります。そのような議論を通じて，真実と正しい法の適用に接近する道が開かれることになります。</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20</a:t>
            </a:fld>
            <a:endParaRPr kumimoji="1" lang="ja-JP" altLang="en-US"/>
          </a:p>
        </p:txBody>
      </p:sp>
    </p:spTree>
    <p:extLst>
      <p:ext uri="{BB962C8B-B14F-4D97-AF65-F5344CB8AC3E}">
        <p14:creationId xmlns:p14="http://schemas.microsoft.com/office/powerpoint/2010/main" val="2938786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kumimoji="1" lang="ja-JP" altLang="en-US" dirty="0" smtClean="0"/>
              <a:t>　</a:t>
            </a:r>
            <a:r>
              <a:rPr kumimoji="1" lang="en-US" altLang="ja-JP" dirty="0" smtClean="0"/>
              <a:t>C</a:t>
            </a:r>
            <a:r>
              <a:rPr kumimoji="1" lang="ja-JP" altLang="en-US" dirty="0" smtClean="0"/>
              <a:t>（</a:t>
            </a:r>
            <a:r>
              <a:rPr kumimoji="1" lang="en-US" altLang="ja-JP" dirty="0" smtClean="0"/>
              <a:t>Conclusion</a:t>
            </a:r>
            <a:r>
              <a:rPr kumimoji="1" lang="ja-JP" altLang="en-US" dirty="0" smtClean="0"/>
              <a:t>）とは，このような厳しい議論を通じて得られる結論，すなわち，判決です。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21</a:t>
            </a:fld>
            <a:endParaRPr kumimoji="1" lang="ja-JP" altLang="en-US"/>
          </a:p>
        </p:txBody>
      </p:sp>
    </p:spTree>
    <p:extLst>
      <p:ext uri="{BB962C8B-B14F-4D97-AF65-F5344CB8AC3E}">
        <p14:creationId xmlns:p14="http://schemas.microsoft.com/office/powerpoint/2010/main" val="833815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アイラック（</a:t>
            </a:r>
            <a:r>
              <a:rPr kumimoji="1" lang="en-US" altLang="ja-JP" dirty="0" smtClean="0"/>
              <a:t>IRAC</a:t>
            </a:r>
            <a:r>
              <a:rPr kumimoji="1" lang="ja-JP" altLang="en-US" dirty="0" smtClean="0"/>
              <a:t>）のうち，議論はどのようにして行われるのでしょうか</a:t>
            </a:r>
            <a:r>
              <a:rPr kumimoji="1" lang="en-US" altLang="ja-JP" dirty="0" smtClean="0"/>
              <a:t>?</a:t>
            </a:r>
            <a:r>
              <a:rPr kumimoji="1" lang="ja-JP" altLang="en-US" dirty="0" smtClean="0"/>
              <a:t>■</a:t>
            </a:r>
            <a:endParaRPr kumimoji="1" lang="en-US" altLang="ja-JP" dirty="0" smtClean="0"/>
          </a:p>
          <a:p>
            <a:r>
              <a:rPr kumimoji="1" lang="ja-JP" altLang="en-US" dirty="0" smtClean="0"/>
              <a:t>　これまで，判決は，三段論法に従って結論を下しているといわれてきました。</a:t>
            </a:r>
            <a:endParaRPr kumimoji="1" lang="en-US" altLang="ja-JP" dirty="0" smtClean="0"/>
          </a:p>
          <a:p>
            <a:r>
              <a:rPr kumimoji="1" lang="ja-JP" altLang="en-US" dirty="0" smtClean="0"/>
              <a:t>★三段論法といえば，</a:t>
            </a:r>
            <a:endParaRPr kumimoji="1" lang="en-US" altLang="ja-JP" dirty="0" smtClean="0"/>
          </a:p>
          <a:p>
            <a:r>
              <a:rPr kumimoji="1" lang="ja-JP" altLang="en-US" dirty="0" smtClean="0"/>
              <a:t>★「すべての人は死ぬ」というような大前提があり，</a:t>
            </a:r>
            <a:endParaRPr kumimoji="1" lang="en-US" altLang="ja-JP" dirty="0" smtClean="0"/>
          </a:p>
          <a:p>
            <a:r>
              <a:rPr kumimoji="1" lang="ja-JP" altLang="en-US" dirty="0" smtClean="0"/>
              <a:t>★その大前提を「ソクラテスは人間である」という小前提にあてはめ，</a:t>
            </a:r>
            <a:endParaRPr kumimoji="1" lang="en-US" altLang="ja-JP" dirty="0" smtClean="0"/>
          </a:p>
          <a:p>
            <a:r>
              <a:rPr kumimoji="1" lang="ja-JP" altLang="en-US" dirty="0" smtClean="0"/>
              <a:t>★「ソクラテスは死ぬ」と言う結論を下すというものです。</a:t>
            </a:r>
            <a:endParaRPr kumimoji="1" lang="en-US" altLang="ja-JP" dirty="0" smtClean="0"/>
          </a:p>
          <a:p>
            <a:r>
              <a:rPr kumimoji="1" lang="ja-JP" altLang="en-US" dirty="0" smtClean="0"/>
              <a:t>　判決においても，例えば，「過失があれば責任を負う」という大前提（法律の条文）があり，その大前提を「被告には過失があった」という小前提（事実認定）にあてはめて，「被告は責任を負う」という結論（判決）を下していると考えられてきたのです。</a:t>
            </a:r>
            <a:endParaRPr kumimoji="1" lang="en-US" altLang="ja-JP" dirty="0" smtClean="0"/>
          </a:p>
          <a:p>
            <a:r>
              <a:rPr kumimoji="1" lang="ja-JP" altLang="en-US" dirty="0" smtClean="0"/>
              <a:t>　しかし，三段論法は，例外を許しません。法律の条文は，そのほとんどが，例外としての，但し書きを含んでいます。</a:t>
            </a:r>
            <a:endParaRPr kumimoji="1" lang="en-US" altLang="ja-JP" dirty="0" smtClean="0"/>
          </a:p>
          <a:p>
            <a:r>
              <a:rPr kumimoji="1" lang="ja-JP" altLang="en-US" dirty="0" smtClean="0"/>
              <a:t>★このような法律の条文に対して，論理学の論理を使えるように，しかも，それを視覚的に明らかにしたのが，トゥールミンの議論の図式です。</a:t>
            </a:r>
            <a:endParaRPr kumimoji="1" lang="en-US" altLang="ja-JP" dirty="0" smtClean="0"/>
          </a:p>
          <a:p>
            <a:r>
              <a:rPr kumimoji="1" lang="ja-JP" altLang="en-US" dirty="0" smtClean="0"/>
              <a:t>　「すべての人間は死ぬ」という命題には，例外がないようなので，トゥールミンの図式のすばらしさが明確とならないのですが，ソクラテスの意味を人そのものではなく，ソクラテスが発見した真理と考えて，あえて例外を作り出してみました。</a:t>
            </a:r>
            <a:endParaRPr kumimoji="1" lang="en-US" altLang="ja-JP" dirty="0" smtClean="0"/>
          </a:p>
          <a:p>
            <a:r>
              <a:rPr kumimoji="1" lang="ja-JP" altLang="en-US" dirty="0" smtClean="0"/>
              <a:t>　そのような例外がある場合には，三段論法は使えないのですが，トゥールミン図式では，そのような場合にも，以下のように論理的な議論が可能となります。ここで重要なことは，例外を含む命題は三段論法では扱うことができないが，トゥールミンの図式では，それを扱うことができるという点にあります。</a:t>
            </a:r>
            <a:endParaRPr kumimoji="1" lang="en-US" altLang="ja-JP" dirty="0" smtClean="0"/>
          </a:p>
          <a:p>
            <a:r>
              <a:rPr kumimoji="1" lang="ja-JP" altLang="en-US" dirty="0" smtClean="0"/>
              <a:t>★（</a:t>
            </a:r>
            <a:r>
              <a:rPr kumimoji="1" lang="en-US" altLang="ja-JP" dirty="0" smtClean="0"/>
              <a:t>Data</a:t>
            </a:r>
            <a:r>
              <a:rPr kumimoji="1" lang="ja-JP" altLang="en-US" dirty="0" smtClean="0"/>
              <a:t>）■ソクラテスは人間である。</a:t>
            </a:r>
          </a:p>
          <a:p>
            <a:r>
              <a:rPr kumimoji="1" lang="ja-JP" altLang="en-US" dirty="0" smtClean="0"/>
              <a:t>★（</a:t>
            </a:r>
            <a:r>
              <a:rPr kumimoji="1" lang="en-US" altLang="ja-JP" dirty="0" smtClean="0"/>
              <a:t>Claim: </a:t>
            </a:r>
            <a:r>
              <a:rPr kumimoji="1" lang="ja-JP" altLang="en-US" dirty="0" smtClean="0"/>
              <a:t>主張）■ソクラテスは死ぬ。</a:t>
            </a:r>
          </a:p>
          <a:p>
            <a:r>
              <a:rPr kumimoji="1" lang="ja-JP" altLang="en-US" dirty="0" smtClean="0"/>
              <a:t>★（</a:t>
            </a:r>
            <a:r>
              <a:rPr kumimoji="1" lang="en-US" altLang="ja-JP" dirty="0" smtClean="0"/>
              <a:t>Warrant: </a:t>
            </a:r>
            <a:r>
              <a:rPr kumimoji="1" lang="ja-JP" altLang="en-US" dirty="0" smtClean="0"/>
              <a:t>論拠）■すべての人間は死ぬ。</a:t>
            </a:r>
          </a:p>
          <a:p>
            <a:r>
              <a:rPr kumimoji="1" lang="ja-JP" altLang="en-US" dirty="0" smtClean="0"/>
              <a:t>★（</a:t>
            </a:r>
            <a:r>
              <a:rPr kumimoji="1" lang="en-US" altLang="ja-JP" dirty="0" smtClean="0"/>
              <a:t>Rebuttal: </a:t>
            </a:r>
            <a:r>
              <a:rPr kumimoji="1" lang="ja-JP" altLang="en-US" dirty="0" smtClean="0"/>
              <a:t>反論）■ここでいうソクラテスは，生身の人間ではなく，哲学の神としてのソクラテスであり，真理の探究に対する真摯な姿は，永遠である。■</a:t>
            </a:r>
            <a:endParaRPr kumimoji="1" lang="en-US" altLang="ja-JP" dirty="0" smtClean="0"/>
          </a:p>
          <a:p>
            <a:r>
              <a:rPr kumimoji="1" lang="ja-JP" altLang="en-US" dirty="0" smtClean="0"/>
              <a:t>★（</a:t>
            </a:r>
            <a:r>
              <a:rPr kumimoji="1" lang="en-US" altLang="ja-JP" dirty="0" smtClean="0"/>
              <a:t>Backing:</a:t>
            </a:r>
            <a:r>
              <a:rPr kumimoji="1" lang="ja-JP" altLang="en-US" dirty="0" smtClean="0"/>
              <a:t> 裏づけ）■万物は流転する。しかしその真理は流転せず行き続ける。</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22</a:t>
            </a:fld>
            <a:endParaRPr kumimoji="1" lang="ja-JP" altLang="en-US"/>
          </a:p>
        </p:txBody>
      </p:sp>
    </p:spTree>
    <p:extLst>
      <p:ext uri="{BB962C8B-B14F-4D97-AF65-F5344CB8AC3E}">
        <p14:creationId xmlns:p14="http://schemas.microsoft.com/office/powerpoint/2010/main" val="181110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レポートや論文を書く場合にも，アイラックに沿って書くとよいレポートや論文を書き上げることができます。具体的には，どのようにすればよいでしょうか</a:t>
            </a:r>
            <a:r>
              <a:rPr kumimoji="1" lang="en-US" altLang="ja-JP" dirty="0" smtClean="0"/>
              <a:t>?</a:t>
            </a:r>
            <a:r>
              <a:rPr kumimoji="1" lang="ja-JP" altLang="en-US" dirty="0" smtClean="0"/>
              <a:t>■</a:t>
            </a:r>
            <a:endParaRPr kumimoji="1" lang="en-US" altLang="ja-JP" dirty="0" smtClean="0"/>
          </a:p>
          <a:p>
            <a:r>
              <a:rPr kumimoji="1" lang="ja-JP" altLang="en-US" dirty="0" smtClean="0"/>
              <a:t>★実際の論文では，第</a:t>
            </a:r>
            <a:r>
              <a:rPr kumimoji="1" lang="en-US" altLang="ja-JP" dirty="0" smtClean="0"/>
              <a:t>1</a:t>
            </a:r>
            <a:r>
              <a:rPr kumimoji="1" lang="ja-JP" altLang="en-US" dirty="0" smtClean="0"/>
              <a:t>に，論ずべき争点を明らかにします。これが，問題提起です。</a:t>
            </a:r>
            <a:endParaRPr kumimoji="1" lang="en-US" altLang="ja-JP" dirty="0" smtClean="0"/>
          </a:p>
          <a:p>
            <a:r>
              <a:rPr kumimoji="1" lang="ja-JP" altLang="en-US" dirty="0" smtClean="0"/>
              <a:t>★次に，その問題を解決すべき仮説を発見し，その仮説を問題に適用して，問題が解決されることを示します。それが本文です。</a:t>
            </a:r>
            <a:endParaRPr kumimoji="1" lang="en-US" altLang="ja-JP" dirty="0" smtClean="0"/>
          </a:p>
          <a:p>
            <a:r>
              <a:rPr kumimoji="1" lang="ja-JP" altLang="en-US" dirty="0" smtClean="0"/>
              <a:t>★最後に，問題提起に対応する答えとして，結論を短くまとめます。</a:t>
            </a:r>
            <a:endParaRPr kumimoji="1" lang="en-US" altLang="ja-JP" dirty="0" smtClean="0"/>
          </a:p>
          <a:p>
            <a:r>
              <a:rPr kumimoji="1" lang="ja-JP" altLang="en-US" dirty="0" smtClean="0"/>
              <a:t>■それぞれの項目について，詳しく述べることにしましょう。</a:t>
            </a:r>
            <a:endParaRPr kumimoji="1" lang="en-US" altLang="ja-JP" dirty="0" smtClean="0"/>
          </a:p>
          <a:p>
            <a:pPr defTabSz="948233">
              <a:defRPr/>
            </a:pPr>
            <a:r>
              <a:rPr kumimoji="1" lang="ja-JP" altLang="en-US" dirty="0" smtClean="0"/>
              <a:t>★第</a:t>
            </a:r>
            <a:r>
              <a:rPr kumimoji="1" lang="en-US" altLang="ja-JP" dirty="0" smtClean="0"/>
              <a:t>1</a:t>
            </a:r>
            <a:r>
              <a:rPr kumimoji="1" lang="ja-JP" altLang="en-US" dirty="0" smtClean="0"/>
              <a:t>は，「問題提起」です。アイラックの</a:t>
            </a:r>
            <a:r>
              <a:rPr kumimoji="1" lang="en-US" altLang="ja-JP" dirty="0" smtClean="0"/>
              <a:t>I</a:t>
            </a:r>
            <a:r>
              <a:rPr kumimoji="1" lang="ja-JP" altLang="en-US" dirty="0" smtClean="0"/>
              <a:t>（争点）に当たります。取り上げる問題について，何が重要な問題なのか。その問題について，従来はどのような扱いがなされてきたのか，先行研究を紹介します。そして，そこには，どのような問題が潜んでいるのかを述べます。</a:t>
            </a:r>
            <a:endParaRPr kumimoji="1" lang="en-US" altLang="ja-JP" dirty="0" smtClean="0"/>
          </a:p>
          <a:p>
            <a:pPr defTabSz="948233">
              <a:defRPr/>
            </a:pPr>
            <a:r>
              <a:rPr kumimoji="1" lang="ja-JP" altLang="en-US" dirty="0" smtClean="0"/>
              <a:t>★次のアイラックの</a:t>
            </a:r>
            <a:r>
              <a:rPr kumimoji="1" lang="en-US" altLang="ja-JP" dirty="0" smtClean="0"/>
              <a:t>R</a:t>
            </a:r>
            <a:r>
              <a:rPr kumimoji="1" lang="ja-JP" altLang="en-US" dirty="0" smtClean="0"/>
              <a:t>（ルール）に当たる箇所では，問題解決のための新しい視点と，論者の仮説を提示します。</a:t>
            </a:r>
            <a:endParaRPr kumimoji="1" lang="en-US" altLang="ja-JP" dirty="0" smtClean="0"/>
          </a:p>
          <a:p>
            <a:pPr defTabSz="948233">
              <a:defRPr/>
            </a:pPr>
            <a:r>
              <a:rPr kumimoji="1" lang="ja-JP" altLang="en-US" dirty="0" smtClean="0"/>
              <a:t>★第</a:t>
            </a:r>
            <a:r>
              <a:rPr kumimoji="1" lang="en-US" altLang="ja-JP" dirty="0" smtClean="0"/>
              <a:t>2</a:t>
            </a:r>
            <a:r>
              <a:rPr kumimoji="1" lang="ja-JP" altLang="en-US" dirty="0" smtClean="0"/>
              <a:t>は，「本論」です。問題提起で問いかけた問題を▲いくつかのブロックへと分割し，それぞれの問題点について，仮説を適用して解決案を示します。アイラックの</a:t>
            </a:r>
            <a:r>
              <a:rPr kumimoji="1" lang="en-US" altLang="ja-JP" dirty="0" smtClean="0"/>
              <a:t>A</a:t>
            </a:r>
            <a:r>
              <a:rPr kumimoji="1" lang="ja-JP" altLang="en-US" dirty="0" smtClean="0"/>
              <a:t>（適用）に該当します。さらに，先行研究や反対意見に対する応接を行い，自らの仮説が妥当であることを明らかにします。アイラックの</a:t>
            </a:r>
            <a:r>
              <a:rPr kumimoji="1" lang="en-US" altLang="ja-JP" dirty="0" smtClean="0"/>
              <a:t>A</a:t>
            </a:r>
            <a:r>
              <a:rPr kumimoji="1" lang="ja-JP" altLang="en-US" dirty="0" smtClean="0"/>
              <a:t>（議論）に該当します。</a:t>
            </a:r>
          </a:p>
          <a:p>
            <a:pPr defTabSz="948233">
              <a:defRPr/>
            </a:pPr>
            <a:r>
              <a:rPr kumimoji="1" lang="ja-JP" altLang="en-US" dirty="0" smtClean="0"/>
              <a:t>★第</a:t>
            </a:r>
            <a:r>
              <a:rPr kumimoji="1" lang="en-US" altLang="ja-JP" dirty="0" smtClean="0"/>
              <a:t>3</a:t>
            </a:r>
            <a:r>
              <a:rPr kumimoji="1" lang="ja-JP" altLang="en-US" dirty="0" smtClean="0"/>
              <a:t>は，「結論」です。ブロックごとに展開して得られた答えを１つにまとめます。</a:t>
            </a:r>
            <a:endParaRPr kumimoji="1" lang="en-US" altLang="ja-JP" dirty="0" smtClean="0"/>
          </a:p>
          <a:p>
            <a:pPr defTabSz="948233">
              <a:defRPr/>
            </a:pPr>
            <a:r>
              <a:rPr kumimoji="1" lang="ja-JP" altLang="en-US" dirty="0" smtClean="0"/>
              <a:t>　ここで大切なことは，結論が，問題提起の「問い」に対する「答え」になっているかどうか</a:t>
            </a:r>
            <a:r>
              <a:rPr kumimoji="1" lang="en-US" altLang="ja-JP" dirty="0" smtClean="0"/>
              <a:t>?</a:t>
            </a:r>
            <a:r>
              <a:rPr kumimoji="1" lang="ja-JP" altLang="en-US" dirty="0" smtClean="0"/>
              <a:t>という点です。</a:t>
            </a:r>
            <a:endParaRPr kumimoji="1" lang="en-US" altLang="ja-JP" dirty="0" smtClean="0"/>
          </a:p>
          <a:p>
            <a:pPr defTabSz="948233">
              <a:defRPr/>
            </a:pPr>
            <a:r>
              <a:rPr kumimoji="1" lang="ja-JP" altLang="en-US" dirty="0" smtClean="0"/>
              <a:t>　もしも，結論が，問題提起の「問い」の「答え」になっていないようでしたら，レポートや論文がストーリーを構成していないのですから，すべてを白紙に戻して，最初に戻って再検討する必要があります。</a:t>
            </a:r>
            <a:endParaRPr kumimoji="1" lang="en-US" altLang="ja-JP" dirty="0" smtClean="0"/>
          </a:p>
          <a:p>
            <a:pPr defTabSz="948233">
              <a:defRPr/>
            </a:pPr>
            <a:r>
              <a:rPr kumimoji="1" lang="ja-JP" altLang="en-US" dirty="0" smtClean="0"/>
              <a:t>　欲をいえば，結論の最後に，今後の「展望」を述べると，さらによくなります。レポートや論文に刺激を受けた人々が，その点について，発展的なレポートや論文を書く機会が与えられ，ひいては，学界に対しても大きな貢献をすることが期待できるからで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23</a:t>
            </a:fld>
            <a:endParaRPr kumimoji="1" lang="ja-JP" altLang="en-US"/>
          </a:p>
        </p:txBody>
      </p:sp>
    </p:spTree>
    <p:extLst>
      <p:ext uri="{BB962C8B-B14F-4D97-AF65-F5344CB8AC3E}">
        <p14:creationId xmlns:p14="http://schemas.microsoft.com/office/powerpoint/2010/main" val="1331490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全体と部分の相互関係にも繋がる話ですが，基本と応用との関係について，解説します。</a:t>
            </a:r>
            <a:endParaRPr kumimoji="1" lang="en-US" altLang="ja-JP" dirty="0" smtClean="0"/>
          </a:p>
          <a:p>
            <a:r>
              <a:rPr kumimoji="1" lang="ja-JP" altLang="en-US" dirty="0" smtClean="0"/>
              <a:t>　基本を押さえてから，初めて，応用に移るべきなのでしょうか</a:t>
            </a:r>
            <a:r>
              <a:rPr kumimoji="1" lang="en-US" altLang="ja-JP" dirty="0" smtClean="0"/>
              <a:t>?</a:t>
            </a:r>
            <a:r>
              <a:rPr kumimoji="1" lang="ja-JP" altLang="en-US" dirty="0" smtClean="0"/>
              <a:t>■</a:t>
            </a:r>
            <a:endParaRPr kumimoji="1" lang="en-US" altLang="ja-JP" dirty="0" smtClean="0"/>
          </a:p>
          <a:p>
            <a:r>
              <a:rPr kumimoji="1" lang="ja-JP" altLang="en-US" dirty="0" smtClean="0"/>
              <a:t>　基本を押さえるといっても，そう簡単ではないので，基本を押さえるだけで，すべてが終わってしまい，いつまでたっても応用に進めなくなるので，応用と基本とは，並行して学んでいくべきなのでしょうか</a:t>
            </a:r>
            <a:r>
              <a:rPr kumimoji="1" lang="en-US" altLang="ja-JP" dirty="0" smtClean="0"/>
              <a:t>?</a:t>
            </a:r>
            <a:r>
              <a:rPr kumimoji="1" lang="ja-JP" altLang="en-US" dirty="0" smtClean="0"/>
              <a:t>■</a:t>
            </a:r>
            <a:endParaRPr kumimoji="1" lang="en-US" altLang="ja-JP" dirty="0" smtClean="0"/>
          </a:p>
          <a:p>
            <a:r>
              <a:rPr kumimoji="1" lang="ja-JP" altLang="en-US" dirty="0" smtClean="0"/>
              <a:t>　講義をしていると，学生から「難しくて理解ができない」といわれることがあります。</a:t>
            </a:r>
            <a:endParaRPr kumimoji="1" lang="en-US" altLang="ja-JP" dirty="0" smtClean="0"/>
          </a:p>
          <a:p>
            <a:r>
              <a:rPr kumimoji="1" lang="ja-JP" altLang="en-US" dirty="0" smtClean="0"/>
              <a:t>例えば，「</a:t>
            </a:r>
            <a:r>
              <a:rPr lang="ja-JP" altLang="en-US" dirty="0"/>
              <a:t>もうこれ以上の難度のレベルはきついです</a:t>
            </a:r>
            <a:r>
              <a:rPr kumimoji="1" lang="ja-JP" altLang="en-US" dirty="0" smtClean="0"/>
              <a:t>」などです。</a:t>
            </a:r>
            <a:endParaRPr kumimoji="1" lang="en-US" altLang="ja-JP" dirty="0" smtClean="0"/>
          </a:p>
          <a:p>
            <a:pPr marL="0" lvl="1" defTabSz="948233">
              <a:defRPr/>
            </a:pPr>
            <a:r>
              <a:rPr kumimoji="1" lang="ja-JP" altLang="en-US" dirty="0" smtClean="0"/>
              <a:t>★たしかに，</a:t>
            </a:r>
            <a:r>
              <a:rPr lang="ja-JP" altLang="en-US" sz="2100" dirty="0"/>
              <a:t>大学教育は基本が大切であって，応用は，実務に任せるべきだとの議論があります。</a:t>
            </a:r>
            <a:endParaRPr lang="en-US" altLang="ja-JP" sz="2100" dirty="0"/>
          </a:p>
          <a:p>
            <a:pPr marL="0" lvl="1" defTabSz="948233">
              <a:defRPr/>
            </a:pPr>
            <a:r>
              <a:rPr lang="ja-JP" altLang="en-US" sz="2100" dirty="0"/>
              <a:t>★しかし，応用がきく基本でなければ意味がないのではないでしょうか。</a:t>
            </a:r>
            <a:endParaRPr lang="en-US" altLang="ja-JP" sz="2100" dirty="0"/>
          </a:p>
          <a:p>
            <a:pPr lvl="0"/>
            <a:r>
              <a:rPr lang="ja-JP" altLang="en-US" sz="2100" dirty="0"/>
              <a:t>★確かに，基本ができていないと，応用はおぼつかないということはあります。だから，基本から始めて応用に至るのが順当であると，一般には考えられているのです。</a:t>
            </a:r>
            <a:endParaRPr lang="en-US" altLang="ja-JP" sz="2100" dirty="0"/>
          </a:p>
          <a:p>
            <a:pPr lvl="0">
              <a:buClr>
                <a:srgbClr val="00B050"/>
              </a:buClr>
            </a:pPr>
            <a:r>
              <a:rPr lang="ja-JP" altLang="en-US" sz="2100" dirty="0"/>
              <a:t>★しかし，本当に基本をマスターするつもりであれば，その前に，応用の厳しい試練を受けるべきなのです。</a:t>
            </a:r>
            <a:endParaRPr lang="en-US" altLang="ja-JP" sz="2100" dirty="0"/>
          </a:p>
          <a:p>
            <a:pPr lvl="0">
              <a:buClr>
                <a:srgbClr val="00B050"/>
              </a:buClr>
            </a:pPr>
            <a:r>
              <a:rPr lang="ja-JP" altLang="en-US" sz="2100" dirty="0"/>
              <a:t>★なぜなら，応用の厳しさに接して，はじめて，ひとは，基本の大切さを理解できるし，基本理論も，応用を念頭に入れてはじめて精緻なものとなるからです。</a:t>
            </a:r>
            <a:endParaRPr lang="en-US" altLang="ja-JP" sz="2100" dirty="0"/>
          </a:p>
          <a:p>
            <a:pPr lvl="0">
              <a:buClr>
                <a:srgbClr val="00B050"/>
              </a:buClr>
            </a:pPr>
            <a:r>
              <a:rPr lang="ja-JP" altLang="en-US" sz="2100" dirty="0"/>
              <a:t>　つまり，発想の転換が必要なのです。最も困難な応用問題に直面し，その問題を解決するという最終目標を確認し，それに挑戦しようとする意欲が湧いて出てこそ，基本の大切さと，地道な学習に耐える我慢強さが生まれるので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24</a:t>
            </a:fld>
            <a:endParaRPr kumimoji="1" lang="ja-JP" altLang="en-US"/>
          </a:p>
        </p:txBody>
      </p:sp>
    </p:spTree>
    <p:extLst>
      <p:ext uri="{BB962C8B-B14F-4D97-AF65-F5344CB8AC3E}">
        <p14:creationId xmlns:p14="http://schemas.microsoft.com/office/powerpoint/2010/main" val="3680994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学生の中には，応用は無理だから，「基本だけ教えて欲しい」という意見を述べる人がいます。例えば，「</a:t>
            </a:r>
            <a:r>
              <a:rPr lang="ja-JP" altLang="en-US" sz="1000" dirty="0"/>
              <a:t>レベルの高さは求めないので，基本的なことを教えてほしい</a:t>
            </a:r>
            <a:r>
              <a:rPr kumimoji="1" lang="ja-JP" altLang="en-US" dirty="0" smtClean="0"/>
              <a:t>」というよくある苦情です。そこで，私の経験した二つの例を紹介しながら，この考え方に反論したいと思います。</a:t>
            </a:r>
            <a:endParaRPr kumimoji="1" lang="en-US" altLang="ja-JP" dirty="0" smtClean="0"/>
          </a:p>
          <a:p>
            <a:r>
              <a:rPr kumimoji="1" lang="ja-JP" altLang="en-US" dirty="0" smtClean="0"/>
              <a:t>　第</a:t>
            </a:r>
            <a:r>
              <a:rPr kumimoji="1" lang="en-US" altLang="ja-JP" dirty="0" smtClean="0"/>
              <a:t>1</a:t>
            </a:r>
            <a:r>
              <a:rPr kumimoji="1" lang="ja-JP" altLang="en-US" dirty="0" smtClean="0"/>
              <a:t>の経験は，スキーを始めたころの思い出です。</a:t>
            </a:r>
            <a:endParaRPr kumimoji="1" lang="en-US" altLang="ja-JP" dirty="0" smtClean="0"/>
          </a:p>
          <a:p>
            <a:pPr lvl="0"/>
            <a:r>
              <a:rPr kumimoji="1" lang="ja-JP" altLang="en-US" dirty="0" smtClean="0"/>
              <a:t>★</a:t>
            </a:r>
            <a:r>
              <a:rPr lang="ja-JP" altLang="en-US" dirty="0"/>
              <a:t>スキーは，基本と応用との関係を知る上でとても教訓的なスポーツだと思います。</a:t>
            </a:r>
            <a:endParaRPr lang="en-US" altLang="ja-JP" dirty="0"/>
          </a:p>
          <a:p>
            <a:pPr lvl="0"/>
            <a:r>
              <a:rPr lang="ja-JP" altLang="en-US" dirty="0"/>
              <a:t>★急斜面で転がり落ちて初めて，基本の大切さを痛感できますし，かん斜面でいくら基本を勉強しても，</a:t>
            </a:r>
            <a:r>
              <a:rPr lang="ja-JP" altLang="en-US" b="1" dirty="0">
                <a:solidFill>
                  <a:srgbClr val="FF0000"/>
                </a:solidFill>
              </a:rPr>
              <a:t>かん斜面ではゴマカシがきく</a:t>
            </a:r>
            <a:r>
              <a:rPr lang="ja-JP" altLang="en-US" dirty="0"/>
              <a:t>ので，</a:t>
            </a:r>
            <a:r>
              <a:rPr lang="ja-JP" altLang="en-US" b="1" dirty="0">
                <a:solidFill>
                  <a:schemeClr val="tx2"/>
                </a:solidFill>
              </a:rPr>
              <a:t>ゴマカシのきかない実際の急斜面に行ってみなければ応用力はつかない</a:t>
            </a:r>
            <a:r>
              <a:rPr lang="ja-JP" altLang="en-US" dirty="0"/>
              <a:t>ことも体験できるからです。</a:t>
            </a:r>
            <a:endParaRPr lang="en-US" altLang="ja-JP" dirty="0"/>
          </a:p>
          <a:p>
            <a:pPr lvl="0"/>
            <a:r>
              <a:rPr lang="ja-JP" altLang="en-US" dirty="0"/>
              <a:t>　第</a:t>
            </a:r>
            <a:r>
              <a:rPr lang="en-US" altLang="ja-JP" dirty="0"/>
              <a:t>2</a:t>
            </a:r>
            <a:r>
              <a:rPr lang="ja-JP" altLang="en-US" dirty="0"/>
              <a:t>の経験は，大学院を出て，最初に就職した国民生活センターでの苦情処理の思い出です。</a:t>
            </a:r>
            <a:endParaRPr lang="en-US" altLang="ja-JP" dirty="0"/>
          </a:p>
          <a:p>
            <a:pPr lvl="0"/>
            <a:r>
              <a:rPr lang="ja-JP" altLang="en-US" dirty="0"/>
              <a:t>★実務に入ってみれば，事業者関連法や特別法を理解することは，それほど困難なことではありません。優れたマニュアルができあがっており，それにしたがって実務をこなすことができるからです。</a:t>
            </a:r>
            <a:endParaRPr lang="en-US" altLang="ja-JP" dirty="0"/>
          </a:p>
          <a:p>
            <a:pPr lvl="0"/>
            <a:r>
              <a:rPr lang="ja-JP" altLang="en-US" dirty="0"/>
              <a:t>★実務で解決が困難な問題というのは，実は，特別法に明文の規定がないために，マニュアルでは対応できず，基本法に照らして解決しなければならない問題であることがわかります。マニュアルにない問題にぶつかると，マニュアル人間や，同調型の人間は，見事に挫折します。</a:t>
            </a:r>
            <a:endParaRPr lang="en-US" altLang="ja-JP" dirty="0"/>
          </a:p>
          <a:p>
            <a:pPr lvl="0"/>
            <a:r>
              <a:rPr lang="ja-JP" altLang="en-US" dirty="0"/>
              <a:t>★基本，例えば，法律の場合でいえば，民法などの基本法を理解するには，時間のかかる地道な学修をするよりほかに方法がありません。一つのことに</a:t>
            </a:r>
            <a:r>
              <a:rPr lang="en-US" altLang="ja-JP" dirty="0"/>
              <a:t>1</a:t>
            </a:r>
            <a:r>
              <a:rPr lang="ja-JP" altLang="en-US" dirty="0"/>
              <a:t>年とか</a:t>
            </a:r>
            <a:r>
              <a:rPr lang="en-US" altLang="ja-JP" dirty="0"/>
              <a:t>2</a:t>
            </a:r>
            <a:r>
              <a:rPr lang="ja-JP" altLang="en-US" dirty="0"/>
              <a:t>年とかの時間をかけるなどということは，学生の時でないとできません。実務では，即戦力が要求されるからです。</a:t>
            </a:r>
            <a:endParaRPr lang="en-US" altLang="ja-JP" dirty="0"/>
          </a:p>
          <a:p>
            <a:pPr lvl="0"/>
            <a:r>
              <a:rPr lang="ja-JP" altLang="en-US" dirty="0"/>
              <a:t>　実務では，困難な問題に直面したときは，徹夜で仕事をします。しかし，よく考えてみましょう。特別法なら一夜漬けが可能かもしれません。しかし，民法の基本は，何日徹夜しても，そんなに簡単に理解することはできません。学生時代の地道で長い時間をかけた学習だけが頼りになるので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25</a:t>
            </a:fld>
            <a:endParaRPr kumimoji="1" lang="ja-JP" altLang="en-US"/>
          </a:p>
        </p:txBody>
      </p:sp>
    </p:spTree>
    <p:extLst>
      <p:ext uri="{BB962C8B-B14F-4D97-AF65-F5344CB8AC3E}">
        <p14:creationId xmlns:p14="http://schemas.microsoft.com/office/powerpoint/2010/main" val="2513990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「法律家の思考方法」について学習したので，練習問題</a:t>
            </a:r>
            <a:r>
              <a:rPr kumimoji="1" lang="en-US" altLang="ja-JP" dirty="0" smtClean="0"/>
              <a:t>3</a:t>
            </a:r>
            <a:r>
              <a:rPr kumimoji="1" lang="ja-JP" altLang="en-US" dirty="0" smtClean="0"/>
              <a:t>を解いてみて，理解が進んだかどうか，チェックしましょう。■</a:t>
            </a:r>
            <a:endParaRPr kumimoji="1" lang="en-US" altLang="ja-JP" dirty="0" smtClean="0"/>
          </a:p>
          <a:p>
            <a:r>
              <a:rPr kumimoji="1" lang="ja-JP" altLang="en-US" dirty="0" smtClean="0"/>
              <a:t>練習問題３は，■法律家の思考法についての問題です。</a:t>
            </a:r>
            <a:endParaRPr kumimoji="1" lang="en-US" altLang="ja-JP" dirty="0" smtClean="0"/>
          </a:p>
          <a:p>
            <a:r>
              <a:rPr kumimoji="1" lang="ja-JP" altLang="en-US" dirty="0" smtClean="0"/>
              <a:t>法律家の思考方法について，次の問いに答えてください。</a:t>
            </a:r>
            <a:endParaRPr kumimoji="1" lang="en-US" altLang="ja-JP" dirty="0" smtClean="0"/>
          </a:p>
          <a:p>
            <a:r>
              <a:rPr kumimoji="1" lang="ja-JP" altLang="en-US" dirty="0" smtClean="0"/>
              <a:t>★練習問題</a:t>
            </a:r>
            <a:r>
              <a:rPr kumimoji="1" lang="en-US" altLang="ja-JP" dirty="0" smtClean="0"/>
              <a:t>3</a:t>
            </a:r>
            <a:r>
              <a:rPr kumimoji="1" lang="ja-JP" altLang="en-US" dirty="0" smtClean="0"/>
              <a:t>の</a:t>
            </a:r>
            <a:r>
              <a:rPr kumimoji="1" lang="en-US" altLang="ja-JP" dirty="0" smtClean="0"/>
              <a:t>1</a:t>
            </a:r>
            <a:r>
              <a:rPr kumimoji="1" lang="ja-JP" altLang="en-US" dirty="0" smtClean="0"/>
              <a:t>■アイラックとは，何の省略で，それぞれ，何を意味するか。</a:t>
            </a:r>
            <a:endParaRPr kumimoji="1" lang="en-US" altLang="ja-JP" dirty="0" smtClean="0"/>
          </a:p>
          <a:p>
            <a:r>
              <a:rPr kumimoji="1" lang="ja-JP" altLang="en-US" dirty="0" smtClean="0"/>
              <a:t>★練習問題</a:t>
            </a:r>
            <a:r>
              <a:rPr kumimoji="1" lang="en-US" altLang="ja-JP" dirty="0" smtClean="0"/>
              <a:t>3</a:t>
            </a:r>
            <a:r>
              <a:rPr kumimoji="1" lang="ja-JP" altLang="en-US" dirty="0" smtClean="0"/>
              <a:t>の</a:t>
            </a:r>
            <a:r>
              <a:rPr kumimoji="1" lang="en-US" altLang="ja-JP" dirty="0" smtClean="0"/>
              <a:t>2</a:t>
            </a:r>
            <a:r>
              <a:rPr kumimoji="1" lang="ja-JP" altLang="en-US" dirty="0" smtClean="0"/>
              <a:t>■</a:t>
            </a:r>
            <a:r>
              <a:rPr lang="ja-JP" altLang="en-US" dirty="0" smtClean="0"/>
              <a:t>アイラックと「起承転結」とはどこが異なるか。</a:t>
            </a:r>
            <a:endParaRPr lang="en-US" altLang="ja-JP" dirty="0" smtClean="0"/>
          </a:p>
          <a:p>
            <a:r>
              <a:rPr kumimoji="1" lang="ja-JP" altLang="en-US" dirty="0" smtClean="0"/>
              <a:t>★練習問題</a:t>
            </a:r>
            <a:r>
              <a:rPr kumimoji="1" lang="en-US" altLang="ja-JP" dirty="0" smtClean="0"/>
              <a:t>3</a:t>
            </a:r>
            <a:r>
              <a:rPr kumimoji="1" lang="ja-JP" altLang="en-US" dirty="0" smtClean="0"/>
              <a:t>の</a:t>
            </a:r>
            <a:r>
              <a:rPr kumimoji="1" lang="en-US" altLang="ja-JP" dirty="0" smtClean="0"/>
              <a:t>3</a:t>
            </a:r>
            <a:r>
              <a:rPr kumimoji="1" lang="ja-JP" altLang="en-US" dirty="0" smtClean="0"/>
              <a:t>■議論の方法としてのトゥールミン図式と判決三段論法との違いはどこにあるか。</a:t>
            </a:r>
            <a:endParaRPr kumimoji="1" lang="en-US" altLang="ja-JP" dirty="0" smtClean="0"/>
          </a:p>
          <a:p>
            <a:r>
              <a:rPr kumimoji="1" lang="ja-JP" altLang="en-US" dirty="0" smtClean="0"/>
              <a:t>★練習問題</a:t>
            </a:r>
            <a:r>
              <a:rPr kumimoji="1" lang="en-US" altLang="ja-JP" dirty="0" smtClean="0"/>
              <a:t>3</a:t>
            </a:r>
            <a:r>
              <a:rPr kumimoji="1" lang="ja-JP" altLang="en-US" dirty="0" smtClean="0"/>
              <a:t>の</a:t>
            </a:r>
            <a:r>
              <a:rPr kumimoji="1" lang="en-US" altLang="ja-JP" dirty="0" smtClean="0"/>
              <a:t>4</a:t>
            </a:r>
            <a:r>
              <a:rPr kumimoji="1" lang="ja-JP" altLang="en-US" dirty="0" smtClean="0"/>
              <a:t>■</a:t>
            </a:r>
            <a:r>
              <a:rPr lang="ja-JP" altLang="en-US" dirty="0" smtClean="0"/>
              <a:t>「全体を知らないと部分がわからない」とか，「応用に触れて初めて基本の重要性がわかる」という格言の意味を矛盾なく説明しなさい。</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26</a:t>
            </a:fld>
            <a:endParaRPr kumimoji="1" lang="ja-JP" altLang="en-US"/>
          </a:p>
        </p:txBody>
      </p:sp>
    </p:spTree>
    <p:extLst>
      <p:ext uri="{BB962C8B-B14F-4D97-AF65-F5344CB8AC3E}">
        <p14:creationId xmlns:p14="http://schemas.microsoft.com/office/powerpoint/2010/main" val="3719688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序論が終わりましたので，本論に入って，民法の体系について説明しましょう。</a:t>
            </a:r>
            <a:endParaRPr kumimoji="1" lang="en-US" altLang="ja-JP" dirty="0" smtClean="0"/>
          </a:p>
          <a:p>
            <a:r>
              <a:rPr kumimoji="1" lang="ja-JP" altLang="en-US" dirty="0" smtClean="0"/>
              <a:t>　民法は，全体として，どのような構造を有しているのでしょうか</a:t>
            </a:r>
            <a:r>
              <a:rPr kumimoji="1" lang="en-US" altLang="ja-JP" dirty="0" smtClean="0"/>
              <a:t>?</a:t>
            </a:r>
            <a:r>
              <a:rPr kumimoji="1" lang="ja-JP" altLang="en-US" dirty="0" smtClean="0"/>
              <a:t>■</a:t>
            </a:r>
            <a:endParaRPr kumimoji="1" lang="en-US" altLang="ja-JP" dirty="0" smtClean="0"/>
          </a:p>
          <a:p>
            <a:r>
              <a:rPr kumimoji="1" lang="ja-JP" altLang="en-US" dirty="0" smtClean="0"/>
              <a:t>★民法は，</a:t>
            </a:r>
            <a:r>
              <a:rPr kumimoji="1" lang="en-US" altLang="ja-JP" dirty="0" smtClean="0"/>
              <a:t>1</a:t>
            </a:r>
            <a:r>
              <a:rPr kumimoji="1" lang="ja-JP" altLang="en-US" dirty="0" smtClean="0"/>
              <a:t>編から</a:t>
            </a:r>
            <a:r>
              <a:rPr kumimoji="1" lang="en-US" altLang="ja-JP" dirty="0" smtClean="0"/>
              <a:t>3</a:t>
            </a:r>
            <a:r>
              <a:rPr kumimoji="1" lang="ja-JP" altLang="en-US" dirty="0" smtClean="0"/>
              <a:t>編までが財産法■</a:t>
            </a:r>
            <a:endParaRPr kumimoji="1" lang="en-US" altLang="ja-JP" dirty="0" smtClean="0"/>
          </a:p>
          <a:p>
            <a:r>
              <a:rPr kumimoji="1" lang="ja-JP" altLang="en-US" dirty="0" smtClean="0"/>
              <a:t>★</a:t>
            </a:r>
            <a:r>
              <a:rPr kumimoji="1" lang="en-US" altLang="ja-JP" dirty="0" smtClean="0"/>
              <a:t>4</a:t>
            </a:r>
            <a:r>
              <a:rPr kumimoji="1" lang="ja-JP" altLang="en-US" dirty="0" smtClean="0"/>
              <a:t>編と</a:t>
            </a:r>
            <a:r>
              <a:rPr kumimoji="1" lang="en-US" altLang="ja-JP" dirty="0" smtClean="0"/>
              <a:t>5</a:t>
            </a:r>
            <a:r>
              <a:rPr kumimoji="1" lang="ja-JP" altLang="en-US" dirty="0" smtClean="0"/>
              <a:t>編が家族法を構成しています。</a:t>
            </a:r>
            <a:endParaRPr kumimoji="1" lang="en-US" altLang="ja-JP" dirty="0" smtClean="0"/>
          </a:p>
          <a:p>
            <a:r>
              <a:rPr kumimoji="1" lang="ja-JP" altLang="en-US" dirty="0" smtClean="0"/>
              <a:t>★財産法は，民法総則が各論を制御をしています。</a:t>
            </a:r>
            <a:endParaRPr kumimoji="1" lang="en-US" altLang="ja-JP" dirty="0" smtClean="0"/>
          </a:p>
          <a:p>
            <a:r>
              <a:rPr kumimoji="1" lang="ja-JP" altLang="en-US" dirty="0" smtClean="0"/>
              <a:t>★家族法は，親族法と相続法で構成されています。</a:t>
            </a:r>
            <a:endParaRPr kumimoji="1" lang="en-US" altLang="ja-JP" dirty="0" smtClean="0"/>
          </a:p>
          <a:p>
            <a:r>
              <a:rPr kumimoji="1" lang="ja-JP" altLang="en-US" dirty="0" smtClean="0"/>
              <a:t>★民法総則が制御している財産法は，物権と債権とに分かれています。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27</a:t>
            </a:fld>
            <a:endParaRPr kumimoji="1" lang="ja-JP" altLang="en-US"/>
          </a:p>
        </p:txBody>
      </p:sp>
    </p:spTree>
    <p:extLst>
      <p:ext uri="{BB962C8B-B14F-4D97-AF65-F5344CB8AC3E}">
        <p14:creationId xmlns:p14="http://schemas.microsoft.com/office/powerpoint/2010/main" val="1534159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しかし，最近では，民法を総論と各論とで構成するというパンデクテン方式を貫徹させるという考え方が有力に主張されています。</a:t>
            </a:r>
            <a:endParaRPr kumimoji="1" lang="en-US" altLang="ja-JP" dirty="0" smtClean="0"/>
          </a:p>
          <a:p>
            <a:r>
              <a:rPr kumimoji="1" lang="ja-JP" altLang="en-US" dirty="0" smtClean="0"/>
              <a:t>　★すなわち，第</a:t>
            </a:r>
            <a:r>
              <a:rPr kumimoji="1" lang="en-US" altLang="ja-JP" dirty="0" smtClean="0"/>
              <a:t>1</a:t>
            </a:r>
            <a:r>
              <a:rPr kumimoji="1" lang="ja-JP" altLang="en-US" dirty="0" smtClean="0"/>
              <a:t>編を民法全体の「総論」と考え，★</a:t>
            </a:r>
            <a:r>
              <a:rPr kumimoji="1" lang="en-US" altLang="ja-JP" dirty="0" smtClean="0"/>
              <a:t>2</a:t>
            </a:r>
            <a:r>
              <a:rPr kumimoji="1" lang="ja-JP" altLang="en-US" dirty="0" smtClean="0"/>
              <a:t>編～</a:t>
            </a:r>
            <a:r>
              <a:rPr kumimoji="1" lang="en-US" altLang="ja-JP" dirty="0" smtClean="0"/>
              <a:t>5</a:t>
            </a:r>
            <a:r>
              <a:rPr kumimoji="1" lang="ja-JP" altLang="en-US" dirty="0" smtClean="0"/>
              <a:t>編までを民法の「各論」と考え，★その各論を第</a:t>
            </a:r>
            <a:r>
              <a:rPr kumimoji="1" lang="en-US" altLang="ja-JP" dirty="0" smtClean="0"/>
              <a:t>2</a:t>
            </a:r>
            <a:r>
              <a:rPr kumimoji="1" lang="ja-JP" altLang="en-US" dirty="0" smtClean="0"/>
              <a:t>編と</a:t>
            </a:r>
            <a:r>
              <a:rPr kumimoji="1" lang="en-US" altLang="ja-JP" dirty="0" smtClean="0"/>
              <a:t>3</a:t>
            </a:r>
            <a:r>
              <a:rPr kumimoji="1" lang="ja-JP" altLang="en-US" dirty="0" smtClean="0"/>
              <a:t>編の「財産法」，★第</a:t>
            </a:r>
            <a:r>
              <a:rPr kumimoji="1" lang="en-US" altLang="ja-JP" dirty="0" smtClean="0"/>
              <a:t>4</a:t>
            </a:r>
            <a:r>
              <a:rPr kumimoji="1" lang="ja-JP" altLang="en-US" dirty="0" smtClean="0"/>
              <a:t>編と第</a:t>
            </a:r>
            <a:r>
              <a:rPr kumimoji="1" lang="en-US" altLang="ja-JP" dirty="0" smtClean="0"/>
              <a:t>5</a:t>
            </a:r>
            <a:r>
              <a:rPr kumimoji="1" lang="ja-JP" altLang="en-US" dirty="0" smtClean="0"/>
              <a:t>編とを「家族法」とに二分するという考え方です。</a:t>
            </a:r>
            <a:endParaRPr kumimoji="1" lang="en-US" altLang="ja-JP" dirty="0" smtClean="0"/>
          </a:p>
          <a:p>
            <a:r>
              <a:rPr kumimoji="1" lang="ja-JP" altLang="en-US" dirty="0" smtClean="0"/>
              <a:t>　★これに比べて，従来の考え方は，</a:t>
            </a:r>
            <a:r>
              <a:rPr kumimoji="1" lang="en-US" altLang="ja-JP" dirty="0" smtClean="0"/>
              <a:t>1</a:t>
            </a:r>
            <a:r>
              <a:rPr kumimoji="1" lang="ja-JP" altLang="en-US" dirty="0" smtClean="0"/>
              <a:t>編～</a:t>
            </a:r>
            <a:r>
              <a:rPr kumimoji="1" lang="en-US" altLang="ja-JP" dirty="0" smtClean="0"/>
              <a:t>3</a:t>
            </a:r>
            <a:r>
              <a:rPr kumimoji="1" lang="ja-JP" altLang="en-US" dirty="0" smtClean="0"/>
              <a:t>編までを財産法，▲</a:t>
            </a:r>
            <a:r>
              <a:rPr kumimoji="1" lang="en-US" altLang="ja-JP" dirty="0" smtClean="0"/>
              <a:t>4</a:t>
            </a:r>
            <a:r>
              <a:rPr kumimoji="1" lang="ja-JP" altLang="en-US" dirty="0" smtClean="0"/>
              <a:t>～</a:t>
            </a:r>
            <a:r>
              <a:rPr kumimoji="1" lang="en-US" altLang="ja-JP" dirty="0" smtClean="0"/>
              <a:t>5</a:t>
            </a:r>
            <a:r>
              <a:rPr kumimoji="1" lang="ja-JP" altLang="en-US" dirty="0" smtClean="0"/>
              <a:t>編を家族法と考えるものです。民法総則は，財産法だけの総論だと考えるわけですが，家族法を総則とは無関係とすることについては，財産法と家族法との連続的な考え方を断ち切るという弊害を生じており，民法総則が財産法と家族法を架橋するという，新しい考え方の方が，民法の発展にとって好ましいと私は考えていま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28</a:t>
            </a:fld>
            <a:endParaRPr kumimoji="1" lang="ja-JP" altLang="en-US"/>
          </a:p>
        </p:txBody>
      </p:sp>
    </p:spTree>
    <p:extLst>
      <p:ext uri="{BB962C8B-B14F-4D97-AF65-F5344CB8AC3E}">
        <p14:creationId xmlns:p14="http://schemas.microsoft.com/office/powerpoint/2010/main" val="3143910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民法総則は，どのような構造をしているのでしょうか</a:t>
            </a:r>
            <a:r>
              <a:rPr kumimoji="1" lang="en-US" altLang="ja-JP" dirty="0" smtClean="0"/>
              <a:t>?</a:t>
            </a:r>
            <a:r>
              <a:rPr kumimoji="1" lang="ja-JP" altLang="en-US" dirty="0" smtClean="0"/>
              <a:t>■</a:t>
            </a:r>
            <a:endParaRPr kumimoji="1" lang="en-US" altLang="ja-JP" dirty="0" smtClean="0"/>
          </a:p>
          <a:p>
            <a:r>
              <a:rPr kumimoji="1" lang="ja-JP" altLang="en-US" dirty="0" smtClean="0"/>
              <a:t>★民法総則は，その総論となる第</a:t>
            </a:r>
            <a:r>
              <a:rPr kumimoji="1" lang="en-US" altLang="ja-JP" dirty="0" smtClean="0"/>
              <a:t>1</a:t>
            </a:r>
            <a:r>
              <a:rPr kumimoji="1" lang="ja-JP" altLang="en-US" dirty="0" smtClean="0"/>
              <a:t>章総則と各論である第</a:t>
            </a:r>
            <a:r>
              <a:rPr kumimoji="1" lang="en-US" altLang="ja-JP" dirty="0" smtClean="0"/>
              <a:t>2</a:t>
            </a:r>
            <a:r>
              <a:rPr kumimoji="1" lang="ja-JP" altLang="en-US" dirty="0" smtClean="0"/>
              <a:t>章～第</a:t>
            </a:r>
            <a:r>
              <a:rPr kumimoji="1" lang="en-US" altLang="ja-JP" dirty="0" smtClean="0"/>
              <a:t>7</a:t>
            </a:r>
            <a:r>
              <a:rPr kumimoji="1" lang="ja-JP" altLang="en-US" dirty="0" smtClean="0"/>
              <a:t>章で構成されています。</a:t>
            </a:r>
            <a:endParaRPr kumimoji="1" lang="en-US" altLang="ja-JP" dirty="0" smtClean="0"/>
          </a:p>
          <a:p>
            <a:r>
              <a:rPr kumimoji="1" lang="ja-JP" altLang="en-US" dirty="0" smtClean="0"/>
              <a:t>★</a:t>
            </a:r>
            <a:r>
              <a:rPr kumimoji="1" lang="en-US" altLang="ja-JP" dirty="0" smtClean="0"/>
              <a:t>2</a:t>
            </a:r>
            <a:r>
              <a:rPr kumimoji="1" lang="ja-JP" altLang="en-US" dirty="0" smtClean="0"/>
              <a:t>章から</a:t>
            </a:r>
            <a:r>
              <a:rPr kumimoji="1" lang="en-US" altLang="ja-JP" dirty="0" smtClean="0"/>
              <a:t>7</a:t>
            </a:r>
            <a:r>
              <a:rPr kumimoji="1" lang="ja-JP" altLang="en-US" dirty="0" smtClean="0"/>
              <a:t>章までは，以下のような構造を有しています。</a:t>
            </a:r>
            <a:endParaRPr kumimoji="1" lang="en-US" altLang="ja-JP" dirty="0" smtClean="0"/>
          </a:p>
          <a:p>
            <a:r>
              <a:rPr kumimoji="1" lang="ja-JP" altLang="en-US" dirty="0" smtClean="0"/>
              <a:t>　★第</a:t>
            </a:r>
            <a:r>
              <a:rPr kumimoji="1" lang="en-US" altLang="ja-JP" dirty="0" smtClean="0"/>
              <a:t>1</a:t>
            </a:r>
            <a:r>
              <a:rPr kumimoji="1" lang="ja-JP" altLang="en-US" dirty="0" smtClean="0"/>
              <a:t>に，権利の主体を規定する▲第</a:t>
            </a:r>
            <a:r>
              <a:rPr kumimoji="1" lang="en-US" altLang="ja-JP" dirty="0" smtClean="0"/>
              <a:t>2</a:t>
            </a:r>
            <a:r>
              <a:rPr kumimoji="1" lang="ja-JP" altLang="en-US" dirty="0" smtClean="0"/>
              <a:t>章（自然人）と第</a:t>
            </a:r>
            <a:r>
              <a:rPr kumimoji="1" lang="en-US" altLang="ja-JP" dirty="0" smtClean="0"/>
              <a:t>3</a:t>
            </a:r>
            <a:r>
              <a:rPr kumimoji="1" lang="ja-JP" altLang="en-US" dirty="0" smtClean="0"/>
              <a:t>章（法人）</a:t>
            </a:r>
            <a:endParaRPr kumimoji="1" lang="en-US" altLang="ja-JP" dirty="0" smtClean="0"/>
          </a:p>
          <a:p>
            <a:r>
              <a:rPr kumimoji="1" lang="ja-JP" altLang="en-US" dirty="0" smtClean="0"/>
              <a:t>　★第</a:t>
            </a:r>
            <a:r>
              <a:rPr kumimoji="1" lang="en-US" altLang="ja-JP" dirty="0" smtClean="0"/>
              <a:t>2</a:t>
            </a:r>
            <a:r>
              <a:rPr kumimoji="1" lang="ja-JP" altLang="en-US" dirty="0" smtClean="0"/>
              <a:t>に，権利の客体を規定する▲第</a:t>
            </a:r>
            <a:r>
              <a:rPr kumimoji="1" lang="en-US" altLang="ja-JP" dirty="0" smtClean="0"/>
              <a:t>4</a:t>
            </a:r>
            <a:r>
              <a:rPr kumimoji="1" lang="ja-JP" altLang="en-US" dirty="0" smtClean="0"/>
              <a:t>章（物），</a:t>
            </a:r>
            <a:endParaRPr kumimoji="1" lang="en-US" altLang="ja-JP" dirty="0" smtClean="0"/>
          </a:p>
          <a:p>
            <a:r>
              <a:rPr kumimoji="1" lang="ja-JP" altLang="en-US" dirty="0" smtClean="0"/>
              <a:t>　★第</a:t>
            </a:r>
            <a:r>
              <a:rPr kumimoji="1" lang="en-US" altLang="ja-JP" dirty="0" smtClean="0"/>
              <a:t>3</a:t>
            </a:r>
            <a:r>
              <a:rPr kumimoji="1" lang="ja-JP" altLang="en-US" dirty="0" smtClean="0"/>
              <a:t>に，権利の変動を規定する▲第</a:t>
            </a:r>
            <a:r>
              <a:rPr kumimoji="1" lang="en-US" altLang="ja-JP" dirty="0" smtClean="0"/>
              <a:t>5</a:t>
            </a:r>
            <a:r>
              <a:rPr kumimoji="1" lang="ja-JP" altLang="en-US" dirty="0" smtClean="0"/>
              <a:t>章（法律行為），第</a:t>
            </a:r>
            <a:r>
              <a:rPr kumimoji="1" lang="en-US" altLang="ja-JP" dirty="0" smtClean="0"/>
              <a:t>6</a:t>
            </a:r>
            <a:r>
              <a:rPr kumimoji="1" lang="ja-JP" altLang="en-US" dirty="0" smtClean="0"/>
              <a:t>章（期間），第</a:t>
            </a:r>
            <a:r>
              <a:rPr kumimoji="1" lang="en-US" altLang="ja-JP" dirty="0" smtClean="0"/>
              <a:t>7</a:t>
            </a:r>
            <a:r>
              <a:rPr kumimoji="1" lang="ja-JP" altLang="en-US" dirty="0" smtClean="0"/>
              <a:t>章（時効）です。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29</a:t>
            </a:fld>
            <a:endParaRPr kumimoji="1" lang="ja-JP" altLang="en-US"/>
          </a:p>
        </p:txBody>
      </p:sp>
    </p:spTree>
    <p:extLst>
      <p:ext uri="{BB962C8B-B14F-4D97-AF65-F5344CB8AC3E}">
        <p14:creationId xmlns:p14="http://schemas.microsoft.com/office/powerpoint/2010/main" val="27044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この講義の目次です。■</a:t>
            </a:r>
            <a:endParaRPr kumimoji="1" lang="en-US" altLang="ja-JP" dirty="0" smtClean="0"/>
          </a:p>
          <a:p>
            <a:r>
              <a:rPr kumimoji="1" lang="ja-JP" altLang="en-US" dirty="0" smtClean="0"/>
              <a:t>　本論に入る前に，明治学院大学の建学の精神“</a:t>
            </a:r>
            <a:r>
              <a:rPr kumimoji="1" lang="en-US" altLang="ja-JP" dirty="0" smtClean="0"/>
              <a:t>Do for others</a:t>
            </a:r>
            <a:r>
              <a:rPr kumimoji="1" lang="ja-JP" altLang="en-US" dirty="0" smtClean="0"/>
              <a:t>”と民法との関係について述べます。</a:t>
            </a:r>
            <a:endParaRPr kumimoji="1" lang="en-US" altLang="ja-JP" dirty="0" smtClean="0"/>
          </a:p>
          <a:p>
            <a:r>
              <a:rPr kumimoji="1" lang="ja-JP" altLang="en-US" dirty="0" smtClean="0"/>
              <a:t>また，法律家の思考方法であるアイラック（</a:t>
            </a:r>
            <a:r>
              <a:rPr kumimoji="1" lang="en-US" altLang="ja-JP" dirty="0" smtClean="0"/>
              <a:t>IRAC</a:t>
            </a:r>
            <a:r>
              <a:rPr kumimoji="1" lang="ja-JP" altLang="en-US" dirty="0" smtClean="0"/>
              <a:t>）と議論の方法であるトゥールミン図式を紹介します。</a:t>
            </a:r>
            <a:endParaRPr kumimoji="1" lang="en-US" altLang="ja-JP" dirty="0" smtClean="0"/>
          </a:p>
          <a:p>
            <a:r>
              <a:rPr kumimoji="1" lang="ja-JP" altLang="en-US" dirty="0" smtClean="0"/>
              <a:t>さらに，民法の体系を説明します。</a:t>
            </a:r>
            <a:endParaRPr kumimoji="1" lang="en-US" altLang="ja-JP" dirty="0" smtClean="0"/>
          </a:p>
          <a:p>
            <a:r>
              <a:rPr kumimoji="1" lang="ja-JP" altLang="en-US" dirty="0" smtClean="0"/>
              <a:t>その後に，民法の条文別の裁判所による適用頻度を詳しく説明します。■</a:t>
            </a:r>
            <a:endParaRPr kumimoji="1" lang="en-US" altLang="ja-JP" dirty="0" smtClean="0"/>
          </a:p>
          <a:p>
            <a:r>
              <a:rPr kumimoji="1" lang="ja-JP" altLang="en-US" dirty="0" smtClean="0"/>
              <a:t>この講義は，債権総論</a:t>
            </a:r>
            <a:r>
              <a:rPr kumimoji="1" lang="en-US" altLang="ja-JP" dirty="0" smtClean="0"/>
              <a:t>1</a:t>
            </a:r>
            <a:r>
              <a:rPr kumimoji="1" lang="ja-JP" altLang="en-US" dirty="0" smtClean="0"/>
              <a:t>です。</a:t>
            </a:r>
            <a:endParaRPr kumimoji="1" lang="en-US" altLang="ja-JP" dirty="0" smtClean="0"/>
          </a:p>
          <a:p>
            <a:r>
              <a:rPr kumimoji="1" lang="ja-JP" altLang="en-US" dirty="0" smtClean="0"/>
              <a:t>この講義の目的は，債権総論の前半部分である，１▲債権の目的▲，</a:t>
            </a:r>
            <a:r>
              <a:rPr kumimoji="1" lang="en-US" altLang="ja-JP" dirty="0" smtClean="0"/>
              <a:t>2</a:t>
            </a:r>
            <a:r>
              <a:rPr kumimoji="1" lang="ja-JP" altLang="en-US" dirty="0" smtClean="0"/>
              <a:t>▲債権の効力▲，</a:t>
            </a:r>
            <a:r>
              <a:rPr kumimoji="1" lang="en-US" altLang="ja-JP" dirty="0" smtClean="0"/>
              <a:t>3</a:t>
            </a:r>
            <a:r>
              <a:rPr kumimoji="1" lang="ja-JP" altLang="en-US" dirty="0" smtClean="0"/>
              <a:t>▲多数当事者の債権・債務関係▲を理解することにあります。■</a:t>
            </a:r>
            <a:endParaRPr kumimoji="1" lang="en-US" altLang="ja-JP" dirty="0" smtClean="0"/>
          </a:p>
          <a:p>
            <a:r>
              <a:rPr kumimoji="1" lang="ja-JP" altLang="en-US" dirty="0" smtClean="0"/>
              <a:t>　債権の後半部分である，</a:t>
            </a:r>
            <a:r>
              <a:rPr kumimoji="1" lang="en-US" altLang="ja-JP" dirty="0" smtClean="0"/>
              <a:t>4</a:t>
            </a:r>
            <a:r>
              <a:rPr kumimoji="1" lang="ja-JP" altLang="en-US" dirty="0" smtClean="0"/>
              <a:t>▲主体の変更▲，</a:t>
            </a:r>
            <a:r>
              <a:rPr kumimoji="1" lang="en-US" altLang="ja-JP" dirty="0" smtClean="0"/>
              <a:t>5</a:t>
            </a:r>
            <a:r>
              <a:rPr kumimoji="1" lang="ja-JP" altLang="en-US" dirty="0" smtClean="0"/>
              <a:t>▲債権の消滅▲については，債権総論</a:t>
            </a:r>
            <a:r>
              <a:rPr kumimoji="1" lang="en-US" altLang="ja-JP" dirty="0" smtClean="0"/>
              <a:t>2</a:t>
            </a:r>
            <a:r>
              <a:rPr kumimoji="1" lang="ja-JP" altLang="en-US" dirty="0" smtClean="0"/>
              <a:t>で講義します。</a:t>
            </a:r>
            <a:endParaRPr kumimoji="1" lang="en-US" altLang="ja-JP" dirty="0" smtClean="0"/>
          </a:p>
          <a:p>
            <a:r>
              <a:rPr kumimoji="1" lang="ja-JP" altLang="en-US" dirty="0" smtClean="0"/>
              <a:t>　したがって，その範囲外にある債権各論の具体的な問題については，付録で言及するに留めます。</a:t>
            </a:r>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a:t>
            </a:fld>
            <a:endParaRPr kumimoji="1" lang="ja-JP" altLang="en-US"/>
          </a:p>
        </p:txBody>
      </p:sp>
    </p:spTree>
    <p:extLst>
      <p:ext uri="{BB962C8B-B14F-4D97-AF65-F5344CB8AC3E}">
        <p14:creationId xmlns:p14="http://schemas.microsoft.com/office/powerpoint/2010/main" val="2641200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権利変動を生じさせる中核的な概念としての法律行為を規定する▲第</a:t>
            </a:r>
            <a:r>
              <a:rPr kumimoji="1" lang="en-US" altLang="ja-JP" dirty="0" smtClean="0"/>
              <a:t>5</a:t>
            </a:r>
            <a:r>
              <a:rPr kumimoji="1" lang="ja-JP" altLang="en-US" dirty="0" smtClean="0"/>
              <a:t>章は，どのような構造になっているのでしょうか</a:t>
            </a:r>
            <a:r>
              <a:rPr kumimoji="1" lang="en-US" altLang="ja-JP" dirty="0" smtClean="0"/>
              <a:t>?</a:t>
            </a:r>
            <a:r>
              <a:rPr kumimoji="1" lang="ja-JP" altLang="en-US" dirty="0" smtClean="0"/>
              <a:t>■</a:t>
            </a:r>
            <a:endParaRPr kumimoji="1" lang="en-US" altLang="ja-JP" dirty="0" smtClean="0"/>
          </a:p>
          <a:p>
            <a:r>
              <a:rPr kumimoji="1" lang="ja-JP" altLang="en-US" dirty="0" smtClean="0"/>
              <a:t>　第</a:t>
            </a:r>
            <a:r>
              <a:rPr kumimoji="1" lang="en-US" altLang="ja-JP" dirty="0" smtClean="0"/>
              <a:t>5</a:t>
            </a:r>
            <a:r>
              <a:rPr kumimoji="1" lang="ja-JP" altLang="en-US" dirty="0" smtClean="0"/>
              <a:t>章（法律行為）は，さらに，その総論（第</a:t>
            </a:r>
            <a:r>
              <a:rPr kumimoji="1" lang="en-US" altLang="ja-JP" dirty="0" smtClean="0"/>
              <a:t>1</a:t>
            </a:r>
            <a:r>
              <a:rPr kumimoji="1" lang="ja-JP" altLang="en-US" dirty="0" smtClean="0"/>
              <a:t>節），法律行為の構成要素である意思表示（第</a:t>
            </a:r>
            <a:r>
              <a:rPr kumimoji="1" lang="en-US" altLang="ja-JP" dirty="0" smtClean="0"/>
              <a:t>2</a:t>
            </a:r>
            <a:r>
              <a:rPr kumimoji="1" lang="ja-JP" altLang="en-US" dirty="0" smtClean="0"/>
              <a:t>節），三面関係を生じさせる代理（第</a:t>
            </a:r>
            <a:r>
              <a:rPr kumimoji="1" lang="en-US" altLang="ja-JP" dirty="0" smtClean="0"/>
              <a:t>3</a:t>
            </a:r>
            <a:r>
              <a:rPr kumimoji="1" lang="ja-JP" altLang="en-US" dirty="0" smtClean="0"/>
              <a:t>節），法律行為を無効にする，無効および取消し（第</a:t>
            </a:r>
            <a:r>
              <a:rPr kumimoji="1" lang="en-US" altLang="ja-JP" dirty="0" smtClean="0"/>
              <a:t>4</a:t>
            </a:r>
            <a:r>
              <a:rPr kumimoji="1" lang="ja-JP" altLang="en-US" dirty="0" smtClean="0"/>
              <a:t>節），法律行為の付款である条件および期限（第</a:t>
            </a:r>
            <a:r>
              <a:rPr kumimoji="1" lang="en-US" altLang="ja-JP" dirty="0" smtClean="0"/>
              <a:t>5</a:t>
            </a:r>
            <a:r>
              <a:rPr kumimoji="1" lang="ja-JP" altLang="en-US" dirty="0" smtClean="0"/>
              <a:t>節）から成り立っています。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30</a:t>
            </a:fld>
            <a:endParaRPr kumimoji="1" lang="ja-JP" altLang="en-US"/>
          </a:p>
        </p:txBody>
      </p:sp>
    </p:spTree>
    <p:extLst>
      <p:ext uri="{BB962C8B-B14F-4D97-AF65-F5344CB8AC3E}">
        <p14:creationId xmlns:p14="http://schemas.microsoft.com/office/powerpoint/2010/main" val="1258638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財産法の最初は物権編です。■物権編は，どのような構造をしているのでしょうか</a:t>
            </a:r>
            <a:r>
              <a:rPr kumimoji="1" lang="en-US" altLang="ja-JP" dirty="0" smtClean="0"/>
              <a:t>?</a:t>
            </a:r>
            <a:r>
              <a:rPr kumimoji="1" lang="ja-JP" altLang="en-US" dirty="0" smtClean="0"/>
              <a:t>■</a:t>
            </a:r>
            <a:endParaRPr kumimoji="1" lang="en-US" altLang="ja-JP" dirty="0" smtClean="0"/>
          </a:p>
          <a:p>
            <a:r>
              <a:rPr kumimoji="1" lang="ja-JP" altLang="en-US" dirty="0" smtClean="0"/>
              <a:t>★物権編においても，第</a:t>
            </a:r>
            <a:r>
              <a:rPr kumimoji="1" lang="en-US" altLang="ja-JP" dirty="0" smtClean="0"/>
              <a:t>1</a:t>
            </a:r>
            <a:r>
              <a:rPr kumimoji="1" lang="ja-JP" altLang="en-US" dirty="0" smtClean="0"/>
              <a:t>章は，物権法の総則です。総則に続く各論は，占有権から始まります。</a:t>
            </a:r>
            <a:endParaRPr kumimoji="1" lang="en-US" altLang="ja-JP" dirty="0" smtClean="0"/>
          </a:p>
          <a:p>
            <a:r>
              <a:rPr kumimoji="1" lang="ja-JP" altLang="en-US" dirty="0" smtClean="0"/>
              <a:t>★占有権が物権かどうかについては議論があります。なぜなら，占有権は，物権というよりは，債権を含めて本権（例えば，物権ホンケンである所有権や債権ホンケンである賃借権）を取得したり，本権を証明できるというように，物権と債権の両方に係わる権利かで議論があるからです。</a:t>
            </a:r>
            <a:endParaRPr kumimoji="1" lang="en-US" altLang="ja-JP" dirty="0" smtClean="0"/>
          </a:p>
          <a:p>
            <a:r>
              <a:rPr kumimoji="1" lang="ja-JP" altLang="en-US" dirty="0" smtClean="0"/>
              <a:t>★占有権に対応する本権は，完全な物権としての所有権と，それを制限する制限物権とに分かれます。</a:t>
            </a:r>
            <a:endParaRPr kumimoji="1" lang="en-US" altLang="ja-JP" dirty="0" smtClean="0"/>
          </a:p>
          <a:p>
            <a:r>
              <a:rPr kumimoji="1" lang="ja-JP" altLang="en-US" dirty="0" smtClean="0"/>
              <a:t>★制限物権は，さらに，使用･収益に関する用益物権と，換価・処分に関する担保物権とに分かれます。</a:t>
            </a:r>
            <a:endParaRPr kumimoji="1" lang="en-US" altLang="ja-JP" dirty="0" smtClean="0"/>
          </a:p>
          <a:p>
            <a:r>
              <a:rPr kumimoji="1" lang="ja-JP" altLang="en-US" dirty="0" smtClean="0"/>
              <a:t>★用益物権は，地上権，永小作権，地役権で構成されます。そのほかに，章のタイトルにはなっていませんが，共有の性質を有するイリアイ権が民法</a:t>
            </a:r>
            <a:r>
              <a:rPr kumimoji="1" lang="en-US" altLang="ja-JP" dirty="0" smtClean="0"/>
              <a:t>263</a:t>
            </a:r>
            <a:r>
              <a:rPr kumimoji="1" lang="ja-JP" altLang="en-US" dirty="0" smtClean="0"/>
              <a:t>条に，地役の性質を有するイリアイ権が民法</a:t>
            </a:r>
            <a:r>
              <a:rPr kumimoji="1" lang="en-US" altLang="ja-JP" dirty="0" smtClean="0"/>
              <a:t>294</a:t>
            </a:r>
            <a:r>
              <a:rPr kumimoji="1" lang="ja-JP" altLang="en-US" dirty="0" smtClean="0"/>
              <a:t>条に規定されています。</a:t>
            </a:r>
            <a:endParaRPr kumimoji="1" lang="en-US" altLang="ja-JP" dirty="0" smtClean="0"/>
          </a:p>
          <a:p>
            <a:r>
              <a:rPr kumimoji="1" lang="ja-JP" altLang="en-US" dirty="0" smtClean="0"/>
              <a:t>★担保物権は，リュウチ権，サキドリ特権，シチ権，抵当権で構成されています。民法では規定されていませんが，譲渡担保権が，判例によって，担保物権として認められており，重要な役割を果たしています。</a:t>
            </a:r>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31</a:t>
            </a:fld>
            <a:endParaRPr kumimoji="1" lang="ja-JP" altLang="en-US"/>
          </a:p>
        </p:txBody>
      </p:sp>
    </p:spTree>
    <p:extLst>
      <p:ext uri="{BB962C8B-B14F-4D97-AF65-F5344CB8AC3E}">
        <p14:creationId xmlns:p14="http://schemas.microsoft.com/office/powerpoint/2010/main" val="722744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3</a:t>
            </a:r>
            <a:r>
              <a:rPr kumimoji="1" lang="ja-JP" altLang="en-US" dirty="0" smtClean="0"/>
              <a:t>編（債権）は，どのような構造をしているのでしょうか</a:t>
            </a:r>
            <a:r>
              <a:rPr kumimoji="1" lang="en-US" altLang="ja-JP" dirty="0" smtClean="0"/>
              <a:t>?</a:t>
            </a:r>
            <a:r>
              <a:rPr kumimoji="1" lang="ja-JP" altLang="en-US" dirty="0" smtClean="0"/>
              <a:t>■</a:t>
            </a:r>
            <a:endParaRPr kumimoji="1" lang="en-US" altLang="ja-JP" dirty="0" smtClean="0"/>
          </a:p>
          <a:p>
            <a:r>
              <a:rPr kumimoji="1" lang="ja-JP" altLang="en-US" dirty="0" smtClean="0"/>
              <a:t>★第</a:t>
            </a:r>
            <a:r>
              <a:rPr kumimoji="1" lang="en-US" altLang="ja-JP" dirty="0" smtClean="0"/>
              <a:t>3</a:t>
            </a:r>
            <a:r>
              <a:rPr kumimoji="1" lang="ja-JP" altLang="en-US" dirty="0" smtClean="0"/>
              <a:t>編（債権）は，債権総論としての債権総則とそれに続く債権各論とに分かれます。</a:t>
            </a:r>
            <a:endParaRPr kumimoji="1" lang="en-US" altLang="ja-JP" dirty="0" smtClean="0"/>
          </a:p>
          <a:p>
            <a:r>
              <a:rPr kumimoji="1" lang="ja-JP" altLang="en-US" dirty="0" smtClean="0"/>
              <a:t>★債権各論は，債権の発生原因であり，契約，事務管理，不当利得，不法行為の四つに分かれます。</a:t>
            </a:r>
            <a:endParaRPr kumimoji="1" lang="en-US" altLang="ja-JP" dirty="0" smtClean="0"/>
          </a:p>
          <a:p>
            <a:r>
              <a:rPr kumimoji="1" lang="ja-JP" altLang="en-US" dirty="0" smtClean="0"/>
              <a:t>★契約は，さらに，契約総論としての契約総則と，それに続く契約各論があり，</a:t>
            </a:r>
            <a:r>
              <a:rPr kumimoji="1" lang="en-US" altLang="ja-JP" dirty="0" smtClean="0"/>
              <a:t>13</a:t>
            </a:r>
            <a:r>
              <a:rPr kumimoji="1" lang="ja-JP" altLang="en-US" dirty="0" smtClean="0"/>
              <a:t>の典型契約が規定されています。</a:t>
            </a:r>
            <a:endParaRPr kumimoji="1" lang="en-US" altLang="ja-JP" dirty="0" smtClean="0"/>
          </a:p>
          <a:p>
            <a:r>
              <a:rPr kumimoji="1" lang="ja-JP" altLang="en-US" dirty="0" smtClean="0"/>
              <a:t>★契約総論は，契約の成立，契約の効力，契約の解除に分かれています。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32</a:t>
            </a:fld>
            <a:endParaRPr kumimoji="1" lang="ja-JP" altLang="en-US"/>
          </a:p>
        </p:txBody>
      </p:sp>
    </p:spTree>
    <p:extLst>
      <p:ext uri="{BB962C8B-B14F-4D97-AF65-F5344CB8AC3E}">
        <p14:creationId xmlns:p14="http://schemas.microsoft.com/office/powerpoint/2010/main" val="20308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財産法に分類されている物権と債権という二つの権利の違いについて説明します。■</a:t>
            </a:r>
            <a:endParaRPr kumimoji="1" lang="en-US" altLang="ja-JP" dirty="0" smtClean="0"/>
          </a:p>
          <a:p>
            <a:r>
              <a:rPr kumimoji="1" lang="ja-JP" altLang="en-US" dirty="0" smtClean="0"/>
              <a:t>　物権と債権とはどのような違いがあるのでしょうか</a:t>
            </a:r>
            <a:r>
              <a:rPr kumimoji="1" lang="en-US" altLang="ja-JP" dirty="0" smtClean="0"/>
              <a:t>?</a:t>
            </a:r>
            <a:r>
              <a:rPr kumimoji="1" lang="ja-JP" altLang="en-US" dirty="0" smtClean="0"/>
              <a:t>■さらには，債権と担保物権とは，どこが似ており，どこが違うのでしょうか。■</a:t>
            </a:r>
            <a:endParaRPr kumimoji="1" lang="en-US" altLang="ja-JP" dirty="0" smtClean="0"/>
          </a:p>
          <a:p>
            <a:r>
              <a:rPr kumimoji="1" lang="ja-JP" altLang="en-US" dirty="0" smtClean="0"/>
              <a:t>★物権とは，ヒトが物を支配する権利であり，具体的には，モノを使用，収益，換価，処分のすべて，または，いずれかを行うことのできる権利です。</a:t>
            </a:r>
            <a:endParaRPr kumimoji="1" lang="en-US" altLang="ja-JP" dirty="0" smtClean="0"/>
          </a:p>
          <a:p>
            <a:r>
              <a:rPr kumimoji="1" lang="ja-JP" altLang="en-US" dirty="0" smtClean="0"/>
              <a:t>★債権とは，ある人（債権者）が他の人（債務者）に対して，あることをすること（作為）または，あることをしないこと（不作為）を要求する権利です。</a:t>
            </a:r>
            <a:endParaRPr kumimoji="1" lang="en-US" altLang="ja-JP" dirty="0" smtClean="0"/>
          </a:p>
          <a:p>
            <a:r>
              <a:rPr kumimoji="1" lang="ja-JP" altLang="en-US" dirty="0" smtClean="0"/>
              <a:t>　なお，作為または不作為を含めて，給付といいますので，債権とは，「ある人（債権者）が他の人（債務者）に対して，給付を要求する権利である」と簡潔に言い換えることができます。</a:t>
            </a:r>
            <a:endParaRPr kumimoji="1" lang="en-US" altLang="ja-JP" dirty="0" smtClean="0"/>
          </a:p>
          <a:p>
            <a:r>
              <a:rPr kumimoji="1" lang="ja-JP" altLang="en-US" dirty="0" smtClean="0"/>
              <a:t>★債権は，ヒトと人とに関する権利ですが，人には財産として物が帰属しています。★したがって，債務者が債務を任意に履行しない場合，例えば，金銭債務を支払わない場合には，債権者は，債務者のすべての財産に対して強制執行をして，財産を処分し，売却代金から債権額を回収することができます。</a:t>
            </a:r>
            <a:endParaRPr kumimoji="1" lang="en-US" altLang="ja-JP" dirty="0" smtClean="0"/>
          </a:p>
          <a:p>
            <a:r>
              <a:rPr kumimoji="1" lang="ja-JP" altLang="en-US" dirty="0" smtClean="0"/>
              <a:t>★このように考えると，債権も担保物権と同様に，債務者の財産を換価処分することができることになり，債権と担保物権との区別は微妙になります。</a:t>
            </a:r>
            <a:endParaRPr kumimoji="1" lang="en-US" altLang="ja-JP" dirty="0" smtClean="0"/>
          </a:p>
          <a:p>
            <a:r>
              <a:rPr kumimoji="1" lang="ja-JP" altLang="en-US" dirty="0" smtClean="0"/>
              <a:t>★つまり，担保物権は，その他の物権とは異なり，債権に近い性質を有していることがわかります。</a:t>
            </a:r>
            <a:endParaRPr kumimoji="1" lang="en-US" altLang="ja-JP" dirty="0" smtClean="0"/>
          </a:p>
          <a:p>
            <a:r>
              <a:rPr kumimoji="1" lang="ja-JP" altLang="en-US" dirty="0" smtClean="0"/>
              <a:t>★つまり，債権との違いは，債権が他の債権者と平等の権利を有する，すなわち，弁済はすべての債権の債権額に基づいて按分比例されるのに対して，担保物権の場合には，他の債権者に先立って，優先弁済を受けるという点が異なるということになりま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33</a:t>
            </a:fld>
            <a:endParaRPr kumimoji="1" lang="ja-JP" altLang="en-US"/>
          </a:p>
        </p:txBody>
      </p:sp>
    </p:spTree>
    <p:extLst>
      <p:ext uri="{BB962C8B-B14F-4D97-AF65-F5344CB8AC3E}">
        <p14:creationId xmlns:p14="http://schemas.microsoft.com/office/powerpoint/2010/main" val="3561978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担保物権と債権との類似点に気づくと，人的担保である保証と連帯債務と，物的担保である担保物権とを連続的に理解することができるようになります。</a:t>
            </a:r>
            <a:endParaRPr kumimoji="1" lang="en-US" altLang="ja-JP" dirty="0" smtClean="0"/>
          </a:p>
          <a:p>
            <a:r>
              <a:rPr kumimoji="1" lang="ja-JP" altLang="en-US" dirty="0" smtClean="0"/>
              <a:t>　では，どのように考えると，担保法を統一的に理解することができるのでしょうか</a:t>
            </a:r>
            <a:r>
              <a:rPr kumimoji="1" lang="en-US" altLang="ja-JP" dirty="0" smtClean="0"/>
              <a:t>?</a:t>
            </a:r>
            <a:r>
              <a:rPr kumimoji="1" lang="ja-JP" altLang="en-US" dirty="0" smtClean="0"/>
              <a:t>■</a:t>
            </a:r>
            <a:endParaRPr kumimoji="1" lang="en-US" altLang="ja-JP" dirty="0" smtClean="0"/>
          </a:p>
          <a:p>
            <a:r>
              <a:rPr kumimoji="1" lang="ja-JP" altLang="en-US" dirty="0" smtClean="0"/>
              <a:t>★担保法とは，ひとことで言うと，債権者のカクシュリョクを強化するものであるということができます。</a:t>
            </a:r>
            <a:endParaRPr kumimoji="1" lang="en-US" altLang="ja-JP" dirty="0" smtClean="0"/>
          </a:p>
          <a:p>
            <a:r>
              <a:rPr kumimoji="1" lang="ja-JP" altLang="en-US" dirty="0" smtClean="0"/>
              <a:t>★第</a:t>
            </a:r>
            <a:r>
              <a:rPr kumimoji="1" lang="en-US" altLang="ja-JP" dirty="0" smtClean="0"/>
              <a:t>1</a:t>
            </a:r>
            <a:r>
              <a:rPr kumimoji="1" lang="ja-JP" altLang="en-US" dirty="0" smtClean="0"/>
              <a:t>は，責任財産を量的に拡大・強化する，すなわち，債務を負担する人の数を増やすというものです。これを「人的担保」といいます。</a:t>
            </a:r>
            <a:endParaRPr kumimoji="1" lang="en-US" altLang="ja-JP" dirty="0" smtClean="0"/>
          </a:p>
          <a:p>
            <a:r>
              <a:rPr kumimoji="1" lang="ja-JP" altLang="en-US" dirty="0" smtClean="0"/>
              <a:t>★第</a:t>
            </a:r>
            <a:r>
              <a:rPr kumimoji="1" lang="en-US" altLang="ja-JP" dirty="0" smtClean="0"/>
              <a:t>2</a:t>
            </a:r>
            <a:r>
              <a:rPr kumimoji="1" lang="ja-JP" altLang="en-US" dirty="0" smtClean="0"/>
              <a:t>は，責任財産を質的に拡大・強化する，すなわち，他の債権者に先立って弁済を受けることができるようにするものです。これを「物的担保」といいます。</a:t>
            </a:r>
            <a:endParaRPr kumimoji="1" lang="en-US" altLang="ja-JP" dirty="0" smtClean="0"/>
          </a:p>
          <a:p>
            <a:r>
              <a:rPr kumimoji="1" lang="ja-JP" altLang="en-US" dirty="0" smtClean="0"/>
              <a:t>★人的担保には，保証と連帯債務の二つがあります。保証は，債務者以外の人に責任を負わせるものです。連帯債務は，債務者同士に債務全額の責任を負わせるものであり，債務と保証とを結合するものです。</a:t>
            </a:r>
            <a:endParaRPr kumimoji="1" lang="en-US" altLang="ja-JP" dirty="0" smtClean="0"/>
          </a:p>
          <a:p>
            <a:r>
              <a:rPr kumimoji="1" lang="ja-JP" altLang="en-US" dirty="0" smtClean="0"/>
              <a:t>★物的担保には，四つの権利があります。第</a:t>
            </a:r>
            <a:r>
              <a:rPr kumimoji="1" lang="en-US" altLang="ja-JP" dirty="0" smtClean="0"/>
              <a:t>1</a:t>
            </a:r>
            <a:r>
              <a:rPr kumimoji="1" lang="ja-JP" altLang="en-US" dirty="0" smtClean="0"/>
              <a:t>は，履行拒絶の抗弁権（債務の弁済を受けるまで物の返還を拒む権利）を強化した▲リュウチ権です。第</a:t>
            </a:r>
            <a:r>
              <a:rPr kumimoji="1" lang="en-US" altLang="ja-JP" dirty="0" smtClean="0"/>
              <a:t>2</a:t>
            </a:r>
            <a:r>
              <a:rPr kumimoji="1" lang="ja-JP" altLang="en-US" dirty="0" smtClean="0"/>
              <a:t>は，優先弁済権そのものとしての▲サキドリ特権です。第</a:t>
            </a:r>
            <a:r>
              <a:rPr kumimoji="1" lang="en-US" altLang="ja-JP" dirty="0" smtClean="0"/>
              <a:t>3</a:t>
            </a:r>
            <a:r>
              <a:rPr kumimoji="1" lang="ja-JP" altLang="en-US" dirty="0" smtClean="0"/>
              <a:t>は，優先弁済権に留置的効力（債務の弁済を受けるまで債務者の物を返還しない権利）をプラスした▲シチ権です。第</a:t>
            </a:r>
            <a:r>
              <a:rPr kumimoji="1" lang="en-US" altLang="ja-JP" dirty="0" smtClean="0"/>
              <a:t>4</a:t>
            </a:r>
            <a:r>
              <a:rPr kumimoji="1" lang="ja-JP" altLang="en-US" dirty="0" smtClean="0"/>
              <a:t>は，優先弁済権に追及効（財産が第三者に譲渡されても，第三者に対して目的物を換価処分できる権利）がプラスされた▲抵当権です。</a:t>
            </a:r>
            <a:endParaRPr kumimoji="1" lang="en-US" altLang="ja-JP" dirty="0" smtClean="0"/>
          </a:p>
          <a:p>
            <a:r>
              <a:rPr kumimoji="1" lang="ja-JP" altLang="en-US" dirty="0" smtClean="0"/>
              <a:t>　民法には明文の規定がありませんが，判例によって認められた担保権として，譲渡担保があります。この譲渡担保は，実務では非常によく利用されており，重要な意義を有しています。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34</a:t>
            </a:fld>
            <a:endParaRPr kumimoji="1" lang="ja-JP" altLang="en-US"/>
          </a:p>
        </p:txBody>
      </p:sp>
    </p:spTree>
    <p:extLst>
      <p:ext uri="{BB962C8B-B14F-4D97-AF65-F5344CB8AC3E}">
        <p14:creationId xmlns:p14="http://schemas.microsoft.com/office/powerpoint/2010/main" val="3843270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債権総論は，どのような構造をしているのでしょうか</a:t>
            </a:r>
            <a:r>
              <a:rPr kumimoji="1" lang="en-US" altLang="ja-JP" dirty="0" smtClean="0"/>
              <a:t>?</a:t>
            </a:r>
            <a:r>
              <a:rPr kumimoji="1" lang="ja-JP" altLang="en-US" dirty="0" smtClean="0"/>
              <a:t>■</a:t>
            </a:r>
            <a:endParaRPr kumimoji="1" lang="en-US" altLang="ja-JP" dirty="0" smtClean="0"/>
          </a:p>
          <a:p>
            <a:r>
              <a:rPr kumimoji="1" lang="ja-JP" altLang="en-US" dirty="0" smtClean="0"/>
              <a:t>　債権総論は，以下の五つの項目から成り立っています。</a:t>
            </a:r>
            <a:endParaRPr kumimoji="1" lang="en-US" altLang="ja-JP" dirty="0" smtClean="0"/>
          </a:p>
          <a:p>
            <a:r>
              <a:rPr kumimoji="1" lang="ja-JP" altLang="en-US" dirty="0" smtClean="0"/>
              <a:t>★第</a:t>
            </a:r>
            <a:r>
              <a:rPr kumimoji="1" lang="en-US" altLang="ja-JP" dirty="0" smtClean="0"/>
              <a:t>1</a:t>
            </a:r>
            <a:r>
              <a:rPr kumimoji="1" lang="ja-JP" altLang="en-US" dirty="0" smtClean="0"/>
              <a:t>は，債権の対象としての「債権の目的」です。</a:t>
            </a:r>
            <a:endParaRPr kumimoji="1" lang="en-US" altLang="ja-JP" dirty="0" smtClean="0"/>
          </a:p>
          <a:p>
            <a:r>
              <a:rPr kumimoji="1" lang="ja-JP" altLang="en-US" dirty="0" smtClean="0"/>
              <a:t>★第</a:t>
            </a:r>
            <a:r>
              <a:rPr kumimoji="1" lang="en-US" altLang="ja-JP" dirty="0" smtClean="0"/>
              <a:t>2</a:t>
            </a:r>
            <a:r>
              <a:rPr kumimoji="1" lang="ja-JP" altLang="en-US" dirty="0" smtClean="0"/>
              <a:t>は，債権の対内的効力（履行強制，債務不履行に基づく損害賠償），および，対外的効力（債権者代位権，さがい行為取消権）に関する「債権の効力」です。</a:t>
            </a:r>
            <a:endParaRPr kumimoji="1" lang="en-US" altLang="ja-JP" dirty="0" smtClean="0"/>
          </a:p>
          <a:p>
            <a:r>
              <a:rPr kumimoji="1" lang="ja-JP" altLang="en-US" dirty="0" smtClean="0"/>
              <a:t>★第</a:t>
            </a:r>
            <a:r>
              <a:rPr kumimoji="1" lang="en-US" altLang="ja-JP" dirty="0" smtClean="0"/>
              <a:t>3</a:t>
            </a:r>
            <a:r>
              <a:rPr kumimoji="1" lang="ja-JP" altLang="en-US" dirty="0" smtClean="0"/>
              <a:t>は，債権の主体の複数に関する「多数当事者の債権・債務関係」です。これには，可分・不可分の債権債務，連帯債務，保証が含まれます。</a:t>
            </a:r>
            <a:endParaRPr kumimoji="1" lang="en-US" altLang="ja-JP" dirty="0" smtClean="0"/>
          </a:p>
          <a:p>
            <a:r>
              <a:rPr kumimoji="1" lang="ja-JP" altLang="en-US" dirty="0" smtClean="0"/>
              <a:t>★第</a:t>
            </a:r>
            <a:r>
              <a:rPr kumimoji="1" lang="en-US" altLang="ja-JP" dirty="0" smtClean="0"/>
              <a:t>4</a:t>
            </a:r>
            <a:r>
              <a:rPr kumimoji="1" lang="ja-JP" altLang="en-US" dirty="0" smtClean="0"/>
              <a:t>は，債権の主体の変更に関する「債権の譲渡」です。ここには，判例によって，債務者の変更に関する「債務引受」が含まれます。</a:t>
            </a:r>
            <a:endParaRPr kumimoji="1" lang="en-US" altLang="ja-JP" dirty="0" smtClean="0"/>
          </a:p>
          <a:p>
            <a:r>
              <a:rPr kumimoji="1" lang="ja-JP" altLang="en-US" dirty="0" smtClean="0"/>
              <a:t>★第</a:t>
            </a:r>
            <a:r>
              <a:rPr kumimoji="1" lang="en-US" altLang="ja-JP" dirty="0" smtClean="0"/>
              <a:t>5</a:t>
            </a:r>
            <a:r>
              <a:rPr kumimoji="1" lang="ja-JP" altLang="en-US" dirty="0" smtClean="0"/>
              <a:t>は，債権終了原因としての「債権の消滅」です。これには，弁済，そうさい，更改，免除，混同が含まれます。</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35</a:t>
            </a:fld>
            <a:endParaRPr kumimoji="1" lang="ja-JP" altLang="en-US"/>
          </a:p>
        </p:txBody>
      </p:sp>
    </p:spTree>
    <p:extLst>
      <p:ext uri="{BB962C8B-B14F-4D97-AF65-F5344CB8AC3E}">
        <p14:creationId xmlns:p14="http://schemas.microsoft.com/office/powerpoint/2010/main" val="2702931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「民法の体系」について学習したので，練習問題</a:t>
            </a:r>
            <a:r>
              <a:rPr kumimoji="1" lang="en-US" altLang="ja-JP" dirty="0" smtClean="0"/>
              <a:t>4</a:t>
            </a:r>
            <a:r>
              <a:rPr kumimoji="1" lang="ja-JP" altLang="en-US" dirty="0" smtClean="0"/>
              <a:t>を解いて，理解が進んだかどうかチェックしましょう。■</a:t>
            </a:r>
            <a:endParaRPr kumimoji="1" lang="en-US" altLang="ja-JP" dirty="0" smtClean="0"/>
          </a:p>
          <a:p>
            <a:r>
              <a:rPr kumimoji="1" lang="ja-JP" altLang="en-US" dirty="0" smtClean="0"/>
              <a:t>　練習問題</a:t>
            </a:r>
            <a:r>
              <a:rPr kumimoji="1" lang="en-US" altLang="ja-JP" dirty="0" smtClean="0"/>
              <a:t>4</a:t>
            </a:r>
            <a:r>
              <a:rPr kumimoji="1" lang="ja-JP" altLang="en-US" dirty="0" smtClean="0"/>
              <a:t>は，民法，特に，「財産法の体系」についての問題です。</a:t>
            </a:r>
            <a:endParaRPr kumimoji="1" lang="en-US" altLang="ja-JP" dirty="0" smtClean="0"/>
          </a:p>
          <a:p>
            <a:r>
              <a:rPr kumimoji="1" lang="ja-JP" altLang="en-US" dirty="0" smtClean="0"/>
              <a:t>　民法（財産法）の体系に関する次の問いに答えてください。</a:t>
            </a:r>
            <a:endParaRPr kumimoji="1" lang="en-US" altLang="ja-JP" dirty="0" smtClean="0"/>
          </a:p>
          <a:p>
            <a:r>
              <a:rPr kumimoji="1" lang="ja-JP" altLang="en-US" dirty="0" smtClean="0"/>
              <a:t>★練習問題</a:t>
            </a:r>
            <a:r>
              <a:rPr kumimoji="1" lang="en-US" altLang="ja-JP" dirty="0" smtClean="0"/>
              <a:t>4</a:t>
            </a:r>
            <a:r>
              <a:rPr kumimoji="1" lang="ja-JP" altLang="en-US" dirty="0" smtClean="0"/>
              <a:t>の</a:t>
            </a:r>
            <a:r>
              <a:rPr kumimoji="1" lang="en-US" altLang="ja-JP" dirty="0" smtClean="0"/>
              <a:t>1</a:t>
            </a:r>
            <a:r>
              <a:rPr kumimoji="1" lang="ja-JP" altLang="en-US" dirty="0" smtClean="0"/>
              <a:t>■</a:t>
            </a:r>
            <a:r>
              <a:rPr lang="ja-JP" altLang="en-US" dirty="0" smtClean="0"/>
              <a:t>民法は，いくつの編から成り立っているか。それぞれの編の名前と，その構造を木構造で示しなさい。</a:t>
            </a:r>
            <a:endParaRPr lang="en-US" altLang="ja-JP" dirty="0" smtClean="0"/>
          </a:p>
          <a:p>
            <a:r>
              <a:rPr kumimoji="1" lang="ja-JP" altLang="en-US" dirty="0" smtClean="0"/>
              <a:t>★練習問題</a:t>
            </a:r>
            <a:r>
              <a:rPr kumimoji="1" lang="en-US" altLang="ja-JP" dirty="0" smtClean="0"/>
              <a:t>4</a:t>
            </a:r>
            <a:r>
              <a:rPr kumimoji="1" lang="ja-JP" altLang="en-US" dirty="0" smtClean="0"/>
              <a:t>の</a:t>
            </a:r>
            <a:r>
              <a:rPr kumimoji="1" lang="en-US" altLang="ja-JP" dirty="0" smtClean="0"/>
              <a:t>2</a:t>
            </a:r>
            <a:r>
              <a:rPr kumimoji="1" lang="ja-JP" altLang="en-US" dirty="0" smtClean="0"/>
              <a:t>■民法総則の構造を権利の主体，キャクタイ，権利の変動というタイトルをつけた上で，木構造で示しなさい。</a:t>
            </a:r>
            <a:endParaRPr kumimoji="1" lang="en-US" altLang="ja-JP" dirty="0" smtClean="0"/>
          </a:p>
          <a:p>
            <a:r>
              <a:rPr kumimoji="1" lang="ja-JP" altLang="en-US" dirty="0" smtClean="0"/>
              <a:t>★練習問題</a:t>
            </a:r>
            <a:r>
              <a:rPr kumimoji="1" lang="en-US" altLang="ja-JP" dirty="0" smtClean="0"/>
              <a:t>4</a:t>
            </a:r>
            <a:r>
              <a:rPr kumimoji="1" lang="ja-JP" altLang="en-US" dirty="0" smtClean="0"/>
              <a:t>の</a:t>
            </a:r>
            <a:r>
              <a:rPr kumimoji="1" lang="en-US" altLang="ja-JP" dirty="0" smtClean="0"/>
              <a:t>3</a:t>
            </a:r>
            <a:r>
              <a:rPr kumimoji="1" lang="ja-JP" altLang="en-US" dirty="0" smtClean="0"/>
              <a:t>■</a:t>
            </a:r>
            <a:r>
              <a:rPr lang="ja-JP" altLang="en-US" dirty="0" smtClean="0"/>
              <a:t>物権の構造を適切なタイトルをつけて，木構造で示しなさい。</a:t>
            </a:r>
            <a:endParaRPr lang="en-US" altLang="ja-JP" dirty="0" smtClean="0"/>
          </a:p>
          <a:p>
            <a:r>
              <a:rPr kumimoji="1" lang="ja-JP" altLang="en-US" dirty="0" smtClean="0"/>
              <a:t>★練習問題</a:t>
            </a:r>
            <a:r>
              <a:rPr kumimoji="1" lang="en-US" altLang="ja-JP" dirty="0" smtClean="0"/>
              <a:t>4</a:t>
            </a:r>
            <a:r>
              <a:rPr kumimoji="1" lang="ja-JP" altLang="en-US" dirty="0" smtClean="0"/>
              <a:t>の</a:t>
            </a:r>
            <a:r>
              <a:rPr kumimoji="1" lang="en-US" altLang="ja-JP" dirty="0" smtClean="0"/>
              <a:t>4</a:t>
            </a:r>
            <a:r>
              <a:rPr kumimoji="1" lang="ja-JP" altLang="en-US" dirty="0" smtClean="0"/>
              <a:t>■債権の構造を適切なタイトルをつけて，木構造で示しなさい。</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36</a:t>
            </a:fld>
            <a:endParaRPr kumimoji="1" lang="ja-JP" altLang="en-US"/>
          </a:p>
        </p:txBody>
      </p:sp>
    </p:spTree>
    <p:extLst>
      <p:ext uri="{BB962C8B-B14F-4D97-AF65-F5344CB8AC3E}">
        <p14:creationId xmlns:p14="http://schemas.microsoft.com/office/powerpoint/2010/main" val="997109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民法の構造を概観してきましたが，民法は，裁判所によってどのくらいの頻度で適用されているのでしょうか</a:t>
            </a:r>
            <a:r>
              <a:rPr kumimoji="1" lang="en-US" altLang="ja-JP" dirty="0" smtClean="0"/>
              <a:t>?</a:t>
            </a:r>
            <a:r>
              <a:rPr kumimoji="1" lang="ja-JP" altLang="en-US" dirty="0" smtClean="0"/>
              <a:t>■</a:t>
            </a:r>
            <a:endParaRPr kumimoji="1" lang="en-US" altLang="ja-JP" dirty="0" smtClean="0"/>
          </a:p>
          <a:p>
            <a:r>
              <a:rPr kumimoji="1" lang="ja-JP" altLang="en-US" dirty="0" smtClean="0"/>
              <a:t>　</a:t>
            </a:r>
            <a:r>
              <a:rPr kumimoji="1" lang="en-US" altLang="ja-JP" dirty="0" smtClean="0"/>
              <a:t>1945</a:t>
            </a:r>
            <a:r>
              <a:rPr kumimoji="1" lang="ja-JP" altLang="en-US" dirty="0" smtClean="0"/>
              <a:t>年から</a:t>
            </a:r>
            <a:r>
              <a:rPr kumimoji="1" lang="en-US" altLang="ja-JP" dirty="0" smtClean="0"/>
              <a:t>2014</a:t>
            </a:r>
            <a:r>
              <a:rPr kumimoji="1" lang="ja-JP" altLang="en-US" dirty="0" smtClean="0"/>
              <a:t>年までの期間について，民法のどの条文が裁判所によって頻繁に適用されているかを，</a:t>
            </a:r>
            <a:r>
              <a:rPr kumimoji="1" lang="en-US" altLang="ja-JP" dirty="0" smtClean="0"/>
              <a:t>TKC</a:t>
            </a:r>
            <a:r>
              <a:rPr kumimoji="1" lang="ja-JP" altLang="en-US" dirty="0" smtClean="0"/>
              <a:t>の判例データベースを検索して調査してみました。民法は，全部で</a:t>
            </a:r>
            <a:r>
              <a:rPr lang="en-US" altLang="ja-JP" dirty="0"/>
              <a:t>39,408</a:t>
            </a:r>
            <a:r>
              <a:rPr lang="ja-JP" altLang="en-US" dirty="0"/>
              <a:t>件の事件で適用されていました。</a:t>
            </a:r>
            <a:endParaRPr kumimoji="1" lang="en-US" altLang="ja-JP" dirty="0" smtClean="0"/>
          </a:p>
          <a:p>
            <a:r>
              <a:rPr kumimoji="1" lang="ja-JP" altLang="en-US" dirty="0" smtClean="0"/>
              <a:t>　★分野別に見ると，適用頻度の順位は，不法行為，民法総則，契約，債権総論，物権，親族，相続，事務管理・不当利得の順になっています。</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37</a:t>
            </a:fld>
            <a:endParaRPr kumimoji="1" lang="ja-JP" altLang="en-US"/>
          </a:p>
        </p:txBody>
      </p:sp>
    </p:spTree>
    <p:extLst>
      <p:ext uri="{BB962C8B-B14F-4D97-AF65-F5344CB8AC3E}">
        <p14:creationId xmlns:p14="http://schemas.microsoft.com/office/powerpoint/2010/main" val="805452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1945</a:t>
            </a:r>
            <a:r>
              <a:rPr kumimoji="1" lang="ja-JP" altLang="en-US" dirty="0" smtClean="0"/>
              <a:t>年から</a:t>
            </a:r>
            <a:r>
              <a:rPr kumimoji="1" lang="en-US" altLang="ja-JP" dirty="0" smtClean="0"/>
              <a:t>2014</a:t>
            </a:r>
            <a:r>
              <a:rPr kumimoji="1" lang="ja-JP" altLang="en-US" dirty="0" smtClean="0"/>
              <a:t>年までの間に，裁判所によって適用された民法条文を頻度の多い条文から順に</a:t>
            </a:r>
            <a:r>
              <a:rPr kumimoji="1" lang="en-US" altLang="ja-JP" dirty="0" smtClean="0"/>
              <a:t>20</a:t>
            </a:r>
            <a:r>
              <a:rPr kumimoji="1" lang="ja-JP" altLang="en-US" dirty="0" smtClean="0"/>
              <a:t>位までを並べてみました。■</a:t>
            </a:r>
            <a:endParaRPr kumimoji="1" lang="en-US" altLang="ja-JP" dirty="0" smtClean="0"/>
          </a:p>
          <a:p>
            <a:r>
              <a:rPr kumimoji="1" lang="ja-JP" altLang="en-US" dirty="0" smtClean="0"/>
              <a:t>　どのような条文が，民法適用▲ベスト</a:t>
            </a:r>
            <a:r>
              <a:rPr kumimoji="1" lang="en-US" altLang="ja-JP" dirty="0" smtClean="0"/>
              <a:t>20</a:t>
            </a:r>
            <a:r>
              <a:rPr kumimoji="1" lang="ja-JP" altLang="en-US" dirty="0" smtClean="0"/>
              <a:t>に入るのでしょうか</a:t>
            </a:r>
            <a:r>
              <a:rPr kumimoji="1" lang="en-US" altLang="ja-JP" dirty="0" smtClean="0"/>
              <a:t>?</a:t>
            </a:r>
            <a:r>
              <a:rPr kumimoji="1" lang="ja-JP" altLang="en-US" dirty="0" smtClean="0"/>
              <a:t>■</a:t>
            </a:r>
            <a:endParaRPr kumimoji="1" lang="en-US" altLang="ja-JP" dirty="0" smtClean="0"/>
          </a:p>
          <a:p>
            <a:r>
              <a:rPr kumimoji="1" lang="ja-JP" altLang="en-US" dirty="0" smtClean="0"/>
              <a:t>　第１位は，</a:t>
            </a:r>
            <a:r>
              <a:rPr kumimoji="1" lang="en-US" altLang="ja-JP" dirty="0" smtClean="0"/>
              <a:t>709</a:t>
            </a:r>
            <a:r>
              <a:rPr kumimoji="1" lang="ja-JP" altLang="en-US" dirty="0" smtClean="0"/>
              <a:t>条です。▲第２位は，</a:t>
            </a:r>
            <a:r>
              <a:rPr kumimoji="1" lang="en-US" altLang="ja-JP" dirty="0" smtClean="0"/>
              <a:t>710</a:t>
            </a:r>
            <a:r>
              <a:rPr kumimoji="1" lang="ja-JP" altLang="en-US" dirty="0" smtClean="0"/>
              <a:t>条です。▲第３位は，</a:t>
            </a:r>
            <a:r>
              <a:rPr kumimoji="1" lang="en-US" altLang="ja-JP" dirty="0" smtClean="0"/>
              <a:t>722</a:t>
            </a:r>
            <a:r>
              <a:rPr kumimoji="1" lang="ja-JP" altLang="en-US" dirty="0" smtClean="0"/>
              <a:t>条です。</a:t>
            </a:r>
            <a:endParaRPr kumimoji="1" lang="en-US" altLang="ja-JP" dirty="0" smtClean="0"/>
          </a:p>
          <a:p>
            <a:r>
              <a:rPr kumimoji="1" lang="ja-JP" altLang="en-US" dirty="0" smtClean="0"/>
              <a:t>▲第４位は，</a:t>
            </a:r>
            <a:r>
              <a:rPr kumimoji="1" lang="en-US" altLang="ja-JP" dirty="0" smtClean="0"/>
              <a:t>715</a:t>
            </a:r>
            <a:r>
              <a:rPr kumimoji="1" lang="ja-JP" altLang="en-US" dirty="0" smtClean="0"/>
              <a:t>条です。▲第５位は，</a:t>
            </a:r>
            <a:r>
              <a:rPr kumimoji="1" lang="en-US" altLang="ja-JP" dirty="0" smtClean="0"/>
              <a:t>415</a:t>
            </a:r>
            <a:r>
              <a:rPr kumimoji="1" lang="ja-JP" altLang="en-US" dirty="0" smtClean="0"/>
              <a:t>条です。</a:t>
            </a:r>
            <a:endParaRPr kumimoji="1" lang="en-US" altLang="ja-JP" dirty="0" smtClean="0"/>
          </a:p>
          <a:p>
            <a:r>
              <a:rPr kumimoji="1" lang="ja-JP" altLang="en-US" dirty="0" smtClean="0"/>
              <a:t>▲第６位は，</a:t>
            </a:r>
            <a:r>
              <a:rPr kumimoji="1" lang="en-US" altLang="ja-JP" dirty="0" smtClean="0"/>
              <a:t>1</a:t>
            </a:r>
            <a:r>
              <a:rPr kumimoji="1" lang="ja-JP" altLang="en-US" dirty="0" smtClean="0"/>
              <a:t>条です。▲第７位は，</a:t>
            </a:r>
            <a:r>
              <a:rPr kumimoji="1" lang="en-US" altLang="ja-JP" dirty="0" smtClean="0"/>
              <a:t>719</a:t>
            </a:r>
            <a:r>
              <a:rPr kumimoji="1" lang="ja-JP" altLang="en-US" dirty="0" smtClean="0"/>
              <a:t>条です。▲第８位は，</a:t>
            </a:r>
            <a:r>
              <a:rPr kumimoji="1" lang="en-US" altLang="ja-JP" dirty="0" smtClean="0"/>
              <a:t>90</a:t>
            </a:r>
            <a:r>
              <a:rPr kumimoji="1" lang="ja-JP" altLang="en-US" dirty="0" smtClean="0"/>
              <a:t>条です。</a:t>
            </a:r>
            <a:endParaRPr kumimoji="1" lang="en-US" altLang="ja-JP" dirty="0" smtClean="0"/>
          </a:p>
          <a:p>
            <a:r>
              <a:rPr kumimoji="1" lang="ja-JP" altLang="en-US" dirty="0" smtClean="0"/>
              <a:t>▲第９位は，</a:t>
            </a:r>
            <a:r>
              <a:rPr kumimoji="1" lang="en-US" altLang="ja-JP" dirty="0" smtClean="0"/>
              <a:t>177</a:t>
            </a:r>
            <a:r>
              <a:rPr kumimoji="1" lang="ja-JP" altLang="en-US" dirty="0" smtClean="0"/>
              <a:t>条です。▲第１０位は，</a:t>
            </a:r>
            <a:r>
              <a:rPr kumimoji="1" lang="en-US" altLang="ja-JP" dirty="0" smtClean="0"/>
              <a:t>612</a:t>
            </a:r>
            <a:r>
              <a:rPr kumimoji="1" lang="ja-JP" altLang="en-US" dirty="0" smtClean="0"/>
              <a:t>条です。</a:t>
            </a:r>
            <a:endParaRPr kumimoji="1" lang="en-US" altLang="ja-JP" dirty="0" smtClean="0"/>
          </a:p>
          <a:p>
            <a:r>
              <a:rPr kumimoji="1" lang="ja-JP" altLang="en-US" dirty="0" smtClean="0"/>
              <a:t>　以上が，民法適用▲ベスト</a:t>
            </a:r>
            <a:r>
              <a:rPr kumimoji="1" lang="en-US" altLang="ja-JP" dirty="0" smtClean="0"/>
              <a:t>10</a:t>
            </a:r>
            <a:r>
              <a:rPr kumimoji="1" lang="ja-JP" altLang="en-US" dirty="0" smtClean="0"/>
              <a:t>です。■</a:t>
            </a:r>
            <a:endParaRPr kumimoji="1" lang="en-US" altLang="ja-JP" dirty="0" smtClean="0"/>
          </a:p>
          <a:p>
            <a:r>
              <a:rPr kumimoji="1" lang="ja-JP" altLang="en-US" dirty="0" smtClean="0"/>
              <a:t>　次は，ベスト</a:t>
            </a:r>
            <a:r>
              <a:rPr kumimoji="1" lang="en-US" altLang="ja-JP" dirty="0" smtClean="0"/>
              <a:t>11</a:t>
            </a:r>
            <a:r>
              <a:rPr kumimoji="1" lang="ja-JP" altLang="en-US" dirty="0" smtClean="0"/>
              <a:t>～ベスト</a:t>
            </a:r>
            <a:r>
              <a:rPr kumimoji="1" lang="en-US" altLang="ja-JP" dirty="0" smtClean="0"/>
              <a:t>20</a:t>
            </a:r>
            <a:r>
              <a:rPr kumimoji="1" lang="ja-JP" altLang="en-US" dirty="0" smtClean="0"/>
              <a:t>です。</a:t>
            </a:r>
            <a:endParaRPr kumimoji="1" lang="en-US" altLang="ja-JP" dirty="0" smtClean="0"/>
          </a:p>
          <a:p>
            <a:r>
              <a:rPr kumimoji="1" lang="ja-JP" altLang="en-US" dirty="0" smtClean="0"/>
              <a:t>▲第１１位は，</a:t>
            </a:r>
            <a:r>
              <a:rPr kumimoji="1" lang="en-US" altLang="ja-JP" dirty="0" smtClean="0"/>
              <a:t>703</a:t>
            </a:r>
            <a:r>
              <a:rPr kumimoji="1" lang="ja-JP" altLang="en-US" dirty="0" smtClean="0"/>
              <a:t>条です。▲第１２位は，</a:t>
            </a:r>
            <a:r>
              <a:rPr kumimoji="1" lang="en-US" altLang="ja-JP" dirty="0" smtClean="0"/>
              <a:t>541</a:t>
            </a:r>
            <a:r>
              <a:rPr kumimoji="1" lang="ja-JP" altLang="en-US" dirty="0" smtClean="0"/>
              <a:t>条です。</a:t>
            </a:r>
            <a:endParaRPr kumimoji="1" lang="en-US" altLang="ja-JP" dirty="0" smtClean="0"/>
          </a:p>
          <a:p>
            <a:r>
              <a:rPr kumimoji="1" lang="ja-JP" altLang="en-US" dirty="0" smtClean="0"/>
              <a:t>▲第１３位は，</a:t>
            </a:r>
            <a:r>
              <a:rPr kumimoji="1" lang="en-US" altLang="ja-JP" dirty="0" smtClean="0"/>
              <a:t>95</a:t>
            </a:r>
            <a:r>
              <a:rPr kumimoji="1" lang="ja-JP" altLang="en-US" dirty="0" smtClean="0"/>
              <a:t>条です。▲第１４位は，</a:t>
            </a:r>
            <a:r>
              <a:rPr kumimoji="1" lang="en-US" altLang="ja-JP" dirty="0" smtClean="0"/>
              <a:t>601</a:t>
            </a:r>
            <a:r>
              <a:rPr kumimoji="1" lang="ja-JP" altLang="en-US" dirty="0" smtClean="0"/>
              <a:t>条です。▲第１５位は，</a:t>
            </a:r>
            <a:r>
              <a:rPr kumimoji="1" lang="en-US" altLang="ja-JP" dirty="0" smtClean="0"/>
              <a:t>110</a:t>
            </a:r>
            <a:r>
              <a:rPr kumimoji="1" lang="ja-JP" altLang="en-US" dirty="0" smtClean="0"/>
              <a:t>条です。</a:t>
            </a:r>
            <a:endParaRPr kumimoji="1" lang="en-US" altLang="ja-JP" dirty="0" smtClean="0"/>
          </a:p>
          <a:p>
            <a:r>
              <a:rPr kumimoji="1" lang="ja-JP" altLang="en-US" dirty="0" smtClean="0"/>
              <a:t>▲第１６位は，</a:t>
            </a:r>
            <a:r>
              <a:rPr kumimoji="1" lang="en-US" altLang="ja-JP" dirty="0" smtClean="0"/>
              <a:t>711</a:t>
            </a:r>
            <a:r>
              <a:rPr kumimoji="1" lang="ja-JP" altLang="en-US" dirty="0" smtClean="0"/>
              <a:t>条です。▲第１７位は，</a:t>
            </a:r>
            <a:r>
              <a:rPr kumimoji="1" lang="en-US" altLang="ja-JP" dirty="0" smtClean="0"/>
              <a:t>416</a:t>
            </a:r>
            <a:r>
              <a:rPr kumimoji="1" lang="ja-JP" altLang="en-US" dirty="0" smtClean="0"/>
              <a:t>条です。▲第１８位は，</a:t>
            </a:r>
            <a:r>
              <a:rPr kumimoji="1" lang="en-US" altLang="ja-JP" dirty="0" smtClean="0"/>
              <a:t>656</a:t>
            </a:r>
            <a:r>
              <a:rPr kumimoji="1" lang="ja-JP" altLang="en-US" dirty="0" smtClean="0"/>
              <a:t>条です。</a:t>
            </a:r>
            <a:endParaRPr kumimoji="1" lang="en-US" altLang="ja-JP" dirty="0" smtClean="0"/>
          </a:p>
          <a:p>
            <a:r>
              <a:rPr kumimoji="1" lang="ja-JP" altLang="en-US" dirty="0" smtClean="0"/>
              <a:t>▲第１９位は，</a:t>
            </a:r>
            <a:r>
              <a:rPr kumimoji="1" lang="en-US" altLang="ja-JP" dirty="0" smtClean="0"/>
              <a:t>723</a:t>
            </a:r>
            <a:r>
              <a:rPr kumimoji="1" lang="ja-JP" altLang="en-US" dirty="0" smtClean="0"/>
              <a:t>条です。▲第２０位は，</a:t>
            </a:r>
            <a:r>
              <a:rPr kumimoji="1" lang="en-US" altLang="ja-JP" dirty="0" smtClean="0"/>
              <a:t>770</a:t>
            </a:r>
            <a:r>
              <a:rPr kumimoji="1" lang="ja-JP" altLang="en-US" dirty="0" smtClean="0"/>
              <a:t>条です。■</a:t>
            </a:r>
            <a:endParaRPr kumimoji="1" lang="en-US" altLang="ja-JP" dirty="0" smtClean="0"/>
          </a:p>
          <a:p>
            <a:r>
              <a:rPr kumimoji="1" lang="ja-JP" altLang="en-US" dirty="0" smtClean="0"/>
              <a:t>　民法の適用ベスト</a:t>
            </a:r>
            <a:r>
              <a:rPr kumimoji="1" lang="en-US" altLang="ja-JP" dirty="0" smtClean="0"/>
              <a:t>20</a:t>
            </a:r>
            <a:r>
              <a:rPr kumimoji="1" lang="ja-JP" altLang="en-US" dirty="0" smtClean="0"/>
              <a:t>のそれぞれの条文がどのような条文であるのか，六法を開いて調べてみましょう。</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38</a:t>
            </a:fld>
            <a:endParaRPr kumimoji="1" lang="ja-JP" altLang="en-US"/>
          </a:p>
        </p:txBody>
      </p:sp>
    </p:spTree>
    <p:extLst>
      <p:ext uri="{BB962C8B-B14F-4D97-AF65-F5344CB8AC3E}">
        <p14:creationId xmlns:p14="http://schemas.microsoft.com/office/powerpoint/2010/main" val="2655839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1945</a:t>
            </a:r>
            <a:r>
              <a:rPr kumimoji="1" lang="ja-JP" altLang="en-US" dirty="0" smtClean="0"/>
              <a:t>年～</a:t>
            </a:r>
            <a:r>
              <a:rPr kumimoji="1" lang="en-US" altLang="ja-JP" dirty="0" smtClean="0"/>
              <a:t>2014</a:t>
            </a:r>
            <a:r>
              <a:rPr kumimoji="1" lang="ja-JP" altLang="en-US" dirty="0" smtClean="0"/>
              <a:t>年までの間に，裁判所によって頻繁に適用された条文の上位</a:t>
            </a:r>
            <a:r>
              <a:rPr kumimoji="1" lang="en-US" altLang="ja-JP" dirty="0" smtClean="0"/>
              <a:t>30</a:t>
            </a:r>
            <a:r>
              <a:rPr kumimoji="1" lang="ja-JP" altLang="en-US" dirty="0" smtClean="0"/>
              <a:t>位までを表にしてみました。</a:t>
            </a:r>
            <a:endParaRPr kumimoji="1" lang="en-US" altLang="ja-JP" dirty="0" smtClean="0"/>
          </a:p>
          <a:p>
            <a:r>
              <a:rPr kumimoji="1" lang="ja-JP" altLang="en-US" dirty="0" smtClean="0"/>
              <a:t>　適用頻度が高いというのは，実務上の重要性が高いことを示していますので，民法の適用頻度に関する民法適用▲ベスト</a:t>
            </a:r>
            <a:r>
              <a:rPr kumimoji="1" lang="en-US" altLang="ja-JP" dirty="0" smtClean="0"/>
              <a:t>30</a:t>
            </a:r>
            <a:r>
              <a:rPr kumimoji="1" lang="ja-JP" altLang="en-US" dirty="0" smtClean="0"/>
              <a:t>位くらいは，条文数を聞くと，それが，どのような内容の条文なのかをすぐに答えることができるようにしておくと，学習をするに際しても便利でしょう。</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39</a:t>
            </a:fld>
            <a:endParaRPr kumimoji="1" lang="ja-JP" altLang="en-US"/>
          </a:p>
        </p:txBody>
      </p:sp>
    </p:spTree>
    <p:extLst>
      <p:ext uri="{BB962C8B-B14F-4D97-AF65-F5344CB8AC3E}">
        <p14:creationId xmlns:p14="http://schemas.microsoft.com/office/powerpoint/2010/main" val="46480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練習問題の目次です。■</a:t>
            </a:r>
            <a:endParaRPr kumimoji="1" lang="en-US" altLang="ja-JP" dirty="0" smtClean="0"/>
          </a:p>
          <a:p>
            <a:r>
              <a:rPr kumimoji="1" lang="ja-JP" altLang="en-US" dirty="0" smtClean="0"/>
              <a:t>　テーマの区切りごとに練習問題を出しているので，そのテーマについて，理解が進んだかどうかをチェックし，答えることができない場合は，本文を復習したり，参考文献を読んだりして答えてください。■</a:t>
            </a:r>
            <a:endParaRPr kumimoji="1" lang="en-US" altLang="ja-JP" dirty="0" smtClean="0"/>
          </a:p>
          <a:p>
            <a:r>
              <a:rPr kumimoji="1" lang="ja-JP" altLang="en-US" dirty="0" smtClean="0"/>
              <a:t>　練習問題は，以下の通りです。</a:t>
            </a:r>
            <a:endParaRPr kumimoji="1" lang="en-US" altLang="ja-JP" dirty="0" smtClean="0"/>
          </a:p>
          <a:p>
            <a:r>
              <a:rPr kumimoji="1" lang="ja-JP" altLang="en-US" dirty="0" smtClean="0"/>
              <a:t>　★</a:t>
            </a:r>
            <a:r>
              <a:rPr lang="ja-JP" altLang="en-US" dirty="0" smtClean="0"/>
              <a:t>練習問題</a:t>
            </a:r>
            <a:r>
              <a:rPr lang="en-US" altLang="ja-JP" dirty="0" smtClean="0"/>
              <a:t>1</a:t>
            </a:r>
            <a:r>
              <a:rPr lang="ja-JP" altLang="en-US" dirty="0" smtClean="0"/>
              <a:t>：明治学院大学のけんがくの精神</a:t>
            </a:r>
            <a:endParaRPr lang="en-US" altLang="ja-JP" dirty="0" smtClean="0"/>
          </a:p>
          <a:p>
            <a:r>
              <a:rPr kumimoji="1" lang="ja-JP" altLang="en-US" dirty="0" smtClean="0"/>
              <a:t>　★練習問題</a:t>
            </a:r>
            <a:r>
              <a:rPr kumimoji="1" lang="en-US" altLang="ja-JP" dirty="0" smtClean="0"/>
              <a:t>2</a:t>
            </a:r>
            <a:r>
              <a:rPr kumimoji="1" lang="ja-JP" altLang="en-US" dirty="0" smtClean="0"/>
              <a:t>：法学部卒業生の売り</a:t>
            </a:r>
            <a:endParaRPr kumimoji="1" lang="en-US" altLang="ja-JP" dirty="0" smtClean="0"/>
          </a:p>
          <a:p>
            <a:r>
              <a:rPr lang="ja-JP" altLang="en-US" dirty="0" smtClean="0"/>
              <a:t>　★練習問題</a:t>
            </a:r>
            <a:r>
              <a:rPr lang="en-US" altLang="ja-JP" dirty="0" smtClean="0"/>
              <a:t>3</a:t>
            </a:r>
            <a:r>
              <a:rPr lang="ja-JP" altLang="en-US" dirty="0" smtClean="0"/>
              <a:t>：法律家の思考方法</a:t>
            </a:r>
            <a:endParaRPr lang="en-US" altLang="ja-JP" dirty="0" smtClean="0"/>
          </a:p>
          <a:p>
            <a:r>
              <a:rPr kumimoji="1" lang="ja-JP" altLang="en-US" dirty="0" smtClean="0"/>
              <a:t>　★練習問題</a:t>
            </a:r>
            <a:r>
              <a:rPr kumimoji="1" lang="en-US" altLang="ja-JP" dirty="0" smtClean="0"/>
              <a:t>4</a:t>
            </a:r>
            <a:r>
              <a:rPr kumimoji="1" lang="ja-JP" altLang="en-US" dirty="0" smtClean="0"/>
              <a:t>：民法の体系</a:t>
            </a:r>
            <a:endParaRPr kumimoji="1" lang="en-US" altLang="ja-JP" dirty="0" smtClean="0"/>
          </a:p>
          <a:p>
            <a:r>
              <a:rPr lang="ja-JP" altLang="en-US" dirty="0" smtClean="0"/>
              <a:t>　★練習問題</a:t>
            </a:r>
            <a:r>
              <a:rPr lang="en-US" altLang="ja-JP" dirty="0" smtClean="0"/>
              <a:t>5</a:t>
            </a:r>
            <a:r>
              <a:rPr lang="ja-JP" altLang="en-US" dirty="0" smtClean="0"/>
              <a:t>：民法▲適用条文▲ベスト</a:t>
            </a:r>
            <a:r>
              <a:rPr lang="en-US" altLang="ja-JP" dirty="0" smtClean="0"/>
              <a:t>10</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4</a:t>
            </a:fld>
            <a:endParaRPr kumimoji="1" lang="ja-JP" altLang="en-US"/>
          </a:p>
        </p:txBody>
      </p:sp>
    </p:spTree>
    <p:extLst>
      <p:ext uri="{BB962C8B-B14F-4D97-AF65-F5344CB8AC3E}">
        <p14:creationId xmlns:p14="http://schemas.microsoft.com/office/powerpoint/2010/main" val="1219508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kumimoji="1" lang="ja-JP" altLang="en-US" dirty="0" smtClean="0"/>
              <a:t>　民法の条文の中で，裁判所によって適用される頻度が高い条文について，上位</a:t>
            </a:r>
            <a:r>
              <a:rPr kumimoji="1" lang="en-US" altLang="ja-JP" dirty="0" smtClean="0"/>
              <a:t>30</a:t>
            </a:r>
            <a:r>
              <a:rPr kumimoji="1" lang="ja-JP" altLang="en-US" dirty="0" smtClean="0"/>
              <a:t>位が何かを推理しながら，見ていきましょう。</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40</a:t>
            </a:fld>
            <a:endParaRPr kumimoji="1" lang="ja-JP" altLang="en-US"/>
          </a:p>
        </p:txBody>
      </p:sp>
    </p:spTree>
    <p:extLst>
      <p:ext uri="{BB962C8B-B14F-4D97-AF65-F5344CB8AC3E}">
        <p14:creationId xmlns:p14="http://schemas.microsoft.com/office/powerpoint/2010/main" val="1515255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kumimoji="1" lang="ja-JP" altLang="en-US" dirty="0" smtClean="0"/>
              <a:t>　民法適用頻度の第</a:t>
            </a:r>
            <a:r>
              <a:rPr kumimoji="1" lang="en-US" altLang="ja-JP" dirty="0" smtClean="0"/>
              <a:t>1</a:t>
            </a:r>
            <a:r>
              <a:rPr kumimoji="1" lang="ja-JP" altLang="en-US" dirty="0" smtClean="0"/>
              <a:t>位は，一般不法行為の条文です。何条でしょうか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41</a:t>
            </a:fld>
            <a:endParaRPr kumimoji="1" lang="ja-JP" altLang="en-US"/>
          </a:p>
        </p:txBody>
      </p:sp>
    </p:spTree>
    <p:extLst>
      <p:ext uri="{BB962C8B-B14F-4D97-AF65-F5344CB8AC3E}">
        <p14:creationId xmlns:p14="http://schemas.microsoft.com/office/powerpoint/2010/main" val="2250938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1</a:t>
            </a:r>
            <a:r>
              <a:rPr kumimoji="1" lang="ja-JP" altLang="en-US" dirty="0" smtClean="0"/>
              <a:t>位は，</a:t>
            </a:r>
            <a:r>
              <a:rPr kumimoji="1" lang="en-US" altLang="ja-JP" dirty="0" smtClean="0"/>
              <a:t>709</a:t>
            </a:r>
            <a:r>
              <a:rPr kumimoji="1" lang="ja-JP" altLang="en-US" dirty="0" smtClean="0"/>
              <a:t>条（一般不法行為：</a:t>
            </a:r>
            <a:r>
              <a:rPr lang="ja-JP" altLang="en-US" dirty="0" smtClean="0"/>
              <a:t>不法行為による損害賠償</a:t>
            </a:r>
            <a:r>
              <a:rPr kumimoji="1" lang="ja-JP" altLang="en-US" dirty="0" smtClean="0"/>
              <a:t>）です。■</a:t>
            </a:r>
            <a:endParaRPr kumimoji="1" lang="en-US" altLang="ja-JP" dirty="0" smtClean="0"/>
          </a:p>
          <a:p>
            <a:r>
              <a:rPr kumimoji="1" lang="ja-JP" altLang="en-US" dirty="0" smtClean="0"/>
              <a:t>★第</a:t>
            </a:r>
            <a:r>
              <a:rPr kumimoji="1" lang="en-US" altLang="ja-JP" dirty="0" smtClean="0"/>
              <a:t>2</a:t>
            </a:r>
            <a:r>
              <a:rPr kumimoji="1" lang="ja-JP" altLang="en-US" dirty="0" smtClean="0"/>
              <a:t>位は，慰謝料請求の条文ですが，何条でしょうか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42</a:t>
            </a:fld>
            <a:endParaRPr kumimoji="1" lang="ja-JP" altLang="en-US"/>
          </a:p>
        </p:txBody>
      </p:sp>
    </p:spTree>
    <p:extLst>
      <p:ext uri="{BB962C8B-B14F-4D97-AF65-F5344CB8AC3E}">
        <p14:creationId xmlns:p14="http://schemas.microsoft.com/office/powerpoint/2010/main" val="1356039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2</a:t>
            </a:r>
            <a:r>
              <a:rPr kumimoji="1" lang="ja-JP" altLang="en-US" dirty="0" smtClean="0"/>
              <a:t>位は，</a:t>
            </a:r>
            <a:r>
              <a:rPr kumimoji="1" lang="en-US" altLang="ja-JP" dirty="0" smtClean="0"/>
              <a:t>710</a:t>
            </a:r>
            <a:r>
              <a:rPr kumimoji="1" lang="ja-JP" altLang="en-US" dirty="0" smtClean="0"/>
              <a:t>条（慰謝料請求権：</a:t>
            </a:r>
            <a:r>
              <a:rPr lang="ja-JP" altLang="en-US" dirty="0" smtClean="0"/>
              <a:t>財産以外の損害の賠償</a:t>
            </a:r>
            <a:r>
              <a:rPr kumimoji="1" lang="ja-JP" altLang="en-US" dirty="0" smtClean="0"/>
              <a:t>）です。■</a:t>
            </a:r>
            <a:endParaRPr kumimoji="1" lang="en-US" altLang="ja-JP" dirty="0" smtClean="0"/>
          </a:p>
          <a:p>
            <a:r>
              <a:rPr kumimoji="1" lang="ja-JP" altLang="en-US" dirty="0" smtClean="0"/>
              <a:t>★第３位は，過失ソウサイの条文ですが，何条でしょうか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43</a:t>
            </a:fld>
            <a:endParaRPr kumimoji="1" lang="ja-JP" altLang="en-US"/>
          </a:p>
        </p:txBody>
      </p:sp>
    </p:spTree>
    <p:extLst>
      <p:ext uri="{BB962C8B-B14F-4D97-AF65-F5344CB8AC3E}">
        <p14:creationId xmlns:p14="http://schemas.microsoft.com/office/powerpoint/2010/main" val="655850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3</a:t>
            </a:r>
            <a:r>
              <a:rPr kumimoji="1" lang="ja-JP" altLang="en-US" dirty="0" smtClean="0"/>
              <a:t>位は，</a:t>
            </a:r>
            <a:r>
              <a:rPr kumimoji="1" lang="en-US" altLang="ja-JP" dirty="0" smtClean="0"/>
              <a:t>722</a:t>
            </a:r>
            <a:r>
              <a:rPr kumimoji="1" lang="ja-JP" altLang="en-US" dirty="0" smtClean="0"/>
              <a:t>条（過失ソウサイ）です。■</a:t>
            </a:r>
            <a:endParaRPr kumimoji="1" lang="en-US" altLang="ja-JP" dirty="0" smtClean="0"/>
          </a:p>
          <a:p>
            <a:r>
              <a:rPr kumimoji="1" lang="ja-JP" altLang="en-US" dirty="0" smtClean="0"/>
              <a:t>★第</a:t>
            </a:r>
            <a:r>
              <a:rPr kumimoji="1" lang="en-US" altLang="ja-JP" dirty="0" smtClean="0"/>
              <a:t>4</a:t>
            </a:r>
            <a:r>
              <a:rPr kumimoji="1" lang="ja-JP" altLang="en-US" dirty="0" smtClean="0"/>
              <a:t>位は，使用者責任の条文ですが，何条でしょうか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44</a:t>
            </a:fld>
            <a:endParaRPr kumimoji="1" lang="ja-JP" altLang="en-US"/>
          </a:p>
        </p:txBody>
      </p:sp>
    </p:spTree>
    <p:extLst>
      <p:ext uri="{BB962C8B-B14F-4D97-AF65-F5344CB8AC3E}">
        <p14:creationId xmlns:p14="http://schemas.microsoft.com/office/powerpoint/2010/main" val="1594025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4</a:t>
            </a:r>
            <a:r>
              <a:rPr kumimoji="1" lang="ja-JP" altLang="en-US" dirty="0" smtClean="0"/>
              <a:t>位は，</a:t>
            </a:r>
            <a:r>
              <a:rPr kumimoji="1" lang="en-US" altLang="ja-JP" dirty="0" smtClean="0"/>
              <a:t>715</a:t>
            </a:r>
            <a:r>
              <a:rPr kumimoji="1" lang="ja-JP" altLang="en-US" dirty="0" smtClean="0"/>
              <a:t>条（使用者責任）です。■</a:t>
            </a:r>
            <a:endParaRPr kumimoji="1" lang="en-US" altLang="ja-JP" dirty="0" smtClean="0"/>
          </a:p>
          <a:p>
            <a:r>
              <a:rPr kumimoji="1" lang="ja-JP" altLang="en-US" dirty="0" smtClean="0"/>
              <a:t>★第５位は，債務不履行の条文ですが，何条でしょうか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45</a:t>
            </a:fld>
            <a:endParaRPr kumimoji="1" lang="ja-JP" altLang="en-US"/>
          </a:p>
        </p:txBody>
      </p:sp>
    </p:spTree>
    <p:extLst>
      <p:ext uri="{BB962C8B-B14F-4D97-AF65-F5344CB8AC3E}">
        <p14:creationId xmlns:p14="http://schemas.microsoft.com/office/powerpoint/2010/main" val="3910646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5</a:t>
            </a:r>
            <a:r>
              <a:rPr kumimoji="1" lang="ja-JP" altLang="en-US" dirty="0" smtClean="0"/>
              <a:t>位は，</a:t>
            </a:r>
            <a:r>
              <a:rPr kumimoji="1" lang="en-US" altLang="ja-JP" dirty="0" smtClean="0"/>
              <a:t>415</a:t>
            </a:r>
            <a:r>
              <a:rPr kumimoji="1" lang="ja-JP" altLang="en-US" dirty="0" smtClean="0"/>
              <a:t>条（債務不履行）です。■</a:t>
            </a:r>
            <a:endParaRPr kumimoji="1" lang="en-US" altLang="ja-JP" dirty="0" smtClean="0"/>
          </a:p>
          <a:p>
            <a:r>
              <a:rPr kumimoji="1" lang="ja-JP" altLang="en-US" dirty="0" smtClean="0"/>
              <a:t>★第６位は，民法の基本原則の条文ですが，何条でしょうか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46</a:t>
            </a:fld>
            <a:endParaRPr kumimoji="1" lang="ja-JP" altLang="en-US"/>
          </a:p>
        </p:txBody>
      </p:sp>
    </p:spTree>
    <p:extLst>
      <p:ext uri="{BB962C8B-B14F-4D97-AF65-F5344CB8AC3E}">
        <p14:creationId xmlns:p14="http://schemas.microsoft.com/office/powerpoint/2010/main" val="1956252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6</a:t>
            </a:r>
            <a:r>
              <a:rPr kumimoji="1" lang="ja-JP" altLang="en-US" dirty="0" smtClean="0"/>
              <a:t>位は，</a:t>
            </a:r>
            <a:r>
              <a:rPr kumimoji="1" lang="en-US" altLang="ja-JP" dirty="0" smtClean="0"/>
              <a:t>1</a:t>
            </a:r>
            <a:r>
              <a:rPr kumimoji="1" lang="ja-JP" altLang="en-US" dirty="0" smtClean="0"/>
              <a:t>条（民法の基本原則）です。■</a:t>
            </a:r>
            <a:endParaRPr kumimoji="1" lang="en-US" altLang="ja-JP" dirty="0" smtClean="0"/>
          </a:p>
          <a:p>
            <a:r>
              <a:rPr kumimoji="1" lang="ja-JP" altLang="en-US" dirty="0" smtClean="0"/>
              <a:t>★第７位は，共同不法行為の条文ですが，何条でしょうか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47</a:t>
            </a:fld>
            <a:endParaRPr kumimoji="1" lang="ja-JP" altLang="en-US"/>
          </a:p>
        </p:txBody>
      </p:sp>
    </p:spTree>
    <p:extLst>
      <p:ext uri="{BB962C8B-B14F-4D97-AF65-F5344CB8AC3E}">
        <p14:creationId xmlns:p14="http://schemas.microsoft.com/office/powerpoint/2010/main" val="837572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7</a:t>
            </a:r>
            <a:r>
              <a:rPr kumimoji="1" lang="ja-JP" altLang="en-US" dirty="0" smtClean="0"/>
              <a:t>位は，</a:t>
            </a:r>
            <a:r>
              <a:rPr kumimoji="1" lang="en-US" altLang="ja-JP" dirty="0" smtClean="0"/>
              <a:t>719</a:t>
            </a:r>
            <a:r>
              <a:rPr kumimoji="1" lang="ja-JP" altLang="en-US" dirty="0" smtClean="0"/>
              <a:t>条（共同不法行為）です。■</a:t>
            </a:r>
            <a:endParaRPr kumimoji="1" lang="en-US" altLang="ja-JP" dirty="0" smtClean="0"/>
          </a:p>
          <a:p>
            <a:r>
              <a:rPr kumimoji="1" lang="ja-JP" altLang="en-US" dirty="0" smtClean="0"/>
              <a:t>★第８位は，公序良俗の条文ですが，何条でしょうか</a:t>
            </a:r>
            <a:r>
              <a:rPr kumimoji="1" lang="en-US" altLang="ja-JP" dirty="0" smtClean="0"/>
              <a:t>?</a:t>
            </a:r>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48</a:t>
            </a:fld>
            <a:endParaRPr kumimoji="1" lang="ja-JP" altLang="en-US"/>
          </a:p>
        </p:txBody>
      </p:sp>
    </p:spTree>
    <p:extLst>
      <p:ext uri="{BB962C8B-B14F-4D97-AF65-F5344CB8AC3E}">
        <p14:creationId xmlns:p14="http://schemas.microsoft.com/office/powerpoint/2010/main" val="1124100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8</a:t>
            </a:r>
            <a:r>
              <a:rPr kumimoji="1" lang="ja-JP" altLang="en-US" dirty="0" smtClean="0"/>
              <a:t>位は，</a:t>
            </a:r>
            <a:r>
              <a:rPr kumimoji="1" lang="en-US" altLang="ja-JP" dirty="0" smtClean="0"/>
              <a:t>90</a:t>
            </a:r>
            <a:r>
              <a:rPr kumimoji="1" lang="ja-JP" altLang="en-US" dirty="0" smtClean="0"/>
              <a:t>条（公序良俗違反）です。■</a:t>
            </a:r>
            <a:endParaRPr kumimoji="1" lang="en-US" altLang="ja-JP" dirty="0" smtClean="0"/>
          </a:p>
          <a:p>
            <a:r>
              <a:rPr kumimoji="1" lang="ja-JP" altLang="en-US" dirty="0" smtClean="0"/>
              <a:t>★第９位は，不動産物権変動の対抗ヨウケンの条文ですが，何条でしょうか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49</a:t>
            </a:fld>
            <a:endParaRPr kumimoji="1" lang="ja-JP" altLang="en-US"/>
          </a:p>
        </p:txBody>
      </p:sp>
    </p:spTree>
    <p:extLst>
      <p:ext uri="{BB962C8B-B14F-4D97-AF65-F5344CB8AC3E}">
        <p14:creationId xmlns:p14="http://schemas.microsoft.com/office/powerpoint/2010/main" val="398245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明治学院大学の「</a:t>
            </a:r>
            <a:r>
              <a:rPr kumimoji="1" lang="ja-JP" altLang="en-US" dirty="0" err="1" smtClean="0"/>
              <a:t>けんがくの</a:t>
            </a:r>
            <a:r>
              <a:rPr kumimoji="1" lang="ja-JP" altLang="en-US" dirty="0" smtClean="0"/>
              <a:t>精神（</a:t>
            </a:r>
            <a:r>
              <a:rPr kumimoji="1" lang="en-US" altLang="ja-JP" dirty="0" smtClean="0"/>
              <a:t>Founding spirit</a:t>
            </a:r>
            <a:r>
              <a:rPr kumimoji="1" lang="en-US" altLang="ja-JP" baseline="0" dirty="0" smtClean="0"/>
              <a:t> of School</a:t>
            </a:r>
            <a:r>
              <a:rPr kumimoji="1" lang="ja-JP" altLang="en-US" dirty="0" smtClean="0"/>
              <a:t>）」とは何でしょうか</a:t>
            </a:r>
            <a:r>
              <a:rPr kumimoji="1" lang="en-US" altLang="ja-JP" dirty="0" smtClean="0"/>
              <a:t>?</a:t>
            </a:r>
            <a:r>
              <a:rPr kumimoji="1" lang="ja-JP" altLang="en-US" dirty="0" smtClean="0"/>
              <a:t>■</a:t>
            </a:r>
            <a:endParaRPr kumimoji="1" lang="en-US" altLang="ja-JP" dirty="0" smtClean="0"/>
          </a:p>
          <a:p>
            <a:r>
              <a:rPr kumimoji="1" lang="ja-JP" altLang="en-US" dirty="0" smtClean="0"/>
              <a:t>　本論に入る前に，私が勤務している明治学院大学の「</a:t>
            </a:r>
            <a:r>
              <a:rPr kumimoji="1" lang="ja-JP" altLang="en-US" dirty="0" err="1" smtClean="0"/>
              <a:t>けんがくの</a:t>
            </a:r>
            <a:r>
              <a:rPr kumimoji="1" lang="ja-JP" altLang="en-US" dirty="0" smtClean="0"/>
              <a:t>精神」について考えることにします。</a:t>
            </a:r>
            <a:endParaRPr kumimoji="1" lang="en-US" altLang="ja-JP" dirty="0" smtClean="0"/>
          </a:p>
          <a:p>
            <a:pPr marL="0" lvl="1" defTabSz="948233">
              <a:defRPr/>
            </a:pPr>
            <a:r>
              <a:rPr kumimoji="1" lang="ja-JP" altLang="en-US" dirty="0" smtClean="0"/>
              <a:t>　明治学院大学 学則の第</a:t>
            </a:r>
            <a:r>
              <a:rPr kumimoji="1" lang="en-US" altLang="ja-JP" dirty="0" smtClean="0"/>
              <a:t>1</a:t>
            </a:r>
            <a:r>
              <a:rPr kumimoji="1" lang="ja-JP" altLang="en-US" dirty="0" smtClean="0"/>
              <a:t>条は，以下のように規定しています。</a:t>
            </a:r>
            <a:endParaRPr kumimoji="1" lang="en-US" altLang="ja-JP" dirty="0" smtClean="0"/>
          </a:p>
          <a:p>
            <a:pPr marL="0" lvl="1" defTabSz="948233">
              <a:defRPr/>
            </a:pPr>
            <a:r>
              <a:rPr kumimoji="1" lang="ja-JP" altLang="en-US" dirty="0" smtClean="0"/>
              <a:t>　★「</a:t>
            </a:r>
            <a:r>
              <a:rPr lang="ja-JP" altLang="en-US" sz="3700" dirty="0"/>
              <a:t>明治学院大学は，基督教による</a:t>
            </a:r>
            <a:r>
              <a:rPr lang="ja-JP" altLang="en-US" sz="3700" dirty="0">
                <a:hlinkClick r:id="" action="ppaction://noaction"/>
              </a:rPr>
              <a:t>人格教育</a:t>
            </a:r>
            <a:r>
              <a:rPr lang="ja-JP" altLang="en-US" sz="3700" dirty="0"/>
              <a:t>を基礎とし，広く教養を培うとともに，</a:t>
            </a:r>
            <a:endParaRPr lang="en-US" altLang="ja-JP" sz="3700" dirty="0"/>
          </a:p>
          <a:p>
            <a:pPr marL="0" lvl="1" defTabSz="948233">
              <a:defRPr/>
            </a:pPr>
            <a:r>
              <a:rPr lang="ja-JP" altLang="en-US" sz="3700" dirty="0"/>
              <a:t>　★深く専門の学芸を教授研究し，知的応用能力を発揮させることを目的とする。</a:t>
            </a:r>
            <a:r>
              <a:rPr kumimoji="1" lang="ja-JP" altLang="en-US" dirty="0" smtClean="0"/>
              <a:t>」</a:t>
            </a:r>
            <a:endParaRPr kumimoji="1" lang="en-US" altLang="ja-JP" dirty="0" smtClean="0"/>
          </a:p>
          <a:p>
            <a:pPr marL="0" lvl="1" defTabSz="948233">
              <a:defRPr/>
            </a:pPr>
            <a:r>
              <a:rPr kumimoji="1" lang="ja-JP" altLang="en-US" dirty="0" smtClean="0"/>
              <a:t>　ここでいう，人格教育における「人格とは何か</a:t>
            </a:r>
            <a:r>
              <a:rPr kumimoji="1" lang="en-US" altLang="ja-JP" dirty="0" smtClean="0"/>
              <a:t>?</a:t>
            </a:r>
            <a:r>
              <a:rPr kumimoji="1" lang="ja-JP" altLang="en-US" dirty="0" smtClean="0"/>
              <a:t>」，「人格形成はどのようにして行われるのか</a:t>
            </a:r>
            <a:r>
              <a:rPr kumimoji="1" lang="en-US" altLang="ja-JP" dirty="0" smtClean="0"/>
              <a:t>?</a:t>
            </a:r>
            <a:r>
              <a:rPr kumimoji="1" lang="ja-JP" altLang="en-US" dirty="0" smtClean="0"/>
              <a:t>」について興味のある方は，アンダーラインが引かれている項目をクリックしてください。人格形成の方法について学ぶことができます。</a:t>
            </a:r>
            <a:endParaRPr kumimoji="1" lang="en-US" altLang="ja-JP" dirty="0" smtClean="0"/>
          </a:p>
          <a:p>
            <a:pPr marL="0" lvl="1" defTabSz="948233">
              <a:defRPr/>
            </a:pPr>
            <a:r>
              <a:rPr kumimoji="1" lang="ja-JP" altLang="en-US" dirty="0" smtClean="0"/>
              <a:t>　その項目を読み終わって，そこにある「</a:t>
            </a:r>
            <a:r>
              <a:rPr kumimoji="1" lang="ja-JP" altLang="en-US" dirty="0" err="1" smtClean="0"/>
              <a:t>けんがくの</a:t>
            </a:r>
            <a:r>
              <a:rPr kumimoji="1" lang="ja-JP" altLang="en-US" dirty="0" smtClean="0"/>
              <a:t>精神」の項目をクリックすると，また，この箇所に戻ってくることができます。</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5</a:t>
            </a:fld>
            <a:endParaRPr kumimoji="1" lang="ja-JP" altLang="en-US"/>
          </a:p>
        </p:txBody>
      </p:sp>
    </p:spTree>
    <p:extLst>
      <p:ext uri="{BB962C8B-B14F-4D97-AF65-F5344CB8AC3E}">
        <p14:creationId xmlns:p14="http://schemas.microsoft.com/office/powerpoint/2010/main" val="13850453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9</a:t>
            </a:r>
            <a:r>
              <a:rPr kumimoji="1" lang="ja-JP" altLang="en-US" dirty="0" smtClean="0"/>
              <a:t>位は，</a:t>
            </a:r>
            <a:r>
              <a:rPr kumimoji="1" lang="en-US" altLang="ja-JP" dirty="0" smtClean="0"/>
              <a:t>177</a:t>
            </a:r>
            <a:r>
              <a:rPr kumimoji="1" lang="ja-JP" altLang="en-US" dirty="0" smtClean="0"/>
              <a:t>条（不動産物権変動の対抗要件）です。■</a:t>
            </a:r>
            <a:endParaRPr kumimoji="1" lang="en-US" altLang="ja-JP" dirty="0" smtClean="0"/>
          </a:p>
          <a:p>
            <a:r>
              <a:rPr kumimoji="1" lang="ja-JP" altLang="en-US" dirty="0" smtClean="0"/>
              <a:t>★第１０位は，賃貸借の無断譲渡・転貸の条文ですが，何条でしょうか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50</a:t>
            </a:fld>
            <a:endParaRPr kumimoji="1" lang="ja-JP" altLang="en-US"/>
          </a:p>
        </p:txBody>
      </p:sp>
    </p:spTree>
    <p:extLst>
      <p:ext uri="{BB962C8B-B14F-4D97-AF65-F5344CB8AC3E}">
        <p14:creationId xmlns:p14="http://schemas.microsoft.com/office/powerpoint/2010/main" val="3665255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10</a:t>
            </a:r>
            <a:r>
              <a:rPr kumimoji="1" lang="ja-JP" altLang="en-US" dirty="0" smtClean="0"/>
              <a:t>位は，</a:t>
            </a:r>
            <a:r>
              <a:rPr kumimoji="1" lang="en-US" altLang="ja-JP" dirty="0" smtClean="0"/>
              <a:t>612</a:t>
            </a:r>
            <a:r>
              <a:rPr kumimoji="1" lang="ja-JP" altLang="en-US" dirty="0" smtClean="0"/>
              <a:t>条（賃借権の無断譲渡･無断転貸の禁止）です。■</a:t>
            </a:r>
            <a:endParaRPr kumimoji="1" lang="en-US" altLang="ja-JP" dirty="0" smtClean="0"/>
          </a:p>
          <a:p>
            <a:r>
              <a:rPr kumimoji="1" lang="ja-JP" altLang="en-US" dirty="0" smtClean="0"/>
              <a:t>★第１１～</a:t>
            </a:r>
            <a:r>
              <a:rPr kumimoji="1" lang="en-US" altLang="ja-JP" dirty="0" smtClean="0"/>
              <a:t>15</a:t>
            </a:r>
            <a:r>
              <a:rPr kumimoji="1" lang="ja-JP" altLang="en-US" dirty="0" smtClean="0"/>
              <a:t>位は，何条でしょうか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51</a:t>
            </a:fld>
            <a:endParaRPr kumimoji="1" lang="ja-JP" altLang="en-US"/>
          </a:p>
        </p:txBody>
      </p:sp>
    </p:spTree>
    <p:extLst>
      <p:ext uri="{BB962C8B-B14F-4D97-AF65-F5344CB8AC3E}">
        <p14:creationId xmlns:p14="http://schemas.microsoft.com/office/powerpoint/2010/main" val="23839342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11</a:t>
            </a:r>
            <a:r>
              <a:rPr kumimoji="1" lang="ja-JP" altLang="en-US" dirty="0" smtClean="0"/>
              <a:t>位は，不当利得，第</a:t>
            </a:r>
            <a:r>
              <a:rPr kumimoji="1" lang="en-US" altLang="ja-JP" dirty="0" smtClean="0"/>
              <a:t>12</a:t>
            </a:r>
            <a:r>
              <a:rPr kumimoji="1" lang="ja-JP" altLang="en-US" dirty="0" smtClean="0"/>
              <a:t>条は，契約解除，第</a:t>
            </a:r>
            <a:r>
              <a:rPr kumimoji="1" lang="en-US" altLang="ja-JP" dirty="0" smtClean="0"/>
              <a:t>13</a:t>
            </a:r>
            <a:r>
              <a:rPr kumimoji="1" lang="ja-JP" altLang="en-US" dirty="0" smtClean="0"/>
              <a:t>位は，錯誤，</a:t>
            </a:r>
            <a:endParaRPr kumimoji="1" lang="en-US" altLang="ja-JP" dirty="0" smtClean="0"/>
          </a:p>
          <a:p>
            <a:r>
              <a:rPr kumimoji="1" lang="ja-JP" altLang="en-US" dirty="0" smtClean="0"/>
              <a:t>第</a:t>
            </a:r>
            <a:r>
              <a:rPr kumimoji="1" lang="en-US" altLang="ja-JP" dirty="0" smtClean="0"/>
              <a:t>14</a:t>
            </a:r>
            <a:r>
              <a:rPr kumimoji="1" lang="ja-JP" altLang="en-US" dirty="0" smtClean="0"/>
              <a:t>位は，賃貸借の冒頭条文，第</a:t>
            </a:r>
            <a:r>
              <a:rPr kumimoji="1" lang="en-US" altLang="ja-JP" dirty="0" smtClean="0"/>
              <a:t>15</a:t>
            </a:r>
            <a:r>
              <a:rPr kumimoji="1" lang="ja-JP" altLang="en-US" dirty="0" smtClean="0"/>
              <a:t>位は，</a:t>
            </a:r>
            <a:r>
              <a:rPr lang="ja-JP" altLang="en-US" dirty="0" smtClean="0"/>
              <a:t>権限外の行為のヒョウケン代理の規定です。■</a:t>
            </a:r>
            <a:endParaRPr lang="en-US" altLang="ja-JP" dirty="0" smtClean="0"/>
          </a:p>
          <a:p>
            <a:r>
              <a:rPr kumimoji="1" lang="ja-JP" altLang="en-US" dirty="0" smtClean="0"/>
              <a:t>★それぞれ，何条でしょうか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52</a:t>
            </a:fld>
            <a:endParaRPr kumimoji="1" lang="ja-JP" altLang="en-US"/>
          </a:p>
        </p:txBody>
      </p:sp>
    </p:spTree>
    <p:extLst>
      <p:ext uri="{BB962C8B-B14F-4D97-AF65-F5344CB8AC3E}">
        <p14:creationId xmlns:p14="http://schemas.microsoft.com/office/powerpoint/2010/main" val="1741402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11</a:t>
            </a:r>
            <a:r>
              <a:rPr kumimoji="1" lang="ja-JP" altLang="en-US" dirty="0" smtClean="0"/>
              <a:t>位は，</a:t>
            </a:r>
            <a:r>
              <a:rPr kumimoji="1" lang="en-US" altLang="ja-JP" dirty="0" smtClean="0"/>
              <a:t>703</a:t>
            </a:r>
            <a:r>
              <a:rPr kumimoji="1" lang="ja-JP" altLang="en-US" dirty="0" smtClean="0"/>
              <a:t>条（不当利得），第</a:t>
            </a:r>
            <a:r>
              <a:rPr kumimoji="1" lang="en-US" altLang="ja-JP" dirty="0" smtClean="0"/>
              <a:t>12</a:t>
            </a:r>
            <a:r>
              <a:rPr kumimoji="1" lang="ja-JP" altLang="en-US" dirty="0" smtClean="0"/>
              <a:t>位は，</a:t>
            </a:r>
            <a:r>
              <a:rPr kumimoji="1" lang="en-US" altLang="ja-JP" dirty="0" smtClean="0"/>
              <a:t>541</a:t>
            </a:r>
            <a:r>
              <a:rPr kumimoji="1" lang="ja-JP" altLang="en-US" dirty="0" smtClean="0"/>
              <a:t>条（履行遅滞の場合の契約解除の要件），第</a:t>
            </a:r>
            <a:r>
              <a:rPr kumimoji="1" lang="en-US" altLang="ja-JP" dirty="0" smtClean="0"/>
              <a:t>13</a:t>
            </a:r>
            <a:r>
              <a:rPr kumimoji="1" lang="ja-JP" altLang="en-US" dirty="0" smtClean="0"/>
              <a:t>位は，</a:t>
            </a:r>
            <a:r>
              <a:rPr kumimoji="1" lang="en-US" altLang="ja-JP" dirty="0" smtClean="0"/>
              <a:t>95</a:t>
            </a:r>
            <a:r>
              <a:rPr kumimoji="1" lang="ja-JP" altLang="en-US" dirty="0" smtClean="0"/>
              <a:t>条（錯誤），第</a:t>
            </a:r>
            <a:r>
              <a:rPr kumimoji="1" lang="en-US" altLang="ja-JP" dirty="0" smtClean="0"/>
              <a:t>14</a:t>
            </a:r>
            <a:r>
              <a:rPr kumimoji="1" lang="ja-JP" altLang="en-US" dirty="0" smtClean="0"/>
              <a:t>位は，</a:t>
            </a:r>
            <a:r>
              <a:rPr kumimoji="1" lang="en-US" altLang="ja-JP" dirty="0" smtClean="0"/>
              <a:t>601</a:t>
            </a:r>
            <a:r>
              <a:rPr kumimoji="1" lang="ja-JP" altLang="en-US" dirty="0" smtClean="0"/>
              <a:t>条（賃貸借の冒頭条文），第</a:t>
            </a:r>
            <a:r>
              <a:rPr kumimoji="1" lang="en-US" altLang="ja-JP" dirty="0" smtClean="0"/>
              <a:t>15</a:t>
            </a:r>
            <a:r>
              <a:rPr kumimoji="1" lang="ja-JP" altLang="en-US" dirty="0" smtClean="0"/>
              <a:t>位は，</a:t>
            </a:r>
            <a:r>
              <a:rPr kumimoji="1" lang="en-US" altLang="ja-JP" dirty="0" smtClean="0"/>
              <a:t>110</a:t>
            </a:r>
            <a:r>
              <a:rPr kumimoji="1" lang="ja-JP" altLang="en-US" dirty="0" smtClean="0"/>
              <a:t>条（権限外の行為のヒョウケン代理）です。■</a:t>
            </a:r>
            <a:endParaRPr kumimoji="1" lang="en-US" altLang="ja-JP" dirty="0" smtClean="0"/>
          </a:p>
          <a:p>
            <a:r>
              <a:rPr kumimoji="1" lang="ja-JP" altLang="en-US" dirty="0" smtClean="0"/>
              <a:t>★第</a:t>
            </a:r>
            <a:r>
              <a:rPr kumimoji="1" lang="en-US" altLang="ja-JP" dirty="0" smtClean="0"/>
              <a:t>1</a:t>
            </a:r>
            <a:r>
              <a:rPr kumimoji="1" lang="ja-JP" altLang="en-US" dirty="0" smtClean="0"/>
              <a:t>６位は，近親者の慰謝料請求，第</a:t>
            </a:r>
            <a:r>
              <a:rPr kumimoji="1" lang="en-US" altLang="ja-JP" dirty="0" smtClean="0"/>
              <a:t>1</a:t>
            </a:r>
            <a:r>
              <a:rPr kumimoji="1" lang="ja-JP" altLang="en-US" dirty="0" smtClean="0"/>
              <a:t>７位は，損害賠償請求の範囲，第</a:t>
            </a:r>
            <a:r>
              <a:rPr kumimoji="1" lang="en-US" altLang="ja-JP" dirty="0" smtClean="0"/>
              <a:t>1</a:t>
            </a:r>
            <a:r>
              <a:rPr kumimoji="1" lang="ja-JP" altLang="en-US" dirty="0" smtClean="0"/>
              <a:t>８位は，名誉毀損，第</a:t>
            </a:r>
            <a:r>
              <a:rPr kumimoji="1" lang="en-US" altLang="ja-JP" dirty="0" smtClean="0"/>
              <a:t>19</a:t>
            </a:r>
            <a:r>
              <a:rPr kumimoji="1" lang="ja-JP" altLang="en-US" dirty="0" smtClean="0"/>
              <a:t>位は準委任，第</a:t>
            </a:r>
            <a:r>
              <a:rPr kumimoji="1" lang="en-US" altLang="ja-JP" dirty="0" smtClean="0"/>
              <a:t>20</a:t>
            </a:r>
            <a:r>
              <a:rPr kumimoji="1" lang="ja-JP" altLang="en-US" dirty="0" smtClean="0"/>
              <a:t>位は，裁判上の離婚です。</a:t>
            </a:r>
            <a:r>
              <a:rPr lang="ja-JP" altLang="en-US" dirty="0" smtClean="0"/>
              <a:t>■</a:t>
            </a:r>
            <a:endParaRPr lang="en-US" altLang="ja-JP" dirty="0" smtClean="0"/>
          </a:p>
          <a:p>
            <a:r>
              <a:rPr kumimoji="1" lang="ja-JP" altLang="en-US" dirty="0" smtClean="0"/>
              <a:t>　それぞれ，何条でしょうか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53</a:t>
            </a:fld>
            <a:endParaRPr kumimoji="1" lang="ja-JP" altLang="en-US"/>
          </a:p>
        </p:txBody>
      </p:sp>
    </p:spTree>
    <p:extLst>
      <p:ext uri="{BB962C8B-B14F-4D97-AF65-F5344CB8AC3E}">
        <p14:creationId xmlns:p14="http://schemas.microsoft.com/office/powerpoint/2010/main" val="8179067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16</a:t>
            </a:r>
            <a:r>
              <a:rPr kumimoji="1" lang="ja-JP" altLang="en-US" dirty="0" smtClean="0"/>
              <a:t>位は，</a:t>
            </a:r>
            <a:r>
              <a:rPr kumimoji="1" lang="en-US" altLang="ja-JP" dirty="0" smtClean="0"/>
              <a:t>711</a:t>
            </a:r>
            <a:r>
              <a:rPr kumimoji="1" lang="ja-JP" altLang="en-US" dirty="0" smtClean="0"/>
              <a:t>条（近親者の慰謝料請求），第</a:t>
            </a:r>
            <a:r>
              <a:rPr kumimoji="1" lang="en-US" altLang="ja-JP" dirty="0" smtClean="0"/>
              <a:t>17</a:t>
            </a:r>
            <a:r>
              <a:rPr kumimoji="1" lang="ja-JP" altLang="en-US" dirty="0" smtClean="0"/>
              <a:t>位は，</a:t>
            </a:r>
            <a:r>
              <a:rPr kumimoji="1" lang="en-US" altLang="ja-JP" dirty="0" smtClean="0"/>
              <a:t>416</a:t>
            </a:r>
            <a:r>
              <a:rPr kumimoji="1" lang="ja-JP" altLang="en-US" dirty="0" smtClean="0"/>
              <a:t>条（損害賠償の範囲），第</a:t>
            </a:r>
            <a:r>
              <a:rPr kumimoji="1" lang="en-US" altLang="ja-JP" dirty="0" smtClean="0"/>
              <a:t>18</a:t>
            </a:r>
            <a:r>
              <a:rPr kumimoji="1" lang="ja-JP" altLang="en-US" dirty="0" smtClean="0"/>
              <a:t>位は，</a:t>
            </a:r>
            <a:r>
              <a:rPr kumimoji="1" lang="en-US" altLang="ja-JP" dirty="0" smtClean="0"/>
              <a:t>723</a:t>
            </a:r>
            <a:r>
              <a:rPr kumimoji="1" lang="ja-JP" altLang="en-US" dirty="0" smtClean="0"/>
              <a:t>条（名誉毀損），</a:t>
            </a:r>
            <a:endParaRPr kumimoji="1" lang="en-US" altLang="ja-JP" dirty="0" smtClean="0"/>
          </a:p>
          <a:p>
            <a:r>
              <a:rPr kumimoji="1" lang="ja-JP" altLang="en-US" dirty="0" smtClean="0"/>
              <a:t>第</a:t>
            </a:r>
            <a:r>
              <a:rPr kumimoji="1" lang="en-US" altLang="ja-JP" dirty="0" smtClean="0"/>
              <a:t>19</a:t>
            </a:r>
            <a:r>
              <a:rPr kumimoji="1" lang="ja-JP" altLang="en-US" dirty="0" smtClean="0"/>
              <a:t>位は，</a:t>
            </a:r>
            <a:r>
              <a:rPr kumimoji="1" lang="en-US" altLang="ja-JP" dirty="0" smtClean="0"/>
              <a:t>656</a:t>
            </a:r>
            <a:r>
              <a:rPr kumimoji="1" lang="ja-JP" altLang="en-US" dirty="0" smtClean="0"/>
              <a:t>条（準委任），第</a:t>
            </a:r>
            <a:r>
              <a:rPr kumimoji="1" lang="en-US" altLang="ja-JP" dirty="0" smtClean="0"/>
              <a:t>20</a:t>
            </a:r>
            <a:r>
              <a:rPr kumimoji="1" lang="ja-JP" altLang="en-US" dirty="0" smtClean="0"/>
              <a:t>位は，</a:t>
            </a:r>
            <a:r>
              <a:rPr kumimoji="1" lang="en-US" altLang="ja-JP" dirty="0" smtClean="0"/>
              <a:t>770</a:t>
            </a:r>
            <a:r>
              <a:rPr kumimoji="1" lang="ja-JP" altLang="en-US" dirty="0" smtClean="0"/>
              <a:t>条（裁判上の離婚）です。■</a:t>
            </a:r>
            <a:endParaRPr kumimoji="1" lang="en-US" altLang="ja-JP" dirty="0" smtClean="0"/>
          </a:p>
          <a:p>
            <a:r>
              <a:rPr kumimoji="1" lang="ja-JP" altLang="en-US" dirty="0" smtClean="0"/>
              <a:t>★第２１位は，土地・工作物責任，第</a:t>
            </a:r>
            <a:r>
              <a:rPr kumimoji="1" lang="en-US" altLang="ja-JP" dirty="0" smtClean="0"/>
              <a:t>22</a:t>
            </a:r>
            <a:r>
              <a:rPr kumimoji="1" lang="ja-JP" altLang="en-US" dirty="0" smtClean="0"/>
              <a:t>位は，不法行為の消滅時効，第</a:t>
            </a:r>
            <a:r>
              <a:rPr kumimoji="1" lang="en-US" altLang="ja-JP" dirty="0" smtClean="0"/>
              <a:t>23</a:t>
            </a:r>
            <a:r>
              <a:rPr kumimoji="1" lang="ja-JP" altLang="en-US" dirty="0" smtClean="0"/>
              <a:t>位は，委任の受任者の注意義務，第２４位は売買の冒頭条文，第</a:t>
            </a:r>
            <a:r>
              <a:rPr kumimoji="1" lang="en-US" altLang="ja-JP" dirty="0" smtClean="0"/>
              <a:t>2</a:t>
            </a:r>
            <a:r>
              <a:rPr kumimoji="1" lang="ja-JP" altLang="en-US" dirty="0" smtClean="0"/>
              <a:t>５位は，賃貸借について，使用貸借の規定の準用規定です。</a:t>
            </a:r>
            <a:r>
              <a:rPr lang="ja-JP" altLang="en-US" dirty="0" smtClean="0"/>
              <a:t>■</a:t>
            </a:r>
            <a:endParaRPr lang="en-US" altLang="ja-JP" dirty="0" smtClean="0"/>
          </a:p>
          <a:p>
            <a:r>
              <a:rPr kumimoji="1" lang="ja-JP" altLang="en-US" dirty="0" smtClean="0"/>
              <a:t>　それぞれ，何条でしょうか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54</a:t>
            </a:fld>
            <a:endParaRPr kumimoji="1" lang="ja-JP" altLang="en-US"/>
          </a:p>
        </p:txBody>
      </p:sp>
    </p:spTree>
    <p:extLst>
      <p:ext uri="{BB962C8B-B14F-4D97-AF65-F5344CB8AC3E}">
        <p14:creationId xmlns:p14="http://schemas.microsoft.com/office/powerpoint/2010/main" val="6656826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a:t>
            </a:r>
            <a:r>
              <a:rPr kumimoji="1" lang="en-US" altLang="ja-JP" dirty="0" smtClean="0"/>
              <a:t>21</a:t>
            </a:r>
            <a:r>
              <a:rPr kumimoji="1" lang="ja-JP" altLang="en-US" dirty="0" smtClean="0"/>
              <a:t>位は，</a:t>
            </a:r>
            <a:r>
              <a:rPr kumimoji="1" lang="en-US" altLang="ja-JP" dirty="0" smtClean="0"/>
              <a:t>717</a:t>
            </a:r>
            <a:r>
              <a:rPr kumimoji="1" lang="ja-JP" altLang="en-US" dirty="0" smtClean="0"/>
              <a:t>条（土地工作物責任），第</a:t>
            </a:r>
            <a:r>
              <a:rPr kumimoji="1" lang="en-US" altLang="ja-JP" dirty="0" smtClean="0"/>
              <a:t>22</a:t>
            </a:r>
            <a:r>
              <a:rPr kumimoji="1" lang="ja-JP" altLang="en-US" dirty="0" smtClean="0"/>
              <a:t>位は，</a:t>
            </a:r>
            <a:r>
              <a:rPr kumimoji="1" lang="en-US" altLang="ja-JP" dirty="0" smtClean="0"/>
              <a:t>724</a:t>
            </a:r>
            <a:r>
              <a:rPr kumimoji="1" lang="ja-JP" altLang="en-US" dirty="0" smtClean="0"/>
              <a:t>条（不法行為に基づく損害賠償請求権の消滅時効），第</a:t>
            </a:r>
            <a:r>
              <a:rPr kumimoji="1" lang="en-US" altLang="ja-JP" dirty="0" smtClean="0"/>
              <a:t>23</a:t>
            </a:r>
            <a:r>
              <a:rPr kumimoji="1" lang="ja-JP" altLang="en-US" dirty="0" smtClean="0"/>
              <a:t>位は，</a:t>
            </a:r>
            <a:r>
              <a:rPr kumimoji="1" lang="en-US" altLang="ja-JP" dirty="0" smtClean="0"/>
              <a:t>644</a:t>
            </a:r>
            <a:r>
              <a:rPr kumimoji="1" lang="ja-JP" altLang="en-US" dirty="0" smtClean="0"/>
              <a:t>条（委任者の注意義務），</a:t>
            </a:r>
            <a:endParaRPr kumimoji="1" lang="en-US" altLang="ja-JP" dirty="0" smtClean="0"/>
          </a:p>
          <a:p>
            <a:r>
              <a:rPr kumimoji="1" lang="ja-JP" altLang="en-US" dirty="0" smtClean="0"/>
              <a:t>第</a:t>
            </a:r>
            <a:r>
              <a:rPr kumimoji="1" lang="en-US" altLang="ja-JP" dirty="0" smtClean="0"/>
              <a:t>24</a:t>
            </a:r>
            <a:r>
              <a:rPr kumimoji="1" lang="ja-JP" altLang="en-US" dirty="0" smtClean="0"/>
              <a:t>位は，</a:t>
            </a:r>
            <a:r>
              <a:rPr kumimoji="1" lang="en-US" altLang="ja-JP" dirty="0" smtClean="0"/>
              <a:t>555</a:t>
            </a:r>
            <a:r>
              <a:rPr kumimoji="1" lang="ja-JP" altLang="en-US" dirty="0" smtClean="0"/>
              <a:t>条（売買契約の冒頭条文），第</a:t>
            </a:r>
            <a:r>
              <a:rPr kumimoji="1" lang="en-US" altLang="ja-JP" dirty="0" smtClean="0"/>
              <a:t>25</a:t>
            </a:r>
            <a:r>
              <a:rPr kumimoji="1" lang="ja-JP" altLang="en-US" dirty="0" smtClean="0"/>
              <a:t>位は，</a:t>
            </a:r>
            <a:r>
              <a:rPr kumimoji="1" lang="en-US" altLang="ja-JP" dirty="0" smtClean="0"/>
              <a:t>616</a:t>
            </a:r>
            <a:r>
              <a:rPr kumimoji="1" lang="ja-JP" altLang="en-US" dirty="0" smtClean="0"/>
              <a:t>条（使用貸借の規定の賃貸借への準用）です。■</a:t>
            </a:r>
            <a:endParaRPr kumimoji="1" lang="en-US" altLang="ja-JP" dirty="0" smtClean="0"/>
          </a:p>
          <a:p>
            <a:r>
              <a:rPr kumimoji="1" lang="ja-JP" altLang="en-US" dirty="0" smtClean="0"/>
              <a:t>★第</a:t>
            </a:r>
            <a:r>
              <a:rPr kumimoji="1" lang="en-US" altLang="ja-JP" dirty="0" smtClean="0"/>
              <a:t>26</a:t>
            </a:r>
            <a:r>
              <a:rPr kumimoji="1" lang="ja-JP" altLang="en-US" dirty="0" smtClean="0"/>
              <a:t>位は，遺産分割，第</a:t>
            </a:r>
            <a:r>
              <a:rPr kumimoji="1" lang="en-US" altLang="ja-JP" dirty="0" smtClean="0"/>
              <a:t>27</a:t>
            </a:r>
            <a:r>
              <a:rPr kumimoji="1" lang="ja-JP" altLang="en-US" dirty="0" smtClean="0"/>
              <a:t>条は，サガイ行為取消権，第</a:t>
            </a:r>
            <a:r>
              <a:rPr kumimoji="1" lang="en-US" altLang="ja-JP" dirty="0" smtClean="0"/>
              <a:t>28</a:t>
            </a:r>
            <a:r>
              <a:rPr kumimoji="1" lang="ja-JP" altLang="en-US" dirty="0" smtClean="0"/>
              <a:t>位は，取得時効，第</a:t>
            </a:r>
            <a:r>
              <a:rPr kumimoji="1" lang="en-US" altLang="ja-JP" dirty="0" smtClean="0"/>
              <a:t>29</a:t>
            </a:r>
            <a:r>
              <a:rPr kumimoji="1" lang="ja-JP" altLang="en-US" dirty="0" smtClean="0"/>
              <a:t>位は，契約自由の原則，第</a:t>
            </a:r>
            <a:r>
              <a:rPr kumimoji="1" lang="en-US" altLang="ja-JP" dirty="0" smtClean="0"/>
              <a:t>30</a:t>
            </a:r>
            <a:r>
              <a:rPr kumimoji="1" lang="ja-JP" altLang="en-US" dirty="0" smtClean="0"/>
              <a:t>位は，債権者代位権です。</a:t>
            </a:r>
            <a:endParaRPr lang="en-US" altLang="ja-JP" dirty="0" smtClean="0"/>
          </a:p>
          <a:p>
            <a:r>
              <a:rPr kumimoji="1" lang="ja-JP" altLang="en-US" dirty="0" smtClean="0"/>
              <a:t>　それぞれ，何条でしょうか</a:t>
            </a:r>
            <a:r>
              <a:rPr kumimoji="1" lang="en-US" altLang="ja-JP" dirty="0" smtClean="0"/>
              <a:t>?</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55</a:t>
            </a:fld>
            <a:endParaRPr kumimoji="1" lang="ja-JP" altLang="en-US"/>
          </a:p>
        </p:txBody>
      </p:sp>
    </p:spTree>
    <p:extLst>
      <p:ext uri="{BB962C8B-B14F-4D97-AF65-F5344CB8AC3E}">
        <p14:creationId xmlns:p14="http://schemas.microsoft.com/office/powerpoint/2010/main" val="40488909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kumimoji="1" lang="ja-JP" altLang="en-US" dirty="0" smtClean="0"/>
              <a:t>　第</a:t>
            </a:r>
            <a:r>
              <a:rPr kumimoji="1" lang="en-US" altLang="ja-JP" dirty="0" smtClean="0"/>
              <a:t>26</a:t>
            </a:r>
            <a:r>
              <a:rPr kumimoji="1" lang="ja-JP" altLang="en-US" dirty="0" smtClean="0"/>
              <a:t>位は，</a:t>
            </a:r>
            <a:r>
              <a:rPr kumimoji="1" lang="en-US" altLang="ja-JP" dirty="0" smtClean="0"/>
              <a:t>907</a:t>
            </a:r>
            <a:r>
              <a:rPr kumimoji="1" lang="ja-JP" altLang="en-US" dirty="0" smtClean="0"/>
              <a:t>条（</a:t>
            </a:r>
            <a:r>
              <a:rPr lang="ja-JP" altLang="en-US" dirty="0" smtClean="0"/>
              <a:t>遺産の分割の協議又は審判</a:t>
            </a:r>
            <a:r>
              <a:rPr kumimoji="1" lang="ja-JP" altLang="en-US" dirty="0" smtClean="0"/>
              <a:t>），第</a:t>
            </a:r>
            <a:r>
              <a:rPr kumimoji="1" lang="en-US" altLang="ja-JP" dirty="0" smtClean="0"/>
              <a:t>27</a:t>
            </a:r>
            <a:r>
              <a:rPr kumimoji="1" lang="ja-JP" altLang="en-US" dirty="0" smtClean="0"/>
              <a:t>位は，</a:t>
            </a:r>
            <a:r>
              <a:rPr kumimoji="1" lang="en-US" altLang="ja-JP" dirty="0" smtClean="0"/>
              <a:t>424</a:t>
            </a:r>
            <a:r>
              <a:rPr kumimoji="1" lang="ja-JP" altLang="en-US" dirty="0" smtClean="0"/>
              <a:t>条（サガイ行為取消権），第</a:t>
            </a:r>
            <a:r>
              <a:rPr kumimoji="1" lang="en-US" altLang="ja-JP" dirty="0" smtClean="0"/>
              <a:t>28</a:t>
            </a:r>
            <a:r>
              <a:rPr kumimoji="1" lang="ja-JP" altLang="en-US" dirty="0" smtClean="0"/>
              <a:t>位は，</a:t>
            </a:r>
            <a:r>
              <a:rPr kumimoji="1" lang="en-US" altLang="ja-JP" dirty="0" smtClean="0"/>
              <a:t>162</a:t>
            </a:r>
            <a:r>
              <a:rPr kumimoji="1" lang="ja-JP" altLang="en-US" dirty="0" smtClean="0"/>
              <a:t>条（取得時効），第</a:t>
            </a:r>
            <a:r>
              <a:rPr kumimoji="1" lang="en-US" altLang="ja-JP" dirty="0" smtClean="0"/>
              <a:t>29</a:t>
            </a:r>
            <a:r>
              <a:rPr kumimoji="1" lang="ja-JP" altLang="en-US" dirty="0" smtClean="0"/>
              <a:t>位は</a:t>
            </a:r>
            <a:r>
              <a:rPr kumimoji="1" lang="en-US" altLang="ja-JP" dirty="0" smtClean="0"/>
              <a:t>91</a:t>
            </a:r>
            <a:r>
              <a:rPr kumimoji="1" lang="ja-JP" altLang="en-US" dirty="0" smtClean="0"/>
              <a:t>条（契約自由），第</a:t>
            </a:r>
            <a:r>
              <a:rPr kumimoji="1" lang="en-US" altLang="ja-JP" dirty="0" smtClean="0"/>
              <a:t>30</a:t>
            </a:r>
            <a:r>
              <a:rPr kumimoji="1" lang="ja-JP" altLang="en-US" dirty="0" smtClean="0"/>
              <a:t>位は，</a:t>
            </a:r>
            <a:r>
              <a:rPr kumimoji="1" lang="en-US" altLang="ja-JP" dirty="0" smtClean="0"/>
              <a:t>423</a:t>
            </a:r>
            <a:r>
              <a:rPr kumimoji="1" lang="ja-JP" altLang="en-US" dirty="0" smtClean="0"/>
              <a:t>条（債権者代位権）です。</a:t>
            </a:r>
            <a:endParaRPr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56</a:t>
            </a:fld>
            <a:endParaRPr kumimoji="1" lang="ja-JP" altLang="en-US"/>
          </a:p>
        </p:txBody>
      </p:sp>
    </p:spTree>
    <p:extLst>
      <p:ext uri="{BB962C8B-B14F-4D97-AF65-F5344CB8AC3E}">
        <p14:creationId xmlns:p14="http://schemas.microsoft.com/office/powerpoint/2010/main" val="31388947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kumimoji="1" lang="ja-JP" altLang="en-US" dirty="0" smtClean="0"/>
              <a:t>　最後に条文ではなく，条文のタイトルで，民法の適用条文▲ベスト</a:t>
            </a:r>
            <a:r>
              <a:rPr kumimoji="1" lang="en-US" altLang="ja-JP" dirty="0" smtClean="0"/>
              <a:t>30</a:t>
            </a:r>
            <a:r>
              <a:rPr kumimoji="1" lang="ja-JP" altLang="en-US" dirty="0" smtClean="0"/>
              <a:t>を見て，復習してみましょう。</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57</a:t>
            </a:fld>
            <a:endParaRPr kumimoji="1" lang="ja-JP" altLang="en-US"/>
          </a:p>
        </p:txBody>
      </p:sp>
    </p:spTree>
    <p:extLst>
      <p:ext uri="{BB962C8B-B14F-4D97-AF65-F5344CB8AC3E}">
        <p14:creationId xmlns:p14="http://schemas.microsoft.com/office/powerpoint/2010/main" val="32442960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1945</a:t>
            </a:r>
            <a:r>
              <a:rPr kumimoji="1" lang="ja-JP" altLang="en-US" dirty="0" smtClean="0"/>
              <a:t>年～</a:t>
            </a:r>
            <a:r>
              <a:rPr kumimoji="1" lang="en-US" altLang="ja-JP" dirty="0" smtClean="0"/>
              <a:t>2014</a:t>
            </a:r>
            <a:r>
              <a:rPr kumimoji="1" lang="ja-JP" altLang="en-US" dirty="0" smtClean="0"/>
              <a:t>年までの間に，裁判所によって適用された民法の条文のうち，適用頻度が高い条文を</a:t>
            </a:r>
            <a:r>
              <a:rPr kumimoji="1" lang="en-US" altLang="ja-JP" dirty="0" smtClean="0"/>
              <a:t>30</a:t>
            </a:r>
            <a:r>
              <a:rPr kumimoji="1" lang="ja-JP" altLang="en-US" dirty="0" smtClean="0"/>
              <a:t>選んで学習しました。そのうち，「民法適用条文▲ベスト１０」について，練習問題</a:t>
            </a:r>
            <a:r>
              <a:rPr kumimoji="1" lang="en-US" altLang="ja-JP" dirty="0" smtClean="0"/>
              <a:t>5</a:t>
            </a:r>
            <a:r>
              <a:rPr kumimoji="1" lang="ja-JP" altLang="en-US" dirty="0" smtClean="0"/>
              <a:t>を解いて，理解が進んだかどうかをチェックしましょう。</a:t>
            </a:r>
            <a:endParaRPr kumimoji="1" lang="en-US" altLang="ja-JP" dirty="0" smtClean="0"/>
          </a:p>
          <a:p>
            <a:r>
              <a:rPr kumimoji="1" lang="ja-JP" altLang="en-US" dirty="0" smtClean="0"/>
              <a:t>　練習問題</a:t>
            </a:r>
            <a:r>
              <a:rPr kumimoji="1" lang="en-US" altLang="ja-JP" dirty="0" smtClean="0"/>
              <a:t>5</a:t>
            </a:r>
            <a:r>
              <a:rPr kumimoji="1" lang="ja-JP" altLang="en-US" dirty="0" smtClean="0"/>
              <a:t>は，■民法適用条文▲ベスト</a:t>
            </a:r>
            <a:r>
              <a:rPr kumimoji="1" lang="en-US" altLang="ja-JP" dirty="0" smtClean="0"/>
              <a:t>10</a:t>
            </a:r>
            <a:r>
              <a:rPr kumimoji="1" lang="ja-JP" altLang="en-US" dirty="0" smtClean="0"/>
              <a:t>の問題です。</a:t>
            </a:r>
            <a:endParaRPr kumimoji="1" lang="en-US" altLang="ja-JP" dirty="0" smtClean="0"/>
          </a:p>
          <a:p>
            <a:r>
              <a:rPr kumimoji="1" lang="ja-JP" altLang="en-US" dirty="0" smtClean="0"/>
              <a:t>　民法の適用頻度が多いベスト</a:t>
            </a:r>
            <a:r>
              <a:rPr kumimoji="1" lang="en-US" altLang="ja-JP" dirty="0" smtClean="0"/>
              <a:t>10</a:t>
            </a:r>
            <a:r>
              <a:rPr kumimoji="1" lang="ja-JP" altLang="en-US" dirty="0" smtClean="0"/>
              <a:t>について，次の問いに答えてください。</a:t>
            </a:r>
            <a:endParaRPr kumimoji="1" lang="en-US" altLang="ja-JP" dirty="0" smtClean="0"/>
          </a:p>
          <a:p>
            <a:r>
              <a:rPr kumimoji="1" lang="ja-JP" altLang="en-US" dirty="0" smtClean="0"/>
              <a:t>★練習問題</a:t>
            </a:r>
            <a:r>
              <a:rPr kumimoji="1" lang="en-US" altLang="ja-JP" dirty="0" smtClean="0"/>
              <a:t>5</a:t>
            </a:r>
            <a:r>
              <a:rPr kumimoji="1" lang="ja-JP" altLang="en-US" dirty="0" smtClean="0"/>
              <a:t>の</a:t>
            </a:r>
            <a:r>
              <a:rPr kumimoji="1" lang="en-US" altLang="ja-JP" dirty="0" smtClean="0"/>
              <a:t>1</a:t>
            </a:r>
            <a:r>
              <a:rPr kumimoji="1" lang="ja-JP" altLang="en-US" dirty="0" smtClean="0"/>
              <a:t>■</a:t>
            </a:r>
            <a:r>
              <a:rPr lang="ja-JP" altLang="en-US" dirty="0" smtClean="0"/>
              <a:t>民法の適用条文のうち，最も適用頻度が高い条文は，何条か。</a:t>
            </a:r>
            <a:endParaRPr lang="en-US" altLang="ja-JP" dirty="0" smtClean="0"/>
          </a:p>
          <a:p>
            <a:r>
              <a:rPr kumimoji="1" lang="ja-JP" altLang="en-US" dirty="0" smtClean="0"/>
              <a:t>★練習問題</a:t>
            </a:r>
            <a:r>
              <a:rPr kumimoji="1" lang="en-US" altLang="ja-JP" dirty="0" smtClean="0"/>
              <a:t>5</a:t>
            </a:r>
            <a:r>
              <a:rPr kumimoji="1" lang="ja-JP" altLang="en-US" dirty="0" smtClean="0"/>
              <a:t>の</a:t>
            </a:r>
            <a:r>
              <a:rPr kumimoji="1" lang="en-US" altLang="ja-JP" dirty="0" smtClean="0"/>
              <a:t>2</a:t>
            </a:r>
            <a:r>
              <a:rPr kumimoji="1" lang="ja-JP" altLang="en-US" dirty="0" smtClean="0"/>
              <a:t>■分野別で適用頻度が多い不法行為の条文のうち，ベスト</a:t>
            </a:r>
            <a:r>
              <a:rPr kumimoji="1" lang="en-US" altLang="ja-JP" dirty="0" smtClean="0"/>
              <a:t>10</a:t>
            </a:r>
            <a:r>
              <a:rPr kumimoji="1" lang="ja-JP" altLang="en-US" dirty="0" smtClean="0"/>
              <a:t>に入っている条文を列挙しなさい。</a:t>
            </a:r>
            <a:endParaRPr kumimoji="1" lang="en-US" altLang="ja-JP" dirty="0" smtClean="0"/>
          </a:p>
          <a:p>
            <a:r>
              <a:rPr kumimoji="1" lang="ja-JP" altLang="en-US" dirty="0" smtClean="0"/>
              <a:t>★練習問題</a:t>
            </a:r>
            <a:r>
              <a:rPr kumimoji="1" lang="en-US" altLang="ja-JP" dirty="0" smtClean="0"/>
              <a:t>5</a:t>
            </a:r>
            <a:r>
              <a:rPr kumimoji="1" lang="ja-JP" altLang="en-US" dirty="0" smtClean="0"/>
              <a:t>の</a:t>
            </a:r>
            <a:r>
              <a:rPr kumimoji="1" lang="en-US" altLang="ja-JP" dirty="0" smtClean="0"/>
              <a:t>3</a:t>
            </a:r>
            <a:r>
              <a:rPr kumimoji="1" lang="ja-JP" altLang="en-US" dirty="0" smtClean="0"/>
              <a:t>■</a:t>
            </a:r>
            <a:r>
              <a:rPr lang="ja-JP" altLang="en-US" dirty="0" smtClean="0"/>
              <a:t>不法行為以外で，ベスト</a:t>
            </a:r>
            <a:r>
              <a:rPr lang="en-US" altLang="ja-JP" dirty="0" smtClean="0"/>
              <a:t>10</a:t>
            </a:r>
            <a:r>
              <a:rPr lang="ja-JP" altLang="en-US" dirty="0" smtClean="0"/>
              <a:t>に入っている条文を適用頻度が高い順に</a:t>
            </a:r>
            <a:r>
              <a:rPr lang="en-US" altLang="ja-JP" dirty="0" smtClean="0"/>
              <a:t>5</a:t>
            </a:r>
            <a:r>
              <a:rPr lang="ja-JP" altLang="en-US" dirty="0" smtClean="0"/>
              <a:t>つ列挙しなさい。</a:t>
            </a: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58</a:t>
            </a:fld>
            <a:endParaRPr kumimoji="1" lang="ja-JP" altLang="en-US"/>
          </a:p>
        </p:txBody>
      </p:sp>
    </p:spTree>
    <p:extLst>
      <p:ext uri="{BB962C8B-B14F-4D97-AF65-F5344CB8AC3E}">
        <p14:creationId xmlns:p14="http://schemas.microsoft.com/office/powerpoint/2010/main" val="8882124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本論に戻って，第</a:t>
            </a:r>
            <a:r>
              <a:rPr kumimoji="1" lang="en-US" altLang="ja-JP" dirty="0" smtClean="0"/>
              <a:t>3</a:t>
            </a:r>
            <a:r>
              <a:rPr kumimoji="1" lang="ja-JP" altLang="en-US" dirty="0" smtClean="0"/>
              <a:t>編（債権）は，どのような構造をしているのか</a:t>
            </a:r>
            <a:r>
              <a:rPr kumimoji="1" lang="en-US" altLang="ja-JP" dirty="0" smtClean="0"/>
              <a:t>?</a:t>
            </a:r>
            <a:r>
              <a:rPr kumimoji="1" lang="ja-JP" altLang="en-US" dirty="0" smtClean="0"/>
              <a:t> ▲復習をしましょう。■</a:t>
            </a:r>
            <a:endParaRPr kumimoji="1" lang="en-US" altLang="ja-JP" dirty="0" smtClean="0"/>
          </a:p>
          <a:p>
            <a:r>
              <a:rPr kumimoji="1" lang="ja-JP" altLang="en-US" dirty="0" smtClean="0"/>
              <a:t>★第</a:t>
            </a:r>
            <a:r>
              <a:rPr kumimoji="1" lang="en-US" altLang="ja-JP" dirty="0" smtClean="0"/>
              <a:t>3</a:t>
            </a:r>
            <a:r>
              <a:rPr kumimoji="1" lang="ja-JP" altLang="en-US" dirty="0" smtClean="0"/>
              <a:t>編（債権）は，債権総論としての債権総則とそれに続く債権各論とに分かれます。</a:t>
            </a:r>
            <a:endParaRPr kumimoji="1" lang="en-US" altLang="ja-JP" dirty="0" smtClean="0"/>
          </a:p>
          <a:p>
            <a:r>
              <a:rPr kumimoji="1" lang="ja-JP" altLang="en-US" dirty="0" smtClean="0"/>
              <a:t>★債権各論は，債権の発生原因であり，契約，事務管理，不当利得，不法行為の四つに別れます。</a:t>
            </a:r>
            <a:endParaRPr kumimoji="1" lang="en-US" altLang="ja-JP" dirty="0" smtClean="0"/>
          </a:p>
          <a:p>
            <a:r>
              <a:rPr kumimoji="1" lang="ja-JP" altLang="en-US" dirty="0" smtClean="0"/>
              <a:t>★契約は，さらに，契約総論としての契約総則と，それに続く契約各論があり，</a:t>
            </a:r>
            <a:r>
              <a:rPr kumimoji="1" lang="en-US" altLang="ja-JP" dirty="0" smtClean="0"/>
              <a:t>13</a:t>
            </a:r>
            <a:r>
              <a:rPr kumimoji="1" lang="ja-JP" altLang="en-US" dirty="0" smtClean="0"/>
              <a:t>の典型契約が規定されています。</a:t>
            </a:r>
            <a:endParaRPr kumimoji="1" lang="en-US" altLang="ja-JP" dirty="0" smtClean="0"/>
          </a:p>
          <a:p>
            <a:r>
              <a:rPr kumimoji="1" lang="ja-JP" altLang="en-US" dirty="0" smtClean="0"/>
              <a:t>★契約総論は，契約の成立，契約の効力，契約の解除に分かれています。</a:t>
            </a:r>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59</a:t>
            </a:fld>
            <a:endParaRPr kumimoji="1" lang="ja-JP" altLang="en-US"/>
          </a:p>
        </p:txBody>
      </p:sp>
    </p:spTree>
    <p:extLst>
      <p:ext uri="{BB962C8B-B14F-4D97-AF65-F5344CB8AC3E}">
        <p14:creationId xmlns:p14="http://schemas.microsoft.com/office/powerpoint/2010/main" val="25006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法学部の教育理念，または，教育目標は，何でしょうか？■</a:t>
            </a:r>
            <a:endParaRPr kumimoji="1" lang="en-US" altLang="ja-JP" dirty="0" smtClean="0"/>
          </a:p>
          <a:p>
            <a:r>
              <a:rPr kumimoji="1" lang="ja-JP" altLang="en-US" dirty="0" smtClean="0"/>
              <a:t>　明治学院大学の学則には，以下のような規定があります。</a:t>
            </a:r>
            <a:endParaRPr kumimoji="1" lang="en-US" altLang="ja-JP" dirty="0" smtClean="0"/>
          </a:p>
          <a:p>
            <a:pPr lvl="0"/>
            <a:r>
              <a:rPr kumimoji="1" lang="ja-JP" altLang="en-US" dirty="0" smtClean="0"/>
              <a:t>★「</a:t>
            </a:r>
            <a:r>
              <a:rPr lang="ja-JP" altLang="en-US" sz="3300" dirty="0"/>
              <a:t>法学部は，</a:t>
            </a:r>
            <a:r>
              <a:rPr lang="ja-JP" altLang="en-US" sz="3300" b="1" dirty="0" err="1">
                <a:solidFill>
                  <a:srgbClr val="002060"/>
                </a:solidFill>
              </a:rPr>
              <a:t>けんがくの</a:t>
            </a:r>
            <a:r>
              <a:rPr lang="ja-JP" altLang="en-US" sz="3300" b="1" dirty="0">
                <a:solidFill>
                  <a:srgbClr val="002060"/>
                </a:solidFill>
              </a:rPr>
              <a:t>精神であるキリスト教主義教育</a:t>
            </a:r>
            <a:r>
              <a:rPr lang="ja-JP" altLang="en-US" sz="3300" dirty="0"/>
              <a:t>の伝統にのっとり，</a:t>
            </a:r>
            <a:endParaRPr lang="en-US" altLang="ja-JP" sz="3300" dirty="0"/>
          </a:p>
          <a:p>
            <a:pPr lvl="0"/>
            <a:r>
              <a:rPr lang="ja-JP" altLang="en-US" sz="3300" b="1" dirty="0">
                <a:solidFill>
                  <a:srgbClr val="002060"/>
                </a:solidFill>
              </a:rPr>
              <a:t>★他者とりわけ弱者を尊重する</a:t>
            </a:r>
            <a:r>
              <a:rPr lang="ja-JP" altLang="en-US" sz="3300" dirty="0"/>
              <a:t>自由で平等な社会を主体的に作り上げていくことができる，</a:t>
            </a:r>
            <a:endParaRPr lang="en-US" altLang="ja-JP" sz="3300" dirty="0"/>
          </a:p>
          <a:p>
            <a:pPr lvl="0"/>
            <a:r>
              <a:rPr lang="ja-JP" altLang="en-US" sz="3300" dirty="0"/>
              <a:t>★専門的知識を備えた</a:t>
            </a:r>
            <a:r>
              <a:rPr lang="ja-JP" altLang="en-US" sz="3300" b="1" dirty="0">
                <a:solidFill>
                  <a:srgbClr val="002060"/>
                </a:solidFill>
                <a:hlinkClick r:id="" action="ppaction://noaction"/>
              </a:rPr>
              <a:t>能動的な市民</a:t>
            </a:r>
            <a:r>
              <a:rPr lang="ja-JP" altLang="en-US" sz="3300" dirty="0"/>
              <a:t>を育成することを教育理念とする。</a:t>
            </a:r>
            <a:r>
              <a:rPr kumimoji="1" lang="ja-JP" altLang="en-US" dirty="0" smtClean="0"/>
              <a:t>」■</a:t>
            </a:r>
            <a:endParaRPr kumimoji="1" lang="en-US" altLang="ja-JP" dirty="0" smtClean="0"/>
          </a:p>
          <a:p>
            <a:r>
              <a:rPr kumimoji="1" lang="ja-JP" altLang="en-US" dirty="0" smtClean="0"/>
              <a:t>　明治学院大学のけんがくの精神である，“</a:t>
            </a:r>
            <a:r>
              <a:rPr kumimoji="1" lang="en-US" altLang="ja-JP" dirty="0" smtClean="0"/>
              <a:t>Do for others</a:t>
            </a:r>
            <a:r>
              <a:rPr kumimoji="1" lang="ja-JP" altLang="en-US" dirty="0" smtClean="0"/>
              <a:t>”「他者への貢献」を中核として，他者，特に，社会的な弱者に対して，その意思と利益を尊重し，その実現のために援助をすることが “</a:t>
            </a:r>
            <a:r>
              <a:rPr kumimoji="1" lang="en-US" altLang="ja-JP" dirty="0" smtClean="0"/>
              <a:t>Do for others</a:t>
            </a:r>
            <a:r>
              <a:rPr kumimoji="1" lang="ja-JP" altLang="en-US" dirty="0" smtClean="0"/>
              <a:t>”の意味であることが，この規定において，明確に規定されています。</a:t>
            </a:r>
            <a:endParaRPr kumimoji="1" lang="en-US" altLang="ja-JP" dirty="0" smtClean="0"/>
          </a:p>
          <a:p>
            <a:r>
              <a:rPr kumimoji="1" lang="ja-JP" altLang="en-US" dirty="0" smtClean="0"/>
              <a:t>　教育理念において，「真理の探究」などという，中立的な目標ではなく，「弱者の尊重」を明確に規定していることは，国立大学法人のような他大学には真似のできない，明治学院大学だから▲こその▲特色といってよいでしょう。</a:t>
            </a:r>
            <a:endParaRPr kumimoji="1" lang="en-US" altLang="ja-JP" dirty="0" smtClean="0"/>
          </a:p>
          <a:p>
            <a:r>
              <a:rPr kumimoji="1" lang="ja-JP" altLang="en-US" dirty="0" smtClean="0"/>
              <a:t>　なお，「能動的市民」について知りたい方は，アンダーラインが引かれているその項目をクリックしてください。「付和雷同」ではなく，「和の精神」に基づいて，自立的に判断し行動する「能動的市民」について解説していま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6</a:t>
            </a:fld>
            <a:endParaRPr kumimoji="1" lang="ja-JP" altLang="en-US"/>
          </a:p>
        </p:txBody>
      </p:sp>
    </p:spTree>
    <p:extLst>
      <p:ext uri="{BB962C8B-B14F-4D97-AF65-F5344CB8AC3E}">
        <p14:creationId xmlns:p14="http://schemas.microsoft.com/office/powerpoint/2010/main" val="16387319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債権全体の構造の中で債権総論がどのように位置づけられているのかを示しています。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60</a:t>
            </a:fld>
            <a:endParaRPr kumimoji="1" lang="ja-JP" altLang="en-US"/>
          </a:p>
        </p:txBody>
      </p:sp>
    </p:spTree>
    <p:extLst>
      <p:ext uri="{BB962C8B-B14F-4D97-AF65-F5344CB8AC3E}">
        <p14:creationId xmlns:p14="http://schemas.microsoft.com/office/powerpoint/2010/main" val="1992970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これまでの学習で，債権編の全体の中で，債権総論の位置づけを確認しました。■</a:t>
            </a:r>
            <a:endParaRPr kumimoji="1" lang="en-US" altLang="ja-JP" dirty="0" smtClean="0"/>
          </a:p>
          <a:p>
            <a:r>
              <a:rPr kumimoji="1" lang="ja-JP" altLang="en-US" dirty="0" smtClean="0"/>
              <a:t>　それでは，これから，詳しく検討する債権総論は，どのような構造をしているのでしょうか</a:t>
            </a:r>
            <a:r>
              <a:rPr kumimoji="1" lang="en-US" altLang="ja-JP" dirty="0" smtClean="0"/>
              <a:t>?</a:t>
            </a:r>
            <a:r>
              <a:rPr kumimoji="1" lang="ja-JP" altLang="en-US" dirty="0" smtClean="0"/>
              <a:t>■</a:t>
            </a:r>
            <a:endParaRPr kumimoji="1" lang="en-US" altLang="ja-JP" dirty="0" smtClean="0"/>
          </a:p>
          <a:p>
            <a:r>
              <a:rPr kumimoji="1" lang="ja-JP" altLang="en-US" dirty="0" smtClean="0"/>
              <a:t>　債権総論は，以下の五つの項目から成り立っています。</a:t>
            </a:r>
            <a:endParaRPr kumimoji="1" lang="en-US" altLang="ja-JP" dirty="0" smtClean="0"/>
          </a:p>
          <a:p>
            <a:r>
              <a:rPr kumimoji="1" lang="ja-JP" altLang="en-US" dirty="0" smtClean="0"/>
              <a:t>★第</a:t>
            </a:r>
            <a:r>
              <a:rPr kumimoji="1" lang="en-US" altLang="ja-JP" dirty="0" smtClean="0"/>
              <a:t>1</a:t>
            </a:r>
            <a:r>
              <a:rPr kumimoji="1" lang="ja-JP" altLang="en-US" dirty="0" smtClean="0"/>
              <a:t>は，債権の対象としての「債権の目的」です。</a:t>
            </a:r>
            <a:endParaRPr kumimoji="1" lang="en-US" altLang="ja-JP" dirty="0" smtClean="0"/>
          </a:p>
          <a:p>
            <a:r>
              <a:rPr kumimoji="1" lang="ja-JP" altLang="en-US" dirty="0" smtClean="0"/>
              <a:t>★第</a:t>
            </a:r>
            <a:r>
              <a:rPr kumimoji="1" lang="en-US" altLang="ja-JP" dirty="0" smtClean="0"/>
              <a:t>2</a:t>
            </a:r>
            <a:r>
              <a:rPr kumimoji="1" lang="ja-JP" altLang="en-US" dirty="0" smtClean="0"/>
              <a:t>は，債権の対内的効力（履行強制，債務不履行に基づく損害賠償），および，対外的効力（債権者代位権，さがい行為取消権）に関する「債権の効力」です。</a:t>
            </a:r>
            <a:endParaRPr kumimoji="1" lang="en-US" altLang="ja-JP" dirty="0" smtClean="0"/>
          </a:p>
          <a:p>
            <a:r>
              <a:rPr kumimoji="1" lang="ja-JP" altLang="en-US" dirty="0" smtClean="0"/>
              <a:t>★第</a:t>
            </a:r>
            <a:r>
              <a:rPr kumimoji="1" lang="en-US" altLang="ja-JP" dirty="0" smtClean="0"/>
              <a:t>3</a:t>
            </a:r>
            <a:r>
              <a:rPr kumimoji="1" lang="ja-JP" altLang="en-US" dirty="0" smtClean="0"/>
              <a:t>は，債権の主体の複数に関する「多数当事者の債権・債務関係」です。これには，可分・不可分の債権債務，連帯債務，保証が含まれます。</a:t>
            </a:r>
            <a:endParaRPr kumimoji="1" lang="en-US" altLang="ja-JP" dirty="0" smtClean="0"/>
          </a:p>
          <a:p>
            <a:r>
              <a:rPr kumimoji="1" lang="ja-JP" altLang="en-US" dirty="0" smtClean="0"/>
              <a:t>★第</a:t>
            </a:r>
            <a:r>
              <a:rPr kumimoji="1" lang="en-US" altLang="ja-JP" dirty="0" smtClean="0"/>
              <a:t>4</a:t>
            </a:r>
            <a:r>
              <a:rPr kumimoji="1" lang="ja-JP" altLang="en-US" dirty="0" smtClean="0"/>
              <a:t>は，債権の主体の変更に関する「債権の譲渡」です。ここには，判例によって，債務者の変更に関する「債務引受」が含まれます。</a:t>
            </a:r>
            <a:endParaRPr kumimoji="1" lang="en-US" altLang="ja-JP" dirty="0" smtClean="0"/>
          </a:p>
          <a:p>
            <a:r>
              <a:rPr kumimoji="1" lang="ja-JP" altLang="en-US" dirty="0" smtClean="0"/>
              <a:t>★第</a:t>
            </a:r>
            <a:r>
              <a:rPr kumimoji="1" lang="en-US" altLang="ja-JP" dirty="0" smtClean="0"/>
              <a:t>5</a:t>
            </a:r>
            <a:r>
              <a:rPr kumimoji="1" lang="ja-JP" altLang="en-US" dirty="0" smtClean="0"/>
              <a:t>は，債権終了原因としての「債権の消滅」です。これには，弁済，そうさい，更改，免除，混同が含まれます。</a:t>
            </a:r>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61</a:t>
            </a:fld>
            <a:endParaRPr kumimoji="1" lang="ja-JP" altLang="en-US"/>
          </a:p>
        </p:txBody>
      </p:sp>
    </p:spTree>
    <p:extLst>
      <p:ext uri="{BB962C8B-B14F-4D97-AF65-F5344CB8AC3E}">
        <p14:creationId xmlns:p14="http://schemas.microsoft.com/office/powerpoint/2010/main" val="22588886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債権総論</a:t>
            </a:r>
            <a:r>
              <a:rPr kumimoji="1" lang="en-US" altLang="ja-JP" dirty="0" smtClean="0"/>
              <a:t>1</a:t>
            </a:r>
            <a:r>
              <a:rPr kumimoji="1" lang="ja-JP" altLang="en-US" dirty="0" smtClean="0"/>
              <a:t>の目次です。■</a:t>
            </a:r>
            <a:endParaRPr kumimoji="1" lang="en-US" altLang="ja-JP" dirty="0" smtClean="0"/>
          </a:p>
          <a:p>
            <a:r>
              <a:rPr kumimoji="1" lang="ja-JP" altLang="en-US" dirty="0" smtClean="0"/>
              <a:t>　債権総論全体の体系図をみて，債権法総論</a:t>
            </a:r>
            <a:r>
              <a:rPr kumimoji="1" lang="en-US" altLang="ja-JP" dirty="0" smtClean="0"/>
              <a:t>1</a:t>
            </a:r>
            <a:r>
              <a:rPr kumimoji="1" lang="ja-JP" altLang="en-US" dirty="0" smtClean="0"/>
              <a:t>の位置づけを確認しておきましょう。</a:t>
            </a:r>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62</a:t>
            </a:fld>
            <a:endParaRPr kumimoji="1" lang="ja-JP" altLang="en-US"/>
          </a:p>
        </p:txBody>
      </p:sp>
    </p:spTree>
    <p:extLst>
      <p:ext uri="{BB962C8B-B14F-4D97-AF65-F5344CB8AC3E}">
        <p14:creationId xmlns:p14="http://schemas.microsoft.com/office/powerpoint/2010/main" val="24460812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債権総論の全体像です。■</a:t>
            </a:r>
            <a:endParaRPr kumimoji="1" lang="en-US" altLang="ja-JP" dirty="0" smtClean="0"/>
          </a:p>
          <a:p>
            <a:r>
              <a:rPr kumimoji="1" lang="ja-JP" altLang="en-US" dirty="0" smtClean="0"/>
              <a:t>　債権法</a:t>
            </a:r>
            <a:r>
              <a:rPr kumimoji="1" lang="en-US" altLang="ja-JP" dirty="0" smtClean="0"/>
              <a:t>1</a:t>
            </a:r>
            <a:r>
              <a:rPr kumimoji="1" lang="ja-JP" altLang="en-US" dirty="0" smtClean="0"/>
              <a:t>では，債権の目的，債権の効力，多数当事者の債権・債務関係▲までを講義します。■</a:t>
            </a:r>
            <a:endParaRPr kumimoji="1" lang="en-US" altLang="ja-JP" dirty="0" smtClean="0"/>
          </a:p>
          <a:p>
            <a:r>
              <a:rPr kumimoji="1" lang="ja-JP" altLang="en-US" dirty="0" smtClean="0"/>
              <a:t>　債権の譲渡（債務引受を含みます），および，債権の消滅（弁済，ソウサイ，更改，免除，混同）は，債権総論</a:t>
            </a:r>
            <a:r>
              <a:rPr kumimoji="1" lang="en-US" altLang="ja-JP" dirty="0" smtClean="0"/>
              <a:t>2</a:t>
            </a:r>
            <a:r>
              <a:rPr kumimoji="1" lang="ja-JP" altLang="en-US" dirty="0" smtClean="0"/>
              <a:t>で講義します。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63</a:t>
            </a:fld>
            <a:endParaRPr kumimoji="1" lang="ja-JP" altLang="en-US"/>
          </a:p>
        </p:txBody>
      </p:sp>
    </p:spTree>
    <p:extLst>
      <p:ext uri="{BB962C8B-B14F-4D97-AF65-F5344CB8AC3E}">
        <p14:creationId xmlns:p14="http://schemas.microsoft.com/office/powerpoint/2010/main" val="19877460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債権総論</a:t>
            </a:r>
            <a:r>
              <a:rPr kumimoji="1" lang="en-US" altLang="ja-JP" dirty="0" smtClean="0"/>
              <a:t>1</a:t>
            </a:r>
            <a:r>
              <a:rPr kumimoji="1" lang="ja-JP" altLang="en-US" dirty="0" smtClean="0"/>
              <a:t>の講義の最初のテーマは，債権・債務の目的です。</a:t>
            </a:r>
            <a:endParaRPr kumimoji="1" lang="en-US" altLang="ja-JP" dirty="0" smtClean="0"/>
          </a:p>
          <a:p>
            <a:r>
              <a:rPr kumimoji="1" lang="ja-JP" altLang="en-US" dirty="0" smtClean="0"/>
              <a:t>　民法第三編（債権）第一章（総則）第一節の表題は，「債権の目的」です。債権と債務は当事者のどちらを主体と考えるかの違いであって，内容は同じですので，ここでは，債務の目的という用語を使うことにします。この方が後に述べるように，英文での説明が簡単だからです。</a:t>
            </a:r>
            <a:endParaRPr kumimoji="1" lang="en-US" altLang="ja-JP" dirty="0" smtClean="0"/>
          </a:p>
          <a:p>
            <a:r>
              <a:rPr kumimoji="1" lang="ja-JP" altLang="en-US" dirty="0" smtClean="0"/>
              <a:t>　■さて，★債務の目的とは何でしょうか？</a:t>
            </a:r>
            <a:endParaRPr kumimoji="1" lang="en-US" altLang="ja-JP" dirty="0" smtClean="0"/>
          </a:p>
          <a:p>
            <a:r>
              <a:rPr kumimoji="1" lang="ja-JP" altLang="en-US" dirty="0" smtClean="0"/>
              <a:t>　「目的」というと，目標と同じような意味にとられる恐れがありますが，ここでの「目的」は，目標と言う意味での目的ではなく，「対象（オブジェ）」という意味での「目的</a:t>
            </a:r>
            <a:r>
              <a:rPr kumimoji="1" lang="en-US" altLang="ja-JP" dirty="0" smtClean="0"/>
              <a:t>｣</a:t>
            </a:r>
            <a:r>
              <a:rPr kumimoji="1" lang="ja-JP" altLang="en-US" dirty="0" smtClean="0"/>
              <a:t>です。債権の目的は，給付，すなわち，「</a:t>
            </a:r>
            <a:r>
              <a:rPr kumimoji="1" lang="ja-JP" altLang="en-US" dirty="0" err="1" smtClean="0"/>
              <a:t>なになに</a:t>
            </a:r>
            <a:r>
              <a:rPr kumimoji="1" lang="ja-JP" altLang="en-US" dirty="0" smtClean="0"/>
              <a:t>すること，または，なになにしないこと」です。</a:t>
            </a:r>
            <a:endParaRPr kumimoji="1" lang="en-US" altLang="ja-JP" dirty="0" smtClean="0"/>
          </a:p>
          <a:p>
            <a:r>
              <a:rPr kumimoji="1" lang="ja-JP" altLang="en-US" dirty="0" smtClean="0"/>
              <a:t>　■そして，★債権の目的物とは，「</a:t>
            </a:r>
            <a:r>
              <a:rPr kumimoji="1" lang="ja-JP" altLang="en-US" dirty="0" err="1" smtClean="0"/>
              <a:t>なになに</a:t>
            </a:r>
            <a:r>
              <a:rPr kumimoji="1" lang="ja-JP" altLang="en-US" dirty="0" smtClean="0"/>
              <a:t>すること，なになにしないこと」という給付の，その目的物のことをいいます。■</a:t>
            </a:r>
            <a:endParaRPr kumimoji="1" lang="en-US" altLang="ja-JP" dirty="0" smtClean="0"/>
          </a:p>
          <a:p>
            <a:r>
              <a:rPr kumimoji="1" lang="ja-JP" altLang="en-US" dirty="0" smtClean="0"/>
              <a:t>　目的と目的物との関係は，英語で表現するともっとわかりやすくなります。</a:t>
            </a:r>
            <a:endParaRPr kumimoji="1" lang="en-US" altLang="ja-JP" dirty="0" smtClean="0"/>
          </a:p>
          <a:p>
            <a:r>
              <a:rPr kumimoji="1" lang="ja-JP" altLang="en-US" dirty="0" smtClean="0"/>
              <a:t>　★</a:t>
            </a:r>
            <a:r>
              <a:rPr kumimoji="1" lang="en-US" altLang="ja-JP" dirty="0" smtClean="0"/>
              <a:t>Obligor(</a:t>
            </a:r>
            <a:r>
              <a:rPr kumimoji="1" lang="ja-JP" altLang="en-US" dirty="0" smtClean="0"/>
              <a:t>債務者）</a:t>
            </a:r>
            <a:r>
              <a:rPr kumimoji="1" lang="en-US" altLang="ja-JP" dirty="0" smtClean="0"/>
              <a:t>+ ought</a:t>
            </a:r>
            <a:r>
              <a:rPr kumimoji="1" lang="ja-JP" altLang="en-US" dirty="0" smtClean="0"/>
              <a:t>（</a:t>
            </a:r>
            <a:r>
              <a:rPr kumimoji="1" lang="en-US" altLang="ja-JP" dirty="0" smtClean="0"/>
              <a:t>…</a:t>
            </a:r>
            <a:r>
              <a:rPr kumimoji="1" lang="ja-JP" altLang="en-US" dirty="0" smtClean="0"/>
              <a:t>しなければならない）</a:t>
            </a:r>
            <a:r>
              <a:rPr kumimoji="1" lang="en-US" altLang="ja-JP" dirty="0" smtClean="0"/>
              <a:t>+ to do</a:t>
            </a:r>
            <a:r>
              <a:rPr kumimoji="1" lang="ja-JP" altLang="en-US" dirty="0" smtClean="0"/>
              <a:t>（債権の目的）</a:t>
            </a:r>
            <a:r>
              <a:rPr kumimoji="1" lang="en-US" altLang="ja-JP" dirty="0" smtClean="0"/>
              <a:t>+ something</a:t>
            </a:r>
            <a:r>
              <a:rPr kumimoji="1" lang="ja-JP" altLang="en-US" dirty="0" smtClean="0"/>
              <a:t>（債権の目的物）と考えてみましょう。</a:t>
            </a:r>
            <a:endParaRPr kumimoji="1" lang="en-US" altLang="ja-JP" dirty="0" smtClean="0"/>
          </a:p>
          <a:p>
            <a:r>
              <a:rPr kumimoji="1" lang="ja-JP" altLang="en-US" dirty="0" smtClean="0"/>
              <a:t>　このように考えると，債務の目的とは，動詞▲</a:t>
            </a:r>
            <a:r>
              <a:rPr kumimoji="1" lang="en-US" altLang="ja-JP" dirty="0" smtClean="0"/>
              <a:t>ought</a:t>
            </a:r>
            <a:r>
              <a:rPr kumimoji="1" lang="ja-JP" altLang="en-US" dirty="0" smtClean="0"/>
              <a:t>の目的語（</a:t>
            </a:r>
            <a:r>
              <a:rPr kumimoji="1" lang="en-US" altLang="ja-JP" dirty="0" smtClean="0"/>
              <a:t>to</a:t>
            </a:r>
            <a:r>
              <a:rPr kumimoji="1" lang="en-US" altLang="ja-JP" baseline="0" dirty="0" smtClean="0"/>
              <a:t> do</a:t>
            </a:r>
            <a:r>
              <a:rPr kumimoji="1" lang="ja-JP" altLang="en-US" dirty="0" smtClean="0"/>
              <a:t>）であり，債権の目的物は，不定詞</a:t>
            </a:r>
            <a:r>
              <a:rPr kumimoji="1" lang="en-US" altLang="ja-JP" dirty="0" smtClean="0"/>
              <a:t>to</a:t>
            </a:r>
            <a:r>
              <a:rPr kumimoji="1" lang="en-US" altLang="ja-JP" baseline="0" dirty="0" smtClean="0"/>
              <a:t> do</a:t>
            </a:r>
            <a:r>
              <a:rPr kumimoji="1" lang="ja-JP" altLang="en-US" baseline="0" dirty="0" smtClean="0"/>
              <a:t>の目的語であるという関係にあることがわかります。</a:t>
            </a:r>
            <a:endParaRPr kumimoji="1" lang="en-US" altLang="ja-JP" baseline="0" dirty="0" smtClean="0"/>
          </a:p>
          <a:p>
            <a:r>
              <a:rPr kumimoji="1" lang="ja-JP" altLang="en-US" dirty="0" smtClean="0"/>
              <a:t>★ところで，目的と目的物との区別については，民法は混乱に陥っています。</a:t>
            </a:r>
            <a:endParaRPr kumimoji="1" lang="en-US" altLang="ja-JP" dirty="0" smtClean="0"/>
          </a:p>
          <a:p>
            <a:r>
              <a:rPr kumimoji="1" lang="ja-JP" altLang="en-US" dirty="0" smtClean="0"/>
              <a:t>　</a:t>
            </a:r>
            <a:r>
              <a:rPr kumimoji="1" lang="en-US" altLang="ja-JP" dirty="0" smtClean="0"/>
              <a:t>2004</a:t>
            </a:r>
            <a:r>
              <a:rPr kumimoji="1" lang="ja-JP" altLang="en-US" dirty="0" smtClean="0"/>
              <a:t>年の民法の現代語化の際に，もともとあった債務の目的と目的物との区別に関する立法上の過誤が訂正されたのですが，その訂正のうちの一つが，さらに誤りに陥るという失態を重ねているからです。</a:t>
            </a:r>
            <a:endParaRPr kumimoji="1" lang="en-US" altLang="ja-JP" dirty="0" smtClean="0"/>
          </a:p>
          <a:p>
            <a:r>
              <a:rPr kumimoji="1" lang="ja-JP" altLang="en-US" dirty="0" smtClean="0"/>
              <a:t>　そこで，この講義では，以下の点について詳しく検討します。</a:t>
            </a:r>
            <a:endParaRPr kumimoji="1" lang="en-US" altLang="ja-JP" dirty="0" smtClean="0"/>
          </a:p>
          <a:p>
            <a:r>
              <a:rPr kumimoji="1" lang="ja-JP" altLang="en-US" dirty="0" smtClean="0"/>
              <a:t>★第</a:t>
            </a:r>
            <a:r>
              <a:rPr kumimoji="1" lang="en-US" altLang="ja-JP" dirty="0" smtClean="0"/>
              <a:t>1</a:t>
            </a:r>
            <a:r>
              <a:rPr kumimoji="1" lang="ja-JP" altLang="en-US" dirty="0" smtClean="0"/>
              <a:t>に，債務の目的と目的物の区別に関する，民法のもともとの立法の過誤とは何か</a:t>
            </a:r>
            <a:r>
              <a:rPr kumimoji="1" lang="en-US" altLang="ja-JP" dirty="0" smtClean="0"/>
              <a:t>?</a:t>
            </a:r>
          </a:p>
          <a:p>
            <a:r>
              <a:rPr kumimoji="1" lang="ja-JP" altLang="en-US" dirty="0" smtClean="0"/>
              <a:t>★第</a:t>
            </a:r>
            <a:r>
              <a:rPr kumimoji="1" lang="en-US" altLang="ja-JP" dirty="0" smtClean="0"/>
              <a:t>2</a:t>
            </a:r>
            <a:r>
              <a:rPr kumimoji="1" lang="ja-JP" altLang="en-US" dirty="0" smtClean="0"/>
              <a:t>に，民法のもともとの過誤は，民法の現代語化において，どのように訂正されたのか</a:t>
            </a:r>
            <a:r>
              <a:rPr kumimoji="1" lang="en-US" altLang="ja-JP" dirty="0" smtClean="0"/>
              <a:t>?</a:t>
            </a:r>
          </a:p>
          <a:p>
            <a:r>
              <a:rPr kumimoji="1" lang="ja-JP" altLang="en-US" dirty="0" smtClean="0"/>
              <a:t>★第</a:t>
            </a:r>
            <a:r>
              <a:rPr kumimoji="1" lang="en-US" altLang="ja-JP" dirty="0" smtClean="0"/>
              <a:t>3</a:t>
            </a:r>
            <a:r>
              <a:rPr kumimoji="1" lang="ja-JP" altLang="en-US" dirty="0" smtClean="0"/>
              <a:t>に，民法のもともとの過誤を訂正したはずの現行民法が，さらに誤りに陥っているのはどの条文か</a:t>
            </a:r>
            <a:r>
              <a:rPr kumimoji="1" lang="en-US" altLang="ja-JP" dirty="0" smtClean="0"/>
              <a:t>?</a:t>
            </a:r>
          </a:p>
          <a:p>
            <a:r>
              <a:rPr kumimoji="1" lang="ja-JP" altLang="en-US" dirty="0" smtClean="0"/>
              <a:t>★第</a:t>
            </a:r>
            <a:r>
              <a:rPr kumimoji="1" lang="en-US" altLang="ja-JP" dirty="0" smtClean="0"/>
              <a:t>4</a:t>
            </a:r>
            <a:r>
              <a:rPr kumimoji="1" lang="ja-JP" altLang="en-US" dirty="0" smtClean="0"/>
              <a:t>に，現行民法の立法者が，債権の目的と目的物との区別において，誤りに陥った原因は何か？</a:t>
            </a:r>
            <a:endParaRPr kumimoji="1" lang="en-US" altLang="ja-JP" dirty="0" smtClean="0"/>
          </a:p>
          <a:p>
            <a:r>
              <a:rPr kumimoji="1" lang="ja-JP" altLang="en-US" dirty="0" smtClean="0"/>
              <a:t>■債務の目的と目的物の区別は，現行民法の立法者でも，誤りにおちいるほど，難しい問題をかかえていることを知ることは，学生が民法を学習する際に，注意すべきことを自覚できるだけではありません。</a:t>
            </a:r>
            <a:endParaRPr kumimoji="1" lang="en-US" altLang="ja-JP" dirty="0" smtClean="0"/>
          </a:p>
          <a:p>
            <a:r>
              <a:rPr kumimoji="1" lang="ja-JP" altLang="en-US" dirty="0" smtClean="0"/>
              <a:t>■立法者でも，誤りを犯す人間であることを自覚することができますし，そのことが，どの教科書にも触れられておらず，明治学院大学のこの講義だけが，その誤りについて，詳しく取り上げていることを知ることは，学習の励みになると思われます。</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64</a:t>
            </a:fld>
            <a:endParaRPr kumimoji="1" lang="ja-JP" altLang="en-US"/>
          </a:p>
        </p:txBody>
      </p:sp>
    </p:spTree>
    <p:extLst>
      <p:ext uri="{BB962C8B-B14F-4D97-AF65-F5344CB8AC3E}">
        <p14:creationId xmlns:p14="http://schemas.microsoft.com/office/powerpoint/2010/main" val="2110164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債権の目的と債権の目的物との違いを理解する前に，債権とは何か</a:t>
            </a:r>
            <a:r>
              <a:rPr kumimoji="1" lang="en-US" altLang="ja-JP" dirty="0" smtClean="0"/>
              <a:t>?</a:t>
            </a:r>
            <a:r>
              <a:rPr kumimoji="1" lang="ja-JP" altLang="en-US" dirty="0" smtClean="0"/>
              <a:t>について知っておく必要があります。物権と区別される債権とは，何でしょうか</a:t>
            </a:r>
            <a:r>
              <a:rPr kumimoji="1" lang="en-US" altLang="ja-JP" dirty="0" smtClean="0"/>
              <a:t>?</a:t>
            </a:r>
            <a:r>
              <a:rPr kumimoji="1" lang="ja-JP" altLang="en-US" dirty="0" smtClean="0"/>
              <a:t>■</a:t>
            </a:r>
            <a:endParaRPr kumimoji="1" lang="en-US" altLang="ja-JP" dirty="0" smtClean="0"/>
          </a:p>
          <a:p>
            <a:r>
              <a:rPr kumimoji="1" lang="ja-JP" altLang="en-US" dirty="0" smtClean="0"/>
              <a:t>★物権とは，ヒトが物を支配する権利であり，具体的には，モノを使用，収益，換価，処分のすべて，または，いずれかを行うことのできる権利です。</a:t>
            </a:r>
            <a:endParaRPr kumimoji="1" lang="en-US" altLang="ja-JP" dirty="0" smtClean="0"/>
          </a:p>
          <a:p>
            <a:r>
              <a:rPr kumimoji="1" lang="ja-JP" altLang="en-US" dirty="0" smtClean="0"/>
              <a:t>★債権とは，ある人（債権者）が，</a:t>
            </a:r>
            <a:r>
              <a:rPr kumimoji="1" lang="ja-JP" altLang="en-US" dirty="0" err="1" smtClean="0"/>
              <a:t>たの</a:t>
            </a:r>
            <a:r>
              <a:rPr kumimoji="1" lang="ja-JP" altLang="en-US" dirty="0" smtClean="0"/>
              <a:t>人（債務者）に対して，あることをすること（作為）または，あることをしないこと（不作為）を要求する権利です。</a:t>
            </a:r>
            <a:endParaRPr kumimoji="1" lang="en-US" altLang="ja-JP" dirty="0" smtClean="0"/>
          </a:p>
          <a:p>
            <a:r>
              <a:rPr kumimoji="1" lang="ja-JP" altLang="en-US" dirty="0" smtClean="0"/>
              <a:t>■なお，作為または不作為を含めて，「給付」といいますので，債権とは，「ある人（債権者）が，</a:t>
            </a:r>
            <a:r>
              <a:rPr kumimoji="1" lang="ja-JP" altLang="en-US" dirty="0" err="1" smtClean="0"/>
              <a:t>たの</a:t>
            </a:r>
            <a:r>
              <a:rPr kumimoji="1" lang="ja-JP" altLang="en-US" dirty="0" smtClean="0"/>
              <a:t>人（債務者）に対して，給付を要求する権利である」と簡潔に言い換えることができます。</a:t>
            </a:r>
            <a:endParaRPr kumimoji="1" lang="en-US" altLang="ja-JP" dirty="0" smtClean="0"/>
          </a:p>
          <a:p>
            <a:r>
              <a:rPr kumimoji="1" lang="ja-JP" altLang="en-US" dirty="0" smtClean="0"/>
              <a:t>■債権は，ヒトと人とに関する権利ですが，★人には財産として物が帰属しています。</a:t>
            </a:r>
            <a:endParaRPr kumimoji="1" lang="en-US" altLang="ja-JP" dirty="0" smtClean="0"/>
          </a:p>
          <a:p>
            <a:r>
              <a:rPr kumimoji="1" lang="ja-JP" altLang="en-US" dirty="0" smtClean="0"/>
              <a:t>■したがって，債務者が債務を任意に履行しないという場合，例えば，金銭債務を支払わない場合には，★債権者は，債務者のすべての財産（一般財産）に対して強制執行をして，財産を処分し，売却代金から債権額を回収することができます。</a:t>
            </a:r>
            <a:endParaRPr kumimoji="1" lang="en-US" altLang="ja-JP" dirty="0" smtClean="0"/>
          </a:p>
          <a:p>
            <a:r>
              <a:rPr kumimoji="1" lang="ja-JP" altLang="en-US" dirty="0" smtClean="0"/>
              <a:t>■このように考えると，債権も担保物権と同様に，★債務者の財産を換価処分することができることになり，債権と担保物権との区別は微妙になります。</a:t>
            </a:r>
            <a:endParaRPr kumimoji="1" lang="en-US" altLang="ja-JP" dirty="0" smtClean="0"/>
          </a:p>
          <a:p>
            <a:r>
              <a:rPr kumimoji="1" lang="ja-JP" altLang="en-US" dirty="0" smtClean="0"/>
              <a:t>★すなわち，担保物権は，その他の物権とは異なり，債権に近い性質を有していることがわかります。</a:t>
            </a:r>
            <a:endParaRPr kumimoji="1" lang="en-US" altLang="ja-JP" dirty="0" smtClean="0"/>
          </a:p>
          <a:p>
            <a:r>
              <a:rPr kumimoji="1" lang="ja-JP" altLang="en-US" dirty="0" smtClean="0"/>
              <a:t>■つまり債権との違いは，債権が他の債権者と平等の権利を有する，すなわち，一般債権の場合には，すべての債権の債権額に基づいて按分比例されるのに対して，担保物権の場合には，★他の債権者に先立って，優先弁済を受けるという点が異なるということになりま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65</a:t>
            </a:fld>
            <a:endParaRPr kumimoji="1" lang="ja-JP" altLang="en-US"/>
          </a:p>
        </p:txBody>
      </p:sp>
    </p:spTree>
    <p:extLst>
      <p:ext uri="{BB962C8B-B14F-4D97-AF65-F5344CB8AC3E}">
        <p14:creationId xmlns:p14="http://schemas.microsoft.com/office/powerpoint/2010/main" val="21959133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債権の目的と債権の目的物との違いを知る上で，前提となる知識は，二つあります。</a:t>
            </a:r>
            <a:endParaRPr kumimoji="1" lang="en-US" altLang="ja-JP" dirty="0" smtClean="0"/>
          </a:p>
          <a:p>
            <a:r>
              <a:rPr kumimoji="1" lang="ja-JP" altLang="en-US" dirty="0" smtClean="0"/>
              <a:t>　前提知識の第</a:t>
            </a:r>
            <a:r>
              <a:rPr kumimoji="1" lang="en-US" altLang="ja-JP" dirty="0" smtClean="0"/>
              <a:t>1</a:t>
            </a:r>
            <a:r>
              <a:rPr kumimoji="1" lang="ja-JP" altLang="en-US" dirty="0" smtClean="0"/>
              <a:t>は，債権とは何かです。しかし，債権とは何か</a:t>
            </a:r>
            <a:r>
              <a:rPr kumimoji="1" lang="en-US" altLang="ja-JP" dirty="0" smtClean="0"/>
              <a:t>?</a:t>
            </a:r>
            <a:r>
              <a:rPr kumimoji="1" lang="ja-JP" altLang="en-US" dirty="0" smtClean="0"/>
              <a:t>については，先に説明しましたので，復習しておいてください。</a:t>
            </a:r>
            <a:endParaRPr kumimoji="1" lang="en-US" altLang="ja-JP" dirty="0" smtClean="0"/>
          </a:p>
          <a:p>
            <a:r>
              <a:rPr kumimoji="1" lang="ja-JP" altLang="en-US" dirty="0" smtClean="0"/>
              <a:t>　前提知識の第</a:t>
            </a:r>
            <a:r>
              <a:rPr kumimoji="1" lang="en-US" altLang="ja-JP" dirty="0" smtClean="0"/>
              <a:t>2</a:t>
            </a:r>
            <a:r>
              <a:rPr kumimoji="1" lang="ja-JP" altLang="en-US" dirty="0" smtClean="0"/>
              <a:t>は，モノとは何かです。モノとは，何でしょうか</a:t>
            </a:r>
            <a:r>
              <a:rPr kumimoji="1" lang="en-US" altLang="ja-JP" dirty="0" smtClean="0"/>
              <a:t>?</a:t>
            </a:r>
          </a:p>
          <a:p>
            <a:r>
              <a:rPr kumimoji="1" lang="ja-JP" altLang="en-US" dirty="0" smtClean="0"/>
              <a:t>★現行民法は，第</a:t>
            </a:r>
            <a:r>
              <a:rPr kumimoji="1" lang="en-US" altLang="ja-JP" dirty="0" smtClean="0"/>
              <a:t>85</a:t>
            </a:r>
            <a:r>
              <a:rPr kumimoji="1" lang="ja-JP" altLang="en-US" dirty="0" smtClean="0"/>
              <a:t>条において，「この法律において，モノとは，有体物をいう。」と定義しています。■</a:t>
            </a:r>
            <a:endParaRPr kumimoji="1" lang="en-US" altLang="ja-JP" dirty="0" smtClean="0"/>
          </a:p>
          <a:p>
            <a:r>
              <a:rPr kumimoji="1" lang="ja-JP" altLang="en-US" dirty="0" smtClean="0"/>
              <a:t>　有体物とは，人間の五感で知ることができるものであり，気体，液体，固体の三つに限定されます。■</a:t>
            </a:r>
            <a:endParaRPr kumimoji="1" lang="en-US" altLang="ja-JP" dirty="0" smtClean="0"/>
          </a:p>
          <a:p>
            <a:r>
              <a:rPr kumimoji="1" lang="ja-JP" altLang="en-US" dirty="0" smtClean="0"/>
              <a:t>　有体物以外で重要なものとしては，例えば，電気があります。電気はエネルギーであり，気体でも，液体でも，固体でもないため，有体物ではなく，無体物です。■</a:t>
            </a:r>
            <a:endParaRPr kumimoji="1" lang="en-US" altLang="ja-JP" dirty="0" smtClean="0"/>
          </a:p>
          <a:p>
            <a:r>
              <a:rPr kumimoji="1" lang="ja-JP" altLang="en-US" dirty="0" smtClean="0"/>
              <a:t>　民法が，「モノとは，有体物をいう」と定義したため，刑法では，電気▲窃盗を罪とするため，刑法</a:t>
            </a:r>
            <a:r>
              <a:rPr kumimoji="1" lang="en-US" altLang="ja-JP" dirty="0" smtClean="0"/>
              <a:t>245</a:t>
            </a:r>
            <a:r>
              <a:rPr kumimoji="1" lang="ja-JP" altLang="en-US" dirty="0" smtClean="0"/>
              <a:t>条において，「この章の罪</a:t>
            </a:r>
            <a:r>
              <a:rPr kumimoji="1" lang="en-US" altLang="ja-JP" dirty="0" smtClean="0"/>
              <a:t>〔</a:t>
            </a:r>
            <a:r>
              <a:rPr kumimoji="1" lang="ja-JP" altLang="en-US" dirty="0" smtClean="0"/>
              <a:t>すなわち，窃盗および強盗の罪</a:t>
            </a:r>
            <a:r>
              <a:rPr kumimoji="1" lang="en-US" altLang="ja-JP" dirty="0" smtClean="0"/>
              <a:t>〕</a:t>
            </a:r>
            <a:r>
              <a:rPr kumimoji="1" lang="ja-JP" altLang="en-US" dirty="0" smtClean="0"/>
              <a:t>については，電気は，財物とみなす。」と規定しなければなりませんでした。■</a:t>
            </a:r>
            <a:endParaRPr kumimoji="1" lang="en-US" altLang="ja-JP" dirty="0" smtClean="0"/>
          </a:p>
          <a:p>
            <a:r>
              <a:rPr kumimoji="1" lang="ja-JP" altLang="en-US" dirty="0" smtClean="0"/>
              <a:t>★現行民法の起草者たち，すなわち，写真の右から，穂積陳重，梅謙次郎，富井まさあきらの三名は，なぜ，モノを有体物に限定したのでしょうか</a:t>
            </a:r>
            <a:r>
              <a:rPr kumimoji="1" lang="en-US" altLang="ja-JP" dirty="0" smtClean="0"/>
              <a:t>?</a:t>
            </a:r>
            <a:r>
              <a:rPr kumimoji="1" lang="ja-JP" altLang="en-US" dirty="0" smtClean="0"/>
              <a:t>■この点については，つぎに，詳しく考察することにしましょう。</a:t>
            </a:r>
            <a:endParaRPr kumimoji="1" lang="en-US" altLang="ja-JP" dirty="0" smtClean="0"/>
          </a:p>
          <a:p>
            <a:r>
              <a:rPr kumimoji="1" lang="ja-JP" altLang="en-US" dirty="0" smtClean="0"/>
              <a:t>★ボワソナードが起草し，現行民法の下敷きとなった旧民法（</a:t>
            </a:r>
            <a:r>
              <a:rPr kumimoji="1" lang="en-US" altLang="ja-JP" dirty="0" smtClean="0"/>
              <a:t>189</a:t>
            </a:r>
            <a:r>
              <a:rPr kumimoji="1" lang="ja-JP" altLang="en-US" dirty="0" smtClean="0"/>
              <a:t>０年公布）では，実は，モノは，有体物に限定されていませんでした。</a:t>
            </a:r>
            <a:endParaRPr kumimoji="1" lang="en-US" altLang="ja-JP" dirty="0" smtClean="0"/>
          </a:p>
          <a:p>
            <a:r>
              <a:rPr kumimoji="1" lang="ja-JP" altLang="en-US" dirty="0" smtClean="0"/>
              <a:t>■旧民法の財産編▲第</a:t>
            </a:r>
            <a:r>
              <a:rPr kumimoji="1" lang="en-US" altLang="ja-JP" dirty="0" smtClean="0"/>
              <a:t>6</a:t>
            </a:r>
            <a:r>
              <a:rPr kumimoji="1" lang="ja-JP" altLang="en-US" dirty="0" smtClean="0"/>
              <a:t>条を見てみましょう。</a:t>
            </a:r>
            <a:endParaRPr kumimoji="1" lang="en-US" altLang="ja-JP" dirty="0" smtClean="0"/>
          </a:p>
          <a:p>
            <a:r>
              <a:rPr kumimoji="1" lang="ja-JP" altLang="en-US" dirty="0" smtClean="0"/>
              <a:t>★旧民法▲財産編　第</a:t>
            </a:r>
            <a:r>
              <a:rPr kumimoji="1" lang="en-US" altLang="ja-JP" dirty="0" smtClean="0"/>
              <a:t>6</a:t>
            </a:r>
            <a:r>
              <a:rPr kumimoji="1" lang="ja-JP" altLang="en-US" dirty="0" smtClean="0"/>
              <a:t>条は，第</a:t>
            </a:r>
            <a:r>
              <a:rPr kumimoji="1" lang="en-US" altLang="ja-JP" dirty="0" smtClean="0"/>
              <a:t>1</a:t>
            </a:r>
            <a:r>
              <a:rPr kumimoji="1" lang="ja-JP" altLang="en-US" dirty="0" smtClean="0"/>
              <a:t>項で，「モノにユウタイなるあり，無体なるあり。」と規定していました。</a:t>
            </a:r>
            <a:endParaRPr kumimoji="1" lang="en-US" altLang="ja-JP" dirty="0" smtClean="0"/>
          </a:p>
          <a:p>
            <a:r>
              <a:rPr kumimoji="1" lang="ja-JP" altLang="en-US" dirty="0" smtClean="0"/>
              <a:t>■そして，有体物を定義して，★「有体物とは，ヒトのカンカンに</a:t>
            </a:r>
            <a:r>
              <a:rPr kumimoji="1" lang="ja-JP" altLang="en-US" dirty="0" err="1" smtClean="0"/>
              <a:t>ふるるものを</a:t>
            </a:r>
            <a:r>
              <a:rPr kumimoji="1" lang="ja-JP" altLang="en-US" dirty="0" smtClean="0"/>
              <a:t>いう。すなわち，地所，建物，動物，器具のごとし。」と規定していました。</a:t>
            </a:r>
            <a:endParaRPr kumimoji="1" lang="en-US" altLang="ja-JP" dirty="0" smtClean="0"/>
          </a:p>
          <a:p>
            <a:r>
              <a:rPr kumimoji="1" lang="ja-JP" altLang="en-US" dirty="0" smtClean="0"/>
              <a:t>■さらに，無体物を定義して，★「無体物とは，知能のみをもってエカイするものをいう。」と定義していました。そして，無体物の例示として，以下の</a:t>
            </a:r>
            <a:r>
              <a:rPr kumimoji="1" lang="en-US" altLang="ja-JP" dirty="0" smtClean="0"/>
              <a:t>3</a:t>
            </a:r>
            <a:r>
              <a:rPr kumimoji="1" lang="ja-JP" altLang="en-US" dirty="0" err="1" smtClean="0"/>
              <a:t>つを</a:t>
            </a:r>
            <a:r>
              <a:rPr kumimoji="1" lang="ja-JP" altLang="en-US" dirty="0" smtClean="0"/>
              <a:t>あげていました。</a:t>
            </a:r>
            <a:endParaRPr kumimoji="1" lang="en-US" altLang="ja-JP" dirty="0" smtClean="0"/>
          </a:p>
          <a:p>
            <a:r>
              <a:rPr kumimoji="1" lang="ja-JP" altLang="en-US" dirty="0" smtClean="0"/>
              <a:t>★第一■物権及び人権</a:t>
            </a:r>
            <a:r>
              <a:rPr kumimoji="1" lang="en-US" altLang="ja-JP" dirty="0" smtClean="0"/>
              <a:t>〔</a:t>
            </a:r>
            <a:r>
              <a:rPr kumimoji="1" lang="ja-JP" altLang="en-US" dirty="0" smtClean="0"/>
              <a:t>すなわち債権</a:t>
            </a:r>
            <a:r>
              <a:rPr kumimoji="1" lang="en-US" altLang="ja-JP" dirty="0" smtClean="0"/>
              <a:t>〕</a:t>
            </a:r>
            <a:r>
              <a:rPr kumimoji="1" lang="ja-JP" altLang="en-US" dirty="0" smtClean="0"/>
              <a:t>■</a:t>
            </a:r>
            <a:endParaRPr kumimoji="1" lang="en-US" altLang="ja-JP" dirty="0" smtClean="0"/>
          </a:p>
          <a:p>
            <a:r>
              <a:rPr kumimoji="1" lang="ja-JP" altLang="en-US" dirty="0" smtClean="0"/>
              <a:t>★第二■著述者，技術者及び発明者の権利</a:t>
            </a:r>
            <a:r>
              <a:rPr kumimoji="1" lang="en-US" altLang="ja-JP" dirty="0" smtClean="0"/>
              <a:t>〔</a:t>
            </a:r>
            <a:r>
              <a:rPr kumimoji="1" lang="ja-JP" altLang="en-US" dirty="0" smtClean="0"/>
              <a:t>すなわち無体財産権</a:t>
            </a:r>
            <a:r>
              <a:rPr kumimoji="1" lang="en-US" altLang="ja-JP" dirty="0" smtClean="0"/>
              <a:t>〕</a:t>
            </a:r>
            <a:r>
              <a:rPr kumimoji="1" lang="ja-JP" altLang="en-US" dirty="0" smtClean="0"/>
              <a:t>■</a:t>
            </a:r>
            <a:endParaRPr kumimoji="1" lang="en-US" altLang="ja-JP" dirty="0" smtClean="0"/>
          </a:p>
          <a:p>
            <a:r>
              <a:rPr kumimoji="1" lang="ja-JP" altLang="en-US" dirty="0" smtClean="0"/>
              <a:t>★第三■解散したる会社，又は，清算中なる共通に属する財産及び債務の包括</a:t>
            </a:r>
            <a:r>
              <a:rPr kumimoji="1" lang="en-US" altLang="ja-JP" dirty="0" smtClean="0"/>
              <a:t>〔</a:t>
            </a:r>
            <a:r>
              <a:rPr kumimoji="1" lang="ja-JP" altLang="en-US" dirty="0" smtClean="0"/>
              <a:t>すなわち，一般財産</a:t>
            </a:r>
            <a:r>
              <a:rPr kumimoji="1" lang="en-US" altLang="ja-JP" dirty="0" smtClean="0"/>
              <a:t>〕</a:t>
            </a:r>
          </a:p>
          <a:p>
            <a:r>
              <a:rPr kumimoji="1" lang="ja-JP" altLang="en-US" dirty="0" smtClean="0"/>
              <a:t>■現在から考えれば，この旧民法財産編▲第</a:t>
            </a:r>
            <a:r>
              <a:rPr kumimoji="1" lang="en-US" altLang="ja-JP" dirty="0" smtClean="0"/>
              <a:t>6</a:t>
            </a:r>
            <a:r>
              <a:rPr kumimoji="1" lang="ja-JP" altLang="en-US" dirty="0" smtClean="0"/>
              <a:t>条は，わが国で最も重要な財産ともいえる▲知的財産権を含んだ規定であり，現行民法より，よほど，先進的な条文です。</a:t>
            </a:r>
            <a:endParaRPr kumimoji="1" lang="en-US" altLang="ja-JP" dirty="0" smtClean="0"/>
          </a:p>
          <a:p>
            <a:r>
              <a:rPr kumimoji="1" lang="ja-JP" altLang="en-US" dirty="0" smtClean="0"/>
              <a:t>■それなのに，なぜ，このような優れた条文が現行民法によって，削除されてしまったのでしょうか</a:t>
            </a:r>
            <a:r>
              <a:rPr kumimoji="1" lang="en-US" altLang="ja-JP" dirty="0" smtClean="0"/>
              <a:t>?</a:t>
            </a:r>
          </a:p>
          <a:p>
            <a:r>
              <a:rPr kumimoji="1" lang="ja-JP" altLang="en-US" dirty="0" smtClean="0"/>
              <a:t>■このことを知るために，現行民法の立法理由を探索してみましょう。</a:t>
            </a:r>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66</a:t>
            </a:fld>
            <a:endParaRPr kumimoji="1" lang="ja-JP" altLang="en-US"/>
          </a:p>
        </p:txBody>
      </p:sp>
    </p:spTree>
    <p:extLst>
      <p:ext uri="{BB962C8B-B14F-4D97-AF65-F5344CB8AC3E}">
        <p14:creationId xmlns:p14="http://schemas.microsoft.com/office/powerpoint/2010/main" val="17281185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ボワソナードが起草した旧民法▲財産編第</a:t>
            </a:r>
            <a:r>
              <a:rPr kumimoji="1" lang="en-US" altLang="ja-JP" dirty="0" smtClean="0"/>
              <a:t>6</a:t>
            </a:r>
            <a:r>
              <a:rPr kumimoji="1" lang="ja-JP" altLang="en-US" dirty="0" smtClean="0"/>
              <a:t>条は，「モノにユウタイなるあり，無体なるあり。」と規定していました。現在から考えれば，無体財産</a:t>
            </a:r>
            <a:r>
              <a:rPr kumimoji="1" lang="en-US" altLang="ja-JP" dirty="0" smtClean="0"/>
              <a:t>〔</a:t>
            </a:r>
            <a:r>
              <a:rPr kumimoji="1" lang="ja-JP" altLang="en-US" dirty="0" smtClean="0"/>
              <a:t>すなわち知的財産</a:t>
            </a:r>
            <a:r>
              <a:rPr kumimoji="1" lang="en-US" altLang="ja-JP" dirty="0" smtClean="0"/>
              <a:t>〕</a:t>
            </a:r>
            <a:r>
              <a:rPr kumimoji="1" lang="ja-JP" altLang="en-US" dirty="0" smtClean="0"/>
              <a:t>を含む，優れた規定だったのですが，なぜ，このような優れた規定が削除され，現行民法</a:t>
            </a:r>
            <a:r>
              <a:rPr kumimoji="1" lang="en-US" altLang="ja-JP" dirty="0" smtClean="0"/>
              <a:t>85</a:t>
            </a:r>
            <a:r>
              <a:rPr kumimoji="1" lang="ja-JP" altLang="en-US" dirty="0" smtClean="0"/>
              <a:t>条のような，「モノとは有体物をいう」という▲限定された条文になってしまったのでしょうか</a:t>
            </a:r>
            <a:r>
              <a:rPr kumimoji="1" lang="en-US" altLang="ja-JP" dirty="0" smtClean="0"/>
              <a:t>?</a:t>
            </a:r>
            <a:r>
              <a:rPr kumimoji="1" lang="ja-JP" altLang="en-US" dirty="0" smtClean="0"/>
              <a:t>■</a:t>
            </a:r>
            <a:endParaRPr kumimoji="1" lang="en-US" altLang="ja-JP" dirty="0" smtClean="0"/>
          </a:p>
          <a:p>
            <a:r>
              <a:rPr kumimoji="1" lang="ja-JP" altLang="en-US" dirty="0" smtClean="0"/>
              <a:t>　そこで，現行民法の立法理由書（</a:t>
            </a:r>
            <a:r>
              <a:rPr lang="ja-JP" altLang="en-US" sz="1200" dirty="0" smtClean="0"/>
              <a:t>広中俊雄編著</a:t>
            </a:r>
            <a:r>
              <a:rPr lang="en-US" altLang="ja-JP" sz="1200" dirty="0" smtClean="0"/>
              <a:t>『</a:t>
            </a:r>
            <a:r>
              <a:rPr lang="ja-JP" altLang="en-US" sz="1200" dirty="0" smtClean="0"/>
              <a:t>民法修正案</a:t>
            </a:r>
            <a:r>
              <a:rPr lang="en-US" altLang="ja-JP" sz="1200" dirty="0" smtClean="0"/>
              <a:t>〔</a:t>
            </a:r>
            <a:r>
              <a:rPr lang="ja-JP" altLang="en-US" sz="1200" dirty="0" err="1" smtClean="0"/>
              <a:t>ぜん</a:t>
            </a:r>
            <a:r>
              <a:rPr lang="ja-JP" altLang="en-US" sz="1200" dirty="0" smtClean="0"/>
              <a:t>三編</a:t>
            </a:r>
            <a:r>
              <a:rPr lang="en-US" altLang="ja-JP" sz="1200" dirty="0" smtClean="0"/>
              <a:t>〕</a:t>
            </a:r>
            <a:r>
              <a:rPr lang="ja-JP" altLang="en-US" sz="1200" dirty="0" smtClean="0"/>
              <a:t>の理由書</a:t>
            </a:r>
            <a:r>
              <a:rPr lang="en-US" altLang="ja-JP" sz="1200" dirty="0" smtClean="0"/>
              <a:t>』</a:t>
            </a:r>
            <a:r>
              <a:rPr lang="ja-JP" altLang="en-US" sz="1200" dirty="0" smtClean="0"/>
              <a:t>有斐閣</a:t>
            </a:r>
            <a:r>
              <a:rPr kumimoji="1" lang="ja-JP" altLang="en-US" dirty="0" smtClean="0"/>
              <a:t>）を読んでみることにしましょう。</a:t>
            </a:r>
            <a:endParaRPr kumimoji="1" lang="en-US" altLang="ja-JP" dirty="0" smtClean="0"/>
          </a:p>
          <a:p>
            <a:r>
              <a:rPr kumimoji="1" lang="ja-JP" altLang="en-US" dirty="0" smtClean="0"/>
              <a:t>★現行民法の立法者たちが，なぜ，旧民法財産編第</a:t>
            </a:r>
            <a:r>
              <a:rPr kumimoji="1" lang="en-US" altLang="ja-JP" dirty="0" smtClean="0"/>
              <a:t>6</a:t>
            </a:r>
            <a:r>
              <a:rPr kumimoji="1" lang="ja-JP" altLang="en-US" dirty="0" smtClean="0"/>
              <a:t>条を削除してしまったのか，その理由が，以下のように明らかになります。■</a:t>
            </a:r>
            <a:endParaRPr kumimoji="1" lang="en-US" altLang="ja-JP" dirty="0" smtClean="0"/>
          </a:p>
          <a:p>
            <a:r>
              <a:rPr kumimoji="1" lang="ja-JP" altLang="en-US" dirty="0" smtClean="0"/>
              <a:t>★</a:t>
            </a:r>
            <a:r>
              <a:rPr lang="en-US" altLang="ja-JP" sz="1200" dirty="0" smtClean="0"/>
              <a:t>〔</a:t>
            </a:r>
            <a:r>
              <a:rPr lang="ja-JP" altLang="en-US" sz="1200" dirty="0" smtClean="0"/>
              <a:t>旧民法</a:t>
            </a:r>
            <a:r>
              <a:rPr lang="en-US" altLang="ja-JP" sz="1200" dirty="0" smtClean="0"/>
              <a:t>〕</a:t>
            </a:r>
            <a:r>
              <a:rPr lang="ja-JP" altLang="en-US" sz="1200" dirty="0" smtClean="0"/>
              <a:t>同編</a:t>
            </a:r>
            <a:r>
              <a:rPr lang="en-US" altLang="ja-JP" sz="1200" dirty="0" smtClean="0"/>
              <a:t>〔</a:t>
            </a:r>
            <a:r>
              <a:rPr lang="ja-JP" altLang="en-US" sz="1200" dirty="0" smtClean="0"/>
              <a:t>財産編</a:t>
            </a:r>
            <a:r>
              <a:rPr lang="en-US" altLang="ja-JP" sz="1200" dirty="0" smtClean="0"/>
              <a:t>〕</a:t>
            </a:r>
            <a:r>
              <a:rPr lang="ja-JP" altLang="en-US" sz="1200" dirty="0" smtClean="0"/>
              <a:t>第</a:t>
            </a:r>
            <a:r>
              <a:rPr lang="en-US" altLang="ja-JP" sz="1200" dirty="0" smtClean="0"/>
              <a:t>6</a:t>
            </a:r>
            <a:r>
              <a:rPr lang="ja-JP" altLang="en-US" sz="1200" dirty="0" smtClean="0"/>
              <a:t>条は，モノの第一の区別として有体物と</a:t>
            </a:r>
            <a:r>
              <a:rPr lang="ja-JP" altLang="en-US" sz="1200" b="1" dirty="0" smtClean="0">
                <a:solidFill>
                  <a:schemeClr val="tx2"/>
                </a:solidFill>
              </a:rPr>
              <a:t>無体物</a:t>
            </a:r>
            <a:r>
              <a:rPr lang="ja-JP" altLang="en-US" sz="1200" dirty="0" smtClean="0"/>
              <a:t>との区別を掲げ，かつ，これが定義を下したり。</a:t>
            </a:r>
          </a:p>
          <a:p>
            <a:r>
              <a:rPr lang="ja-JP" altLang="en-US" sz="1200" dirty="0" smtClean="0"/>
              <a:t>★然れども，これまた，</a:t>
            </a:r>
            <a:r>
              <a:rPr lang="ja-JP" altLang="en-US" sz="1200" b="1" dirty="0" smtClean="0">
                <a:solidFill>
                  <a:srgbClr val="FF0000"/>
                </a:solidFill>
              </a:rPr>
              <a:t>無益の条文</a:t>
            </a:r>
            <a:r>
              <a:rPr lang="ja-JP" altLang="en-US" sz="1200" dirty="0" smtClean="0"/>
              <a:t>たるのみならず，その定義中には，おうおう，穏当ならざる点なしとせず。殊に</a:t>
            </a:r>
            <a:r>
              <a:rPr lang="ja-JP" altLang="en-US" sz="1200" b="1" dirty="0" smtClean="0">
                <a:solidFill>
                  <a:schemeClr val="tx2"/>
                </a:solidFill>
              </a:rPr>
              <a:t>無体物をもって物権，人権</a:t>
            </a:r>
            <a:r>
              <a:rPr lang="en-US" altLang="ja-JP" sz="1200" b="1" dirty="0" smtClean="0">
                <a:solidFill>
                  <a:schemeClr val="tx2"/>
                </a:solidFill>
              </a:rPr>
              <a:t>〔</a:t>
            </a:r>
            <a:r>
              <a:rPr lang="ja-JP" altLang="en-US" sz="1200" b="1" dirty="0" smtClean="0">
                <a:solidFill>
                  <a:schemeClr val="tx2"/>
                </a:solidFill>
              </a:rPr>
              <a:t>債権</a:t>
            </a:r>
            <a:r>
              <a:rPr lang="en-US" altLang="ja-JP" sz="1200" b="1" dirty="0" smtClean="0">
                <a:solidFill>
                  <a:schemeClr val="tx2"/>
                </a:solidFill>
              </a:rPr>
              <a:t>〕</a:t>
            </a:r>
            <a:r>
              <a:rPr lang="ja-JP" altLang="en-US" sz="1200" b="1" dirty="0" smtClean="0">
                <a:solidFill>
                  <a:schemeClr val="tx2"/>
                </a:solidFill>
              </a:rPr>
              <a:t>その他の権利をいうもの</a:t>
            </a:r>
            <a:r>
              <a:rPr lang="ja-JP" altLang="en-US" sz="1200" dirty="0" smtClean="0"/>
              <a:t>とし，常に物権，人権</a:t>
            </a:r>
            <a:r>
              <a:rPr lang="en-US" altLang="ja-JP" sz="1200" dirty="0" smtClean="0"/>
              <a:t>〔</a:t>
            </a:r>
            <a:r>
              <a:rPr lang="ja-JP" altLang="en-US" sz="1200" dirty="0" smtClean="0"/>
              <a:t>債権</a:t>
            </a:r>
            <a:r>
              <a:rPr lang="en-US" altLang="ja-JP" sz="1200" dirty="0" smtClean="0"/>
              <a:t>〕</a:t>
            </a:r>
            <a:r>
              <a:rPr lang="ja-JP" altLang="en-US" sz="1200" dirty="0" smtClean="0"/>
              <a:t>の</a:t>
            </a:r>
            <a:r>
              <a:rPr lang="ja-JP" altLang="en-US" sz="1200" b="1" dirty="0" smtClean="0">
                <a:solidFill>
                  <a:schemeClr val="tx2"/>
                </a:solidFill>
              </a:rPr>
              <a:t>目的ぶつたるもの</a:t>
            </a:r>
            <a:r>
              <a:rPr lang="ja-JP" altLang="en-US" sz="1200" dirty="0" smtClean="0"/>
              <a:t>としたるは，</a:t>
            </a:r>
            <a:r>
              <a:rPr lang="ja-JP" altLang="en-US" sz="1200" b="1" dirty="0" smtClean="0">
                <a:solidFill>
                  <a:srgbClr val="FF0000"/>
                </a:solidFill>
              </a:rPr>
              <a:t>はなはだ，その当を得ず</a:t>
            </a:r>
            <a:r>
              <a:rPr lang="ja-JP" altLang="en-US" sz="1200" dirty="0" smtClean="0"/>
              <a:t>。</a:t>
            </a:r>
          </a:p>
          <a:p>
            <a:r>
              <a:rPr lang="ja-JP" altLang="en-US" sz="1200" dirty="0" smtClean="0"/>
              <a:t>★その結果として，</a:t>
            </a:r>
            <a:r>
              <a:rPr lang="ja-JP" altLang="en-US" sz="1200" b="1" dirty="0" smtClean="0">
                <a:solidFill>
                  <a:srgbClr val="FF0000"/>
                </a:solidFill>
              </a:rPr>
              <a:t>債権の所有権なるものをみと</a:t>
            </a:r>
            <a:r>
              <a:rPr lang="ja-JP" altLang="en-US" sz="1200" b="1" dirty="0" err="1" smtClean="0">
                <a:solidFill>
                  <a:srgbClr val="FF0000"/>
                </a:solidFill>
              </a:rPr>
              <a:t>むるに</a:t>
            </a:r>
            <a:r>
              <a:rPr lang="ja-JP" altLang="en-US" sz="1200" b="1" dirty="0" smtClean="0">
                <a:solidFill>
                  <a:srgbClr val="FF0000"/>
                </a:solidFill>
              </a:rPr>
              <a:t>至り</a:t>
            </a:r>
            <a:r>
              <a:rPr lang="ja-JP" altLang="en-US" sz="1200" dirty="0" smtClean="0"/>
              <a:t>ては（</a:t>
            </a:r>
            <a:r>
              <a:rPr lang="en-US" altLang="ja-JP" sz="1200" dirty="0" smtClean="0"/>
              <a:t>〔</a:t>
            </a:r>
            <a:r>
              <a:rPr lang="ja-JP" altLang="en-US" sz="1200" dirty="0" smtClean="0"/>
              <a:t>財産取得編</a:t>
            </a:r>
            <a:r>
              <a:rPr lang="en-US" altLang="ja-JP" sz="1200" dirty="0" smtClean="0"/>
              <a:t>24</a:t>
            </a:r>
            <a:r>
              <a:rPr lang="ja-JP" altLang="en-US" sz="1200" dirty="0" smtClean="0"/>
              <a:t>条，</a:t>
            </a:r>
            <a:r>
              <a:rPr lang="en-US" altLang="ja-JP" sz="1200" dirty="0" smtClean="0"/>
              <a:t>68</a:t>
            </a:r>
            <a:r>
              <a:rPr lang="ja-JP" altLang="en-US" sz="1200" dirty="0" smtClean="0"/>
              <a:t>条），実に物権の何物たるを知ること▲</a:t>
            </a:r>
            <a:r>
              <a:rPr lang="ja-JP" altLang="en-US" sz="1200" dirty="0" err="1" smtClean="0"/>
              <a:t>あたわざら</a:t>
            </a:r>
            <a:r>
              <a:rPr lang="ja-JP" altLang="en-US" sz="1200" dirty="0" smtClean="0"/>
              <a:t>しむ。</a:t>
            </a:r>
            <a:r>
              <a:rPr lang="en-US" altLang="ja-JP" sz="1200" dirty="0" smtClean="0"/>
              <a:t/>
            </a:r>
            <a:br>
              <a:rPr lang="en-US" altLang="ja-JP" sz="1200" dirty="0" smtClean="0"/>
            </a:br>
            <a:r>
              <a:rPr lang="ja-JP" altLang="en-US" sz="1200" dirty="0" smtClean="0"/>
              <a:t>このごと</a:t>
            </a:r>
            <a:r>
              <a:rPr lang="ja-JP" altLang="en-US" sz="1200" dirty="0" err="1" smtClean="0"/>
              <a:t>くんば</a:t>
            </a:r>
            <a:r>
              <a:rPr lang="ja-JP" altLang="en-US" sz="1200" dirty="0" smtClean="0"/>
              <a:t>，いわゆる人権</a:t>
            </a:r>
            <a:r>
              <a:rPr lang="en-US" altLang="ja-JP" sz="1200" dirty="0" smtClean="0"/>
              <a:t>〔</a:t>
            </a:r>
            <a:r>
              <a:rPr lang="ja-JP" altLang="en-US" sz="1200" dirty="0" smtClean="0"/>
              <a:t>債権</a:t>
            </a:r>
            <a:r>
              <a:rPr lang="en-US" altLang="ja-JP" sz="1200" dirty="0" smtClean="0"/>
              <a:t>〕</a:t>
            </a:r>
            <a:r>
              <a:rPr lang="ja-JP" altLang="en-US" sz="1200" dirty="0" smtClean="0"/>
              <a:t>なるものは，常に物権の目的物に過ぎずして，結局，財産編第</a:t>
            </a:r>
            <a:r>
              <a:rPr lang="en-US" altLang="ja-JP" sz="1200" dirty="0" smtClean="0"/>
              <a:t>1</a:t>
            </a:r>
            <a:r>
              <a:rPr lang="ja-JP" altLang="en-US" sz="1200" dirty="0" smtClean="0"/>
              <a:t>条及び第</a:t>
            </a:r>
            <a:r>
              <a:rPr lang="en-US" altLang="ja-JP" sz="1200" dirty="0" smtClean="0"/>
              <a:t>2</a:t>
            </a:r>
            <a:r>
              <a:rPr lang="ja-JP" altLang="en-US" sz="1200" dirty="0" smtClean="0"/>
              <a:t>条の原則と</a:t>
            </a:r>
            <a:r>
              <a:rPr lang="ja-JP" altLang="en-US" sz="1200" b="1" dirty="0" smtClean="0">
                <a:solidFill>
                  <a:srgbClr val="FF0000"/>
                </a:solidFill>
              </a:rPr>
              <a:t>どうちゃく</a:t>
            </a:r>
            <a:r>
              <a:rPr lang="en-US" altLang="ja-JP" sz="1200" b="1" dirty="0" smtClean="0">
                <a:solidFill>
                  <a:srgbClr val="FF0000"/>
                </a:solidFill>
              </a:rPr>
              <a:t>〔</a:t>
            </a:r>
            <a:r>
              <a:rPr lang="ja-JP" altLang="en-US" sz="1200" b="1" dirty="0" smtClean="0">
                <a:solidFill>
                  <a:srgbClr val="FF0000"/>
                </a:solidFill>
              </a:rPr>
              <a:t>矛盾</a:t>
            </a:r>
            <a:r>
              <a:rPr lang="en-US" altLang="ja-JP" sz="1200" b="1" dirty="0" smtClean="0">
                <a:solidFill>
                  <a:srgbClr val="FF0000"/>
                </a:solidFill>
              </a:rPr>
              <a:t>〕</a:t>
            </a:r>
            <a:r>
              <a:rPr lang="ja-JP" altLang="en-US" sz="1200" b="1" dirty="0" smtClean="0">
                <a:solidFill>
                  <a:srgbClr val="FF0000"/>
                </a:solidFill>
              </a:rPr>
              <a:t>するに至らん</a:t>
            </a:r>
            <a:r>
              <a:rPr lang="ja-JP" altLang="en-US" sz="1200" dirty="0" smtClean="0"/>
              <a:t>。</a:t>
            </a:r>
            <a:endParaRPr lang="en-US" altLang="ja-JP" sz="1200" dirty="0" smtClean="0"/>
          </a:p>
          <a:p>
            <a:r>
              <a:rPr lang="ja-JP" altLang="en-US" sz="1200" dirty="0" smtClean="0"/>
              <a:t>★本案は，</a:t>
            </a:r>
            <a:r>
              <a:rPr lang="ja-JP" altLang="en-US" sz="1200" dirty="0" err="1" smtClean="0"/>
              <a:t>さにか</a:t>
            </a:r>
            <a:r>
              <a:rPr lang="ja-JP" altLang="en-US" sz="1200" dirty="0" smtClean="0"/>
              <a:t>かぐるごとく，法律上，物とは単に有体物のみをさすことに定めたるにより，右の条文</a:t>
            </a:r>
            <a:r>
              <a:rPr lang="en-US" altLang="ja-JP" sz="1200" b="1" dirty="0" smtClean="0">
                <a:solidFill>
                  <a:srgbClr val="FF0000"/>
                </a:solidFill>
              </a:rPr>
              <a:t>〔</a:t>
            </a:r>
            <a:r>
              <a:rPr lang="ja-JP" altLang="en-US" sz="1200" b="1" dirty="0" smtClean="0">
                <a:solidFill>
                  <a:srgbClr val="FF0000"/>
                </a:solidFill>
              </a:rPr>
              <a:t>財産編第</a:t>
            </a:r>
            <a:r>
              <a:rPr lang="en-US" altLang="ja-JP" sz="1200" b="1" dirty="0" smtClean="0">
                <a:solidFill>
                  <a:srgbClr val="FF0000"/>
                </a:solidFill>
              </a:rPr>
              <a:t>6</a:t>
            </a:r>
            <a:r>
              <a:rPr lang="ja-JP" altLang="en-US" sz="1200" b="1" dirty="0" smtClean="0">
                <a:solidFill>
                  <a:srgbClr val="FF0000"/>
                </a:solidFill>
              </a:rPr>
              <a:t>条</a:t>
            </a:r>
            <a:r>
              <a:rPr lang="en-US" altLang="ja-JP" sz="1200" b="1" dirty="0" smtClean="0">
                <a:solidFill>
                  <a:srgbClr val="FF0000"/>
                </a:solidFill>
              </a:rPr>
              <a:t>〕</a:t>
            </a:r>
            <a:r>
              <a:rPr lang="ja-JP" altLang="en-US" sz="1200" b="1" dirty="0" smtClean="0">
                <a:solidFill>
                  <a:srgbClr val="FF0000"/>
                </a:solidFill>
              </a:rPr>
              <a:t>はこれを削除する</a:t>
            </a:r>
            <a:r>
              <a:rPr lang="ja-JP" altLang="en-US" sz="1200" b="1" dirty="0" err="1" smtClean="0">
                <a:solidFill>
                  <a:srgbClr val="FF0000"/>
                </a:solidFill>
              </a:rPr>
              <a:t>を</a:t>
            </a:r>
            <a:r>
              <a:rPr lang="ja-JP" altLang="en-US" sz="1200" b="1" dirty="0" smtClean="0">
                <a:solidFill>
                  <a:srgbClr val="FF0000"/>
                </a:solidFill>
              </a:rPr>
              <a:t>至当</a:t>
            </a:r>
            <a:r>
              <a:rPr lang="ja-JP" altLang="en-US" sz="1200" dirty="0" smtClean="0"/>
              <a:t>と認めたり。■</a:t>
            </a:r>
            <a:endParaRPr lang="en-US" altLang="ja-JP" sz="1200" dirty="0" smtClean="0"/>
          </a:p>
          <a:p>
            <a:r>
              <a:rPr lang="ja-JP" altLang="en-US" sz="1200" dirty="0" smtClean="0"/>
              <a:t>　以上の立法理由を読んで，皆さんはその理由がよく理解できたでしょうか</a:t>
            </a:r>
            <a:r>
              <a:rPr lang="en-US" altLang="ja-JP" sz="1200" dirty="0" smtClean="0"/>
              <a:t>?</a:t>
            </a:r>
            <a:r>
              <a:rPr lang="ja-JP" altLang="en-US" sz="1200" dirty="0" smtClean="0"/>
              <a:t>■</a:t>
            </a:r>
            <a:endParaRPr lang="en-US" altLang="ja-JP" sz="1200" dirty="0" smtClean="0"/>
          </a:p>
          <a:p>
            <a:r>
              <a:rPr lang="ja-JP" altLang="en-US" sz="1200" dirty="0" smtClean="0"/>
              <a:t>　現行民法の立法者たちが，旧民法▲財産編第</a:t>
            </a:r>
            <a:r>
              <a:rPr lang="en-US" altLang="ja-JP" sz="1200" dirty="0" smtClean="0"/>
              <a:t>6</a:t>
            </a:r>
            <a:r>
              <a:rPr lang="ja-JP" altLang="en-US" sz="1200" dirty="0" smtClean="0"/>
              <a:t>条を削除したのは，以下のような「恐れ」からだということがわかります。</a:t>
            </a:r>
            <a:endParaRPr lang="en-US" altLang="ja-JP" sz="1200" dirty="0" smtClean="0"/>
          </a:p>
          <a:p>
            <a:r>
              <a:rPr lang="ja-JP" altLang="en-US" sz="1200" dirty="0" smtClean="0"/>
              <a:t>　すなわち，もしも，モノの定義に無体物である</a:t>
            </a:r>
            <a:r>
              <a:rPr lang="ja-JP" altLang="en-US" sz="1200" i="1" dirty="0" smtClean="0"/>
              <a:t>権利を含めてしまうと，「債権の上の所有権」▲という概念が正当化されることになります。なぜなら，物権の対象はモノですが，それに無体物である債権が含まれることになると，債権も物権で説明できるということになってしまうからです。</a:t>
            </a:r>
            <a:endParaRPr lang="en-US" altLang="ja-JP" sz="1200" i="1" dirty="0" smtClean="0"/>
          </a:p>
          <a:p>
            <a:r>
              <a:rPr lang="ja-JP" altLang="en-US" sz="1200" i="1" dirty="0" smtClean="0"/>
              <a:t>　そうなると，債権も物権の対象となってしまうため，物権と債権とを峻別しようとする，民法の体系が破壊されてしまいます。「これでは困る。」というのが，現行民法の起草者の恐れだったのです。</a:t>
            </a:r>
            <a:endParaRPr lang="en-US" altLang="ja-JP" sz="1200" i="1" dirty="0" smtClean="0"/>
          </a:p>
          <a:p>
            <a:endParaRPr lang="en-US" altLang="ja-JP" sz="1200" i="1" dirty="0" smtClean="0"/>
          </a:p>
          <a:p>
            <a:endParaRPr lang="ja-JP" altLang="en-US" sz="1200"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67</a:t>
            </a:fld>
            <a:endParaRPr kumimoji="1" lang="ja-JP" altLang="en-US"/>
          </a:p>
        </p:txBody>
      </p:sp>
    </p:spTree>
    <p:extLst>
      <p:ext uri="{BB962C8B-B14F-4D97-AF65-F5344CB8AC3E}">
        <p14:creationId xmlns:p14="http://schemas.microsoft.com/office/powerpoint/2010/main" val="22151312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ここで，債権の目的と債権の目的物との区別を明確にしておくことにしましょう。■</a:t>
            </a:r>
            <a:endParaRPr kumimoji="1" lang="en-US" altLang="ja-JP" dirty="0" smtClean="0"/>
          </a:p>
          <a:p>
            <a:r>
              <a:rPr kumimoji="1" lang="ja-JP" altLang="en-US" dirty="0" smtClean="0"/>
              <a:t>　債権の目的というと，先に述べたように，債権の「目標」という意味ではないのか</a:t>
            </a:r>
            <a:r>
              <a:rPr kumimoji="1" lang="en-US" altLang="ja-JP" dirty="0" smtClean="0"/>
              <a:t>?</a:t>
            </a:r>
            <a:r>
              <a:rPr kumimoji="1" lang="ja-JP" altLang="en-US" dirty="0" smtClean="0"/>
              <a:t>という誤解が生じてしまいます。このため，最近の教科書の中には，用語法を「債権の目的」から，「債権の内容」へと変更するものがあります。■</a:t>
            </a:r>
            <a:endParaRPr kumimoji="1" lang="en-US" altLang="ja-JP" dirty="0" smtClean="0"/>
          </a:p>
          <a:p>
            <a:r>
              <a:rPr kumimoji="1" lang="ja-JP" altLang="en-US" dirty="0" smtClean="0"/>
              <a:t>　しかし，「債権の内容」としたからといって，その意味がわかりやすくなるわけではないし，債権の目的である「債権の内容」と「債権の目的物」との間の用語上の連続性がなくなってしまいます。■</a:t>
            </a:r>
            <a:endParaRPr kumimoji="1" lang="en-US" altLang="ja-JP" dirty="0" smtClean="0"/>
          </a:p>
          <a:p>
            <a:r>
              <a:rPr kumimoji="1" lang="ja-JP" altLang="en-US" dirty="0" smtClean="0"/>
              <a:t>　そこで，この講義では，「債権の目的」，すなわち，「債務の目的」を英文を使ってわかりやすく説明してみることにしました。すなわち，債務の目的とは，</a:t>
            </a:r>
            <a:r>
              <a:rPr kumimoji="1" lang="ja-JP" altLang="en-US" dirty="0" err="1" smtClean="0"/>
              <a:t>なになに</a:t>
            </a:r>
            <a:r>
              <a:rPr kumimoji="1" lang="ja-JP" altLang="en-US" dirty="0" smtClean="0"/>
              <a:t>しなければならないという，「</a:t>
            </a:r>
            <a:r>
              <a:rPr kumimoji="1" lang="en-US" altLang="ja-JP" dirty="0" smtClean="0"/>
              <a:t>ought</a:t>
            </a:r>
            <a:r>
              <a:rPr kumimoji="1" lang="ja-JP" altLang="en-US" dirty="0" smtClean="0"/>
              <a:t>」という動詞の▲「目的語」の意味だと理解しようという試みです。</a:t>
            </a:r>
            <a:endParaRPr kumimoji="1" lang="en-US" altLang="ja-JP" dirty="0" smtClean="0"/>
          </a:p>
          <a:p>
            <a:r>
              <a:rPr kumimoji="1" lang="ja-JP" altLang="en-US" dirty="0" smtClean="0"/>
              <a:t>　すなわち，</a:t>
            </a:r>
            <a:r>
              <a:rPr kumimoji="1" lang="en-US" altLang="ja-JP" dirty="0" smtClean="0"/>
              <a:t>Obligor</a:t>
            </a:r>
            <a:r>
              <a:rPr kumimoji="1" lang="ja-JP" altLang="en-US" dirty="0" smtClean="0"/>
              <a:t>（債務者は）</a:t>
            </a:r>
            <a:r>
              <a:rPr kumimoji="1" lang="en-US" altLang="ja-JP" dirty="0" smtClean="0"/>
              <a:t>ought</a:t>
            </a:r>
            <a:r>
              <a:rPr kumimoji="1" lang="ja-JP" altLang="en-US" dirty="0" smtClean="0"/>
              <a:t>（債務を負う）</a:t>
            </a:r>
            <a:r>
              <a:rPr kumimoji="1" lang="en-US" altLang="ja-JP" dirty="0" smtClean="0"/>
              <a:t>to do</a:t>
            </a:r>
            <a:r>
              <a:rPr kumimoji="1" lang="ja-JP" altLang="en-US" dirty="0" smtClean="0"/>
              <a:t>（なになにすることを）</a:t>
            </a:r>
            <a:r>
              <a:rPr kumimoji="1" lang="en-US" altLang="ja-JP" dirty="0" smtClean="0"/>
              <a:t>something</a:t>
            </a:r>
            <a:r>
              <a:rPr kumimoji="1" lang="ja-JP" altLang="en-US" dirty="0" smtClean="0"/>
              <a:t>（なになにというモノについて）と考えるのです。</a:t>
            </a:r>
            <a:endParaRPr kumimoji="1" lang="en-US" altLang="ja-JP" dirty="0" smtClean="0"/>
          </a:p>
          <a:p>
            <a:r>
              <a:rPr kumimoji="1" lang="ja-JP" altLang="en-US" dirty="0" smtClean="0"/>
              <a:t>　具体例で言えば，以下のようになります。</a:t>
            </a:r>
            <a:r>
              <a:rPr kumimoji="1" lang="en-US" altLang="ja-JP" dirty="0" smtClean="0"/>
              <a:t>Ought</a:t>
            </a:r>
            <a:r>
              <a:rPr kumimoji="1" lang="ja-JP" altLang="en-US" dirty="0" smtClean="0"/>
              <a:t>という動詞</a:t>
            </a:r>
            <a:r>
              <a:rPr kumimoji="1" lang="ja-JP" altLang="en-US" baseline="0" dirty="0" smtClean="0"/>
              <a:t>の「目的語」である </a:t>
            </a:r>
            <a:r>
              <a:rPr kumimoji="1" lang="en-US" altLang="ja-JP" baseline="0" dirty="0" smtClean="0"/>
              <a:t>to do</a:t>
            </a:r>
            <a:r>
              <a:rPr kumimoji="1" lang="ja-JP" altLang="en-US" baseline="0" dirty="0" smtClean="0"/>
              <a:t>が「債権の目的」だということがわかると思います。</a:t>
            </a:r>
            <a:endParaRPr kumimoji="1" lang="en-US" altLang="ja-JP" dirty="0" smtClean="0"/>
          </a:p>
          <a:p>
            <a:r>
              <a:rPr kumimoji="1" lang="ja-JP" altLang="en-US" dirty="0" smtClean="0"/>
              <a:t>　</a:t>
            </a:r>
            <a:r>
              <a:rPr kumimoji="1" lang="en-US" altLang="ja-JP" dirty="0" smtClean="0"/>
              <a:t>The</a:t>
            </a:r>
            <a:r>
              <a:rPr kumimoji="1" lang="en-US" altLang="ja-JP" baseline="0" dirty="0" smtClean="0"/>
              <a:t> </a:t>
            </a:r>
            <a:r>
              <a:rPr kumimoji="1" lang="en-US" altLang="ja-JP" dirty="0" smtClean="0"/>
              <a:t>Seller</a:t>
            </a:r>
            <a:r>
              <a:rPr kumimoji="1" lang="ja-JP" altLang="en-US" dirty="0" smtClean="0"/>
              <a:t>（売主は）</a:t>
            </a:r>
            <a:r>
              <a:rPr kumimoji="1" lang="en-US" altLang="ja-JP" dirty="0" smtClean="0"/>
              <a:t> ought</a:t>
            </a:r>
            <a:r>
              <a:rPr kumimoji="1" lang="ja-JP" altLang="en-US" dirty="0" smtClean="0"/>
              <a:t>（債務を負う）</a:t>
            </a:r>
            <a:r>
              <a:rPr kumimoji="1" lang="en-US" altLang="ja-JP" baseline="0" dirty="0" smtClean="0"/>
              <a:t> to deliver</a:t>
            </a:r>
            <a:r>
              <a:rPr kumimoji="1" lang="ja-JP" altLang="en-US" baseline="0" dirty="0" smtClean="0"/>
              <a:t>（引き渡すことを）</a:t>
            </a:r>
            <a:r>
              <a:rPr kumimoji="1" lang="en-US" altLang="ja-JP" baseline="0" dirty="0" smtClean="0"/>
              <a:t>the goods</a:t>
            </a:r>
            <a:r>
              <a:rPr kumimoji="1" lang="ja-JP" altLang="en-US" baseline="0" dirty="0" smtClean="0"/>
              <a:t>（物品について）</a:t>
            </a:r>
            <a:r>
              <a:rPr kumimoji="1" lang="en-US" altLang="ja-JP" baseline="0" dirty="0" smtClean="0"/>
              <a:t>.</a:t>
            </a:r>
            <a:r>
              <a:rPr kumimoji="1" lang="ja-JP" altLang="en-US" baseline="0" dirty="0" smtClean="0"/>
              <a:t>■</a:t>
            </a:r>
            <a:endParaRPr kumimoji="1" lang="en-US" altLang="ja-JP" baseline="0" dirty="0" smtClean="0"/>
          </a:p>
          <a:p>
            <a:r>
              <a:rPr kumimoji="1" lang="ja-JP" altLang="en-US" baseline="0" dirty="0" smtClean="0"/>
              <a:t>　</a:t>
            </a:r>
            <a:r>
              <a:rPr kumimoji="1" lang="en-US" altLang="ja-JP" baseline="0" dirty="0" smtClean="0"/>
              <a:t>The Buyer</a:t>
            </a:r>
            <a:r>
              <a:rPr kumimoji="1" lang="ja-JP" altLang="en-US" baseline="0" dirty="0" smtClean="0"/>
              <a:t>（買主は）</a:t>
            </a:r>
            <a:r>
              <a:rPr kumimoji="1" lang="en-US" altLang="ja-JP" baseline="0" dirty="0" smtClean="0"/>
              <a:t> ought</a:t>
            </a:r>
            <a:r>
              <a:rPr kumimoji="1" lang="ja-JP" altLang="en-US" baseline="0" dirty="0" smtClean="0"/>
              <a:t>（債務を負う）</a:t>
            </a:r>
            <a:r>
              <a:rPr kumimoji="1" lang="en-US" altLang="ja-JP" baseline="0" dirty="0" smtClean="0"/>
              <a:t> to pay</a:t>
            </a:r>
            <a:r>
              <a:rPr kumimoji="1" lang="ja-JP" altLang="en-US" baseline="0" dirty="0" smtClean="0"/>
              <a:t>（支払うこと）</a:t>
            </a:r>
            <a:r>
              <a:rPr kumimoji="1" lang="en-US" altLang="ja-JP" baseline="0" dirty="0" smtClean="0"/>
              <a:t> the price</a:t>
            </a:r>
            <a:r>
              <a:rPr kumimoji="1" lang="ja-JP" altLang="en-US" baseline="0" dirty="0" smtClean="0"/>
              <a:t>（代金について）</a:t>
            </a:r>
            <a:r>
              <a:rPr kumimoji="1" lang="en-US" altLang="ja-JP" baseline="0" dirty="0" smtClean="0"/>
              <a:t>.</a:t>
            </a:r>
            <a:r>
              <a:rPr kumimoji="1" lang="ja-JP" altLang="en-US" baseline="0" dirty="0" smtClean="0"/>
              <a:t>■</a:t>
            </a:r>
            <a:endParaRPr kumimoji="1" lang="en-US" altLang="ja-JP" baseline="0" dirty="0" smtClean="0"/>
          </a:p>
          <a:p>
            <a:r>
              <a:rPr kumimoji="1" lang="ja-JP" altLang="en-US" baseline="0" dirty="0" smtClean="0"/>
              <a:t>　以上の作業を通じて，「債務の目的とは，</a:t>
            </a:r>
            <a:r>
              <a:rPr kumimoji="1" lang="en-US" altLang="ja-JP" baseline="0" dirty="0" smtClean="0"/>
              <a:t>ought</a:t>
            </a:r>
            <a:r>
              <a:rPr kumimoji="1" lang="ja-JP" altLang="en-US" baseline="0" dirty="0" smtClean="0"/>
              <a:t>の目的語である！」という言葉の</a:t>
            </a:r>
            <a:r>
              <a:rPr kumimoji="1" lang="ja-JP" altLang="en-US" baseline="0" dirty="0" err="1" smtClean="0"/>
              <a:t>あや</a:t>
            </a:r>
            <a:r>
              <a:rPr kumimoji="1" lang="ja-JP" altLang="en-US" baseline="0" dirty="0" smtClean="0"/>
              <a:t>が，理解できたでしょうか</a:t>
            </a:r>
            <a:r>
              <a:rPr kumimoji="1" lang="en-US" altLang="ja-JP" baseline="0" dirty="0" smtClean="0"/>
              <a:t>?</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68</a:t>
            </a:fld>
            <a:endParaRPr kumimoji="1" lang="ja-JP" altLang="en-US"/>
          </a:p>
        </p:txBody>
      </p:sp>
    </p:spTree>
    <p:extLst>
      <p:ext uri="{BB962C8B-B14F-4D97-AF65-F5344CB8AC3E}">
        <p14:creationId xmlns:p14="http://schemas.microsoft.com/office/powerpoint/2010/main" val="13979068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債務の目的が，</a:t>
            </a:r>
            <a:r>
              <a:rPr kumimoji="1" lang="en-US" altLang="ja-JP" dirty="0" smtClean="0"/>
              <a:t>ought</a:t>
            </a:r>
            <a:r>
              <a:rPr kumimoji="1" lang="ja-JP" altLang="en-US" dirty="0" smtClean="0"/>
              <a:t>という動詞の目的語，すなわち，</a:t>
            </a:r>
            <a:r>
              <a:rPr kumimoji="1" lang="en-US" altLang="ja-JP" dirty="0" smtClean="0"/>
              <a:t>to do </a:t>
            </a:r>
            <a:r>
              <a:rPr kumimoji="1" lang="ja-JP" altLang="en-US" dirty="0" smtClean="0"/>
              <a:t>（なになにすること）であるということが理解できたでしょうか</a:t>
            </a:r>
            <a:r>
              <a:rPr kumimoji="1" lang="en-US" altLang="ja-JP" dirty="0" smtClean="0"/>
              <a:t>?</a:t>
            </a:r>
            <a:r>
              <a:rPr kumimoji="1" lang="ja-JP" altLang="en-US" dirty="0" smtClean="0"/>
              <a:t>■</a:t>
            </a:r>
            <a:endParaRPr kumimoji="1" lang="en-US" altLang="ja-JP" dirty="0" smtClean="0"/>
          </a:p>
          <a:p>
            <a:r>
              <a:rPr kumimoji="1" lang="ja-JP" altLang="en-US" dirty="0" smtClean="0"/>
              <a:t>穴埋め問題を解いて，理解が進んだかどうか，確認しましょう。■</a:t>
            </a:r>
            <a:endParaRPr kumimoji="1" lang="en-US" altLang="ja-JP" dirty="0" smtClean="0"/>
          </a:p>
          <a:p>
            <a:r>
              <a:rPr kumimoji="1" lang="ja-JP" altLang="en-US" dirty="0" smtClean="0"/>
              <a:t>売主の債務の「</a:t>
            </a:r>
            <a:r>
              <a:rPr kumimoji="1" lang="ja-JP" altLang="en-US" b="1" dirty="0" smtClean="0"/>
              <a:t>目的</a:t>
            </a:r>
            <a:r>
              <a:rPr kumimoji="1" lang="ja-JP" altLang="en-US" dirty="0" smtClean="0"/>
              <a:t>」は，何でしょうか</a:t>
            </a:r>
            <a:r>
              <a:rPr kumimoji="1" lang="en-US" altLang="ja-JP" dirty="0" smtClean="0"/>
              <a:t>?</a:t>
            </a:r>
            <a:r>
              <a:rPr kumimoji="1" lang="ja-JP" altLang="en-US" dirty="0" smtClean="0"/>
              <a:t>■</a:t>
            </a:r>
            <a:endParaRPr kumimoji="1" lang="en-US" altLang="ja-JP" dirty="0" smtClean="0"/>
          </a:p>
          <a:p>
            <a:r>
              <a:rPr kumimoji="1" lang="ja-JP" altLang="en-US" dirty="0" smtClean="0"/>
              <a:t>売主の債務の「</a:t>
            </a:r>
            <a:r>
              <a:rPr kumimoji="1" lang="ja-JP" altLang="en-US" b="1" dirty="0" smtClean="0"/>
              <a:t>目的物</a:t>
            </a:r>
            <a:r>
              <a:rPr kumimoji="1" lang="ja-JP" altLang="en-US" dirty="0" smtClean="0"/>
              <a:t>」は，何でしょうか</a:t>
            </a:r>
            <a:r>
              <a:rPr kumimoji="1" lang="en-US" altLang="ja-JP" dirty="0" smtClean="0"/>
              <a:t>?</a:t>
            </a:r>
            <a:r>
              <a:rPr kumimoji="1" lang="ja-JP" altLang="en-US" dirty="0" smtClean="0"/>
              <a:t>■</a:t>
            </a:r>
            <a:endParaRPr kumimoji="1" lang="en-US" altLang="ja-JP" dirty="0" smtClean="0"/>
          </a:p>
          <a:p>
            <a:r>
              <a:rPr kumimoji="1" lang="ja-JP" altLang="en-US" dirty="0" smtClean="0"/>
              <a:t>答えてください。</a:t>
            </a:r>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69</a:t>
            </a:fld>
            <a:endParaRPr kumimoji="1" lang="ja-JP" altLang="en-US"/>
          </a:p>
        </p:txBody>
      </p:sp>
    </p:spTree>
    <p:extLst>
      <p:ext uri="{BB962C8B-B14F-4D97-AF65-F5344CB8AC3E}">
        <p14:creationId xmlns:p14="http://schemas.microsoft.com/office/powerpoint/2010/main" val="248457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先に述べた，法学部の教育目標の実現するためには，どのような行動をすべきでしょうか</a:t>
            </a:r>
            <a:r>
              <a:rPr kumimoji="1" lang="en-US" altLang="ja-JP" dirty="0" smtClean="0"/>
              <a:t>?</a:t>
            </a:r>
            <a:r>
              <a:rPr kumimoji="1" lang="ja-JP" altLang="en-US" dirty="0" smtClean="0"/>
              <a:t>■</a:t>
            </a:r>
            <a:endParaRPr kumimoji="1" lang="en-US" altLang="ja-JP" dirty="0" smtClean="0"/>
          </a:p>
          <a:p>
            <a:r>
              <a:rPr kumimoji="1" lang="ja-JP" altLang="en-US" dirty="0" smtClean="0"/>
              <a:t>　法学部のミッション，すなわち，行動目標は，明治学院大学学則において，以下のように規定されています。</a:t>
            </a:r>
            <a:endParaRPr kumimoji="1" lang="en-US" altLang="ja-JP" dirty="0" smtClean="0"/>
          </a:p>
          <a:p>
            <a:pPr lvl="0"/>
            <a:r>
              <a:rPr lang="ja-JP" altLang="en-US" dirty="0" smtClean="0"/>
              <a:t>★この教育理念</a:t>
            </a:r>
            <a:r>
              <a:rPr lang="en-US" altLang="ja-JP" dirty="0" smtClean="0"/>
              <a:t>〔</a:t>
            </a:r>
            <a:r>
              <a:rPr lang="ja-JP" altLang="en-US" dirty="0" err="1" smtClean="0"/>
              <a:t>けんがくの</a:t>
            </a:r>
            <a:r>
              <a:rPr lang="ja-JP" altLang="en-US" dirty="0" smtClean="0"/>
              <a:t>精神</a:t>
            </a:r>
            <a:r>
              <a:rPr lang="en-US" altLang="ja-JP" b="1" dirty="0" smtClean="0">
                <a:solidFill>
                  <a:srgbClr val="002060"/>
                </a:solidFill>
                <a:latin typeface="Times New Roman" panose="02020603050405020304" pitchFamily="18" charset="0"/>
                <a:cs typeface="Times New Roman" panose="02020603050405020304" pitchFamily="18" charset="0"/>
              </a:rPr>
              <a:t> “Do for others” </a:t>
            </a:r>
            <a:r>
              <a:rPr lang="en-US" altLang="ja-JP" dirty="0" smtClean="0"/>
              <a:t>〕</a:t>
            </a:r>
            <a:r>
              <a:rPr lang="ja-JP" altLang="en-US" dirty="0" smtClean="0"/>
              <a:t>のもと，</a:t>
            </a:r>
            <a:endParaRPr lang="en-US" altLang="ja-JP" dirty="0" smtClean="0"/>
          </a:p>
          <a:p>
            <a:pPr lvl="0"/>
            <a:r>
              <a:rPr lang="ja-JP" altLang="en-US" dirty="0" smtClean="0"/>
              <a:t>★法学や政治学が，</a:t>
            </a:r>
            <a:r>
              <a:rPr lang="ja-JP" altLang="en-US" b="1" dirty="0" smtClean="0">
                <a:solidFill>
                  <a:srgbClr val="002060"/>
                </a:solidFill>
              </a:rPr>
              <a:t>社会の平和と人々の幸福を目指す</a:t>
            </a:r>
            <a:r>
              <a:rPr lang="ja-JP" altLang="en-US" dirty="0" smtClean="0"/>
              <a:t>ものであるという本来の出発点に常にたちかえり，</a:t>
            </a:r>
            <a:endParaRPr lang="en-US" altLang="ja-JP" dirty="0" smtClean="0"/>
          </a:p>
          <a:p>
            <a:pPr lvl="0"/>
            <a:r>
              <a:rPr lang="ja-JP" altLang="en-US" dirty="0" smtClean="0"/>
              <a:t>★さらには現代社会において新たに発生する諸問題に対処すべく，</a:t>
            </a:r>
            <a:endParaRPr lang="en-US" altLang="ja-JP" dirty="0" smtClean="0"/>
          </a:p>
          <a:p>
            <a:pPr lvl="0"/>
            <a:r>
              <a:rPr lang="ja-JP" altLang="en-US" b="1" dirty="0" smtClean="0">
                <a:solidFill>
                  <a:srgbClr val="002060"/>
                </a:solidFill>
              </a:rPr>
              <a:t>★人間の尊重，弱者救済の視点から，学部における教育・研究を行う</a:t>
            </a:r>
            <a:r>
              <a:rPr lang="ja-JP" altLang="en-US" dirty="0" smtClean="0"/>
              <a:t>ものとする。■</a:t>
            </a:r>
            <a:endParaRPr lang="en-US" altLang="ja-JP" dirty="0" smtClean="0"/>
          </a:p>
          <a:p>
            <a:pPr lvl="0"/>
            <a:r>
              <a:rPr lang="ja-JP" altLang="en-US" dirty="0" smtClean="0"/>
              <a:t>　先に述べたように，「人間の尊重と弱者救済」の観点から，「社会の平和と人々の幸福を目指す」というミッションを高く掲げている学部は，全国でもまれです。</a:t>
            </a:r>
            <a:endParaRPr lang="en-US" altLang="ja-JP" dirty="0" smtClean="0"/>
          </a:p>
          <a:p>
            <a:pPr lvl="0"/>
            <a:r>
              <a:rPr lang="ja-JP" altLang="en-US" dirty="0" smtClean="0"/>
              <a:t>　明治学院大学の法学部のミッションに誇りをもって，実践に移すことにしましょう。</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7</a:t>
            </a:fld>
            <a:endParaRPr kumimoji="1" lang="ja-JP" altLang="en-US"/>
          </a:p>
        </p:txBody>
      </p:sp>
    </p:spTree>
    <p:extLst>
      <p:ext uri="{BB962C8B-B14F-4D97-AF65-F5344CB8AC3E}">
        <p14:creationId xmlns:p14="http://schemas.microsoft.com/office/powerpoint/2010/main" val="9236129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売主の債務の「</a:t>
            </a:r>
            <a:r>
              <a:rPr kumimoji="1" lang="ja-JP" altLang="en-US" b="1" dirty="0" smtClean="0"/>
              <a:t>目的</a:t>
            </a:r>
            <a:r>
              <a:rPr kumimoji="1" lang="ja-JP" altLang="en-US" dirty="0" smtClean="0"/>
              <a:t>」は，「引渡し」をすることであり，</a:t>
            </a:r>
            <a:endParaRPr kumimoji="1" lang="en-US" altLang="ja-JP" dirty="0" smtClean="0"/>
          </a:p>
          <a:p>
            <a:r>
              <a:rPr kumimoji="1" lang="ja-JP" altLang="en-US" dirty="0" smtClean="0"/>
              <a:t>　売主の債務の「</a:t>
            </a:r>
            <a:r>
              <a:rPr kumimoji="1" lang="ja-JP" altLang="en-US" b="1" dirty="0" smtClean="0"/>
              <a:t>目的物</a:t>
            </a:r>
            <a:r>
              <a:rPr kumimoji="1" lang="ja-JP" altLang="en-US" dirty="0" smtClean="0"/>
              <a:t>」は，「物品」です。■</a:t>
            </a:r>
            <a:endParaRPr kumimoji="1" lang="en-US" altLang="ja-JP" dirty="0" smtClean="0"/>
          </a:p>
          <a:p>
            <a:r>
              <a:rPr kumimoji="1" lang="ja-JP" altLang="en-US" dirty="0" smtClean="0"/>
              <a:t>　■それでは，次の問題です。</a:t>
            </a:r>
            <a:endParaRPr kumimoji="1" lang="en-US" altLang="ja-JP" dirty="0" smtClean="0"/>
          </a:p>
          <a:p>
            <a:r>
              <a:rPr kumimoji="1" lang="ja-JP" altLang="en-US" dirty="0" smtClean="0"/>
              <a:t>　■買主の債務の「</a:t>
            </a:r>
            <a:r>
              <a:rPr kumimoji="1" lang="ja-JP" altLang="en-US" b="1" dirty="0" smtClean="0"/>
              <a:t>目的</a:t>
            </a:r>
            <a:r>
              <a:rPr kumimoji="1" lang="ja-JP" altLang="en-US" dirty="0" smtClean="0"/>
              <a:t>」は何でしょうか</a:t>
            </a:r>
            <a:r>
              <a:rPr kumimoji="1" lang="en-US" altLang="ja-JP" dirty="0" smtClean="0"/>
              <a:t>?</a:t>
            </a:r>
          </a:p>
          <a:p>
            <a:r>
              <a:rPr kumimoji="1" lang="ja-JP" altLang="en-US" dirty="0" smtClean="0"/>
              <a:t>　買主の債務の「</a:t>
            </a:r>
            <a:r>
              <a:rPr kumimoji="1" lang="ja-JP" altLang="en-US" b="1" dirty="0" smtClean="0"/>
              <a:t>目的物</a:t>
            </a:r>
            <a:r>
              <a:rPr kumimoji="1" lang="ja-JP" altLang="en-US" dirty="0" smtClean="0"/>
              <a:t>」は何でしょうか？■</a:t>
            </a:r>
            <a:endParaRPr kumimoji="1" lang="en-US" altLang="ja-JP" dirty="0" smtClean="0"/>
          </a:p>
          <a:p>
            <a:r>
              <a:rPr kumimoji="1" lang="ja-JP" altLang="en-US" dirty="0" smtClean="0"/>
              <a:t>　答えてください。</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70</a:t>
            </a:fld>
            <a:endParaRPr kumimoji="1" lang="ja-JP" altLang="en-US"/>
          </a:p>
        </p:txBody>
      </p:sp>
    </p:spTree>
    <p:extLst>
      <p:ext uri="{BB962C8B-B14F-4D97-AF65-F5344CB8AC3E}">
        <p14:creationId xmlns:p14="http://schemas.microsoft.com/office/powerpoint/2010/main" val="24774472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買主の債務の「目的」は，支払いをすることです。■</a:t>
            </a:r>
            <a:endParaRPr kumimoji="1" lang="en-US" altLang="ja-JP" dirty="0" smtClean="0"/>
          </a:p>
          <a:p>
            <a:r>
              <a:rPr kumimoji="1" lang="ja-JP" altLang="en-US" dirty="0" smtClean="0"/>
              <a:t>　買主の債務の「目的物」は，代金です。■</a:t>
            </a:r>
            <a:endParaRPr kumimoji="1" lang="en-US" altLang="ja-JP" dirty="0" smtClean="0"/>
          </a:p>
          <a:p>
            <a:r>
              <a:rPr kumimoji="1" lang="ja-JP" altLang="en-US" dirty="0" smtClean="0"/>
              <a:t>　理解できましたか</a:t>
            </a:r>
            <a:r>
              <a:rPr kumimoji="1" lang="en-US" altLang="ja-JP" dirty="0" smtClean="0"/>
              <a:t>?</a:t>
            </a:r>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71</a:t>
            </a:fld>
            <a:endParaRPr kumimoji="1" lang="ja-JP" altLang="en-US"/>
          </a:p>
        </p:txBody>
      </p:sp>
    </p:spTree>
    <p:extLst>
      <p:ext uri="{BB962C8B-B14F-4D97-AF65-F5344CB8AC3E}">
        <p14:creationId xmlns:p14="http://schemas.microsoft.com/office/powerpoint/2010/main" val="31999022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民法の条文に債権の「目的」と「目的物」の混同があったことは，従来から指摘されており，</a:t>
            </a:r>
            <a:r>
              <a:rPr kumimoji="1" lang="en-US" altLang="ja-JP" dirty="0" smtClean="0"/>
              <a:t>2004</a:t>
            </a:r>
            <a:r>
              <a:rPr kumimoji="1" lang="ja-JP" altLang="en-US" dirty="0" smtClean="0"/>
              <a:t>年の民法の現代語化の際に，その混同が修正されました。その箇所を見つけて，どのように修正されたのかを追体験してみましょう。</a:t>
            </a:r>
            <a:endParaRPr kumimoji="1" lang="en-US" altLang="ja-JP" dirty="0" smtClean="0"/>
          </a:p>
          <a:p>
            <a:r>
              <a:rPr kumimoji="1" lang="ja-JP" altLang="en-US" dirty="0" smtClean="0"/>
              <a:t>■この作業を通じて，債権の「目的」と「目的物」との違いを明確に区別することができるようになります。■</a:t>
            </a:r>
            <a:endParaRPr kumimoji="1" lang="en-US" altLang="ja-JP" dirty="0" smtClean="0"/>
          </a:p>
          <a:p>
            <a:r>
              <a:rPr kumimoji="1" lang="ja-JP" altLang="en-US" dirty="0" smtClean="0"/>
              <a:t>■専門家とは，「素人が同じようなものだと思っていることについて，明確な基準のもとに，はっきりと区別して，取り扱いを変える能力をもつヒト」のことですから，この作業を通じて，皆さんは，法律専門家に一歩近づくことになります。この作業がレポート課題として取り上げられているのも，以上の理由に基づいています。</a:t>
            </a:r>
            <a:endParaRPr kumimoji="1" lang="en-US" altLang="ja-JP" dirty="0" smtClean="0"/>
          </a:p>
          <a:p>
            <a:r>
              <a:rPr kumimoji="1" lang="ja-JP" altLang="en-US" dirty="0" smtClean="0"/>
              <a:t>■民法</a:t>
            </a:r>
            <a:r>
              <a:rPr kumimoji="1" lang="en-US" altLang="ja-JP" dirty="0" smtClean="0"/>
              <a:t>402</a:t>
            </a:r>
            <a:r>
              <a:rPr kumimoji="1" lang="ja-JP" altLang="en-US" dirty="0" smtClean="0"/>
              <a:t>条（金銭債権）から始めましょう。</a:t>
            </a:r>
            <a:endParaRPr kumimoji="1" lang="en-US" altLang="ja-JP" dirty="0" smtClean="0"/>
          </a:p>
          <a:p>
            <a:r>
              <a:rPr kumimoji="1" lang="ja-JP" altLang="en-US" dirty="0" smtClean="0"/>
              <a:t>★民法</a:t>
            </a:r>
            <a:r>
              <a:rPr kumimoji="1" lang="en-US" altLang="ja-JP" dirty="0" smtClean="0"/>
              <a:t>402</a:t>
            </a:r>
            <a:r>
              <a:rPr kumimoji="1" lang="ja-JP" altLang="en-US" dirty="0" smtClean="0"/>
              <a:t>条の旧条文（旧民法ではありませんので注意しましょう。）ですが，この旧条文は，以下のように規定していました。</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■民法</a:t>
            </a:r>
            <a:r>
              <a:rPr kumimoji="1" lang="en-US" altLang="ja-JP" dirty="0" smtClean="0"/>
              <a:t>402</a:t>
            </a:r>
            <a:r>
              <a:rPr kumimoji="1" lang="ja-JP" altLang="en-US" dirty="0" smtClean="0"/>
              <a:t>条（旧条文）第</a:t>
            </a:r>
            <a:r>
              <a:rPr kumimoji="1" lang="en-US" altLang="ja-JP" dirty="0" smtClean="0"/>
              <a:t>1</a:t>
            </a:r>
            <a:r>
              <a:rPr kumimoji="1" lang="ja-JP" altLang="en-US" dirty="0" smtClean="0"/>
              <a:t>項■「</a:t>
            </a:r>
            <a:r>
              <a:rPr lang="ja-JP" altLang="en-US" sz="1800" u="sng" dirty="0" smtClean="0"/>
              <a:t>債権の目的物が</a:t>
            </a:r>
            <a:r>
              <a:rPr lang="ja-JP" altLang="en-US" sz="1800" dirty="0" smtClean="0"/>
              <a:t>金銭なるときは債務者は，その選択に従がい，各種の通貨をもって弁済をなすことを</a:t>
            </a:r>
            <a:r>
              <a:rPr lang="ja-JP" altLang="en-US" sz="1800" dirty="0" err="1" smtClean="0"/>
              <a:t>う</a:t>
            </a:r>
            <a:r>
              <a:rPr lang="ja-JP" altLang="en-US" sz="1800" dirty="0" smtClean="0"/>
              <a:t>。ただし，</a:t>
            </a:r>
            <a:r>
              <a:rPr lang="ja-JP" altLang="en-US" sz="1800" u="sng" dirty="0" smtClean="0"/>
              <a:t>特種の通貨の給付</a:t>
            </a:r>
            <a:r>
              <a:rPr lang="ja-JP" altLang="en-US" sz="1800" dirty="0" smtClean="0"/>
              <a:t>をもって</a:t>
            </a:r>
            <a:r>
              <a:rPr lang="ja-JP" altLang="en-US" sz="1800" u="sng" dirty="0" smtClean="0"/>
              <a:t>債権の目的</a:t>
            </a:r>
            <a:r>
              <a:rPr lang="ja-JP" altLang="en-US" sz="1800" dirty="0" smtClean="0"/>
              <a:t>となしたるときはこの限りにあらず。」</a:t>
            </a:r>
            <a:endParaRPr lang="en-US" altLang="ja-JP"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t>■ここでは，金銭が債権の「目的物」とされ，特殊の通貨の給付が債権の「目的」とされており，誤りはありません。</a:t>
            </a:r>
            <a:endParaRPr lang="en-US" altLang="ja-JP"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t>★したがって，現行条文は，文言の訂正はせず，以下のように，現代語化のみを行っています。</a:t>
            </a:r>
            <a:endParaRPr lang="en-US" altLang="ja-JP"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★民法</a:t>
            </a:r>
            <a:r>
              <a:rPr kumimoji="1" lang="en-US" altLang="ja-JP" dirty="0" smtClean="0"/>
              <a:t>402</a:t>
            </a:r>
            <a:r>
              <a:rPr kumimoji="1" lang="ja-JP" altLang="en-US" dirty="0" smtClean="0"/>
              <a:t>条第</a:t>
            </a:r>
            <a:r>
              <a:rPr kumimoji="1" lang="en-US" altLang="ja-JP" dirty="0" smtClean="0"/>
              <a:t>1</a:t>
            </a:r>
            <a:r>
              <a:rPr kumimoji="1" lang="ja-JP" altLang="en-US" dirty="0" smtClean="0"/>
              <a:t>項「</a:t>
            </a:r>
            <a:r>
              <a:rPr lang="ja-JP" altLang="en-US" sz="1800" u="sng" dirty="0" smtClean="0"/>
              <a:t>債権の目的物</a:t>
            </a:r>
            <a:r>
              <a:rPr lang="ja-JP" altLang="en-US" sz="1800" dirty="0" smtClean="0"/>
              <a:t>が金銭であるときは，債務者は，その選択に従い，各種の通貨で弁済をすることができる。ただし，</a:t>
            </a:r>
            <a:r>
              <a:rPr lang="ja-JP" altLang="en-US" sz="1800" u="sng" dirty="0" smtClean="0"/>
              <a:t>特定の種類の通貨の給付</a:t>
            </a:r>
            <a:r>
              <a:rPr lang="ja-JP" altLang="en-US" sz="1800" dirty="0" smtClean="0"/>
              <a:t>を</a:t>
            </a:r>
            <a:r>
              <a:rPr lang="ja-JP" altLang="en-US" sz="1800" u="sng" dirty="0" smtClean="0"/>
              <a:t>債権の目的</a:t>
            </a:r>
            <a:r>
              <a:rPr lang="ja-JP" altLang="en-US" sz="1800" dirty="0" smtClean="0"/>
              <a:t>としたときは，この限りでない。</a:t>
            </a:r>
            <a:endParaRPr lang="en-US" altLang="ja-JP" sz="1800" dirty="0" smtClean="0"/>
          </a:p>
          <a:p>
            <a:r>
              <a:rPr kumimoji="1" lang="ja-JP" altLang="en-US" dirty="0" smtClean="0"/>
              <a:t>」</a:t>
            </a:r>
            <a:endParaRPr kumimoji="1" lang="en-US" altLang="ja-JP" dirty="0" smtClean="0"/>
          </a:p>
          <a:p>
            <a:r>
              <a:rPr kumimoji="1" lang="ja-JP" altLang="en-US" dirty="0" smtClean="0"/>
              <a:t>■次に，民法</a:t>
            </a:r>
            <a:r>
              <a:rPr kumimoji="1" lang="en-US" altLang="ja-JP" dirty="0" smtClean="0"/>
              <a:t>402</a:t>
            </a:r>
            <a:r>
              <a:rPr kumimoji="1" lang="ja-JP" altLang="en-US" dirty="0" smtClean="0"/>
              <a:t>条（旧条文）第</a:t>
            </a:r>
            <a:r>
              <a:rPr kumimoji="1" lang="en-US" altLang="ja-JP" dirty="0" smtClean="0"/>
              <a:t>2</a:t>
            </a:r>
            <a:r>
              <a:rPr kumimoji="1" lang="ja-JP" altLang="en-US" dirty="0" smtClean="0"/>
              <a:t>項を見てみましょう。</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★民法（旧条文）</a:t>
            </a:r>
            <a:r>
              <a:rPr kumimoji="1" lang="en-US" altLang="ja-JP" dirty="0" smtClean="0"/>
              <a:t>402</a:t>
            </a:r>
            <a:r>
              <a:rPr kumimoji="1" lang="ja-JP" altLang="en-US" dirty="0" smtClean="0"/>
              <a:t>条第</a:t>
            </a:r>
            <a:r>
              <a:rPr kumimoji="1" lang="en-US" altLang="ja-JP" dirty="0" smtClean="0"/>
              <a:t>2</a:t>
            </a:r>
            <a:r>
              <a:rPr kumimoji="1" lang="ja-JP" altLang="en-US" dirty="0" smtClean="0"/>
              <a:t>項■「</a:t>
            </a:r>
            <a:r>
              <a:rPr lang="ja-JP" altLang="en-US" sz="1800" b="1" u="sng" dirty="0" smtClean="0">
                <a:solidFill>
                  <a:srgbClr val="FF0000"/>
                </a:solidFill>
              </a:rPr>
              <a:t>債権ノ目的</a:t>
            </a:r>
            <a:r>
              <a:rPr lang="ja-JP" altLang="en-US" sz="1800" dirty="0" smtClean="0"/>
              <a:t>たる</a:t>
            </a:r>
            <a:r>
              <a:rPr lang="ja-JP" altLang="en-US" sz="1800" u="sng" dirty="0" smtClean="0"/>
              <a:t>特種ノ通貨</a:t>
            </a:r>
            <a:r>
              <a:rPr lang="ja-JP" altLang="en-US" sz="1800" dirty="0" smtClean="0"/>
              <a:t>が弁済期において，強制通用の効力を失いたるときは，債務者はたの通貨をもって弁済をなすことを要す。</a:t>
            </a:r>
            <a:r>
              <a:rPr kumimoji="1" lang="ja-JP" altLang="en-US" dirty="0" smtClean="0"/>
              <a:t>」</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第</a:t>
            </a:r>
            <a:r>
              <a:rPr kumimoji="1" lang="en-US" altLang="ja-JP" dirty="0" smtClean="0"/>
              <a:t>2</a:t>
            </a:r>
            <a:r>
              <a:rPr kumimoji="1" lang="ja-JP" altLang="en-US" dirty="0" smtClean="0"/>
              <a:t>項は，特殊の通貨を債権の「目的」としていますので，誤りです。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■では，現代語化に際して，この誤りはどのように改められたのでしょうか</a:t>
            </a:r>
            <a:r>
              <a:rPr kumimoji="1" lang="en-US" altLang="ja-JP"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■現行条文を参照する前に，まず，自分で考えて見ましょう。</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■よく考えてみると，修正の方法は，二つあることに気がつきます。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■第</a:t>
            </a:r>
            <a:r>
              <a:rPr kumimoji="1" lang="en-US" altLang="ja-JP" dirty="0" smtClean="0"/>
              <a:t>1</a:t>
            </a:r>
            <a:r>
              <a:rPr kumimoji="1" lang="ja-JP" altLang="en-US" dirty="0" smtClean="0"/>
              <a:t>は，債権の「目的」の方をそのままにして，「特定の種類の通貨の給付」と修正するものです。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■第</a:t>
            </a:r>
            <a:r>
              <a:rPr kumimoji="1" lang="en-US" altLang="ja-JP" dirty="0" smtClean="0"/>
              <a:t>2</a:t>
            </a:r>
            <a:r>
              <a:rPr kumimoji="1" lang="ja-JP" altLang="en-US" dirty="0" smtClean="0"/>
              <a:t>は，「特定の種類の通貨」の方を活かして，債権の「目的」を「目的物」へと修正するものです。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■その上で，現行民法</a:t>
            </a:r>
            <a:r>
              <a:rPr kumimoji="1" lang="en-US" altLang="ja-JP" dirty="0" smtClean="0"/>
              <a:t>402</a:t>
            </a:r>
            <a:r>
              <a:rPr kumimoji="1" lang="ja-JP" altLang="en-US" dirty="0" smtClean="0"/>
              <a:t>条第</a:t>
            </a:r>
            <a:r>
              <a:rPr kumimoji="1" lang="en-US" altLang="ja-JP" dirty="0" smtClean="0"/>
              <a:t>2</a:t>
            </a:r>
            <a:r>
              <a:rPr kumimoji="1" lang="ja-JP" altLang="en-US" dirty="0" smtClean="0"/>
              <a:t>項を見てみましょう。</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★民法</a:t>
            </a:r>
            <a:r>
              <a:rPr kumimoji="1" lang="en-US" altLang="ja-JP" dirty="0" smtClean="0"/>
              <a:t>402</a:t>
            </a:r>
            <a:r>
              <a:rPr kumimoji="1" lang="ja-JP" altLang="en-US" dirty="0" smtClean="0"/>
              <a:t>条第</a:t>
            </a:r>
            <a:r>
              <a:rPr kumimoji="1" lang="en-US" altLang="ja-JP" dirty="0" smtClean="0"/>
              <a:t>2</a:t>
            </a:r>
            <a:r>
              <a:rPr kumimoji="1" lang="ja-JP" altLang="en-US" dirty="0" smtClean="0"/>
              <a:t>項■「</a:t>
            </a:r>
            <a:r>
              <a:rPr lang="ja-JP" altLang="en-US" sz="1200" b="1" u="sng" dirty="0" smtClean="0"/>
              <a:t>債権の目的</a:t>
            </a:r>
            <a:r>
              <a:rPr lang="ja-JP" altLang="en-US" sz="1200" b="1" u="sng" dirty="0" smtClean="0">
                <a:solidFill>
                  <a:schemeClr val="accent1"/>
                </a:solidFill>
              </a:rPr>
              <a:t>物</a:t>
            </a:r>
            <a:r>
              <a:rPr lang="ja-JP" altLang="en-US" sz="1200" dirty="0" smtClean="0"/>
              <a:t>である</a:t>
            </a:r>
            <a:r>
              <a:rPr lang="ja-JP" altLang="en-US" sz="1200" u="sng" dirty="0" smtClean="0"/>
              <a:t>特定の種類の通貨</a:t>
            </a:r>
            <a:r>
              <a:rPr lang="ja-JP" altLang="en-US" sz="1200" dirty="0" smtClean="0"/>
              <a:t>が弁済期に強制通用の効力を失っているときは，債務者は，他の通貨で弁済をしなければならない。</a:t>
            </a:r>
            <a:r>
              <a:rPr kumimoji="1" lang="ja-JP" altLang="en-US" dirty="0" smtClean="0"/>
              <a:t>」</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■ここでは，第</a:t>
            </a:r>
            <a:r>
              <a:rPr kumimoji="1" lang="en-US" altLang="ja-JP" dirty="0" smtClean="0"/>
              <a:t>2</a:t>
            </a:r>
            <a:r>
              <a:rPr kumimoji="1" lang="ja-JP" altLang="en-US" dirty="0" smtClean="0"/>
              <a:t>の方法が採用されていることがわかります。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■なぜ，第</a:t>
            </a:r>
            <a:r>
              <a:rPr kumimoji="1" lang="en-US" altLang="ja-JP" dirty="0" smtClean="0"/>
              <a:t>1</a:t>
            </a:r>
            <a:r>
              <a:rPr kumimoji="1" lang="ja-JP" altLang="en-US" dirty="0" smtClean="0"/>
              <a:t>の方法が採用されなかったのでしょうか。第</a:t>
            </a:r>
            <a:r>
              <a:rPr kumimoji="1" lang="en-US" altLang="ja-JP" dirty="0" smtClean="0"/>
              <a:t>1</a:t>
            </a:r>
            <a:r>
              <a:rPr kumimoji="1" lang="ja-JP" altLang="en-US" dirty="0" smtClean="0"/>
              <a:t>項が，「債権の目的物」から始まっているので，第</a:t>
            </a:r>
            <a:r>
              <a:rPr kumimoji="1" lang="en-US" altLang="ja-JP" dirty="0" smtClean="0"/>
              <a:t>2</a:t>
            </a:r>
            <a:r>
              <a:rPr kumimoji="1" lang="ja-JP" altLang="en-US" dirty="0" smtClean="0"/>
              <a:t>項もそれにあわせたと考えることもできますが，第</a:t>
            </a:r>
            <a:r>
              <a:rPr kumimoji="1" lang="en-US" altLang="ja-JP" dirty="0" smtClean="0"/>
              <a:t>1</a:t>
            </a:r>
            <a:r>
              <a:rPr kumimoji="1" lang="ja-JP" altLang="en-US" dirty="0" smtClean="0"/>
              <a:t>項のただし書きについては，「債権の目的」について規定しており，次の第</a:t>
            </a:r>
            <a:r>
              <a:rPr kumimoji="1" lang="en-US" altLang="ja-JP" dirty="0" smtClean="0"/>
              <a:t>3</a:t>
            </a:r>
            <a:r>
              <a:rPr kumimoji="1" lang="ja-JP" altLang="en-US" dirty="0" smtClean="0"/>
              <a:t>項も，「債権の目的」について規定しているので，むしろ，債権の「目的」に合わせた方が，流れとしては美しいので，決定的な理由とはいえません。</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■ここでは，民法の条文の最初の誤りである民法</a:t>
            </a:r>
            <a:r>
              <a:rPr kumimoji="1" lang="en-US" altLang="ja-JP" dirty="0" smtClean="0"/>
              <a:t>402</a:t>
            </a:r>
            <a:r>
              <a:rPr kumimoji="1" lang="ja-JP" altLang="en-US" dirty="0" smtClean="0"/>
              <a:t>条</a:t>
            </a:r>
            <a:r>
              <a:rPr kumimoji="1" lang="en-US" altLang="ja-JP" dirty="0" smtClean="0"/>
              <a:t>2</a:t>
            </a:r>
            <a:r>
              <a:rPr kumimoji="1" lang="ja-JP" altLang="en-US" dirty="0" smtClean="0"/>
              <a:t>項の場合には，債権の「目的」という誤りが，債権の「目的物」へと修正されたということを記憶にとどめておきましょう。</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■最後に，民法</a:t>
            </a:r>
            <a:r>
              <a:rPr kumimoji="1" lang="en-US" altLang="ja-JP" dirty="0" smtClean="0"/>
              <a:t>402</a:t>
            </a:r>
            <a:r>
              <a:rPr kumimoji="1" lang="ja-JP" altLang="en-US" dirty="0" smtClean="0"/>
              <a:t>条第</a:t>
            </a:r>
            <a:r>
              <a:rPr kumimoji="1" lang="en-US" altLang="ja-JP" dirty="0" smtClean="0"/>
              <a:t>3</a:t>
            </a:r>
            <a:r>
              <a:rPr kumimoji="1" lang="ja-JP" altLang="en-US" dirty="0" smtClean="0"/>
              <a:t>項について，検討しましょう。</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★民法</a:t>
            </a:r>
            <a:r>
              <a:rPr kumimoji="1" lang="en-US" altLang="ja-JP" dirty="0" smtClean="0"/>
              <a:t>402</a:t>
            </a:r>
            <a:r>
              <a:rPr kumimoji="1" lang="ja-JP" altLang="en-US" dirty="0" smtClean="0"/>
              <a:t>条第</a:t>
            </a:r>
            <a:r>
              <a:rPr kumimoji="1" lang="en-US" altLang="ja-JP" dirty="0" smtClean="0"/>
              <a:t>3</a:t>
            </a:r>
            <a:r>
              <a:rPr kumimoji="1" lang="ja-JP" altLang="en-US" dirty="0" smtClean="0"/>
              <a:t>項■「</a:t>
            </a:r>
            <a:r>
              <a:rPr lang="ja-JP" altLang="en-US" sz="1200" dirty="0" smtClean="0"/>
              <a:t>前２項の規定は，</a:t>
            </a:r>
            <a:r>
              <a:rPr lang="ja-JP" altLang="en-US" sz="1200" u="sng" dirty="0" smtClean="0"/>
              <a:t>外国の通貨の給付</a:t>
            </a:r>
            <a:r>
              <a:rPr lang="ja-JP" altLang="en-US" sz="1200" dirty="0" smtClean="0"/>
              <a:t>をもって</a:t>
            </a:r>
            <a:r>
              <a:rPr lang="ja-JP" altLang="en-US" sz="1200" u="sng" dirty="0" smtClean="0"/>
              <a:t>債権の目的</a:t>
            </a:r>
            <a:r>
              <a:rPr lang="ja-JP" altLang="en-US" sz="1200" dirty="0" smtClean="0"/>
              <a:t>となしたる場合にこれを</a:t>
            </a:r>
            <a:r>
              <a:rPr lang="ja-JP" altLang="en-US" sz="1200" dirty="0" err="1" smtClean="0"/>
              <a:t>準用す</a:t>
            </a:r>
            <a:r>
              <a:rPr lang="ja-JP" altLang="en-US" sz="1200" dirty="0" smtClean="0"/>
              <a:t>。</a:t>
            </a:r>
            <a:r>
              <a:rPr kumimoji="1" lang="ja-JP" altLang="en-US" dirty="0" smtClean="0"/>
              <a:t>」</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■外国の通貨の給付が債権の「目的」とされているので，第</a:t>
            </a:r>
            <a:r>
              <a:rPr kumimoji="1" lang="en-US" altLang="ja-JP" dirty="0" smtClean="0"/>
              <a:t>3</a:t>
            </a:r>
            <a:r>
              <a:rPr kumimoji="1" lang="ja-JP" altLang="en-US" dirty="0" smtClean="0"/>
              <a:t>項には誤りはありません。したがって，現行民法</a:t>
            </a:r>
            <a:r>
              <a:rPr kumimoji="1" lang="en-US" altLang="ja-JP" dirty="0" smtClean="0"/>
              <a:t>402</a:t>
            </a:r>
            <a:r>
              <a:rPr kumimoji="1" lang="ja-JP" altLang="en-US" dirty="0" smtClean="0"/>
              <a:t>条</a:t>
            </a:r>
            <a:r>
              <a:rPr kumimoji="1" lang="en-US" altLang="ja-JP" dirty="0" smtClean="0"/>
              <a:t>3</a:t>
            </a:r>
            <a:r>
              <a:rPr kumimoji="1" lang="ja-JP" altLang="en-US" dirty="0" smtClean="0"/>
              <a:t>項は，以下のように，現代語化をするにとどめています。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★民法</a:t>
            </a:r>
            <a:r>
              <a:rPr kumimoji="1" lang="en-US" altLang="ja-JP" dirty="0" smtClean="0"/>
              <a:t>402</a:t>
            </a:r>
            <a:r>
              <a:rPr kumimoji="1" lang="ja-JP" altLang="en-US" dirty="0" smtClean="0"/>
              <a:t>条第</a:t>
            </a:r>
            <a:r>
              <a:rPr kumimoji="1" lang="en-US" altLang="ja-JP" dirty="0" smtClean="0"/>
              <a:t>3</a:t>
            </a:r>
            <a:r>
              <a:rPr kumimoji="1" lang="ja-JP" altLang="en-US" dirty="0" smtClean="0"/>
              <a:t>項■「</a:t>
            </a:r>
            <a:r>
              <a:rPr lang="ja-JP" altLang="en-US" sz="1200" dirty="0" smtClean="0"/>
              <a:t>前</a:t>
            </a:r>
            <a:r>
              <a:rPr lang="en-US" altLang="ja-JP" sz="1200" dirty="0" smtClean="0"/>
              <a:t>2</a:t>
            </a:r>
            <a:r>
              <a:rPr lang="ja-JP" altLang="en-US" sz="1200" dirty="0" smtClean="0"/>
              <a:t>項の規定は，</a:t>
            </a:r>
            <a:r>
              <a:rPr lang="ja-JP" altLang="en-US" sz="1200" u="sng" dirty="0" smtClean="0"/>
              <a:t>外国の通貨の給付</a:t>
            </a:r>
            <a:r>
              <a:rPr lang="ja-JP" altLang="en-US" sz="1200" dirty="0" smtClean="0"/>
              <a:t>を</a:t>
            </a:r>
            <a:r>
              <a:rPr lang="ja-JP" altLang="en-US" sz="1200" u="sng" dirty="0" smtClean="0"/>
              <a:t>債権の目的</a:t>
            </a:r>
            <a:r>
              <a:rPr lang="ja-JP" altLang="en-US" sz="1200" dirty="0" smtClean="0"/>
              <a:t>とした場合について準用する。</a:t>
            </a:r>
            <a:r>
              <a:rPr kumimoji="1" lang="ja-JP" altLang="en-US" dirty="0" smtClean="0"/>
              <a:t>」</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72</a:t>
            </a:fld>
            <a:endParaRPr kumimoji="1" lang="ja-JP" altLang="en-US"/>
          </a:p>
        </p:txBody>
      </p:sp>
    </p:spTree>
    <p:extLst>
      <p:ext uri="{BB962C8B-B14F-4D97-AF65-F5344CB8AC3E}">
        <p14:creationId xmlns:p14="http://schemas.microsoft.com/office/powerpoint/2010/main" val="381285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民法</a:t>
            </a:r>
            <a:r>
              <a:rPr kumimoji="1" lang="en-US" altLang="ja-JP" dirty="0" smtClean="0"/>
              <a:t>402</a:t>
            </a:r>
            <a:r>
              <a:rPr kumimoji="1" lang="ja-JP" altLang="en-US" dirty="0" smtClean="0"/>
              <a:t>条</a:t>
            </a:r>
            <a:r>
              <a:rPr kumimoji="1" lang="en-US" altLang="ja-JP" dirty="0" smtClean="0"/>
              <a:t>2</a:t>
            </a:r>
            <a:r>
              <a:rPr kumimoji="1" lang="ja-JP" altLang="en-US" dirty="0" smtClean="0"/>
              <a:t>項の次に，債権の「目的」と「目的物」との区別について，誤りに陥っていたのは，どの条文でしょうか</a:t>
            </a:r>
            <a:r>
              <a:rPr kumimoji="1" lang="en-US" altLang="ja-JP" dirty="0" smtClean="0"/>
              <a:t>?</a:t>
            </a:r>
          </a:p>
          <a:p>
            <a:r>
              <a:rPr kumimoji="1" lang="ja-JP" altLang="en-US" dirty="0" smtClean="0"/>
              <a:t>■それは，民法</a:t>
            </a:r>
            <a:r>
              <a:rPr kumimoji="1" lang="en-US" altLang="ja-JP" dirty="0" smtClean="0"/>
              <a:t>419</a:t>
            </a:r>
            <a:r>
              <a:rPr kumimoji="1" lang="ja-JP" altLang="en-US" dirty="0" smtClean="0"/>
              <a:t>条</a:t>
            </a:r>
            <a:r>
              <a:rPr kumimoji="1" lang="en-US" altLang="ja-JP" dirty="0" smtClean="0"/>
              <a:t>【</a:t>
            </a:r>
            <a:r>
              <a:rPr kumimoji="1" lang="ja-JP" altLang="en-US" dirty="0" smtClean="0"/>
              <a:t>金銭債務の特則</a:t>
            </a:r>
            <a:r>
              <a:rPr kumimoji="1" lang="en-US" altLang="ja-JP" dirty="0" smtClean="0"/>
              <a:t>】</a:t>
            </a:r>
            <a:r>
              <a:rPr kumimoji="1" lang="ja-JP" altLang="en-US" dirty="0" smtClean="0"/>
              <a:t>（旧条文）第</a:t>
            </a:r>
            <a:r>
              <a:rPr kumimoji="1" lang="en-US" altLang="ja-JP" dirty="0" smtClean="0"/>
              <a:t>1</a:t>
            </a:r>
            <a:r>
              <a:rPr kumimoji="1" lang="ja-JP" altLang="en-US" dirty="0" smtClean="0"/>
              <a:t>項です。旧条文は，以下のように規定していました。</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★民法</a:t>
            </a:r>
            <a:r>
              <a:rPr kumimoji="1" lang="en-US" altLang="ja-JP" dirty="0" smtClean="0"/>
              <a:t>419</a:t>
            </a:r>
            <a:r>
              <a:rPr kumimoji="1" lang="ja-JP" altLang="en-US" dirty="0" smtClean="0"/>
              <a:t>条</a:t>
            </a:r>
            <a:r>
              <a:rPr kumimoji="1" lang="en-US" altLang="ja-JP" dirty="0" smtClean="0"/>
              <a:t>1</a:t>
            </a:r>
            <a:r>
              <a:rPr kumimoji="1" lang="ja-JP" altLang="en-US" dirty="0" smtClean="0"/>
              <a:t>項■「</a:t>
            </a:r>
            <a:r>
              <a:rPr lang="en-US" altLang="ja-JP" sz="1800" dirty="0" smtClean="0"/>
              <a:t> </a:t>
            </a:r>
            <a:r>
              <a:rPr lang="ja-JP" altLang="en-US" sz="1800" b="1" u="sng" dirty="0" smtClean="0">
                <a:solidFill>
                  <a:srgbClr val="FF0000"/>
                </a:solidFill>
              </a:rPr>
              <a:t>金銭ヲ目的とする</a:t>
            </a:r>
            <a:r>
              <a:rPr lang="ja-JP" altLang="en-US" sz="1800" dirty="0" smtClean="0"/>
              <a:t>債務の不履行については，その損害賠償の額は，法定利率により</a:t>
            </a:r>
            <a:r>
              <a:rPr lang="ja-JP" altLang="en-US" sz="1800" dirty="0" err="1" smtClean="0"/>
              <a:t>て</a:t>
            </a:r>
            <a:r>
              <a:rPr lang="ja-JP" altLang="en-US" sz="1800" dirty="0" smtClean="0"/>
              <a:t>これをさだむ。ただし，約定利率が法定利率にこゆるときは，約定利率による。</a:t>
            </a:r>
            <a:r>
              <a:rPr kumimoji="1" lang="ja-JP" altLang="en-US" dirty="0" smtClean="0"/>
              <a:t>」</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■金銭は，債権の「目的」ではなく，債権の「目的物」ですので，旧条文は誤りです。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■この場合にも，修正の方法は二つあります。どのような方法があるのか，現行民法を見る前に，まず，自分の頭で考えてみましょう。</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■第</a:t>
            </a:r>
            <a:r>
              <a:rPr kumimoji="1" lang="en-US" altLang="ja-JP" dirty="0" smtClean="0"/>
              <a:t>1</a:t>
            </a:r>
            <a:r>
              <a:rPr kumimoji="1" lang="ja-JP" altLang="en-US" dirty="0" smtClean="0"/>
              <a:t>は，「目的」をそのままにして，「金銭」を「金銭の給付」へと修正する方法です。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■第</a:t>
            </a:r>
            <a:r>
              <a:rPr kumimoji="1" lang="en-US" altLang="ja-JP" dirty="0" smtClean="0"/>
              <a:t>2</a:t>
            </a:r>
            <a:r>
              <a:rPr kumimoji="1" lang="ja-JP" altLang="en-US" dirty="0" smtClean="0"/>
              <a:t>は，「金銭」をそのままにして，「目的」を「目的物」へと修正する方法です。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★現行民法は，現代語化に際して，さきの民法</a:t>
            </a:r>
            <a:r>
              <a:rPr kumimoji="1" lang="en-US" altLang="ja-JP" dirty="0" smtClean="0"/>
              <a:t>402</a:t>
            </a:r>
            <a:r>
              <a:rPr kumimoji="1" lang="ja-JP" altLang="en-US" dirty="0" smtClean="0"/>
              <a:t>条</a:t>
            </a:r>
            <a:r>
              <a:rPr kumimoji="1" lang="en-US" altLang="ja-JP" dirty="0" smtClean="0"/>
              <a:t>2</a:t>
            </a:r>
            <a:r>
              <a:rPr kumimoji="1" lang="ja-JP" altLang="en-US" dirty="0" smtClean="0"/>
              <a:t>項の場合とは異なり，以下のように，第</a:t>
            </a:r>
            <a:r>
              <a:rPr kumimoji="1" lang="en-US" altLang="ja-JP" dirty="0" smtClean="0"/>
              <a:t>1</a:t>
            </a:r>
            <a:r>
              <a:rPr kumimoji="1" lang="ja-JP" altLang="en-US" dirty="0" smtClean="0"/>
              <a:t>の方法を採用しました。</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★民法</a:t>
            </a:r>
            <a:r>
              <a:rPr kumimoji="1" lang="en-US" altLang="ja-JP" dirty="0" smtClean="0"/>
              <a:t>419</a:t>
            </a:r>
            <a:r>
              <a:rPr kumimoji="1" lang="ja-JP" altLang="en-US" dirty="0" smtClean="0"/>
              <a:t>条第</a:t>
            </a:r>
            <a:r>
              <a:rPr kumimoji="1" lang="en-US" altLang="ja-JP" dirty="0" smtClean="0"/>
              <a:t>1</a:t>
            </a:r>
            <a:r>
              <a:rPr kumimoji="1" lang="ja-JP" altLang="en-US" dirty="0" smtClean="0"/>
              <a:t>項■「</a:t>
            </a:r>
            <a:r>
              <a:rPr lang="ja-JP" altLang="en-US" sz="1200" b="1" u="sng" dirty="0" smtClean="0"/>
              <a:t>金銭の</a:t>
            </a:r>
            <a:r>
              <a:rPr lang="ja-JP" altLang="en-US" sz="1200" b="1" u="sng" dirty="0" smtClean="0">
                <a:solidFill>
                  <a:srgbClr val="FF0000"/>
                </a:solidFill>
              </a:rPr>
              <a:t>給付を</a:t>
            </a:r>
            <a:r>
              <a:rPr lang="ja-JP" altLang="en-US" sz="1200" b="1" u="sng" dirty="0" smtClean="0"/>
              <a:t>目的とする</a:t>
            </a:r>
            <a:r>
              <a:rPr lang="ja-JP" altLang="en-US" sz="1200" dirty="0" smtClean="0"/>
              <a:t>債務の不履行については，その損害賠償の額は，法定利率によって定める。ただし，約定利率が法定利率を超えるときは，約定利率による。</a:t>
            </a:r>
            <a:r>
              <a:rPr kumimoji="1" lang="ja-JP" altLang="en-US" dirty="0" smtClean="0"/>
              <a:t>」</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■旧条文の「金銭を目的とする債務の不履行」という誤りについて，現行民法</a:t>
            </a:r>
            <a:r>
              <a:rPr kumimoji="1" lang="en-US" altLang="ja-JP" dirty="0" smtClean="0"/>
              <a:t>419</a:t>
            </a:r>
            <a:r>
              <a:rPr kumimoji="1" lang="ja-JP" altLang="en-US" dirty="0" smtClean="0"/>
              <a:t>条</a:t>
            </a:r>
            <a:r>
              <a:rPr kumimoji="1" lang="en-US" altLang="ja-JP" dirty="0" smtClean="0"/>
              <a:t>1</a:t>
            </a:r>
            <a:r>
              <a:rPr kumimoji="1" lang="ja-JP" altLang="en-US" dirty="0" smtClean="0"/>
              <a:t>項が，「金銭を</a:t>
            </a:r>
            <a:r>
              <a:rPr kumimoji="1" lang="ja-JP" altLang="en-US" b="1" dirty="0" smtClean="0"/>
              <a:t>目的物</a:t>
            </a:r>
            <a:r>
              <a:rPr kumimoji="1" lang="ja-JP" altLang="en-US" dirty="0" smtClean="0"/>
              <a:t>とする債務の不履行」とはせずに，「金銭の</a:t>
            </a:r>
            <a:r>
              <a:rPr kumimoji="1" lang="ja-JP" altLang="en-US" b="1" dirty="0" smtClean="0"/>
              <a:t>給付を目的</a:t>
            </a:r>
            <a:r>
              <a:rPr kumimoji="1" lang="ja-JP" altLang="en-US" dirty="0" smtClean="0"/>
              <a:t>とする債務の不履行」へと修正したのはなぜでしょうか</a:t>
            </a:r>
            <a:r>
              <a:rPr kumimoji="1" lang="en-US" altLang="ja-JP"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■典型例としての民法</a:t>
            </a:r>
            <a:r>
              <a:rPr kumimoji="1" lang="en-US" altLang="ja-JP" dirty="0" smtClean="0"/>
              <a:t>402</a:t>
            </a:r>
            <a:r>
              <a:rPr kumimoji="1" lang="ja-JP" altLang="en-US" dirty="0" smtClean="0"/>
              <a:t>条を振り返ってみましょう。民法</a:t>
            </a:r>
            <a:r>
              <a:rPr kumimoji="1" lang="en-US" altLang="ja-JP" dirty="0" smtClean="0"/>
              <a:t>402</a:t>
            </a:r>
            <a:r>
              <a:rPr kumimoji="1" lang="ja-JP" altLang="en-US" dirty="0" smtClean="0"/>
              <a:t>条</a:t>
            </a:r>
            <a:r>
              <a:rPr kumimoji="1" lang="en-US" altLang="ja-JP" dirty="0" smtClean="0"/>
              <a:t>1</a:t>
            </a:r>
            <a:r>
              <a:rPr kumimoji="1" lang="ja-JP" altLang="en-US" dirty="0" smtClean="0"/>
              <a:t>項は，「</a:t>
            </a:r>
            <a:r>
              <a:rPr lang="ja-JP" altLang="en-US" sz="1200" u="sng" dirty="0" smtClean="0"/>
              <a:t>債権の目的物</a:t>
            </a:r>
            <a:r>
              <a:rPr lang="ja-JP" altLang="en-US" sz="1200" dirty="0" smtClean="0"/>
              <a:t>が金銭であるときは</a:t>
            </a:r>
            <a:r>
              <a:rPr kumimoji="1" lang="ja-JP" altLang="en-US" dirty="0" smtClean="0"/>
              <a:t>」と規定していました。したがって，民法</a:t>
            </a:r>
            <a:r>
              <a:rPr kumimoji="1" lang="en-US" altLang="ja-JP" dirty="0" smtClean="0"/>
              <a:t>419</a:t>
            </a:r>
            <a:r>
              <a:rPr kumimoji="1" lang="ja-JP" altLang="en-US" dirty="0" smtClean="0"/>
              <a:t>条</a:t>
            </a:r>
            <a:r>
              <a:rPr kumimoji="1" lang="en-US" altLang="ja-JP" dirty="0" smtClean="0"/>
              <a:t>1</a:t>
            </a:r>
            <a:r>
              <a:rPr kumimoji="1" lang="ja-JP" altLang="en-US" dirty="0" smtClean="0"/>
              <a:t>項の場合にも，「金銭を目的物とする債務の不履行」へと修正しても，なんの問題もなかったのです。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■もちろん，「金銭を目的物とする債務」とするよりも，「金銭の</a:t>
            </a:r>
            <a:r>
              <a:rPr kumimoji="1" lang="ja-JP" altLang="en-US" b="1" dirty="0" smtClean="0"/>
              <a:t>給付を目的とする債務</a:t>
            </a:r>
            <a:r>
              <a:rPr kumimoji="1" lang="ja-JP" altLang="en-US" dirty="0" smtClean="0"/>
              <a:t>」とする方が，「債務との接続関係が美しい」という考え方も成り立ちます。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■しかし，民法</a:t>
            </a:r>
            <a:r>
              <a:rPr kumimoji="1" lang="en-US" altLang="ja-JP" dirty="0" smtClean="0"/>
              <a:t>419</a:t>
            </a:r>
            <a:r>
              <a:rPr kumimoji="1" lang="ja-JP" altLang="en-US" dirty="0" smtClean="0"/>
              <a:t>条の見出しが，「金銭債務の特則」とされており，この条文の焦点は，「</a:t>
            </a:r>
            <a:r>
              <a:rPr kumimoji="1" lang="ja-JP" altLang="en-US" b="1" dirty="0" smtClean="0"/>
              <a:t>金銭を目的物</a:t>
            </a:r>
            <a:r>
              <a:rPr kumimoji="1" lang="ja-JP" altLang="en-US" dirty="0" smtClean="0"/>
              <a:t>とする債務」にあるのですから，現代語化としては，「金銭を</a:t>
            </a:r>
            <a:r>
              <a:rPr kumimoji="1" lang="ja-JP" altLang="en-US" b="1" dirty="0" smtClean="0"/>
              <a:t>目的物</a:t>
            </a:r>
            <a:r>
              <a:rPr kumimoji="1" lang="ja-JP" altLang="en-US" dirty="0" smtClean="0"/>
              <a:t>とする債務の不履行」と修正した方が素直な修正だったといえるでしょう。</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■それにもかかわらず，現代語化に際して，わざわざ，「給付」という用語を付加して，「金銭の給付を目的とする債務の不履行」へと修正したのは，なぜでしょうか</a:t>
            </a:r>
            <a:r>
              <a:rPr kumimoji="1" lang="en-US" altLang="ja-JP"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■その点については，民法</a:t>
            </a:r>
            <a:r>
              <a:rPr kumimoji="1" lang="en-US" altLang="ja-JP" dirty="0" smtClean="0"/>
              <a:t>422</a:t>
            </a:r>
            <a:r>
              <a:rPr kumimoji="1" lang="ja-JP" altLang="en-US" dirty="0" smtClean="0"/>
              <a:t>条の誤りについて検討する際に，再度，考えてみることにしましょう。</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■次に，民法</a:t>
            </a:r>
            <a:r>
              <a:rPr kumimoji="1" lang="en-US" altLang="ja-JP" dirty="0" smtClean="0"/>
              <a:t>419</a:t>
            </a:r>
            <a:r>
              <a:rPr kumimoji="1" lang="ja-JP" altLang="en-US" dirty="0" smtClean="0"/>
              <a:t>条の</a:t>
            </a:r>
            <a:r>
              <a:rPr kumimoji="1" lang="en-US" altLang="ja-JP" dirty="0" smtClean="0"/>
              <a:t>2</a:t>
            </a:r>
            <a:r>
              <a:rPr kumimoji="1" lang="ja-JP" altLang="en-US" dirty="0" smtClean="0"/>
              <a:t>項は，現代語化に際して，</a:t>
            </a:r>
            <a:r>
              <a:rPr kumimoji="1" lang="en-US" altLang="ja-JP" dirty="0" smtClean="0"/>
              <a:t>2</a:t>
            </a:r>
            <a:r>
              <a:rPr kumimoji="1" lang="ja-JP" altLang="en-US" dirty="0" smtClean="0"/>
              <a:t>項と</a:t>
            </a:r>
            <a:r>
              <a:rPr kumimoji="1" lang="en-US" altLang="ja-JP" dirty="0" smtClean="0"/>
              <a:t>3</a:t>
            </a:r>
            <a:r>
              <a:rPr kumimoji="1" lang="ja-JP" altLang="en-US" dirty="0" smtClean="0"/>
              <a:t>項とに分離されて規定することになりました。</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■内容の変更はないので，ざっと見ておきましょう。</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★民法</a:t>
            </a:r>
            <a:r>
              <a:rPr kumimoji="1" lang="en-US" altLang="ja-JP" dirty="0" smtClean="0"/>
              <a:t>419</a:t>
            </a:r>
            <a:r>
              <a:rPr kumimoji="1" lang="ja-JP" altLang="en-US" dirty="0" smtClean="0"/>
              <a:t>条（旧条文）第</a:t>
            </a:r>
            <a:r>
              <a:rPr kumimoji="1" lang="en-US" altLang="ja-JP" dirty="0" smtClean="0"/>
              <a:t>2</a:t>
            </a:r>
            <a:r>
              <a:rPr kumimoji="1" lang="ja-JP" altLang="en-US" dirty="0" smtClean="0"/>
              <a:t>項■「</a:t>
            </a:r>
            <a:r>
              <a:rPr lang="ja-JP" altLang="en-US" sz="1200" dirty="0" smtClean="0"/>
              <a:t>前項の損害賠償については，債権者は，損害の証明をなすことを要せず，又，債務者は，不可抗力をもって抗弁となすことを得ず。」</a:t>
            </a:r>
            <a:r>
              <a:rPr kumimoji="1" lang="ja-JP" altLang="en-US" dirty="0" smtClean="0"/>
              <a:t>　</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★現行民法</a:t>
            </a:r>
            <a:r>
              <a:rPr kumimoji="1" lang="en-US" altLang="ja-JP" dirty="0" smtClean="0"/>
              <a:t>419</a:t>
            </a:r>
            <a:r>
              <a:rPr kumimoji="1" lang="ja-JP" altLang="en-US" dirty="0" smtClean="0"/>
              <a:t>条</a:t>
            </a:r>
            <a:r>
              <a:rPr kumimoji="1" lang="en-US" altLang="ja-JP" dirty="0" smtClean="0"/>
              <a:t>2</a:t>
            </a:r>
            <a:r>
              <a:rPr kumimoji="1" lang="ja-JP" altLang="en-US" dirty="0" smtClean="0"/>
              <a:t>項■「</a:t>
            </a:r>
            <a:r>
              <a:rPr lang="ja-JP" altLang="en-US" sz="1200" dirty="0" smtClean="0"/>
              <a:t>前項の損害賠償については，債権者は，損害の証明をすることを要しない。</a:t>
            </a:r>
            <a:r>
              <a:rPr kumimoji="1" lang="ja-JP" altLang="en-US" dirty="0" smtClean="0"/>
              <a:t>」</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★現行民法</a:t>
            </a:r>
            <a:r>
              <a:rPr kumimoji="1" lang="en-US" altLang="ja-JP" dirty="0" smtClean="0"/>
              <a:t>419</a:t>
            </a:r>
            <a:r>
              <a:rPr kumimoji="1" lang="ja-JP" altLang="en-US" dirty="0" smtClean="0"/>
              <a:t>条</a:t>
            </a:r>
            <a:r>
              <a:rPr kumimoji="1" lang="en-US" altLang="ja-JP" dirty="0" smtClean="0"/>
              <a:t>3</a:t>
            </a:r>
            <a:r>
              <a:rPr kumimoji="1" lang="ja-JP" altLang="en-US" dirty="0" smtClean="0"/>
              <a:t>項■「</a:t>
            </a:r>
            <a:r>
              <a:rPr lang="ja-JP" altLang="en-US" sz="1200" dirty="0" smtClean="0"/>
              <a:t>第</a:t>
            </a:r>
            <a:r>
              <a:rPr lang="en-US" altLang="ja-JP" sz="1200" dirty="0" smtClean="0"/>
              <a:t>1</a:t>
            </a:r>
            <a:r>
              <a:rPr lang="ja-JP" altLang="en-US" sz="1200" dirty="0" smtClean="0"/>
              <a:t>項の損害賠償については，債務者は，不可抗力をもって抗弁とすることができない。</a:t>
            </a:r>
            <a:r>
              <a:rPr kumimoji="1" lang="ja-JP" altLang="en-US" dirty="0" smtClean="0"/>
              <a:t>」</a:t>
            </a:r>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73</a:t>
            </a:fld>
            <a:endParaRPr kumimoji="1" lang="ja-JP" altLang="en-US"/>
          </a:p>
        </p:txBody>
      </p:sp>
    </p:spTree>
    <p:extLst>
      <p:ext uri="{BB962C8B-B14F-4D97-AF65-F5344CB8AC3E}">
        <p14:creationId xmlns:p14="http://schemas.microsoft.com/office/powerpoint/2010/main" val="24336854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民法</a:t>
            </a:r>
            <a:r>
              <a:rPr kumimoji="1" lang="en-US" altLang="ja-JP" dirty="0" smtClean="0"/>
              <a:t>402</a:t>
            </a:r>
            <a:r>
              <a:rPr kumimoji="1" lang="ja-JP" altLang="en-US" dirty="0" smtClean="0"/>
              <a:t>条と民法</a:t>
            </a:r>
            <a:r>
              <a:rPr kumimoji="1" lang="en-US" altLang="ja-JP" dirty="0" smtClean="0"/>
              <a:t>419</a:t>
            </a:r>
            <a:r>
              <a:rPr kumimoji="1" lang="ja-JP" altLang="en-US" dirty="0" smtClean="0"/>
              <a:t>条とについて，債権の「目的」と「目的物」との区別があいまいとなっていた点については，従来から指摘がなされていました。どのような指摘だったのでしょうか</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★ワガツマ教授は，その</a:t>
            </a:r>
            <a:r>
              <a:rPr kumimoji="1" lang="en-US" altLang="ja-JP" dirty="0" smtClean="0"/>
              <a:t>『</a:t>
            </a:r>
            <a:r>
              <a:rPr kumimoji="1" lang="ja-JP" altLang="en-US" dirty="0" smtClean="0"/>
              <a:t>債権総論</a:t>
            </a:r>
            <a:r>
              <a:rPr kumimoji="1" lang="en-US" altLang="ja-JP" dirty="0" smtClean="0"/>
              <a:t>』</a:t>
            </a:r>
            <a:r>
              <a:rPr kumimoji="1" lang="ja-JP" altLang="en-US" dirty="0" smtClean="0"/>
              <a:t>（</a:t>
            </a:r>
            <a:r>
              <a:rPr kumimoji="1" lang="en-US" altLang="ja-JP" dirty="0" smtClean="0"/>
              <a:t>1964</a:t>
            </a:r>
            <a:r>
              <a:rPr kumimoji="1" lang="ja-JP" altLang="en-US" dirty="0" smtClean="0"/>
              <a:t>）</a:t>
            </a:r>
            <a:r>
              <a:rPr kumimoji="1" lang="en-US" altLang="ja-JP" dirty="0" smtClean="0"/>
              <a:t>20</a:t>
            </a:r>
            <a:r>
              <a:rPr kumimoji="1" lang="ja-JP" altLang="en-US" dirty="0" smtClean="0"/>
              <a:t>頁において，「</a:t>
            </a:r>
            <a:r>
              <a:rPr lang="ja-JP" altLang="ja-JP" sz="1200" dirty="0" smtClean="0"/>
              <a:t>民法の用例は一貫しない。目的物を目的という場合も少なくない（民法</a:t>
            </a:r>
            <a:r>
              <a:rPr lang="en-US" altLang="ja-JP" sz="1200" dirty="0" smtClean="0"/>
              <a:t>402</a:t>
            </a:r>
            <a:r>
              <a:rPr lang="ja-JP" altLang="ja-JP" sz="1200" dirty="0" smtClean="0"/>
              <a:t>条</a:t>
            </a:r>
            <a:r>
              <a:rPr lang="en-US" altLang="ja-JP" sz="1200" dirty="0" smtClean="0"/>
              <a:t>2</a:t>
            </a:r>
            <a:r>
              <a:rPr lang="ja-JP" altLang="ja-JP" sz="1200" dirty="0" smtClean="0"/>
              <a:t>項，</a:t>
            </a:r>
            <a:r>
              <a:rPr lang="en-US" altLang="ja-JP" sz="1200" dirty="0" smtClean="0"/>
              <a:t>419</a:t>
            </a:r>
            <a:r>
              <a:rPr lang="ja-JP" altLang="ja-JP" sz="1200" dirty="0" smtClean="0"/>
              <a:t>条</a:t>
            </a:r>
            <a:r>
              <a:rPr lang="en-US" altLang="ja-JP" sz="1200" dirty="0" smtClean="0"/>
              <a:t>1</a:t>
            </a:r>
            <a:r>
              <a:rPr lang="ja-JP" altLang="ja-JP" sz="1200" dirty="0" smtClean="0"/>
              <a:t>項など）</a:t>
            </a:r>
            <a:r>
              <a:rPr lang="ja-JP" altLang="en-US" sz="1200" dirty="0" smtClean="0"/>
              <a:t>」という指摘をしていました。</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■そこで指摘された矛盾は，先に学習したように，まさしく，民法</a:t>
            </a:r>
            <a:r>
              <a:rPr lang="en-US" altLang="ja-JP" sz="1200" dirty="0" smtClean="0"/>
              <a:t>402</a:t>
            </a:r>
            <a:r>
              <a:rPr lang="ja-JP" altLang="en-US" sz="1200" dirty="0" smtClean="0"/>
              <a:t>条</a:t>
            </a:r>
            <a:r>
              <a:rPr lang="en-US" altLang="ja-JP" sz="1200" dirty="0" smtClean="0"/>
              <a:t>2</a:t>
            </a:r>
            <a:r>
              <a:rPr lang="ja-JP" altLang="en-US" sz="1200" dirty="0" smtClean="0"/>
              <a:t>項と</a:t>
            </a:r>
            <a:r>
              <a:rPr lang="en-US" altLang="ja-JP" sz="1200" dirty="0" smtClean="0"/>
              <a:t>419</a:t>
            </a:r>
            <a:r>
              <a:rPr lang="ja-JP" altLang="en-US" sz="1200" dirty="0" smtClean="0"/>
              <a:t>条</a:t>
            </a:r>
            <a:r>
              <a:rPr lang="en-US" altLang="ja-JP" sz="1200" dirty="0" smtClean="0"/>
              <a:t>2</a:t>
            </a:r>
            <a:r>
              <a:rPr lang="ja-JP" altLang="en-US" sz="1200" dirty="0" smtClean="0"/>
              <a:t>項です。</a:t>
            </a:r>
            <a:endParaRPr lang="en-US" altLang="ja-JP"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★民法</a:t>
            </a:r>
            <a:r>
              <a:rPr lang="en-US" altLang="ja-JP" sz="1600" dirty="0" smtClean="0"/>
              <a:t>402</a:t>
            </a:r>
            <a:r>
              <a:rPr lang="ja-JP" altLang="en-US" sz="1600" dirty="0" smtClean="0"/>
              <a:t>条第</a:t>
            </a:r>
            <a:r>
              <a:rPr lang="en-US" altLang="ja-JP" sz="1600" dirty="0" smtClean="0"/>
              <a:t>2</a:t>
            </a:r>
            <a:r>
              <a:rPr lang="ja-JP" altLang="en-US" sz="1600" dirty="0" smtClean="0"/>
              <a:t>項■</a:t>
            </a:r>
            <a:r>
              <a:rPr lang="ja-JP" altLang="en-US" sz="1600" b="1" u="sng" dirty="0" smtClean="0">
                <a:solidFill>
                  <a:srgbClr val="FF0000"/>
                </a:solidFill>
              </a:rPr>
              <a:t>債権の目的</a:t>
            </a:r>
            <a:r>
              <a:rPr lang="ja-JP" altLang="en-US" sz="1600" dirty="0" smtClean="0"/>
              <a:t>たる</a:t>
            </a:r>
            <a:r>
              <a:rPr lang="ja-JP" altLang="en-US" sz="1600" u="sng" dirty="0" smtClean="0"/>
              <a:t>特種の通貨</a:t>
            </a:r>
            <a:r>
              <a:rPr lang="ja-JP" altLang="en-US" sz="1600" dirty="0" smtClean="0"/>
              <a:t>が弁済期において，強制通用の効力を失いたるときは，債務者は，他の通貨をもって弁済をなすことを要す。</a:t>
            </a:r>
            <a:endParaRPr lang="en-US" altLang="ja-JP" sz="16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★民法</a:t>
            </a:r>
            <a:r>
              <a:rPr lang="en-US" altLang="ja-JP" sz="1200" dirty="0" smtClean="0"/>
              <a:t>419</a:t>
            </a:r>
            <a:r>
              <a:rPr lang="ja-JP" altLang="en-US" sz="1200" dirty="0" smtClean="0"/>
              <a:t>条第</a:t>
            </a:r>
            <a:r>
              <a:rPr lang="en-US" altLang="ja-JP" sz="1200" dirty="0" smtClean="0"/>
              <a:t>1</a:t>
            </a:r>
            <a:r>
              <a:rPr lang="ja-JP" altLang="en-US" sz="1200" dirty="0" smtClean="0"/>
              <a:t>項■「</a:t>
            </a:r>
            <a:r>
              <a:rPr lang="ja-JP" altLang="en-US" sz="1200" b="1" u="sng" dirty="0" smtClean="0">
                <a:solidFill>
                  <a:srgbClr val="FF0000"/>
                </a:solidFill>
              </a:rPr>
              <a:t>金銭を目的とする</a:t>
            </a:r>
            <a:r>
              <a:rPr lang="ja-JP" altLang="en-US" sz="1200" dirty="0" smtClean="0"/>
              <a:t>債務の不履行については，その損害賠償の額は，法定利率により</a:t>
            </a:r>
            <a:r>
              <a:rPr lang="ja-JP" altLang="en-US" sz="1200" dirty="0" err="1" smtClean="0"/>
              <a:t>て</a:t>
            </a:r>
            <a:r>
              <a:rPr lang="ja-JP" altLang="en-US" sz="1200" dirty="0" smtClean="0"/>
              <a:t>これをさだむ。ただし，約定利率が法定利率にこゆるときは，約定利率に依る。」</a:t>
            </a:r>
            <a:endParaRPr lang="en-US" altLang="ja-JP"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a:t>
            </a:r>
            <a:r>
              <a:rPr lang="en-US" altLang="ja-JP" sz="1200" dirty="0" smtClean="0"/>
              <a:t>2004</a:t>
            </a:r>
            <a:r>
              <a:rPr lang="ja-JP" altLang="en-US" sz="1200" dirty="0" smtClean="0"/>
              <a:t>年に民法が現代語化され，債権の「目的」と「目的物」との区別が明確となるように，修正がなされた後の教科書（例えば，中田・債権総論（</a:t>
            </a:r>
            <a:r>
              <a:rPr lang="en-US" altLang="ja-JP" sz="1200" dirty="0" smtClean="0"/>
              <a:t>2011</a:t>
            </a:r>
            <a:r>
              <a:rPr lang="ja-JP" altLang="en-US" sz="1200" dirty="0" smtClean="0"/>
              <a:t>）</a:t>
            </a:r>
            <a:r>
              <a:rPr lang="en-US" altLang="ja-JP" sz="1200" dirty="0" smtClean="0"/>
              <a:t>23</a:t>
            </a:r>
            <a:r>
              <a:rPr lang="ja-JP" altLang="en-US" sz="1200" dirty="0" smtClean="0"/>
              <a:t>頁）においては，従来の教科書とは異なり，以下のように，「目的」と「目的物」は，条文上も区別されていると記述されるようになっています。</a:t>
            </a:r>
            <a:endParaRPr lang="en-US" altLang="ja-JP"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a:t>
            </a:r>
            <a:r>
              <a:rPr lang="ja-JP" altLang="ja-JP" sz="1200" dirty="0" smtClean="0"/>
              <a:t>目的と目的物は、条文上も区別されている</a:t>
            </a:r>
            <a:r>
              <a:rPr lang="ja-JP" altLang="en-US" sz="1200" dirty="0" smtClean="0"/>
              <a:t>。</a:t>
            </a:r>
            <a:endParaRPr lang="en-US" altLang="ja-JP"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a:t>
            </a:r>
            <a:r>
              <a:rPr lang="en-US" altLang="ja-JP" sz="1200" dirty="0" smtClean="0"/>
              <a:t>(402</a:t>
            </a:r>
            <a:r>
              <a:rPr lang="ja-JP" altLang="ja-JP" sz="1200" dirty="0" smtClean="0"/>
              <a:t>条</a:t>
            </a:r>
            <a:r>
              <a:rPr lang="en-US" altLang="ja-JP" sz="1200" dirty="0" smtClean="0"/>
              <a:t>1</a:t>
            </a:r>
            <a:r>
              <a:rPr lang="ja-JP" altLang="ja-JP" sz="1200" dirty="0" smtClean="0"/>
              <a:t>項の本文と但書を比較せよ。</a:t>
            </a:r>
            <a:r>
              <a:rPr lang="en-US" altLang="ja-JP" sz="1200" dirty="0" smtClean="0"/>
              <a:t>2004</a:t>
            </a:r>
            <a:r>
              <a:rPr lang="ja-JP" altLang="ja-JP" sz="1200" dirty="0" smtClean="0"/>
              <a:t>年の民法典現代語化前は少し乱れがあった</a:t>
            </a:r>
            <a:r>
              <a:rPr lang="ja-JP" altLang="en-US" sz="1200" dirty="0" smtClean="0"/>
              <a:t>。</a:t>
            </a:r>
            <a:r>
              <a:rPr lang="en-US" altLang="ja-JP" sz="120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■この教科書で，目的と目的物の違いを「比較せよ」とされている条文は以下の通りです。</a:t>
            </a:r>
            <a:endParaRPr lang="en-US" altLang="ja-JP"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★民法</a:t>
            </a:r>
            <a:r>
              <a:rPr lang="en-US" altLang="ja-JP" sz="1200" dirty="0" smtClean="0"/>
              <a:t>402</a:t>
            </a:r>
            <a:r>
              <a:rPr lang="ja-JP" altLang="en-US" sz="1200" dirty="0" smtClean="0"/>
              <a:t>条第</a:t>
            </a:r>
            <a:r>
              <a:rPr lang="en-US" altLang="ja-JP" sz="1200" dirty="0" smtClean="0"/>
              <a:t>1</a:t>
            </a:r>
            <a:r>
              <a:rPr lang="ja-JP" altLang="en-US" sz="1200" dirty="0" smtClean="0"/>
              <a:t>項■</a:t>
            </a:r>
            <a:r>
              <a:rPr lang="ja-JP" altLang="en-US" sz="1200" u="sng" dirty="0" smtClean="0"/>
              <a:t>債権の目的物</a:t>
            </a:r>
            <a:r>
              <a:rPr lang="ja-JP" altLang="en-US" sz="1200" dirty="0" smtClean="0"/>
              <a:t>が</a:t>
            </a:r>
            <a:r>
              <a:rPr lang="ja-JP" altLang="en-US" sz="1200" u="sng" dirty="0" smtClean="0"/>
              <a:t>金銭</a:t>
            </a:r>
            <a:r>
              <a:rPr lang="ja-JP" altLang="en-US" sz="1200" dirty="0" smtClean="0"/>
              <a:t>であるときは，債務者は，その選択に従い，各種の通貨で弁済をすることができる。■ただし，</a:t>
            </a:r>
            <a:r>
              <a:rPr lang="ja-JP" altLang="en-US" sz="1200" u="sng" dirty="0" smtClean="0"/>
              <a:t>特定の種類の通貨の給付</a:t>
            </a:r>
            <a:r>
              <a:rPr lang="ja-JP" altLang="en-US" sz="1200" dirty="0" smtClean="0"/>
              <a:t>を</a:t>
            </a:r>
            <a:r>
              <a:rPr lang="ja-JP" altLang="en-US" sz="1200" u="sng" dirty="0" smtClean="0"/>
              <a:t>債権の目的</a:t>
            </a:r>
            <a:r>
              <a:rPr lang="ja-JP" altLang="en-US" sz="1200" dirty="0" smtClean="0"/>
              <a:t>としたときは，この限りでない。</a:t>
            </a:r>
            <a:endParaRPr lang="en-US" altLang="ja-JP"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■皆さんは，中田教授が指摘されている，民法</a:t>
            </a:r>
            <a:r>
              <a:rPr lang="en-US" altLang="ja-JP" sz="1200" dirty="0" smtClean="0"/>
              <a:t>402</a:t>
            </a:r>
            <a:r>
              <a:rPr lang="ja-JP" altLang="en-US" sz="1200" dirty="0" smtClean="0"/>
              <a:t>条</a:t>
            </a:r>
            <a:r>
              <a:rPr lang="en-US" altLang="ja-JP" sz="1200" dirty="0" smtClean="0"/>
              <a:t>1</a:t>
            </a:r>
            <a:r>
              <a:rPr lang="ja-JP" altLang="en-US" sz="1200" dirty="0" smtClean="0"/>
              <a:t>項における債権の「目的」と「目的物」との違いについて，前者が「目的物」とされ，後者が「目的」とされている理由を説明できるでしょうか</a:t>
            </a:r>
            <a:r>
              <a:rPr lang="en-US" altLang="ja-JP" sz="120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■もしも，区別の理由が説明できないようでしたら，はじめに戻って復習をしてください。</a:t>
            </a:r>
            <a:endParaRPr lang="en-US" altLang="ja-JP"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■反対に，この区別とその理由をきちんと述べることができるのであれば，今回の講義の目的は，ほぼ達成したことになります。</a:t>
            </a:r>
            <a:endParaRPr lang="en-US" altLang="ja-JP"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■これ以降の講義は，民法の学界のレベルを超えるほどに，ハイレベルです。</a:t>
            </a:r>
            <a:endParaRPr lang="en-US" altLang="ja-JP"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■しかし，レポート課題を仕上げるには必要なレベルなので，ひるまずに挑戦してみてください。</a:t>
            </a:r>
            <a:endParaRPr lang="en-US" altLang="ja-JP"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74</a:t>
            </a:fld>
            <a:endParaRPr kumimoji="1" lang="ja-JP" altLang="en-US"/>
          </a:p>
        </p:txBody>
      </p:sp>
    </p:spTree>
    <p:extLst>
      <p:ext uri="{BB962C8B-B14F-4D97-AF65-F5344CB8AC3E}">
        <p14:creationId xmlns:p14="http://schemas.microsoft.com/office/powerpoint/2010/main" val="13434673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債権の「目的」と「目的物」の条文上の誤りが修正された最後の条文は，民法</a:t>
            </a:r>
            <a:r>
              <a:rPr kumimoji="1" lang="en-US" altLang="ja-JP" dirty="0" smtClean="0"/>
              <a:t>422</a:t>
            </a:r>
            <a:r>
              <a:rPr kumimoji="1" lang="ja-JP" altLang="en-US" dirty="0" smtClean="0"/>
              <a:t>条です。この条文の修正が，実は，誤りだったというのが，私の結論です。</a:t>
            </a:r>
            <a:endParaRPr kumimoji="1" lang="en-US" altLang="ja-JP" dirty="0" smtClean="0"/>
          </a:p>
          <a:p>
            <a:r>
              <a:rPr kumimoji="1" lang="ja-JP" altLang="en-US" dirty="0" smtClean="0"/>
              <a:t>■民法のように，基本的で，かつ，最も重要な法典の条文に，今なお誤りがあるというのは，本当でしょうか</a:t>
            </a:r>
            <a:r>
              <a:rPr kumimoji="1" lang="en-US" altLang="ja-JP" dirty="0" smtClean="0"/>
              <a:t>?</a:t>
            </a:r>
          </a:p>
          <a:p>
            <a:r>
              <a:rPr kumimoji="1" lang="ja-JP" altLang="en-US" dirty="0" smtClean="0"/>
              <a:t>■しかし，よく考えて見ましょう。現代語化される前の民法の条文に誤りがあり，それが修正されたことは，紛れもない事実です。そうだとすれば，今回の修正においても，再度，誤りが生じるという可能性もありうるのではないでしょうか</a:t>
            </a:r>
            <a:r>
              <a:rPr kumimoji="1" lang="en-US" altLang="ja-JP" dirty="0" smtClean="0"/>
              <a:t>?</a:t>
            </a:r>
          </a:p>
          <a:p>
            <a:r>
              <a:rPr kumimoji="1" lang="ja-JP" altLang="en-US" dirty="0" smtClean="0"/>
              <a:t>■以上のことを頭に入れて，民法</a:t>
            </a:r>
            <a:r>
              <a:rPr kumimoji="1" lang="en-US" altLang="ja-JP" dirty="0" smtClean="0"/>
              <a:t>422</a:t>
            </a:r>
            <a:r>
              <a:rPr kumimoji="1" lang="ja-JP" altLang="en-US" dirty="0" smtClean="0"/>
              <a:t>条の旧条文と，現行条文とを詳しく比較検討をしてみましょう。</a:t>
            </a:r>
            <a:endParaRPr kumimoji="1" lang="en-US" altLang="ja-JP" dirty="0" smtClean="0"/>
          </a:p>
          <a:p>
            <a:r>
              <a:rPr kumimoji="1" lang="ja-JP" altLang="en-US" dirty="0" smtClean="0"/>
              <a:t>■最高難度の「まちがいさがし」の始まりです。</a:t>
            </a:r>
            <a:endParaRPr kumimoji="1" lang="en-US" altLang="ja-JP" dirty="0" smtClean="0"/>
          </a:p>
          <a:p>
            <a:r>
              <a:rPr kumimoji="1" lang="ja-JP" altLang="en-US" dirty="0" smtClean="0"/>
              <a:t>★民法</a:t>
            </a:r>
            <a:r>
              <a:rPr kumimoji="1" lang="en-US" altLang="ja-JP" dirty="0" smtClean="0"/>
              <a:t>422</a:t>
            </a:r>
            <a:r>
              <a:rPr kumimoji="1" lang="ja-JP" altLang="en-US" dirty="0" smtClean="0"/>
              <a:t>条（旧条文）■「</a:t>
            </a:r>
            <a:r>
              <a:rPr lang="ja-JP" altLang="en-US" sz="2000" dirty="0" smtClean="0"/>
              <a:t>債権者が損害賠償としてその</a:t>
            </a:r>
            <a:r>
              <a:rPr lang="ja-JP" altLang="en-US" sz="2000" b="1" u="sng" dirty="0" smtClean="0">
                <a:solidFill>
                  <a:srgbClr val="FF0000"/>
                </a:solidFill>
              </a:rPr>
              <a:t>債権の目的たるもの又は権利</a:t>
            </a:r>
            <a:r>
              <a:rPr lang="ja-JP" altLang="en-US" sz="2000" b="1" u="sng" dirty="0" smtClean="0"/>
              <a:t>の価額の全部</a:t>
            </a:r>
            <a:r>
              <a:rPr lang="ja-JP" altLang="en-US" sz="2000" dirty="0" smtClean="0"/>
              <a:t>を受けたるときは，債務者は，その</a:t>
            </a:r>
            <a:r>
              <a:rPr lang="ja-JP" altLang="en-US" sz="2000" b="1" dirty="0" smtClean="0">
                <a:solidFill>
                  <a:schemeClr val="tx2"/>
                </a:solidFill>
              </a:rPr>
              <a:t>モノ又は権利</a:t>
            </a:r>
            <a:r>
              <a:rPr lang="ja-JP" altLang="en-US" sz="2000" dirty="0" smtClean="0"/>
              <a:t>につき，当然債権者に代位す。」</a:t>
            </a:r>
            <a:endParaRPr lang="en-US" altLang="ja-JP" sz="2000" dirty="0" smtClean="0"/>
          </a:p>
          <a:p>
            <a:r>
              <a:rPr kumimoji="1" lang="ja-JP" altLang="en-US" sz="2000" dirty="0" smtClean="0"/>
              <a:t>■この旧条文は，現代語化によって，以下のように修正されています。</a:t>
            </a:r>
            <a:endParaRPr kumimoji="1"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★民法</a:t>
            </a:r>
            <a:r>
              <a:rPr kumimoji="1" lang="en-US" altLang="ja-JP" sz="2000" dirty="0" smtClean="0"/>
              <a:t>422</a:t>
            </a:r>
            <a:r>
              <a:rPr kumimoji="1" lang="ja-JP" altLang="en-US" sz="2000" dirty="0" smtClean="0"/>
              <a:t>条（損害賠償による代位）■</a:t>
            </a:r>
            <a:r>
              <a:rPr lang="ja-JP" altLang="en-US" sz="2000" dirty="0" smtClean="0"/>
              <a:t>債権者が，損害賠償として，その</a:t>
            </a:r>
            <a:r>
              <a:rPr lang="ja-JP" altLang="en-US" sz="2000" b="1" u="sng" dirty="0" smtClean="0"/>
              <a:t>債権の目的である</a:t>
            </a:r>
            <a:r>
              <a:rPr lang="ja-JP" altLang="en-US" sz="2000" b="1" u="sng" dirty="0" smtClean="0">
                <a:solidFill>
                  <a:schemeClr val="tx2"/>
                </a:solidFill>
              </a:rPr>
              <a:t>物又は権利</a:t>
            </a:r>
            <a:r>
              <a:rPr lang="ja-JP" altLang="en-US" sz="2000" b="1" u="sng" dirty="0" smtClean="0"/>
              <a:t>の価額の全部の</a:t>
            </a:r>
            <a:r>
              <a:rPr lang="ja-JP" altLang="en-US" sz="2000" b="1" u="sng" dirty="0" smtClean="0">
                <a:solidFill>
                  <a:srgbClr val="FF0000"/>
                </a:solidFill>
              </a:rPr>
              <a:t>支払</a:t>
            </a:r>
            <a:r>
              <a:rPr lang="ja-JP" altLang="en-US" sz="2000" dirty="0" smtClean="0"/>
              <a:t>を受けたときは，債務者は，その</a:t>
            </a:r>
            <a:r>
              <a:rPr lang="ja-JP" altLang="en-US" sz="2000" b="1" dirty="0" smtClean="0">
                <a:solidFill>
                  <a:schemeClr val="tx2"/>
                </a:solidFill>
              </a:rPr>
              <a:t>物又は権利</a:t>
            </a:r>
            <a:r>
              <a:rPr lang="ja-JP" altLang="en-US" sz="2000" dirty="0" smtClean="0"/>
              <a:t>について当然に債権者に代位する。」</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■ここで検討する必要があるのは，次の３点です。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■第</a:t>
            </a:r>
            <a:r>
              <a:rPr lang="en-US" altLang="ja-JP" sz="2000" dirty="0" smtClean="0"/>
              <a:t>1</a:t>
            </a:r>
            <a:r>
              <a:rPr lang="ja-JP" altLang="en-US" sz="2000" dirty="0" smtClean="0"/>
              <a:t>は，民法</a:t>
            </a:r>
            <a:r>
              <a:rPr lang="en-US" altLang="ja-JP" sz="2000" dirty="0" smtClean="0"/>
              <a:t>422</a:t>
            </a:r>
            <a:r>
              <a:rPr lang="ja-JP" altLang="en-US" sz="2000" dirty="0" smtClean="0"/>
              <a:t>条の▲どこが修正されたのか</a:t>
            </a:r>
            <a:r>
              <a:rPr lang="en-US" altLang="ja-JP" sz="2000" dirty="0" smtClean="0"/>
              <a:t>?</a:t>
            </a:r>
            <a:r>
              <a:rPr lang="ja-JP" altLang="en-US" sz="2000" dirty="0" smtClean="0"/>
              <a:t>という問題です。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■第</a:t>
            </a:r>
            <a:r>
              <a:rPr lang="en-US" altLang="ja-JP" sz="2000" dirty="0" smtClean="0"/>
              <a:t>2</a:t>
            </a:r>
            <a:r>
              <a:rPr lang="ja-JP" altLang="en-US" sz="2000" dirty="0" smtClean="0"/>
              <a:t>は，なぜ，修正されたのか</a:t>
            </a:r>
            <a:r>
              <a:rPr lang="en-US" altLang="ja-JP" sz="2000" dirty="0" smtClean="0"/>
              <a:t>?</a:t>
            </a:r>
            <a:r>
              <a:rPr lang="ja-JP" altLang="en-US" sz="2000" dirty="0" smtClean="0"/>
              <a:t>という問題です。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■第</a:t>
            </a:r>
            <a:r>
              <a:rPr lang="en-US" altLang="ja-JP" sz="2000" dirty="0" smtClean="0"/>
              <a:t>3</a:t>
            </a:r>
            <a:r>
              <a:rPr lang="ja-JP" altLang="en-US" sz="2000" dirty="0" smtClean="0"/>
              <a:t>は，修正された条文において，修正された結果，「債権の目的」は，条文の趣旨に合致しているか</a:t>
            </a:r>
            <a:r>
              <a:rPr lang="en-US" altLang="ja-JP" sz="2000" dirty="0" smtClean="0"/>
              <a:t>?</a:t>
            </a:r>
            <a:r>
              <a:rPr lang="ja-JP" altLang="en-US" sz="2000" dirty="0" smtClean="0"/>
              <a:t>という問題です。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■第</a:t>
            </a:r>
            <a:r>
              <a:rPr lang="en-US" altLang="ja-JP" sz="2000" dirty="0" smtClean="0"/>
              <a:t>1</a:t>
            </a:r>
            <a:r>
              <a:rPr lang="ja-JP" altLang="en-US" sz="2000" dirty="0" smtClean="0"/>
              <a:t>点は，単なる訂正ではなく，「支払」という用語の追加です。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★第</a:t>
            </a:r>
            <a:r>
              <a:rPr lang="en-US" altLang="ja-JP" sz="2000" dirty="0" smtClean="0"/>
              <a:t>2</a:t>
            </a:r>
            <a:r>
              <a:rPr lang="ja-JP" altLang="en-US" sz="2000" dirty="0" smtClean="0"/>
              <a:t>点は，「誤りを正すのに，「目的物」と訂正せずに，「目的」とした上で「</a:t>
            </a:r>
            <a:r>
              <a:rPr lang="ja-JP" altLang="en-US" sz="2000" b="1" dirty="0" smtClean="0">
                <a:solidFill>
                  <a:srgbClr val="FF0000"/>
                </a:solidFill>
              </a:rPr>
              <a:t>支払</a:t>
            </a:r>
            <a:r>
              <a:rPr lang="ja-JP" altLang="en-US" sz="2000" dirty="0" smtClean="0"/>
              <a:t>」を追加した理由は何か？」という問題です。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■第</a:t>
            </a:r>
            <a:r>
              <a:rPr lang="en-US" altLang="ja-JP" sz="2000" dirty="0" smtClean="0"/>
              <a:t>3</a:t>
            </a:r>
            <a:r>
              <a:rPr lang="ja-JP" altLang="en-US" sz="2000" dirty="0" smtClean="0"/>
              <a:t>点は，「モノ又は権利の価額の全部」というのは，債権の目的か？それとも「目的物」</a:t>
            </a:r>
            <a:r>
              <a:rPr lang="ja-JP" altLang="en-US" sz="2000" dirty="0" err="1" smtClean="0"/>
              <a:t>か</a:t>
            </a:r>
            <a:r>
              <a:rPr lang="en-US" altLang="ja-JP" sz="2000" dirty="0" smtClean="0"/>
              <a:t>?</a:t>
            </a:r>
            <a:r>
              <a:rPr lang="ja-JP" altLang="en-US" sz="2000" dirty="0" smtClean="0"/>
              <a:t>という問題でもあります。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■常識的に考えれば，損害賠償としての「全部」とは，民法</a:t>
            </a:r>
            <a:r>
              <a:rPr lang="en-US" altLang="ja-JP" sz="2000" dirty="0" smtClean="0"/>
              <a:t>417</a:t>
            </a:r>
            <a:r>
              <a:rPr lang="ja-JP" altLang="en-US" sz="2000" dirty="0" smtClean="0"/>
              <a:t>条によれば，金銭賠償となるので，金銭です。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■金銭は有体物なので，債権の「目的」ではなく，「目的物」と修正すればよいということになります。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■ところが，民法の現代語化によると，「債権の目的」を修正するのではなく，「債権の目的」を維持したまま，損害賠償としての「全部」を，損害賠償の「全部</a:t>
            </a:r>
            <a:r>
              <a:rPr lang="ja-JP" altLang="en-US" sz="2000" b="1" dirty="0" smtClean="0"/>
              <a:t>の支払</a:t>
            </a:r>
            <a:r>
              <a:rPr lang="ja-JP" altLang="en-US" sz="2000" dirty="0" smtClean="0"/>
              <a:t>」へと修正しています。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■頭のよいヒトなら，「目的たる物又は権利」とあり，権利は有体物ではないので，目的物とは修正せず，「目的」を維持したまま，「支払」を追加して，誤りを修正したのだと考えるかもしれません。</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■民法の現代語化の立法者も，わが国の多くの学者も，このように考え，現代語化による修正は正しいと考えています。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■しかし，そのように修正した場合，条文の趣旨は，損なわれてしまわないでしょうか。</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■この条文における「債権の目的」は，何でしょうか</a:t>
            </a:r>
            <a:r>
              <a:rPr lang="en-US" altLang="ja-JP" sz="200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■この条文の趣旨とは何かを考えて見ましょう。</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■債権の「目的」を維持して，「支払」を追加することで，問題は解決されているのでしょうか</a:t>
            </a:r>
            <a:r>
              <a:rPr lang="en-US" altLang="ja-JP" sz="200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★例えば，債務者が預かっていたものを盗まれたり，滅失したり，損傷したりして，債務者が債権者に対して全額の損害賠償をした場合のことを考えて見ましょう。</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全額の損害賠償をした債務者は，お金を払ってそのモノを買い取った場合と同じように，債権者が有している権利，すなわち，所有権とか，泥棒（第三者）に対する返還請求権とか，損害賠償請求権をすべて承継取得するというのが，民法</a:t>
            </a:r>
            <a:r>
              <a:rPr lang="en-US" altLang="ja-JP" sz="2000" dirty="0" smtClean="0"/>
              <a:t>422</a:t>
            </a:r>
            <a:r>
              <a:rPr lang="ja-JP" altLang="en-US" sz="2000" dirty="0" smtClean="0"/>
              <a:t>条の趣旨です。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■そうすると，民法</a:t>
            </a:r>
            <a:r>
              <a:rPr lang="en-US" altLang="ja-JP" sz="2000" dirty="0" smtClean="0"/>
              <a:t>422</a:t>
            </a:r>
            <a:r>
              <a:rPr lang="ja-JP" altLang="en-US" sz="2000" dirty="0" smtClean="0"/>
              <a:t>条に出てくる「債権の目的」とは，預かったモノ又は権利であって，現代語化による「支払を受けること」ではないことがわかります。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■「目的物」とすると，「権利という無体物が含まれるのでヤバ</a:t>
            </a:r>
            <a:r>
              <a:rPr lang="ja-JP" altLang="en-US" sz="2000" dirty="0" err="1" smtClean="0"/>
              <a:t>い</a:t>
            </a:r>
            <a:r>
              <a:rPr lang="ja-JP" altLang="en-US" sz="2000" dirty="0" smtClean="0"/>
              <a:t>」から，とりあえず，「目的」を維持し，「支払」を付け加えておけば，何とかつじつまがあうと考えるのは，安易に過ぎるのです。</a:t>
            </a:r>
            <a:endParaRPr lang="en-US" altLang="ja-JP"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■では，どうするのが正しいのでしょうか。それが，わが国の学者も誰も解くことができないほどの重大で，かつ，民法の根幹にかかわる重大問題なのです。</a:t>
            </a:r>
            <a:endParaRPr lang="en-US" altLang="ja-JP" sz="2000"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75</a:t>
            </a:fld>
            <a:endParaRPr kumimoji="1" lang="ja-JP" altLang="en-US"/>
          </a:p>
        </p:txBody>
      </p:sp>
    </p:spTree>
    <p:extLst>
      <p:ext uri="{BB962C8B-B14F-4D97-AF65-F5344CB8AC3E}">
        <p14:creationId xmlns:p14="http://schemas.microsoft.com/office/powerpoint/2010/main" val="15797691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■これまで，民法</a:t>
            </a:r>
            <a:r>
              <a:rPr kumimoji="1" lang="en-US" altLang="ja-JP" dirty="0" smtClean="0"/>
              <a:t>422</a:t>
            </a:r>
            <a:r>
              <a:rPr kumimoji="1" lang="ja-JP" altLang="en-US" dirty="0" smtClean="0"/>
              <a:t>条において債権の「目的」と「目的物」との区別を貫徹しようとすると，矛盾に陥ることを見てきました。</a:t>
            </a:r>
            <a:endParaRPr kumimoji="1" lang="en-US" altLang="ja-JP" dirty="0" smtClean="0"/>
          </a:p>
          <a:p>
            <a:r>
              <a:rPr kumimoji="1" lang="ja-JP" altLang="en-US" dirty="0" smtClean="0"/>
              <a:t>■民法</a:t>
            </a:r>
            <a:r>
              <a:rPr kumimoji="1" lang="en-US" altLang="ja-JP" dirty="0" smtClean="0"/>
              <a:t>422</a:t>
            </a:r>
            <a:r>
              <a:rPr kumimoji="1" lang="ja-JP" altLang="en-US" dirty="0" smtClean="0"/>
              <a:t>条の場合，「目的」を維持したまま支払を追加すると，条文の趣旨が損なわれてしまいます。</a:t>
            </a:r>
            <a:endParaRPr kumimoji="1" lang="en-US" altLang="ja-JP" dirty="0" smtClean="0"/>
          </a:p>
          <a:p>
            <a:r>
              <a:rPr kumimoji="1" lang="ja-JP" altLang="en-US" dirty="0" smtClean="0"/>
              <a:t>■反対に，「目的物」へと修正すると，目的物を有体物に限定する民法</a:t>
            </a:r>
            <a:r>
              <a:rPr kumimoji="1" lang="en-US" altLang="ja-JP" dirty="0" smtClean="0"/>
              <a:t>85</a:t>
            </a:r>
            <a:r>
              <a:rPr kumimoji="1" lang="ja-JP" altLang="en-US" dirty="0" smtClean="0"/>
              <a:t>条に反するように見えます。</a:t>
            </a:r>
            <a:endParaRPr kumimoji="1" lang="en-US" altLang="ja-JP" dirty="0" smtClean="0"/>
          </a:p>
          <a:p>
            <a:r>
              <a:rPr kumimoji="1" lang="ja-JP" altLang="en-US" dirty="0" smtClean="0"/>
              <a:t>■私の考えは，以下の通りです。</a:t>
            </a:r>
            <a:endParaRPr kumimoji="1" lang="en-US" altLang="ja-JP" dirty="0" smtClean="0"/>
          </a:p>
          <a:p>
            <a:r>
              <a:rPr kumimoji="1" lang="ja-JP" altLang="en-US" dirty="0" smtClean="0"/>
              <a:t>★</a:t>
            </a:r>
            <a:r>
              <a:rPr lang="ja-JP" altLang="en-US" sz="2400" dirty="0" smtClean="0"/>
              <a:t>「民法</a:t>
            </a:r>
            <a:r>
              <a:rPr lang="en-US" altLang="ja-JP" sz="2400" dirty="0" smtClean="0"/>
              <a:t>85</a:t>
            </a:r>
            <a:r>
              <a:rPr lang="ja-JP" altLang="en-US" sz="2400" dirty="0" smtClean="0"/>
              <a:t>条を以下のように改正すべきである。」というものです。</a:t>
            </a:r>
            <a:endParaRPr lang="en-US" altLang="ja-JP" sz="2400" dirty="0" smtClean="0"/>
          </a:p>
          <a:p>
            <a:r>
              <a:rPr lang="ja-JP" altLang="en-US" sz="2000" dirty="0" smtClean="0"/>
              <a:t>★民法 </a:t>
            </a:r>
            <a:r>
              <a:rPr lang="ja-JP" altLang="en-US" sz="2000" b="1" dirty="0" smtClean="0"/>
              <a:t>第</a:t>
            </a:r>
            <a:r>
              <a:rPr lang="en-US" altLang="ja-JP" sz="2000" b="1" dirty="0" smtClean="0"/>
              <a:t>85</a:t>
            </a:r>
            <a:r>
              <a:rPr lang="ja-JP" altLang="en-US" sz="2000" b="1" dirty="0" smtClean="0"/>
              <a:t>条</a:t>
            </a:r>
            <a:r>
              <a:rPr lang="ja-JP" altLang="en-US" sz="2000" dirty="0" smtClean="0"/>
              <a:t>（加賀山・改正案）</a:t>
            </a:r>
            <a:endParaRPr lang="en-US" altLang="ja-JP" sz="2000" dirty="0" smtClean="0"/>
          </a:p>
          <a:p>
            <a:r>
              <a:rPr kumimoji="1" lang="ja-JP" altLang="en-US" sz="1800" b="0" kern="1200" dirty="0" smtClean="0">
                <a:solidFill>
                  <a:schemeClr val="tx1"/>
                </a:solidFill>
                <a:latin typeface="+mj-ea"/>
                <a:ea typeface="+mn-ea"/>
                <a:cs typeface="+mn-cs"/>
              </a:rPr>
              <a:t>★第</a:t>
            </a:r>
            <a:r>
              <a:rPr kumimoji="1" lang="en-US" altLang="ja-JP" sz="1800" b="0" kern="1200" dirty="0" smtClean="0">
                <a:solidFill>
                  <a:schemeClr val="tx1"/>
                </a:solidFill>
                <a:latin typeface="+mj-ea"/>
                <a:ea typeface="+mn-ea"/>
                <a:cs typeface="+mn-cs"/>
              </a:rPr>
              <a:t>1</a:t>
            </a:r>
            <a:r>
              <a:rPr kumimoji="1" lang="ja-JP" altLang="en-US" sz="1800" b="0" kern="1200" dirty="0" smtClean="0">
                <a:solidFill>
                  <a:schemeClr val="tx1"/>
                </a:solidFill>
                <a:latin typeface="+mj-ea"/>
                <a:ea typeface="+mn-ea"/>
                <a:cs typeface="+mn-cs"/>
              </a:rPr>
              <a:t>項■</a:t>
            </a:r>
            <a:r>
              <a:rPr kumimoji="1" lang="ja-JP" altLang="en-US" sz="1800" b="1" kern="1200" dirty="0" smtClean="0">
                <a:solidFill>
                  <a:schemeClr val="tx1"/>
                </a:solidFill>
                <a:latin typeface="+mj-ea"/>
                <a:ea typeface="+mn-ea"/>
                <a:cs typeface="+mn-cs"/>
              </a:rPr>
              <a:t>物とは，有体物又は無体物をいう。</a:t>
            </a:r>
            <a:endParaRPr kumimoji="1" lang="en-US" altLang="ja-JP" sz="1800" b="1" kern="1200" dirty="0" smtClean="0">
              <a:solidFill>
                <a:schemeClr val="tx1"/>
              </a:solidFill>
              <a:latin typeface="+mj-ea"/>
              <a:ea typeface="+mn-ea"/>
              <a:cs typeface="+mn-cs"/>
            </a:endParaRPr>
          </a:p>
          <a:p>
            <a:r>
              <a:rPr kumimoji="1" lang="ja-JP" altLang="en-US" sz="1800" b="0" kern="1200" dirty="0" smtClean="0">
                <a:solidFill>
                  <a:schemeClr val="tx1"/>
                </a:solidFill>
                <a:latin typeface="+mj-ea"/>
                <a:ea typeface="+mn-ea"/>
                <a:cs typeface="+mn-cs"/>
              </a:rPr>
              <a:t>★第</a:t>
            </a:r>
            <a:r>
              <a:rPr kumimoji="1" lang="en-US" altLang="ja-JP" sz="1800" b="0" kern="1200" dirty="0" smtClean="0">
                <a:solidFill>
                  <a:schemeClr val="tx1"/>
                </a:solidFill>
                <a:latin typeface="+mj-ea"/>
                <a:ea typeface="+mn-ea"/>
                <a:cs typeface="+mn-cs"/>
              </a:rPr>
              <a:t>1</a:t>
            </a:r>
            <a:r>
              <a:rPr kumimoji="1" lang="ja-JP" altLang="en-US" sz="1800" b="0" kern="1200" dirty="0" smtClean="0">
                <a:solidFill>
                  <a:schemeClr val="tx1"/>
                </a:solidFill>
                <a:latin typeface="+mj-ea"/>
                <a:ea typeface="+mn-ea"/>
                <a:cs typeface="+mn-cs"/>
              </a:rPr>
              <a:t>号■</a:t>
            </a:r>
            <a:r>
              <a:rPr lang="ja-JP" altLang="en-US" sz="1600" dirty="0" smtClean="0">
                <a:latin typeface="+mn-ea"/>
              </a:rPr>
              <a:t>有体物とは，人が管理することができるもののうち，固体，液体，気体をいう。</a:t>
            </a:r>
            <a:endParaRPr lang="en-US" altLang="ja-JP" sz="1600" dirty="0" smtClean="0">
              <a:latin typeface="+mn-ea"/>
            </a:endParaRPr>
          </a:p>
          <a:p>
            <a:r>
              <a:rPr lang="ja-JP" altLang="en-US" sz="1600" dirty="0" smtClean="0">
                <a:latin typeface="+mn-ea"/>
              </a:rPr>
              <a:t>★第</a:t>
            </a:r>
            <a:r>
              <a:rPr lang="en-US" altLang="ja-JP" sz="1600" dirty="0" smtClean="0">
                <a:latin typeface="+mn-ea"/>
              </a:rPr>
              <a:t>2</a:t>
            </a:r>
            <a:r>
              <a:rPr lang="ja-JP" altLang="en-US" sz="1600" dirty="0" smtClean="0">
                <a:latin typeface="+mn-ea"/>
              </a:rPr>
              <a:t>号■無体物とは，人が管理することができるもののうち，有体物でないものをいう。</a:t>
            </a:r>
            <a:endParaRPr lang="en-US" altLang="ja-JP" sz="1600" dirty="0" smtClean="0">
              <a:latin typeface="+mn-ea"/>
            </a:endParaRPr>
          </a:p>
          <a:p>
            <a:r>
              <a:rPr kumimoji="1" lang="ja-JP" altLang="en-US" sz="1600" b="1" kern="1200" dirty="0" smtClean="0">
                <a:solidFill>
                  <a:schemeClr val="tx1"/>
                </a:solidFill>
                <a:latin typeface="+mn-ea"/>
                <a:ea typeface="+mn-ea"/>
                <a:cs typeface="+mn-cs"/>
              </a:rPr>
              <a:t>★第</a:t>
            </a:r>
            <a:r>
              <a:rPr kumimoji="1" lang="en-US" altLang="ja-JP" sz="1600" b="1" kern="1200" dirty="0" smtClean="0">
                <a:solidFill>
                  <a:schemeClr val="tx1"/>
                </a:solidFill>
                <a:latin typeface="+mn-ea"/>
                <a:ea typeface="+mn-ea"/>
                <a:cs typeface="+mn-cs"/>
              </a:rPr>
              <a:t>2</a:t>
            </a:r>
            <a:r>
              <a:rPr kumimoji="1" lang="ja-JP" altLang="en-US" sz="1600" b="1" kern="1200" dirty="0" smtClean="0">
                <a:solidFill>
                  <a:schemeClr val="tx1"/>
                </a:solidFill>
                <a:latin typeface="+mn-ea"/>
                <a:ea typeface="+mn-ea"/>
                <a:cs typeface="+mn-cs"/>
              </a:rPr>
              <a:t>項■</a:t>
            </a:r>
            <a:r>
              <a:rPr kumimoji="1" lang="ja-JP" altLang="en-US" sz="1800" b="1" kern="1200" dirty="0" smtClean="0">
                <a:solidFill>
                  <a:schemeClr val="tx1"/>
                </a:solidFill>
                <a:latin typeface="+mj-ea"/>
                <a:ea typeface="+mn-ea"/>
                <a:cs typeface="+mn-cs"/>
              </a:rPr>
              <a:t>所有権の目的物は，有体物に限定される。</a:t>
            </a:r>
            <a:endParaRPr kumimoji="1" lang="en-US" altLang="ja-JP" sz="1800" b="1" kern="1200" dirty="0" smtClean="0">
              <a:solidFill>
                <a:schemeClr val="tx1"/>
              </a:solidFill>
              <a:latin typeface="+mj-ea"/>
              <a:ea typeface="+mn-ea"/>
              <a:cs typeface="+mn-cs"/>
            </a:endParaRPr>
          </a:p>
          <a:p>
            <a:r>
              <a:rPr kumimoji="1" lang="ja-JP" altLang="en-US" sz="1800" b="0" kern="1200" dirty="0" smtClean="0">
                <a:solidFill>
                  <a:schemeClr val="tx1"/>
                </a:solidFill>
                <a:latin typeface="+mj-ea"/>
                <a:ea typeface="+mn-ea"/>
                <a:cs typeface="+mn-cs"/>
              </a:rPr>
              <a:t>★このように規定すると，</a:t>
            </a:r>
            <a:r>
              <a:rPr lang="ja-JP" altLang="en-US" sz="1600" dirty="0" smtClean="0">
                <a:solidFill>
                  <a:schemeClr val="bg1">
                    <a:lumMod val="50000"/>
                  </a:schemeClr>
                </a:solidFill>
              </a:rPr>
              <a:t>民法の立法者が恐れた「債権の所有権」という概念矛盾は生じなくなります。</a:t>
            </a:r>
            <a:endParaRPr lang="en-US" altLang="ja-JP" sz="1600" dirty="0" smtClean="0">
              <a:solidFill>
                <a:schemeClr val="bg1">
                  <a:lumMod val="50000"/>
                </a:schemeClr>
              </a:solidFill>
            </a:endParaRPr>
          </a:p>
          <a:p>
            <a:r>
              <a:rPr lang="ja-JP" altLang="en-US" sz="1600" dirty="0" smtClean="0">
                <a:solidFill>
                  <a:schemeClr val="bg1">
                    <a:lumMod val="50000"/>
                  </a:schemeClr>
                </a:solidFill>
              </a:rPr>
              <a:t>★</a:t>
            </a:r>
            <a:r>
              <a:rPr kumimoji="1" lang="ja-JP" altLang="en-US" sz="1800" b="1" kern="1200" dirty="0" smtClean="0">
                <a:solidFill>
                  <a:schemeClr val="tx1"/>
                </a:solidFill>
                <a:latin typeface="+mj-ea"/>
                <a:ea typeface="+mn-ea"/>
                <a:cs typeface="+mn-cs"/>
              </a:rPr>
              <a:t>③▲所有権以外の権利の目的物は，有体物だけでなく，無体物とすることができる。</a:t>
            </a:r>
            <a:endParaRPr kumimoji="1" lang="en-US" altLang="ja-JP" sz="1800" b="1" kern="1200" dirty="0" smtClean="0">
              <a:solidFill>
                <a:schemeClr val="tx1"/>
              </a:solidFill>
              <a:latin typeface="+mj-ea"/>
              <a:ea typeface="+mn-ea"/>
              <a:cs typeface="+mn-cs"/>
            </a:endParaRPr>
          </a:p>
          <a:p>
            <a:r>
              <a:rPr kumimoji="1" lang="ja-JP" altLang="en-US" sz="1800" b="0" kern="1200" dirty="0" smtClean="0">
                <a:solidFill>
                  <a:schemeClr val="tx1"/>
                </a:solidFill>
                <a:latin typeface="+mj-ea"/>
                <a:ea typeface="+mn-ea"/>
                <a:cs typeface="+mn-cs"/>
              </a:rPr>
              <a:t>★民法の</a:t>
            </a:r>
            <a:r>
              <a:rPr lang="ja-JP" altLang="en-US" sz="1600" dirty="0" smtClean="0">
                <a:solidFill>
                  <a:schemeClr val="bg1">
                    <a:lumMod val="50000"/>
                  </a:schemeClr>
                </a:solidFill>
              </a:rPr>
              <a:t>現代語化に際して，立法者は，「給付」や「支払」を挿入したのですが，</a:t>
            </a:r>
            <a:endParaRPr lang="en-US" altLang="ja-JP" sz="1600" dirty="0" smtClean="0">
              <a:solidFill>
                <a:schemeClr val="bg1">
                  <a:lumMod val="50000"/>
                </a:schemeClr>
              </a:solidFill>
            </a:endParaRPr>
          </a:p>
          <a:p>
            <a:r>
              <a:rPr lang="ja-JP" altLang="en-US" sz="1600" dirty="0" smtClean="0">
                <a:solidFill>
                  <a:schemeClr val="bg1">
                    <a:lumMod val="50000"/>
                  </a:schemeClr>
                </a:solidFill>
              </a:rPr>
              <a:t>■上記のように，民法</a:t>
            </a:r>
            <a:r>
              <a:rPr lang="en-US" altLang="ja-JP" sz="1600" dirty="0" smtClean="0">
                <a:solidFill>
                  <a:schemeClr val="bg1">
                    <a:lumMod val="50000"/>
                  </a:schemeClr>
                </a:solidFill>
              </a:rPr>
              <a:t>85</a:t>
            </a:r>
            <a:r>
              <a:rPr lang="ja-JP" altLang="en-US" sz="1600" dirty="0" smtClean="0">
                <a:solidFill>
                  <a:schemeClr val="bg1">
                    <a:lumMod val="50000"/>
                  </a:schemeClr>
                </a:solidFill>
              </a:rPr>
              <a:t>条を改正すれば，そのような手段は不要であり，「目的」を「目的物」と変更するだけで済むことが理解できたと思います。</a:t>
            </a:r>
            <a:endParaRPr lang="en-US" altLang="ja-JP" sz="1600" dirty="0" smtClean="0">
              <a:solidFill>
                <a:schemeClr val="bg1">
                  <a:lumMod val="50000"/>
                </a:schemeClr>
              </a:solidFill>
            </a:endParaRPr>
          </a:p>
          <a:p>
            <a:r>
              <a:rPr lang="ja-JP" altLang="en-US" sz="1600" dirty="0" smtClean="0">
                <a:solidFill>
                  <a:schemeClr val="bg1">
                    <a:lumMod val="50000"/>
                  </a:schemeClr>
                </a:solidFill>
              </a:rPr>
              <a:t>■このような改正を行うと，債権の目的と目的物との区別だけでなく，</a:t>
            </a:r>
            <a:endParaRPr lang="en-US" altLang="ja-JP" sz="1600" dirty="0" smtClean="0">
              <a:solidFill>
                <a:schemeClr val="bg1">
                  <a:lumMod val="50000"/>
                </a:schemeClr>
              </a:solidFill>
            </a:endParaRPr>
          </a:p>
          <a:p>
            <a:r>
              <a:rPr lang="ja-JP" altLang="en-US" sz="1600" dirty="0" smtClean="0">
                <a:solidFill>
                  <a:schemeClr val="bg1">
                    <a:lumMod val="50000"/>
                  </a:schemeClr>
                </a:solidFill>
              </a:rPr>
              <a:t>■物権における目的と目的物における区別の混乱も解消することができます。</a:t>
            </a:r>
            <a:endParaRPr lang="en-US" altLang="ja-JP" sz="1600" dirty="0" smtClean="0">
              <a:solidFill>
                <a:schemeClr val="bg1">
                  <a:lumMod val="50000"/>
                </a:schemeClr>
              </a:solidFill>
            </a:endParaRPr>
          </a:p>
          <a:p>
            <a:r>
              <a:rPr lang="ja-JP" altLang="en-US" sz="1600" dirty="0" smtClean="0">
                <a:solidFill>
                  <a:schemeClr val="bg1">
                    <a:lumMod val="50000"/>
                  </a:schemeClr>
                </a:solidFill>
              </a:rPr>
              <a:t>★例えば，民法</a:t>
            </a:r>
            <a:r>
              <a:rPr lang="en-US" altLang="ja-JP" sz="1600" dirty="0" smtClean="0">
                <a:solidFill>
                  <a:schemeClr val="bg1">
                    <a:lumMod val="50000"/>
                  </a:schemeClr>
                </a:solidFill>
              </a:rPr>
              <a:t>362</a:t>
            </a:r>
            <a:r>
              <a:rPr lang="ja-JP" altLang="en-US" sz="1600" dirty="0" smtClean="0">
                <a:solidFill>
                  <a:schemeClr val="bg1">
                    <a:lumMod val="50000"/>
                  </a:schemeClr>
                </a:solidFill>
              </a:rPr>
              <a:t>条は，「質権は，財産権を目的</a:t>
            </a:r>
            <a:r>
              <a:rPr lang="ja-JP" altLang="en-US" sz="1600" b="1" dirty="0" smtClean="0">
                <a:solidFill>
                  <a:schemeClr val="bg1">
                    <a:lumMod val="50000"/>
                  </a:schemeClr>
                </a:solidFill>
              </a:rPr>
              <a:t>物</a:t>
            </a:r>
            <a:r>
              <a:rPr lang="ja-JP" altLang="en-US" sz="1600" dirty="0" smtClean="0">
                <a:solidFill>
                  <a:schemeClr val="bg1">
                    <a:lumMod val="50000"/>
                  </a:schemeClr>
                </a:solidFill>
              </a:rPr>
              <a:t>とすることができる」と規定できることになります。</a:t>
            </a:r>
            <a:endParaRPr lang="en-US" altLang="ja-JP" sz="1600" dirty="0" smtClean="0">
              <a:solidFill>
                <a:schemeClr val="bg1">
                  <a:lumMod val="50000"/>
                </a:schemeClr>
              </a:solidFill>
            </a:endParaRPr>
          </a:p>
          <a:p>
            <a:r>
              <a:rPr lang="ja-JP" altLang="en-US" sz="1600" dirty="0" smtClean="0">
                <a:solidFill>
                  <a:schemeClr val="bg1">
                    <a:lumMod val="50000"/>
                  </a:schemeClr>
                </a:solidFill>
              </a:rPr>
              <a:t>■その他の立法上の「誤魔化し」も解消されるでしょう。</a:t>
            </a:r>
            <a:endParaRPr lang="en-US" altLang="ja-JP" sz="1600" dirty="0" smtClean="0">
              <a:solidFill>
                <a:schemeClr val="bg1">
                  <a:lumMod val="50000"/>
                </a:schemeClr>
              </a:solidFill>
            </a:endParaRPr>
          </a:p>
          <a:p>
            <a:r>
              <a:rPr lang="ja-JP" altLang="en-US" sz="1600" dirty="0" smtClean="0">
                <a:solidFill>
                  <a:schemeClr val="bg1">
                    <a:lumMod val="50000"/>
                  </a:schemeClr>
                </a:solidFill>
              </a:rPr>
              <a:t>★これまで，矛盾に陥っていた債権売買（債権譲渡）の目的物についても，「債権」であるといってよいことになります。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76</a:t>
            </a:fld>
            <a:endParaRPr kumimoji="1" lang="ja-JP" altLang="en-US"/>
          </a:p>
        </p:txBody>
      </p:sp>
    </p:spTree>
    <p:extLst>
      <p:ext uri="{BB962C8B-B14F-4D97-AF65-F5344CB8AC3E}">
        <p14:creationId xmlns:p14="http://schemas.microsoft.com/office/powerpoint/2010/main" val="28337381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　第</a:t>
            </a:r>
            <a:r>
              <a:rPr lang="en-US" altLang="ja-JP" dirty="0" smtClean="0"/>
              <a:t>7</a:t>
            </a:r>
            <a:r>
              <a:rPr lang="ja-JP" altLang="en-US" dirty="0" smtClean="0"/>
              <a:t>回目の講義（</a:t>
            </a:r>
            <a:r>
              <a:rPr lang="en-US" altLang="ja-JP" dirty="0" smtClean="0"/>
              <a:t>5</a:t>
            </a:r>
            <a:r>
              <a:rPr lang="ja-JP" altLang="en-US" dirty="0" smtClean="0"/>
              <a:t>月</a:t>
            </a:r>
            <a:r>
              <a:rPr lang="en-US" altLang="ja-JP" dirty="0" smtClean="0"/>
              <a:t>20</a:t>
            </a:r>
            <a:r>
              <a:rPr lang="ja-JP" altLang="en-US" dirty="0" smtClean="0"/>
              <a:t>日）までに提出することが義務づけられているレポート課題について，その概要を説明します。</a:t>
            </a:r>
            <a:endParaRPr lang="en-US" altLang="ja-JP" dirty="0" smtClean="0"/>
          </a:p>
          <a:p>
            <a:r>
              <a:rPr lang="ja-JP" altLang="en-US" dirty="0" smtClean="0"/>
              <a:t>★第</a:t>
            </a:r>
            <a:r>
              <a:rPr lang="en-US" altLang="ja-JP" dirty="0" smtClean="0"/>
              <a:t>1</a:t>
            </a:r>
            <a:r>
              <a:rPr lang="ja-JP" altLang="en-US" dirty="0" smtClean="0"/>
              <a:t>問は，民法</a:t>
            </a:r>
            <a:r>
              <a:rPr lang="en-US" altLang="ja-JP" dirty="0" smtClean="0"/>
              <a:t>399</a:t>
            </a:r>
            <a:r>
              <a:rPr lang="ja-JP" altLang="en-US" dirty="0" smtClean="0"/>
              <a:t>条～</a:t>
            </a:r>
            <a:r>
              <a:rPr lang="en-US" altLang="ja-JP" dirty="0" smtClean="0"/>
              <a:t>422</a:t>
            </a:r>
            <a:r>
              <a:rPr lang="ja-JP" altLang="en-US" dirty="0" smtClean="0"/>
              <a:t>条までの範囲で，現代語化▲以前の民法の規定（旧条文）と現代語化された民法の規定（現行条文）を対比することによって判明する，民法の立法者の誤りの発見です。みなさんに，「まちがいさがし」の作業をしてもらいます。</a:t>
            </a:r>
            <a:endParaRPr lang="en-US" altLang="ja-JP" dirty="0" smtClean="0"/>
          </a:p>
          <a:p>
            <a:r>
              <a:rPr lang="ja-JP" altLang="en-US" dirty="0" smtClean="0"/>
              <a:t>★第</a:t>
            </a:r>
            <a:r>
              <a:rPr lang="en-US" altLang="ja-JP" dirty="0" smtClean="0"/>
              <a:t>2</a:t>
            </a:r>
            <a:r>
              <a:rPr lang="ja-JP" altLang="en-US" dirty="0" smtClean="0"/>
              <a:t>問は，民法の現代語化に際して，目的と目的物との混同がどのような理由で，どのような方法によって修正されたのかの検討です。民法の条文が修正された理由と方法を知ることによって，債権の目的と目的物の違いが明確に意識できるようになります。</a:t>
            </a:r>
            <a:endParaRPr lang="en-US" altLang="ja-JP" dirty="0" smtClean="0"/>
          </a:p>
          <a:p>
            <a:r>
              <a:rPr lang="ja-JP" altLang="en-US" dirty="0" smtClean="0"/>
              <a:t>★第</a:t>
            </a:r>
            <a:r>
              <a:rPr lang="en-US" altLang="ja-JP" dirty="0" smtClean="0"/>
              <a:t>3</a:t>
            </a:r>
            <a:r>
              <a:rPr lang="ja-JP" altLang="en-US" dirty="0" smtClean="0"/>
              <a:t>問は，以上の検討の結果を踏まえて，物権の目的と目的物との混同に目を向けてみると，物権の場合には，目的と目的物の混同が，修正されないまま放置されていることがわかります。それは，なぜなのでしょうか</a:t>
            </a:r>
            <a:r>
              <a:rPr lang="en-US" altLang="ja-JP" dirty="0" smtClean="0"/>
              <a:t>?</a:t>
            </a:r>
          </a:p>
          <a:p>
            <a:r>
              <a:rPr lang="ja-JP" altLang="en-US" dirty="0" smtClean="0"/>
              <a:t>　民法における隠されてきた闇が見えてくることと思います。</a:t>
            </a:r>
            <a:endParaRPr lang="en-US" altLang="ja-JP" dirty="0" smtClean="0"/>
          </a:p>
          <a:p>
            <a:r>
              <a:rPr lang="ja-JP" altLang="en-US" dirty="0" smtClean="0"/>
              <a:t>★第</a:t>
            </a:r>
            <a:r>
              <a:rPr lang="en-US" altLang="ja-JP" dirty="0" smtClean="0"/>
              <a:t>4</a:t>
            </a:r>
            <a:r>
              <a:rPr lang="ja-JP" altLang="en-US" dirty="0" smtClean="0"/>
              <a:t>問は，将来に向けての課題に取り組むという，最高難度の作業です。</a:t>
            </a:r>
            <a:endParaRPr lang="en-US" altLang="ja-JP" dirty="0" smtClean="0"/>
          </a:p>
          <a:p>
            <a:r>
              <a:rPr lang="ja-JP" altLang="en-US" dirty="0" smtClean="0"/>
              <a:t>　確かに大変な作業ですが，この作業をやりぬくと，みなさんの理解のレベルは，日本の学界のレベルを超えるほどに高いものとなるはずです。恐れずに挑戦してみましょう。</a:t>
            </a:r>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77</a:t>
            </a:fld>
            <a:endParaRPr kumimoji="1" lang="ja-JP" altLang="en-US"/>
          </a:p>
        </p:txBody>
      </p:sp>
    </p:spTree>
    <p:extLst>
      <p:ext uri="{BB962C8B-B14F-4D97-AF65-F5344CB8AC3E}">
        <p14:creationId xmlns:p14="http://schemas.microsoft.com/office/powerpoint/2010/main" val="1167890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lang="ja-JP" altLang="en-US" dirty="0" smtClean="0"/>
              <a:t>　債権の「目的」と「目的物」の違いに関して，以下の項目について，レポート（</a:t>
            </a:r>
            <a:r>
              <a:rPr lang="en-US" altLang="ja-JP" dirty="0" smtClean="0"/>
              <a:t>A4</a:t>
            </a:r>
            <a:r>
              <a:rPr lang="ja-JP" altLang="en-US" dirty="0" smtClean="0"/>
              <a:t>版で</a:t>
            </a:r>
            <a:r>
              <a:rPr lang="en-US" altLang="ja-JP" dirty="0" smtClean="0"/>
              <a:t>4</a:t>
            </a:r>
            <a:r>
              <a:rPr lang="ja-JP" altLang="en-US" dirty="0" smtClean="0"/>
              <a:t>頁以内）を作成し，第</a:t>
            </a:r>
            <a:r>
              <a:rPr lang="en-US" altLang="ja-JP" dirty="0" smtClean="0"/>
              <a:t>7</a:t>
            </a:r>
            <a:r>
              <a:rPr lang="ja-JP" altLang="en-US" dirty="0" smtClean="0"/>
              <a:t>回目の講義（</a:t>
            </a:r>
            <a:r>
              <a:rPr lang="en-US" altLang="ja-JP" dirty="0" smtClean="0"/>
              <a:t>5</a:t>
            </a:r>
            <a:r>
              <a:rPr lang="ja-JP" altLang="en-US" dirty="0" smtClean="0"/>
              <a:t>月</a:t>
            </a:r>
            <a:r>
              <a:rPr lang="en-US" altLang="ja-JP" dirty="0" smtClean="0"/>
              <a:t>20</a:t>
            </a:r>
            <a:r>
              <a:rPr lang="ja-JP" altLang="en-US" dirty="0" smtClean="0"/>
              <a:t>日）までに提出してください。なお，レポート課題の講評は</a:t>
            </a:r>
            <a:r>
              <a:rPr lang="en-US" altLang="ja-JP" dirty="0" smtClean="0"/>
              <a:t>11</a:t>
            </a:r>
            <a:r>
              <a:rPr lang="ja-JP" altLang="en-US" dirty="0" smtClean="0"/>
              <a:t>回目の講義（</a:t>
            </a:r>
            <a:r>
              <a:rPr lang="en-US" altLang="ja-JP" dirty="0" smtClean="0"/>
              <a:t>6</a:t>
            </a:r>
            <a:r>
              <a:rPr lang="ja-JP" altLang="en-US" dirty="0" smtClean="0"/>
              <a:t>月</a:t>
            </a:r>
            <a:r>
              <a:rPr lang="en-US" altLang="ja-JP" dirty="0" smtClean="0"/>
              <a:t>17</a:t>
            </a:r>
            <a:r>
              <a:rPr lang="ja-JP" altLang="en-US" dirty="0" smtClean="0"/>
              <a:t>日）で行う予定です。</a:t>
            </a:r>
            <a:endParaRPr lang="en-US" altLang="ja-JP" dirty="0" smtClean="0"/>
          </a:p>
          <a:p>
            <a:pPr defTabSz="948233">
              <a:defRPr/>
            </a:pPr>
            <a:r>
              <a:rPr kumimoji="1" lang="ja-JP" altLang="en-US" dirty="0" smtClean="0"/>
              <a:t>★</a:t>
            </a:r>
            <a:r>
              <a:rPr lang="ja-JP" altLang="en-US" dirty="0" smtClean="0"/>
              <a:t>１．■民法</a:t>
            </a:r>
            <a:r>
              <a:rPr lang="en-US" altLang="ja-JP" dirty="0" smtClean="0"/>
              <a:t>399</a:t>
            </a:r>
            <a:r>
              <a:rPr lang="ja-JP" altLang="en-US" dirty="0" smtClean="0"/>
              <a:t>条～</a:t>
            </a:r>
            <a:r>
              <a:rPr lang="en-US" altLang="ja-JP" dirty="0" smtClean="0"/>
              <a:t>422</a:t>
            </a:r>
            <a:r>
              <a:rPr lang="ja-JP" altLang="en-US" dirty="0" smtClean="0"/>
              <a:t>条までの範囲で，現代語化以前の民法の規定（旧条文）と現代語化された民法の規定（現行条文）とを対比してみると，</a:t>
            </a:r>
            <a:r>
              <a:rPr lang="ja-JP" altLang="en-US" b="1" dirty="0" smtClean="0">
                <a:solidFill>
                  <a:srgbClr val="FF0000"/>
                </a:solidFill>
              </a:rPr>
              <a:t>旧条文が「債権の目的」と「債権の目的物」とを間違って規定していた箇所</a:t>
            </a:r>
            <a:r>
              <a:rPr lang="ja-JP" altLang="en-US" dirty="0" smtClean="0"/>
              <a:t>がある。その間違いの箇所をすべて指摘し，現代語化に際して，</a:t>
            </a:r>
            <a:r>
              <a:rPr lang="ja-JP" altLang="en-US" b="1" dirty="0" smtClean="0">
                <a:solidFill>
                  <a:schemeClr val="tx2"/>
                </a:solidFill>
              </a:rPr>
              <a:t>どのように改正されたのか</a:t>
            </a:r>
            <a:r>
              <a:rPr lang="ja-JP" altLang="en-US" dirty="0" smtClean="0"/>
              <a:t>，対照表を作成して明らかにしなさい。</a:t>
            </a:r>
            <a:endParaRPr lang="en-US" altLang="ja-JP" dirty="0" smtClean="0"/>
          </a:p>
          <a:p>
            <a:r>
              <a:rPr kumimoji="1" lang="ja-JP" altLang="en-US" dirty="0" smtClean="0"/>
              <a:t>★</a:t>
            </a:r>
            <a:r>
              <a:rPr lang="ja-JP" altLang="en-US" dirty="0" smtClean="0"/>
              <a:t>２．■旧条文が，「目的物」を誤って「目的」としていた箇所について，「目的物」へと修正せずに，現行条文が，あえて，</a:t>
            </a:r>
            <a:r>
              <a:rPr lang="ja-JP" altLang="en-US" b="1" dirty="0" smtClean="0">
                <a:solidFill>
                  <a:schemeClr val="tx2"/>
                </a:solidFill>
              </a:rPr>
              <a:t>「目的」を維持しながら，誤りを訂正した箇所</a:t>
            </a:r>
            <a:r>
              <a:rPr lang="ja-JP" altLang="en-US" dirty="0" smtClean="0"/>
              <a:t>がある。その理由は何か。</a:t>
            </a:r>
            <a:endParaRPr lang="en-US" altLang="ja-JP" dirty="0" smtClean="0"/>
          </a:p>
          <a:p>
            <a:pPr defTabSz="948233">
              <a:defRPr/>
            </a:pPr>
            <a:r>
              <a:rPr lang="ja-JP" altLang="en-US" dirty="0" smtClean="0"/>
              <a:t>★３．■物権については，目的と目的物の区別について改正がなされていない。</a:t>
            </a:r>
            <a:r>
              <a:rPr lang="en-US" altLang="ja-JP" dirty="0" smtClean="0"/>
              <a:t/>
            </a:r>
            <a:br>
              <a:rPr lang="en-US" altLang="ja-JP" dirty="0" smtClean="0"/>
            </a:br>
            <a:r>
              <a:rPr lang="ja-JP" altLang="en-US" dirty="0" smtClean="0"/>
              <a:t>例えば，</a:t>
            </a:r>
            <a:r>
              <a:rPr lang="ja-JP" altLang="en-US" b="1" dirty="0" smtClean="0">
                <a:solidFill>
                  <a:srgbClr val="FF0000"/>
                </a:solidFill>
              </a:rPr>
              <a:t>民法</a:t>
            </a:r>
            <a:r>
              <a:rPr lang="en-US" altLang="ja-JP" b="1" dirty="0" smtClean="0">
                <a:solidFill>
                  <a:srgbClr val="FF0000"/>
                </a:solidFill>
              </a:rPr>
              <a:t>343</a:t>
            </a:r>
            <a:r>
              <a:rPr lang="ja-JP" altLang="en-US" b="1" dirty="0" smtClean="0">
                <a:solidFill>
                  <a:srgbClr val="FF0000"/>
                </a:solidFill>
              </a:rPr>
              <a:t>条（シチ権の目的）のシチ権の「目的」と，民法</a:t>
            </a:r>
            <a:r>
              <a:rPr lang="en-US" altLang="ja-JP" b="1" dirty="0" smtClean="0">
                <a:solidFill>
                  <a:srgbClr val="FF0000"/>
                </a:solidFill>
              </a:rPr>
              <a:t>344</a:t>
            </a:r>
            <a:r>
              <a:rPr lang="ja-JP" altLang="en-US" b="1" dirty="0" smtClean="0">
                <a:solidFill>
                  <a:srgbClr val="FF0000"/>
                </a:solidFill>
              </a:rPr>
              <a:t>条（シチ権の設定）の「目的物」とは，同じものを示している</a:t>
            </a:r>
            <a:r>
              <a:rPr lang="ja-JP" altLang="en-US" dirty="0" smtClean="0"/>
              <a:t>はずである。それにもかかわらず，民法の起草者が，あえて，</a:t>
            </a:r>
            <a:r>
              <a:rPr lang="ja-JP" altLang="en-US" b="1" dirty="0" smtClean="0">
                <a:solidFill>
                  <a:srgbClr val="FF0000"/>
                </a:solidFill>
              </a:rPr>
              <a:t>両者を「目的」と「目的物」とに区別した理由</a:t>
            </a:r>
            <a:r>
              <a:rPr lang="ja-JP" altLang="en-US" dirty="0" smtClean="0"/>
              <a:t>は何か。民法</a:t>
            </a:r>
            <a:r>
              <a:rPr lang="en-US" altLang="ja-JP" dirty="0" smtClean="0"/>
              <a:t>362</a:t>
            </a:r>
            <a:r>
              <a:rPr lang="ja-JP" altLang="en-US" dirty="0" smtClean="0"/>
              <a:t>条（権利シチの目的等）の「目的」が何かを検討することを通じて，考察しなさい。</a:t>
            </a:r>
          </a:p>
          <a:p>
            <a:pPr defTabSz="948233">
              <a:defRPr/>
            </a:pPr>
            <a:r>
              <a:rPr kumimoji="1" lang="ja-JP" altLang="en-US" dirty="0" smtClean="0"/>
              <a:t>★</a:t>
            </a:r>
            <a:r>
              <a:rPr lang="ja-JP" altLang="en-US" dirty="0" smtClean="0"/>
              <a:t>４．■債権や物権の「目的」と「目的物」との違いについて，どうすれば問題が解決されるのか。自らの見解（私見）をアイラックで簡潔に表現しなさい。</a:t>
            </a:r>
            <a:endParaRPr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78</a:t>
            </a:fld>
            <a:endParaRPr kumimoji="1" lang="ja-JP" altLang="en-US"/>
          </a:p>
        </p:txBody>
      </p:sp>
    </p:spTree>
    <p:extLst>
      <p:ext uri="{BB962C8B-B14F-4D97-AF65-F5344CB8AC3E}">
        <p14:creationId xmlns:p14="http://schemas.microsoft.com/office/powerpoint/2010/main" val="2508129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031AC228-300A-4E02-8B90-CE5DF9797926}"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258</a:t>
            </a:fld>
            <a:endParaRPr kumimoji="1" lang="ja-JP" altLang="en-US"/>
          </a:p>
        </p:txBody>
      </p:sp>
    </p:spTree>
    <p:extLst>
      <p:ext uri="{BB962C8B-B14F-4D97-AF65-F5344CB8AC3E}">
        <p14:creationId xmlns:p14="http://schemas.microsoft.com/office/powerpoint/2010/main" val="115755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33">
              <a:defRPr/>
            </a:pPr>
            <a:r>
              <a:rPr kumimoji="1" lang="ja-JP" altLang="en-US" dirty="0" smtClean="0"/>
              <a:t>　“</a:t>
            </a:r>
            <a:r>
              <a:rPr kumimoji="1" lang="en-US" altLang="ja-JP" dirty="0" smtClean="0"/>
              <a:t>Do for others</a:t>
            </a:r>
            <a:r>
              <a:rPr kumimoji="1" lang="ja-JP" altLang="en-US" dirty="0" smtClean="0"/>
              <a:t>”の精神を法律的に厳密に突き詰めると，どのような意味になるのでしょうか</a:t>
            </a:r>
            <a:r>
              <a:rPr kumimoji="1" lang="en-US" altLang="ja-JP" dirty="0" smtClean="0"/>
              <a:t>?</a:t>
            </a:r>
            <a:r>
              <a:rPr kumimoji="1" lang="ja-JP" altLang="en-US" dirty="0" smtClean="0"/>
              <a:t>■</a:t>
            </a:r>
            <a:endParaRPr kumimoji="1" lang="en-US" altLang="ja-JP" dirty="0" smtClean="0"/>
          </a:p>
          <a:p>
            <a:r>
              <a:rPr kumimoji="1" lang="ja-JP" altLang="en-US" dirty="0" smtClean="0"/>
              <a:t>　“</a:t>
            </a:r>
            <a:r>
              <a:rPr kumimoji="1" lang="en-US" altLang="ja-JP" dirty="0" smtClean="0"/>
              <a:t>Do for others</a:t>
            </a:r>
            <a:r>
              <a:rPr kumimoji="1" lang="ja-JP" altLang="en-US" dirty="0" smtClean="0"/>
              <a:t>”の精神については，自分が望むことと，他人が望むことは，必ずしも一致するとは限らないため，場合によっては，「小さな親切，大きなお世話」という事態が生じかねません。</a:t>
            </a:r>
            <a:endParaRPr kumimoji="1" lang="en-US" altLang="ja-JP" dirty="0" smtClean="0"/>
          </a:p>
          <a:p>
            <a:r>
              <a:rPr kumimoji="1" lang="ja-JP" altLang="en-US" dirty="0" smtClean="0"/>
              <a:t>　“</a:t>
            </a:r>
            <a:r>
              <a:rPr kumimoji="1" lang="en-US" altLang="ja-JP" dirty="0" smtClean="0"/>
              <a:t>Do for others</a:t>
            </a:r>
            <a:r>
              <a:rPr kumimoji="1" lang="ja-JP" altLang="en-US" dirty="0" smtClean="0"/>
              <a:t>”を法律的に，厳密に考察するとどのようなことになるのでしょうか</a:t>
            </a:r>
            <a:r>
              <a:rPr kumimoji="1" lang="en-US" altLang="ja-JP" dirty="0" smtClean="0"/>
              <a:t>?</a:t>
            </a:r>
          </a:p>
          <a:p>
            <a:r>
              <a:rPr kumimoji="1" lang="ja-JP" altLang="en-US" dirty="0" smtClean="0"/>
              <a:t>　この点について，民法には，「頼まれもしないのに他人のためにサービスを提供する」というに関する規定があります。</a:t>
            </a:r>
            <a:endParaRPr kumimoji="1" lang="en-US" altLang="ja-JP" dirty="0" smtClean="0"/>
          </a:p>
          <a:p>
            <a:r>
              <a:rPr kumimoji="1" lang="ja-JP" altLang="en-US" dirty="0" smtClean="0"/>
              <a:t>　六法を開いて，民法</a:t>
            </a:r>
            <a:r>
              <a:rPr kumimoji="1" lang="en-US" altLang="ja-JP" dirty="0" smtClean="0"/>
              <a:t>697</a:t>
            </a:r>
            <a:r>
              <a:rPr kumimoji="1" lang="ja-JP" altLang="en-US" dirty="0" smtClean="0"/>
              <a:t>条（事務管理）の条文を読んでみましょう。</a:t>
            </a:r>
            <a:endParaRPr kumimoji="1" lang="en-US" altLang="ja-JP" dirty="0" smtClean="0"/>
          </a:p>
          <a:p>
            <a:r>
              <a:rPr kumimoji="1" lang="ja-JP" altLang="en-US" dirty="0" smtClean="0"/>
              <a:t>　　民法</a:t>
            </a:r>
            <a:r>
              <a:rPr kumimoji="1" lang="en-US" altLang="ja-JP" dirty="0" smtClean="0"/>
              <a:t>697</a:t>
            </a:r>
            <a:r>
              <a:rPr kumimoji="1" lang="ja-JP" altLang="en-US" dirty="0" smtClean="0"/>
              <a:t>条</a:t>
            </a:r>
            <a:endParaRPr kumimoji="1" lang="en-US" altLang="ja-JP" dirty="0" smtClean="0"/>
          </a:p>
          <a:p>
            <a:pPr lvl="1">
              <a:lnSpc>
                <a:spcPct val="100000"/>
              </a:lnSpc>
            </a:pPr>
            <a:r>
              <a:rPr lang="ja-JP" altLang="en-US" dirty="0" smtClean="0"/>
              <a:t>★第</a:t>
            </a:r>
            <a:r>
              <a:rPr lang="en-US" altLang="ja-JP" dirty="0" smtClean="0"/>
              <a:t>1</a:t>
            </a:r>
            <a:r>
              <a:rPr lang="ja-JP" altLang="en-US" dirty="0" smtClean="0"/>
              <a:t>項■義務なく他人のために事務の管理を始めた者（以下この章において「管理者」という。）は，その事務の性質に従い，</a:t>
            </a:r>
            <a:r>
              <a:rPr lang="ja-JP" altLang="en-US" b="1" dirty="0" smtClean="0"/>
              <a:t>最も本人の利益に適合する方法</a:t>
            </a:r>
            <a:r>
              <a:rPr lang="ja-JP" altLang="en-US" dirty="0" smtClean="0"/>
              <a:t>によって，その事務の管理（以下「事務管理」という。）をしなければならない。</a:t>
            </a:r>
            <a:endParaRPr lang="en-US" altLang="ja-JP" dirty="0" smtClean="0"/>
          </a:p>
          <a:p>
            <a:pPr lvl="1">
              <a:lnSpc>
                <a:spcPct val="100000"/>
              </a:lnSpc>
            </a:pPr>
            <a:r>
              <a:rPr lang="ja-JP" altLang="en-US" dirty="0" smtClean="0"/>
              <a:t>★第</a:t>
            </a:r>
            <a:r>
              <a:rPr lang="en-US" altLang="ja-JP" dirty="0" smtClean="0"/>
              <a:t>2</a:t>
            </a:r>
            <a:r>
              <a:rPr lang="ja-JP" altLang="en-US" dirty="0" smtClean="0"/>
              <a:t>項■管理者は，本人の意思を知っているとき，又はこれを▲推知することができるときは，</a:t>
            </a:r>
            <a:r>
              <a:rPr lang="ja-JP" altLang="en-US" b="1" dirty="0" smtClean="0"/>
              <a:t>その意思に従って</a:t>
            </a:r>
            <a:r>
              <a:rPr lang="ja-JP" altLang="en-US" dirty="0" smtClean="0"/>
              <a:t>事務管理をしなければならない。</a:t>
            </a:r>
            <a:endParaRPr lang="en-US" altLang="ja-JP" dirty="0" smtClean="0"/>
          </a:p>
          <a:p>
            <a:pPr lvl="0">
              <a:lnSpc>
                <a:spcPct val="100000"/>
              </a:lnSpc>
            </a:pPr>
            <a:r>
              <a:rPr kumimoji="1" lang="ja-JP" altLang="en-US" dirty="0" smtClean="0"/>
              <a:t>　この条文で重要なことは，第</a:t>
            </a:r>
            <a:r>
              <a:rPr kumimoji="1" lang="en-US" altLang="ja-JP" dirty="0" smtClean="0"/>
              <a:t>1</a:t>
            </a:r>
            <a:r>
              <a:rPr kumimoji="1" lang="ja-JP" altLang="en-US" dirty="0" smtClean="0"/>
              <a:t>項▲が原則に見えますが，むしろ，第</a:t>
            </a:r>
            <a:r>
              <a:rPr kumimoji="1" lang="en-US" altLang="ja-JP" dirty="0" smtClean="0"/>
              <a:t>2</a:t>
            </a:r>
            <a:r>
              <a:rPr kumimoji="1" lang="ja-JP" altLang="en-US" dirty="0" smtClean="0"/>
              <a:t>項▲が原則であり，「他人の意思」を尊重することが何よりも大切だということです。</a:t>
            </a:r>
            <a:endParaRPr kumimoji="1" lang="en-US" altLang="ja-JP" dirty="0" smtClean="0"/>
          </a:p>
          <a:p>
            <a:pPr lvl="0">
              <a:lnSpc>
                <a:spcPct val="100000"/>
              </a:lnSpc>
            </a:pPr>
            <a:r>
              <a:rPr kumimoji="1" lang="ja-JP" altLang="en-US" dirty="0" smtClean="0"/>
              <a:t>　他人の意思がすることも，推知▲することもできないという，例外的な場合にのみ，第</a:t>
            </a:r>
            <a:r>
              <a:rPr kumimoji="1" lang="en-US" altLang="ja-JP" dirty="0" smtClean="0"/>
              <a:t>1</a:t>
            </a:r>
            <a:r>
              <a:rPr kumimoji="1" lang="ja-JP" altLang="en-US" dirty="0" smtClean="0"/>
              <a:t>項，すなわち，「最も本人の利益に適合するように行動する」という▲有名な「適合性原則」▲が適用されるのです。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8</a:t>
            </a:fld>
            <a:endParaRPr kumimoji="1" lang="ja-JP" altLang="en-US"/>
          </a:p>
        </p:txBody>
      </p:sp>
    </p:spTree>
    <p:extLst>
      <p:ext uri="{BB962C8B-B14F-4D97-AF65-F5344CB8AC3E}">
        <p14:creationId xmlns:p14="http://schemas.microsoft.com/office/powerpoint/2010/main" val="19661427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民法の中で不法行為と並んで重要な問題は，契約を履行できない場合の解除（キャンセル）の問題です。</a:t>
            </a:r>
          </a:p>
          <a:p>
            <a:r>
              <a:rPr kumimoji="1" lang="ja-JP" altLang="en-US" dirty="0" smtClean="0"/>
              <a:t>　契約の相手方が約束を守らない場合に，どういう条件がそろえば，契約を解除できるのでしょうか</a:t>
            </a:r>
            <a:r>
              <a:rPr kumimoji="1" lang="en-US" altLang="ja-JP" dirty="0" smtClean="0"/>
              <a:t>?</a:t>
            </a:r>
          </a:p>
          <a:p>
            <a:r>
              <a:rPr kumimoji="1" lang="en-US" altLang="ja-JP" dirty="0" smtClean="0"/>
              <a:t>★</a:t>
            </a:r>
            <a:r>
              <a:rPr kumimoji="1" lang="ja-JP" altLang="en-US" dirty="0" smtClean="0"/>
              <a:t>これまでの考え方では，契約がきちんと履行されない場合を３つに分類し，それぞれについて，契約を解除できる条件を別個に検討してきました。</a:t>
            </a:r>
          </a:p>
          <a:p>
            <a:r>
              <a:rPr kumimoji="1" lang="ja-JP" altLang="en-US" dirty="0" smtClean="0"/>
              <a:t>★第１は，契約の履行が遅れた場合です。この場合には，原則としては，履行が遅れたからといって，すぐに契約を解除することはできず，相当期間を定めて催告をし，それでも契約が履行されない場合に限って，契約を解除することができます。</a:t>
            </a:r>
          </a:p>
          <a:p>
            <a:r>
              <a:rPr kumimoji="1" lang="ja-JP" altLang="en-US" dirty="0" smtClean="0"/>
              <a:t>★ただし，契約の履行が遅れると，契約目的を達成できない場合，たとえば，ある期日までに帰国する人に送るために花束の配送を契約をしたというように，契約の履行期を過ぎると意味がなくなるほどに履行期が意味を持っているという例外的な場合（定期行為といいます）には，催告をしなくても，履行期に遅れた場合には直ちに解除をすることができます。</a:t>
            </a:r>
          </a:p>
          <a:p>
            <a:r>
              <a:rPr kumimoji="1" lang="ja-JP" altLang="en-US" dirty="0" smtClean="0"/>
              <a:t>★第</a:t>
            </a:r>
            <a:r>
              <a:rPr kumimoji="1" lang="en-US" altLang="ja-JP" dirty="0" smtClean="0"/>
              <a:t>2</a:t>
            </a:r>
            <a:r>
              <a:rPr kumimoji="1" lang="ja-JP" altLang="en-US" dirty="0" smtClean="0"/>
              <a:t>に，契約が履行できなくなった場合には，債務者に帰責事由（故意または過失）がある場合には，催告なしに契約を解除することができます。</a:t>
            </a:r>
          </a:p>
          <a:p>
            <a:r>
              <a:rPr kumimoji="1" lang="ja-JP" altLang="en-US" dirty="0" smtClean="0"/>
              <a:t>★債務者に帰責事由がない場合には，契約の解除ではなく，民法</a:t>
            </a:r>
            <a:r>
              <a:rPr kumimoji="1" lang="en-US" altLang="ja-JP" dirty="0" smtClean="0"/>
              <a:t>534</a:t>
            </a:r>
            <a:r>
              <a:rPr kumimoji="1" lang="ja-JP" altLang="en-US" dirty="0" smtClean="0"/>
              <a:t>条以下の危険負担の規定が適用されますが，原則は，民法</a:t>
            </a:r>
            <a:r>
              <a:rPr kumimoji="1" lang="en-US" altLang="ja-JP" dirty="0" smtClean="0"/>
              <a:t>536</a:t>
            </a:r>
            <a:r>
              <a:rPr kumimoji="1" lang="ja-JP" altLang="en-US" dirty="0" smtClean="0"/>
              <a:t>条の規定に従って，契約を解除したのと同様の結果が生じます。</a:t>
            </a:r>
          </a:p>
          <a:p>
            <a:r>
              <a:rPr kumimoji="1" lang="ja-JP" altLang="en-US" dirty="0" smtClean="0"/>
              <a:t>★第</a:t>
            </a:r>
            <a:r>
              <a:rPr kumimoji="1" lang="en-US" altLang="ja-JP" dirty="0" smtClean="0"/>
              <a:t>3</a:t>
            </a:r>
            <a:r>
              <a:rPr kumimoji="1" lang="ja-JP" altLang="en-US" dirty="0" smtClean="0"/>
              <a:t>に，契約の履行がなされたが，その履行が不完全であった場合には，その不完全さが契約目的が達成できないほどに重大である場合に限って契約を解除することができ，それほど重大でないという場合には，損害賠償を請求することができるにとどまります（民法</a:t>
            </a:r>
            <a:r>
              <a:rPr kumimoji="1" lang="en-US" altLang="ja-JP" dirty="0" smtClean="0"/>
              <a:t>566</a:t>
            </a:r>
            <a:r>
              <a:rPr kumimoji="1" lang="ja-JP" altLang="en-US" dirty="0" smtClean="0"/>
              <a:t>条，</a:t>
            </a:r>
            <a:r>
              <a:rPr kumimoji="1" lang="en-US" altLang="ja-JP" dirty="0" smtClean="0"/>
              <a:t>570</a:t>
            </a:r>
            <a:r>
              <a:rPr kumimoji="1" lang="ja-JP" altLang="en-US" dirty="0" smtClean="0"/>
              <a:t>条を参照してください）。</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296</a:t>
            </a:fld>
            <a:endParaRPr kumimoji="1" lang="ja-JP" altLang="en-US"/>
          </a:p>
        </p:txBody>
      </p:sp>
    </p:spTree>
    <p:extLst>
      <p:ext uri="{BB962C8B-B14F-4D97-AF65-F5344CB8AC3E}">
        <p14:creationId xmlns:p14="http://schemas.microsoft.com/office/powerpoint/2010/main" val="10007619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契約解除ができる場合とはどのような場合かについて，従来の考え方を見てきました。しかし，近い将来，民法（債権関係）の改正がなされることになっていますが，その場合には，どのような場合に，契約が解除できることになるのでしょうか</a:t>
            </a:r>
            <a:r>
              <a:rPr kumimoji="1" lang="en-US" altLang="ja-JP" dirty="0" smtClean="0"/>
              <a:t>?</a:t>
            </a:r>
          </a:p>
          <a:p>
            <a:r>
              <a:rPr kumimoji="1" lang="ja-JP" altLang="en-US" dirty="0" smtClean="0"/>
              <a:t>★その答えは，非常に単純です。すなわち，契約が適切に履行されない場合（契約不履行）であって，そのことによって，「契約目的が達成されないとき」に，しかも，そのときに限って契約を解除できるのです。</a:t>
            </a:r>
            <a:endParaRPr kumimoji="1" lang="en-US" altLang="ja-JP" dirty="0" smtClean="0"/>
          </a:p>
          <a:p>
            <a:r>
              <a:rPr kumimoji="1" lang="ja-JP" altLang="en-US" dirty="0" smtClean="0"/>
              <a:t>★従来の見解もそのような統一的な解除の要件から振り返ってみると，容易に説明ができます。</a:t>
            </a:r>
            <a:endParaRPr kumimoji="1" lang="en-US" altLang="ja-JP" dirty="0" smtClean="0"/>
          </a:p>
          <a:p>
            <a:r>
              <a:rPr kumimoji="1" lang="ja-JP" altLang="en-US" dirty="0" smtClean="0"/>
              <a:t>第</a:t>
            </a:r>
            <a:r>
              <a:rPr kumimoji="1" lang="en-US" altLang="ja-JP" dirty="0" smtClean="0"/>
              <a:t>1</a:t>
            </a:r>
            <a:r>
              <a:rPr kumimoji="1" lang="ja-JP" altLang="en-US" dirty="0" smtClean="0"/>
              <a:t>に，契約の履行が遅れた場合には，原則として，相当期間を定めた催告の後にしか契約を解除することができませんが，このことは，相当期間を定めた催告をしても履行がないということによって，契約目的が不達成となったと解すると，理解が容易です。</a:t>
            </a:r>
            <a:endParaRPr kumimoji="1" lang="en-US" altLang="ja-JP" dirty="0" smtClean="0"/>
          </a:p>
          <a:p>
            <a:r>
              <a:rPr kumimoji="1" lang="ja-JP" altLang="en-US" dirty="0" smtClean="0"/>
              <a:t>　また，例外的な定期行為の場合には，催告なしに契約が解除できますが，そのときは，履行期に履行がないことが，契約目的を達成することができないからだと考えると，理解が容易となります。</a:t>
            </a:r>
            <a:endParaRPr kumimoji="1" lang="en-US" altLang="ja-JP" dirty="0" smtClean="0"/>
          </a:p>
          <a:p>
            <a:pPr defTabSz="948233">
              <a:defRPr/>
            </a:pPr>
            <a:r>
              <a:rPr kumimoji="1" lang="ja-JP" altLang="en-US" dirty="0" smtClean="0"/>
              <a:t>第</a:t>
            </a:r>
            <a:r>
              <a:rPr kumimoji="1" lang="en-US" altLang="ja-JP" dirty="0" smtClean="0"/>
              <a:t>2</a:t>
            </a:r>
            <a:r>
              <a:rPr kumimoji="1" lang="ja-JP" altLang="en-US" dirty="0" smtClean="0"/>
              <a:t>に，履行ができなくなったという履行不能の場合には，帰責事由がある場合でも，ない場合でも，契約目的が達成できないわけですから，契約の解除ができることになります。危険負担の規定は，契約が解除できるかどうかの判断と同じことになるため，民法改正によって，そのほとんどが削除されることになりました。</a:t>
            </a:r>
            <a:endParaRPr kumimoji="1" lang="en-US" altLang="ja-JP" dirty="0" smtClean="0"/>
          </a:p>
          <a:p>
            <a:pPr defTabSz="948233">
              <a:defRPr/>
            </a:pPr>
            <a:r>
              <a:rPr kumimoji="1" lang="ja-JP" altLang="en-US" dirty="0" smtClean="0"/>
              <a:t>★第</a:t>
            </a:r>
            <a:r>
              <a:rPr kumimoji="1" lang="en-US" altLang="ja-JP" dirty="0" smtClean="0"/>
              <a:t>3</a:t>
            </a:r>
            <a:r>
              <a:rPr kumimoji="1" lang="ja-JP" altLang="en-US" dirty="0" smtClean="0"/>
              <a:t>に，契約の履行が完全ではない（不完全履行）の場合には，そのことによって，契約目的を達成できない場合にのみ，契約の解除ができます。</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297</a:t>
            </a:fld>
            <a:endParaRPr kumimoji="1" lang="ja-JP" altLang="en-US"/>
          </a:p>
        </p:txBody>
      </p:sp>
    </p:spTree>
    <p:extLst>
      <p:ext uri="{BB962C8B-B14F-4D97-AF65-F5344CB8AC3E}">
        <p14:creationId xmlns:p14="http://schemas.microsoft.com/office/powerpoint/2010/main" val="10691128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不動産物権が二重に譲渡された場合の法律関係について説明します。</a:t>
            </a:r>
            <a:endParaRPr kumimoji="1" lang="en-US" altLang="ja-JP" dirty="0" smtClean="0"/>
          </a:p>
          <a:p>
            <a:r>
              <a:rPr kumimoji="1" lang="ja-JP" altLang="en-US" dirty="0" smtClean="0"/>
              <a:t>★</a:t>
            </a:r>
            <a:r>
              <a:rPr kumimoji="1" lang="ja-JP" altLang="en-US" dirty="0" smtClean="0"/>
              <a:t>売主が不動産を所有し，登記を有しているとします。■</a:t>
            </a:r>
            <a:endParaRPr kumimoji="1" lang="en-US" altLang="ja-JP" dirty="0" smtClean="0"/>
          </a:p>
          <a:p>
            <a:r>
              <a:rPr kumimoji="1" lang="ja-JP" altLang="en-US" dirty="0" smtClean="0"/>
              <a:t>★</a:t>
            </a:r>
            <a:r>
              <a:rPr kumimoji="1" lang="ja-JP" altLang="en-US" dirty="0" smtClean="0"/>
              <a:t>買主（第一買主）がこの不動産を購入しようとして，</a:t>
            </a:r>
            <a:endParaRPr kumimoji="1" lang="en-US" altLang="ja-JP" dirty="0" smtClean="0"/>
          </a:p>
          <a:p>
            <a:r>
              <a:rPr kumimoji="1" lang="ja-JP" altLang="en-US" dirty="0" smtClean="0"/>
              <a:t>★</a:t>
            </a:r>
            <a:r>
              <a:rPr kumimoji="1" lang="ja-JP" altLang="en-US" dirty="0" smtClean="0"/>
              <a:t>売主との間で売買契約を締結します。これが第一売買です。■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ja-JP" altLang="en-US" dirty="0" smtClean="0"/>
              <a:t>民法</a:t>
            </a:r>
            <a:r>
              <a:rPr kumimoji="1" lang="en-US" altLang="ja-JP" dirty="0" smtClean="0"/>
              <a:t>176</a:t>
            </a:r>
            <a:r>
              <a:rPr kumimoji="1" lang="ja-JP" altLang="en-US" dirty="0" smtClean="0"/>
              <a:t>条によれば，「</a:t>
            </a:r>
            <a:r>
              <a:rPr lang="ja-JP" altLang="en-US" sz="1200" dirty="0" smtClean="0"/>
              <a:t>物権の設定及び移転は，当事者の意思表示のみによって，その効力を生ずる</a:t>
            </a:r>
            <a:r>
              <a:rPr kumimoji="1" lang="ja-JP" altLang="en-US" dirty="0" smtClean="0"/>
              <a:t>」ので，第一買主は，不動産の所有権を取得します。■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■第一買主は，売買契約に基づいて登記を自らへと移転するように請求できます。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■しかし，何らかの理由が，登記を移転するのが遅れ，登記が売主に残っていると，</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それを信じた第三者が，その不動産を購入しようとすることがありえます。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ja-JP" altLang="en-US" dirty="0" smtClean="0"/>
              <a:t>第二買主の出現です。■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ja-JP" altLang="en-US" dirty="0" smtClean="0"/>
              <a:t>登記を信じた第二買主が売主との間で売買契約を締結したとしましょう。■</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ja-JP" altLang="en-US" dirty="0" smtClean="0"/>
              <a:t>そして，その第二買主が，第一買主に先立って登記を取得したとします。■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ja-JP" altLang="en-US" dirty="0" smtClean="0"/>
              <a:t>民法</a:t>
            </a:r>
            <a:r>
              <a:rPr kumimoji="1" lang="en-US" altLang="ja-JP" dirty="0" smtClean="0"/>
              <a:t>177</a:t>
            </a:r>
            <a:r>
              <a:rPr kumimoji="1" lang="ja-JP" altLang="en-US" dirty="0" smtClean="0"/>
              <a:t>条によれば，登記を得ていない第一買主は，民法</a:t>
            </a:r>
            <a:r>
              <a:rPr kumimoji="1" lang="en-US" altLang="ja-JP" dirty="0" smtClean="0"/>
              <a:t>176</a:t>
            </a:r>
            <a:r>
              <a:rPr kumimoji="1" lang="ja-JP" altLang="en-US" dirty="0" smtClean="0"/>
              <a:t>条によって所有権を先に取得したにもかかわらず，登記を得た第二買主に対抗できなくなります。■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ja-JP" altLang="en-US" dirty="0" smtClean="0"/>
              <a:t>その理由については，さまざまな</a:t>
            </a:r>
            <a:r>
              <a:rPr kumimoji="1" lang="ja-JP" altLang="en-US" dirty="0" smtClean="0"/>
              <a:t>説，たとえば，不完全物権変動説とか，公信力説とかが</a:t>
            </a:r>
            <a:r>
              <a:rPr kumimoji="1" lang="ja-JP" altLang="en-US" dirty="0" smtClean="0"/>
              <a:t>展開されていますが，民法</a:t>
            </a:r>
            <a:r>
              <a:rPr kumimoji="1" lang="en-US" altLang="ja-JP" dirty="0" smtClean="0"/>
              <a:t>176</a:t>
            </a:r>
            <a:r>
              <a:rPr kumimoji="1" lang="ja-JP" altLang="en-US" dirty="0" smtClean="0"/>
              <a:t>条を尊重して，完全な物権変動を認めつつ，先に登記を得た者によって，物権的効力が否定されるという，</a:t>
            </a:r>
            <a:r>
              <a:rPr kumimoji="1" lang="ja-JP" altLang="en-US" dirty="0" smtClean="0"/>
              <a:t>否認権説がもっとも優れていると，私は考えています。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★否認説に従って考えると，登記をえた第二買主は，第一売買の効果のうち，物権的効力のみを否認できますので，物権は売主に復帰します。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★このため，第二売買の効果が初めにさかのぼって否認され，第二買主が第二売買の時点で所有権を取得することになります。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■以上が，不動産物権の二重譲渡の理論的な説明です。</a:t>
            </a:r>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301</a:t>
            </a:fld>
            <a:endParaRPr kumimoji="1" lang="ja-JP" altLang="en-US"/>
          </a:p>
        </p:txBody>
      </p:sp>
    </p:spTree>
    <p:extLst>
      <p:ext uri="{BB962C8B-B14F-4D97-AF65-F5344CB8AC3E}">
        <p14:creationId xmlns:p14="http://schemas.microsoft.com/office/powerpoint/2010/main" val="28551233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不法行為は，一般不法行為と特別不法行為に分類するのが，従来の考え方でした。</a:t>
            </a:r>
            <a:endParaRPr kumimoji="1" lang="en-US" altLang="ja-JP" dirty="0" smtClean="0"/>
          </a:p>
          <a:p>
            <a:r>
              <a:rPr kumimoji="1" lang="ja-JP" altLang="en-US" dirty="0" smtClean="0"/>
              <a:t>■概略はそれでよいのですが，共同不法行為を特別不法行為とすることには，問題がありました。</a:t>
            </a:r>
            <a:endParaRPr kumimoji="1" lang="en-US" altLang="ja-JP" dirty="0" smtClean="0"/>
          </a:p>
          <a:p>
            <a:r>
              <a:rPr kumimoji="1" lang="ja-JP" altLang="en-US" dirty="0" smtClean="0"/>
              <a:t>■なぜなら，不法行為は，単独で生じる場合よりも，複数の加害者の加害行為が競合して起こることが多いからです。</a:t>
            </a:r>
            <a:endParaRPr kumimoji="1" lang="en-US" altLang="ja-JP" dirty="0" smtClean="0"/>
          </a:p>
          <a:p>
            <a:r>
              <a:rPr kumimoji="1" lang="ja-JP" altLang="en-US" dirty="0" smtClean="0"/>
              <a:t>■民法</a:t>
            </a:r>
            <a:r>
              <a:rPr kumimoji="1" lang="en-US" altLang="ja-JP" dirty="0" smtClean="0"/>
              <a:t>714</a:t>
            </a:r>
            <a:r>
              <a:rPr kumimoji="1" lang="ja-JP" altLang="en-US" dirty="0" smtClean="0"/>
              <a:t>条～</a:t>
            </a:r>
            <a:r>
              <a:rPr kumimoji="1" lang="en-US" altLang="ja-JP" dirty="0" smtClean="0"/>
              <a:t>719</a:t>
            </a:r>
            <a:r>
              <a:rPr kumimoji="1" lang="ja-JP" altLang="en-US" dirty="0" smtClean="0"/>
              <a:t>条に規定されたいわゆる特別不法行為というのは，すべて，複数の加害者が引き起こす共同不法行為の一種です。</a:t>
            </a:r>
            <a:endParaRPr kumimoji="1" lang="en-US" altLang="ja-JP" dirty="0" smtClean="0"/>
          </a:p>
          <a:p>
            <a:r>
              <a:rPr kumimoji="1" lang="ja-JP" altLang="en-US" dirty="0" smtClean="0"/>
              <a:t>★そこで，この講義では，共同不法行為を一般法に格上げして，不法行為を分類することにしました。</a:t>
            </a:r>
            <a:endParaRPr kumimoji="1" lang="en-US" altLang="ja-JP" dirty="0" smtClean="0"/>
          </a:p>
          <a:p>
            <a:r>
              <a:rPr kumimoji="1" lang="ja-JP" altLang="en-US" dirty="0" smtClean="0"/>
              <a:t>★不法行為は，第</a:t>
            </a:r>
            <a:r>
              <a:rPr kumimoji="1" lang="en-US" altLang="ja-JP" dirty="0" smtClean="0"/>
              <a:t>1</a:t>
            </a:r>
            <a:r>
              <a:rPr kumimoji="1" lang="ja-JP" altLang="en-US" dirty="0" smtClean="0"/>
              <a:t>の単独不法行為と第</a:t>
            </a:r>
            <a:r>
              <a:rPr kumimoji="1" lang="en-US" altLang="ja-JP" dirty="0" smtClean="0"/>
              <a:t>2</a:t>
            </a:r>
            <a:r>
              <a:rPr kumimoji="1" lang="ja-JP" altLang="en-US" dirty="0" smtClean="0"/>
              <a:t>の複数不法行為とに分類されます。</a:t>
            </a:r>
            <a:endParaRPr kumimoji="1" lang="en-US" altLang="ja-JP" dirty="0" smtClean="0"/>
          </a:p>
          <a:p>
            <a:r>
              <a:rPr kumimoji="1" lang="ja-JP" altLang="en-US" dirty="0" smtClean="0"/>
              <a:t>★第</a:t>
            </a:r>
            <a:r>
              <a:rPr kumimoji="1" lang="en-US" altLang="ja-JP" dirty="0" smtClean="0"/>
              <a:t>1</a:t>
            </a:r>
            <a:r>
              <a:rPr kumimoji="1" lang="ja-JP" altLang="en-US" dirty="0" smtClean="0"/>
              <a:t>の単独不法行為は，一般不法行為としての民法</a:t>
            </a:r>
            <a:r>
              <a:rPr kumimoji="1" lang="en-US" altLang="ja-JP" dirty="0" smtClean="0"/>
              <a:t>709</a:t>
            </a:r>
            <a:r>
              <a:rPr kumimoji="1" lang="ja-JP" altLang="en-US" dirty="0" smtClean="0"/>
              <a:t>条と</a:t>
            </a:r>
            <a:endParaRPr kumimoji="1" lang="en-US" altLang="ja-JP" dirty="0" smtClean="0"/>
          </a:p>
          <a:p>
            <a:r>
              <a:rPr kumimoji="1" lang="ja-JP" altLang="en-US" dirty="0" smtClean="0"/>
              <a:t>★特別不法行為としての民法</a:t>
            </a:r>
            <a:r>
              <a:rPr kumimoji="1" lang="en-US" altLang="ja-JP" dirty="0" smtClean="0"/>
              <a:t>723</a:t>
            </a:r>
            <a:r>
              <a:rPr kumimoji="1" lang="ja-JP" altLang="en-US" dirty="0" smtClean="0"/>
              <a:t>条（名誉毀損）に分かれます。</a:t>
            </a:r>
            <a:endParaRPr kumimoji="1" lang="en-US" altLang="ja-JP" dirty="0" smtClean="0"/>
          </a:p>
          <a:p>
            <a:r>
              <a:rPr kumimoji="1" lang="ja-JP" altLang="en-US" dirty="0" smtClean="0"/>
              <a:t>★第</a:t>
            </a:r>
            <a:r>
              <a:rPr kumimoji="1" lang="en-US" altLang="ja-JP" dirty="0" smtClean="0"/>
              <a:t>2</a:t>
            </a:r>
            <a:r>
              <a:rPr kumimoji="1" lang="ja-JP" altLang="en-US" dirty="0" smtClean="0"/>
              <a:t>の複数不法行為は，複数不法行為の一般法，すなわち，一般共同不法行為としての民法</a:t>
            </a:r>
            <a:r>
              <a:rPr kumimoji="1" lang="en-US" altLang="ja-JP" dirty="0" smtClean="0"/>
              <a:t>719</a:t>
            </a:r>
            <a:r>
              <a:rPr kumimoji="1" lang="ja-JP" altLang="en-US" dirty="0" smtClean="0"/>
              <a:t>条と，</a:t>
            </a:r>
            <a:endParaRPr kumimoji="1" lang="en-US" altLang="ja-JP" dirty="0" smtClean="0"/>
          </a:p>
          <a:p>
            <a:r>
              <a:rPr kumimoji="1" lang="ja-JP" altLang="en-US" dirty="0" smtClean="0"/>
              <a:t>★特別共同不法行為とに分かれます。</a:t>
            </a:r>
            <a:endParaRPr kumimoji="1" lang="en-US" altLang="ja-JP" dirty="0" smtClean="0"/>
          </a:p>
          <a:p>
            <a:r>
              <a:rPr kumimoji="1" lang="ja-JP" altLang="en-US" dirty="0" smtClean="0"/>
              <a:t>★特別共同不法行為は，従来は，特別不法行為といわれたものです。</a:t>
            </a:r>
            <a:endParaRPr kumimoji="1" lang="en-US" altLang="ja-JP" dirty="0" smtClean="0"/>
          </a:p>
          <a:p>
            <a:r>
              <a:rPr kumimoji="1" lang="ja-JP" altLang="en-US" dirty="0" smtClean="0"/>
              <a:t>■この講義では，従来の特別不法行為は，実は，特別の共同不法行為であることが強調されています。</a:t>
            </a:r>
            <a:endParaRPr kumimoji="1" lang="en-US" altLang="ja-JP" dirty="0" smtClean="0"/>
          </a:p>
          <a:p>
            <a:r>
              <a:rPr kumimoji="1" lang="ja-JP" altLang="en-US" dirty="0" smtClean="0"/>
              <a:t>★特別共同不法行為は，民法</a:t>
            </a:r>
            <a:r>
              <a:rPr kumimoji="1" lang="en-US" altLang="ja-JP" dirty="0" smtClean="0"/>
              <a:t>714</a:t>
            </a:r>
            <a:r>
              <a:rPr kumimoji="1" lang="ja-JP" altLang="en-US" dirty="0" smtClean="0"/>
              <a:t>条の責任無能力者の監督者責任，</a:t>
            </a:r>
            <a:endParaRPr kumimoji="1" lang="en-US" altLang="ja-JP" dirty="0" smtClean="0"/>
          </a:p>
          <a:p>
            <a:r>
              <a:rPr kumimoji="1" lang="ja-JP" altLang="en-US" dirty="0" smtClean="0"/>
              <a:t>★民法</a:t>
            </a:r>
            <a:r>
              <a:rPr kumimoji="1" lang="en-US" altLang="ja-JP" dirty="0" smtClean="0"/>
              <a:t>715</a:t>
            </a:r>
            <a:r>
              <a:rPr kumimoji="1" lang="ja-JP" altLang="en-US" dirty="0" smtClean="0"/>
              <a:t>条の使用者責任，</a:t>
            </a:r>
            <a:endParaRPr kumimoji="1" lang="en-US" altLang="ja-JP" dirty="0" smtClean="0"/>
          </a:p>
          <a:p>
            <a:r>
              <a:rPr kumimoji="1" lang="ja-JP" altLang="en-US" dirty="0" smtClean="0"/>
              <a:t>★民法</a:t>
            </a:r>
            <a:r>
              <a:rPr kumimoji="1" lang="en-US" altLang="ja-JP" dirty="0" smtClean="0"/>
              <a:t>716</a:t>
            </a:r>
            <a:r>
              <a:rPr kumimoji="1" lang="ja-JP" altLang="en-US" dirty="0" smtClean="0"/>
              <a:t>条の注文者責任，</a:t>
            </a:r>
            <a:endParaRPr kumimoji="1" lang="en-US" altLang="ja-JP" dirty="0" smtClean="0"/>
          </a:p>
          <a:p>
            <a:r>
              <a:rPr kumimoji="1" lang="ja-JP" altLang="en-US" dirty="0" smtClean="0"/>
              <a:t>★民法</a:t>
            </a:r>
            <a:r>
              <a:rPr kumimoji="1" lang="en-US" altLang="ja-JP" dirty="0" smtClean="0"/>
              <a:t>717</a:t>
            </a:r>
            <a:r>
              <a:rPr kumimoji="1" lang="ja-JP" altLang="en-US" dirty="0" smtClean="0"/>
              <a:t>条の土地工作物責任</a:t>
            </a:r>
            <a:endParaRPr kumimoji="1" lang="en-US" altLang="ja-JP" dirty="0" smtClean="0"/>
          </a:p>
          <a:p>
            <a:r>
              <a:rPr kumimoji="1" lang="ja-JP" altLang="en-US" dirty="0" smtClean="0"/>
              <a:t>★民法</a:t>
            </a:r>
            <a:r>
              <a:rPr kumimoji="1" lang="en-US" altLang="ja-JP" dirty="0" smtClean="0"/>
              <a:t>718</a:t>
            </a:r>
            <a:r>
              <a:rPr kumimoji="1" lang="ja-JP" altLang="en-US" dirty="0" smtClean="0"/>
              <a:t>条の動物占有者責任が含まれます。</a:t>
            </a:r>
            <a:endParaRPr kumimoji="1" lang="en-US" altLang="ja-JP" dirty="0" smtClean="0"/>
          </a:p>
          <a:p>
            <a:r>
              <a:rPr kumimoji="1" lang="ja-JP" altLang="en-US" dirty="0" smtClean="0"/>
              <a:t>■それに続く民法</a:t>
            </a:r>
            <a:r>
              <a:rPr kumimoji="1" lang="en-US" altLang="ja-JP" dirty="0" smtClean="0"/>
              <a:t>719</a:t>
            </a:r>
            <a:r>
              <a:rPr kumimoji="1" lang="ja-JP" altLang="en-US" dirty="0" smtClean="0"/>
              <a:t>条は，従来は，特別不法行為として扱われていましたが，この講義では，複数の行為者が競合して生じる共同不法行為の一般法として位置づけています。</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307</a:t>
            </a:fld>
            <a:endParaRPr kumimoji="1" lang="ja-JP" altLang="en-US"/>
          </a:p>
        </p:txBody>
      </p:sp>
    </p:spTree>
    <p:extLst>
      <p:ext uri="{BB962C8B-B14F-4D97-AF65-F5344CB8AC3E}">
        <p14:creationId xmlns:p14="http://schemas.microsoft.com/office/powerpoint/2010/main" val="25755919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不法行為の条文の中で一番適用頻度の高いのは，民法</a:t>
            </a:r>
            <a:r>
              <a:rPr kumimoji="1" lang="en-US" altLang="ja-JP" dirty="0" smtClean="0"/>
              <a:t>709</a:t>
            </a:r>
            <a:r>
              <a:rPr kumimoji="1" lang="ja-JP" altLang="en-US" dirty="0" smtClean="0"/>
              <a:t>条ですが，その適用の条件がすべて満たされているのに，加害者が被害者に損害賠償責任を負わない場合を紹介しました。その理由はなぜでしょうか</a:t>
            </a:r>
            <a:r>
              <a:rPr kumimoji="1" lang="en-US" altLang="ja-JP" dirty="0" smtClean="0"/>
              <a:t>?</a:t>
            </a:r>
            <a:r>
              <a:rPr kumimoji="1" lang="ja-JP" altLang="en-US" dirty="0" smtClean="0"/>
              <a:t>■</a:t>
            </a:r>
            <a:endParaRPr kumimoji="1" lang="en-US" altLang="ja-JP" dirty="0" smtClean="0"/>
          </a:p>
          <a:p>
            <a:r>
              <a:rPr kumimoji="1" lang="ja-JP" altLang="en-US" dirty="0" smtClean="0"/>
              <a:t>★その理由は，不法行為の体系が，第</a:t>
            </a:r>
            <a:r>
              <a:rPr kumimoji="1" lang="en-US" altLang="ja-JP" dirty="0" smtClean="0"/>
              <a:t>1</a:t>
            </a:r>
            <a:r>
              <a:rPr kumimoji="1" lang="ja-JP" altLang="en-US" dirty="0" smtClean="0"/>
              <a:t>に，損害賠償責任を成立させる要件（図の上の部分），★第</a:t>
            </a:r>
            <a:r>
              <a:rPr kumimoji="1" lang="en-US" altLang="ja-JP" dirty="0" smtClean="0"/>
              <a:t>2</a:t>
            </a:r>
            <a:r>
              <a:rPr kumimoji="1" lang="ja-JP" altLang="en-US" dirty="0" smtClean="0"/>
              <a:t>に，成立を妨げる要件（図の右の部分），★第</a:t>
            </a:r>
            <a:r>
              <a:rPr kumimoji="1" lang="en-US" altLang="ja-JP" dirty="0" smtClean="0"/>
              <a:t>3</a:t>
            </a:r>
            <a:r>
              <a:rPr kumimoji="1" lang="ja-JP" altLang="en-US" dirty="0" smtClean="0"/>
              <a:t>に，いったん成立した責任を減少させたり，消滅させたりする要件（図のし下の部分）とから成り立っており，民法</a:t>
            </a:r>
            <a:r>
              <a:rPr kumimoji="1" lang="en-US" altLang="ja-JP" dirty="0" smtClean="0"/>
              <a:t>709</a:t>
            </a:r>
            <a:r>
              <a:rPr kumimoji="1" lang="ja-JP" altLang="en-US" dirty="0" smtClean="0"/>
              <a:t>条は，第</a:t>
            </a:r>
            <a:r>
              <a:rPr kumimoji="1" lang="en-US" altLang="ja-JP" dirty="0" smtClean="0"/>
              <a:t>1</a:t>
            </a:r>
            <a:r>
              <a:rPr kumimoji="1" lang="ja-JP" altLang="en-US" dirty="0" smtClean="0"/>
              <a:t>の要件を規定しているに過ぎないからです。</a:t>
            </a:r>
            <a:endParaRPr kumimoji="1" lang="en-US" altLang="ja-JP" dirty="0" smtClean="0"/>
          </a:p>
          <a:p>
            <a:r>
              <a:rPr kumimoji="1" lang="ja-JP" altLang="en-US" dirty="0" smtClean="0"/>
              <a:t>　たとえ，第</a:t>
            </a:r>
            <a:r>
              <a:rPr kumimoji="1" lang="en-US" altLang="ja-JP" dirty="0" smtClean="0"/>
              <a:t>1</a:t>
            </a:r>
            <a:r>
              <a:rPr kumimoji="1" lang="ja-JP" altLang="en-US" dirty="0" smtClean="0"/>
              <a:t>の要件（民法</a:t>
            </a:r>
            <a:r>
              <a:rPr kumimoji="1" lang="en-US" altLang="ja-JP" dirty="0" smtClean="0"/>
              <a:t>709</a:t>
            </a:r>
            <a:r>
              <a:rPr kumimoji="1" lang="ja-JP" altLang="en-US" dirty="0" smtClean="0"/>
              <a:t>条）をすべて原告が証明しても，第</a:t>
            </a:r>
            <a:r>
              <a:rPr kumimoji="1" lang="en-US" altLang="ja-JP" dirty="0" smtClean="0"/>
              <a:t>2</a:t>
            </a:r>
            <a:r>
              <a:rPr kumimoji="1" lang="ja-JP" altLang="en-US" dirty="0" smtClean="0"/>
              <a:t>の成立障害要件（例えば，民法</a:t>
            </a:r>
            <a:r>
              <a:rPr kumimoji="1" lang="en-US" altLang="ja-JP" dirty="0" smtClean="0"/>
              <a:t>720</a:t>
            </a:r>
            <a:r>
              <a:rPr kumimoji="1" lang="ja-JP" altLang="en-US" dirty="0" smtClean="0"/>
              <a:t>条の正当防衛・緊急避難）が被告によって証明されると，損害賠償責任は成立しません。</a:t>
            </a:r>
            <a:endParaRPr kumimoji="1" lang="en-US" altLang="ja-JP" dirty="0" smtClean="0"/>
          </a:p>
          <a:p>
            <a:r>
              <a:rPr kumimoji="1" lang="ja-JP" altLang="en-US" dirty="0" smtClean="0"/>
              <a:t>　また，損害賠償責任が成立しても，被告が原告の過失を証明すると，損害賠償額が減額されたり（民法</a:t>
            </a:r>
            <a:r>
              <a:rPr kumimoji="1" lang="en-US" altLang="ja-JP" dirty="0" smtClean="0"/>
              <a:t>722</a:t>
            </a:r>
            <a:r>
              <a:rPr kumimoji="1" lang="ja-JP" altLang="en-US" dirty="0" smtClean="0"/>
              <a:t>条</a:t>
            </a:r>
            <a:r>
              <a:rPr kumimoji="1" lang="en-US" altLang="ja-JP" dirty="0" smtClean="0"/>
              <a:t>2</a:t>
            </a:r>
            <a:r>
              <a:rPr kumimoji="1" lang="ja-JP" altLang="en-US" dirty="0" smtClean="0"/>
              <a:t>項の過失そうさい），被告が消滅時効の要件を証明すると，損害賠償請求権が消滅したりします（民法</a:t>
            </a:r>
            <a:r>
              <a:rPr kumimoji="1" lang="en-US" altLang="ja-JP" dirty="0" smtClean="0"/>
              <a:t>724</a:t>
            </a:r>
            <a:r>
              <a:rPr kumimoji="1" lang="ja-JP" altLang="en-US" dirty="0" smtClean="0"/>
              <a:t>条の消滅時効）。</a:t>
            </a:r>
            <a:endParaRPr kumimoji="1" lang="en-US" altLang="ja-JP" dirty="0" smtClean="0"/>
          </a:p>
          <a:p>
            <a:r>
              <a:rPr kumimoji="1" lang="ja-JP" altLang="en-US" dirty="0" smtClean="0"/>
              <a:t>　このように，紛争を法律によって解決するためには，その分野に関する法律効果の発生要件，発生障害要件，消滅要件のすべてについて理解することが必要です。</a:t>
            </a:r>
            <a:endParaRPr kumimoji="1" lang="en-US" altLang="ja-JP" dirty="0" smtClean="0"/>
          </a:p>
          <a:p>
            <a:r>
              <a:rPr kumimoji="1" lang="ja-JP" altLang="en-US" dirty="0" smtClean="0"/>
              <a:t>　このような全体の構造を知るためには，電気回路とかプロセスの流れ図等を作成して，全体を鳥瞰できる工夫をするのが便利です。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308</a:t>
            </a:fld>
            <a:endParaRPr kumimoji="1" lang="ja-JP" altLang="en-US"/>
          </a:p>
        </p:txBody>
      </p:sp>
    </p:spTree>
    <p:extLst>
      <p:ext uri="{BB962C8B-B14F-4D97-AF65-F5344CB8AC3E}">
        <p14:creationId xmlns:p14="http://schemas.microsoft.com/office/powerpoint/2010/main" val="2970101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先に挙げた具体例で，原告が被告に対して損害賠償責任を免れる理由を，不法行為の体系（全体図）の中で示すとどのようになるでしょうか</a:t>
            </a:r>
            <a:r>
              <a:rPr kumimoji="1" lang="en-US" altLang="ja-JP" dirty="0" smtClean="0"/>
              <a:t>?</a:t>
            </a:r>
            <a:r>
              <a:rPr kumimoji="1" lang="ja-JP" altLang="en-US" dirty="0" smtClean="0"/>
              <a:t>■</a:t>
            </a:r>
            <a:endParaRPr kumimoji="1" lang="en-US" altLang="ja-JP" dirty="0" smtClean="0"/>
          </a:p>
          <a:p>
            <a:r>
              <a:rPr kumimoji="1" lang="ja-JP" altLang="en-US" dirty="0" smtClean="0"/>
              <a:t>★具体例の場合，責任の成立要件，すなわち，民法</a:t>
            </a:r>
            <a:r>
              <a:rPr kumimoji="1" lang="en-US" altLang="ja-JP" dirty="0" smtClean="0"/>
              <a:t>709</a:t>
            </a:r>
            <a:r>
              <a:rPr kumimoji="1" lang="ja-JP" altLang="en-US" dirty="0" smtClean="0"/>
              <a:t>条の要件はすべて原告が証明しています。</a:t>
            </a:r>
            <a:endParaRPr kumimoji="1" lang="en-US" altLang="ja-JP" dirty="0" smtClean="0"/>
          </a:p>
          <a:p>
            <a:r>
              <a:rPr kumimoji="1" lang="ja-JP" altLang="en-US" dirty="0" smtClean="0"/>
              <a:t>★しかし，責任の成立を妨げる要件，たとえば，被告が，民法</a:t>
            </a:r>
            <a:r>
              <a:rPr kumimoji="1" lang="en-US" altLang="ja-JP" dirty="0" smtClean="0"/>
              <a:t>713</a:t>
            </a:r>
            <a:r>
              <a:rPr kumimoji="1" lang="ja-JP" altLang="en-US" dirty="0" smtClean="0"/>
              <a:t>条の責任無能力者であることを被告が証明したり，または，被告が，自らの行為が，民法</a:t>
            </a:r>
            <a:r>
              <a:rPr kumimoji="1" lang="en-US" altLang="ja-JP" dirty="0" smtClean="0"/>
              <a:t>720</a:t>
            </a:r>
            <a:r>
              <a:rPr kumimoji="1" lang="ja-JP" altLang="en-US" dirty="0" smtClean="0"/>
              <a:t>条の正当防衛，もしくは，緊急避難に該当していることを証明すると，被告は責任を免れるのです。■</a:t>
            </a:r>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309</a:t>
            </a:fld>
            <a:endParaRPr kumimoji="1" lang="ja-JP" altLang="en-US"/>
          </a:p>
        </p:txBody>
      </p:sp>
    </p:spTree>
    <p:extLst>
      <p:ext uri="{BB962C8B-B14F-4D97-AF65-F5344CB8AC3E}">
        <p14:creationId xmlns:p14="http://schemas.microsoft.com/office/powerpoint/2010/main" val="15719165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★不法行為法の動態的理解の最後に，加害者である被告の行為が民法</a:t>
            </a:r>
            <a:r>
              <a:rPr kumimoji="1" lang="en-US" altLang="ja-JP" dirty="0" smtClean="0"/>
              <a:t>709</a:t>
            </a:r>
            <a:r>
              <a:rPr kumimoji="1" lang="ja-JP" altLang="en-US" dirty="0" smtClean="0"/>
              <a:t>条の成立要件を満たしており，しかも，責任成立の障害要件（民法</a:t>
            </a:r>
            <a:r>
              <a:rPr kumimoji="1" lang="en-US" altLang="ja-JP" dirty="0" smtClean="0"/>
              <a:t>720</a:t>
            </a:r>
            <a:r>
              <a:rPr kumimoji="1" lang="ja-JP" altLang="en-US" dirty="0" smtClean="0"/>
              <a:t>条など）も存在しない場合であっても，被告が責任を負わない場合を説明しておきましょう。■</a:t>
            </a:r>
            <a:endParaRPr kumimoji="1" lang="en-US" altLang="ja-JP" dirty="0" smtClean="0"/>
          </a:p>
          <a:p>
            <a:r>
              <a:rPr kumimoji="1" lang="ja-JP" altLang="en-US" dirty="0" smtClean="0"/>
              <a:t>★被害者である原告が，★加害者を知ってから</a:t>
            </a:r>
            <a:r>
              <a:rPr kumimoji="1" lang="en-US" altLang="ja-JP" dirty="0" smtClean="0"/>
              <a:t>3</a:t>
            </a:r>
            <a:r>
              <a:rPr kumimoji="1" lang="ja-JP" altLang="en-US" dirty="0" smtClean="0"/>
              <a:t>年間，または，事故が発生してから</a:t>
            </a:r>
            <a:r>
              <a:rPr kumimoji="1" lang="en-US" altLang="ja-JP" dirty="0" smtClean="0"/>
              <a:t>20</a:t>
            </a:r>
            <a:r>
              <a:rPr kumimoji="1" lang="ja-JP" altLang="en-US" dirty="0" smtClean="0"/>
              <a:t>年間，訴えを提起しないと，★損害賠償請求権は，民法</a:t>
            </a:r>
            <a:r>
              <a:rPr kumimoji="1" lang="en-US" altLang="ja-JP" dirty="0" smtClean="0"/>
              <a:t>724</a:t>
            </a:r>
            <a:r>
              <a:rPr kumimoji="1" lang="ja-JP" altLang="en-US" dirty="0" smtClean="0"/>
              <a:t>条が適用され，時効によって消滅します。</a:t>
            </a:r>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310</a:t>
            </a:fld>
            <a:endParaRPr kumimoji="1" lang="ja-JP" altLang="en-US"/>
          </a:p>
        </p:txBody>
      </p:sp>
    </p:spTree>
    <p:extLst>
      <p:ext uri="{BB962C8B-B14F-4D97-AF65-F5344CB8AC3E}">
        <p14:creationId xmlns:p14="http://schemas.microsoft.com/office/powerpoint/2010/main" val="40429751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t>■人格とは何でしょうか</a:t>
            </a:r>
            <a:r>
              <a:rPr kumimoji="1" lang="en-US" altLang="ja-JP" sz="1400" dirty="0" smtClean="0"/>
              <a:t>?</a:t>
            </a:r>
            <a:r>
              <a:rPr kumimoji="1" lang="ja-JP" altLang="en-US" sz="1400" dirty="0" smtClean="0"/>
              <a:t>　人の性格として，生まれつきのものなのでしょうか</a:t>
            </a:r>
            <a:r>
              <a:rPr kumimoji="1" lang="en-US" altLang="ja-JP" sz="1400" dirty="0" smtClean="0"/>
              <a:t>?</a:t>
            </a:r>
            <a:r>
              <a:rPr kumimoji="1" lang="ja-JP" altLang="en-US" sz="1400" dirty="0" smtClean="0"/>
              <a:t>■</a:t>
            </a:r>
            <a:endParaRPr kumimoji="1" lang="en-US" altLang="ja-JP" sz="1400" dirty="0" smtClean="0"/>
          </a:p>
          <a:p>
            <a:r>
              <a:rPr kumimoji="1" lang="ja-JP" altLang="en-US" sz="1400" dirty="0" smtClean="0"/>
              <a:t>★人格とは，生まれつきのものではなく，</a:t>
            </a:r>
            <a:r>
              <a:rPr lang="ja-JP" altLang="en-US" sz="1200" dirty="0" smtClean="0"/>
              <a:t>習慣化された行動として，無意識になされる行動に対する評価のことをいいます。</a:t>
            </a:r>
            <a:endParaRPr lang="en-US" altLang="ja-JP" sz="1200" dirty="0" smtClean="0"/>
          </a:p>
          <a:p>
            <a:r>
              <a:rPr lang="ja-JP" altLang="en-US" sz="1200" dirty="0" smtClean="0"/>
              <a:t>■人格は，無意識にでも行えるように，何度も繰り返して習慣づけることによって，形成されるものです。四角</a:t>
            </a:r>
            <a:endParaRPr lang="en-US" altLang="ja-JP" sz="1200" dirty="0" smtClean="0"/>
          </a:p>
          <a:p>
            <a:r>
              <a:rPr kumimoji="1" lang="ja-JP" altLang="en-US" sz="1200" dirty="0" smtClean="0"/>
              <a:t>★</a:t>
            </a:r>
            <a:r>
              <a:rPr kumimoji="1" lang="ja-JP" altLang="en-US" sz="1400" dirty="0" smtClean="0"/>
              <a:t>品格とは，高い評価を得ることのできる人格です。組織のリーダーになるためには，人格が高潔，すなわち，品格のある人でなければなりません。困ったときに援助がなされるかどうかは，リーダーの品格に左右されます。</a:t>
            </a:r>
            <a:endParaRPr kumimoji="1" lang="en-US" altLang="ja-JP" sz="1400" dirty="0" smtClean="0"/>
          </a:p>
          <a:p>
            <a:r>
              <a:rPr kumimoji="1" lang="ja-JP" altLang="en-US" sz="1400" dirty="0" smtClean="0"/>
              <a:t>■人格はどのようにして形成されるのでしょうか</a:t>
            </a:r>
            <a:r>
              <a:rPr kumimoji="1" lang="en-US" altLang="ja-JP" sz="1400" dirty="0" smtClean="0"/>
              <a:t>?</a:t>
            </a:r>
            <a:r>
              <a:rPr kumimoji="1" lang="ja-JP" altLang="en-US" sz="1400" dirty="0" smtClean="0"/>
              <a:t>■</a:t>
            </a:r>
            <a:endParaRPr kumimoji="1" lang="en-US" altLang="ja-JP" sz="1400" dirty="0" smtClean="0"/>
          </a:p>
          <a:p>
            <a:r>
              <a:rPr kumimoji="1" lang="ja-JP" altLang="en-US" sz="1400" dirty="0" smtClean="0"/>
              <a:t>★人格は，人生の</a:t>
            </a:r>
            <a:r>
              <a:rPr lang="ja-JP" altLang="en-US" sz="1200" dirty="0" smtClean="0"/>
              <a:t>目標を立て，目標達成の評価基準を決めて，達成度を見ながら，目標に向かって持続的な努力をすることによって形成されます。■</a:t>
            </a:r>
            <a:endParaRPr lang="en-US" altLang="ja-JP" sz="1200" dirty="0" smtClean="0"/>
          </a:p>
          <a:p>
            <a:r>
              <a:rPr lang="ja-JP" altLang="en-US" sz="1200" dirty="0" smtClean="0"/>
              <a:t>★意識して習慣化された行動は，とっさのときにも，無意識に出てくるので，とってつけた行動とは異なり，化けの皮がはがれるという心配もありません。</a:t>
            </a:r>
            <a:endParaRPr kumimoji="1" lang="ja-JP" altLang="en-US" sz="1200" dirty="0" smtClean="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311</a:t>
            </a:fld>
            <a:endParaRPr kumimoji="1" lang="ja-JP" altLang="en-US"/>
          </a:p>
        </p:txBody>
      </p:sp>
    </p:spTree>
    <p:extLst>
      <p:ext uri="{BB962C8B-B14F-4D97-AF65-F5344CB8AC3E}">
        <p14:creationId xmlns:p14="http://schemas.microsoft.com/office/powerpoint/2010/main" val="30372331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★人間は，誰でも幸せを望みます。幸せは，他人と喜びや悲しみを分かち合うことによって生じます。</a:t>
            </a:r>
            <a:endParaRPr kumimoji="1" lang="en-US" altLang="ja-JP" dirty="0" smtClean="0"/>
          </a:p>
          <a:p>
            <a:r>
              <a:rPr kumimoji="1" lang="ja-JP" altLang="en-US" dirty="0" smtClean="0"/>
              <a:t>★幸せになるためには，「自分だけ幸せになればよい」とか，「他人の不幸せは自分の幸せ」と考えるヒトになるのではなく，ヒトと▲喜びと悲しみを分かち合える人格を形成することが必要です。</a:t>
            </a:r>
            <a:endParaRPr kumimoji="1" lang="en-US" altLang="ja-JP" dirty="0" smtClean="0"/>
          </a:p>
          <a:p>
            <a:r>
              <a:rPr kumimoji="1" lang="ja-JP" altLang="en-US" dirty="0" smtClean="0"/>
              <a:t>★他人と喜びや悲しみを分かち合うヒトになる第１のステップは，自分を大切に思う心を養うことです。人の真似をするのではなく，自分の内なる声，良心の声を意識し，良心の声に褒めてもらえる行動をするように習慣づけることが大切です。良心との対話を日記につけることによって，その習慣を定着させ，自尊心を育てることができます。</a:t>
            </a:r>
            <a:endParaRPr kumimoji="1" lang="en-US" altLang="ja-JP" dirty="0" smtClean="0"/>
          </a:p>
          <a:p>
            <a:r>
              <a:rPr kumimoji="1" lang="ja-JP" altLang="en-US" dirty="0" smtClean="0"/>
              <a:t>★人格形成の第</a:t>
            </a:r>
            <a:r>
              <a:rPr kumimoji="1" lang="en-US" altLang="ja-JP" dirty="0" smtClean="0"/>
              <a:t>2</a:t>
            </a:r>
            <a:r>
              <a:rPr kumimoji="1" lang="ja-JP" altLang="en-US" dirty="0" smtClean="0"/>
              <a:t>のステップは，長い人生の目標にせよ，試験の合格などの短期の目標にせよ，目標を設定し，それを評価する尺度を用意することです。</a:t>
            </a:r>
            <a:endParaRPr kumimoji="1" lang="en-US" altLang="ja-JP" dirty="0" smtClean="0"/>
          </a:p>
          <a:p>
            <a:r>
              <a:rPr kumimoji="1" lang="ja-JP" altLang="en-US" dirty="0" smtClean="0"/>
              <a:t>　例えば，ダイエットをしたいというときには，食事を制限するのではなく，毎日，</a:t>
            </a:r>
            <a:r>
              <a:rPr kumimoji="1" lang="en-US" altLang="ja-JP" dirty="0" smtClean="0"/>
              <a:t>500</a:t>
            </a:r>
            <a:r>
              <a:rPr kumimoji="1" lang="ja-JP" altLang="en-US" dirty="0" smtClean="0"/>
              <a:t>グラムの違いがわかる体重計に乗り，その記録をつけ続けることが最も効果があるといわれています。</a:t>
            </a:r>
            <a:endParaRPr kumimoji="1" lang="en-US" altLang="ja-JP" dirty="0" smtClean="0"/>
          </a:p>
          <a:p>
            <a:r>
              <a:rPr kumimoji="1" lang="ja-JP" altLang="en-US" dirty="0" smtClean="0"/>
              <a:t>　夢をもち，その夢に近づくための目標の達成度が目に見えるようにする評価基準があると，ヒトは，つらい作業でも，耐えることができるのです。</a:t>
            </a:r>
            <a:endParaRPr kumimoji="1" lang="en-US" altLang="ja-JP" dirty="0" smtClean="0"/>
          </a:p>
          <a:p>
            <a:r>
              <a:rPr kumimoji="1" lang="ja-JP" altLang="en-US" dirty="0" smtClean="0"/>
              <a:t>★もちろん，そのような地道な作業を続けても，結果が達成できないことがあります。その場合にも，失敗と挫折を乗り越えることが大切です。</a:t>
            </a:r>
            <a:endParaRPr kumimoji="1" lang="en-US" altLang="ja-JP" dirty="0" smtClean="0"/>
          </a:p>
          <a:p>
            <a:r>
              <a:rPr kumimoji="1" lang="ja-JP" altLang="en-US" dirty="0" smtClean="0"/>
              <a:t>　失敗したときは，▲「人間は，失敗からしか学べない」▲という言葉を思い出し，それは，成功への一歩だと考えましょう。失敗を恐れず，失敗しても，それを素直に受け止めるとともに，失敗の原因を究明し，同じ失敗をしないように改善をしたり，目標を修正しながら，夢を追い続けていけば，いつかは夢に近づくことができます。</a:t>
            </a:r>
            <a:endParaRPr kumimoji="1" lang="en-US" altLang="ja-JP"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312</a:t>
            </a:fld>
            <a:endParaRPr kumimoji="1" lang="ja-JP" altLang="en-US"/>
          </a:p>
        </p:txBody>
      </p:sp>
    </p:spTree>
    <p:extLst>
      <p:ext uri="{BB962C8B-B14F-4D97-AF65-F5344CB8AC3E}">
        <p14:creationId xmlns:p14="http://schemas.microsoft.com/office/powerpoint/2010/main" val="40441596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★日本人は，欧米の人々に比べて，▲同調圧力▲に弱いといわれています。これを克服することが，民主義の前提としての能動的な市民の条件となります。それは，なぜでしょうか</a:t>
            </a:r>
            <a:r>
              <a:rPr kumimoji="1" lang="en-US" altLang="ja-JP" dirty="0" smtClean="0"/>
              <a:t>?</a:t>
            </a:r>
            <a:r>
              <a:rPr kumimoji="1" lang="ja-JP" altLang="en-US" dirty="0" smtClean="0"/>
              <a:t>■</a:t>
            </a:r>
            <a:endParaRPr kumimoji="1" lang="en-US" altLang="ja-JP" dirty="0" smtClean="0"/>
          </a:p>
          <a:p>
            <a:r>
              <a:rPr kumimoji="1" lang="ja-JP" altLang="en-US" dirty="0" smtClean="0"/>
              <a:t>■日本人は，「皆さんもされていますよ」といわれると，つい同じようにしてしまう傾向があります。多くの人が賛成することには，自分も賛成するという傾向が強いのです。■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★確かに，</a:t>
            </a:r>
            <a:r>
              <a:rPr lang="ja-JP" altLang="en-US" sz="1200" dirty="0" smtClean="0"/>
              <a:t>正しい観察によって得られた事実からしっかりした論理展開によって導き出された結論には，多くの人が賛成するので，</a:t>
            </a:r>
            <a:r>
              <a:rPr lang="ja-JP" altLang="en-US" sz="1200" b="1" dirty="0" smtClean="0">
                <a:solidFill>
                  <a:srgbClr val="002060"/>
                </a:solidFill>
              </a:rPr>
              <a:t>正しいことと多くの人が賛成することには相関関係があります</a:t>
            </a:r>
            <a:r>
              <a:rPr lang="ja-JP" altLang="en-US" sz="1200" dirty="0" smtClean="0">
                <a:solidFill>
                  <a:schemeClr val="tx2"/>
                </a:solidFill>
              </a:rPr>
              <a:t>。</a:t>
            </a:r>
            <a:r>
              <a:rPr lang="ja-JP" altLang="en-US" sz="1200" dirty="0" smtClean="0"/>
              <a:t>つまり，「</a:t>
            </a:r>
            <a:r>
              <a:rPr lang="ja-JP" altLang="en-US" sz="1200" b="1" dirty="0" smtClean="0">
                <a:solidFill>
                  <a:srgbClr val="002060"/>
                </a:solidFill>
              </a:rPr>
              <a:t>賛成する人の数が多ければそれは正しい可能性が高い」</a:t>
            </a:r>
            <a:r>
              <a:rPr lang="ja-JP" altLang="en-US" sz="1200" b="0" dirty="0" smtClean="0">
                <a:solidFill>
                  <a:srgbClr val="002060"/>
                </a:solidFill>
              </a:rPr>
              <a:t>のです。</a:t>
            </a:r>
            <a:endParaRPr lang="en-US" altLang="ja-JP" sz="1200" b="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rgbClr val="002060"/>
                </a:solidFill>
              </a:rPr>
              <a:t>★しかし，それを逆にして，</a:t>
            </a:r>
            <a:r>
              <a:rPr lang="ja-JP" altLang="en-US" sz="1200" b="1" dirty="0" smtClean="0">
                <a:solidFill>
                  <a:srgbClr val="002060"/>
                </a:solidFill>
              </a:rPr>
              <a:t>「賛成する人が多いから賛成しておこう」と思って賛成している人が多いと</a:t>
            </a:r>
            <a:r>
              <a:rPr lang="ja-JP" altLang="en-US" sz="1200" b="1" dirty="0" smtClean="0">
                <a:solidFill>
                  <a:schemeClr val="tx2"/>
                </a:solidFill>
              </a:rPr>
              <a:t>，</a:t>
            </a:r>
            <a:r>
              <a:rPr lang="ja-JP" altLang="en-US" sz="1200" dirty="0" smtClean="0"/>
              <a:t>そのような人の一票は，他人の意見のコピーなので，その人の一票を単純に一票としてカウントできなくなり，民主主義の多数決原理が機能しなくなってしまうのです。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a:t>
            </a:r>
            <a:r>
              <a:rPr lang="ja-JP" altLang="en-US" sz="1200" b="1" dirty="0" smtClean="0">
                <a:solidFill>
                  <a:srgbClr val="FF0000"/>
                </a:solidFill>
              </a:rPr>
              <a:t>多くの人が賛成しているから正しい</a:t>
            </a:r>
            <a:r>
              <a:rPr lang="ja-JP" altLang="en-US" sz="1200" dirty="0" smtClean="0"/>
              <a:t>」という考え方をもとに賛成してしまうことは，</a:t>
            </a:r>
            <a:r>
              <a:rPr lang="ja-JP" altLang="en-US" sz="1200" b="1" dirty="0" smtClean="0">
                <a:solidFill>
                  <a:srgbClr val="FF0000"/>
                </a:solidFill>
              </a:rPr>
              <a:t>誤った結論を導く可能性を増大させる</a:t>
            </a:r>
            <a:r>
              <a:rPr lang="ja-JP" altLang="en-US" sz="1200" dirty="0" smtClean="0"/>
              <a:t>だけです。この考え方は自己矛盾を含んでいます。だからこそ，多くの人が賛成しているから正しいという論理は，たとえその結論が正しくても，使ってはいけないのです。</a:t>
            </a:r>
            <a:endParaRPr lang="en-US" altLang="ja-JP" sz="1200" dirty="0" smtClean="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313</a:t>
            </a:fld>
            <a:endParaRPr kumimoji="1" lang="ja-JP" altLang="en-US"/>
          </a:p>
        </p:txBody>
      </p:sp>
    </p:spTree>
    <p:extLst>
      <p:ext uri="{BB962C8B-B14F-4D97-AF65-F5344CB8AC3E}">
        <p14:creationId xmlns:p14="http://schemas.microsoft.com/office/powerpoint/2010/main" val="197437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民法において，“</a:t>
            </a:r>
            <a:r>
              <a:rPr kumimoji="1" lang="en-US" altLang="ja-JP" dirty="0" smtClean="0"/>
              <a:t>Do for others</a:t>
            </a:r>
            <a:r>
              <a:rPr kumimoji="1" lang="ja-JP" altLang="en-US" dirty="0" smtClean="0"/>
              <a:t>”が規定されている民法</a:t>
            </a:r>
            <a:r>
              <a:rPr kumimoji="1" lang="en-US" altLang="ja-JP" dirty="0" smtClean="0"/>
              <a:t>697</a:t>
            </a:r>
            <a:r>
              <a:rPr kumimoji="1" lang="ja-JP" altLang="en-US" dirty="0" smtClean="0"/>
              <a:t>条の立法理由は，何だったのでしょうか</a:t>
            </a:r>
            <a:r>
              <a:rPr kumimoji="1" lang="en-US" altLang="ja-JP" dirty="0" smtClean="0"/>
              <a:t>?</a:t>
            </a:r>
            <a:r>
              <a:rPr kumimoji="1" lang="ja-JP" altLang="en-US" dirty="0" smtClean="0"/>
              <a:t>■</a:t>
            </a:r>
            <a:endParaRPr kumimoji="1" lang="en-US" altLang="ja-JP" dirty="0" smtClean="0"/>
          </a:p>
          <a:p>
            <a:r>
              <a:rPr kumimoji="1" lang="ja-JP" altLang="en-US" dirty="0" smtClean="0"/>
              <a:t>　六法で民法</a:t>
            </a:r>
            <a:r>
              <a:rPr kumimoji="1" lang="en-US" altLang="ja-JP" dirty="0" smtClean="0"/>
              <a:t>697</a:t>
            </a:r>
            <a:r>
              <a:rPr kumimoji="1" lang="ja-JP" altLang="en-US" dirty="0" smtClean="0"/>
              <a:t>条の条文を参照しつつ，立法理由書を読んでみましょう。</a:t>
            </a:r>
            <a:endParaRPr kumimoji="1" lang="en-US" altLang="ja-JP" dirty="0" smtClean="0"/>
          </a:p>
          <a:p>
            <a:r>
              <a:rPr kumimoji="1" lang="ja-JP" altLang="en-US" dirty="0" smtClean="0"/>
              <a:t>　民法</a:t>
            </a:r>
            <a:r>
              <a:rPr kumimoji="1" lang="en-US" altLang="ja-JP" dirty="0" smtClean="0"/>
              <a:t>697</a:t>
            </a:r>
            <a:r>
              <a:rPr kumimoji="1" lang="ja-JP" altLang="en-US" dirty="0" smtClean="0"/>
              <a:t>条の立法理由は，以下のように書かれています。■</a:t>
            </a:r>
            <a:endParaRPr kumimoji="1" lang="en-US" altLang="ja-JP" dirty="0" smtClean="0"/>
          </a:p>
          <a:p>
            <a:pPr>
              <a:lnSpc>
                <a:spcPct val="100000"/>
              </a:lnSpc>
            </a:pPr>
            <a:r>
              <a:rPr lang="ja-JP" altLang="en-US" dirty="0"/>
              <a:t>★本条第</a:t>
            </a:r>
            <a:r>
              <a:rPr lang="en-US" altLang="ja-JP" dirty="0"/>
              <a:t>2</a:t>
            </a:r>
            <a:r>
              <a:rPr lang="ja-JP" altLang="en-US" dirty="0"/>
              <a:t>項は，管理の方法に付き本人の意思が管理者に明白なるか又は之を推知することを得る場合においては，</a:t>
            </a:r>
            <a:r>
              <a:rPr lang="ja-JP" altLang="en-US" b="1" dirty="0">
                <a:solidFill>
                  <a:schemeClr val="tx2"/>
                </a:solidFill>
              </a:rPr>
              <a:t>第</a:t>
            </a:r>
            <a:r>
              <a:rPr lang="en-US" altLang="ja-JP" b="1" dirty="0">
                <a:solidFill>
                  <a:schemeClr val="tx2"/>
                </a:solidFill>
              </a:rPr>
              <a:t>1</a:t>
            </a:r>
            <a:r>
              <a:rPr lang="ja-JP" altLang="en-US" b="1" dirty="0">
                <a:solidFill>
                  <a:schemeClr val="tx2"/>
                </a:solidFill>
              </a:rPr>
              <a:t>項に規定する所の管理の方法によらずして，むしろ，本人の意思に従い</a:t>
            </a:r>
            <a:r>
              <a:rPr lang="ja-JP" altLang="en-US" dirty="0"/>
              <a:t>管理をなすべきことを規定し，</a:t>
            </a:r>
            <a:endParaRPr lang="en-US" altLang="ja-JP" dirty="0"/>
          </a:p>
          <a:p>
            <a:pPr>
              <a:lnSpc>
                <a:spcPct val="100000"/>
              </a:lnSpc>
            </a:pPr>
            <a:r>
              <a:rPr lang="ja-JP" altLang="en-US" dirty="0"/>
              <a:t>★事務管理の名義を以て濫りに他人の事務に干渉し，</a:t>
            </a:r>
            <a:r>
              <a:rPr lang="ja-JP" altLang="en-US" b="1" dirty="0">
                <a:solidFill>
                  <a:srgbClr val="FF0000"/>
                </a:solidFill>
              </a:rPr>
              <a:t>本人の欲せざることを行うこと▲なからし</a:t>
            </a:r>
            <a:r>
              <a:rPr lang="ja-JP" altLang="en-US" b="1" dirty="0">
                <a:solidFill>
                  <a:schemeClr val="tx2"/>
                </a:solidFill>
              </a:rPr>
              <a:t>む</a:t>
            </a:r>
            <a:r>
              <a:rPr lang="ja-JP" altLang="en-US" b="1" dirty="0" err="1">
                <a:solidFill>
                  <a:schemeClr val="tx2"/>
                </a:solidFill>
              </a:rPr>
              <a:t>る</a:t>
            </a:r>
            <a:r>
              <a:rPr lang="ja-JP" altLang="en-US" dirty="0"/>
              <a:t>ものにして，</a:t>
            </a:r>
            <a:endParaRPr lang="en-US" altLang="ja-JP" dirty="0"/>
          </a:p>
          <a:p>
            <a:pPr>
              <a:lnSpc>
                <a:spcPct val="100000"/>
              </a:lnSpc>
            </a:pPr>
            <a:r>
              <a:rPr lang="ja-JP" altLang="en-US" b="1" dirty="0">
                <a:solidFill>
                  <a:srgbClr val="FF0000"/>
                </a:solidFill>
              </a:rPr>
              <a:t>★本人の意思に反するも，なおかつ，この者に利益なりとして，その事務に干渉するがごとき</a:t>
            </a:r>
            <a:r>
              <a:rPr lang="ja-JP" altLang="en-US" dirty="0"/>
              <a:t>は，</a:t>
            </a:r>
            <a:r>
              <a:rPr lang="ja-JP" altLang="en-US" b="1" dirty="0">
                <a:solidFill>
                  <a:srgbClr val="FF0000"/>
                </a:solidFill>
              </a:rPr>
              <a:t>事務管理の立法の本旨に反し</a:t>
            </a:r>
            <a:r>
              <a:rPr lang="ja-JP" altLang="en-US" dirty="0"/>
              <a:t>，むしろ▲不当利得の規定に▲従</a:t>
            </a:r>
            <a:r>
              <a:rPr lang="ja-JP" altLang="en-US" dirty="0" err="1"/>
              <a:t>わ</a:t>
            </a:r>
            <a:r>
              <a:rPr lang="ja-JP" altLang="en-US" dirty="0"/>
              <a:t>しむべきもの▲というべし。</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F9BC9BB0-60D3-47A4-AF1F-18992473E97B}"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9</a:t>
            </a:fld>
            <a:endParaRPr kumimoji="1" lang="ja-JP" altLang="en-US"/>
          </a:p>
        </p:txBody>
      </p:sp>
    </p:spTree>
    <p:extLst>
      <p:ext uri="{BB962C8B-B14F-4D97-AF65-F5344CB8AC3E}">
        <p14:creationId xmlns:p14="http://schemas.microsoft.com/office/powerpoint/2010/main" val="21070805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★わが国の人々が大切にしてきた伝統的な精神は，「和の精神」だといわれています。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■しかし，</a:t>
            </a:r>
            <a:r>
              <a:rPr lang="ja-JP" altLang="en-US" sz="1200" dirty="0" smtClean="0"/>
              <a:t>論語に「</a:t>
            </a:r>
            <a:r>
              <a:rPr lang="ja-JP" altLang="en-US" sz="1200" b="1" dirty="0" smtClean="0">
                <a:solidFill>
                  <a:schemeClr val="tx2"/>
                </a:solidFill>
              </a:rPr>
              <a:t>君子は和して同ぜず，</a:t>
            </a:r>
            <a:r>
              <a:rPr lang="ja-JP" altLang="en-US" sz="1200" b="1" dirty="0" smtClean="0">
                <a:solidFill>
                  <a:srgbClr val="FF0000"/>
                </a:solidFill>
              </a:rPr>
              <a:t>ショウジンは同じて和せず</a:t>
            </a:r>
            <a:r>
              <a:rPr lang="ja-JP" altLang="en-US" sz="1200" dirty="0" smtClean="0"/>
              <a:t>」とされているように，「和の精神」と，</a:t>
            </a:r>
            <a:r>
              <a:rPr lang="ja-JP" altLang="en-US" sz="1200" b="1" dirty="0" smtClean="0">
                <a:solidFill>
                  <a:srgbClr val="FF0000"/>
                </a:solidFill>
                <a:hlinkClick r:id="rId3" action="ppaction://hlinksldjump"/>
              </a:rPr>
              <a:t>多数の人がそうしているから正しい</a:t>
            </a:r>
            <a:r>
              <a:rPr lang="ja-JP" altLang="en-US" sz="1200" dirty="0" smtClean="0"/>
              <a:t>と考えて</a:t>
            </a:r>
            <a:r>
              <a:rPr lang="ja-JP" altLang="en-US" sz="1200" b="1" dirty="0" smtClean="0">
                <a:solidFill>
                  <a:srgbClr val="FF0000"/>
                </a:solidFill>
                <a:hlinkClick r:id="rId4" action="ppaction://hlinksldjump"/>
              </a:rPr>
              <a:t>同じ行動をする</a:t>
            </a:r>
            <a:r>
              <a:rPr lang="ja-JP" altLang="en-US" sz="1200" dirty="0" smtClean="0"/>
              <a:t>ことを意味する</a:t>
            </a:r>
            <a:r>
              <a:rPr kumimoji="1" lang="ja-JP" altLang="en-US" dirty="0" smtClean="0"/>
              <a:t>「付和雷同」とは異なります。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lang="ja-JP" altLang="en-US" sz="1200" dirty="0" smtClean="0"/>
              <a:t>十七条の憲法の第</a:t>
            </a:r>
            <a:r>
              <a:rPr lang="en-US" altLang="ja-JP" sz="1200" dirty="0" smtClean="0"/>
              <a:t>1</a:t>
            </a:r>
            <a:r>
              <a:rPr lang="ja-JP" altLang="en-US" sz="1200" dirty="0" smtClean="0"/>
              <a:t>条（わをもって貴しとなす）には，出典が「孔子」と書かれています。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★この規定は，おそらく，論語の「</a:t>
            </a:r>
            <a:r>
              <a:rPr lang="ja-JP" altLang="en-US" sz="1200" b="1" dirty="0" smtClean="0">
                <a:solidFill>
                  <a:schemeClr val="tx2"/>
                </a:solidFill>
              </a:rPr>
              <a:t>君子は和して同ぜず，</a:t>
            </a:r>
            <a:r>
              <a:rPr lang="ja-JP" altLang="en-US" sz="1200" b="1" dirty="0" smtClean="0">
                <a:solidFill>
                  <a:srgbClr val="FF0000"/>
                </a:solidFill>
              </a:rPr>
              <a:t>ショウジンは同じて和せず</a:t>
            </a:r>
            <a:r>
              <a:rPr lang="ja-JP" altLang="en-US" sz="1200" dirty="0" smtClean="0"/>
              <a:t>」を意識して起草されたものと思われます。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★「わ」と区別される「同」とは，「</a:t>
            </a:r>
            <a:r>
              <a:rPr lang="ja-JP" altLang="en-US" sz="1200" b="1" dirty="0" smtClean="0">
                <a:solidFill>
                  <a:srgbClr val="FF0000"/>
                </a:solidFill>
              </a:rPr>
              <a:t>付和雷同</a:t>
            </a:r>
            <a:r>
              <a:rPr lang="ja-JP" altLang="en-US" sz="1200" dirty="0" smtClean="0"/>
              <a:t>」のことであり，自分の考えではなく，</a:t>
            </a:r>
            <a:r>
              <a:rPr lang="ja-JP" altLang="en-US" sz="1200" b="1" dirty="0" smtClean="0">
                <a:solidFill>
                  <a:srgbClr val="FF0000"/>
                </a:solidFill>
                <a:hlinkClick r:id="rId5" action="ppaction://hlinksldjump"/>
              </a:rPr>
              <a:t>多数の人がそうしているから正しい</a:t>
            </a:r>
            <a:r>
              <a:rPr lang="ja-JP" altLang="en-US" sz="1200" dirty="0" smtClean="0"/>
              <a:t>と考えて</a:t>
            </a:r>
            <a:r>
              <a:rPr lang="ja-JP" altLang="en-US" sz="1200" b="1" dirty="0" smtClean="0">
                <a:solidFill>
                  <a:srgbClr val="FF0000"/>
                </a:solidFill>
                <a:hlinkClick r:id="rId6" action="ppaction://hlinksldjump"/>
              </a:rPr>
              <a:t>同じ行動をする</a:t>
            </a:r>
            <a:r>
              <a:rPr lang="ja-JP" altLang="en-US" sz="1200" dirty="0" smtClean="0"/>
              <a:t>ことを意味します。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★しかし，「多数の人が賛成しているから正しい」という論理は，多数決の原理を破壊する考え方なので，論拠として使うことはできないのです 。</a:t>
            </a:r>
            <a:endParaRPr kumimoji="1" lang="ja-JP"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2015/4/7</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314</a:t>
            </a:fld>
            <a:endParaRPr kumimoji="1" lang="ja-JP" altLang="en-US"/>
          </a:p>
        </p:txBody>
      </p:sp>
    </p:spTree>
    <p:extLst>
      <p:ext uri="{BB962C8B-B14F-4D97-AF65-F5344CB8AC3E}">
        <p14:creationId xmlns:p14="http://schemas.microsoft.com/office/powerpoint/2010/main" val="12007150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★教科書で「わ」の精神が紹介されるとき，必ず，以下の引用で終わっています。</a:t>
            </a:r>
            <a:endParaRPr kumimoji="1" lang="en-US" altLang="ja-JP" dirty="0" smtClean="0"/>
          </a:p>
          <a:p>
            <a:r>
              <a:rPr kumimoji="1" lang="ja-JP" altLang="en-US" dirty="0" smtClean="0"/>
              <a:t>★「</a:t>
            </a:r>
            <a:r>
              <a:rPr lang="ja-JP" altLang="en-US" sz="1200" b="1" dirty="0" smtClean="0">
                <a:solidFill>
                  <a:schemeClr val="tx2"/>
                </a:solidFill>
              </a:rPr>
              <a:t>和をもってとうとしとなし</a:t>
            </a:r>
            <a:r>
              <a:rPr lang="ja-JP" altLang="en-US" sz="1200" dirty="0" smtClean="0"/>
              <a:t>，さからうことなきを宗とせよ</a:t>
            </a:r>
            <a:r>
              <a:rPr kumimoji="1" lang="ja-JP" altLang="en-US" dirty="0" smtClean="0"/>
              <a:t>」です。</a:t>
            </a:r>
            <a:endParaRPr kumimoji="1" lang="en-US" altLang="ja-JP" dirty="0" smtClean="0"/>
          </a:p>
          <a:p>
            <a:r>
              <a:rPr kumimoji="1" lang="ja-JP" altLang="en-US" dirty="0" smtClean="0"/>
              <a:t>■その続きが引用されることは，めったにありません。</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★しかし，「</a:t>
            </a:r>
            <a:r>
              <a:rPr kumimoji="1" lang="ja-JP" altLang="en-US" dirty="0" err="1" smtClean="0"/>
              <a:t>わの</a:t>
            </a:r>
            <a:r>
              <a:rPr kumimoji="1" lang="ja-JP" altLang="en-US" dirty="0" smtClean="0"/>
              <a:t>精神」を知るには，最後の段落，すなわち，</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lang="ja-JP" altLang="en-US" sz="1800" b="1" dirty="0" smtClean="0">
                <a:solidFill>
                  <a:schemeClr val="tx2"/>
                </a:solidFill>
              </a:rPr>
              <a:t>かみやわらぎ，しもむつびて，事を論ずるにかなうときは，すなわちジリ，おのずからつうず。何事かならざらん。</a:t>
            </a:r>
            <a:r>
              <a:rPr kumimoji="1" lang="ja-JP" altLang="en-US" dirty="0" smtClean="0"/>
              <a:t>」という箇所こそが必要不可欠なのです。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★「和」の精神は，論争をやめさせるものではなく，論争ができる環境を整えるためのものです。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★つまり，上に立つ者は，下の者が自分と意見が違うからといって，決して怒ってはならない，下の者も，上から怒られたからといって，黙ってはならないのです。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★誰もが，自由に意見を述べることのできる穏やかな環境を整えることこそが「わ」なのです。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ja-JP" altLang="en-US" dirty="0" err="1" smtClean="0"/>
              <a:t>わの</a:t>
            </a:r>
            <a:r>
              <a:rPr kumimoji="1" lang="ja-JP" altLang="en-US" dirty="0" smtClean="0"/>
              <a:t>精神のもとで，皆が「輪」になって，上下の差を意識せず，とことんまで議論すれば，最も道理に適う結論を得ることができるというのが，「和の精神」なのです。</a:t>
            </a:r>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2015/4/7</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315</a:t>
            </a:fld>
            <a:endParaRPr kumimoji="1" lang="ja-JP" altLang="en-US"/>
          </a:p>
        </p:txBody>
      </p:sp>
    </p:spTree>
    <p:extLst>
      <p:ext uri="{BB962C8B-B14F-4D97-AF65-F5344CB8AC3E}">
        <p14:creationId xmlns:p14="http://schemas.microsoft.com/office/powerpoint/2010/main" val="17475249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これで，債権総論</a:t>
            </a:r>
            <a:r>
              <a:rPr kumimoji="1" lang="en-US" altLang="ja-JP" dirty="0" smtClean="0"/>
              <a:t>1</a:t>
            </a:r>
            <a:r>
              <a:rPr kumimoji="1" lang="ja-JP" altLang="en-US" dirty="0" err="1" smtClean="0"/>
              <a:t>の第</a:t>
            </a:r>
            <a:r>
              <a:rPr kumimoji="1" lang="en-US" altLang="ja-JP" dirty="0" smtClean="0"/>
              <a:t>2</a:t>
            </a:r>
            <a:r>
              <a:rPr kumimoji="1" lang="ja-JP" altLang="en-US" dirty="0" smtClean="0"/>
              <a:t>回目の講義を終わります。ご清聴ありがとうございました。■</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最後に，活用すべき文献について補足いたします。■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★数時間で民法の全体を概観してみたい人には，ビデオ教材，</a:t>
            </a:r>
            <a:r>
              <a:rPr lang="ja-JP" altLang="en-US" sz="1600" dirty="0" smtClean="0"/>
              <a:t>加賀山茂</a:t>
            </a:r>
            <a:r>
              <a:rPr lang="en-US" altLang="ja-JP" sz="1600" dirty="0" smtClean="0"/>
              <a:t>『</a:t>
            </a:r>
            <a:r>
              <a:rPr lang="ja-JP" altLang="en-US" sz="1600" dirty="0" smtClean="0"/>
              <a:t>民法入門・担保法革命</a:t>
            </a:r>
            <a:r>
              <a:rPr lang="en-US" altLang="ja-JP" sz="1600" dirty="0" smtClean="0"/>
              <a:t>』</a:t>
            </a:r>
            <a:r>
              <a:rPr lang="ja-JP" altLang="en-US" sz="1600" dirty="0" smtClean="0"/>
              <a:t>▲シンザンシャ（</a:t>
            </a:r>
            <a:r>
              <a:rPr lang="en-US" altLang="ja-JP" sz="1600" dirty="0" smtClean="0"/>
              <a:t>2013</a:t>
            </a:r>
            <a:r>
              <a:rPr lang="ja-JP" altLang="en-US" sz="1600" dirty="0" smtClean="0"/>
              <a:t>）をお勧めします。</a:t>
            </a:r>
            <a:r>
              <a:rPr lang="en-US" altLang="ja-JP" sz="1600" dirty="0" smtClean="0"/>
              <a:t>DVD</a:t>
            </a:r>
            <a:r>
              <a:rPr lang="ja-JP" altLang="en-US" sz="1600" dirty="0" smtClean="0"/>
              <a:t>で映像を見ながら，この本を読めば，数時間で，民法の全体像と解釈の方法を知ることができます。■</a:t>
            </a:r>
            <a:endParaRPr lang="en-US" altLang="ja-JP" sz="16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★民法をじっくり勉強したい人は，まず，民法の財産法全体について，条文ごとに条文の意味，判例と学説の動向を解説している■ワガツマサカエ</a:t>
            </a:r>
            <a:r>
              <a:rPr lang="en-US" altLang="ja-JP" sz="1600" dirty="0" smtClean="0"/>
              <a:t>=</a:t>
            </a:r>
            <a:r>
              <a:rPr lang="ja-JP" altLang="en-US" sz="1600" dirty="0" smtClean="0"/>
              <a:t>有泉亨</a:t>
            </a:r>
            <a:r>
              <a:rPr lang="en-US" altLang="ja-JP" sz="1600" dirty="0" smtClean="0"/>
              <a:t>『</a:t>
            </a:r>
            <a:r>
              <a:rPr lang="ja-JP" altLang="en-US" sz="1600" dirty="0" smtClean="0"/>
              <a:t>コンメンタール民法</a:t>
            </a:r>
            <a:r>
              <a:rPr lang="en-US" altLang="ja-JP" sz="1600" dirty="0" smtClean="0"/>
              <a:t>』〔</a:t>
            </a:r>
            <a:r>
              <a:rPr lang="ja-JP" altLang="en-US" sz="1600" dirty="0" smtClean="0"/>
              <a:t>第</a:t>
            </a:r>
            <a:r>
              <a:rPr lang="en-US" altLang="ja-JP" sz="1600" dirty="0" smtClean="0"/>
              <a:t>3</a:t>
            </a:r>
            <a:r>
              <a:rPr lang="ja-JP" altLang="en-US" sz="1600" dirty="0" smtClean="0"/>
              <a:t>版</a:t>
            </a:r>
            <a:r>
              <a:rPr lang="en-US" altLang="ja-JP" sz="1600" dirty="0" smtClean="0"/>
              <a:t>〕</a:t>
            </a:r>
            <a:r>
              <a:rPr lang="ja-JP" altLang="en-US" sz="1600" dirty="0" smtClean="0"/>
              <a:t>日本評論社（</a:t>
            </a:r>
            <a:r>
              <a:rPr lang="en-US" altLang="ja-JP" sz="1600" dirty="0" smtClean="0"/>
              <a:t>2013</a:t>
            </a:r>
            <a:r>
              <a:rPr lang="ja-JP" altLang="en-US" sz="1600" dirty="0" smtClean="0"/>
              <a:t>）と，法律用語について標準的な解説をしている■金子</a:t>
            </a:r>
            <a:r>
              <a:rPr lang="en-US" altLang="ja-JP" sz="1600" dirty="0" smtClean="0"/>
              <a:t>=</a:t>
            </a:r>
            <a:r>
              <a:rPr lang="ja-JP" altLang="en-US" sz="1600" dirty="0" smtClean="0"/>
              <a:t>新堂</a:t>
            </a:r>
            <a:r>
              <a:rPr lang="en-US" altLang="ja-JP" sz="1600" dirty="0" smtClean="0"/>
              <a:t>=</a:t>
            </a:r>
            <a:r>
              <a:rPr lang="ja-JP" altLang="en-US" sz="1600" dirty="0" smtClean="0"/>
              <a:t>平井編</a:t>
            </a:r>
            <a:r>
              <a:rPr lang="en-US" altLang="ja-JP" sz="1600" dirty="0" smtClean="0"/>
              <a:t>『</a:t>
            </a:r>
            <a:r>
              <a:rPr lang="ja-JP" altLang="en-US" sz="1600" b="1" dirty="0" smtClean="0">
                <a:solidFill>
                  <a:schemeClr val="tx2"/>
                </a:solidFill>
              </a:rPr>
              <a:t>法律学小辞典</a:t>
            </a:r>
            <a:r>
              <a:rPr lang="en-US" altLang="ja-JP" sz="1600" dirty="0" smtClean="0"/>
              <a:t>』</a:t>
            </a:r>
            <a:r>
              <a:rPr lang="ja-JP" altLang="en-US" sz="1600" dirty="0" smtClean="0"/>
              <a:t>有斐閣（</a:t>
            </a:r>
            <a:r>
              <a:rPr lang="en-US" altLang="ja-JP" sz="1600" dirty="0" smtClean="0"/>
              <a:t>2008</a:t>
            </a:r>
            <a:r>
              <a:rPr lang="ja-JP" altLang="en-US" sz="1600" dirty="0" smtClean="0"/>
              <a:t>）を入手し，常に，このふたつを参照しながら，分野ごとの教科書をこつこつと読み進めることが必要です。どの教科書がよいかは，標準的といわれる教科書を▲ネットで検索し，多くの人の評価を見て，自分で決めるのがよいと思います。</a:t>
            </a:r>
            <a:endParaRPr lang="en-US" altLang="ja-JP" sz="16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★筆者の経験では，契約法全体については，私が書いたもので恐縮ですが，加賀山茂</a:t>
            </a:r>
            <a:r>
              <a:rPr lang="en-US" altLang="ja-JP" sz="1600" dirty="0" smtClean="0"/>
              <a:t>『</a:t>
            </a:r>
            <a:r>
              <a:rPr lang="ja-JP" altLang="en-US" sz="1600" dirty="0" smtClean="0"/>
              <a:t>契約法講義</a:t>
            </a:r>
            <a:r>
              <a:rPr lang="en-US" altLang="ja-JP" sz="1600" dirty="0" smtClean="0"/>
              <a:t>』</a:t>
            </a:r>
            <a:r>
              <a:rPr lang="ja-JP" altLang="en-US" sz="1600" dirty="0" smtClean="0"/>
              <a:t>日本評論社（</a:t>
            </a:r>
            <a:r>
              <a:rPr lang="en-US" altLang="ja-JP" sz="1600" dirty="0" smtClean="0"/>
              <a:t>2009</a:t>
            </a:r>
            <a:r>
              <a:rPr lang="ja-JP" altLang="en-US" sz="1600" dirty="0" smtClean="0"/>
              <a:t>）を推薦します。</a:t>
            </a:r>
            <a:endParaRPr lang="en-US" altLang="ja-JP" sz="16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★債権法総論の優れた教科書としては，平井よしお</a:t>
            </a:r>
            <a:r>
              <a:rPr lang="en-US" altLang="ja-JP" sz="1600" dirty="0" smtClean="0"/>
              <a:t>『</a:t>
            </a:r>
            <a:r>
              <a:rPr lang="ja-JP" altLang="en-US" sz="1600" dirty="0" smtClean="0"/>
              <a:t>債権総論</a:t>
            </a:r>
            <a:r>
              <a:rPr lang="en-US" altLang="ja-JP" sz="1600" dirty="0" smtClean="0"/>
              <a:t>』 〔</a:t>
            </a:r>
            <a:r>
              <a:rPr lang="ja-JP" altLang="en-US" sz="1600" dirty="0" smtClean="0"/>
              <a:t>第</a:t>
            </a:r>
            <a:r>
              <a:rPr lang="en-US" altLang="ja-JP" sz="1600" dirty="0" smtClean="0"/>
              <a:t>2</a:t>
            </a:r>
            <a:r>
              <a:rPr lang="ja-JP" altLang="en-US" sz="1600" dirty="0" smtClean="0"/>
              <a:t>版</a:t>
            </a:r>
            <a:r>
              <a:rPr lang="en-US" altLang="ja-JP" sz="1600" dirty="0" smtClean="0"/>
              <a:t>〕</a:t>
            </a:r>
            <a:r>
              <a:rPr lang="ja-JP" altLang="en-US" sz="1600" dirty="0" smtClean="0"/>
              <a:t>弘文堂（</a:t>
            </a:r>
            <a:r>
              <a:rPr lang="en-US" altLang="ja-JP" sz="1600" dirty="0" smtClean="0"/>
              <a:t>1994</a:t>
            </a:r>
            <a:r>
              <a:rPr lang="ja-JP" altLang="en-US" sz="1600" dirty="0" smtClean="0"/>
              <a:t>）があります。</a:t>
            </a:r>
            <a:endParaRPr lang="en-US" altLang="ja-JP"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★債務不履行について詳しく知るには，レベルが高くなりますが，平井よしお</a:t>
            </a:r>
            <a:r>
              <a:rPr lang="en-US" altLang="ja-JP" sz="1600" dirty="0" smtClean="0"/>
              <a:t>『</a:t>
            </a:r>
            <a:r>
              <a:rPr lang="ja-JP" altLang="en-US" sz="1600" dirty="0" smtClean="0"/>
              <a:t>損害賠償法の理論</a:t>
            </a:r>
            <a:r>
              <a:rPr lang="en-US" altLang="ja-JP" sz="1600" dirty="0" smtClean="0"/>
              <a:t>』</a:t>
            </a:r>
            <a:r>
              <a:rPr lang="ja-JP" altLang="en-US" sz="1600" dirty="0" smtClean="0"/>
              <a:t>東京大学出版会（</a:t>
            </a:r>
            <a:r>
              <a:rPr lang="en-US" altLang="ja-JP" sz="1600" dirty="0" smtClean="0"/>
              <a:t>1971</a:t>
            </a:r>
            <a:r>
              <a:rPr lang="ja-JP" altLang="en-US" sz="1600" dirty="0" smtClean="0"/>
              <a:t>），浜上則雄「損害賠償における</a:t>
            </a:r>
            <a:r>
              <a:rPr lang="en-US" altLang="ja-JP" sz="1600" dirty="0" smtClean="0"/>
              <a:t>『</a:t>
            </a:r>
            <a:r>
              <a:rPr lang="ja-JP" altLang="en-US" sz="1600" dirty="0" smtClean="0"/>
              <a:t>保証理論</a:t>
            </a:r>
            <a:r>
              <a:rPr lang="en-US" altLang="ja-JP" sz="1600" dirty="0" smtClean="0"/>
              <a:t>』</a:t>
            </a:r>
            <a:r>
              <a:rPr lang="ja-JP" altLang="en-US" sz="1600" dirty="0" smtClean="0"/>
              <a:t>と</a:t>
            </a:r>
            <a:r>
              <a:rPr lang="en-US" altLang="ja-JP" sz="1600" dirty="0" smtClean="0"/>
              <a:t>『</a:t>
            </a:r>
            <a:r>
              <a:rPr lang="ja-JP" altLang="en-US" sz="1600" dirty="0" smtClean="0"/>
              <a:t>部分的因果関係の理論</a:t>
            </a:r>
            <a:r>
              <a:rPr lang="en-US" altLang="ja-JP" sz="1600" dirty="0" smtClean="0"/>
              <a:t>』</a:t>
            </a:r>
            <a:r>
              <a:rPr lang="ja-JP" altLang="en-US" sz="1600" dirty="0" smtClean="0"/>
              <a:t>」（</a:t>
            </a:r>
            <a:r>
              <a:rPr lang="en-US" altLang="ja-JP" sz="1600" dirty="0" smtClean="0"/>
              <a:t>1</a:t>
            </a:r>
            <a:r>
              <a:rPr lang="ja-JP" altLang="en-US" sz="1600" dirty="0" smtClean="0"/>
              <a:t>）（</a:t>
            </a:r>
            <a:r>
              <a:rPr lang="en-US" altLang="ja-JP" sz="1600" dirty="0" smtClean="0"/>
              <a:t>2</a:t>
            </a:r>
            <a:r>
              <a:rPr lang="ja-JP" altLang="en-US" sz="1600" dirty="0" smtClean="0"/>
              <a:t>・完）民商法雑誌</a:t>
            </a:r>
            <a:r>
              <a:rPr lang="en-US" altLang="ja-JP" sz="1600" dirty="0" smtClean="0"/>
              <a:t>66</a:t>
            </a:r>
            <a:r>
              <a:rPr lang="ja-JP" altLang="en-US" sz="1600" dirty="0" smtClean="0"/>
              <a:t>巻</a:t>
            </a:r>
            <a:r>
              <a:rPr lang="en-US" altLang="ja-JP" sz="1600" dirty="0" smtClean="0"/>
              <a:t>4</a:t>
            </a:r>
            <a:r>
              <a:rPr lang="ja-JP" altLang="en-US" sz="1600" dirty="0" smtClean="0"/>
              <a:t>号（</a:t>
            </a:r>
            <a:r>
              <a:rPr lang="en-US" altLang="ja-JP" sz="1600" dirty="0" smtClean="0"/>
              <a:t>1972</a:t>
            </a:r>
            <a:r>
              <a:rPr lang="ja-JP" altLang="en-US" sz="1600" dirty="0" smtClean="0"/>
              <a:t>）</a:t>
            </a:r>
            <a:r>
              <a:rPr lang="en-US" altLang="ja-JP" sz="1600" dirty="0" smtClean="0"/>
              <a:t>3-33</a:t>
            </a:r>
            <a:r>
              <a:rPr lang="ja-JP" altLang="en-US" sz="1600" dirty="0" smtClean="0"/>
              <a:t>頁</a:t>
            </a:r>
            <a:r>
              <a:rPr lang="en-US" altLang="ja-JP" sz="1600" dirty="0" smtClean="0"/>
              <a:t>, 66</a:t>
            </a:r>
            <a:r>
              <a:rPr lang="ja-JP" altLang="en-US" sz="1600" dirty="0" smtClean="0"/>
              <a:t>巻</a:t>
            </a:r>
            <a:r>
              <a:rPr lang="en-US" altLang="ja-JP" sz="1600" dirty="0" smtClean="0"/>
              <a:t>5</a:t>
            </a:r>
            <a:r>
              <a:rPr lang="ja-JP" altLang="en-US" sz="1600" dirty="0" smtClean="0"/>
              <a:t>号</a:t>
            </a:r>
            <a:r>
              <a:rPr lang="en-US" altLang="ja-JP" sz="1600" dirty="0" smtClean="0"/>
              <a:t>35-65</a:t>
            </a:r>
            <a:r>
              <a:rPr lang="ja-JP" altLang="en-US" sz="1600" dirty="0" smtClean="0"/>
              <a:t>頁を読むと，理解が格段に深まります。</a:t>
            </a:r>
            <a:endParaRPr lang="en-US" altLang="ja-JP"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★通説を離れて，担保法の全体を体系的に学びたいのであれば，例外のない原則を追求してやまない，加賀山茂</a:t>
            </a:r>
            <a:r>
              <a:rPr lang="en-US" altLang="ja-JP" sz="1600" dirty="0" smtClean="0"/>
              <a:t>『</a:t>
            </a:r>
            <a:r>
              <a:rPr lang="ja-JP" altLang="en-US" sz="1600" dirty="0" smtClean="0"/>
              <a:t>債権担保法講義</a:t>
            </a:r>
            <a:r>
              <a:rPr lang="en-US" altLang="ja-JP" sz="1600" dirty="0" smtClean="0"/>
              <a:t>』</a:t>
            </a:r>
            <a:r>
              <a:rPr lang="ja-JP" altLang="en-US" sz="1600" dirty="0" smtClean="0"/>
              <a:t>日本評論社（</a:t>
            </a:r>
            <a:r>
              <a:rPr lang="en-US" altLang="ja-JP" sz="1600" dirty="0" smtClean="0"/>
              <a:t>2011</a:t>
            </a:r>
            <a:r>
              <a:rPr lang="ja-JP" altLang="en-US" sz="1600" dirty="0" smtClean="0"/>
              <a:t>）を読むことをお薦めします。■</a:t>
            </a:r>
            <a:endParaRPr lang="en-US" altLang="ja-JP"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　みなさんの学習の発展をお祈りしております。</a:t>
            </a:r>
            <a:endParaRPr lang="en-US" altLang="ja-JP" sz="1600" dirty="0" smtClean="0"/>
          </a:p>
        </p:txBody>
      </p:sp>
      <p:sp>
        <p:nvSpPr>
          <p:cNvPr id="4" name="ヘッダー プレースホルダー 3"/>
          <p:cNvSpPr>
            <a:spLocks noGrp="1"/>
          </p:cNvSpPr>
          <p:nvPr>
            <p:ph type="hdr" sz="quarter" idx="10"/>
          </p:nvPr>
        </p:nvSpPr>
        <p:spPr/>
        <p:txBody>
          <a:bodyPr/>
          <a:lstStyle/>
          <a:p>
            <a:r>
              <a:rPr kumimoji="1" lang="en-US" altLang="ja-JP" smtClean="0"/>
              <a:t>Lecture on Obligation, 2015</a:t>
            </a:r>
            <a:endParaRPr kumimoji="1" lang="ja-JP" altLang="en-US"/>
          </a:p>
        </p:txBody>
      </p:sp>
      <p:sp>
        <p:nvSpPr>
          <p:cNvPr id="5" name="日付プレースホルダー 4"/>
          <p:cNvSpPr>
            <a:spLocks noGrp="1"/>
          </p:cNvSpPr>
          <p:nvPr>
            <p:ph type="dt" idx="11"/>
          </p:nvPr>
        </p:nvSpPr>
        <p:spPr/>
        <p:txBody>
          <a:bodyPr/>
          <a:lstStyle/>
          <a:p>
            <a:fld id="{150AF586-8813-4E4B-831F-A038348E938E}" type="datetime1">
              <a:rPr kumimoji="1" lang="ja-JP" altLang="en-US" smtClean="0"/>
              <a:t>2015/5/4</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316</a:t>
            </a:fld>
            <a:endParaRPr kumimoji="1" lang="ja-JP" altLang="en-US"/>
          </a:p>
        </p:txBody>
      </p:sp>
    </p:spTree>
    <p:extLst>
      <p:ext uri="{BB962C8B-B14F-4D97-AF65-F5344CB8AC3E}">
        <p14:creationId xmlns:p14="http://schemas.microsoft.com/office/powerpoint/2010/main" val="79056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1470025"/>
          </a:xfrm>
        </p:spPr>
        <p:txBody>
          <a:bodyPr>
            <a:normAutofit/>
          </a:bodyPr>
          <a:lstStyle>
            <a:lvl1pPr>
              <a:defRPr sz="4800"/>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normAutofit/>
          </a:bodyPr>
          <a:lstStyle>
            <a:lvl1pPr marL="0" indent="0" algn="ctr">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BC79D94E-EABC-4A20-AC42-5FD1B3026CF2}" type="datetime1">
              <a:rPr kumimoji="1" lang="ja-JP" altLang="en-US" smtClean="0"/>
              <a:t>2015/5/4</a:t>
            </a:fld>
            <a:endParaRPr kumimoji="1" lang="ja-JP" altLang="en-US"/>
          </a:p>
        </p:txBody>
      </p:sp>
      <p:sp>
        <p:nvSpPr>
          <p:cNvPr id="5" name="フッター プレースホルダ 4"/>
          <p:cNvSpPr>
            <a:spLocks noGrp="1"/>
          </p:cNvSpPr>
          <p:nvPr>
            <p:ph type="ftr" sz="quarter" idx="11"/>
          </p:nvPr>
        </p:nvSpPr>
        <p:spPr/>
        <p:txBody>
          <a:bodyPr/>
          <a:lstStyle/>
          <a:p>
            <a:r>
              <a:rPr lang="en-US" altLang="ja-JP" smtClean="0"/>
              <a:t>Lecture on Obligation 2015</a:t>
            </a:r>
            <a:endParaRPr lang="ja-JP" altLang="en-US" dirty="0" smtClean="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B3B47C-4BFA-482C-A6CE-01F2AE0D587F}" type="datetime1">
              <a:rPr kumimoji="1" lang="ja-JP" altLang="en-US" smtClean="0"/>
              <a:t>2015/5/4</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931F970-BCD5-4422-B06B-22F162EB461D}" type="datetime1">
              <a:rPr kumimoji="1" lang="ja-JP" altLang="en-US" smtClean="0"/>
              <a:t>2015/5/4</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1182688" y="2017713"/>
            <a:ext cx="7772400" cy="4114800"/>
          </a:xfrm>
        </p:spPr>
        <p:txBody>
          <a:bodyPr/>
          <a:lstStyle/>
          <a:p>
            <a:pPr lvl="0"/>
            <a:endParaRPr lang="ja-JP"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fld id="{B6047014-9AE0-4179-94C3-B0C7DDD25BDF}" type="datetime1">
              <a:rPr lang="ja-JP" altLang="en-US" smtClean="0"/>
              <a:t>2015/5/4</a:t>
            </a:fld>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r>
              <a:rPr lang="en-US" altLang="ja-JP" smtClean="0"/>
              <a:t>Lecture on Obligation 2015</a:t>
            </a: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799ABFD4-DF38-401D-B703-AF144A12580D}" type="slidenum">
              <a:rPr lang="ja-JP" altLang="en-US"/>
              <a:pPr>
                <a:defRPr/>
              </a:pPr>
              <a:t>‹#›</a:t>
            </a:fld>
            <a:endParaRPr lang="en-US" altLang="ja-JP"/>
          </a:p>
        </p:txBody>
      </p:sp>
    </p:spTree>
    <p:extLst>
      <p:ext uri="{BB962C8B-B14F-4D97-AF65-F5344CB8AC3E}">
        <p14:creationId xmlns:p14="http://schemas.microsoft.com/office/powerpoint/2010/main" val="1313728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B4556E4-BA88-44DA-A2DC-9F00D4E3B34F}"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3E80BECE-F5FE-4480-9557-6E25550DFE25}" type="slidenum">
              <a:rPr kumimoji="1" lang="ja-JP" altLang="en-US" smtClean="0"/>
              <a:t>‹#›</a:t>
            </a:fld>
            <a:endParaRPr kumimoji="1" lang="ja-JP" altLang="en-US"/>
          </a:p>
        </p:txBody>
      </p:sp>
    </p:spTree>
    <p:extLst>
      <p:ext uri="{BB962C8B-B14F-4D97-AF65-F5344CB8AC3E}">
        <p14:creationId xmlns:p14="http://schemas.microsoft.com/office/powerpoint/2010/main" val="327425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74194A-E3C4-4045-ABDB-713BA39AA5EF}"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3E80BECE-F5FE-4480-9557-6E25550DFE25}" type="slidenum">
              <a:rPr kumimoji="1" lang="ja-JP" altLang="en-US" smtClean="0"/>
              <a:t>‹#›</a:t>
            </a:fld>
            <a:endParaRPr kumimoji="1" lang="ja-JP" altLang="en-US"/>
          </a:p>
        </p:txBody>
      </p:sp>
    </p:spTree>
    <p:extLst>
      <p:ext uri="{BB962C8B-B14F-4D97-AF65-F5344CB8AC3E}">
        <p14:creationId xmlns:p14="http://schemas.microsoft.com/office/powerpoint/2010/main" val="193611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EE87FBB-5D1E-4792-8B0D-979EE7E07325}"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3E80BECE-F5FE-4480-9557-6E25550DFE25}" type="slidenum">
              <a:rPr kumimoji="1" lang="ja-JP" altLang="en-US" smtClean="0"/>
              <a:t>‹#›</a:t>
            </a:fld>
            <a:endParaRPr kumimoji="1" lang="ja-JP" altLang="en-US"/>
          </a:p>
        </p:txBody>
      </p:sp>
    </p:spTree>
    <p:extLst>
      <p:ext uri="{BB962C8B-B14F-4D97-AF65-F5344CB8AC3E}">
        <p14:creationId xmlns:p14="http://schemas.microsoft.com/office/powerpoint/2010/main" val="223416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616EE24-1994-46B0-9BEA-865F0FADE193}"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7" name="スライド番号プレースホルダー 6"/>
          <p:cNvSpPr>
            <a:spLocks noGrp="1"/>
          </p:cNvSpPr>
          <p:nvPr>
            <p:ph type="sldNum" sz="quarter" idx="12"/>
          </p:nvPr>
        </p:nvSpPr>
        <p:spPr/>
        <p:txBody>
          <a:bodyPr/>
          <a:lstStyle/>
          <a:p>
            <a:fld id="{3E80BECE-F5FE-4480-9557-6E25550DFE25}" type="slidenum">
              <a:rPr kumimoji="1" lang="ja-JP" altLang="en-US" smtClean="0"/>
              <a:t>‹#›</a:t>
            </a:fld>
            <a:endParaRPr kumimoji="1" lang="ja-JP" altLang="en-US"/>
          </a:p>
        </p:txBody>
      </p:sp>
    </p:spTree>
    <p:extLst>
      <p:ext uri="{BB962C8B-B14F-4D97-AF65-F5344CB8AC3E}">
        <p14:creationId xmlns:p14="http://schemas.microsoft.com/office/powerpoint/2010/main" val="3921303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2ADCDEF-53A9-4B74-B49F-E79CEF9D273D}"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9" name="スライド番号プレースホルダー 8"/>
          <p:cNvSpPr>
            <a:spLocks noGrp="1"/>
          </p:cNvSpPr>
          <p:nvPr>
            <p:ph type="sldNum" sz="quarter" idx="12"/>
          </p:nvPr>
        </p:nvSpPr>
        <p:spPr/>
        <p:txBody>
          <a:bodyPr/>
          <a:lstStyle/>
          <a:p>
            <a:fld id="{3E80BECE-F5FE-4480-9557-6E25550DFE25}" type="slidenum">
              <a:rPr kumimoji="1" lang="ja-JP" altLang="en-US" smtClean="0"/>
              <a:t>‹#›</a:t>
            </a:fld>
            <a:endParaRPr kumimoji="1" lang="ja-JP" altLang="en-US"/>
          </a:p>
        </p:txBody>
      </p:sp>
    </p:spTree>
    <p:extLst>
      <p:ext uri="{BB962C8B-B14F-4D97-AF65-F5344CB8AC3E}">
        <p14:creationId xmlns:p14="http://schemas.microsoft.com/office/powerpoint/2010/main" val="854453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6DF61B1-3C45-4089-A1ED-BCD750C6665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5" name="スライド番号プレースホルダー 4"/>
          <p:cNvSpPr>
            <a:spLocks noGrp="1"/>
          </p:cNvSpPr>
          <p:nvPr>
            <p:ph type="sldNum" sz="quarter" idx="12"/>
          </p:nvPr>
        </p:nvSpPr>
        <p:spPr/>
        <p:txBody>
          <a:bodyPr/>
          <a:lstStyle/>
          <a:p>
            <a:fld id="{3E80BECE-F5FE-4480-9557-6E25550DFE25}" type="slidenum">
              <a:rPr kumimoji="1" lang="ja-JP" altLang="en-US" smtClean="0"/>
              <a:t>‹#›</a:t>
            </a:fld>
            <a:endParaRPr kumimoji="1" lang="ja-JP" altLang="en-US"/>
          </a:p>
        </p:txBody>
      </p:sp>
    </p:spTree>
    <p:extLst>
      <p:ext uri="{BB962C8B-B14F-4D97-AF65-F5344CB8AC3E}">
        <p14:creationId xmlns:p14="http://schemas.microsoft.com/office/powerpoint/2010/main" val="2062802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82512FE-EE1E-4D1F-9FBC-BCB151FC742D}" type="datetime1">
              <a:rPr kumimoji="1" lang="ja-JP" altLang="en-US" smtClean="0"/>
              <a:t>2015/5/4</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4" name="スライド番号プレースホルダー 3"/>
          <p:cNvSpPr>
            <a:spLocks noGrp="1"/>
          </p:cNvSpPr>
          <p:nvPr>
            <p:ph type="sldNum" sz="quarter" idx="12"/>
          </p:nvPr>
        </p:nvSpPr>
        <p:spPr/>
        <p:txBody>
          <a:bodyPr/>
          <a:lstStyle/>
          <a:p>
            <a:fld id="{3E80BECE-F5FE-4480-9557-6E25550DFE25}" type="slidenum">
              <a:rPr kumimoji="1" lang="ja-JP" altLang="en-US" smtClean="0"/>
              <a:t>‹#›</a:t>
            </a:fld>
            <a:endParaRPr kumimoji="1" lang="ja-JP" altLang="en-US"/>
          </a:p>
        </p:txBody>
      </p:sp>
    </p:spTree>
    <p:extLst>
      <p:ext uri="{BB962C8B-B14F-4D97-AF65-F5344CB8AC3E}">
        <p14:creationId xmlns:p14="http://schemas.microsoft.com/office/powerpoint/2010/main" val="3110835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944C20F-1894-4EF5-BCF1-1604723F0DE7}" type="datetime1">
              <a:rPr kumimoji="1" lang="ja-JP" altLang="en-US" smtClean="0"/>
              <a:t>2015/5/4</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6D2C15-91D7-476D-B2F2-32958EEFDA63}"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7" name="スライド番号プレースホルダー 6"/>
          <p:cNvSpPr>
            <a:spLocks noGrp="1"/>
          </p:cNvSpPr>
          <p:nvPr>
            <p:ph type="sldNum" sz="quarter" idx="12"/>
          </p:nvPr>
        </p:nvSpPr>
        <p:spPr/>
        <p:txBody>
          <a:bodyPr/>
          <a:lstStyle/>
          <a:p>
            <a:fld id="{3E80BECE-F5FE-4480-9557-6E25550DFE25}" type="slidenum">
              <a:rPr kumimoji="1" lang="ja-JP" altLang="en-US" smtClean="0"/>
              <a:t>‹#›</a:t>
            </a:fld>
            <a:endParaRPr kumimoji="1" lang="ja-JP" altLang="en-US"/>
          </a:p>
        </p:txBody>
      </p:sp>
    </p:spTree>
    <p:extLst>
      <p:ext uri="{BB962C8B-B14F-4D97-AF65-F5344CB8AC3E}">
        <p14:creationId xmlns:p14="http://schemas.microsoft.com/office/powerpoint/2010/main" val="3407127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CA6A80-4186-4E8F-B85E-75ED1AB1636B}"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7" name="スライド番号プレースホルダー 6"/>
          <p:cNvSpPr>
            <a:spLocks noGrp="1"/>
          </p:cNvSpPr>
          <p:nvPr>
            <p:ph type="sldNum" sz="quarter" idx="12"/>
          </p:nvPr>
        </p:nvSpPr>
        <p:spPr/>
        <p:txBody>
          <a:bodyPr/>
          <a:lstStyle/>
          <a:p>
            <a:fld id="{3E80BECE-F5FE-4480-9557-6E25550DFE25}" type="slidenum">
              <a:rPr kumimoji="1" lang="ja-JP" altLang="en-US" smtClean="0"/>
              <a:t>‹#›</a:t>
            </a:fld>
            <a:endParaRPr kumimoji="1" lang="ja-JP" altLang="en-US"/>
          </a:p>
        </p:txBody>
      </p:sp>
    </p:spTree>
    <p:extLst>
      <p:ext uri="{BB962C8B-B14F-4D97-AF65-F5344CB8AC3E}">
        <p14:creationId xmlns:p14="http://schemas.microsoft.com/office/powerpoint/2010/main" val="801115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EAE16A-1A08-49FA-8CDC-520F26D1E3CA}"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3E80BECE-F5FE-4480-9557-6E25550DFE25}" type="slidenum">
              <a:rPr kumimoji="1" lang="ja-JP" altLang="en-US" smtClean="0"/>
              <a:t>‹#›</a:t>
            </a:fld>
            <a:endParaRPr kumimoji="1" lang="ja-JP" altLang="en-US"/>
          </a:p>
        </p:txBody>
      </p:sp>
    </p:spTree>
    <p:extLst>
      <p:ext uri="{BB962C8B-B14F-4D97-AF65-F5344CB8AC3E}">
        <p14:creationId xmlns:p14="http://schemas.microsoft.com/office/powerpoint/2010/main" val="3088418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0D496A-B49E-4471-83FD-3EDA7368C7AD}"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3E80BECE-F5FE-4480-9557-6E25550DFE25}" type="slidenum">
              <a:rPr kumimoji="1" lang="ja-JP" altLang="en-US" smtClean="0"/>
              <a:t>‹#›</a:t>
            </a:fld>
            <a:endParaRPr kumimoji="1" lang="ja-JP" altLang="en-US"/>
          </a:p>
        </p:txBody>
      </p:sp>
    </p:spTree>
    <p:extLst>
      <p:ext uri="{BB962C8B-B14F-4D97-AF65-F5344CB8AC3E}">
        <p14:creationId xmlns:p14="http://schemas.microsoft.com/office/powerpoint/2010/main" val="267941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002B99A-82ED-4B7E-B33A-D1B80DD70D7F}" type="datetime1">
              <a:rPr kumimoji="1" lang="ja-JP" altLang="en-US" smtClean="0"/>
              <a:t>2015/5/4</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D24C95B-C837-4F5F-A9FA-2506816D8744}" type="datetime1">
              <a:rPr kumimoji="1" lang="ja-JP" altLang="en-US" smtClean="0"/>
              <a:t>2015/5/4</a:t>
            </a:fld>
            <a:endParaRPr kumimoji="1" lang="ja-JP" altLang="en-US"/>
          </a:p>
        </p:txBody>
      </p:sp>
      <p:sp>
        <p:nvSpPr>
          <p:cNvPr id="6" name="フッター プレースホルダ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D0349C8-987E-4AE3-9BDE-744081962E48}" type="datetime1">
              <a:rPr kumimoji="1" lang="ja-JP" altLang="en-US" smtClean="0"/>
              <a:t>2015/5/4</a:t>
            </a:fld>
            <a:endParaRPr kumimoji="1" lang="ja-JP" altLang="en-US"/>
          </a:p>
        </p:txBody>
      </p:sp>
      <p:sp>
        <p:nvSpPr>
          <p:cNvPr id="8" name="フッター プレースホルダ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 3"/>
          <p:cNvSpPr>
            <a:spLocks noGrp="1"/>
          </p:cNvSpPr>
          <p:nvPr>
            <p:ph type="ftr" sz="quarter" idx="11"/>
          </p:nvPr>
        </p:nvSpPr>
        <p:spPr>
          <a:xfrm>
            <a:off x="3124200" y="6381328"/>
            <a:ext cx="2895600" cy="365125"/>
          </a:xfrm>
        </p:spPr>
        <p:txBody>
          <a:bodyPr/>
          <a:lstStyle/>
          <a:p>
            <a:r>
              <a:rPr lang="en-US" altLang="ja-JP" smtClean="0"/>
              <a:t>Lecture on Obligation 2015</a:t>
            </a:r>
            <a:endParaRPr lang="ja-JP" altLang="en-US" dirty="0" smtClean="0"/>
          </a:p>
        </p:txBody>
      </p:sp>
      <p:sp>
        <p:nvSpPr>
          <p:cNvPr id="5" name="スライド番号プレースホルダ 4"/>
          <p:cNvSpPr>
            <a:spLocks noGrp="1"/>
          </p:cNvSpPr>
          <p:nvPr>
            <p:ph type="sldNum" sz="quarter" idx="12"/>
          </p:nvPr>
        </p:nvSpPr>
        <p:spPr>
          <a:xfrm>
            <a:off x="6553200" y="6376243"/>
            <a:ext cx="2133600" cy="365125"/>
          </a:xfrm>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17275CE-14C6-434F-BB9D-4F07BBD39A38}" type="datetime1">
              <a:rPr kumimoji="1" lang="ja-JP" altLang="en-US" smtClean="0"/>
              <a:t>2015/5/4</a:t>
            </a:fld>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B23B01B-181D-4C84-85D1-BEF95F31D93F}" type="datetime1">
              <a:rPr kumimoji="1" lang="ja-JP" altLang="en-US" smtClean="0"/>
              <a:t>2015/5/4</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4390C0D-2A37-471D-8A82-56E2A583366C}" type="datetime1">
              <a:rPr kumimoji="1" lang="ja-JP" altLang="en-US" smtClean="0"/>
              <a:t>2015/5/4</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276.xml"/><Relationship Id="rId2" Type="http://schemas.openxmlformats.org/officeDocument/2006/relationships/slideLayout" Target="../slideLayouts/slideLayout2.xml"/><Relationship Id="rId16" Type="http://schemas.openxmlformats.org/officeDocument/2006/relationships/slide" Target="../slides/slide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39.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 Target="../slides/slide161.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 Target="../slides/slide140.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 Target="../slides/slide1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330D2-5C12-4B0D-BEBB-4B2C10D6871A}" type="datetime1">
              <a:rPr kumimoji="1" lang="ja-JP" altLang="en-US" smtClean="0"/>
              <a:t>2015/5/4</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Lecture on Obligation 2015</a:t>
            </a:r>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
        <p:nvSpPr>
          <p:cNvPr id="7" name="動作設定ボタン : 最初 6">
            <a:hlinkClick r:id="rId14" action="ppaction://hlinksldjump" highlightClick="1"/>
          </p:cNvPr>
          <p:cNvSpPr/>
          <p:nvPr userDrawn="1"/>
        </p:nvSpPr>
        <p:spPr>
          <a:xfrm>
            <a:off x="2455199" y="6361475"/>
            <a:ext cx="360000" cy="360000"/>
          </a:xfrm>
          <a:prstGeom prst="actionButtonBeginning">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 最後 7">
            <a:hlinkClick r:id="" action="ppaction://hlinkshowjump?jump=lastslide" highlightClick="1"/>
          </p:cNvPr>
          <p:cNvSpPr/>
          <p:nvPr userDrawn="1"/>
        </p:nvSpPr>
        <p:spPr>
          <a:xfrm>
            <a:off x="7740392" y="6362706"/>
            <a:ext cx="360000" cy="360000"/>
          </a:xfrm>
          <a:prstGeom prst="actionButtonE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 戻る 8">
            <a:hlinkClick r:id="" action="ppaction://hlinkshowjump?jump=lastslideviewed" highlightClick="1"/>
          </p:cNvPr>
          <p:cNvSpPr/>
          <p:nvPr userDrawn="1"/>
        </p:nvSpPr>
        <p:spPr>
          <a:xfrm>
            <a:off x="7161696" y="6362706"/>
            <a:ext cx="360000" cy="360000"/>
          </a:xfrm>
          <a:prstGeom prst="actionButtonRetur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 ホーム 10">
            <a:hlinkClick r:id="" action="ppaction://hlinkshowjump?jump=firstslide" highlightClick="1"/>
          </p:cNvPr>
          <p:cNvSpPr/>
          <p:nvPr userDrawn="1"/>
        </p:nvSpPr>
        <p:spPr>
          <a:xfrm>
            <a:off x="1953825" y="6361475"/>
            <a:ext cx="360000" cy="360000"/>
          </a:xfrm>
          <a:prstGeom prst="actionButtonHom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動作設定ボタン : 情報 12">
            <a:hlinkClick r:id="rId15" action="ppaction://hlinksldjump" highlightClick="1"/>
          </p:cNvPr>
          <p:cNvSpPr/>
          <p:nvPr userDrawn="1"/>
        </p:nvSpPr>
        <p:spPr>
          <a:xfrm>
            <a:off x="6019800" y="6362706"/>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動作設定ボタン: ヘルプ 17">
            <a:hlinkClick r:id="rId16" action="ppaction://hlinksldjump" highlightClick="1"/>
          </p:cNvPr>
          <p:cNvSpPr/>
          <p:nvPr userDrawn="1"/>
        </p:nvSpPr>
        <p:spPr>
          <a:xfrm>
            <a:off x="2957695" y="6361475"/>
            <a:ext cx="360000" cy="360000"/>
          </a:xfrm>
          <a:prstGeom prst="actionButtonHel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動作設定ボタン: ヘルプ 18">
            <a:hlinkClick r:id="rId17" action="ppaction://hlinksldjump" highlightClick="1"/>
          </p:cNvPr>
          <p:cNvSpPr/>
          <p:nvPr userDrawn="1"/>
        </p:nvSpPr>
        <p:spPr>
          <a:xfrm>
            <a:off x="6583000" y="6362706"/>
            <a:ext cx="360000" cy="360000"/>
          </a:xfrm>
          <a:prstGeom prst="actionButtonHelp">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2D9C2-A83E-4C88-B4DF-24AFEC8320EC}" type="datetime1">
              <a:rPr kumimoji="1" lang="ja-JP" altLang="en-US" smtClean="0"/>
              <a:t>2015/5/4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0BECE-F5FE-4480-9557-6E25550DFE25}" type="slidenum">
              <a:rPr kumimoji="1" lang="ja-JP" altLang="en-US" smtClean="0"/>
              <a:t>‹#›</a:t>
            </a:fld>
            <a:endParaRPr kumimoji="1" lang="ja-JP" altLang="en-US"/>
          </a:p>
        </p:txBody>
      </p:sp>
      <p:sp>
        <p:nvSpPr>
          <p:cNvPr id="7"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8" name="動作設定ボタン : 最初 7">
            <a:hlinkClick r:id="rId13" action="ppaction://hlinksldjump" highlightClick="1"/>
          </p:cNvPr>
          <p:cNvSpPr/>
          <p:nvPr userDrawn="1"/>
        </p:nvSpPr>
        <p:spPr>
          <a:xfrm>
            <a:off x="2267784" y="6381368"/>
            <a:ext cx="360000" cy="360000"/>
          </a:xfrm>
          <a:prstGeom prst="actionButtonBeginning">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 最後 8">
            <a:hlinkClick r:id="" action="ppaction://hlinkshowjump?jump=lastslide" highlightClick="1"/>
          </p:cNvPr>
          <p:cNvSpPr/>
          <p:nvPr userDrawn="1"/>
        </p:nvSpPr>
        <p:spPr>
          <a:xfrm>
            <a:off x="7380312" y="6381368"/>
            <a:ext cx="360000" cy="360000"/>
          </a:xfrm>
          <a:prstGeom prst="actionButtonE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 戻る 9">
            <a:hlinkClick r:id="" action="ppaction://hlinkshowjump?jump=lastslideviewed" highlightClick="1"/>
          </p:cNvPr>
          <p:cNvSpPr/>
          <p:nvPr userDrawn="1"/>
        </p:nvSpPr>
        <p:spPr>
          <a:xfrm>
            <a:off x="6492731" y="6381368"/>
            <a:ext cx="360000" cy="360000"/>
          </a:xfrm>
          <a:prstGeom prst="actionButtonRetur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 情報 10">
            <a:hlinkClick r:id="rId14" action="ppaction://hlinksldjump" highlightClick="1"/>
          </p:cNvPr>
          <p:cNvSpPr/>
          <p:nvPr userDrawn="1"/>
        </p:nvSpPr>
        <p:spPr>
          <a:xfrm>
            <a:off x="5652160" y="638132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動作設定ボタン : ホーム 11">
            <a:hlinkClick r:id="" action="ppaction://hlinkshowjump?jump=firstslide" highlightClick="1"/>
          </p:cNvPr>
          <p:cNvSpPr/>
          <p:nvPr userDrawn="1"/>
        </p:nvSpPr>
        <p:spPr>
          <a:xfrm>
            <a:off x="1331640" y="6360671"/>
            <a:ext cx="360000" cy="360000"/>
          </a:xfrm>
          <a:prstGeom prst="actionButtonHom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動作設定ボタン : 情報 12">
            <a:hlinkClick r:id="rId15" action="ppaction://hlinksldjump" highlightClick="1"/>
          </p:cNvPr>
          <p:cNvSpPr/>
          <p:nvPr userDrawn="1"/>
        </p:nvSpPr>
        <p:spPr>
          <a:xfrm>
            <a:off x="3131840" y="6381897"/>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1532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 Target="slide11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slide" Target="slide105.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slide" Target="slide10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slide" Target="slide165.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 Target="slide93.xml"/><Relationship Id="rId7" Type="http://schemas.openxmlformats.org/officeDocument/2006/relationships/slide" Target="slide21.xml"/><Relationship Id="rId2" Type="http://schemas.openxmlformats.org/officeDocument/2006/relationships/slide" Target="slide120.xml"/><Relationship Id="rId1" Type="http://schemas.openxmlformats.org/officeDocument/2006/relationships/slideLayout" Target="../slideLayouts/slideLayout2.xml"/><Relationship Id="rId6" Type="http://schemas.openxmlformats.org/officeDocument/2006/relationships/slide" Target="slide100.xml"/><Relationship Id="rId5" Type="http://schemas.openxmlformats.org/officeDocument/2006/relationships/slide" Target="slide104.xml"/><Relationship Id="rId4" Type="http://schemas.openxmlformats.org/officeDocument/2006/relationships/slide" Target="slide9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slide" Target="slide120.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slide" Target="slide115.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slide" Target="slide116.xml"/><Relationship Id="rId7" Type="http://schemas.openxmlformats.org/officeDocument/2006/relationships/diagramColors" Target="../diagrams/colors18.xml"/><Relationship Id="rId2" Type="http://schemas.openxmlformats.org/officeDocument/2006/relationships/slide" Target="slide114.xml"/><Relationship Id="rId1" Type="http://schemas.openxmlformats.org/officeDocument/2006/relationships/slideLayout" Target="../slideLayouts/slideLayout6.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16.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slide" Target="slide118.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116.xml"/><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slide" Target="slide149.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19.xml"/><Relationship Id="rId4" Type="http://schemas.openxmlformats.org/officeDocument/2006/relationships/slide" Target="slide11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tif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32.xml.rels><?xml version="1.0" encoding="UTF-8" standalone="yes"?>
<Relationships xmlns="http://schemas.openxmlformats.org/package/2006/relationships"><Relationship Id="rId3" Type="http://schemas.openxmlformats.org/officeDocument/2006/relationships/slide" Target="slide136.xml"/><Relationship Id="rId7" Type="http://schemas.openxmlformats.org/officeDocument/2006/relationships/slide" Target="slide148.xml"/><Relationship Id="rId2" Type="http://schemas.openxmlformats.org/officeDocument/2006/relationships/slide" Target="slide134.xml"/><Relationship Id="rId1" Type="http://schemas.openxmlformats.org/officeDocument/2006/relationships/slideLayout" Target="../slideLayouts/slideLayout4.xml"/><Relationship Id="rId6" Type="http://schemas.openxmlformats.org/officeDocument/2006/relationships/slide" Target="slide142.xml"/><Relationship Id="rId5" Type="http://schemas.openxmlformats.org/officeDocument/2006/relationships/slide" Target="slide139.xml"/><Relationship Id="rId4" Type="http://schemas.openxmlformats.org/officeDocument/2006/relationships/slide" Target="slide13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slide" Target="slide149.xml"/><Relationship Id="rId7" Type="http://schemas.openxmlformats.org/officeDocument/2006/relationships/diagramColors" Target="../diagrams/colors20.xml"/><Relationship Id="rId2" Type="http://schemas.openxmlformats.org/officeDocument/2006/relationships/slide" Target="slide56.xml"/><Relationship Id="rId1" Type="http://schemas.openxmlformats.org/officeDocument/2006/relationships/slideLayout" Target="../slideLayouts/slideLayout6.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135.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slide" Target="slide149.xml"/><Relationship Id="rId7" Type="http://schemas.openxmlformats.org/officeDocument/2006/relationships/diagramColors" Target="../diagrams/colors21.xml"/><Relationship Id="rId2" Type="http://schemas.openxmlformats.org/officeDocument/2006/relationships/slide" Target="slide56.xml"/><Relationship Id="rId1" Type="http://schemas.openxmlformats.org/officeDocument/2006/relationships/slideLayout" Target="../slideLayouts/slideLayout6.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136.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310.xml"/><Relationship Id="rId1" Type="http://schemas.openxmlformats.org/officeDocument/2006/relationships/slideLayout" Target="../slideLayouts/slideLayout5.xml"/><Relationship Id="rId4" Type="http://schemas.openxmlformats.org/officeDocument/2006/relationships/slide" Target="slide149.xml"/></Relationships>
</file>

<file path=ppt/slides/_rels/slide137.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slide" Target="slide310.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38.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slide" Target="slide310.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39.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slide" Target="slide3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 Target="slide14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8" Type="http://schemas.openxmlformats.org/officeDocument/2006/relationships/slide" Target="slide212.xml"/><Relationship Id="rId3" Type="http://schemas.openxmlformats.org/officeDocument/2006/relationships/slide" Target="slide140.xml"/><Relationship Id="rId7" Type="http://schemas.openxmlformats.org/officeDocument/2006/relationships/slide" Target="slide196.xml"/><Relationship Id="rId2" Type="http://schemas.openxmlformats.org/officeDocument/2006/relationships/slide" Target="slide56.xml"/><Relationship Id="rId1" Type="http://schemas.openxmlformats.org/officeDocument/2006/relationships/slideLayout" Target="../slideLayouts/slideLayout4.xml"/><Relationship Id="rId6" Type="http://schemas.openxmlformats.org/officeDocument/2006/relationships/slide" Target="slide198.xml"/><Relationship Id="rId5" Type="http://schemas.openxmlformats.org/officeDocument/2006/relationships/slide" Target="slide139.xml"/><Relationship Id="rId4" Type="http://schemas.openxmlformats.org/officeDocument/2006/relationships/slide" Target="slide231.xml"/></Relationships>
</file>

<file path=ppt/slides/_rels/slide142.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slide" Target="slide56.xml"/><Relationship Id="rId7" Type="http://schemas.openxmlformats.org/officeDocument/2006/relationships/diagramQuickStyle" Target="../diagrams/quickStyle22.xml"/><Relationship Id="rId2" Type="http://schemas.openxmlformats.org/officeDocument/2006/relationships/slide" Target="slide310.xml"/><Relationship Id="rId1" Type="http://schemas.openxmlformats.org/officeDocument/2006/relationships/slideLayout" Target="../slideLayouts/slideLayout6.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slide" Target="slide149.xml"/><Relationship Id="rId9" Type="http://schemas.microsoft.com/office/2007/relationships/diagramDrawing" Target="../diagrams/drawing22.xml"/></Relationships>
</file>

<file path=ppt/slides/_rels/slide143.xml.rels><?xml version="1.0" encoding="UTF-8" standalone="yes"?>
<Relationships xmlns="http://schemas.openxmlformats.org/package/2006/relationships"><Relationship Id="rId2" Type="http://schemas.openxmlformats.org/officeDocument/2006/relationships/slide" Target="slide140.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8" Type="http://schemas.openxmlformats.org/officeDocument/2006/relationships/slide" Target="slide140.xml"/><Relationship Id="rId3" Type="http://schemas.openxmlformats.org/officeDocument/2006/relationships/slide" Target="slide134.xml"/><Relationship Id="rId7" Type="http://schemas.openxmlformats.org/officeDocument/2006/relationships/slide" Target="slide139.xml"/><Relationship Id="rId2" Type="http://schemas.openxmlformats.org/officeDocument/2006/relationships/slide" Target="slide167.xml"/><Relationship Id="rId1" Type="http://schemas.openxmlformats.org/officeDocument/2006/relationships/slideLayout" Target="../slideLayouts/slideLayout2.xml"/><Relationship Id="rId6" Type="http://schemas.openxmlformats.org/officeDocument/2006/relationships/slide" Target="slide138.xml"/><Relationship Id="rId5" Type="http://schemas.openxmlformats.org/officeDocument/2006/relationships/slide" Target="slide136.xml"/><Relationship Id="rId10" Type="http://schemas.openxmlformats.org/officeDocument/2006/relationships/slide" Target="slide21.xml"/><Relationship Id="rId4" Type="http://schemas.openxmlformats.org/officeDocument/2006/relationships/slide" Target="slide135.xml"/><Relationship Id="rId9" Type="http://schemas.openxmlformats.org/officeDocument/2006/relationships/slide" Target="slide142.xml"/></Relationships>
</file>

<file path=ppt/slides/_rels/slide15.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slide" Target="slide79.xml"/><Relationship Id="rId7" Type="http://schemas.openxmlformats.org/officeDocument/2006/relationships/slide" Target="slide149.xml"/><Relationship Id="rId12" Type="http://schemas.openxmlformats.org/officeDocument/2006/relationships/slide" Target="slide264.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slide" Target="slide120.xml"/><Relationship Id="rId11" Type="http://schemas.openxmlformats.org/officeDocument/2006/relationships/slide" Target="slide247.xml"/><Relationship Id="rId5" Type="http://schemas.openxmlformats.org/officeDocument/2006/relationships/slide" Target="slide110.xml"/><Relationship Id="rId10" Type="http://schemas.openxmlformats.org/officeDocument/2006/relationships/slide" Target="slide194.xml"/><Relationship Id="rId4" Type="http://schemas.openxmlformats.org/officeDocument/2006/relationships/slide" Target="slide91.xml"/><Relationship Id="rId9" Type="http://schemas.openxmlformats.org/officeDocument/2006/relationships/slide" Target="slide17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slide" Target="slide159.xml"/><Relationship Id="rId2" Type="http://schemas.openxmlformats.org/officeDocument/2006/relationships/slide" Target="slide152.xml"/><Relationship Id="rId1" Type="http://schemas.openxmlformats.org/officeDocument/2006/relationships/slideLayout" Target="../slideLayouts/slideLayout2.xml"/><Relationship Id="rId5" Type="http://schemas.openxmlformats.org/officeDocument/2006/relationships/slide" Target="slide166.xml"/><Relationship Id="rId4" Type="http://schemas.openxmlformats.org/officeDocument/2006/relationships/slide" Target="slide163.xml"/></Relationships>
</file>

<file path=ppt/slides/_rels/slide152.xml.rels><?xml version="1.0" encoding="UTF-8" standalone="yes"?>
<Relationships xmlns="http://schemas.openxmlformats.org/package/2006/relationships"><Relationship Id="rId3" Type="http://schemas.openxmlformats.org/officeDocument/2006/relationships/slide" Target="slide167.xml"/><Relationship Id="rId2" Type="http://schemas.openxmlformats.org/officeDocument/2006/relationships/slide" Target="slide157.xml"/><Relationship Id="rId1" Type="http://schemas.openxmlformats.org/officeDocument/2006/relationships/slideLayout" Target="../slideLayouts/slideLayout5.xml"/><Relationship Id="rId5" Type="http://schemas.openxmlformats.org/officeDocument/2006/relationships/slide" Target="slide166.xml"/><Relationship Id="rId4" Type="http://schemas.openxmlformats.org/officeDocument/2006/relationships/slide" Target="slide56.xml"/></Relationships>
</file>

<file path=ppt/slides/_rels/slide153.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slide" Target="slide152.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slide" Target="slide152.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slide" Target="slide152.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slide" Target="slide152.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slide" Target="slide166.xml"/><Relationship Id="rId2" Type="http://schemas.openxmlformats.org/officeDocument/2006/relationships/slide" Target="slide152.xml"/><Relationship Id="rId1" Type="http://schemas.openxmlformats.org/officeDocument/2006/relationships/slideLayout" Target="../slideLayouts/slideLayout6.xml"/><Relationship Id="rId5" Type="http://schemas.openxmlformats.org/officeDocument/2006/relationships/slide" Target="slide167.xml"/><Relationship Id="rId4" Type="http://schemas.openxmlformats.org/officeDocument/2006/relationships/slide" Target="slide5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slide" Target="slide16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slide" Target="slide79.xml"/><Relationship Id="rId7" Type="http://schemas.openxmlformats.org/officeDocument/2006/relationships/slide" Target="slide149.xml"/><Relationship Id="rId12" Type="http://schemas.openxmlformats.org/officeDocument/2006/relationships/slide" Target="slide26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slide" Target="slide120.xml"/><Relationship Id="rId11" Type="http://schemas.openxmlformats.org/officeDocument/2006/relationships/slide" Target="slide247.xml"/><Relationship Id="rId5" Type="http://schemas.openxmlformats.org/officeDocument/2006/relationships/slide" Target="slide110.xml"/><Relationship Id="rId10" Type="http://schemas.openxmlformats.org/officeDocument/2006/relationships/slide" Target="slide194.xml"/><Relationship Id="rId4" Type="http://schemas.openxmlformats.org/officeDocument/2006/relationships/slide" Target="slide91.xml"/><Relationship Id="rId9" Type="http://schemas.openxmlformats.org/officeDocument/2006/relationships/slide" Target="slide17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slide" Target="slide161.xml"/><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3" Type="http://schemas.openxmlformats.org/officeDocument/2006/relationships/slide" Target="slide163.xml"/><Relationship Id="rId2" Type="http://schemas.openxmlformats.org/officeDocument/2006/relationships/slide" Target="slide164.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slide" Target="slide157.xml"/><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slide" Target="slide152.xml"/><Relationship Id="rId7" Type="http://schemas.openxmlformats.org/officeDocument/2006/relationships/slide" Target="slide21.xml"/><Relationship Id="rId2" Type="http://schemas.openxmlformats.org/officeDocument/2006/relationships/slide" Target="slide175.xml"/><Relationship Id="rId1" Type="http://schemas.openxmlformats.org/officeDocument/2006/relationships/slideLayout" Target="../slideLayouts/slideLayout2.xml"/><Relationship Id="rId6" Type="http://schemas.openxmlformats.org/officeDocument/2006/relationships/slide" Target="slide166.xml"/><Relationship Id="rId5" Type="http://schemas.openxmlformats.org/officeDocument/2006/relationships/slide" Target="slide163.xml"/><Relationship Id="rId4" Type="http://schemas.openxmlformats.org/officeDocument/2006/relationships/slide" Target="slide15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3" Type="http://schemas.openxmlformats.org/officeDocument/2006/relationships/slide" Target="slide172.xml"/><Relationship Id="rId7" Type="http://schemas.openxmlformats.org/officeDocument/2006/relationships/slide" Target="slide193.xml"/><Relationship Id="rId2"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174.xml"/><Relationship Id="rId5" Type="http://schemas.openxmlformats.org/officeDocument/2006/relationships/slide" Target="slide173.xml"/><Relationship Id="rId4" Type="http://schemas.openxmlformats.org/officeDocument/2006/relationships/slide" Target="slide178.xml"/></Relationships>
</file>

<file path=ppt/slides/_rels/slide17.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slide" Target="slide79.xml"/><Relationship Id="rId7" Type="http://schemas.openxmlformats.org/officeDocument/2006/relationships/slide" Target="slide149.xml"/><Relationship Id="rId12" Type="http://schemas.openxmlformats.org/officeDocument/2006/relationships/slide" Target="slide26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slide" Target="slide120.xml"/><Relationship Id="rId11" Type="http://schemas.openxmlformats.org/officeDocument/2006/relationships/slide" Target="slide247.xml"/><Relationship Id="rId5" Type="http://schemas.openxmlformats.org/officeDocument/2006/relationships/slide" Target="slide110.xml"/><Relationship Id="rId10" Type="http://schemas.openxmlformats.org/officeDocument/2006/relationships/slide" Target="slide194.xml"/><Relationship Id="rId4" Type="http://schemas.openxmlformats.org/officeDocument/2006/relationships/slide" Target="slide91.xml"/><Relationship Id="rId9" Type="http://schemas.openxmlformats.org/officeDocument/2006/relationships/slide" Target="slide17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167.xml"/><Relationship Id="rId1" Type="http://schemas.openxmlformats.org/officeDocument/2006/relationships/slideLayout" Target="../slideLayouts/slideLayout6.xml"/><Relationship Id="rId4" Type="http://schemas.openxmlformats.org/officeDocument/2006/relationships/slide" Target="slide56.xml"/></Relationships>
</file>

<file path=ppt/slides/_rels/slide173.xml.rels><?xml version="1.0" encoding="UTF-8" standalone="yes"?>
<Relationships xmlns="http://schemas.openxmlformats.org/package/2006/relationships"><Relationship Id="rId3" Type="http://schemas.openxmlformats.org/officeDocument/2006/relationships/slide" Target="slide167.xml"/><Relationship Id="rId2" Type="http://schemas.openxmlformats.org/officeDocument/2006/relationships/slide" Target="slide6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slide" Target="slide175.xml"/><Relationship Id="rId2" Type="http://schemas.openxmlformats.org/officeDocument/2006/relationships/slide" Target="slide63.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194.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slide" Target="slide194.xml"/><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194.xml"/><Relationship Id="rId1" Type="http://schemas.openxmlformats.org/officeDocument/2006/relationships/slideLayout" Target="../slideLayouts/slideLayout6.xml"/><Relationship Id="rId6" Type="http://schemas.openxmlformats.org/officeDocument/2006/relationships/slide" Target="slide193.xml"/><Relationship Id="rId5" Type="http://schemas.openxmlformats.org/officeDocument/2006/relationships/slide" Target="slide56.xml"/><Relationship Id="rId4" Type="http://schemas.openxmlformats.org/officeDocument/2006/relationships/slide" Target="slide169.xml"/></Relationships>
</file>

<file path=ppt/slides/_rels/slide179.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194.xml"/><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18.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slide" Target="slide79.xml"/><Relationship Id="rId7" Type="http://schemas.openxmlformats.org/officeDocument/2006/relationships/slide" Target="slide149.xml"/><Relationship Id="rId12" Type="http://schemas.openxmlformats.org/officeDocument/2006/relationships/slide" Target="slide26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slide" Target="slide120.xml"/><Relationship Id="rId11" Type="http://schemas.openxmlformats.org/officeDocument/2006/relationships/slide" Target="slide247.xml"/><Relationship Id="rId5" Type="http://schemas.openxmlformats.org/officeDocument/2006/relationships/slide" Target="slide110.xml"/><Relationship Id="rId10" Type="http://schemas.openxmlformats.org/officeDocument/2006/relationships/slide" Target="slide194.xml"/><Relationship Id="rId4" Type="http://schemas.openxmlformats.org/officeDocument/2006/relationships/slide" Target="slide91.xml"/><Relationship Id="rId9" Type="http://schemas.openxmlformats.org/officeDocument/2006/relationships/slide" Target="slide175.xml"/></Relationships>
</file>

<file path=ppt/slides/_rels/slide180.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194.xml"/><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18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194.xml"/><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18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194.xml"/><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18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194.xml"/><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184.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194.xml"/><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185.xml.rels><?xml version="1.0" encoding="UTF-8" standalone="yes"?>
<Relationships xmlns="http://schemas.openxmlformats.org/package/2006/relationships"><Relationship Id="rId3" Type="http://schemas.openxmlformats.org/officeDocument/2006/relationships/slide" Target="slide190.xml"/><Relationship Id="rId2" Type="http://schemas.openxmlformats.org/officeDocument/2006/relationships/slide" Target="slide194.xml"/><Relationship Id="rId1" Type="http://schemas.openxmlformats.org/officeDocument/2006/relationships/slideLayout" Target="../slideLayouts/slideLayout2.xml"/><Relationship Id="rId6" Type="http://schemas.openxmlformats.org/officeDocument/2006/relationships/slide" Target="slide169.xml"/><Relationship Id="rId5" Type="http://schemas.openxmlformats.org/officeDocument/2006/relationships/slide" Target="slide56.xml"/><Relationship Id="rId4" Type="http://schemas.openxmlformats.org/officeDocument/2006/relationships/slide" Target="slide63.xml"/></Relationships>
</file>

<file path=ppt/slides/_rels/slide186.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194.xml"/><Relationship Id="rId1" Type="http://schemas.openxmlformats.org/officeDocument/2006/relationships/slideLayout" Target="../slideLayouts/slideLayout6.xml"/><Relationship Id="rId4" Type="http://schemas.openxmlformats.org/officeDocument/2006/relationships/slide" Target="slide56.xml"/></Relationships>
</file>

<file path=ppt/slides/_rels/slide187.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slide" Target="slide19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slide" Target="slide189.xml"/><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3" Type="http://schemas.openxmlformats.org/officeDocument/2006/relationships/slide" Target="slide186.xml"/><Relationship Id="rId2" Type="http://schemas.openxmlformats.org/officeDocument/2006/relationships/slide" Target="slide18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slide" Target="slide79.xml"/><Relationship Id="rId7" Type="http://schemas.openxmlformats.org/officeDocument/2006/relationships/slide" Target="slide149.xml"/><Relationship Id="rId12" Type="http://schemas.openxmlformats.org/officeDocument/2006/relationships/slide" Target="slide264.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slide" Target="slide120.xml"/><Relationship Id="rId11" Type="http://schemas.openxmlformats.org/officeDocument/2006/relationships/slide" Target="slide247.xml"/><Relationship Id="rId5" Type="http://schemas.openxmlformats.org/officeDocument/2006/relationships/slide" Target="slide110.xml"/><Relationship Id="rId10" Type="http://schemas.openxmlformats.org/officeDocument/2006/relationships/slide" Target="slide194.xml"/><Relationship Id="rId4" Type="http://schemas.openxmlformats.org/officeDocument/2006/relationships/slide" Target="slide91.xml"/><Relationship Id="rId9" Type="http://schemas.openxmlformats.org/officeDocument/2006/relationships/slide" Target="slide175.xml"/></Relationships>
</file>

<file path=ppt/slides/_rels/slide190.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187.xml"/><Relationship Id="rId1" Type="http://schemas.openxmlformats.org/officeDocument/2006/relationships/slideLayout" Target="../slideLayouts/slideLayout6.xml"/><Relationship Id="rId4" Type="http://schemas.openxmlformats.org/officeDocument/2006/relationships/slide" Target="slide194.xml"/></Relationships>
</file>

<file path=ppt/slides/_rels/slide191.xml.rels><?xml version="1.0" encoding="UTF-8" standalone="yes"?>
<Relationships xmlns="http://schemas.openxmlformats.org/package/2006/relationships"><Relationship Id="rId3" Type="http://schemas.openxmlformats.org/officeDocument/2006/relationships/slide" Target="slide186.xml"/><Relationship Id="rId2" Type="http://schemas.openxmlformats.org/officeDocument/2006/relationships/slide" Target="slide192.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3" Type="http://schemas.openxmlformats.org/officeDocument/2006/relationships/slide" Target="slide191.xml"/><Relationship Id="rId2" Type="http://schemas.openxmlformats.org/officeDocument/2006/relationships/slide" Target="slide39.xml"/><Relationship Id="rId1" Type="http://schemas.openxmlformats.org/officeDocument/2006/relationships/slideLayout" Target="../slideLayouts/slideLayout6.xml"/><Relationship Id="rId4" Type="http://schemas.openxmlformats.org/officeDocument/2006/relationships/slide" Target="slide186.xml"/></Relationships>
</file>

<file path=ppt/slides/_rels/slide19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190.xml"/><Relationship Id="rId1" Type="http://schemas.openxmlformats.org/officeDocument/2006/relationships/slideLayout" Target="../slideLayouts/slideLayout2.xml"/><Relationship Id="rId6" Type="http://schemas.openxmlformats.org/officeDocument/2006/relationships/slide" Target="slide178.xml"/><Relationship Id="rId5" Type="http://schemas.openxmlformats.org/officeDocument/2006/relationships/slide" Target="slide186.xml"/><Relationship Id="rId4" Type="http://schemas.openxmlformats.org/officeDocument/2006/relationships/slide" Target="slide56.xml"/></Relationships>
</file>

<file path=ppt/slides/_rels/slide194.xml.rels><?xml version="1.0" encoding="UTF-8" standalone="yes"?>
<Relationships xmlns="http://schemas.openxmlformats.org/package/2006/relationships"><Relationship Id="rId3" Type="http://schemas.openxmlformats.org/officeDocument/2006/relationships/slide" Target="slide187.xml"/><Relationship Id="rId2" Type="http://schemas.openxmlformats.org/officeDocument/2006/relationships/slide" Target="slide247.xml"/><Relationship Id="rId1" Type="http://schemas.openxmlformats.org/officeDocument/2006/relationships/slideLayout" Target="../slideLayouts/slideLayout2.xml"/><Relationship Id="rId6" Type="http://schemas.openxmlformats.org/officeDocument/2006/relationships/slide" Target="slide190.xml"/><Relationship Id="rId5" Type="http://schemas.openxmlformats.org/officeDocument/2006/relationships/slide" Target="slide188.xml"/><Relationship Id="rId4" Type="http://schemas.openxmlformats.org/officeDocument/2006/relationships/slide" Target="slide21.xml"/></Relationships>
</file>

<file path=ppt/slides/_rels/slide195.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slide" Target="slide196.xml"/><Relationship Id="rId1" Type="http://schemas.openxmlformats.org/officeDocument/2006/relationships/slideLayout" Target="../slideLayouts/slideLayout5.xml"/><Relationship Id="rId4" Type="http://schemas.openxmlformats.org/officeDocument/2006/relationships/slide" Target="slide249.xml"/></Relationships>
</file>

<file path=ppt/slides/_rels/slide19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slide" Target="slide196.xml"/><Relationship Id="rId1" Type="http://schemas.openxmlformats.org/officeDocument/2006/relationships/slideLayout" Target="../slideLayouts/slideLayout6.xml"/><Relationship Id="rId4" Type="http://schemas.openxmlformats.org/officeDocument/2006/relationships/slide" Target="slide23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lawschool.jp/kagayam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slide" Target="slide79.xml"/><Relationship Id="rId7" Type="http://schemas.openxmlformats.org/officeDocument/2006/relationships/slide" Target="slide149.xml"/><Relationship Id="rId12" Type="http://schemas.openxmlformats.org/officeDocument/2006/relationships/slide" Target="slide264.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slide" Target="slide120.xml"/><Relationship Id="rId11" Type="http://schemas.openxmlformats.org/officeDocument/2006/relationships/slide" Target="slide247.xml"/><Relationship Id="rId5" Type="http://schemas.openxmlformats.org/officeDocument/2006/relationships/slide" Target="slide110.xml"/><Relationship Id="rId10" Type="http://schemas.openxmlformats.org/officeDocument/2006/relationships/slide" Target="slide194.xml"/><Relationship Id="rId4" Type="http://schemas.openxmlformats.org/officeDocument/2006/relationships/slide" Target="slide91.xml"/><Relationship Id="rId9" Type="http://schemas.openxmlformats.org/officeDocument/2006/relationships/slide" Target="slide175.xml"/></Relationships>
</file>

<file path=ppt/slides/_rels/slide200.xml.rels><?xml version="1.0" encoding="UTF-8" standalone="yes"?>
<Relationships xmlns="http://schemas.openxmlformats.org/package/2006/relationships"><Relationship Id="rId3" Type="http://schemas.openxmlformats.org/officeDocument/2006/relationships/slide" Target="slide206.xml"/><Relationship Id="rId2" Type="http://schemas.openxmlformats.org/officeDocument/2006/relationships/slide" Target="slide219.xml"/><Relationship Id="rId1" Type="http://schemas.openxmlformats.org/officeDocument/2006/relationships/slideLayout" Target="../slideLayouts/slideLayout6.xml"/><Relationship Id="rId5" Type="http://schemas.openxmlformats.org/officeDocument/2006/relationships/slide" Target="slide202.xml"/><Relationship Id="rId4" Type="http://schemas.openxmlformats.org/officeDocument/2006/relationships/slide" Target="slide20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3" Type="http://schemas.openxmlformats.org/officeDocument/2006/relationships/slide" Target="slide203.xml"/><Relationship Id="rId7" Type="http://schemas.openxmlformats.org/officeDocument/2006/relationships/slide" Target="slide220.xml"/><Relationship Id="rId2" Type="http://schemas.openxmlformats.org/officeDocument/2006/relationships/slide" Target="slide215.xml"/><Relationship Id="rId1" Type="http://schemas.openxmlformats.org/officeDocument/2006/relationships/slideLayout" Target="../slideLayouts/slideLayout6.xml"/><Relationship Id="rId6" Type="http://schemas.openxmlformats.org/officeDocument/2006/relationships/slide" Target="slide200.xml"/><Relationship Id="rId5" Type="http://schemas.openxmlformats.org/officeDocument/2006/relationships/slide" Target="slide219.xml"/><Relationship Id="rId4" Type="http://schemas.openxmlformats.org/officeDocument/2006/relationships/slide" Target="slide204.xml"/></Relationships>
</file>

<file path=ppt/slides/_rels/slide203.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slide" Target="slide204.xml"/><Relationship Id="rId1" Type="http://schemas.openxmlformats.org/officeDocument/2006/relationships/slideLayout" Target="../slideLayouts/slideLayout6.xml"/><Relationship Id="rId6" Type="http://schemas.openxmlformats.org/officeDocument/2006/relationships/slide" Target="slide202.xml"/><Relationship Id="rId5" Type="http://schemas.openxmlformats.org/officeDocument/2006/relationships/slide" Target="slide215.xml"/><Relationship Id="rId4" Type="http://schemas.openxmlformats.org/officeDocument/2006/relationships/slide" Target="slide219.xml"/></Relationships>
</file>

<file path=ppt/slides/_rels/slide204.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slide" Target="slide203.xml"/><Relationship Id="rId1" Type="http://schemas.openxmlformats.org/officeDocument/2006/relationships/slideLayout" Target="../slideLayouts/slideLayout6.xml"/><Relationship Id="rId4" Type="http://schemas.openxmlformats.org/officeDocument/2006/relationships/slide" Target="slide220.xml"/></Relationships>
</file>

<file path=ppt/slides/_rels/slide205.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slide" Target="slide212.xml"/><Relationship Id="rId1" Type="http://schemas.openxmlformats.org/officeDocument/2006/relationships/slideLayout" Target="../slideLayouts/slideLayout6.xml"/><Relationship Id="rId5" Type="http://schemas.openxmlformats.org/officeDocument/2006/relationships/slide" Target="slide206.xml"/><Relationship Id="rId4" Type="http://schemas.openxmlformats.org/officeDocument/2006/relationships/slide" Target="slide203.xml"/></Relationships>
</file>

<file path=ppt/slides/_rels/slide206.xml.rels><?xml version="1.0" encoding="UTF-8" standalone="yes"?>
<Relationships xmlns="http://schemas.openxmlformats.org/package/2006/relationships"><Relationship Id="rId3" Type="http://schemas.openxmlformats.org/officeDocument/2006/relationships/slide" Target="slide219.xml"/><Relationship Id="rId7" Type="http://schemas.openxmlformats.org/officeDocument/2006/relationships/slide" Target="slide212.xml"/><Relationship Id="rId2" Type="http://schemas.openxmlformats.org/officeDocument/2006/relationships/slide" Target="slide205.xml"/><Relationship Id="rId1" Type="http://schemas.openxmlformats.org/officeDocument/2006/relationships/slideLayout" Target="../slideLayouts/slideLayout5.xml"/><Relationship Id="rId6" Type="http://schemas.openxmlformats.org/officeDocument/2006/relationships/slide" Target="slide229.xml"/><Relationship Id="rId5" Type="http://schemas.openxmlformats.org/officeDocument/2006/relationships/slide" Target="slide305.xml"/><Relationship Id="rId4" Type="http://schemas.openxmlformats.org/officeDocument/2006/relationships/slide" Target="slide200.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slide" Target="slide79.xml"/><Relationship Id="rId7" Type="http://schemas.openxmlformats.org/officeDocument/2006/relationships/slide" Target="slide149.xml"/><Relationship Id="rId12" Type="http://schemas.openxmlformats.org/officeDocument/2006/relationships/slide" Target="slide264.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slide" Target="slide120.xml"/><Relationship Id="rId11" Type="http://schemas.openxmlformats.org/officeDocument/2006/relationships/slide" Target="slide247.xml"/><Relationship Id="rId5" Type="http://schemas.openxmlformats.org/officeDocument/2006/relationships/slide" Target="slide110.xml"/><Relationship Id="rId10" Type="http://schemas.openxmlformats.org/officeDocument/2006/relationships/slide" Target="slide194.xml"/><Relationship Id="rId4" Type="http://schemas.openxmlformats.org/officeDocument/2006/relationships/slide" Target="slide91.xml"/><Relationship Id="rId9" Type="http://schemas.openxmlformats.org/officeDocument/2006/relationships/slide" Target="slide175.xml"/></Relationships>
</file>

<file path=ppt/slides/_rels/slide210.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slide" Target="slide213.xm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slide" Target="slide219.xml"/><Relationship Id="rId1" Type="http://schemas.openxmlformats.org/officeDocument/2006/relationships/slideLayout" Target="../slideLayouts/slideLayout6.xml"/><Relationship Id="rId4" Type="http://schemas.openxmlformats.org/officeDocument/2006/relationships/slide" Target="slide206.xml"/></Relationships>
</file>

<file path=ppt/slides/_rels/slide213.xml.rels><?xml version="1.0" encoding="UTF-8" standalone="yes"?>
<Relationships xmlns="http://schemas.openxmlformats.org/package/2006/relationships"><Relationship Id="rId3" Type="http://schemas.openxmlformats.org/officeDocument/2006/relationships/slide" Target="slide251.xml"/><Relationship Id="rId7" Type="http://schemas.openxmlformats.org/officeDocument/2006/relationships/slide" Target="slide220.xml"/><Relationship Id="rId2" Type="http://schemas.openxmlformats.org/officeDocument/2006/relationships/slide" Target="slide206.xml"/><Relationship Id="rId1" Type="http://schemas.openxmlformats.org/officeDocument/2006/relationships/slideLayout" Target="../slideLayouts/slideLayout6.xml"/><Relationship Id="rId6" Type="http://schemas.openxmlformats.org/officeDocument/2006/relationships/slide" Target="slide214.xml"/><Relationship Id="rId5" Type="http://schemas.openxmlformats.org/officeDocument/2006/relationships/slide" Target="slide215.xml"/><Relationship Id="rId4" Type="http://schemas.openxmlformats.org/officeDocument/2006/relationships/slide" Target="slide219.xml"/></Relationships>
</file>

<file path=ppt/slides/_rels/slide214.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slide" Target="slide215.xml"/><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3" Type="http://schemas.openxmlformats.org/officeDocument/2006/relationships/slide" Target="slide218.xml"/><Relationship Id="rId2" Type="http://schemas.openxmlformats.org/officeDocument/2006/relationships/slide" Target="slide214.xml"/><Relationship Id="rId1" Type="http://schemas.openxmlformats.org/officeDocument/2006/relationships/slideLayout" Target="../slideLayouts/slideLayout6.xml"/><Relationship Id="rId6" Type="http://schemas.openxmlformats.org/officeDocument/2006/relationships/slide" Target="slide217.xml"/><Relationship Id="rId5" Type="http://schemas.openxmlformats.org/officeDocument/2006/relationships/slide" Target="slide202.xml"/><Relationship Id="rId4" Type="http://schemas.openxmlformats.org/officeDocument/2006/relationships/slide" Target="slide219.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2" Type="http://schemas.openxmlformats.org/officeDocument/2006/relationships/slide" Target="slide219.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8" Type="http://schemas.openxmlformats.org/officeDocument/2006/relationships/slide" Target="slide233.xml"/><Relationship Id="rId13" Type="http://schemas.microsoft.com/office/2007/relationships/diagramDrawing" Target="../diagrams/drawing24.xml"/><Relationship Id="rId3" Type="http://schemas.openxmlformats.org/officeDocument/2006/relationships/slide" Target="slide213.xml"/><Relationship Id="rId7" Type="http://schemas.openxmlformats.org/officeDocument/2006/relationships/slide" Target="slide225.xml"/><Relationship Id="rId12" Type="http://schemas.openxmlformats.org/officeDocument/2006/relationships/diagramColors" Target="../diagrams/colors24.xml"/><Relationship Id="rId2" Type="http://schemas.openxmlformats.org/officeDocument/2006/relationships/slide" Target="slide198.xml"/><Relationship Id="rId1" Type="http://schemas.openxmlformats.org/officeDocument/2006/relationships/slideLayout" Target="../slideLayouts/slideLayout6.xml"/><Relationship Id="rId6" Type="http://schemas.openxmlformats.org/officeDocument/2006/relationships/slide" Target="slide203.xml"/><Relationship Id="rId11" Type="http://schemas.openxmlformats.org/officeDocument/2006/relationships/diagramQuickStyle" Target="../diagrams/quickStyle24.xml"/><Relationship Id="rId5" Type="http://schemas.openxmlformats.org/officeDocument/2006/relationships/slide" Target="slide212.xml"/><Relationship Id="rId10" Type="http://schemas.openxmlformats.org/officeDocument/2006/relationships/diagramLayout" Target="../diagrams/layout24.xml"/><Relationship Id="rId4" Type="http://schemas.openxmlformats.org/officeDocument/2006/relationships/slide" Target="slide210.xml"/><Relationship Id="rId9" Type="http://schemas.openxmlformats.org/officeDocument/2006/relationships/diagramData" Target="../diagrams/data24.xml"/><Relationship Id="rId14" Type="http://schemas.openxmlformats.org/officeDocument/2006/relationships/slide" Target="slide217.xml"/></Relationships>
</file>

<file path=ppt/slides/_rels/slide219.xml.rels><?xml version="1.0" encoding="UTF-8" standalone="yes"?>
<Relationships xmlns="http://schemas.openxmlformats.org/package/2006/relationships"><Relationship Id="rId8" Type="http://schemas.openxmlformats.org/officeDocument/2006/relationships/slide" Target="slide233.xml"/><Relationship Id="rId13" Type="http://schemas.microsoft.com/office/2007/relationships/diagramDrawing" Target="../diagrams/drawing25.xml"/><Relationship Id="rId3" Type="http://schemas.openxmlformats.org/officeDocument/2006/relationships/slide" Target="slide217.xml"/><Relationship Id="rId7" Type="http://schemas.openxmlformats.org/officeDocument/2006/relationships/slide" Target="slide229.xml"/><Relationship Id="rId12" Type="http://schemas.openxmlformats.org/officeDocument/2006/relationships/diagramColors" Target="../diagrams/colors25.xml"/><Relationship Id="rId2" Type="http://schemas.openxmlformats.org/officeDocument/2006/relationships/slide" Target="slide198.xml"/><Relationship Id="rId1" Type="http://schemas.openxmlformats.org/officeDocument/2006/relationships/slideLayout" Target="../slideLayouts/slideLayout6.xml"/><Relationship Id="rId6" Type="http://schemas.openxmlformats.org/officeDocument/2006/relationships/slide" Target="slide206.xml"/><Relationship Id="rId11" Type="http://schemas.openxmlformats.org/officeDocument/2006/relationships/diagramQuickStyle" Target="../diagrams/quickStyle25.xml"/><Relationship Id="rId5" Type="http://schemas.openxmlformats.org/officeDocument/2006/relationships/slide" Target="slide215.xml"/><Relationship Id="rId10" Type="http://schemas.openxmlformats.org/officeDocument/2006/relationships/diagramLayout" Target="../diagrams/layout25.xml"/><Relationship Id="rId4" Type="http://schemas.openxmlformats.org/officeDocument/2006/relationships/slide" Target="slide214.xml"/><Relationship Id="rId9" Type="http://schemas.openxmlformats.org/officeDocument/2006/relationships/diagramData" Target="../diagrams/data25.xml"/><Relationship Id="rId14" Type="http://schemas.openxmlformats.org/officeDocument/2006/relationships/slide" Target="slide223.xml"/></Relationships>
</file>

<file path=ppt/slides/_rels/slide22.xml.rels><?xml version="1.0" encoding="UTF-8" standalone="yes"?>
<Relationships xmlns="http://schemas.openxmlformats.org/package/2006/relationships"><Relationship Id="rId3" Type="http://schemas.openxmlformats.org/officeDocument/2006/relationships/slide" Target="slide302.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3" Type="http://schemas.openxmlformats.org/officeDocument/2006/relationships/slide" Target="slide221.xml"/><Relationship Id="rId2" Type="http://schemas.openxmlformats.org/officeDocument/2006/relationships/slide" Target="slide219.xml"/><Relationship Id="rId1" Type="http://schemas.openxmlformats.org/officeDocument/2006/relationships/slideLayout" Target="../slideLayouts/slideLayout6.xml"/><Relationship Id="rId6" Type="http://schemas.openxmlformats.org/officeDocument/2006/relationships/slide" Target="slide233.xml"/><Relationship Id="rId5" Type="http://schemas.openxmlformats.org/officeDocument/2006/relationships/slide" Target="slide204.xml"/><Relationship Id="rId4" Type="http://schemas.openxmlformats.org/officeDocument/2006/relationships/slide" Target="slide222.xml"/></Relationships>
</file>

<file path=ppt/slides/_rels/slide221.xml.rels><?xml version="1.0" encoding="UTF-8" standalone="yes"?>
<Relationships xmlns="http://schemas.openxmlformats.org/package/2006/relationships"><Relationship Id="rId2" Type="http://schemas.openxmlformats.org/officeDocument/2006/relationships/slide" Target="slide22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slide" Target="slide220.xml"/><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2" Type="http://schemas.openxmlformats.org/officeDocument/2006/relationships/slide" Target="slide219.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2" Type="http://schemas.openxmlformats.org/officeDocument/2006/relationships/slide" Target="slide247.xml"/><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3" Type="http://schemas.openxmlformats.org/officeDocument/2006/relationships/slide" Target="slide206.xml"/><Relationship Id="rId2" Type="http://schemas.openxmlformats.org/officeDocument/2006/relationships/slide" Target="slide2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slide" Target="slide232.xml"/><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232.xml.rels><?xml version="1.0" encoding="UTF-8" standalone="yes"?>
<Relationships xmlns="http://schemas.openxmlformats.org/package/2006/relationships"><Relationship Id="rId3" Type="http://schemas.openxmlformats.org/officeDocument/2006/relationships/slide" Target="slide234.xml"/><Relationship Id="rId2" Type="http://schemas.openxmlformats.org/officeDocument/2006/relationships/slide" Target="slide233.xml"/><Relationship Id="rId1" Type="http://schemas.openxmlformats.org/officeDocument/2006/relationships/slideLayout" Target="../slideLayouts/slideLayout2.xml"/><Relationship Id="rId5" Type="http://schemas.openxmlformats.org/officeDocument/2006/relationships/slide" Target="slide198.xml"/><Relationship Id="rId4" Type="http://schemas.openxmlformats.org/officeDocument/2006/relationships/slide" Target="slide231.xml"/></Relationships>
</file>

<file path=ppt/slides/_rels/slide233.xml.rels><?xml version="1.0" encoding="UTF-8" standalone="yes"?>
<Relationships xmlns="http://schemas.openxmlformats.org/package/2006/relationships"><Relationship Id="rId3" Type="http://schemas.openxmlformats.org/officeDocument/2006/relationships/slide" Target="slide234.xml"/><Relationship Id="rId2" Type="http://schemas.openxmlformats.org/officeDocument/2006/relationships/slide" Target="slide232.xml"/><Relationship Id="rId1" Type="http://schemas.openxmlformats.org/officeDocument/2006/relationships/slideLayout" Target="../slideLayouts/slideLayout6.xml"/><Relationship Id="rId5" Type="http://schemas.openxmlformats.org/officeDocument/2006/relationships/slide" Target="slide198.xml"/><Relationship Id="rId4" Type="http://schemas.openxmlformats.org/officeDocument/2006/relationships/slide" Target="slide219.xml"/></Relationships>
</file>

<file path=ppt/slides/_rels/slide234.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slide" Target="slide233.xml"/><Relationship Id="rId1" Type="http://schemas.openxmlformats.org/officeDocument/2006/relationships/slideLayout" Target="../slideLayouts/slideLayout2.xml"/><Relationship Id="rId4" Type="http://schemas.openxmlformats.org/officeDocument/2006/relationships/slide" Target="slide198.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6.xml.rels><?xml version="1.0" encoding="UTF-8" standalone="yes"?>
<Relationships xmlns="http://schemas.openxmlformats.org/package/2006/relationships"><Relationship Id="rId2" Type="http://schemas.openxmlformats.org/officeDocument/2006/relationships/slide" Target="slide237.xml"/><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2" Type="http://schemas.openxmlformats.org/officeDocument/2006/relationships/slide" Target="slide236.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2" Type="http://schemas.openxmlformats.org/officeDocument/2006/relationships/slide" Target="slide246.xml"/><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2" Type="http://schemas.openxmlformats.org/officeDocument/2006/relationships/slide" Target="slide245.xml"/><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3" Type="http://schemas.openxmlformats.org/officeDocument/2006/relationships/slide" Target="slide224.xml"/><Relationship Id="rId2" Type="http://schemas.openxmlformats.org/officeDocument/2006/relationships/slide" Target="slide264.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231.xml"/><Relationship Id="rId4" Type="http://schemas.openxmlformats.org/officeDocument/2006/relationships/slide" Target="slide19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slide" Target="slide213.xml"/><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3.xml.rels><?xml version="1.0" encoding="UTF-8" standalone="yes"?>
<Relationships xmlns="http://schemas.openxmlformats.org/package/2006/relationships"><Relationship Id="rId2" Type="http://schemas.openxmlformats.org/officeDocument/2006/relationships/slide" Target="slide229.xml"/><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slide" Target="slide264.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slide" Target="slide250.xml"/><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3" Type="http://schemas.openxmlformats.org/officeDocument/2006/relationships/slide" Target="slide255.xml"/><Relationship Id="rId2" Type="http://schemas.openxmlformats.org/officeDocument/2006/relationships/slide" Target="slide79.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2" Type="http://schemas.openxmlformats.org/officeDocument/2006/relationships/slide" Target="slide268.xml"/><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2" Type="http://schemas.openxmlformats.org/officeDocument/2006/relationships/slide" Target="slide267.xml"/><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0.xml.rels><?xml version="1.0" encoding="UTF-8" standalone="yes"?>
<Relationships xmlns="http://schemas.openxmlformats.org/package/2006/relationships"><Relationship Id="rId2" Type="http://schemas.openxmlformats.org/officeDocument/2006/relationships/slide" Target="slide271.xml"/><Relationship Id="rId1" Type="http://schemas.openxmlformats.org/officeDocument/2006/relationships/slideLayout" Target="../slideLayouts/slideLayout5.xml"/></Relationships>
</file>

<file path=ppt/slides/_rels/slide271.xml.rels><?xml version="1.0" encoding="UTF-8" standalone="yes"?>
<Relationships xmlns="http://schemas.openxmlformats.org/package/2006/relationships"><Relationship Id="rId2" Type="http://schemas.openxmlformats.org/officeDocument/2006/relationships/slide" Target="slide270.xml"/><Relationship Id="rId1" Type="http://schemas.openxmlformats.org/officeDocument/2006/relationships/slideLayout" Target="../slideLayouts/slideLayout5.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6.xml.rels><?xml version="1.0" encoding="UTF-8" standalone="yes"?>
<Relationships xmlns="http://schemas.openxmlformats.org/package/2006/relationships"><Relationship Id="rId8" Type="http://schemas.openxmlformats.org/officeDocument/2006/relationships/slide" Target="slide283.xml"/><Relationship Id="rId3" Type="http://schemas.openxmlformats.org/officeDocument/2006/relationships/slide" Target="slide278.xml"/><Relationship Id="rId7" Type="http://schemas.openxmlformats.org/officeDocument/2006/relationships/slide" Target="slide282.xml"/><Relationship Id="rId2" Type="http://schemas.openxmlformats.org/officeDocument/2006/relationships/slide" Target="slide277.xml"/><Relationship Id="rId1" Type="http://schemas.openxmlformats.org/officeDocument/2006/relationships/slideLayout" Target="../slideLayouts/slideLayout2.xml"/><Relationship Id="rId6" Type="http://schemas.openxmlformats.org/officeDocument/2006/relationships/slide" Target="slide281.xml"/><Relationship Id="rId11" Type="http://schemas.openxmlformats.org/officeDocument/2006/relationships/slide" Target="slide286.xml"/><Relationship Id="rId5" Type="http://schemas.openxmlformats.org/officeDocument/2006/relationships/slide" Target="slide280.xml"/><Relationship Id="rId10" Type="http://schemas.openxmlformats.org/officeDocument/2006/relationships/slide" Target="slide285.xml"/><Relationship Id="rId4" Type="http://schemas.openxmlformats.org/officeDocument/2006/relationships/slide" Target="slide279.xml"/><Relationship Id="rId9" Type="http://schemas.openxmlformats.org/officeDocument/2006/relationships/slide" Target="slide284.xml"/></Relationships>
</file>

<file path=ppt/slides/_rels/slide277.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91.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75.xml"/><Relationship Id="rId4" Type="http://schemas.openxmlformats.org/officeDocument/2006/relationships/slide" Target="slide71.xml"/></Relationships>
</file>

<file path=ppt/slides/_rels/slide278.xml.rels><?xml version="1.0" encoding="UTF-8" standalone="yes"?>
<Relationships xmlns="http://schemas.openxmlformats.org/package/2006/relationships"><Relationship Id="rId3" Type="http://schemas.openxmlformats.org/officeDocument/2006/relationships/slide" Target="slide84.xml"/><Relationship Id="rId7" Type="http://schemas.openxmlformats.org/officeDocument/2006/relationships/slide" Target="slide21.xml"/><Relationship Id="rId2" Type="http://schemas.openxmlformats.org/officeDocument/2006/relationships/slide" Target="slide110.xml"/><Relationship Id="rId1" Type="http://schemas.openxmlformats.org/officeDocument/2006/relationships/slideLayout" Target="../slideLayouts/slideLayout2.xml"/><Relationship Id="rId6" Type="http://schemas.openxmlformats.org/officeDocument/2006/relationships/slide" Target="slide86.xml"/><Relationship Id="rId5" Type="http://schemas.openxmlformats.org/officeDocument/2006/relationships/slide" Target="slide89.xml"/><Relationship Id="rId4" Type="http://schemas.openxmlformats.org/officeDocument/2006/relationships/slide" Target="slide82.xml"/></Relationships>
</file>

<file path=ppt/slides/_rels/slide279.xml.rels><?xml version="1.0" encoding="UTF-8" standalone="yes"?>
<Relationships xmlns="http://schemas.openxmlformats.org/package/2006/relationships"><Relationship Id="rId3" Type="http://schemas.openxmlformats.org/officeDocument/2006/relationships/slide" Target="slide93.xml"/><Relationship Id="rId7" Type="http://schemas.openxmlformats.org/officeDocument/2006/relationships/slide" Target="slide21.xml"/><Relationship Id="rId2" Type="http://schemas.openxmlformats.org/officeDocument/2006/relationships/slide" Target="slide120.xml"/><Relationship Id="rId1" Type="http://schemas.openxmlformats.org/officeDocument/2006/relationships/slideLayout" Target="../slideLayouts/slideLayout2.xml"/><Relationship Id="rId6" Type="http://schemas.openxmlformats.org/officeDocument/2006/relationships/slide" Target="slide100.xml"/><Relationship Id="rId5" Type="http://schemas.openxmlformats.org/officeDocument/2006/relationships/slide" Target="slide104.xml"/><Relationship Id="rId4" Type="http://schemas.openxmlformats.org/officeDocument/2006/relationships/slide" Target="slide96.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80.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slide" Target="slide149.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19.xml"/><Relationship Id="rId4" Type="http://schemas.openxmlformats.org/officeDocument/2006/relationships/slide" Target="slide116.xml"/></Relationships>
</file>

<file path=ppt/slides/_rels/slide281.xml.rels><?xml version="1.0" encoding="UTF-8" standalone="yes"?>
<Relationships xmlns="http://schemas.openxmlformats.org/package/2006/relationships"><Relationship Id="rId8" Type="http://schemas.openxmlformats.org/officeDocument/2006/relationships/slide" Target="slide140.xml"/><Relationship Id="rId3" Type="http://schemas.openxmlformats.org/officeDocument/2006/relationships/slide" Target="slide134.xml"/><Relationship Id="rId7" Type="http://schemas.openxmlformats.org/officeDocument/2006/relationships/slide" Target="slide139.xml"/><Relationship Id="rId2" Type="http://schemas.openxmlformats.org/officeDocument/2006/relationships/slide" Target="slide167.xml"/><Relationship Id="rId1" Type="http://schemas.openxmlformats.org/officeDocument/2006/relationships/slideLayout" Target="../slideLayouts/slideLayout2.xml"/><Relationship Id="rId6" Type="http://schemas.openxmlformats.org/officeDocument/2006/relationships/slide" Target="slide138.xml"/><Relationship Id="rId5" Type="http://schemas.openxmlformats.org/officeDocument/2006/relationships/slide" Target="slide136.xml"/><Relationship Id="rId10" Type="http://schemas.openxmlformats.org/officeDocument/2006/relationships/slide" Target="slide21.xml"/><Relationship Id="rId4" Type="http://schemas.openxmlformats.org/officeDocument/2006/relationships/slide" Target="slide135.xml"/><Relationship Id="rId9" Type="http://schemas.openxmlformats.org/officeDocument/2006/relationships/slide" Target="slide142.xml"/></Relationships>
</file>

<file path=ppt/slides/_rels/slide282.xml.rels><?xml version="1.0" encoding="UTF-8" standalone="yes"?>
<Relationships xmlns="http://schemas.openxmlformats.org/package/2006/relationships"><Relationship Id="rId3" Type="http://schemas.openxmlformats.org/officeDocument/2006/relationships/slide" Target="slide152.xml"/><Relationship Id="rId7" Type="http://schemas.openxmlformats.org/officeDocument/2006/relationships/slide" Target="slide21.xml"/><Relationship Id="rId2" Type="http://schemas.openxmlformats.org/officeDocument/2006/relationships/slide" Target="slide175.xml"/><Relationship Id="rId1" Type="http://schemas.openxmlformats.org/officeDocument/2006/relationships/slideLayout" Target="../slideLayouts/slideLayout2.xml"/><Relationship Id="rId6" Type="http://schemas.openxmlformats.org/officeDocument/2006/relationships/slide" Target="slide166.xml"/><Relationship Id="rId5" Type="http://schemas.openxmlformats.org/officeDocument/2006/relationships/slide" Target="slide163.xml"/><Relationship Id="rId4" Type="http://schemas.openxmlformats.org/officeDocument/2006/relationships/slide" Target="slide157.xml"/></Relationships>
</file>

<file path=ppt/slides/_rels/slide283.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194.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84.xml.rels><?xml version="1.0" encoding="UTF-8" standalone="yes"?>
<Relationships xmlns="http://schemas.openxmlformats.org/package/2006/relationships"><Relationship Id="rId3" Type="http://schemas.openxmlformats.org/officeDocument/2006/relationships/slide" Target="slide187.xml"/><Relationship Id="rId2" Type="http://schemas.openxmlformats.org/officeDocument/2006/relationships/slide" Target="slide247.xml"/><Relationship Id="rId1" Type="http://schemas.openxmlformats.org/officeDocument/2006/relationships/slideLayout" Target="../slideLayouts/slideLayout2.xml"/><Relationship Id="rId6" Type="http://schemas.openxmlformats.org/officeDocument/2006/relationships/slide" Target="slide190.xml"/><Relationship Id="rId5" Type="http://schemas.openxmlformats.org/officeDocument/2006/relationships/slide" Target="slide188.xml"/><Relationship Id="rId4" Type="http://schemas.openxmlformats.org/officeDocument/2006/relationships/slide" Target="slide21.xml"/></Relationships>
</file>

<file path=ppt/slides/_rels/slide285.xml.rels><?xml version="1.0" encoding="UTF-8" standalone="yes"?>
<Relationships xmlns="http://schemas.openxmlformats.org/package/2006/relationships"><Relationship Id="rId3" Type="http://schemas.openxmlformats.org/officeDocument/2006/relationships/slide" Target="slide224.xml"/><Relationship Id="rId2" Type="http://schemas.openxmlformats.org/officeDocument/2006/relationships/slide" Target="slide264.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86.xml.rels><?xml version="1.0" encoding="UTF-8" standalone="yes"?>
<Relationships xmlns="http://schemas.openxmlformats.org/package/2006/relationships"><Relationship Id="rId3" Type="http://schemas.openxmlformats.org/officeDocument/2006/relationships/slide" Target="slide255.xml"/><Relationship Id="rId2" Type="http://schemas.openxmlformats.org/officeDocument/2006/relationships/slide" Target="slide79.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3.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6.xml"/></Relationships>
</file>

<file path=ppt/slides/_rels/slide294.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6.xml"/></Relationships>
</file>

<file path=ppt/slides/_rels/slide295.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6.xml"/></Relationships>
</file>

<file path=ppt/slides/_rels/slide296.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slide" Target="slide297.xml"/><Relationship Id="rId7" Type="http://schemas.openxmlformats.org/officeDocument/2006/relationships/diagramQuickStyle" Target="../diagrams/quickStyle27.xml"/><Relationship Id="rId2" Type="http://schemas.openxmlformats.org/officeDocument/2006/relationships/notesSlide" Target="../notesSlides/notesSlide80.xml"/><Relationship Id="rId1" Type="http://schemas.openxmlformats.org/officeDocument/2006/relationships/slideLayout" Target="../slideLayouts/slideLayout6.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slide" Target="slide60.xml"/><Relationship Id="rId9" Type="http://schemas.microsoft.com/office/2007/relationships/diagramDrawing" Target="../diagrams/drawing27.xml"/></Relationships>
</file>

<file path=ppt/slides/_rels/slide297.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slide" Target="slide296.xml"/><Relationship Id="rId7" Type="http://schemas.openxmlformats.org/officeDocument/2006/relationships/diagramLayout" Target="../diagrams/layout28.xml"/><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openxmlformats.org/officeDocument/2006/relationships/diagramData" Target="../diagrams/data28.xml"/><Relationship Id="rId5" Type="http://schemas.openxmlformats.org/officeDocument/2006/relationships/slide" Target="slide56.xml"/><Relationship Id="rId10" Type="http://schemas.microsoft.com/office/2007/relationships/diagramDrawing" Target="../diagrams/drawing28.xml"/><Relationship Id="rId4" Type="http://schemas.openxmlformats.org/officeDocument/2006/relationships/slide" Target="slide60.xml"/><Relationship Id="rId9" Type="http://schemas.openxmlformats.org/officeDocument/2006/relationships/diagramColors" Target="../diagrams/colors28.xml"/></Relationships>
</file>

<file path=ppt/slides/_rels/slide298.xml.rels><?xml version="1.0" encoding="UTF-8" standalone="yes"?>
<Relationships xmlns="http://schemas.openxmlformats.org/package/2006/relationships"><Relationship Id="rId2" Type="http://schemas.openxmlformats.org/officeDocument/2006/relationships/slide" Target="slide296.xml"/><Relationship Id="rId1" Type="http://schemas.openxmlformats.org/officeDocument/2006/relationships/slideLayout" Target="../slideLayouts/slideLayout6.xml"/></Relationships>
</file>

<file path=ppt/slides/_rels/slide299.xml.rels><?xml version="1.0" encoding="UTF-8" standalone="yes"?>
<Relationships xmlns="http://schemas.openxmlformats.org/package/2006/relationships"><Relationship Id="rId3" Type="http://schemas.openxmlformats.org/officeDocument/2006/relationships/slide" Target="slide164.xml"/><Relationship Id="rId2" Type="http://schemas.openxmlformats.org/officeDocument/2006/relationships/slide" Target="slide29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61.xml"/><Relationship Id="rId18" Type="http://schemas.openxmlformats.org/officeDocument/2006/relationships/slide" Target="slide169.xml"/><Relationship Id="rId26" Type="http://schemas.openxmlformats.org/officeDocument/2006/relationships/slide" Target="slide293.xml"/><Relationship Id="rId3" Type="http://schemas.openxmlformats.org/officeDocument/2006/relationships/slide" Target="slide5.xml"/><Relationship Id="rId21" Type="http://schemas.openxmlformats.org/officeDocument/2006/relationships/slide" Target="slide249.xml"/><Relationship Id="rId7" Type="http://schemas.openxmlformats.org/officeDocument/2006/relationships/slide" Target="slide21.xml"/><Relationship Id="rId12" Type="http://schemas.openxmlformats.org/officeDocument/2006/relationships/slide" Target="slide59.xml"/><Relationship Id="rId17" Type="http://schemas.openxmlformats.org/officeDocument/2006/relationships/slide" Target="slide132.xml"/><Relationship Id="rId25" Type="http://schemas.openxmlformats.org/officeDocument/2006/relationships/slide" Target="slide289.xml"/><Relationship Id="rId33" Type="http://schemas.openxmlformats.org/officeDocument/2006/relationships/slide" Target="slide316.xml"/><Relationship Id="rId2" Type="http://schemas.openxmlformats.org/officeDocument/2006/relationships/notesSlide" Target="../notesSlides/notesSlide3.xml"/><Relationship Id="rId16" Type="http://schemas.openxmlformats.org/officeDocument/2006/relationships/slide" Target="slide82.xml"/><Relationship Id="rId20" Type="http://schemas.openxmlformats.org/officeDocument/2006/relationships/slide" Target="slide198.xml"/><Relationship Id="rId29" Type="http://schemas.openxmlformats.org/officeDocument/2006/relationships/slide" Target="slide303.xm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slide" Target="slide37.xml"/><Relationship Id="rId24" Type="http://schemas.openxmlformats.org/officeDocument/2006/relationships/slide" Target="slide287.xml"/><Relationship Id="rId32" Type="http://schemas.openxmlformats.org/officeDocument/2006/relationships/slide" Target="slide308.xml"/><Relationship Id="rId5" Type="http://schemas.openxmlformats.org/officeDocument/2006/relationships/slide" Target="slide7.xml"/><Relationship Id="rId15" Type="http://schemas.openxmlformats.org/officeDocument/2006/relationships/slide" Target="slide71.xml"/><Relationship Id="rId23" Type="http://schemas.openxmlformats.org/officeDocument/2006/relationships/slide" Target="slide276.xml"/><Relationship Id="rId28" Type="http://schemas.openxmlformats.org/officeDocument/2006/relationships/slide" Target="slide300.xml"/><Relationship Id="rId10" Type="http://schemas.openxmlformats.org/officeDocument/2006/relationships/slide" Target="slide27.xml"/><Relationship Id="rId19" Type="http://schemas.openxmlformats.org/officeDocument/2006/relationships/slide" Target="slide195.xml"/><Relationship Id="rId31" Type="http://schemas.openxmlformats.org/officeDocument/2006/relationships/slide" Target="slide307.xml"/><Relationship Id="rId4" Type="http://schemas.openxmlformats.org/officeDocument/2006/relationships/slide" Target="slide6.xml"/><Relationship Id="rId9" Type="http://schemas.openxmlformats.org/officeDocument/2006/relationships/slide" Target="slide38.xml"/><Relationship Id="rId14" Type="http://schemas.openxmlformats.org/officeDocument/2006/relationships/slide" Target="slide65.xml"/><Relationship Id="rId22" Type="http://schemas.openxmlformats.org/officeDocument/2006/relationships/slide" Target="slide266.xml"/><Relationship Id="rId27" Type="http://schemas.openxmlformats.org/officeDocument/2006/relationships/slide" Target="slide296.xml"/><Relationship Id="rId30" Type="http://schemas.openxmlformats.org/officeDocument/2006/relationships/slide" Target="slide30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0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slide" Target="slide60.xml"/><Relationship Id="rId1" Type="http://schemas.openxmlformats.org/officeDocument/2006/relationships/slideLayout" Target="../slideLayouts/slideLayout6.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0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82.xml"/><Relationship Id="rId1" Type="http://schemas.openxmlformats.org/officeDocument/2006/relationships/slideLayout" Target="../slideLayouts/slideLayout6.xml"/><Relationship Id="rId4" Type="http://schemas.openxmlformats.org/officeDocument/2006/relationships/slide" Target="slide191.xml"/></Relationships>
</file>

<file path=ppt/slides/_rels/slide30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23.xml"/><Relationship Id="rId1" Type="http://schemas.openxmlformats.org/officeDocument/2006/relationships/slideLayout" Target="../slideLayouts/slideLayout6.xml"/></Relationships>
</file>

<file path=ppt/slides/_rels/slide30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slide" Target="slide60.xml"/><Relationship Id="rId1" Type="http://schemas.openxmlformats.org/officeDocument/2006/relationships/slideLayout" Target="../slideLayouts/slideLayout6.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04.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5.xml"/></Relationships>
</file>

<file path=ppt/slides/_rels/slide305.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slide" Target="slide56.xml"/><Relationship Id="rId7" Type="http://schemas.openxmlformats.org/officeDocument/2006/relationships/diagramQuickStyle" Target="../diagrams/quickStyle31.xml"/><Relationship Id="rId2" Type="http://schemas.openxmlformats.org/officeDocument/2006/relationships/slide" Target="slide60.xml"/><Relationship Id="rId1" Type="http://schemas.openxmlformats.org/officeDocument/2006/relationships/slideLayout" Target="../slideLayouts/slideLayout6.xml"/><Relationship Id="rId6" Type="http://schemas.openxmlformats.org/officeDocument/2006/relationships/diagramLayout" Target="../diagrams/layout31.xml"/><Relationship Id="rId5" Type="http://schemas.openxmlformats.org/officeDocument/2006/relationships/diagramData" Target="../diagrams/data31.xml"/><Relationship Id="rId4" Type="http://schemas.openxmlformats.org/officeDocument/2006/relationships/slide" Target="slide206.xml"/><Relationship Id="rId9" Type="http://schemas.microsoft.com/office/2007/relationships/diagramDrawing" Target="../diagrams/drawing31.xml"/></Relationships>
</file>

<file path=ppt/slides/_rels/slide306.xml.rels><?xml version="1.0" encoding="UTF-8" standalone="yes"?>
<Relationships xmlns="http://schemas.openxmlformats.org/package/2006/relationships"><Relationship Id="rId2" Type="http://schemas.openxmlformats.org/officeDocument/2006/relationships/slide" Target="slide305.xml"/><Relationship Id="rId1" Type="http://schemas.openxmlformats.org/officeDocument/2006/relationships/slideLayout" Target="../slideLayouts/slideLayout6.xml"/></Relationships>
</file>

<file path=ppt/slides/_rels/slide307.xml.rels><?xml version="1.0" encoding="UTF-8" standalone="yes"?>
<Relationships xmlns="http://schemas.openxmlformats.org/package/2006/relationships"><Relationship Id="rId8" Type="http://schemas.openxmlformats.org/officeDocument/2006/relationships/diagramQuickStyle" Target="../diagrams/quickStyle32.xml"/><Relationship Id="rId3" Type="http://schemas.openxmlformats.org/officeDocument/2006/relationships/slide" Target="slide60.xml"/><Relationship Id="rId7" Type="http://schemas.openxmlformats.org/officeDocument/2006/relationships/diagramLayout" Target="../diagrams/layout32.xml"/><Relationship Id="rId2" Type="http://schemas.openxmlformats.org/officeDocument/2006/relationships/notesSlide" Target="../notesSlides/notesSlide83.xml"/><Relationship Id="rId1" Type="http://schemas.openxmlformats.org/officeDocument/2006/relationships/slideLayout" Target="../slideLayouts/slideLayout6.xml"/><Relationship Id="rId6" Type="http://schemas.openxmlformats.org/officeDocument/2006/relationships/diagramData" Target="../diagrams/data32.xml"/><Relationship Id="rId5" Type="http://schemas.openxmlformats.org/officeDocument/2006/relationships/slide" Target="slide56.xml"/><Relationship Id="rId10" Type="http://schemas.microsoft.com/office/2007/relationships/diagramDrawing" Target="../diagrams/drawing32.xml"/><Relationship Id="rId4" Type="http://schemas.openxmlformats.org/officeDocument/2006/relationships/slide" Target="slide310.xml"/><Relationship Id="rId9" Type="http://schemas.openxmlformats.org/officeDocument/2006/relationships/diagramColors" Target="../diagrams/colors32.xml"/></Relationships>
</file>

<file path=ppt/slides/_rels/slide308.xml.rels><?xml version="1.0" encoding="UTF-8" standalone="yes"?>
<Relationships xmlns="http://schemas.openxmlformats.org/package/2006/relationships"><Relationship Id="rId3" Type="http://schemas.openxmlformats.org/officeDocument/2006/relationships/slide" Target="slide307.xml"/><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309.xml.rels><?xml version="1.0" encoding="UTF-8" standalone="yes"?>
<Relationships xmlns="http://schemas.openxmlformats.org/package/2006/relationships"><Relationship Id="rId3" Type="http://schemas.openxmlformats.org/officeDocument/2006/relationships/slide" Target="slide307.xml"/><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 Target="slide25.xml"/><Relationship Id="rId7" Type="http://schemas.openxmlformats.org/officeDocument/2006/relationships/diagramColors" Target="../diagrams/colors7.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10.xml.rels><?xml version="1.0" encoding="UTF-8" standalone="yes"?>
<Relationships xmlns="http://schemas.openxmlformats.org/package/2006/relationships"><Relationship Id="rId8" Type="http://schemas.openxmlformats.org/officeDocument/2006/relationships/slide" Target="slide309.xml"/><Relationship Id="rId3" Type="http://schemas.openxmlformats.org/officeDocument/2006/relationships/slide" Target="slide307.xml"/><Relationship Id="rId7" Type="http://schemas.openxmlformats.org/officeDocument/2006/relationships/slide" Target="slide139.xml"/><Relationship Id="rId2" Type="http://schemas.openxmlformats.org/officeDocument/2006/relationships/notesSlide" Target="../notesSlides/notesSlide86.xml"/><Relationship Id="rId1" Type="http://schemas.openxmlformats.org/officeDocument/2006/relationships/slideLayout" Target="../slideLayouts/slideLayout6.xml"/><Relationship Id="rId6" Type="http://schemas.openxmlformats.org/officeDocument/2006/relationships/slide" Target="slide138.xml"/><Relationship Id="rId5" Type="http://schemas.openxmlformats.org/officeDocument/2006/relationships/slide" Target="slide137.xml"/><Relationship Id="rId4" Type="http://schemas.openxmlformats.org/officeDocument/2006/relationships/slide" Target="slide56.xml"/></Relationships>
</file>

<file path=ppt/slides/_rels/slide3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8" Type="http://schemas.openxmlformats.org/officeDocument/2006/relationships/diagramColors" Target="../diagrams/colors33.xml"/><Relationship Id="rId3" Type="http://schemas.openxmlformats.org/officeDocument/2006/relationships/slide" Target="slide5.xml"/><Relationship Id="rId7" Type="http://schemas.openxmlformats.org/officeDocument/2006/relationships/diagramQuickStyle" Target="../diagrams/quickStyle33.xml"/><Relationship Id="rId2" Type="http://schemas.openxmlformats.org/officeDocument/2006/relationships/notesSlide" Target="../notesSlides/notesSlide88.xml"/><Relationship Id="rId1" Type="http://schemas.openxmlformats.org/officeDocument/2006/relationships/slideLayout" Target="../slideLayouts/slideLayout6.xml"/><Relationship Id="rId6" Type="http://schemas.openxmlformats.org/officeDocument/2006/relationships/diagramLayout" Target="../diagrams/layout33.xml"/><Relationship Id="rId5" Type="http://schemas.openxmlformats.org/officeDocument/2006/relationships/diagramData" Target="../diagrams/data33.xml"/><Relationship Id="rId4" Type="http://schemas.openxmlformats.org/officeDocument/2006/relationships/image" Target="../media/image6.jpeg"/><Relationship Id="rId9" Type="http://schemas.microsoft.com/office/2007/relationships/diagramDrawing" Target="../diagrams/drawing33.xml"/></Relationships>
</file>

<file path=ppt/slides/_rels/slide3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1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slide" Target="slide49.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slide" Target="slide34.xml"/><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slide" Target="slide33.xml"/><Relationship Id="rId7" Type="http://schemas.openxmlformats.org/officeDocument/2006/relationships/diagramColors" Target="../diagrams/colors9.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slide" Target="slide56.xml"/></Relationships>
</file>

<file path=ppt/slides/_rels/slide39.xml.rels><?xml version="1.0" encoding="UTF-8" standalone="yes"?>
<Relationships xmlns="http://schemas.openxmlformats.org/package/2006/relationships"><Relationship Id="rId8" Type="http://schemas.openxmlformats.org/officeDocument/2006/relationships/slide" Target="slide141.xml"/><Relationship Id="rId13" Type="http://schemas.openxmlformats.org/officeDocument/2006/relationships/slide" Target="slide172.xml"/><Relationship Id="rId3" Type="http://schemas.openxmlformats.org/officeDocument/2006/relationships/slide" Target="slide38.xml"/><Relationship Id="rId7" Type="http://schemas.openxmlformats.org/officeDocument/2006/relationships/slide" Target="slide134.xml"/><Relationship Id="rId12" Type="http://schemas.openxmlformats.org/officeDocument/2006/relationships/slide" Target="slide302.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slide" Target="slide297.xml"/><Relationship Id="rId11" Type="http://schemas.openxmlformats.org/officeDocument/2006/relationships/slide" Target="slide157.xml"/><Relationship Id="rId5" Type="http://schemas.openxmlformats.org/officeDocument/2006/relationships/slide" Target="slide305.xml"/><Relationship Id="rId10" Type="http://schemas.openxmlformats.org/officeDocument/2006/relationships/slide" Target="slide301.xml"/><Relationship Id="rId4" Type="http://schemas.openxmlformats.org/officeDocument/2006/relationships/slide" Target="slide310.xml"/><Relationship Id="rId9" Type="http://schemas.openxmlformats.org/officeDocument/2006/relationships/slide" Target="slide178.xml"/></Relationships>
</file>

<file path=ppt/slides/_rels/slide4.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58.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26.xml"/><Relationship Id="rId4" Type="http://schemas.openxmlformats.org/officeDocument/2006/relationships/slide" Target="slide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31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slide" Target="slide308.xml"/><Relationship Id="rId7" Type="http://schemas.openxmlformats.org/officeDocument/2006/relationships/slide" Target="slide302.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slide" Target="slide301.xml"/><Relationship Id="rId5" Type="http://schemas.openxmlformats.org/officeDocument/2006/relationships/slide" Target="slide141.xml"/><Relationship Id="rId4" Type="http://schemas.openxmlformats.org/officeDocument/2006/relationships/slide" Target="slide13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slide" Target="slide141.xml"/><Relationship Id="rId13" Type="http://schemas.openxmlformats.org/officeDocument/2006/relationships/slide" Target="slide302.xml"/><Relationship Id="rId3" Type="http://schemas.openxmlformats.org/officeDocument/2006/relationships/slide" Target="slide38.xml"/><Relationship Id="rId7" Type="http://schemas.openxmlformats.org/officeDocument/2006/relationships/slide" Target="slide134.xml"/><Relationship Id="rId12" Type="http://schemas.openxmlformats.org/officeDocument/2006/relationships/slide" Target="slide157.xml"/><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slide" Target="slide297.xml"/><Relationship Id="rId11" Type="http://schemas.openxmlformats.org/officeDocument/2006/relationships/slide" Target="slide301.xml"/><Relationship Id="rId5" Type="http://schemas.openxmlformats.org/officeDocument/2006/relationships/slide" Target="slide305.xml"/><Relationship Id="rId10" Type="http://schemas.openxmlformats.org/officeDocument/2006/relationships/slide" Target="slide178.xml"/><Relationship Id="rId4" Type="http://schemas.openxmlformats.org/officeDocument/2006/relationships/slide" Target="slide310.xml"/><Relationship Id="rId9" Type="http://schemas.openxmlformats.org/officeDocument/2006/relationships/slide" Target="slide142.xml"/><Relationship Id="rId14" Type="http://schemas.openxmlformats.org/officeDocument/2006/relationships/slide" Target="slide172.xml"/></Relationships>
</file>

<file path=ppt/slides/_rels/slide57.xml.rels><?xml version="1.0" encoding="UTF-8" standalone="yes"?>
<Relationships xmlns="http://schemas.openxmlformats.org/package/2006/relationships"><Relationship Id="rId3" Type="http://schemas.openxmlformats.org/officeDocument/2006/relationships/slide" Target="slide30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slide" Target="slide23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xml.rels><?xml version="1.0" encoding="UTF-8" standalone="yes"?>
<Relationships xmlns="http://schemas.openxmlformats.org/package/2006/relationships"><Relationship Id="rId3" Type="http://schemas.openxmlformats.org/officeDocument/2006/relationships/slide" Target="slide31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slide" Target="slide60.xml"/><Relationship Id="rId7" Type="http://schemas.openxmlformats.org/officeDocument/2006/relationships/diagramColors" Target="../diagrams/colors13.xm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62.xml.rels><?xml version="1.0" encoding="UTF-8" standalone="yes"?>
<Relationships xmlns="http://schemas.openxmlformats.org/package/2006/relationships"><Relationship Id="rId13" Type="http://schemas.openxmlformats.org/officeDocument/2006/relationships/slide" Target="slide95.xml"/><Relationship Id="rId18" Type="http://schemas.openxmlformats.org/officeDocument/2006/relationships/slide" Target="slide121.xml"/><Relationship Id="rId26" Type="http://schemas.openxmlformats.org/officeDocument/2006/relationships/slide" Target="slide137.xml"/><Relationship Id="rId39" Type="http://schemas.openxmlformats.org/officeDocument/2006/relationships/slide" Target="slide179.xml"/><Relationship Id="rId3" Type="http://schemas.openxmlformats.org/officeDocument/2006/relationships/slide" Target="slide63.xml"/><Relationship Id="rId21" Type="http://schemas.openxmlformats.org/officeDocument/2006/relationships/slide" Target="slide134.xml"/><Relationship Id="rId34" Type="http://schemas.openxmlformats.org/officeDocument/2006/relationships/slide" Target="slide172.xml"/><Relationship Id="rId42" Type="http://schemas.openxmlformats.org/officeDocument/2006/relationships/slide" Target="slide196.xml"/><Relationship Id="rId47" Type="http://schemas.openxmlformats.org/officeDocument/2006/relationships/slide" Target="slide230.xml"/><Relationship Id="rId50" Type="http://schemas.openxmlformats.org/officeDocument/2006/relationships/slide" Target="slide249.xml"/><Relationship Id="rId7" Type="http://schemas.openxmlformats.org/officeDocument/2006/relationships/slide" Target="slide67.xml"/><Relationship Id="rId12" Type="http://schemas.openxmlformats.org/officeDocument/2006/relationships/slide" Target="slide92.xml"/><Relationship Id="rId17" Type="http://schemas.openxmlformats.org/officeDocument/2006/relationships/slide" Target="slide111.xml"/><Relationship Id="rId25" Type="http://schemas.openxmlformats.org/officeDocument/2006/relationships/slide" Target="slide136.xml"/><Relationship Id="rId33" Type="http://schemas.openxmlformats.org/officeDocument/2006/relationships/slide" Target="slide170.xml"/><Relationship Id="rId38" Type="http://schemas.openxmlformats.org/officeDocument/2006/relationships/slide" Target="slide177.xml"/><Relationship Id="rId46" Type="http://schemas.openxmlformats.org/officeDocument/2006/relationships/slide" Target="slide216.xml"/><Relationship Id="rId2" Type="http://schemas.openxmlformats.org/officeDocument/2006/relationships/notesSlide" Target="../notesSlides/notesSlide62.xml"/><Relationship Id="rId16" Type="http://schemas.openxmlformats.org/officeDocument/2006/relationships/slide" Target="slide104.xml"/><Relationship Id="rId20" Type="http://schemas.openxmlformats.org/officeDocument/2006/relationships/slide" Target="slide133.xml"/><Relationship Id="rId29" Type="http://schemas.openxmlformats.org/officeDocument/2006/relationships/slide" Target="slide138.xml"/><Relationship Id="rId41" Type="http://schemas.openxmlformats.org/officeDocument/2006/relationships/slide" Target="slide195.xml"/><Relationship Id="rId1" Type="http://schemas.openxmlformats.org/officeDocument/2006/relationships/slideLayout" Target="../slideLayouts/slideLayout4.xml"/><Relationship Id="rId6" Type="http://schemas.openxmlformats.org/officeDocument/2006/relationships/slide" Target="slide66.xml"/><Relationship Id="rId11" Type="http://schemas.openxmlformats.org/officeDocument/2006/relationships/slide" Target="slide84.xml"/><Relationship Id="rId24" Type="http://schemas.openxmlformats.org/officeDocument/2006/relationships/slide" Target="slide90.xml"/><Relationship Id="rId32" Type="http://schemas.openxmlformats.org/officeDocument/2006/relationships/slide" Target="slide168.xml"/><Relationship Id="rId37" Type="http://schemas.openxmlformats.org/officeDocument/2006/relationships/slide" Target="slide176.xml"/><Relationship Id="rId40" Type="http://schemas.openxmlformats.org/officeDocument/2006/relationships/slide" Target="slide188.xml"/><Relationship Id="rId45" Type="http://schemas.openxmlformats.org/officeDocument/2006/relationships/slide" Target="slide211.xml"/><Relationship Id="rId53" Type="http://schemas.openxmlformats.org/officeDocument/2006/relationships/slide" Target="slide260.xml"/><Relationship Id="rId5" Type="http://schemas.openxmlformats.org/officeDocument/2006/relationships/slide" Target="slide65.xml"/><Relationship Id="rId15" Type="http://schemas.openxmlformats.org/officeDocument/2006/relationships/slide" Target="slide101.xml"/><Relationship Id="rId23" Type="http://schemas.openxmlformats.org/officeDocument/2006/relationships/slide" Target="slide144.xml"/><Relationship Id="rId28" Type="http://schemas.openxmlformats.org/officeDocument/2006/relationships/slide" Target="slide142.xml"/><Relationship Id="rId36" Type="http://schemas.openxmlformats.org/officeDocument/2006/relationships/slide" Target="slide174.xml"/><Relationship Id="rId49" Type="http://schemas.openxmlformats.org/officeDocument/2006/relationships/slide" Target="slide248.xml"/><Relationship Id="rId10" Type="http://schemas.openxmlformats.org/officeDocument/2006/relationships/slide" Target="slide83.xml"/><Relationship Id="rId19" Type="http://schemas.openxmlformats.org/officeDocument/2006/relationships/slide" Target="slide132.xml"/><Relationship Id="rId31" Type="http://schemas.openxmlformats.org/officeDocument/2006/relationships/slide" Target="slide158.xml"/><Relationship Id="rId44" Type="http://schemas.openxmlformats.org/officeDocument/2006/relationships/slide" Target="slide198.xml"/><Relationship Id="rId52" Type="http://schemas.openxmlformats.org/officeDocument/2006/relationships/slide" Target="slide253.xml"/><Relationship Id="rId4" Type="http://schemas.openxmlformats.org/officeDocument/2006/relationships/slide" Target="slide64.xml"/><Relationship Id="rId9" Type="http://schemas.openxmlformats.org/officeDocument/2006/relationships/slide" Target="slide80.xml"/><Relationship Id="rId14" Type="http://schemas.openxmlformats.org/officeDocument/2006/relationships/slide" Target="slide100.xml"/><Relationship Id="rId22" Type="http://schemas.openxmlformats.org/officeDocument/2006/relationships/slide" Target="slide135.xml"/><Relationship Id="rId27" Type="http://schemas.openxmlformats.org/officeDocument/2006/relationships/slide" Target="slide139.xml"/><Relationship Id="rId30" Type="http://schemas.openxmlformats.org/officeDocument/2006/relationships/slide" Target="slide153.xml"/><Relationship Id="rId35" Type="http://schemas.openxmlformats.org/officeDocument/2006/relationships/slide" Target="slide173.xml"/><Relationship Id="rId43" Type="http://schemas.openxmlformats.org/officeDocument/2006/relationships/slide" Target="slide197.xml"/><Relationship Id="rId48" Type="http://schemas.openxmlformats.org/officeDocument/2006/relationships/slide" Target="slide235.xml"/><Relationship Id="rId8" Type="http://schemas.openxmlformats.org/officeDocument/2006/relationships/slide" Target="slide68.xml"/><Relationship Id="rId51" Type="http://schemas.openxmlformats.org/officeDocument/2006/relationships/slide" Target="slide252.xml"/></Relationships>
</file>

<file path=ppt/slides/_rels/slide63.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slide" Target="slide60.xml"/><Relationship Id="rId7" Type="http://schemas.openxmlformats.org/officeDocument/2006/relationships/diagramLayout" Target="../diagrams/layout14.xm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diagramData" Target="../diagrams/data14.xml"/><Relationship Id="rId5" Type="http://schemas.openxmlformats.org/officeDocument/2006/relationships/slide" Target="slide56.xml"/><Relationship Id="rId10" Type="http://schemas.microsoft.com/office/2007/relationships/diagramDrawing" Target="../diagrams/drawing14.xml"/><Relationship Id="rId4" Type="http://schemas.openxmlformats.org/officeDocument/2006/relationships/slide" Target="slide62.xml"/><Relationship Id="rId9" Type="http://schemas.openxmlformats.org/officeDocument/2006/relationships/diagramColors" Target="../diagrams/colors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3.gif"/></Relationships>
</file>

<file path=ppt/slides/_rels/slide67.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6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slide" Target="slide76.xml"/></Relationships>
</file>

<file path=ppt/slides/_rels/slide73.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slide" Target="slide7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91.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75.xml"/><Relationship Id="rId4" Type="http://schemas.openxmlformats.org/officeDocument/2006/relationships/slide" Target="slide71.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2.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slide" Target="slide84.xml"/><Relationship Id="rId7" Type="http://schemas.openxmlformats.org/officeDocument/2006/relationships/slide" Target="slide21.xml"/><Relationship Id="rId2" Type="http://schemas.openxmlformats.org/officeDocument/2006/relationships/slide" Target="slide110.xml"/><Relationship Id="rId1" Type="http://schemas.openxmlformats.org/officeDocument/2006/relationships/slideLayout" Target="../slideLayouts/slideLayout2.xml"/><Relationship Id="rId6" Type="http://schemas.openxmlformats.org/officeDocument/2006/relationships/slide" Target="slide86.xml"/><Relationship Id="rId5" Type="http://schemas.openxmlformats.org/officeDocument/2006/relationships/slide" Target="slide89.xml"/><Relationship Id="rId4" Type="http://schemas.openxmlformats.org/officeDocument/2006/relationships/slide" Target="slide8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slide" Target="slide110.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slide" Target="slide96.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slide" Target="slide110.xml"/><Relationship Id="rId1" Type="http://schemas.openxmlformats.org/officeDocument/2006/relationships/slideLayout" Target="../slideLayouts/slideLayout6.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97.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1470025"/>
          </a:xfrm>
        </p:spPr>
        <p:txBody>
          <a:bodyPr>
            <a:normAutofit/>
          </a:bodyPr>
          <a:lstStyle/>
          <a:p>
            <a:r>
              <a:rPr kumimoji="1" lang="ja-JP" altLang="en-US" sz="8000" dirty="0" smtClean="0"/>
              <a:t>債権総論</a:t>
            </a:r>
            <a:r>
              <a:rPr kumimoji="1" lang="en-US" altLang="ja-JP" sz="8000" dirty="0" smtClean="0"/>
              <a:t>1</a:t>
            </a:r>
            <a:endParaRPr kumimoji="1" lang="ja-JP" altLang="en-US" sz="8000" dirty="0"/>
          </a:p>
        </p:txBody>
      </p:sp>
      <p:sp>
        <p:nvSpPr>
          <p:cNvPr id="3" name="サブタイトル 2"/>
          <p:cNvSpPr>
            <a:spLocks noGrp="1"/>
          </p:cNvSpPr>
          <p:nvPr>
            <p:ph type="subTitle" idx="1"/>
          </p:nvPr>
        </p:nvSpPr>
        <p:spPr>
          <a:xfrm>
            <a:off x="1371600" y="2852936"/>
            <a:ext cx="6400800" cy="1198984"/>
          </a:xfrm>
        </p:spPr>
        <p:txBody>
          <a:bodyPr/>
          <a:lstStyle/>
          <a:p>
            <a:pPr algn="r"/>
            <a:r>
              <a:rPr kumimoji="1" lang="ja-JP" altLang="en-US" dirty="0" smtClean="0">
                <a:solidFill>
                  <a:schemeClr val="tx1"/>
                </a:solidFill>
              </a:rPr>
              <a:t>明治学院大学法学部教授</a:t>
            </a:r>
            <a:endParaRPr kumimoji="1" lang="en-US" altLang="ja-JP" dirty="0" smtClean="0">
              <a:solidFill>
                <a:schemeClr val="tx1"/>
              </a:solidFill>
            </a:endParaRPr>
          </a:p>
          <a:p>
            <a:pPr algn="r"/>
            <a:r>
              <a:rPr lang="ja-JP" altLang="en-US" dirty="0" smtClean="0">
                <a:solidFill>
                  <a:schemeClr val="tx1"/>
                </a:solidFill>
              </a:rPr>
              <a:t>加賀山茂</a:t>
            </a:r>
            <a:endParaRPr kumimoji="1" lang="ja-JP" altLang="en-US" dirty="0">
              <a:solidFill>
                <a:schemeClr val="tx1"/>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5" name="日付プレースホルダー 4"/>
          <p:cNvSpPr>
            <a:spLocks noGrp="1"/>
          </p:cNvSpPr>
          <p:nvPr>
            <p:ph type="dt" sz="half" idx="10"/>
          </p:nvPr>
        </p:nvSpPr>
        <p:spPr/>
        <p:txBody>
          <a:bodyPr/>
          <a:lstStyle/>
          <a:p>
            <a:fld id="{6893EA98-9D3A-45FE-9610-2443FAF68EAA}"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8" name="テキスト ボックス 7"/>
          <p:cNvSpPr txBox="1"/>
          <p:nvPr/>
        </p:nvSpPr>
        <p:spPr>
          <a:xfrm>
            <a:off x="401918" y="4365104"/>
            <a:ext cx="8316924" cy="1631216"/>
          </a:xfrm>
          <a:prstGeom prst="rect">
            <a:avLst/>
          </a:prstGeom>
          <a:noFill/>
        </p:spPr>
        <p:txBody>
          <a:bodyPr wrap="square" rtlCol="0">
            <a:spAutoFit/>
          </a:bodyPr>
          <a:lstStyle/>
          <a:p>
            <a:pPr marL="285750" indent="-285750">
              <a:buClr>
                <a:srgbClr val="002060"/>
              </a:buClr>
              <a:buFont typeface="Wingdings" panose="05000000000000000000" pitchFamily="2" charset="2"/>
              <a:buChar char="n"/>
            </a:pPr>
            <a:r>
              <a:rPr lang="ja-JP" altLang="en-US" sz="2000" dirty="0"/>
              <a:t>六法とノートを用意してください。</a:t>
            </a:r>
            <a:endParaRPr lang="en-US" altLang="ja-JP" sz="2000" dirty="0"/>
          </a:p>
          <a:p>
            <a:pPr marL="541338" lvl="1" indent="-279400">
              <a:buClr>
                <a:srgbClr val="FF0000"/>
              </a:buClr>
              <a:buFont typeface="Wingdings" panose="05000000000000000000" pitchFamily="2" charset="2"/>
              <a:buChar char="n"/>
            </a:pPr>
            <a:r>
              <a:rPr lang="ja-JP" altLang="en-US" sz="2000" dirty="0"/>
              <a:t>条文が出てきたら必ず六法で</a:t>
            </a:r>
            <a:r>
              <a:rPr lang="ja-JP" altLang="en-US" sz="2000" dirty="0" smtClean="0"/>
              <a:t>確かめましょう</a:t>
            </a:r>
            <a:r>
              <a:rPr lang="ja-JP" altLang="en-US" sz="2000" dirty="0"/>
              <a:t>。</a:t>
            </a:r>
            <a:endParaRPr lang="en-US" altLang="ja-JP" sz="2000" dirty="0"/>
          </a:p>
          <a:p>
            <a:pPr marL="541338" lvl="1" indent="-279400">
              <a:buClr>
                <a:srgbClr val="FF0000"/>
              </a:buClr>
              <a:buFont typeface="Wingdings" panose="05000000000000000000" pitchFamily="2" charset="2"/>
              <a:buChar char="n"/>
            </a:pPr>
            <a:r>
              <a:rPr lang="ja-JP" altLang="en-US" sz="2000" dirty="0"/>
              <a:t>疑問点は，ノートに書きとめ，理解できたら</a:t>
            </a:r>
            <a:r>
              <a:rPr lang="ja-JP" altLang="en-US" sz="2000" dirty="0" smtClean="0"/>
              <a:t>，メモを追加しましょう</a:t>
            </a:r>
            <a:r>
              <a:rPr lang="ja-JP" altLang="en-US" sz="2000" dirty="0"/>
              <a:t>。</a:t>
            </a:r>
            <a:endParaRPr lang="en-US" altLang="ja-JP" sz="2000" dirty="0"/>
          </a:p>
          <a:p>
            <a:pPr marL="541338" lvl="1" indent="-279400">
              <a:buClr>
                <a:srgbClr val="FF0000"/>
              </a:buClr>
              <a:buFont typeface="Wingdings" panose="05000000000000000000" pitchFamily="2" charset="2"/>
              <a:buChar char="n"/>
            </a:pPr>
            <a:r>
              <a:rPr lang="ja-JP" altLang="en-US" sz="2000" dirty="0"/>
              <a:t>そのノートがあれば，定期試験の準備</a:t>
            </a:r>
            <a:r>
              <a:rPr lang="ja-JP" altLang="en-US" sz="2000" dirty="0" smtClean="0"/>
              <a:t>がとて</a:t>
            </a:r>
            <a:r>
              <a:rPr lang="ja-JP" altLang="en-US" sz="2000" dirty="0"/>
              <a:t>も</a:t>
            </a:r>
            <a:r>
              <a:rPr lang="ja-JP" altLang="en-US" sz="2000" dirty="0" smtClean="0"/>
              <a:t>楽</a:t>
            </a:r>
            <a:r>
              <a:rPr lang="ja-JP" altLang="en-US" sz="2000" dirty="0"/>
              <a:t>に</a:t>
            </a:r>
            <a:r>
              <a:rPr lang="ja-JP" altLang="en-US" sz="2000" dirty="0" smtClean="0"/>
              <a:t>なります</a:t>
            </a:r>
            <a:r>
              <a:rPr lang="ja-JP" altLang="en-US" sz="2000" dirty="0"/>
              <a:t>。</a:t>
            </a:r>
            <a:endParaRPr lang="en-US" altLang="ja-JP" sz="2000" dirty="0" smtClean="0"/>
          </a:p>
          <a:p>
            <a:pPr marL="541338" lvl="1" indent="-279400">
              <a:buClr>
                <a:srgbClr val="FF0000"/>
              </a:buClr>
              <a:buFont typeface="Wingdings" panose="05000000000000000000" pitchFamily="2" charset="2"/>
              <a:buChar char="n"/>
            </a:pPr>
            <a:r>
              <a:rPr lang="ja-JP" altLang="en-US" sz="2000" dirty="0" smtClean="0"/>
              <a:t>しかも，そのノートは，あなたの一生</a:t>
            </a:r>
            <a:r>
              <a:rPr lang="ja-JP" altLang="en-US" sz="2000" dirty="0"/>
              <a:t>の宝に</a:t>
            </a:r>
            <a:r>
              <a:rPr lang="ja-JP" altLang="en-US" sz="2000" dirty="0" smtClean="0"/>
              <a:t>なることでしょう。</a:t>
            </a:r>
            <a:endParaRPr lang="en-US" altLang="ja-JP" sz="2000" dirty="0"/>
          </a:p>
        </p:txBody>
      </p:sp>
    </p:spTree>
    <p:extLst>
      <p:ext uri="{BB962C8B-B14F-4D97-AF65-F5344CB8AC3E}">
        <p14:creationId xmlns:p14="http://schemas.microsoft.com/office/powerpoint/2010/main" val="2073829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750"/>
                                        <p:tgtEl>
                                          <p:spTgt spid="3">
                                            <p:txEl>
                                              <p:pRg st="0" end="0"/>
                                            </p:txEl>
                                          </p:spTgt>
                                        </p:tgtEl>
                                      </p:cBhvr>
                                    </p:animEffect>
                                  </p:childTnLst>
                                </p:cTn>
                              </p:par>
                            </p:childTnLst>
                          </p:cTn>
                        </p:par>
                        <p:par>
                          <p:cTn id="12" fill="hold">
                            <p:stCondLst>
                              <p:cond delay="2500"/>
                            </p:stCondLst>
                            <p:childTnLst>
                              <p:par>
                                <p:cTn id="13" presetID="22" presetClass="entr" presetSubtype="8" fill="hold" grpId="0" nodeType="after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10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left)">
                                      <p:cBhvr>
                                        <p:cTn id="25" dur="10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left)">
                                      <p:cBhvr>
                                        <p:cTn id="30" dur="125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left)">
                                      <p:cBhvr>
                                        <p:cTn id="35" dur="10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wipe(left)">
                                      <p:cBhvr>
                                        <p:cTn id="40"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8"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日本民法</a:t>
            </a:r>
            <a:r>
              <a:rPr lang="en-US" altLang="ja-JP" sz="3600" dirty="0">
                <a:latin typeface="Times New Roman" panose="02020603050405020304" pitchFamily="18" charset="0"/>
                <a:cs typeface="Times New Roman" panose="02020603050405020304" pitchFamily="18" charset="0"/>
              </a:rPr>
              <a:t>697</a:t>
            </a:r>
            <a:r>
              <a:rPr lang="ja-JP" altLang="en-US" sz="3600" dirty="0"/>
              <a:t>条の制定に際して参照されたドイツ民法典</a:t>
            </a:r>
            <a:r>
              <a:rPr lang="en-US" altLang="ja-JP" sz="3600" dirty="0">
                <a:latin typeface="Times New Roman" panose="02020603050405020304" pitchFamily="18" charset="0"/>
                <a:cs typeface="Times New Roman" panose="02020603050405020304" pitchFamily="18" charset="0"/>
              </a:rPr>
              <a:t>677</a:t>
            </a:r>
            <a:r>
              <a:rPr lang="ja-JP" altLang="en-US" sz="3600" dirty="0"/>
              <a:t>条（事務管理）</a:t>
            </a:r>
            <a:r>
              <a:rPr lang="ja-JP" altLang="en-US" sz="2400" b="1" dirty="0"/>
              <a:t>→</a:t>
            </a:r>
            <a:r>
              <a:rPr lang="ja-JP" altLang="en-US" sz="2400" b="1" dirty="0">
                <a:hlinkClick r:id="rId3" action="ppaction://hlinksldjump"/>
              </a:rPr>
              <a:t>民法</a:t>
            </a:r>
            <a:r>
              <a:rPr lang="en-US" altLang="ja-JP" sz="2400" b="1" dirty="0">
                <a:hlinkClick r:id="rId3" action="ppaction://hlinksldjump"/>
              </a:rPr>
              <a:t>697</a:t>
            </a:r>
            <a:r>
              <a:rPr lang="ja-JP" altLang="en-US" sz="2400" b="1" dirty="0">
                <a:hlinkClick r:id="rId3" action="ppaction://hlinksldjump"/>
              </a:rPr>
              <a:t>条</a:t>
            </a:r>
            <a:endParaRPr kumimoji="1" lang="ja-JP" altLang="en-US" sz="3600" dirty="0"/>
          </a:p>
        </p:txBody>
      </p:sp>
      <p:sp>
        <p:nvSpPr>
          <p:cNvPr id="4" name="日付プレースホルダー 3"/>
          <p:cNvSpPr>
            <a:spLocks noGrp="1"/>
          </p:cNvSpPr>
          <p:nvPr>
            <p:ph type="dt" sz="half" idx="10"/>
          </p:nvPr>
        </p:nvSpPr>
        <p:spPr/>
        <p:txBody>
          <a:bodyPr/>
          <a:lstStyle/>
          <a:p>
            <a:fld id="{3944C20F-1894-4EF5-BCF1-1604723F0DE7}"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
        <p:nvSpPr>
          <p:cNvPr id="7" name="コンテンツ プレースホルダー 2"/>
          <p:cNvSpPr>
            <a:spLocks noGrp="1"/>
          </p:cNvSpPr>
          <p:nvPr>
            <p:ph idx="1"/>
          </p:nvPr>
        </p:nvSpPr>
        <p:spPr/>
        <p:txBody>
          <a:bodyPr>
            <a:noAutofit/>
          </a:bodyPr>
          <a:lstStyle/>
          <a:p>
            <a:r>
              <a:rPr kumimoji="1" lang="ja-JP" altLang="en-US" sz="2800" dirty="0" smtClean="0"/>
              <a:t>ドイツ民法</a:t>
            </a:r>
            <a:r>
              <a:rPr kumimoji="1" lang="en-US" altLang="ja-JP" sz="2800" dirty="0" smtClean="0"/>
              <a:t>677</a:t>
            </a:r>
            <a:r>
              <a:rPr kumimoji="1" lang="ja-JP" altLang="en-US" sz="2800" dirty="0" smtClean="0"/>
              <a:t>条（事務管理）</a:t>
            </a:r>
            <a:endParaRPr kumimoji="1" lang="en-US" altLang="ja-JP" sz="2800" dirty="0" smtClean="0"/>
          </a:p>
          <a:p>
            <a:pPr lvl="1"/>
            <a:r>
              <a:rPr lang="ja-JP" altLang="en-US" sz="2400" dirty="0"/>
              <a:t>委任を受けることなく，その他事務を管理する権利を与えられることなしに他人のために事務を処理する者は，</a:t>
            </a:r>
            <a:r>
              <a:rPr lang="ja-JP" altLang="en-US" sz="2400" b="1" dirty="0">
                <a:solidFill>
                  <a:srgbClr val="002060"/>
                </a:solidFill>
              </a:rPr>
              <a:t>本人の真の意思又は推知すべき</a:t>
            </a:r>
            <a:r>
              <a:rPr lang="ja-JP" altLang="en-US" sz="2400" b="1" dirty="0" smtClean="0">
                <a:solidFill>
                  <a:srgbClr val="002060"/>
                </a:solidFill>
              </a:rPr>
              <a:t>意思に鑑みて，本人</a:t>
            </a:r>
            <a:r>
              <a:rPr lang="ja-JP" altLang="en-US" sz="2400" b="1" dirty="0">
                <a:solidFill>
                  <a:srgbClr val="002060"/>
                </a:solidFill>
              </a:rPr>
              <a:t>の利益に適する方法により</a:t>
            </a:r>
            <a:r>
              <a:rPr lang="ja-JP" altLang="en-US" sz="2400" dirty="0"/>
              <a:t>，その管理をする義務を負う</a:t>
            </a:r>
            <a:r>
              <a:rPr lang="ja-JP" altLang="en-US" sz="2400" dirty="0" smtClean="0"/>
              <a:t>。</a:t>
            </a:r>
            <a:endParaRPr lang="en-US" altLang="ja-JP" sz="2400" dirty="0" smtClean="0"/>
          </a:p>
          <a:p>
            <a:r>
              <a:rPr lang="en-US" altLang="ja-JP" sz="2800" dirty="0"/>
              <a:t>§</a:t>
            </a:r>
            <a:r>
              <a:rPr lang="en-US" altLang="ja-JP" sz="2800" dirty="0" smtClean="0">
                <a:latin typeface="Times New Roman" panose="02020603050405020304" pitchFamily="18" charset="0"/>
                <a:cs typeface="Times New Roman" panose="02020603050405020304" pitchFamily="18" charset="0"/>
              </a:rPr>
              <a:t>677 BGB </a:t>
            </a:r>
            <a:r>
              <a:rPr lang="en-US" altLang="ja-JP" sz="2800" dirty="0">
                <a:latin typeface="Times New Roman" panose="02020603050405020304" pitchFamily="18" charset="0"/>
                <a:cs typeface="Times New Roman" panose="02020603050405020304" pitchFamily="18" charset="0"/>
              </a:rPr>
              <a:t>(</a:t>
            </a:r>
            <a:r>
              <a:rPr lang="en-US" altLang="ja-JP" sz="2800" dirty="0" err="1">
                <a:latin typeface="Times New Roman" panose="02020603050405020304" pitchFamily="18" charset="0"/>
                <a:cs typeface="Times New Roman" panose="02020603050405020304" pitchFamily="18" charset="0"/>
              </a:rPr>
              <a:t>Pflichten</a:t>
            </a:r>
            <a:r>
              <a:rPr lang="en-US" altLang="ja-JP" sz="2800" dirty="0">
                <a:latin typeface="Times New Roman" panose="02020603050405020304" pitchFamily="18" charset="0"/>
                <a:cs typeface="Times New Roman" panose="02020603050405020304" pitchFamily="18" charset="0"/>
              </a:rPr>
              <a:t> des </a:t>
            </a:r>
            <a:r>
              <a:rPr lang="en-US" altLang="ja-JP" sz="2800" dirty="0" err="1" smtClean="0">
                <a:latin typeface="Times New Roman" panose="02020603050405020304" pitchFamily="18" charset="0"/>
                <a:cs typeface="Times New Roman" panose="02020603050405020304" pitchFamily="18" charset="0"/>
              </a:rPr>
              <a:t>Gesh</a:t>
            </a:r>
            <a:r>
              <a:rPr lang="de-DE" altLang="ja-JP" sz="2800" dirty="0" smtClean="0">
                <a:latin typeface="Times New Roman" panose="02020603050405020304" pitchFamily="18" charset="0"/>
                <a:cs typeface="Times New Roman" panose="02020603050405020304" pitchFamily="18" charset="0"/>
              </a:rPr>
              <a:t>ä</a:t>
            </a:r>
            <a:r>
              <a:rPr lang="en-US" altLang="ja-JP" sz="2800" dirty="0" err="1" smtClean="0">
                <a:latin typeface="Times New Roman" panose="02020603050405020304" pitchFamily="18" charset="0"/>
                <a:cs typeface="Times New Roman" panose="02020603050405020304" pitchFamily="18" charset="0"/>
              </a:rPr>
              <a:t>ftsführers</a:t>
            </a:r>
            <a:r>
              <a:rPr lang="en-US" altLang="ja-JP" sz="2800" dirty="0" smtClean="0">
                <a:latin typeface="Times New Roman" panose="02020603050405020304" pitchFamily="18" charset="0"/>
                <a:cs typeface="Times New Roman" panose="02020603050405020304" pitchFamily="18" charset="0"/>
              </a:rPr>
              <a:t>)</a:t>
            </a:r>
          </a:p>
          <a:p>
            <a:pPr lvl="1"/>
            <a:r>
              <a:rPr lang="de-DE" altLang="ja-JP" sz="2400" dirty="0">
                <a:latin typeface="Times New Roman" panose="02020603050405020304" pitchFamily="18" charset="0"/>
                <a:cs typeface="Times New Roman" panose="02020603050405020304" pitchFamily="18" charset="0"/>
              </a:rPr>
              <a:t>Wer ein </a:t>
            </a:r>
            <a:r>
              <a:rPr lang="de-DE" altLang="ja-JP" sz="2400" dirty="0" smtClean="0">
                <a:latin typeface="Times New Roman" panose="02020603050405020304" pitchFamily="18" charset="0"/>
                <a:cs typeface="Times New Roman" panose="02020603050405020304" pitchFamily="18" charset="0"/>
              </a:rPr>
              <a:t>Geshäft f</a:t>
            </a:r>
            <a:r>
              <a:rPr lang="de-DE" altLang="ja-JP" sz="2400" dirty="0">
                <a:latin typeface="Times New Roman" panose="02020603050405020304" pitchFamily="18" charset="0"/>
                <a:cs typeface="Times New Roman" panose="02020603050405020304" pitchFamily="18" charset="0"/>
              </a:rPr>
              <a:t>ü</a:t>
            </a:r>
            <a:r>
              <a:rPr lang="de-DE" altLang="ja-JP" sz="2400" dirty="0" smtClean="0">
                <a:latin typeface="Times New Roman" panose="02020603050405020304" pitchFamily="18" charset="0"/>
                <a:cs typeface="Times New Roman" panose="02020603050405020304" pitchFamily="18" charset="0"/>
              </a:rPr>
              <a:t>r einen </a:t>
            </a:r>
            <a:r>
              <a:rPr lang="de-DE" altLang="ja-JP" sz="2400" dirty="0">
                <a:latin typeface="Times New Roman" panose="02020603050405020304" pitchFamily="18" charset="0"/>
                <a:cs typeface="Times New Roman" panose="02020603050405020304" pitchFamily="18" charset="0"/>
              </a:rPr>
              <a:t>anderen besorgt, ohne von ihm beauftragt oder ihm </a:t>
            </a:r>
            <a:r>
              <a:rPr lang="de-DE" altLang="ja-JP" sz="2400" dirty="0" smtClean="0">
                <a:latin typeface="Times New Roman" panose="02020603050405020304" pitchFamily="18" charset="0"/>
                <a:cs typeface="Times New Roman" panose="02020603050405020304" pitchFamily="18" charset="0"/>
              </a:rPr>
              <a:t>gegen</a:t>
            </a:r>
            <a:r>
              <a:rPr lang="de-DE" altLang="ja-JP" sz="2400" dirty="0">
                <a:latin typeface="Times New Roman" panose="02020603050405020304" pitchFamily="18" charset="0"/>
                <a:cs typeface="Times New Roman" panose="02020603050405020304" pitchFamily="18" charset="0"/>
              </a:rPr>
              <a:t>ü</a:t>
            </a:r>
            <a:r>
              <a:rPr lang="de-DE" altLang="ja-JP" sz="2400" dirty="0" smtClean="0">
                <a:latin typeface="Times New Roman" panose="02020603050405020304" pitchFamily="18" charset="0"/>
                <a:cs typeface="Times New Roman" panose="02020603050405020304" pitchFamily="18" charset="0"/>
              </a:rPr>
              <a:t>ber </a:t>
            </a:r>
            <a:r>
              <a:rPr lang="de-DE" altLang="ja-JP" sz="2400" dirty="0">
                <a:latin typeface="Times New Roman" panose="02020603050405020304" pitchFamily="18" charset="0"/>
                <a:cs typeface="Times New Roman" panose="02020603050405020304" pitchFamily="18" charset="0"/>
              </a:rPr>
              <a:t>sonst dazu berechtig zu </a:t>
            </a:r>
            <a:r>
              <a:rPr lang="de-DE" altLang="ja-JP" sz="2400" dirty="0" smtClean="0">
                <a:latin typeface="Times New Roman" panose="02020603050405020304" pitchFamily="18" charset="0"/>
                <a:cs typeface="Times New Roman" panose="02020603050405020304" pitchFamily="18" charset="0"/>
              </a:rPr>
              <a:t>sein, </a:t>
            </a:r>
            <a:r>
              <a:rPr lang="de-DE" altLang="ja-JP" sz="2400" dirty="0">
                <a:latin typeface="Times New Roman" panose="02020603050405020304" pitchFamily="18" charset="0"/>
                <a:cs typeface="Times New Roman" panose="02020603050405020304" pitchFamily="18" charset="0"/>
              </a:rPr>
              <a:t>hat das </a:t>
            </a:r>
            <a:r>
              <a:rPr lang="de-DE" altLang="ja-JP" sz="2400" dirty="0" smtClean="0">
                <a:latin typeface="Times New Roman" panose="02020603050405020304" pitchFamily="18" charset="0"/>
                <a:cs typeface="Times New Roman" panose="02020603050405020304" pitchFamily="18" charset="0"/>
              </a:rPr>
              <a:t>Gesh</a:t>
            </a:r>
            <a:r>
              <a:rPr lang="de-DE" altLang="ja-JP" sz="2400" dirty="0">
                <a:latin typeface="Times New Roman" panose="02020603050405020304" pitchFamily="18" charset="0"/>
                <a:cs typeface="Times New Roman" panose="02020603050405020304" pitchFamily="18" charset="0"/>
              </a:rPr>
              <a:t>ä</a:t>
            </a:r>
            <a:r>
              <a:rPr lang="de-DE" altLang="ja-JP" sz="2400" dirty="0" smtClean="0">
                <a:latin typeface="Times New Roman" panose="02020603050405020304" pitchFamily="18" charset="0"/>
                <a:cs typeface="Times New Roman" panose="02020603050405020304" pitchFamily="18" charset="0"/>
              </a:rPr>
              <a:t>ft </a:t>
            </a:r>
            <a:r>
              <a:rPr lang="de-DE" altLang="ja-JP" sz="2400" dirty="0">
                <a:latin typeface="Times New Roman" panose="02020603050405020304" pitchFamily="18" charset="0"/>
                <a:cs typeface="Times New Roman" panose="02020603050405020304" pitchFamily="18" charset="0"/>
              </a:rPr>
              <a:t>so zu </a:t>
            </a:r>
            <a:r>
              <a:rPr lang="de-DE" altLang="ja-JP" sz="2400" dirty="0" smtClean="0">
                <a:latin typeface="Times New Roman" panose="02020603050405020304" pitchFamily="18" charset="0"/>
                <a:cs typeface="Times New Roman" panose="02020603050405020304" pitchFamily="18" charset="0"/>
              </a:rPr>
              <a:t>f</a:t>
            </a:r>
            <a:r>
              <a:rPr lang="de-DE" altLang="ja-JP" sz="2400" dirty="0">
                <a:latin typeface="Times New Roman" panose="02020603050405020304" pitchFamily="18" charset="0"/>
                <a:cs typeface="Times New Roman" panose="02020603050405020304" pitchFamily="18" charset="0"/>
              </a:rPr>
              <a:t>ü</a:t>
            </a:r>
            <a:r>
              <a:rPr lang="de-DE" altLang="ja-JP" sz="2400" dirty="0" smtClean="0">
                <a:latin typeface="Times New Roman" panose="02020603050405020304" pitchFamily="18" charset="0"/>
                <a:cs typeface="Times New Roman" panose="02020603050405020304" pitchFamily="18" charset="0"/>
              </a:rPr>
              <a:t>hren</a:t>
            </a:r>
            <a:r>
              <a:rPr lang="de-DE" altLang="ja-JP" sz="2400" dirty="0">
                <a:latin typeface="Times New Roman" panose="02020603050405020304" pitchFamily="18" charset="0"/>
                <a:cs typeface="Times New Roman" panose="02020603050405020304" pitchFamily="18" charset="0"/>
              </a:rPr>
              <a:t>, wie das Interesse des </a:t>
            </a:r>
            <a:r>
              <a:rPr lang="de-DE" altLang="ja-JP" sz="2400" dirty="0" smtClean="0">
                <a:latin typeface="Times New Roman" panose="02020603050405020304" pitchFamily="18" charset="0"/>
                <a:cs typeface="Times New Roman" panose="02020603050405020304" pitchFamily="18" charset="0"/>
              </a:rPr>
              <a:t>Gesh</a:t>
            </a:r>
            <a:r>
              <a:rPr lang="de-DE" altLang="ja-JP" sz="2400" dirty="0">
                <a:latin typeface="Times New Roman" panose="02020603050405020304" pitchFamily="18" charset="0"/>
                <a:cs typeface="Times New Roman" panose="02020603050405020304" pitchFamily="18" charset="0"/>
              </a:rPr>
              <a:t>ä</a:t>
            </a:r>
            <a:r>
              <a:rPr lang="de-DE" altLang="ja-JP" sz="2400" dirty="0" smtClean="0">
                <a:latin typeface="Times New Roman" panose="02020603050405020304" pitchFamily="18" charset="0"/>
                <a:cs typeface="Times New Roman" panose="02020603050405020304" pitchFamily="18" charset="0"/>
              </a:rPr>
              <a:t>ftsherrn </a:t>
            </a:r>
            <a:r>
              <a:rPr lang="de-DE" altLang="ja-JP" sz="2400" dirty="0">
                <a:latin typeface="Times New Roman" panose="02020603050405020304" pitchFamily="18" charset="0"/>
                <a:cs typeface="Times New Roman" panose="02020603050405020304" pitchFamily="18" charset="0"/>
              </a:rPr>
              <a:t>mit </a:t>
            </a:r>
            <a:r>
              <a:rPr lang="de-DE" altLang="ja-JP" sz="2400" dirty="0" smtClean="0">
                <a:latin typeface="Times New Roman" panose="02020603050405020304" pitchFamily="18" charset="0"/>
                <a:cs typeface="Times New Roman" panose="02020603050405020304" pitchFamily="18" charset="0"/>
              </a:rPr>
              <a:t>R</a:t>
            </a:r>
            <a:r>
              <a:rPr lang="de-DE" altLang="ja-JP" sz="2400" dirty="0">
                <a:latin typeface="Times New Roman" panose="02020603050405020304" pitchFamily="18" charset="0"/>
                <a:cs typeface="Times New Roman" panose="02020603050405020304" pitchFamily="18" charset="0"/>
              </a:rPr>
              <a:t>ü</a:t>
            </a:r>
            <a:r>
              <a:rPr lang="de-DE" altLang="ja-JP" sz="2400" dirty="0" smtClean="0">
                <a:latin typeface="Times New Roman" panose="02020603050405020304" pitchFamily="18" charset="0"/>
                <a:cs typeface="Times New Roman" panose="02020603050405020304" pitchFamily="18" charset="0"/>
              </a:rPr>
              <a:t>cksicht </a:t>
            </a:r>
            <a:r>
              <a:rPr lang="de-DE" altLang="ja-JP" sz="2400" dirty="0">
                <a:latin typeface="Times New Roman" panose="02020603050405020304" pitchFamily="18" charset="0"/>
                <a:cs typeface="Times New Roman" panose="02020603050405020304" pitchFamily="18" charset="0"/>
              </a:rPr>
              <a:t>auf dessen wirklichen oder </a:t>
            </a:r>
            <a:r>
              <a:rPr lang="de-DE" altLang="ja-JP" sz="2400" dirty="0" smtClean="0">
                <a:latin typeface="Times New Roman" panose="02020603050405020304" pitchFamily="18" charset="0"/>
                <a:cs typeface="Times New Roman" panose="02020603050405020304" pitchFamily="18" charset="0"/>
              </a:rPr>
              <a:t>mutmaßlichen </a:t>
            </a:r>
            <a:r>
              <a:rPr lang="de-DE" altLang="ja-JP" sz="2400" dirty="0">
                <a:latin typeface="Times New Roman" panose="02020603050405020304" pitchFamily="18" charset="0"/>
                <a:cs typeface="Times New Roman" panose="02020603050405020304" pitchFamily="18" charset="0"/>
              </a:rPr>
              <a:t>Willen es erfordert</a:t>
            </a:r>
            <a:r>
              <a:rPr lang="de-DE" altLang="ja-JP" sz="2400" dirty="0" smtClean="0">
                <a:latin typeface="Times New Roman" panose="02020603050405020304" pitchFamily="18" charset="0"/>
                <a:cs typeface="Times New Roman" panose="02020603050405020304" pitchFamily="18" charset="0"/>
              </a:rPr>
              <a:t>.</a:t>
            </a:r>
            <a:endParaRPr lang="de-DE" altLang="ja-JP"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53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up)">
                                      <p:cBhvr>
                                        <p:cTn id="1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プリペイド・カード決済の</a:t>
            </a:r>
            <a:r>
              <a:rPr lang="ja-JP" altLang="en-US" dirty="0" smtClean="0"/>
              <a:t>仕組み</a:t>
            </a:r>
            <a:r>
              <a:rPr lang="ja-JP" altLang="en-US" sz="3100" dirty="0" smtClean="0"/>
              <a:t>→</a:t>
            </a:r>
            <a:r>
              <a:rPr lang="en-US" altLang="ja-JP" sz="3100" dirty="0">
                <a:hlinkClick r:id="rId2" action="ppaction://hlinksldjump"/>
              </a:rPr>
              <a:t>Q3</a:t>
            </a:r>
            <a:endParaRPr kumimoji="1" lang="ja-JP" altLang="en-US" sz="3100" dirty="0"/>
          </a:p>
        </p:txBody>
      </p:sp>
      <p:sp>
        <p:nvSpPr>
          <p:cNvPr id="3" name="日付プレースホルダー 2"/>
          <p:cNvSpPr>
            <a:spLocks noGrp="1"/>
          </p:cNvSpPr>
          <p:nvPr>
            <p:ph type="dt" sz="half" idx="10"/>
          </p:nvPr>
        </p:nvSpPr>
        <p:spPr/>
        <p:txBody>
          <a:bodyPr/>
          <a:lstStyle/>
          <a:p>
            <a:fld id="{B6887719-8AC9-4D45-8D90-CDB6B4666435}"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100</a:t>
            </a:fld>
            <a:endParaRPr kumimoji="1" lang="ja-JP" altLang="en-US"/>
          </a:p>
        </p:txBody>
      </p:sp>
      <p:sp>
        <p:nvSpPr>
          <p:cNvPr id="6" name="下矢印 5"/>
          <p:cNvSpPr/>
          <p:nvPr/>
        </p:nvSpPr>
        <p:spPr>
          <a:xfrm>
            <a:off x="6003851" y="2455221"/>
            <a:ext cx="944413" cy="2399536"/>
          </a:xfrm>
          <a:prstGeom prst="downArrow">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預託金返還請求</a:t>
            </a:r>
            <a:endParaRPr kumimoji="1" lang="en-US" altLang="ja-JP" b="1" dirty="0" smtClean="0">
              <a:solidFill>
                <a:schemeClr val="tx1"/>
              </a:solidFill>
            </a:endParaRPr>
          </a:p>
          <a:p>
            <a:pPr algn="ctr"/>
            <a:r>
              <a:rPr lang="ja-JP" altLang="en-US" b="1" dirty="0">
                <a:solidFill>
                  <a:schemeClr val="tx1"/>
                </a:solidFill>
              </a:rPr>
              <a:t>権</a:t>
            </a:r>
            <a:endParaRPr kumimoji="1" lang="ja-JP" altLang="en-US" b="1" dirty="0">
              <a:solidFill>
                <a:schemeClr val="tx1"/>
              </a:solidFill>
            </a:endParaRPr>
          </a:p>
        </p:txBody>
      </p:sp>
      <p:sp>
        <p:nvSpPr>
          <p:cNvPr id="7" name="円弧 6"/>
          <p:cNvSpPr/>
          <p:nvPr/>
        </p:nvSpPr>
        <p:spPr>
          <a:xfrm>
            <a:off x="3778599" y="2627552"/>
            <a:ext cx="2521592" cy="1737552"/>
          </a:xfrm>
          <a:prstGeom prst="arc">
            <a:avLst>
              <a:gd name="adj1" fmla="val 11655673"/>
              <a:gd name="adj2" fmla="val 20926572"/>
            </a:avLst>
          </a:prstGeom>
          <a:ln w="38100">
            <a:solidFill>
              <a:schemeClr val="accent6"/>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ja-JP" dirty="0" smtClean="0"/>
          </a:p>
          <a:p>
            <a:pPr algn="ctr"/>
            <a:r>
              <a:rPr lang="ja-JP" altLang="en-US" dirty="0" smtClean="0"/>
              <a:t>債権譲渡</a:t>
            </a:r>
            <a:endParaRPr lang="en-US" altLang="ja-JP" dirty="0"/>
          </a:p>
        </p:txBody>
      </p:sp>
      <p:sp>
        <p:nvSpPr>
          <p:cNvPr id="8" name="下矢印 7"/>
          <p:cNvSpPr/>
          <p:nvPr/>
        </p:nvSpPr>
        <p:spPr>
          <a:xfrm>
            <a:off x="5979145" y="1971804"/>
            <a:ext cx="944413" cy="3761452"/>
          </a:xfrm>
          <a:prstGeom prst="downArrow">
            <a:avLst/>
          </a:prstGeom>
          <a:solidFill>
            <a:srgbClr val="FFFFC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預託金返還請求</a:t>
            </a:r>
            <a:endParaRPr kumimoji="1" lang="en-US" altLang="ja-JP" b="1" dirty="0" smtClean="0">
              <a:solidFill>
                <a:schemeClr val="tx1"/>
              </a:solidFill>
            </a:endParaRPr>
          </a:p>
          <a:p>
            <a:pPr algn="ctr"/>
            <a:r>
              <a:rPr lang="ja-JP" altLang="en-US" b="1" dirty="0">
                <a:solidFill>
                  <a:schemeClr val="tx1"/>
                </a:solidFill>
              </a:rPr>
              <a:t>権</a:t>
            </a:r>
            <a:endParaRPr kumimoji="1" lang="ja-JP" altLang="en-US" b="1" dirty="0">
              <a:solidFill>
                <a:schemeClr val="tx1"/>
              </a:solidFill>
            </a:endParaRPr>
          </a:p>
        </p:txBody>
      </p:sp>
      <p:sp>
        <p:nvSpPr>
          <p:cNvPr id="9" name="円弧 8"/>
          <p:cNvSpPr/>
          <p:nvPr/>
        </p:nvSpPr>
        <p:spPr>
          <a:xfrm>
            <a:off x="6516216" y="2360170"/>
            <a:ext cx="1362576" cy="2653006"/>
          </a:xfrm>
          <a:prstGeom prst="arc">
            <a:avLst>
              <a:gd name="adj1" fmla="val 16360294"/>
              <a:gd name="adj2" fmla="val 5147459"/>
            </a:avLst>
          </a:prstGeom>
          <a:ln w="3810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①</a:t>
            </a:r>
            <a:endParaRPr kumimoji="1" lang="en-US" altLang="ja-JP" dirty="0" smtClean="0"/>
          </a:p>
          <a:p>
            <a:pPr algn="ctr"/>
            <a:r>
              <a:rPr lang="ja-JP" altLang="en-US" dirty="0" smtClean="0"/>
              <a:t>預託金支払</a:t>
            </a:r>
            <a:endParaRPr kumimoji="1" lang="ja-JP" altLang="en-US" dirty="0"/>
          </a:p>
        </p:txBody>
      </p:sp>
      <p:sp>
        <p:nvSpPr>
          <p:cNvPr id="10" name="左矢印 9"/>
          <p:cNvSpPr/>
          <p:nvPr/>
        </p:nvSpPr>
        <p:spPr>
          <a:xfrm flipH="1">
            <a:off x="3778599" y="1652494"/>
            <a:ext cx="1441473" cy="645046"/>
          </a:xfrm>
          <a:prstGeom prst="leftArrow">
            <a:avLst/>
          </a:prstGeom>
          <a:ln>
            <a:solidFill>
              <a:srgbClr val="92D05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代金債権</a:t>
            </a:r>
            <a:endParaRPr kumimoji="1" lang="ja-JP" altLang="en-US" dirty="0"/>
          </a:p>
        </p:txBody>
      </p:sp>
      <p:sp>
        <p:nvSpPr>
          <p:cNvPr id="11" name="左矢印 10"/>
          <p:cNvSpPr/>
          <p:nvPr/>
        </p:nvSpPr>
        <p:spPr>
          <a:xfrm flipH="1">
            <a:off x="2915816" y="1652494"/>
            <a:ext cx="2251065" cy="645046"/>
          </a:xfrm>
          <a:prstGeom prst="leftArrow">
            <a:avLst/>
          </a:prstGeom>
          <a:solidFill>
            <a:srgbClr val="CCFFCC"/>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代金　債権</a:t>
            </a:r>
            <a:endParaRPr kumimoji="1" lang="ja-JP" altLang="en-US" dirty="0"/>
          </a:p>
        </p:txBody>
      </p:sp>
      <p:sp>
        <p:nvSpPr>
          <p:cNvPr id="12" name="円/楕円 11"/>
          <p:cNvSpPr/>
          <p:nvPr/>
        </p:nvSpPr>
        <p:spPr>
          <a:xfrm>
            <a:off x="1345926" y="1556792"/>
            <a:ext cx="2578002" cy="878498"/>
          </a:xfrm>
          <a:prstGeom prst="ellipse">
            <a:avLst/>
          </a:prstGeom>
          <a:solidFill>
            <a:srgbClr val="CCFFCC"/>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売主</a:t>
            </a:r>
            <a:endParaRPr kumimoji="1" lang="ja-JP" altLang="en-US" dirty="0"/>
          </a:p>
        </p:txBody>
      </p:sp>
      <p:sp>
        <p:nvSpPr>
          <p:cNvPr id="13" name="円/楕円 12"/>
          <p:cNvSpPr/>
          <p:nvPr/>
        </p:nvSpPr>
        <p:spPr>
          <a:xfrm>
            <a:off x="5162350" y="4854758"/>
            <a:ext cx="2578002" cy="87849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t>カード発行会社</a:t>
            </a:r>
            <a:r>
              <a:rPr kumimoji="1" lang="en-US" altLang="ja-JP" sz="1600" dirty="0" smtClean="0"/>
              <a:t/>
            </a:r>
            <a:br>
              <a:rPr kumimoji="1" lang="en-US" altLang="ja-JP" sz="1600" dirty="0" smtClean="0"/>
            </a:br>
            <a:r>
              <a:rPr kumimoji="1" lang="ja-JP" altLang="en-US" sz="1600" dirty="0" smtClean="0"/>
              <a:t>（諾約者）</a:t>
            </a:r>
            <a:endParaRPr kumimoji="1" lang="ja-JP" altLang="en-US" sz="1600" dirty="0"/>
          </a:p>
        </p:txBody>
      </p:sp>
      <p:sp>
        <p:nvSpPr>
          <p:cNvPr id="14" name="円/楕円 13"/>
          <p:cNvSpPr/>
          <p:nvPr/>
        </p:nvSpPr>
        <p:spPr>
          <a:xfrm>
            <a:off x="5162350" y="1576723"/>
            <a:ext cx="2578002" cy="87849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dirty="0" smtClean="0"/>
              <a:t>カード利用者</a:t>
            </a:r>
            <a:endParaRPr lang="en-US" altLang="ja-JP" dirty="0" smtClean="0"/>
          </a:p>
          <a:p>
            <a:pPr algn="ctr"/>
            <a:r>
              <a:rPr kumimoji="1" lang="ja-JP" altLang="en-US" dirty="0"/>
              <a:t>買主</a:t>
            </a:r>
          </a:p>
        </p:txBody>
      </p:sp>
      <p:sp>
        <p:nvSpPr>
          <p:cNvPr id="15" name="テキスト ボックス 14"/>
          <p:cNvSpPr txBox="1"/>
          <p:nvPr/>
        </p:nvSpPr>
        <p:spPr>
          <a:xfrm>
            <a:off x="854638" y="3557915"/>
            <a:ext cx="2061178" cy="1754326"/>
          </a:xfrm>
          <a:prstGeom prst="rect">
            <a:avLst/>
          </a:prstGeom>
          <a:noFill/>
        </p:spPr>
        <p:txBody>
          <a:bodyPr wrap="square" rtlCol="0">
            <a:spAutoFit/>
          </a:bodyPr>
          <a:lstStyle/>
          <a:p>
            <a:r>
              <a:rPr kumimoji="1" lang="en-US" altLang="ja-JP" dirty="0" smtClean="0"/>
              <a:t>JR</a:t>
            </a:r>
            <a:r>
              <a:rPr kumimoji="1" lang="ja-JP" altLang="en-US" dirty="0" smtClean="0"/>
              <a:t>等の運賃は，</a:t>
            </a:r>
            <a:r>
              <a:rPr kumimoji="1" lang="en-US" altLang="ja-JP" dirty="0" smtClean="0"/>
              <a:t/>
            </a:r>
            <a:br>
              <a:rPr kumimoji="1" lang="en-US" altLang="ja-JP" dirty="0" smtClean="0"/>
            </a:br>
            <a:r>
              <a:rPr kumimoji="1" lang="ja-JP" altLang="en-US" dirty="0" smtClean="0"/>
              <a:t>現金で払うよりも，電子マネーで払う方が安くなった。</a:t>
            </a:r>
            <a:endParaRPr kumimoji="1" lang="en-US" altLang="ja-JP" dirty="0" smtClean="0"/>
          </a:p>
          <a:p>
            <a:r>
              <a:rPr lang="ja-JP" altLang="en-US" dirty="0" smtClean="0"/>
              <a:t>その</a:t>
            </a:r>
            <a:r>
              <a:rPr lang="ja-JP" altLang="en-US" dirty="0"/>
              <a:t>理由</a:t>
            </a:r>
            <a:r>
              <a:rPr lang="ja-JP" altLang="en-US" dirty="0" smtClean="0"/>
              <a:t>は</a:t>
            </a:r>
            <a:r>
              <a:rPr lang="ja-JP" altLang="en-US" dirty="0"/>
              <a:t>何</a:t>
            </a:r>
            <a:r>
              <a:rPr lang="ja-JP" altLang="en-US" dirty="0" smtClean="0"/>
              <a:t>か？</a:t>
            </a:r>
            <a:endParaRPr lang="en-US" altLang="ja-JP" dirty="0" smtClean="0"/>
          </a:p>
          <a:p>
            <a:r>
              <a:rPr lang="ja-JP" altLang="en-US" dirty="0"/>
              <a:t>よく</a:t>
            </a:r>
            <a:r>
              <a:rPr lang="ja-JP" altLang="en-US" dirty="0" smtClean="0"/>
              <a:t>考えてみよう。</a:t>
            </a:r>
            <a:endParaRPr kumimoji="1" lang="ja-JP" altLang="en-US" dirty="0"/>
          </a:p>
        </p:txBody>
      </p:sp>
    </p:spTree>
    <p:extLst>
      <p:ext uri="{BB962C8B-B14F-4D97-AF65-F5344CB8AC3E}">
        <p14:creationId xmlns:p14="http://schemas.microsoft.com/office/powerpoint/2010/main" val="19174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500"/>
                            </p:stCondLst>
                            <p:childTnLst>
                              <p:par>
                                <p:cTn id="30" presetID="22" presetClass="entr" presetSubtype="8" fill="hold" grpId="0" nodeType="afterEffect">
                                  <p:stCondLst>
                                    <p:cond delay="25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1.94444E-6 -4.07407E-6 L -0.26059 -0.01967 " pathEditMode="relative" rAng="0" ptsTypes="AA">
                                      <p:cBhvr>
                                        <p:cTn id="39" dur="2000" fill="hold"/>
                                        <p:tgtEl>
                                          <p:spTgt spid="8"/>
                                        </p:tgtEl>
                                        <p:attrNameLst>
                                          <p:attrName>ppt_x</p:attrName>
                                          <p:attrName>ppt_y</p:attrName>
                                        </p:attrNameLst>
                                      </p:cBhvr>
                                      <p:rCtr x="-13038" y="-995"/>
                                    </p:animMotion>
                                  </p:childTnLst>
                                </p:cTn>
                              </p:par>
                              <p:par>
                                <p:cTn id="40" presetID="22" presetClass="entr" presetSubtype="2" fill="hold" grpId="0" nodeType="withEffect">
                                  <p:stCondLst>
                                    <p:cond delay="50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1500"/>
                                        <p:tgtEl>
                                          <p:spTgt spid="7"/>
                                        </p:tgtEl>
                                      </p:cBhvr>
                                    </p:animEffect>
                                  </p:childTnLst>
                                </p:cTn>
                              </p:par>
                              <p:par>
                                <p:cTn id="43" presetID="8" presetClass="emph" presetSubtype="0" fill="hold" grpId="2" nodeType="withEffect">
                                  <p:stCondLst>
                                    <p:cond delay="750"/>
                                  </p:stCondLst>
                                  <p:childTnLst>
                                    <p:animRot by="-2700000">
                                      <p:cBhvr>
                                        <p:cTn id="44" dur="1000" fill="hold"/>
                                        <p:tgtEl>
                                          <p:spTgt spid="8"/>
                                        </p:tgtEl>
                                        <p:attrNameLst>
                                          <p:attrName>r</p:attrName>
                                        </p:attrNameLst>
                                      </p:cBhvr>
                                    </p:animRot>
                                  </p:childTnLst>
                                </p:cTn>
                              </p:par>
                            </p:childTnLst>
                          </p:cTn>
                        </p:par>
                        <p:par>
                          <p:cTn id="45" fill="hold">
                            <p:stCondLst>
                              <p:cond delay="2000"/>
                            </p:stCondLst>
                            <p:childTnLst>
                              <p:par>
                                <p:cTn id="46" presetID="27" presetClass="emph" presetSubtype="0" repeatCount="3000" fill="remove" grpId="2" nodeType="afterEffect">
                                  <p:stCondLst>
                                    <p:cond delay="0"/>
                                  </p:stCondLst>
                                  <p:childTnLst>
                                    <p:animClr clrSpc="rgb" dir="cw">
                                      <p:cBhvr override="childStyle">
                                        <p:cTn id="47" dur="250" autoRev="1" fill="remove"/>
                                        <p:tgtEl>
                                          <p:spTgt spid="11"/>
                                        </p:tgtEl>
                                        <p:attrNameLst>
                                          <p:attrName>style.color</p:attrName>
                                        </p:attrNameLst>
                                      </p:cBhvr>
                                      <p:to>
                                        <a:schemeClr val="bg1"/>
                                      </p:to>
                                    </p:animClr>
                                    <p:animClr clrSpc="rgb" dir="cw">
                                      <p:cBhvr>
                                        <p:cTn id="48" dur="250" autoRev="1" fill="remove"/>
                                        <p:tgtEl>
                                          <p:spTgt spid="11"/>
                                        </p:tgtEl>
                                        <p:attrNameLst>
                                          <p:attrName>fillcolor</p:attrName>
                                        </p:attrNameLst>
                                      </p:cBhvr>
                                      <p:to>
                                        <a:schemeClr val="bg1"/>
                                      </p:to>
                                    </p:animClr>
                                    <p:set>
                                      <p:cBhvr>
                                        <p:cTn id="49" dur="250" autoRev="1" fill="remove"/>
                                        <p:tgtEl>
                                          <p:spTgt spid="11"/>
                                        </p:tgtEl>
                                        <p:attrNameLst>
                                          <p:attrName>fill.type</p:attrName>
                                        </p:attrNameLst>
                                      </p:cBhvr>
                                      <p:to>
                                        <p:strVal val="solid"/>
                                      </p:to>
                                    </p:set>
                                    <p:set>
                                      <p:cBhvr>
                                        <p:cTn id="50" dur="250" autoRev="1" fill="remove"/>
                                        <p:tgtEl>
                                          <p:spTgt spid="11"/>
                                        </p:tgtEl>
                                        <p:attrNameLst>
                                          <p:attrName>fill.on</p:attrName>
                                        </p:attrNameLst>
                                      </p:cBhvr>
                                      <p:to>
                                        <p:strVal val="true"/>
                                      </p:to>
                                    </p:set>
                                  </p:childTnLst>
                                </p:cTn>
                              </p:par>
                            </p:childTnLst>
                          </p:cTn>
                        </p:par>
                        <p:par>
                          <p:cTn id="51" fill="hold">
                            <p:stCondLst>
                              <p:cond delay="3500"/>
                            </p:stCondLst>
                            <p:childTnLst>
                              <p:par>
                                <p:cTn id="52" presetID="10" presetClass="exit" presetSubtype="0" fill="hold" grpId="1" nodeType="afterEffect">
                                  <p:stCondLst>
                                    <p:cond delay="200"/>
                                  </p:stCondLst>
                                  <p:childTnLst>
                                    <p:animEffect transition="out" filter="fade">
                                      <p:cBhvr>
                                        <p:cTn id="53" dur="2000"/>
                                        <p:tgtEl>
                                          <p:spTgt spid="11"/>
                                        </p:tgtEl>
                                      </p:cBhvr>
                                    </p:animEffect>
                                    <p:set>
                                      <p:cBhvr>
                                        <p:cTn id="54" dur="1" fill="hold">
                                          <p:stCondLst>
                                            <p:cond delay="1999"/>
                                          </p:stCondLst>
                                        </p:cTn>
                                        <p:tgtEl>
                                          <p:spTgt spid="11"/>
                                        </p:tgtEl>
                                        <p:attrNameLst>
                                          <p:attrName>style.visibility</p:attrName>
                                        </p:attrNameLst>
                                      </p:cBhvr>
                                      <p:to>
                                        <p:strVal val="hidden"/>
                                      </p:to>
                                    </p:set>
                                  </p:childTnLst>
                                </p:cTn>
                              </p:par>
                            </p:childTnLst>
                          </p:cTn>
                        </p:par>
                        <p:par>
                          <p:cTn id="55" fill="hold">
                            <p:stCondLst>
                              <p:cond delay="5700"/>
                            </p:stCondLst>
                            <p:childTnLst>
                              <p:par>
                                <p:cTn id="56" presetID="22" presetClass="entr" presetSubtype="1" fill="hold" grpId="0" nodeType="afterEffect">
                                  <p:stCondLst>
                                    <p:cond delay="50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8" grpId="2" animBg="1"/>
      <p:bldP spid="9" grpId="0" animBg="1"/>
      <p:bldP spid="10" grpId="0" animBg="1"/>
      <p:bldP spid="11" grpId="0" animBg="1"/>
      <p:bldP spid="11" grpId="1" animBg="1"/>
      <p:bldP spid="11" grpId="2" animBg="1"/>
      <p:bldP spid="12" grpId="0" animBg="1"/>
      <p:bldP spid="13" grpId="0" animBg="1"/>
      <p:bldP spid="14" grpId="0" animBg="1"/>
      <p:bldP spid="1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クレジットカード決済の仕組み</a:t>
            </a:r>
            <a:r>
              <a:rPr lang="en-US" altLang="ja-JP" dirty="0"/>
              <a:t/>
            </a:r>
            <a:br>
              <a:rPr lang="en-US" altLang="ja-JP" dirty="0"/>
            </a:br>
            <a:r>
              <a:rPr lang="ja-JP" altLang="en-US" sz="2200" dirty="0"/>
              <a:t>山本正行</a:t>
            </a:r>
            <a:r>
              <a:rPr lang="en-US" altLang="ja-JP" sz="2200" dirty="0"/>
              <a:t>『</a:t>
            </a:r>
            <a:r>
              <a:rPr lang="ja-JP" altLang="en-US" sz="2200" dirty="0"/>
              <a:t>カード決済業務のすべて</a:t>
            </a:r>
            <a:r>
              <a:rPr lang="en-US" altLang="ja-JP" sz="2200" dirty="0"/>
              <a:t>』</a:t>
            </a:r>
            <a:r>
              <a:rPr lang="ja-JP" altLang="en-US" sz="2200" dirty="0"/>
              <a:t>金融財政事情研究会</a:t>
            </a:r>
            <a:r>
              <a:rPr lang="en-US" altLang="ja-JP" sz="2200" dirty="0"/>
              <a:t>(2012/05)</a:t>
            </a:r>
            <a:endParaRPr kumimoji="1" lang="ja-JP" altLang="en-US" sz="2200" dirty="0"/>
          </a:p>
        </p:txBody>
      </p:sp>
      <p:sp>
        <p:nvSpPr>
          <p:cNvPr id="3" name="日付プレースホルダー 2"/>
          <p:cNvSpPr>
            <a:spLocks noGrp="1"/>
          </p:cNvSpPr>
          <p:nvPr>
            <p:ph type="dt" sz="half" idx="10"/>
          </p:nvPr>
        </p:nvSpPr>
        <p:spPr/>
        <p:txBody>
          <a:bodyPr/>
          <a:lstStyle/>
          <a:p>
            <a:fld id="{AEB78C7D-C00F-4483-9909-CC574255BB31}"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101</a:t>
            </a:fld>
            <a:endParaRPr kumimoji="1" lang="ja-JP" altLang="en-US"/>
          </a:p>
        </p:txBody>
      </p:sp>
      <p:sp>
        <p:nvSpPr>
          <p:cNvPr id="6" name="円弧 5"/>
          <p:cNvSpPr/>
          <p:nvPr/>
        </p:nvSpPr>
        <p:spPr>
          <a:xfrm>
            <a:off x="3690489" y="2627552"/>
            <a:ext cx="1747008" cy="914400"/>
          </a:xfrm>
          <a:prstGeom prst="arc">
            <a:avLst>
              <a:gd name="adj1" fmla="val 11991448"/>
              <a:gd name="adj2" fmla="val 20444397"/>
            </a:avLst>
          </a:prstGeom>
          <a:ln w="38100">
            <a:solidFill>
              <a:schemeClr val="accent6"/>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ja-JP" dirty="0" smtClean="0"/>
          </a:p>
          <a:p>
            <a:pPr algn="ctr"/>
            <a:endParaRPr lang="en-US" altLang="ja-JP" dirty="0"/>
          </a:p>
          <a:p>
            <a:pPr algn="ctr"/>
            <a:endParaRPr lang="en-US" altLang="ja-JP" dirty="0" smtClean="0"/>
          </a:p>
          <a:p>
            <a:pPr algn="ctr"/>
            <a:r>
              <a:rPr lang="ja-JP" altLang="en-US" dirty="0" smtClean="0"/>
              <a:t>③債権売買</a:t>
            </a:r>
            <a:endParaRPr lang="en-US" altLang="ja-JP" dirty="0" smtClean="0"/>
          </a:p>
          <a:p>
            <a:pPr algn="ctr"/>
            <a:r>
              <a:rPr kumimoji="1" lang="ja-JP" altLang="en-US" dirty="0" smtClean="0"/>
              <a:t>④代金支払</a:t>
            </a:r>
            <a:endParaRPr kumimoji="1" lang="ja-JP" altLang="en-US" dirty="0"/>
          </a:p>
        </p:txBody>
      </p:sp>
      <p:sp>
        <p:nvSpPr>
          <p:cNvPr id="7" name="上下矢印 6"/>
          <p:cNvSpPr/>
          <p:nvPr/>
        </p:nvSpPr>
        <p:spPr>
          <a:xfrm>
            <a:off x="5724128" y="3152174"/>
            <a:ext cx="1742594" cy="2106515"/>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smtClean="0"/>
              <a:t>カード会員</a:t>
            </a:r>
            <a:r>
              <a:rPr lang="en-US" altLang="ja-JP" sz="1600" dirty="0" smtClean="0"/>
              <a:t/>
            </a:r>
            <a:br>
              <a:rPr lang="en-US" altLang="ja-JP" sz="1600" dirty="0" smtClean="0"/>
            </a:br>
            <a:r>
              <a:rPr lang="ja-JP" altLang="en-US" sz="1600" dirty="0" smtClean="0"/>
              <a:t>契約</a:t>
            </a:r>
            <a:endParaRPr kumimoji="1" lang="en-US" altLang="ja-JP" sz="1600" dirty="0" smtClean="0"/>
          </a:p>
        </p:txBody>
      </p:sp>
      <p:sp>
        <p:nvSpPr>
          <p:cNvPr id="8" name="上下矢印 7"/>
          <p:cNvSpPr/>
          <p:nvPr/>
        </p:nvSpPr>
        <p:spPr>
          <a:xfrm>
            <a:off x="1533262" y="3074420"/>
            <a:ext cx="1742594" cy="2106515"/>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smtClean="0"/>
              <a:t>加盟店</a:t>
            </a:r>
            <a:endParaRPr kumimoji="1" lang="en-US" altLang="ja-JP" sz="1600" dirty="0" smtClean="0"/>
          </a:p>
          <a:p>
            <a:pPr algn="ctr"/>
            <a:r>
              <a:rPr lang="ja-JP" altLang="en-US" sz="1600" dirty="0" smtClean="0"/>
              <a:t>契約</a:t>
            </a:r>
            <a:r>
              <a:rPr lang="en-US" altLang="ja-JP" sz="1600" dirty="0" smtClean="0"/>
              <a:t/>
            </a:r>
            <a:br>
              <a:rPr lang="en-US" altLang="ja-JP" sz="1600" dirty="0" smtClean="0"/>
            </a:br>
            <a:r>
              <a:rPr lang="ja-JP" altLang="en-US" sz="1600" dirty="0" smtClean="0"/>
              <a:t>（対価</a:t>
            </a:r>
            <a:r>
              <a:rPr lang="en-US" altLang="ja-JP" sz="1600" dirty="0" smtClean="0"/>
              <a:t/>
            </a:r>
            <a:br>
              <a:rPr lang="en-US" altLang="ja-JP" sz="1600" dirty="0" smtClean="0"/>
            </a:br>
            <a:r>
              <a:rPr lang="ja-JP" altLang="en-US" sz="1600" dirty="0" smtClean="0"/>
              <a:t>関係）</a:t>
            </a:r>
            <a:endParaRPr kumimoji="1" lang="en-US" altLang="ja-JP" sz="1600" dirty="0" smtClean="0"/>
          </a:p>
        </p:txBody>
      </p:sp>
      <p:cxnSp>
        <p:nvCxnSpPr>
          <p:cNvPr id="9" name="直線矢印コネクタ 8"/>
          <p:cNvCxnSpPr>
            <a:stCxn id="22" idx="4"/>
            <a:endCxn id="20" idx="1"/>
          </p:cNvCxnSpPr>
          <p:nvPr/>
        </p:nvCxnSpPr>
        <p:spPr>
          <a:xfrm>
            <a:off x="4572000" y="2291274"/>
            <a:ext cx="967890" cy="375568"/>
          </a:xfrm>
          <a:prstGeom prst="straightConnector1">
            <a:avLst/>
          </a:prstGeom>
          <a:ln w="38100">
            <a:solidFill>
              <a:schemeClr val="accent6"/>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円弧 9"/>
          <p:cNvSpPr/>
          <p:nvPr/>
        </p:nvSpPr>
        <p:spPr>
          <a:xfrm flipH="1">
            <a:off x="827584" y="3212976"/>
            <a:ext cx="1584176" cy="1973705"/>
          </a:xfrm>
          <a:prstGeom prst="arc">
            <a:avLst>
              <a:gd name="adj1" fmla="val 16746107"/>
              <a:gd name="adj2" fmla="val 4713825"/>
            </a:avLst>
          </a:prstGeom>
          <a:ln w="38100">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②　代金支払　</a:t>
            </a:r>
            <a:endParaRPr kumimoji="1" lang="ja-JP" altLang="en-US" dirty="0"/>
          </a:p>
        </p:txBody>
      </p:sp>
      <p:sp>
        <p:nvSpPr>
          <p:cNvPr id="11" name="円/楕円 10"/>
          <p:cNvSpPr/>
          <p:nvPr/>
        </p:nvSpPr>
        <p:spPr>
          <a:xfrm>
            <a:off x="1345926" y="2527644"/>
            <a:ext cx="2578002" cy="95050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smtClean="0"/>
              <a:t>受益者・債権者</a:t>
            </a:r>
            <a:r>
              <a:rPr lang="en-US" altLang="ja-JP" dirty="0" smtClean="0"/>
              <a:t/>
            </a:r>
            <a:br>
              <a:rPr lang="en-US" altLang="ja-JP" dirty="0" smtClean="0"/>
            </a:br>
            <a:r>
              <a:rPr lang="ja-JP" altLang="en-US" dirty="0" smtClean="0"/>
              <a:t>（アクワイアラー）</a:t>
            </a:r>
            <a:endParaRPr lang="en-US" altLang="ja-JP" dirty="0" smtClean="0"/>
          </a:p>
          <a:p>
            <a:pPr algn="ctr"/>
            <a:r>
              <a:rPr kumimoji="1" lang="ja-JP" altLang="en-US" dirty="0" smtClean="0"/>
              <a:t>（</a:t>
            </a:r>
            <a:r>
              <a:rPr kumimoji="1" lang="en-US" altLang="ja-JP" dirty="0" smtClean="0"/>
              <a:t>Aeon Credit</a:t>
            </a:r>
            <a:r>
              <a:rPr kumimoji="1" lang="ja-JP" altLang="en-US" dirty="0" smtClean="0"/>
              <a:t>）</a:t>
            </a:r>
            <a:endParaRPr kumimoji="1" lang="ja-JP" altLang="en-US" dirty="0"/>
          </a:p>
        </p:txBody>
      </p:sp>
      <p:sp>
        <p:nvSpPr>
          <p:cNvPr id="12" name="円弧 11"/>
          <p:cNvSpPr/>
          <p:nvPr/>
        </p:nvSpPr>
        <p:spPr>
          <a:xfrm>
            <a:off x="6704944" y="3227502"/>
            <a:ext cx="1440160" cy="1973705"/>
          </a:xfrm>
          <a:prstGeom prst="arc">
            <a:avLst>
              <a:gd name="adj1" fmla="val 16746107"/>
              <a:gd name="adj2" fmla="val 4713825"/>
            </a:avLst>
          </a:prstGeom>
          <a:ln w="38100">
            <a:solidFill>
              <a:schemeClr val="accent6"/>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⑤代金支払</a:t>
            </a:r>
            <a:endParaRPr kumimoji="1" lang="ja-JP" altLang="en-US" dirty="0"/>
          </a:p>
        </p:txBody>
      </p:sp>
      <p:sp>
        <p:nvSpPr>
          <p:cNvPr id="13" name="テキスト ボックス 12"/>
          <p:cNvSpPr txBox="1"/>
          <p:nvPr/>
        </p:nvSpPr>
        <p:spPr>
          <a:xfrm>
            <a:off x="2411760" y="2204864"/>
            <a:ext cx="1615962" cy="369332"/>
          </a:xfrm>
          <a:prstGeom prst="rect">
            <a:avLst/>
          </a:prstGeom>
          <a:noFill/>
        </p:spPr>
        <p:txBody>
          <a:bodyPr wrap="square" rtlCol="0">
            <a:spAutoFit/>
          </a:bodyPr>
          <a:lstStyle/>
          <a:p>
            <a:r>
              <a:rPr kumimoji="1" lang="ja-JP" altLang="en-US" dirty="0" smtClean="0"/>
              <a:t>メンバー契約</a:t>
            </a:r>
            <a:endParaRPr kumimoji="1" lang="ja-JP" altLang="en-US" dirty="0"/>
          </a:p>
        </p:txBody>
      </p:sp>
      <p:sp>
        <p:nvSpPr>
          <p:cNvPr id="14" name="テキスト ボックス 13"/>
          <p:cNvSpPr txBox="1"/>
          <p:nvPr/>
        </p:nvSpPr>
        <p:spPr>
          <a:xfrm>
            <a:off x="5260294" y="2204864"/>
            <a:ext cx="1615962" cy="369332"/>
          </a:xfrm>
          <a:prstGeom prst="rect">
            <a:avLst/>
          </a:prstGeom>
          <a:noFill/>
        </p:spPr>
        <p:txBody>
          <a:bodyPr wrap="square" rtlCol="0">
            <a:spAutoFit/>
          </a:bodyPr>
          <a:lstStyle/>
          <a:p>
            <a:r>
              <a:rPr kumimoji="1" lang="ja-JP" altLang="en-US" dirty="0" smtClean="0"/>
              <a:t>メンバー契約</a:t>
            </a:r>
            <a:endParaRPr kumimoji="1" lang="ja-JP" altLang="en-US" dirty="0"/>
          </a:p>
        </p:txBody>
      </p:sp>
      <p:sp>
        <p:nvSpPr>
          <p:cNvPr id="15" name="左矢印 14"/>
          <p:cNvSpPr/>
          <p:nvPr/>
        </p:nvSpPr>
        <p:spPr>
          <a:xfrm flipH="1">
            <a:off x="3778599" y="4941168"/>
            <a:ext cx="1441473" cy="645046"/>
          </a:xfrm>
          <a:prstGeom prst="leftArrow">
            <a:avLst/>
          </a:prstGeom>
          <a:ln>
            <a:solidFill>
              <a:srgbClr val="92D05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代金債権</a:t>
            </a:r>
            <a:endParaRPr kumimoji="1" lang="ja-JP" altLang="en-US" dirty="0"/>
          </a:p>
        </p:txBody>
      </p:sp>
      <p:cxnSp>
        <p:nvCxnSpPr>
          <p:cNvPr id="16" name="直線矢印コネクタ 15"/>
          <p:cNvCxnSpPr>
            <a:stCxn id="11" idx="7"/>
            <a:endCxn id="22" idx="4"/>
          </p:cNvCxnSpPr>
          <p:nvPr/>
        </p:nvCxnSpPr>
        <p:spPr>
          <a:xfrm flipV="1">
            <a:off x="3546388" y="2291274"/>
            <a:ext cx="1025612" cy="375568"/>
          </a:xfrm>
          <a:prstGeom prst="straightConnector1">
            <a:avLst/>
          </a:prstGeom>
          <a:ln w="38100">
            <a:solidFill>
              <a:schemeClr val="accent6"/>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131839" y="5589240"/>
            <a:ext cx="2880321" cy="646331"/>
          </a:xfrm>
          <a:prstGeom prst="rect">
            <a:avLst/>
          </a:prstGeom>
          <a:noFill/>
        </p:spPr>
        <p:txBody>
          <a:bodyPr wrap="square" rtlCol="0">
            <a:spAutoFit/>
          </a:bodyPr>
          <a:lstStyle/>
          <a:p>
            <a:pPr algn="ctr"/>
            <a:r>
              <a:rPr kumimoji="1" lang="ja-JP" altLang="en-US" dirty="0" smtClean="0"/>
              <a:t>①債権売買</a:t>
            </a:r>
            <a:endParaRPr kumimoji="1" lang="en-US" altLang="ja-JP" dirty="0" smtClean="0"/>
          </a:p>
          <a:p>
            <a:r>
              <a:rPr lang="ja-JP" altLang="en-US" dirty="0"/>
              <a:t>第三者のために</a:t>
            </a:r>
            <a:r>
              <a:rPr lang="ja-JP" altLang="en-US" dirty="0" smtClean="0"/>
              <a:t>する契約</a:t>
            </a:r>
            <a:endParaRPr kumimoji="1" lang="ja-JP" altLang="en-US" dirty="0"/>
          </a:p>
        </p:txBody>
      </p:sp>
      <p:sp>
        <p:nvSpPr>
          <p:cNvPr id="18" name="左矢印 17"/>
          <p:cNvSpPr/>
          <p:nvPr/>
        </p:nvSpPr>
        <p:spPr>
          <a:xfrm flipH="1">
            <a:off x="2915816" y="4941168"/>
            <a:ext cx="2251065" cy="645046"/>
          </a:xfrm>
          <a:prstGeom prst="leftArrow">
            <a:avLst/>
          </a:prstGeom>
          <a:solidFill>
            <a:srgbClr val="CCFFCC"/>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代金　債権</a:t>
            </a:r>
            <a:endParaRPr kumimoji="1" lang="ja-JP" altLang="en-US" dirty="0"/>
          </a:p>
        </p:txBody>
      </p:sp>
      <p:sp>
        <p:nvSpPr>
          <p:cNvPr id="19" name="円/楕円 18"/>
          <p:cNvSpPr/>
          <p:nvPr/>
        </p:nvSpPr>
        <p:spPr>
          <a:xfrm>
            <a:off x="1345926" y="4845466"/>
            <a:ext cx="2578002" cy="950506"/>
          </a:xfrm>
          <a:prstGeom prst="ellipse">
            <a:avLst/>
          </a:prstGeom>
          <a:solidFill>
            <a:srgbClr val="CCFFCC"/>
          </a:solidFill>
        </p:spPr>
        <p:style>
          <a:lnRef idx="1">
            <a:schemeClr val="dk1"/>
          </a:lnRef>
          <a:fillRef idx="2">
            <a:schemeClr val="dk1"/>
          </a:fillRef>
          <a:effectRef idx="1">
            <a:schemeClr val="dk1"/>
          </a:effectRef>
          <a:fontRef idx="minor">
            <a:schemeClr val="dk1"/>
          </a:fontRef>
        </p:style>
        <p:txBody>
          <a:bodyPr rtlCol="0" anchor="ctr"/>
          <a:lstStyle/>
          <a:p>
            <a:pPr algn="ctr"/>
            <a:r>
              <a:rPr lang="ja-JP" altLang="en-US" dirty="0" smtClean="0"/>
              <a:t>要約者</a:t>
            </a:r>
            <a:endParaRPr lang="en-US" altLang="ja-JP" dirty="0" smtClean="0"/>
          </a:p>
          <a:p>
            <a:pPr algn="ctr"/>
            <a:r>
              <a:rPr lang="ja-JP" altLang="en-US" dirty="0" smtClean="0"/>
              <a:t>（加盟店）</a:t>
            </a:r>
            <a:endParaRPr lang="en-US" altLang="ja-JP" dirty="0" smtClean="0"/>
          </a:p>
          <a:p>
            <a:pPr algn="ctr"/>
            <a:r>
              <a:rPr kumimoji="1" lang="ja-JP" altLang="en-US" dirty="0"/>
              <a:t>売主</a:t>
            </a:r>
          </a:p>
        </p:txBody>
      </p:sp>
      <p:sp>
        <p:nvSpPr>
          <p:cNvPr id="20" name="円/楕円 19"/>
          <p:cNvSpPr/>
          <p:nvPr/>
        </p:nvSpPr>
        <p:spPr>
          <a:xfrm>
            <a:off x="5162350" y="2527644"/>
            <a:ext cx="2578002" cy="95050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t>新債権者</a:t>
            </a:r>
            <a:endParaRPr lang="en-US" altLang="ja-JP" dirty="0" smtClean="0"/>
          </a:p>
          <a:p>
            <a:pPr algn="ctr"/>
            <a:r>
              <a:rPr lang="ja-JP" altLang="en-US" dirty="0" smtClean="0"/>
              <a:t>（イシュアー）</a:t>
            </a:r>
            <a:endParaRPr lang="en-US" altLang="ja-JP" dirty="0" smtClean="0"/>
          </a:p>
          <a:p>
            <a:pPr algn="ctr"/>
            <a:r>
              <a:rPr kumimoji="1" lang="ja-JP" altLang="en-US" sz="1600" dirty="0" smtClean="0"/>
              <a:t>（</a:t>
            </a:r>
            <a:r>
              <a:rPr lang="ja-JP" altLang="en-US" sz="1600" dirty="0" smtClean="0"/>
              <a:t>三井住友カード</a:t>
            </a:r>
            <a:r>
              <a:rPr kumimoji="1" lang="ja-JP" altLang="en-US" sz="1600" dirty="0" smtClean="0"/>
              <a:t>）</a:t>
            </a:r>
            <a:endParaRPr kumimoji="1" lang="ja-JP" altLang="en-US" sz="1600" dirty="0"/>
          </a:p>
        </p:txBody>
      </p:sp>
      <p:sp>
        <p:nvSpPr>
          <p:cNvPr id="21" name="円/楕円 20"/>
          <p:cNvSpPr/>
          <p:nvPr/>
        </p:nvSpPr>
        <p:spPr>
          <a:xfrm>
            <a:off x="5162350" y="4865397"/>
            <a:ext cx="2578002" cy="95050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dirty="0" smtClean="0"/>
              <a:t>諾約者</a:t>
            </a:r>
            <a:endParaRPr lang="en-US" altLang="ja-JP" dirty="0" smtClean="0"/>
          </a:p>
          <a:p>
            <a:pPr algn="ctr"/>
            <a:r>
              <a:rPr lang="ja-JP" altLang="en-US" dirty="0" smtClean="0"/>
              <a:t>（カード利用者）</a:t>
            </a:r>
            <a:endParaRPr lang="en-US" altLang="ja-JP" dirty="0" smtClean="0"/>
          </a:p>
          <a:p>
            <a:pPr algn="ctr"/>
            <a:r>
              <a:rPr kumimoji="1" lang="ja-JP" altLang="en-US" dirty="0"/>
              <a:t>買主</a:t>
            </a:r>
          </a:p>
        </p:txBody>
      </p:sp>
      <p:sp>
        <p:nvSpPr>
          <p:cNvPr id="22" name="円/楕円 21"/>
          <p:cNvSpPr/>
          <p:nvPr/>
        </p:nvSpPr>
        <p:spPr>
          <a:xfrm>
            <a:off x="3012309" y="1340768"/>
            <a:ext cx="3119382" cy="95050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smtClean="0"/>
              <a:t>クレジットカード</a:t>
            </a:r>
            <a:endParaRPr lang="en-US" altLang="ja-JP" dirty="0" smtClean="0"/>
          </a:p>
          <a:p>
            <a:pPr algn="ctr"/>
            <a:r>
              <a:rPr lang="ja-JP" altLang="en-US" dirty="0" smtClean="0"/>
              <a:t>国際ブランド</a:t>
            </a:r>
            <a:endParaRPr lang="en-US" altLang="ja-JP" dirty="0" smtClean="0"/>
          </a:p>
          <a:p>
            <a:pPr algn="ctr"/>
            <a:r>
              <a:rPr lang="ja-JP" altLang="en-US" sz="1600" dirty="0" smtClean="0"/>
              <a:t>（</a:t>
            </a:r>
            <a:r>
              <a:rPr lang="en-US" altLang="ja-JP" sz="1600" dirty="0" smtClean="0"/>
              <a:t>Visa</a:t>
            </a:r>
            <a:r>
              <a:rPr lang="en-US" altLang="ja-JP" sz="1600" dirty="0"/>
              <a:t>, </a:t>
            </a:r>
            <a:r>
              <a:rPr lang="en-US" altLang="ja-JP" sz="1600" dirty="0" smtClean="0"/>
              <a:t>MasterCard, etc.</a:t>
            </a:r>
            <a:r>
              <a:rPr lang="ja-JP" altLang="en-US" sz="1600" dirty="0" smtClean="0"/>
              <a:t>）</a:t>
            </a:r>
            <a:endParaRPr lang="en-US" altLang="ja-JP" sz="1600" dirty="0" smtClean="0"/>
          </a:p>
        </p:txBody>
      </p:sp>
    </p:spTree>
    <p:extLst>
      <p:ext uri="{BB962C8B-B14F-4D97-AF65-F5344CB8AC3E}">
        <p14:creationId xmlns:p14="http://schemas.microsoft.com/office/powerpoint/2010/main" val="7771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par>
                                <p:cTn id="12" presetID="22" presetClass="entr" presetSubtype="1" fill="hold" grpId="0" nodeType="withEffect">
                                  <p:stCondLst>
                                    <p:cond delay="25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1000"/>
                                        <p:tgtEl>
                                          <p:spTgt spid="14"/>
                                        </p:tgtEl>
                                      </p:cBhvr>
                                    </p:animEffect>
                                  </p:childTnLst>
                                </p:cTn>
                              </p:par>
                              <p:par>
                                <p:cTn id="15" presetID="22" presetClass="entr" presetSubtype="1" fill="hold" grpId="0" nodeType="with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par>
                                <p:cTn id="18" presetID="22" presetClass="entr" presetSubtype="1" fill="hold" grpId="0" nodeType="withEffect">
                                  <p:stCondLst>
                                    <p:cond delay="100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4" fill="hold" grpId="0" nodeType="afterEffect">
                                  <p:stCondLst>
                                    <p:cond delay="50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1000"/>
                                        <p:tgtEl>
                                          <p:spTgt spid="21"/>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1000"/>
                                        <p:tgtEl>
                                          <p:spTgt spid="19"/>
                                        </p:tgtEl>
                                      </p:cBhvr>
                                    </p:animEffect>
                                  </p:childTnLst>
                                </p:cTn>
                              </p:par>
                            </p:childTnLst>
                          </p:cTn>
                        </p:par>
                        <p:par>
                          <p:cTn id="28" fill="hold">
                            <p:stCondLst>
                              <p:cond delay="4500"/>
                            </p:stCondLst>
                            <p:childTnLst>
                              <p:par>
                                <p:cTn id="29" presetID="16" presetClass="entr" presetSubtype="42" fill="hold" grpId="0" nodeType="after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1000"/>
                                        <p:tgtEl>
                                          <p:spTgt spid="7"/>
                                        </p:tgtEl>
                                      </p:cBhvr>
                                    </p:animEffect>
                                  </p:childTnLst>
                                </p:cTn>
                              </p:par>
                              <p:par>
                                <p:cTn id="32" presetID="16" presetClass="entr" presetSubtype="42"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barn(outHorizontal)">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1000"/>
                                        <p:tgtEl>
                                          <p:spTgt spid="18"/>
                                        </p:tgtEl>
                                      </p:cBhvr>
                                    </p:animEffect>
                                  </p:childTnLst>
                                </p:cTn>
                              </p:par>
                            </p:childTnLst>
                          </p:cTn>
                        </p:par>
                        <p:par>
                          <p:cTn id="40" fill="hold">
                            <p:stCondLst>
                              <p:cond delay="1000"/>
                            </p:stCondLst>
                            <p:childTnLst>
                              <p:par>
                                <p:cTn id="41" presetID="22" presetClass="entr" presetSubtype="1" fill="hold" grpId="0" nodeType="afterEffect">
                                  <p:stCondLst>
                                    <p:cond delay="50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3.88889E-6 0.01087 L 0.05799 -0.16393 " pathEditMode="relative" rAng="0" ptsTypes="AA">
                                      <p:cBhvr>
                                        <p:cTn id="47" dur="2000" fill="hold"/>
                                        <p:tgtEl>
                                          <p:spTgt spid="18"/>
                                        </p:tgtEl>
                                        <p:attrNameLst>
                                          <p:attrName>ppt_x</p:attrName>
                                          <p:attrName>ppt_y</p:attrName>
                                        </p:attrNameLst>
                                      </p:cBhvr>
                                      <p:rCtr x="2899" y="-8740"/>
                                    </p:animMotion>
                                  </p:childTnLst>
                                </p:cTn>
                              </p:par>
                              <p:par>
                                <p:cTn id="48" presetID="8" presetClass="emph" presetSubtype="0" fill="hold" grpId="2" nodeType="withEffect">
                                  <p:stCondLst>
                                    <p:cond delay="0"/>
                                  </p:stCondLst>
                                  <p:childTnLst>
                                    <p:animRot by="2700000">
                                      <p:cBhvr>
                                        <p:cTn id="49" dur="2000" fill="hold"/>
                                        <p:tgtEl>
                                          <p:spTgt spid="18"/>
                                        </p:tgtEl>
                                        <p:attrNameLst>
                                          <p:attrName>r</p:attrName>
                                        </p:attrNameLst>
                                      </p:cBhvr>
                                    </p:animRot>
                                  </p:childTnLst>
                                </p:cTn>
                              </p:par>
                            </p:childTnLst>
                          </p:cTn>
                        </p:par>
                        <p:par>
                          <p:cTn id="50" fill="hold">
                            <p:stCondLst>
                              <p:cond delay="2000"/>
                            </p:stCondLst>
                            <p:childTnLst>
                              <p:par>
                                <p:cTn id="51" presetID="22" presetClass="entr" presetSubtype="1" fill="hold" grpId="0" nodeType="afterEffect">
                                  <p:stCondLst>
                                    <p:cond delay="50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10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3" nodeType="clickEffect">
                                  <p:stCondLst>
                                    <p:cond delay="0"/>
                                  </p:stCondLst>
                                  <p:childTnLst>
                                    <p:animMotion origin="layout" path="M 0.05799 -0.16394 L 0.15243 -0.18336 " pathEditMode="relative" rAng="0" ptsTypes="AA">
                                      <p:cBhvr>
                                        <p:cTn id="60" dur="2000" fill="hold"/>
                                        <p:tgtEl>
                                          <p:spTgt spid="18"/>
                                        </p:tgtEl>
                                        <p:attrNameLst>
                                          <p:attrName>ppt_x</p:attrName>
                                          <p:attrName>ppt_y</p:attrName>
                                        </p:attrNameLst>
                                      </p:cBhvr>
                                      <p:rCtr x="4722" y="-971"/>
                                    </p:animMotion>
                                  </p:childTnLst>
                                </p:cTn>
                              </p:par>
                              <p:par>
                                <p:cTn id="61" presetID="8" presetClass="emph" presetSubtype="0" fill="hold" grpId="4" nodeType="withEffect">
                                  <p:stCondLst>
                                    <p:cond delay="0"/>
                                  </p:stCondLst>
                                  <p:childTnLst>
                                    <p:animRot by="2700000">
                                      <p:cBhvr>
                                        <p:cTn id="62" dur="2000" fill="hold"/>
                                        <p:tgtEl>
                                          <p:spTgt spid="18"/>
                                        </p:tgtEl>
                                        <p:attrNameLst>
                                          <p:attrName>r</p:attrName>
                                        </p:attrNameLst>
                                      </p:cBhvr>
                                    </p:animRot>
                                  </p:childTnLst>
                                </p:cTn>
                              </p:par>
                            </p:childTnLst>
                          </p:cTn>
                        </p:par>
                        <p:par>
                          <p:cTn id="63" fill="hold">
                            <p:stCondLst>
                              <p:cond delay="2000"/>
                            </p:stCondLst>
                            <p:childTnLst>
                              <p:par>
                                <p:cTn id="64" presetID="22" presetClass="entr" presetSubtype="2"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right)">
                                      <p:cBhvr>
                                        <p:cTn id="66" dur="500"/>
                                        <p:tgtEl>
                                          <p:spTgt spid="9"/>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right)">
                                      <p:cBhvr>
                                        <p:cTn id="69" dur="1000"/>
                                        <p:tgtEl>
                                          <p:spTgt spid="6"/>
                                        </p:tgtEl>
                                      </p:cBhvr>
                                    </p:animEffect>
                                  </p:childTnLst>
                                </p:cTn>
                              </p:par>
                              <p:par>
                                <p:cTn id="70" presetID="22" presetClass="entr" presetSubtype="2" fill="hold" nodeType="withEffect">
                                  <p:stCondLst>
                                    <p:cond delay="500"/>
                                  </p:stCondLst>
                                  <p:childTnLst>
                                    <p:set>
                                      <p:cBhvr>
                                        <p:cTn id="71" dur="1" fill="hold">
                                          <p:stCondLst>
                                            <p:cond delay="0"/>
                                          </p:stCondLst>
                                        </p:cTn>
                                        <p:tgtEl>
                                          <p:spTgt spid="16"/>
                                        </p:tgtEl>
                                        <p:attrNameLst>
                                          <p:attrName>style.visibility</p:attrName>
                                        </p:attrNameLst>
                                      </p:cBhvr>
                                      <p:to>
                                        <p:strVal val="visible"/>
                                      </p:to>
                                    </p:set>
                                    <p:animEffect transition="in" filter="wipe(right)">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1000"/>
                                        <p:tgtEl>
                                          <p:spTgt spid="12"/>
                                        </p:tgtEl>
                                      </p:cBhvr>
                                    </p:animEffect>
                                  </p:childTnLst>
                                </p:cTn>
                              </p:par>
                              <p:par>
                                <p:cTn id="78" presetID="10" presetClass="exit" presetSubtype="0" fill="hold" grpId="5" nodeType="withEffect">
                                  <p:stCondLst>
                                    <p:cond delay="0"/>
                                  </p:stCondLst>
                                  <p:childTnLst>
                                    <p:animEffect transition="out" filter="fade">
                                      <p:cBhvr>
                                        <p:cTn id="79" dur="1000"/>
                                        <p:tgtEl>
                                          <p:spTgt spid="18"/>
                                        </p:tgtEl>
                                      </p:cBhvr>
                                    </p:animEffect>
                                    <p:set>
                                      <p:cBhvr>
                                        <p:cTn id="80"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p:bldP spid="14" grpId="0"/>
      <p:bldP spid="15" grpId="0" animBg="1"/>
      <p:bldP spid="17" grpId="0"/>
      <p:bldP spid="18" grpId="0" animBg="1"/>
      <p:bldP spid="18" grpId="1" animBg="1"/>
      <p:bldP spid="18" grpId="2" animBg="1"/>
      <p:bldP spid="18" grpId="3" animBg="1"/>
      <p:bldP spid="18" grpId="4" animBg="1"/>
      <p:bldP spid="18" grpId="5" animBg="1"/>
      <p:bldP spid="19" grpId="0" animBg="1"/>
      <p:bldP spid="20" grpId="0" animBg="1"/>
      <p:bldP spid="21" grpId="0" animBg="1"/>
      <p:bldP spid="2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クレジットカードのチャージバックの仕組み</a:t>
            </a:r>
            <a:endParaRPr kumimoji="1" lang="ja-JP" altLang="en-US" sz="3600" dirty="0"/>
          </a:p>
        </p:txBody>
      </p:sp>
      <p:sp>
        <p:nvSpPr>
          <p:cNvPr id="3" name="日付プレースホルダー 2"/>
          <p:cNvSpPr>
            <a:spLocks noGrp="1"/>
          </p:cNvSpPr>
          <p:nvPr>
            <p:ph type="dt" sz="half" idx="10"/>
          </p:nvPr>
        </p:nvSpPr>
        <p:spPr/>
        <p:txBody>
          <a:bodyPr/>
          <a:lstStyle/>
          <a:p>
            <a:fld id="{667E8285-8D11-43F8-B106-6CE6D9490F9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102</a:t>
            </a:fld>
            <a:endParaRPr kumimoji="1" lang="ja-JP" altLang="en-US"/>
          </a:p>
        </p:txBody>
      </p:sp>
      <p:sp>
        <p:nvSpPr>
          <p:cNvPr id="6" name="円弧 5"/>
          <p:cNvSpPr/>
          <p:nvPr/>
        </p:nvSpPr>
        <p:spPr>
          <a:xfrm>
            <a:off x="3579606" y="2663036"/>
            <a:ext cx="2072514" cy="897002"/>
          </a:xfrm>
          <a:prstGeom prst="arc">
            <a:avLst>
              <a:gd name="adj1" fmla="val 11714947"/>
              <a:gd name="adj2" fmla="val 20195351"/>
            </a:avLst>
          </a:prstGeom>
          <a:ln w="38100">
            <a:solidFill>
              <a:schemeClr val="accent6"/>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ja-JP" dirty="0"/>
          </a:p>
          <a:p>
            <a:pPr algn="ctr"/>
            <a:endParaRPr kumimoji="1" lang="en-US" altLang="ja-JP" dirty="0" smtClean="0"/>
          </a:p>
          <a:p>
            <a:pPr algn="ctr"/>
            <a:r>
              <a:rPr kumimoji="1" lang="ja-JP" altLang="en-US" dirty="0" smtClean="0"/>
              <a:t>③再譲渡</a:t>
            </a:r>
            <a:endParaRPr kumimoji="1" lang="en-US" altLang="ja-JP" dirty="0" smtClean="0"/>
          </a:p>
          <a:p>
            <a:pPr algn="ctr"/>
            <a:r>
              <a:rPr lang="ja-JP" altLang="en-US" dirty="0" smtClean="0"/>
              <a:t>④代金返戻</a:t>
            </a:r>
            <a:endParaRPr kumimoji="1" lang="ja-JP" altLang="en-US" dirty="0"/>
          </a:p>
        </p:txBody>
      </p:sp>
      <p:sp>
        <p:nvSpPr>
          <p:cNvPr id="7" name="上下矢印 6"/>
          <p:cNvSpPr/>
          <p:nvPr/>
        </p:nvSpPr>
        <p:spPr>
          <a:xfrm>
            <a:off x="5724128" y="3152174"/>
            <a:ext cx="1742594" cy="2106515"/>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smtClean="0"/>
              <a:t>カード会員</a:t>
            </a:r>
            <a:r>
              <a:rPr lang="en-US" altLang="ja-JP" sz="1600" dirty="0" smtClean="0"/>
              <a:t/>
            </a:r>
            <a:br>
              <a:rPr lang="en-US" altLang="ja-JP" sz="1600" dirty="0" smtClean="0"/>
            </a:br>
            <a:r>
              <a:rPr lang="ja-JP" altLang="en-US" sz="1600" dirty="0" smtClean="0"/>
              <a:t>契約</a:t>
            </a:r>
            <a:endParaRPr kumimoji="1" lang="en-US" altLang="ja-JP" sz="1600" dirty="0" smtClean="0"/>
          </a:p>
        </p:txBody>
      </p:sp>
      <p:sp>
        <p:nvSpPr>
          <p:cNvPr id="8" name="上下矢印 7"/>
          <p:cNvSpPr/>
          <p:nvPr/>
        </p:nvSpPr>
        <p:spPr>
          <a:xfrm>
            <a:off x="1533262" y="3074420"/>
            <a:ext cx="1742594" cy="2106515"/>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smtClean="0"/>
              <a:t>加盟店</a:t>
            </a:r>
            <a:endParaRPr kumimoji="1" lang="en-US" altLang="ja-JP" sz="1600" dirty="0" smtClean="0"/>
          </a:p>
          <a:p>
            <a:pPr algn="ctr"/>
            <a:r>
              <a:rPr lang="ja-JP" altLang="en-US" sz="1600" dirty="0" smtClean="0"/>
              <a:t>契約</a:t>
            </a:r>
            <a:r>
              <a:rPr lang="en-US" altLang="ja-JP" sz="1600" dirty="0" smtClean="0"/>
              <a:t/>
            </a:r>
            <a:br>
              <a:rPr lang="en-US" altLang="ja-JP" sz="1600" dirty="0" smtClean="0"/>
            </a:br>
            <a:r>
              <a:rPr lang="ja-JP" altLang="en-US" sz="1600" dirty="0" smtClean="0"/>
              <a:t>（対価</a:t>
            </a:r>
            <a:r>
              <a:rPr lang="en-US" altLang="ja-JP" sz="1600" dirty="0" smtClean="0"/>
              <a:t/>
            </a:r>
            <a:br>
              <a:rPr lang="en-US" altLang="ja-JP" sz="1600" dirty="0" smtClean="0"/>
            </a:br>
            <a:r>
              <a:rPr lang="ja-JP" altLang="en-US" sz="1600" dirty="0" smtClean="0"/>
              <a:t>関係）</a:t>
            </a:r>
            <a:endParaRPr kumimoji="1" lang="en-US" altLang="ja-JP" sz="1600" dirty="0" smtClean="0"/>
          </a:p>
        </p:txBody>
      </p:sp>
      <p:cxnSp>
        <p:nvCxnSpPr>
          <p:cNvPr id="9" name="直線矢印コネクタ 8"/>
          <p:cNvCxnSpPr>
            <a:stCxn id="20" idx="4"/>
            <a:endCxn id="22" idx="1"/>
          </p:cNvCxnSpPr>
          <p:nvPr/>
        </p:nvCxnSpPr>
        <p:spPr>
          <a:xfrm>
            <a:off x="4572000" y="2291274"/>
            <a:ext cx="967890" cy="375568"/>
          </a:xfrm>
          <a:prstGeom prst="straightConnector1">
            <a:avLst/>
          </a:prstGeom>
          <a:ln w="38100">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円弧 9"/>
          <p:cNvSpPr/>
          <p:nvPr/>
        </p:nvSpPr>
        <p:spPr>
          <a:xfrm flipH="1">
            <a:off x="899592" y="3212976"/>
            <a:ext cx="1440160" cy="1973705"/>
          </a:xfrm>
          <a:prstGeom prst="arc">
            <a:avLst>
              <a:gd name="adj1" fmla="val 16746107"/>
              <a:gd name="adj2" fmla="val 4713825"/>
            </a:avLst>
          </a:prstGeom>
          <a:ln w="38100">
            <a:solidFill>
              <a:schemeClr val="accent6"/>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⑤代金返戻　</a:t>
            </a:r>
            <a:endParaRPr kumimoji="1" lang="ja-JP" altLang="en-US" dirty="0"/>
          </a:p>
        </p:txBody>
      </p:sp>
      <p:sp>
        <p:nvSpPr>
          <p:cNvPr id="11" name="円弧 10"/>
          <p:cNvSpPr/>
          <p:nvPr/>
        </p:nvSpPr>
        <p:spPr>
          <a:xfrm>
            <a:off x="6732240" y="3227502"/>
            <a:ext cx="1374326" cy="1973705"/>
          </a:xfrm>
          <a:prstGeom prst="arc">
            <a:avLst>
              <a:gd name="adj1" fmla="val 16746107"/>
              <a:gd name="adj2" fmla="val 4713825"/>
            </a:avLst>
          </a:prstGeom>
          <a:ln w="38100">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②代金返金</a:t>
            </a:r>
            <a:endParaRPr kumimoji="1" lang="ja-JP" altLang="en-US" dirty="0"/>
          </a:p>
        </p:txBody>
      </p:sp>
      <p:sp>
        <p:nvSpPr>
          <p:cNvPr id="12" name="テキスト ボックス 11"/>
          <p:cNvSpPr txBox="1"/>
          <p:nvPr/>
        </p:nvSpPr>
        <p:spPr>
          <a:xfrm>
            <a:off x="2411760" y="2204864"/>
            <a:ext cx="1615962" cy="369332"/>
          </a:xfrm>
          <a:prstGeom prst="rect">
            <a:avLst/>
          </a:prstGeom>
          <a:noFill/>
        </p:spPr>
        <p:txBody>
          <a:bodyPr wrap="square" rtlCol="0">
            <a:spAutoFit/>
          </a:bodyPr>
          <a:lstStyle/>
          <a:p>
            <a:r>
              <a:rPr kumimoji="1" lang="ja-JP" altLang="en-US" dirty="0" smtClean="0"/>
              <a:t>メンバー契約</a:t>
            </a:r>
            <a:endParaRPr kumimoji="1" lang="ja-JP" altLang="en-US" dirty="0"/>
          </a:p>
        </p:txBody>
      </p:sp>
      <p:sp>
        <p:nvSpPr>
          <p:cNvPr id="13" name="テキスト ボックス 12"/>
          <p:cNvSpPr txBox="1"/>
          <p:nvPr/>
        </p:nvSpPr>
        <p:spPr>
          <a:xfrm>
            <a:off x="5260294" y="2204864"/>
            <a:ext cx="1615962" cy="369332"/>
          </a:xfrm>
          <a:prstGeom prst="rect">
            <a:avLst/>
          </a:prstGeom>
          <a:noFill/>
        </p:spPr>
        <p:txBody>
          <a:bodyPr wrap="square" rtlCol="0">
            <a:spAutoFit/>
          </a:bodyPr>
          <a:lstStyle/>
          <a:p>
            <a:r>
              <a:rPr kumimoji="1" lang="ja-JP" altLang="en-US" dirty="0" smtClean="0"/>
              <a:t>メンバー契約</a:t>
            </a:r>
            <a:endParaRPr kumimoji="1" lang="ja-JP" altLang="en-US" dirty="0"/>
          </a:p>
        </p:txBody>
      </p:sp>
      <p:sp>
        <p:nvSpPr>
          <p:cNvPr id="14" name="左矢印 13"/>
          <p:cNvSpPr/>
          <p:nvPr/>
        </p:nvSpPr>
        <p:spPr>
          <a:xfrm>
            <a:off x="3903684" y="5016202"/>
            <a:ext cx="1258665" cy="645046"/>
          </a:xfrm>
          <a:prstGeom prst="leftArrow">
            <a:avLst/>
          </a:prstGeom>
          <a:ln>
            <a:solidFill>
              <a:schemeClr val="tx1">
                <a:lumMod val="50000"/>
                <a:lumOff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返還請求</a:t>
            </a:r>
            <a:endParaRPr kumimoji="1" lang="ja-JP" altLang="en-US" dirty="0"/>
          </a:p>
        </p:txBody>
      </p:sp>
      <p:cxnSp>
        <p:nvCxnSpPr>
          <p:cNvPr id="15" name="直線矢印コネクタ 14"/>
          <p:cNvCxnSpPr>
            <a:stCxn id="21" idx="7"/>
            <a:endCxn id="20" idx="4"/>
          </p:cNvCxnSpPr>
          <p:nvPr/>
        </p:nvCxnSpPr>
        <p:spPr>
          <a:xfrm flipV="1">
            <a:off x="3546388" y="2291274"/>
            <a:ext cx="1025612" cy="375568"/>
          </a:xfrm>
          <a:prstGeom prst="straightConnector1">
            <a:avLst/>
          </a:prstGeom>
          <a:ln w="38100">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533016" y="4078813"/>
            <a:ext cx="1598675" cy="646331"/>
          </a:xfrm>
          <a:prstGeom prst="rect">
            <a:avLst/>
          </a:prstGeom>
          <a:noFill/>
        </p:spPr>
        <p:txBody>
          <a:bodyPr wrap="square" rtlCol="0">
            <a:spAutoFit/>
          </a:bodyPr>
          <a:lstStyle/>
          <a:p>
            <a:pPr algn="ctr"/>
            <a:r>
              <a:rPr kumimoji="1" lang="ja-JP" altLang="en-US" dirty="0" smtClean="0"/>
              <a:t>①返還債権</a:t>
            </a:r>
            <a:endParaRPr kumimoji="1" lang="en-US" altLang="ja-JP" dirty="0" smtClean="0"/>
          </a:p>
          <a:p>
            <a:pPr algn="ctr"/>
            <a:r>
              <a:rPr kumimoji="1" lang="ja-JP" altLang="en-US" dirty="0" smtClean="0"/>
              <a:t>の譲渡</a:t>
            </a:r>
            <a:endParaRPr kumimoji="1" lang="en-US" altLang="ja-JP" dirty="0" smtClean="0"/>
          </a:p>
        </p:txBody>
      </p:sp>
      <p:sp>
        <p:nvSpPr>
          <p:cNvPr id="17" name="左矢印 16"/>
          <p:cNvSpPr/>
          <p:nvPr/>
        </p:nvSpPr>
        <p:spPr>
          <a:xfrm>
            <a:off x="3851920" y="4941168"/>
            <a:ext cx="2251065" cy="645046"/>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r>
              <a:rPr kumimoji="1" lang="ja-JP" altLang="en-US" dirty="0" smtClean="0"/>
              <a:t>返還請求</a:t>
            </a:r>
            <a:endParaRPr kumimoji="1" lang="ja-JP" altLang="en-US" dirty="0"/>
          </a:p>
        </p:txBody>
      </p:sp>
      <p:sp>
        <p:nvSpPr>
          <p:cNvPr id="18" name="円/楕円 17"/>
          <p:cNvSpPr/>
          <p:nvPr/>
        </p:nvSpPr>
        <p:spPr>
          <a:xfrm>
            <a:off x="1345926" y="4845466"/>
            <a:ext cx="2578002" cy="950506"/>
          </a:xfrm>
          <a:prstGeom prst="ellipse">
            <a:avLst/>
          </a:prstGeom>
          <a:solidFill>
            <a:srgbClr val="CCFFCC"/>
          </a:solidFill>
        </p:spPr>
        <p:style>
          <a:lnRef idx="1">
            <a:schemeClr val="dk1"/>
          </a:lnRef>
          <a:fillRef idx="2">
            <a:schemeClr val="dk1"/>
          </a:fillRef>
          <a:effectRef idx="1">
            <a:schemeClr val="dk1"/>
          </a:effectRef>
          <a:fontRef idx="minor">
            <a:schemeClr val="dk1"/>
          </a:fontRef>
        </p:style>
        <p:txBody>
          <a:bodyPr rtlCol="0" anchor="ctr"/>
          <a:lstStyle/>
          <a:p>
            <a:pPr algn="ctr"/>
            <a:r>
              <a:rPr lang="ja-JP" altLang="en-US" dirty="0" smtClean="0"/>
              <a:t>債務者</a:t>
            </a:r>
            <a:endParaRPr lang="en-US" altLang="ja-JP" dirty="0" smtClean="0"/>
          </a:p>
          <a:p>
            <a:pPr algn="ctr"/>
            <a:r>
              <a:rPr lang="ja-JP" altLang="en-US" dirty="0" smtClean="0"/>
              <a:t>（加盟店）</a:t>
            </a:r>
            <a:endParaRPr lang="en-US" altLang="ja-JP" dirty="0" smtClean="0"/>
          </a:p>
          <a:p>
            <a:pPr algn="ctr"/>
            <a:r>
              <a:rPr kumimoji="1" lang="ja-JP" altLang="en-US" dirty="0"/>
              <a:t>売主</a:t>
            </a:r>
          </a:p>
        </p:txBody>
      </p:sp>
      <p:sp>
        <p:nvSpPr>
          <p:cNvPr id="19" name="円/楕円 18"/>
          <p:cNvSpPr/>
          <p:nvPr/>
        </p:nvSpPr>
        <p:spPr>
          <a:xfrm>
            <a:off x="5162350" y="4865397"/>
            <a:ext cx="2578002" cy="95050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dirty="0" smtClean="0"/>
              <a:t>債権者</a:t>
            </a:r>
            <a:endParaRPr lang="en-US" altLang="ja-JP" dirty="0" smtClean="0"/>
          </a:p>
          <a:p>
            <a:pPr algn="ctr"/>
            <a:r>
              <a:rPr lang="ja-JP" altLang="en-US" dirty="0" smtClean="0"/>
              <a:t>（カード利用者）</a:t>
            </a:r>
            <a:endParaRPr lang="en-US" altLang="ja-JP" dirty="0" smtClean="0"/>
          </a:p>
          <a:p>
            <a:pPr algn="ctr"/>
            <a:r>
              <a:rPr kumimoji="1" lang="ja-JP" altLang="en-US" dirty="0"/>
              <a:t>買主</a:t>
            </a:r>
          </a:p>
        </p:txBody>
      </p:sp>
      <p:sp>
        <p:nvSpPr>
          <p:cNvPr id="20" name="円/楕円 19"/>
          <p:cNvSpPr/>
          <p:nvPr/>
        </p:nvSpPr>
        <p:spPr>
          <a:xfrm>
            <a:off x="3012309" y="1340768"/>
            <a:ext cx="3119382" cy="95050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smtClean="0"/>
              <a:t>クレジットカード</a:t>
            </a:r>
            <a:endParaRPr lang="en-US" altLang="ja-JP" dirty="0" smtClean="0"/>
          </a:p>
          <a:p>
            <a:pPr algn="ctr"/>
            <a:r>
              <a:rPr lang="ja-JP" altLang="en-US" dirty="0" smtClean="0"/>
              <a:t>国際ブランド</a:t>
            </a:r>
            <a:endParaRPr lang="en-US" altLang="ja-JP" dirty="0" smtClean="0"/>
          </a:p>
          <a:p>
            <a:pPr algn="ctr"/>
            <a:r>
              <a:rPr lang="ja-JP" altLang="en-US" sz="1600" dirty="0"/>
              <a:t>（</a:t>
            </a:r>
            <a:r>
              <a:rPr lang="en-US" altLang="ja-JP" sz="1600" dirty="0"/>
              <a:t>Visa, MasterCard, etc</a:t>
            </a:r>
            <a:r>
              <a:rPr lang="en-US" altLang="ja-JP" sz="1600" dirty="0" smtClean="0"/>
              <a:t>.</a:t>
            </a:r>
            <a:r>
              <a:rPr lang="ja-JP" altLang="en-US" sz="1600" dirty="0" smtClean="0"/>
              <a:t>）</a:t>
            </a:r>
            <a:endParaRPr lang="en-US" altLang="ja-JP" sz="1600" dirty="0"/>
          </a:p>
        </p:txBody>
      </p:sp>
      <p:sp>
        <p:nvSpPr>
          <p:cNvPr id="21" name="円/楕円 20"/>
          <p:cNvSpPr/>
          <p:nvPr/>
        </p:nvSpPr>
        <p:spPr>
          <a:xfrm>
            <a:off x="1345926" y="2527644"/>
            <a:ext cx="2578002" cy="95050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smtClean="0"/>
              <a:t>新</a:t>
            </a:r>
            <a:r>
              <a:rPr lang="ja-JP" altLang="en-US" dirty="0"/>
              <a:t>々</a:t>
            </a:r>
            <a:r>
              <a:rPr lang="ja-JP" altLang="en-US" dirty="0" smtClean="0"/>
              <a:t>債権者</a:t>
            </a:r>
            <a:r>
              <a:rPr lang="en-US" altLang="ja-JP" dirty="0" smtClean="0"/>
              <a:t/>
            </a:r>
            <a:br>
              <a:rPr lang="en-US" altLang="ja-JP" dirty="0" smtClean="0"/>
            </a:br>
            <a:r>
              <a:rPr lang="ja-JP" altLang="en-US" dirty="0" smtClean="0"/>
              <a:t>（アクワイアラー）</a:t>
            </a:r>
            <a:endParaRPr lang="en-US" altLang="ja-JP" dirty="0" smtClean="0"/>
          </a:p>
          <a:p>
            <a:pPr algn="ctr"/>
            <a:r>
              <a:rPr kumimoji="1" lang="ja-JP" altLang="en-US" dirty="0" smtClean="0"/>
              <a:t>（</a:t>
            </a:r>
            <a:r>
              <a:rPr kumimoji="1" lang="en-US" altLang="ja-JP" dirty="0" smtClean="0"/>
              <a:t>Aeon credit</a:t>
            </a:r>
            <a:r>
              <a:rPr kumimoji="1" lang="ja-JP" altLang="en-US" dirty="0" smtClean="0"/>
              <a:t>）</a:t>
            </a:r>
            <a:endParaRPr kumimoji="1" lang="ja-JP" altLang="en-US" dirty="0"/>
          </a:p>
        </p:txBody>
      </p:sp>
      <p:sp>
        <p:nvSpPr>
          <p:cNvPr id="22" name="円/楕円 21"/>
          <p:cNvSpPr/>
          <p:nvPr/>
        </p:nvSpPr>
        <p:spPr>
          <a:xfrm>
            <a:off x="5162350" y="2527644"/>
            <a:ext cx="2578002" cy="95050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t>新債権者</a:t>
            </a:r>
            <a:endParaRPr lang="en-US" altLang="ja-JP" dirty="0" smtClean="0"/>
          </a:p>
          <a:p>
            <a:pPr algn="ctr"/>
            <a:r>
              <a:rPr lang="ja-JP" altLang="en-US" dirty="0" smtClean="0"/>
              <a:t>（イシュアー）</a:t>
            </a:r>
            <a:endParaRPr lang="en-US" altLang="ja-JP" dirty="0" smtClean="0"/>
          </a:p>
          <a:p>
            <a:pPr algn="ctr"/>
            <a:r>
              <a:rPr kumimoji="1" lang="ja-JP" altLang="en-US" sz="1600" dirty="0" smtClean="0"/>
              <a:t>（三井住友カード）</a:t>
            </a:r>
            <a:endParaRPr kumimoji="1" lang="ja-JP" altLang="en-US" sz="1600" dirty="0"/>
          </a:p>
        </p:txBody>
      </p:sp>
      <p:sp>
        <p:nvSpPr>
          <p:cNvPr id="23" name="テキスト ボックス 22"/>
          <p:cNvSpPr txBox="1"/>
          <p:nvPr/>
        </p:nvSpPr>
        <p:spPr>
          <a:xfrm>
            <a:off x="3519092" y="5651956"/>
            <a:ext cx="2105732" cy="369332"/>
          </a:xfrm>
          <a:prstGeom prst="rect">
            <a:avLst/>
          </a:prstGeom>
          <a:noFill/>
        </p:spPr>
        <p:txBody>
          <a:bodyPr wrap="square" rtlCol="0">
            <a:spAutoFit/>
          </a:bodyPr>
          <a:lstStyle/>
          <a:p>
            <a:r>
              <a:rPr kumimoji="1" lang="ja-JP" altLang="en-US" dirty="0" smtClean="0"/>
              <a:t>売買契約の解除等</a:t>
            </a:r>
            <a:endParaRPr kumimoji="1" lang="ja-JP" altLang="en-US" dirty="0"/>
          </a:p>
        </p:txBody>
      </p:sp>
    </p:spTree>
    <p:extLst>
      <p:ext uri="{BB962C8B-B14F-4D97-AF65-F5344CB8AC3E}">
        <p14:creationId xmlns:p14="http://schemas.microsoft.com/office/powerpoint/2010/main" val="83177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000"/>
                                        <p:tgtEl>
                                          <p:spTgt spid="20"/>
                                        </p:tgtEl>
                                      </p:cBhvr>
                                    </p:animEffect>
                                  </p:childTnLst>
                                </p:cTn>
                              </p:par>
                            </p:childTnLst>
                          </p:cTn>
                        </p:par>
                        <p:par>
                          <p:cTn id="8" fill="hold">
                            <p:stCondLst>
                              <p:cond delay="1500"/>
                            </p:stCondLst>
                            <p:childTnLst>
                              <p:par>
                                <p:cTn id="9" presetID="22" presetClass="entr" presetSubtype="1"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000"/>
                                        <p:tgtEl>
                                          <p:spTgt spid="13"/>
                                        </p:tgtEl>
                                      </p:cBhvr>
                                    </p:animEffect>
                                  </p:childTnLst>
                                </p:cTn>
                              </p:par>
                              <p:par>
                                <p:cTn id="15" presetID="22" presetClass="entr" presetSubtype="1"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1000"/>
                                        <p:tgtEl>
                                          <p:spTgt spid="21"/>
                                        </p:tgtEl>
                                      </p:cBhvr>
                                    </p:animEffect>
                                  </p:childTnLst>
                                </p:cTn>
                              </p:par>
                              <p:par>
                                <p:cTn id="18" presetID="22" presetClass="entr" presetSubtype="1" fill="hold" grpId="0" nodeType="withEffect">
                                  <p:stCondLst>
                                    <p:cond delay="100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1000"/>
                                        <p:tgtEl>
                                          <p:spTgt spid="22"/>
                                        </p:tgtEl>
                                      </p:cBhvr>
                                    </p:animEffect>
                                  </p:childTnLst>
                                </p:cTn>
                              </p:par>
                            </p:childTnLst>
                          </p:cTn>
                        </p:par>
                        <p:par>
                          <p:cTn id="21" fill="hold">
                            <p:stCondLst>
                              <p:cond delay="3500"/>
                            </p:stCondLst>
                            <p:childTnLst>
                              <p:par>
                                <p:cTn id="22" presetID="22" presetClass="entr" presetSubtype="4"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1000"/>
                                        <p:tgtEl>
                                          <p:spTgt spid="19"/>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000"/>
                                        <p:tgtEl>
                                          <p:spTgt spid="18"/>
                                        </p:tgtEl>
                                      </p:cBhvr>
                                    </p:animEffect>
                                  </p:childTnLst>
                                </p:cTn>
                              </p:par>
                            </p:childTnLst>
                          </p:cTn>
                        </p:par>
                        <p:par>
                          <p:cTn id="28" fill="hold">
                            <p:stCondLst>
                              <p:cond delay="5000"/>
                            </p:stCondLst>
                            <p:childTnLst>
                              <p:par>
                                <p:cTn id="29" presetID="16" presetClass="entr" presetSubtype="42" fill="hold" grpId="0" nodeType="after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1000"/>
                                        <p:tgtEl>
                                          <p:spTgt spid="7"/>
                                        </p:tgtEl>
                                      </p:cBhvr>
                                    </p:animEffect>
                                  </p:childTnLst>
                                </p:cTn>
                              </p:par>
                              <p:par>
                                <p:cTn id="32" presetID="16" presetClass="entr" presetSubtype="42"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barn(outHorizontal)">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750"/>
                                        <p:tgtEl>
                                          <p:spTgt spid="23"/>
                                        </p:tgtEl>
                                      </p:cBhvr>
                                    </p:animEffect>
                                  </p:childTnLst>
                                </p:cTn>
                              </p:par>
                            </p:childTnLst>
                          </p:cTn>
                        </p:par>
                        <p:par>
                          <p:cTn id="40" fill="hold">
                            <p:stCondLst>
                              <p:cond delay="750"/>
                            </p:stCondLst>
                            <p:childTnLst>
                              <p:par>
                                <p:cTn id="41" presetID="22" presetClass="entr" presetSubtype="2" fill="hold" grpId="0" nodeType="afterEffect">
                                  <p:stCondLst>
                                    <p:cond delay="50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1000"/>
                                        <p:tgtEl>
                                          <p:spTgt spid="17"/>
                                        </p:tgtEl>
                                      </p:cBhvr>
                                    </p:animEffect>
                                  </p:childTnLst>
                                </p:cTn>
                              </p:par>
                            </p:childTnLst>
                          </p:cTn>
                        </p:par>
                        <p:par>
                          <p:cTn id="44" fill="hold">
                            <p:stCondLst>
                              <p:cond delay="2250"/>
                            </p:stCondLst>
                            <p:childTnLst>
                              <p:par>
                                <p:cTn id="45" presetID="22" presetClass="entr" presetSubtype="1" fill="hold" grpId="0" nodeType="afterEffect">
                                  <p:stCondLst>
                                    <p:cond delay="50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1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8.33333E-7 -0.00161 L -0.04427 -0.16393 " pathEditMode="relative" rAng="0" ptsTypes="AA">
                                      <p:cBhvr>
                                        <p:cTn id="51" dur="2000" fill="hold"/>
                                        <p:tgtEl>
                                          <p:spTgt spid="17"/>
                                        </p:tgtEl>
                                        <p:attrNameLst>
                                          <p:attrName>ppt_x</p:attrName>
                                          <p:attrName>ppt_y</p:attrName>
                                        </p:attrNameLst>
                                      </p:cBhvr>
                                      <p:rCtr x="-2222" y="-8116"/>
                                    </p:animMotion>
                                  </p:childTnLst>
                                </p:cTn>
                              </p:par>
                              <p:par>
                                <p:cTn id="52" presetID="8" presetClass="emph" presetSubtype="0" fill="hold" grpId="2" nodeType="withEffect">
                                  <p:stCondLst>
                                    <p:cond delay="0"/>
                                  </p:stCondLst>
                                  <p:childTnLst>
                                    <p:animRot by="-2700000">
                                      <p:cBhvr>
                                        <p:cTn id="53" dur="2000" fill="hold"/>
                                        <p:tgtEl>
                                          <p:spTgt spid="17"/>
                                        </p:tgtEl>
                                        <p:attrNameLst>
                                          <p:attrName>r</p:attrName>
                                        </p:attrNameLst>
                                      </p:cBhvr>
                                    </p:animRot>
                                  </p:childTnLst>
                                </p:cTn>
                              </p:par>
                              <p:par>
                                <p:cTn id="54" presetID="10" presetClass="entr" presetSubtype="0" fill="hold" grpId="0" nodeType="withEffect">
                                  <p:stCondLst>
                                    <p:cond delay="150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2000"/>
                            </p:stCondLst>
                            <p:childTnLst>
                              <p:par>
                                <p:cTn id="58" presetID="22" presetClass="entr" presetSubtype="1" fill="hold" grpId="0" nodeType="afterEffect">
                                  <p:stCondLst>
                                    <p:cond delay="50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1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3" nodeType="clickEffect">
                                  <p:stCondLst>
                                    <p:cond delay="0"/>
                                  </p:stCondLst>
                                  <p:childTnLst>
                                    <p:animMotion origin="layout" path="M -0.04427 -0.16394 L -0.1467 -0.19376 " pathEditMode="relative" rAng="0" ptsTypes="AA">
                                      <p:cBhvr>
                                        <p:cTn id="64" dur="2000" fill="hold"/>
                                        <p:tgtEl>
                                          <p:spTgt spid="17"/>
                                        </p:tgtEl>
                                        <p:attrNameLst>
                                          <p:attrName>ppt_x</p:attrName>
                                          <p:attrName>ppt_y</p:attrName>
                                        </p:attrNameLst>
                                      </p:cBhvr>
                                      <p:rCtr x="-5122" y="-1503"/>
                                    </p:animMotion>
                                  </p:childTnLst>
                                </p:cTn>
                              </p:par>
                              <p:par>
                                <p:cTn id="65" presetID="8" presetClass="emph" presetSubtype="0" fill="hold" grpId="4" nodeType="withEffect">
                                  <p:stCondLst>
                                    <p:cond delay="0"/>
                                  </p:stCondLst>
                                  <p:childTnLst>
                                    <p:animRot by="-2700000">
                                      <p:cBhvr>
                                        <p:cTn id="66" dur="2000" fill="hold"/>
                                        <p:tgtEl>
                                          <p:spTgt spid="17"/>
                                        </p:tgtEl>
                                        <p:attrNameLst>
                                          <p:attrName>r</p:attrName>
                                        </p:attrNameLst>
                                      </p:cBhvr>
                                    </p:animRot>
                                  </p:childTnLst>
                                </p:cTn>
                              </p:par>
                              <p:par>
                                <p:cTn id="67" presetID="22" presetClass="entr" presetSubtype="8"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1000"/>
                                        <p:tgtEl>
                                          <p:spTgt spid="6"/>
                                        </p:tgtEl>
                                      </p:cBhvr>
                                    </p:animEffect>
                                  </p:childTnLst>
                                </p:cTn>
                              </p:par>
                              <p:par>
                                <p:cTn id="73" presetID="22" presetClass="entr" presetSubtype="8" fill="hold" nodeType="withEffect">
                                  <p:stCondLst>
                                    <p:cond delay="1000"/>
                                  </p:stCondLst>
                                  <p:childTnLst>
                                    <p:set>
                                      <p:cBhvr>
                                        <p:cTn id="74" dur="1" fill="hold">
                                          <p:stCondLst>
                                            <p:cond delay="0"/>
                                          </p:stCondLst>
                                        </p:cTn>
                                        <p:tgtEl>
                                          <p:spTgt spid="9"/>
                                        </p:tgtEl>
                                        <p:attrNameLst>
                                          <p:attrName>style.visibility</p:attrName>
                                        </p:attrNameLst>
                                      </p:cBhvr>
                                      <p:to>
                                        <p:strVal val="visible"/>
                                      </p:to>
                                    </p:set>
                                    <p:animEffect transition="in" filter="wipe(left)">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down)">
                                      <p:cBhvr>
                                        <p:cTn id="80" dur="1000"/>
                                        <p:tgtEl>
                                          <p:spTgt spid="10"/>
                                        </p:tgtEl>
                                      </p:cBhvr>
                                    </p:animEffect>
                                  </p:childTnLst>
                                </p:cTn>
                              </p:par>
                              <p:par>
                                <p:cTn id="81" presetID="10" presetClass="exit" presetSubtype="0" fill="hold" grpId="5" nodeType="withEffect">
                                  <p:stCondLst>
                                    <p:cond delay="0"/>
                                  </p:stCondLst>
                                  <p:childTnLst>
                                    <p:animEffect transition="out" filter="fade">
                                      <p:cBhvr>
                                        <p:cTn id="82" dur="1000"/>
                                        <p:tgtEl>
                                          <p:spTgt spid="17"/>
                                        </p:tgtEl>
                                      </p:cBhvr>
                                    </p:animEffect>
                                    <p:set>
                                      <p:cBhvr>
                                        <p:cTn id="83"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p:bldP spid="13" grpId="0"/>
      <p:bldP spid="14" grpId="0" animBg="1"/>
      <p:bldP spid="16" grpId="0"/>
      <p:bldP spid="17" grpId="0" animBg="1"/>
      <p:bldP spid="17" grpId="1" animBg="1"/>
      <p:bldP spid="17" grpId="2" animBg="1"/>
      <p:bldP spid="17" grpId="3" animBg="1"/>
      <p:bldP spid="17" grpId="4" animBg="1"/>
      <p:bldP spid="17" grpId="5" animBg="1"/>
      <p:bldP spid="18" grpId="0" animBg="1"/>
      <p:bldP spid="19" grpId="0" animBg="1"/>
      <p:bldP spid="20" grpId="0" animBg="1"/>
      <p:bldP spid="21" grpId="0" animBg="1"/>
      <p:bldP spid="22" grpId="0" animBg="1"/>
      <p:bldP spid="2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債権の時代</a:t>
            </a:r>
            <a:r>
              <a:rPr kumimoji="1" lang="en-US" altLang="ja-JP" dirty="0" smtClean="0"/>
              <a:t/>
            </a:r>
            <a:br>
              <a:rPr kumimoji="1" lang="en-US" altLang="ja-JP" dirty="0" smtClean="0"/>
            </a:br>
            <a:r>
              <a:rPr kumimoji="1" lang="ja-JP" altLang="en-US" sz="3600" dirty="0" smtClean="0"/>
              <a:t>通貨も</a:t>
            </a:r>
            <a:r>
              <a:rPr lang="ja-JP" altLang="en-US" sz="3600" dirty="0" smtClean="0"/>
              <a:t>物（金属，紙）から情報（金銭債権）へ</a:t>
            </a:r>
            <a:endParaRPr kumimoji="1" lang="ja-JP" altLang="en-US" sz="3600" dirty="0"/>
          </a:p>
        </p:txBody>
      </p:sp>
      <p:sp>
        <p:nvSpPr>
          <p:cNvPr id="3" name="日付プレースホルダー 2"/>
          <p:cNvSpPr>
            <a:spLocks noGrp="1"/>
          </p:cNvSpPr>
          <p:nvPr>
            <p:ph type="dt" sz="half" idx="10"/>
          </p:nvPr>
        </p:nvSpPr>
        <p:spPr/>
        <p:txBody>
          <a:bodyPr/>
          <a:lstStyle/>
          <a:p>
            <a:fld id="{EF5B9685-36FF-42C8-9017-7913E198DFBB}"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103</a:t>
            </a:fld>
            <a:endParaRPr kumimoji="1" lang="ja-JP" altLang="en-US"/>
          </a:p>
        </p:txBody>
      </p:sp>
      <p:sp>
        <p:nvSpPr>
          <p:cNvPr id="6" name="テキスト プレースホルダー 5"/>
          <p:cNvSpPr txBox="1">
            <a:spLocks/>
          </p:cNvSpPr>
          <p:nvPr/>
        </p:nvSpPr>
        <p:spPr>
          <a:xfrm>
            <a:off x="323528" y="1535113"/>
            <a:ext cx="4032448"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物権から債権へ</a:t>
            </a:r>
            <a:endParaRPr lang="ja-JP" altLang="en-US" dirty="0"/>
          </a:p>
        </p:txBody>
      </p:sp>
      <p:sp>
        <p:nvSpPr>
          <p:cNvPr id="7" name="コンテンツ プレースホルダー 6"/>
          <p:cNvSpPr txBox="1">
            <a:spLocks/>
          </p:cNvSpPr>
          <p:nvPr/>
        </p:nvSpPr>
        <p:spPr>
          <a:xfrm>
            <a:off x="323528" y="2174875"/>
            <a:ext cx="4032448"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smtClean="0"/>
              <a:t>モノやサービスの価値は，物であるカネによって評価されてきた。</a:t>
            </a:r>
            <a:endParaRPr lang="en-US" altLang="ja-JP" sz="1800" smtClean="0"/>
          </a:p>
          <a:p>
            <a:r>
              <a:rPr lang="ja-JP" altLang="en-US" sz="1800" smtClean="0"/>
              <a:t>物の使用・収益・換価・処分に関する物権の全盛の時代であった。</a:t>
            </a:r>
            <a:endParaRPr lang="en-US" altLang="ja-JP" sz="1800" smtClean="0"/>
          </a:p>
          <a:p>
            <a:r>
              <a:rPr lang="ja-JP" altLang="en-US" sz="1800" smtClean="0"/>
              <a:t>しかし，現代は，</a:t>
            </a:r>
            <a:r>
              <a:rPr lang="ja-JP" altLang="en-US" sz="1800" b="1" smtClean="0">
                <a:solidFill>
                  <a:srgbClr val="00B050"/>
                </a:solidFill>
              </a:rPr>
              <a:t>物権も，人と人との関係（物権的請求権，優先弁済権など）に還元されるようになってきている</a:t>
            </a:r>
            <a:r>
              <a:rPr lang="ja-JP" altLang="en-US" sz="1800" smtClean="0"/>
              <a:t>。</a:t>
            </a:r>
            <a:endParaRPr lang="en-US" altLang="ja-JP" sz="1800" smtClean="0"/>
          </a:p>
          <a:p>
            <a:r>
              <a:rPr lang="ja-JP" altLang="en-US" sz="1800" smtClean="0"/>
              <a:t>現代は，物権（権利の帰属）を前提としつつも，人と人との関係である債権が中心を占める時代である。</a:t>
            </a:r>
            <a:endParaRPr lang="en-US" altLang="ja-JP" sz="1800" smtClean="0"/>
          </a:p>
          <a:p>
            <a:endParaRPr lang="ja-JP" altLang="en-US" sz="1800" dirty="0"/>
          </a:p>
        </p:txBody>
      </p:sp>
      <p:sp>
        <p:nvSpPr>
          <p:cNvPr id="8" name="テキスト プレースホルダー 7"/>
          <p:cNvSpPr txBox="1">
            <a:spLocks/>
          </p:cNvSpPr>
          <p:nvPr/>
        </p:nvSpPr>
        <p:spPr>
          <a:xfrm>
            <a:off x="4417640" y="1535113"/>
            <a:ext cx="4402832"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物から情報へ</a:t>
            </a:r>
            <a:endParaRPr lang="ja-JP" altLang="en-US" dirty="0"/>
          </a:p>
        </p:txBody>
      </p:sp>
      <p:sp>
        <p:nvSpPr>
          <p:cNvPr id="9" name="コンテンツ プレースホルダー 8"/>
          <p:cNvSpPr txBox="1">
            <a:spLocks/>
          </p:cNvSpPr>
          <p:nvPr/>
        </p:nvSpPr>
        <p:spPr>
          <a:xfrm>
            <a:off x="4417640" y="2174875"/>
            <a:ext cx="4402832"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b="1" dirty="0" smtClean="0">
                <a:solidFill>
                  <a:srgbClr val="00B050"/>
                </a:solidFill>
              </a:rPr>
              <a:t>債権とは，方向と量と時間の要素で表現される情報（ベクトル）である。</a:t>
            </a:r>
            <a:endParaRPr lang="en-US" altLang="ja-JP" sz="1800" b="1" dirty="0" smtClean="0">
              <a:solidFill>
                <a:srgbClr val="00B050"/>
              </a:solidFill>
            </a:endParaRPr>
          </a:p>
          <a:p>
            <a:r>
              <a:rPr lang="ja-JP" altLang="en-US" sz="1800" dirty="0" smtClean="0"/>
              <a:t>最も信頼されている債権は，預金債権（家計：</a:t>
            </a:r>
            <a:r>
              <a:rPr lang="en-US" altLang="ja-JP" sz="1800" dirty="0" smtClean="0"/>
              <a:t>800</a:t>
            </a:r>
            <a:r>
              <a:rPr lang="ja-JP" altLang="en-US" sz="1800" dirty="0" smtClean="0"/>
              <a:t>兆円，企業</a:t>
            </a:r>
            <a:r>
              <a:rPr lang="en-US" altLang="ja-JP" sz="1800" dirty="0" smtClean="0"/>
              <a:t>200</a:t>
            </a:r>
            <a:r>
              <a:rPr lang="ja-JP" altLang="en-US" sz="1800" dirty="0" smtClean="0"/>
              <a:t>兆円）であり，その実体は，銀行口座への入・出金記帳という情報に過ぎない。</a:t>
            </a:r>
            <a:endParaRPr lang="en-US" altLang="ja-JP" sz="1800" dirty="0" smtClean="0"/>
          </a:p>
          <a:p>
            <a:r>
              <a:rPr lang="ja-JP" altLang="en-US" sz="1800" dirty="0" smtClean="0"/>
              <a:t>情報であるから，電子的に安価かつ即時に送・受信することができる。</a:t>
            </a:r>
            <a:endParaRPr lang="en-US" altLang="ja-JP" sz="1800" dirty="0" smtClean="0"/>
          </a:p>
          <a:p>
            <a:r>
              <a:rPr lang="ja-JP" altLang="en-US" sz="1800" dirty="0" smtClean="0"/>
              <a:t>振込み（預金債権の移転）は，相殺という技術を使うことによって，危険を伴う現金・有価証券の輸送を最小限に抑えることができる。</a:t>
            </a:r>
            <a:endParaRPr lang="ja-JP" altLang="en-US" sz="1800" dirty="0"/>
          </a:p>
        </p:txBody>
      </p:sp>
    </p:spTree>
    <p:extLst>
      <p:ext uri="{BB962C8B-B14F-4D97-AF65-F5344CB8AC3E}">
        <p14:creationId xmlns:p14="http://schemas.microsoft.com/office/powerpoint/2010/main" val="27508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1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up)">
                                      <p:cBhvr>
                                        <p:cTn id="16" dur="10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up)">
                                      <p:cBhvr>
                                        <p:cTn id="21" dur="10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up)">
                                      <p:cBhvr>
                                        <p:cTn id="26" dur="10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wipe(up)">
                                      <p:cBhvr>
                                        <p:cTn id="31" dur="10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wipe(up)">
                                      <p:cBhvr>
                                        <p:cTn id="36" dur="1000"/>
                                        <p:tgtEl>
                                          <p:spTgt spid="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wipe(up)">
                                      <p:cBhvr>
                                        <p:cTn id="41"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預金通貨の実態（</a:t>
            </a:r>
            <a:r>
              <a:rPr lang="en-US" altLang="ja-JP" dirty="0"/>
              <a:t>1/3</a:t>
            </a:r>
            <a:r>
              <a:rPr lang="ja-JP" altLang="en-US" dirty="0"/>
              <a:t>）</a:t>
            </a:r>
            <a:r>
              <a:rPr lang="ja-JP" altLang="en-US" sz="2800" dirty="0"/>
              <a:t>→</a:t>
            </a:r>
            <a:r>
              <a:rPr lang="ja-JP" altLang="en-US" sz="2800" dirty="0">
                <a:hlinkClick r:id="rId2" action="ppaction://hlinksldjump"/>
              </a:rPr>
              <a:t>並</a:t>
            </a:r>
            <a:r>
              <a:rPr lang="ja-JP" altLang="en-US" sz="2800" dirty="0" smtClean="0">
                <a:hlinkClick r:id="rId2" action="ppaction://hlinksldjump"/>
              </a:rPr>
              <a:t>行移動</a:t>
            </a:r>
            <a:r>
              <a:rPr lang="ja-JP" altLang="en-US" sz="2800" dirty="0" smtClean="0"/>
              <a:t>，</a:t>
            </a:r>
            <a:r>
              <a:rPr lang="en-US" altLang="ja-JP" sz="2800" dirty="0" smtClean="0">
                <a:hlinkClick r:id="rId3" action="ppaction://hlinksldjump"/>
              </a:rPr>
              <a:t>Q3</a:t>
            </a:r>
            <a:endParaRPr kumimoji="1" lang="ja-JP" altLang="en-US" sz="2800" dirty="0"/>
          </a:p>
        </p:txBody>
      </p:sp>
      <p:sp>
        <p:nvSpPr>
          <p:cNvPr id="3" name="日付プレースホルダー 2"/>
          <p:cNvSpPr>
            <a:spLocks noGrp="1"/>
          </p:cNvSpPr>
          <p:nvPr>
            <p:ph type="dt" sz="half" idx="10"/>
          </p:nvPr>
        </p:nvSpPr>
        <p:spPr/>
        <p:txBody>
          <a:bodyPr/>
          <a:lstStyle/>
          <a:p>
            <a:fld id="{9EF5D472-7A8B-4F53-9CD7-13A0B0FEC0D0}"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104</a:t>
            </a:fld>
            <a:endParaRPr kumimoji="1" lang="ja-JP" altLang="en-US"/>
          </a:p>
        </p:txBody>
      </p:sp>
      <p:sp>
        <p:nvSpPr>
          <p:cNvPr id="6" name="角丸四角形 5"/>
          <p:cNvSpPr/>
          <p:nvPr/>
        </p:nvSpPr>
        <p:spPr>
          <a:xfrm>
            <a:off x="1331640" y="2409306"/>
            <a:ext cx="1440160" cy="2531862"/>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algn="ctr"/>
            <a:endParaRPr kumimoji="1" lang="en-US" altLang="ja-JP" dirty="0" smtClean="0"/>
          </a:p>
          <a:p>
            <a:r>
              <a:rPr kumimoji="1" lang="ja-JP" altLang="en-US" dirty="0" smtClean="0"/>
              <a:t>預</a:t>
            </a:r>
            <a:endParaRPr kumimoji="1" lang="en-US" altLang="ja-JP" dirty="0" smtClean="0"/>
          </a:p>
          <a:p>
            <a:r>
              <a:rPr kumimoji="1" lang="ja-JP" altLang="en-US" dirty="0" smtClean="0"/>
              <a:t>金</a:t>
            </a:r>
            <a:endParaRPr kumimoji="1" lang="en-US" altLang="ja-JP" dirty="0" smtClean="0"/>
          </a:p>
          <a:p>
            <a:r>
              <a:rPr kumimoji="1" lang="ja-JP" altLang="en-US" dirty="0" smtClean="0"/>
              <a:t>口</a:t>
            </a:r>
            <a:endParaRPr kumimoji="1" lang="en-US" altLang="ja-JP" dirty="0" smtClean="0"/>
          </a:p>
          <a:p>
            <a:r>
              <a:rPr kumimoji="1" lang="ja-JP" altLang="en-US" dirty="0" smtClean="0"/>
              <a:t>座</a:t>
            </a:r>
            <a:endParaRPr kumimoji="1" lang="ja-JP" altLang="en-US" dirty="0"/>
          </a:p>
        </p:txBody>
      </p:sp>
      <p:sp>
        <p:nvSpPr>
          <p:cNvPr id="7" name="右矢印 6"/>
          <p:cNvSpPr/>
          <p:nvPr/>
        </p:nvSpPr>
        <p:spPr>
          <a:xfrm>
            <a:off x="3052689" y="1628800"/>
            <a:ext cx="3038622" cy="780506"/>
          </a:xfrm>
          <a:prstGeom prst="rightArrow">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債権</a:t>
            </a:r>
            <a:endParaRPr kumimoji="1" lang="ja-JP" altLang="en-US" dirty="0"/>
          </a:p>
        </p:txBody>
      </p:sp>
      <p:sp>
        <p:nvSpPr>
          <p:cNvPr id="8" name="右矢印 7"/>
          <p:cNvSpPr/>
          <p:nvPr/>
        </p:nvSpPr>
        <p:spPr>
          <a:xfrm>
            <a:off x="2987824" y="1699398"/>
            <a:ext cx="3038622" cy="78050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金銭債権</a:t>
            </a:r>
            <a:endParaRPr kumimoji="1" lang="ja-JP" altLang="en-US" dirty="0"/>
          </a:p>
        </p:txBody>
      </p:sp>
      <p:sp>
        <p:nvSpPr>
          <p:cNvPr id="9" name="円弧 8"/>
          <p:cNvSpPr/>
          <p:nvPr/>
        </p:nvSpPr>
        <p:spPr>
          <a:xfrm rot="3115263">
            <a:off x="2531181" y="1691171"/>
            <a:ext cx="1475152" cy="2704321"/>
          </a:xfrm>
          <a:prstGeom prst="arc">
            <a:avLst>
              <a:gd name="adj1" fmla="val 16446302"/>
              <a:gd name="adj2" fmla="val 4960839"/>
            </a:avLst>
          </a:prstGeom>
          <a:ln w="38100">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債務引受</a:t>
            </a:r>
            <a:endParaRPr kumimoji="1" lang="ja-JP" altLang="en-US" dirty="0"/>
          </a:p>
        </p:txBody>
      </p:sp>
      <p:sp>
        <p:nvSpPr>
          <p:cNvPr id="10" name="円/楕円 9"/>
          <p:cNvSpPr/>
          <p:nvPr/>
        </p:nvSpPr>
        <p:spPr>
          <a:xfrm>
            <a:off x="899592" y="4809882"/>
            <a:ext cx="2289970" cy="95050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smtClean="0"/>
              <a:t>銀行</a:t>
            </a:r>
            <a:endParaRPr kumimoji="1" lang="ja-JP" altLang="en-US" dirty="0"/>
          </a:p>
        </p:txBody>
      </p:sp>
      <p:sp>
        <p:nvSpPr>
          <p:cNvPr id="11" name="円/楕円 10"/>
          <p:cNvSpPr/>
          <p:nvPr/>
        </p:nvSpPr>
        <p:spPr>
          <a:xfrm>
            <a:off x="899592" y="1614398"/>
            <a:ext cx="2289970" cy="95050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smtClean="0"/>
              <a:t>債権者</a:t>
            </a:r>
            <a:endParaRPr lang="en-US" altLang="ja-JP" dirty="0" smtClean="0"/>
          </a:p>
        </p:txBody>
      </p:sp>
      <p:sp>
        <p:nvSpPr>
          <p:cNvPr id="12" name="円/楕円 11"/>
          <p:cNvSpPr/>
          <p:nvPr/>
        </p:nvSpPr>
        <p:spPr>
          <a:xfrm>
            <a:off x="6026446" y="1614398"/>
            <a:ext cx="2289970" cy="95050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債務者</a:t>
            </a:r>
            <a:endParaRPr kumimoji="1" lang="en-US" altLang="ja-JP" dirty="0" smtClean="0"/>
          </a:p>
        </p:txBody>
      </p:sp>
      <p:sp>
        <p:nvSpPr>
          <p:cNvPr id="13" name="テキスト ボックス 12"/>
          <p:cNvSpPr txBox="1"/>
          <p:nvPr/>
        </p:nvSpPr>
        <p:spPr>
          <a:xfrm>
            <a:off x="4572000" y="3140968"/>
            <a:ext cx="3600400" cy="2862322"/>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kumimoji="1" lang="ja-JP" altLang="en-US" dirty="0" smtClean="0"/>
              <a:t>債務者の金銭債権を消滅させるには，現金払いに代えて，債権者の口座に預金債権を発生させる方法も認められる。</a:t>
            </a:r>
            <a:endParaRPr kumimoji="1" lang="en-US" altLang="ja-JP" dirty="0" smtClean="0"/>
          </a:p>
          <a:p>
            <a:pPr marL="285750" indent="-285750">
              <a:buClr>
                <a:schemeClr val="tx2"/>
              </a:buClr>
              <a:buFont typeface="Wingdings" panose="05000000000000000000" pitchFamily="2" charset="2"/>
              <a:buChar char="n"/>
            </a:pPr>
            <a:r>
              <a:rPr lang="ja-JP" altLang="en-US" dirty="0" smtClean="0"/>
              <a:t>つまり，銀行が，金銭債権について，預金債権（預金通貨）として，債務引受してくれると，目的は達成される。</a:t>
            </a:r>
            <a:endParaRPr lang="en-US" altLang="ja-JP" dirty="0" smtClean="0"/>
          </a:p>
          <a:p>
            <a:pPr marL="285750" indent="-285750">
              <a:buClr>
                <a:schemeClr val="tx2"/>
              </a:buClr>
              <a:buFont typeface="Wingdings" panose="05000000000000000000" pitchFamily="2" charset="2"/>
              <a:buChar char="n"/>
            </a:pPr>
            <a:r>
              <a:rPr kumimoji="1" lang="ja-JP" altLang="en-US" dirty="0" smtClean="0"/>
              <a:t>そのためには，どうすればよいのか？</a:t>
            </a:r>
            <a:endParaRPr kumimoji="1" lang="ja-JP" altLang="en-US" dirty="0"/>
          </a:p>
        </p:txBody>
      </p:sp>
    </p:spTree>
    <p:extLst>
      <p:ext uri="{BB962C8B-B14F-4D97-AF65-F5344CB8AC3E}">
        <p14:creationId xmlns:p14="http://schemas.microsoft.com/office/powerpoint/2010/main" val="100683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500"/>
                                  </p:stCondLst>
                                  <p:childTnLst>
                                    <p:animRot by="5400000">
                                      <p:cBhvr>
                                        <p:cTn id="27" dur="1500" fill="hold"/>
                                        <p:tgtEl>
                                          <p:spTgt spid="8"/>
                                        </p:tgtEl>
                                        <p:attrNameLst>
                                          <p:attrName>r</p:attrName>
                                        </p:attrNameLst>
                                      </p:cBhvr>
                                    </p:animRot>
                                  </p:childTnLst>
                                </p:cTn>
                              </p:par>
                              <p:par>
                                <p:cTn id="28" presetID="42" presetClass="path" presetSubtype="0" accel="50000" decel="50000" fill="hold" grpId="2" nodeType="withEffect">
                                  <p:stCondLst>
                                    <p:cond delay="0"/>
                                  </p:stCondLst>
                                  <p:childTnLst>
                                    <p:animMotion origin="layout" path="M -0.0085 0.00648 L -0.26059 0.17431 " pathEditMode="relative" rAng="0" ptsTypes="AA">
                                      <p:cBhvr>
                                        <p:cTn id="29" dur="2000" fill="hold"/>
                                        <p:tgtEl>
                                          <p:spTgt spid="8"/>
                                        </p:tgtEl>
                                        <p:attrNameLst>
                                          <p:attrName>ppt_x</p:attrName>
                                          <p:attrName>ppt_y</p:attrName>
                                        </p:attrNameLst>
                                      </p:cBhvr>
                                      <p:rCtr x="-12604" y="8380"/>
                                    </p:animMotion>
                                  </p:childTnLst>
                                </p:cTn>
                              </p:par>
                              <p:par>
                                <p:cTn id="30" presetID="10" presetClass="entr" presetSubtype="0" fill="hold" grpId="0" nodeType="with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22" presetClass="entr" presetSubtype="1" fill="hold" grpId="0" nodeType="withEffect">
                                  <p:stCondLst>
                                    <p:cond delay="100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wipe(up)">
                                      <p:cBhvr>
                                        <p:cTn id="40" dur="1000"/>
                                        <p:tgtEl>
                                          <p:spTgt spid="1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3">
                                            <p:txEl>
                                              <p:pRg st="1" end="1"/>
                                            </p:txEl>
                                          </p:spTgt>
                                        </p:tgtEl>
                                        <p:attrNameLst>
                                          <p:attrName>style.visibility</p:attrName>
                                        </p:attrNameLst>
                                      </p:cBhvr>
                                      <p:to>
                                        <p:strVal val="visible"/>
                                      </p:to>
                                    </p:set>
                                    <p:animEffect transition="in" filter="wipe(up)">
                                      <p:cBhvr>
                                        <p:cTn id="45" dur="1000"/>
                                        <p:tgtEl>
                                          <p:spTgt spid="13">
                                            <p:txEl>
                                              <p:pRg st="1" end="1"/>
                                            </p:txEl>
                                          </p:spTgt>
                                        </p:tgtEl>
                                      </p:cBhvr>
                                    </p:animEffect>
                                  </p:childTnLst>
                                </p:cTn>
                              </p:par>
                            </p:childTnLst>
                          </p:cTn>
                        </p:par>
                        <p:par>
                          <p:cTn id="46" fill="hold">
                            <p:stCondLst>
                              <p:cond delay="1000"/>
                            </p:stCondLst>
                            <p:childTnLst>
                              <p:par>
                                <p:cTn id="47" presetID="22" presetClass="entr" presetSubtype="1" fill="hold" nodeType="afterEffect">
                                  <p:stCondLst>
                                    <p:cond delay="500"/>
                                  </p:stCondLst>
                                  <p:childTnLst>
                                    <p:set>
                                      <p:cBhvr>
                                        <p:cTn id="48" dur="1" fill="hold">
                                          <p:stCondLst>
                                            <p:cond delay="0"/>
                                          </p:stCondLst>
                                        </p:cTn>
                                        <p:tgtEl>
                                          <p:spTgt spid="13">
                                            <p:txEl>
                                              <p:pRg st="2" end="2"/>
                                            </p:txEl>
                                          </p:spTgt>
                                        </p:tgtEl>
                                        <p:attrNameLst>
                                          <p:attrName>style.visibility</p:attrName>
                                        </p:attrNameLst>
                                      </p:cBhvr>
                                      <p:to>
                                        <p:strVal val="visible"/>
                                      </p:to>
                                    </p:set>
                                    <p:animEffect transition="in" filter="wipe(up)">
                                      <p:cBhvr>
                                        <p:cTn id="49" dur="7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autoUpdateAnimBg="0"/>
      <p:bldP spid="8" grpId="2" animBg="1"/>
      <p:bldP spid="9" grpId="0" animBg="1"/>
      <p:bldP spid="10" grpId="0" animBg="1"/>
      <p:bldP spid="11" grpId="0" animBg="1"/>
      <p:bldP spid="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預金通貨の実態（</a:t>
            </a:r>
            <a:r>
              <a:rPr lang="en-US" altLang="ja-JP" dirty="0"/>
              <a:t>2/3</a:t>
            </a:r>
            <a:r>
              <a:rPr lang="ja-JP" altLang="en-US" dirty="0"/>
              <a:t>）</a:t>
            </a:r>
            <a:r>
              <a:rPr lang="ja-JP" altLang="en-US" sz="2400" dirty="0"/>
              <a:t>←</a:t>
            </a:r>
            <a:r>
              <a:rPr lang="ja-JP" altLang="en-US" sz="2400" dirty="0">
                <a:hlinkClick r:id="rId2" action="ppaction://hlinksldjump"/>
              </a:rPr>
              <a:t>原理</a:t>
            </a:r>
            <a:r>
              <a:rPr lang="ja-JP" altLang="en-US" sz="2400" dirty="0"/>
              <a:t>，</a:t>
            </a:r>
            <a:r>
              <a:rPr lang="ja-JP" altLang="en-US" sz="2400" dirty="0">
                <a:hlinkClick r:id="rId2" action="ppaction://hlinksldjump"/>
              </a:rPr>
              <a:t>振込み</a:t>
            </a:r>
            <a:endParaRPr kumimoji="1" lang="ja-JP" altLang="en-US" dirty="0"/>
          </a:p>
        </p:txBody>
      </p:sp>
      <p:sp>
        <p:nvSpPr>
          <p:cNvPr id="3" name="日付プレースホルダー 2"/>
          <p:cNvSpPr>
            <a:spLocks noGrp="1"/>
          </p:cNvSpPr>
          <p:nvPr>
            <p:ph type="dt" sz="half" idx="10"/>
          </p:nvPr>
        </p:nvSpPr>
        <p:spPr/>
        <p:txBody>
          <a:bodyPr/>
          <a:lstStyle/>
          <a:p>
            <a:fld id="{BA6D0AC3-E990-48FF-ACF9-76674C928BD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105</a:t>
            </a:fld>
            <a:endParaRPr kumimoji="1" lang="ja-JP" altLang="en-US"/>
          </a:p>
        </p:txBody>
      </p:sp>
      <p:sp>
        <p:nvSpPr>
          <p:cNvPr id="6" name="下矢印 5"/>
          <p:cNvSpPr/>
          <p:nvPr/>
        </p:nvSpPr>
        <p:spPr>
          <a:xfrm>
            <a:off x="6804248" y="2564904"/>
            <a:ext cx="858557" cy="2244978"/>
          </a:xfrm>
          <a:prstGeom prst="downArrow">
            <a:avLst/>
          </a:prstGeom>
          <a:ln w="28575">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預金債権</a:t>
            </a:r>
            <a:endParaRPr kumimoji="1" lang="ja-JP" altLang="en-US" dirty="0"/>
          </a:p>
        </p:txBody>
      </p:sp>
      <p:sp>
        <p:nvSpPr>
          <p:cNvPr id="7" name="右矢印 6"/>
          <p:cNvSpPr/>
          <p:nvPr/>
        </p:nvSpPr>
        <p:spPr>
          <a:xfrm>
            <a:off x="2987824" y="1640382"/>
            <a:ext cx="3038622" cy="780506"/>
          </a:xfrm>
          <a:prstGeom prst="rightArrow">
            <a:avLst/>
          </a:prstGeom>
          <a:ln w="28575">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原因債権</a:t>
            </a:r>
            <a:endParaRPr kumimoji="1" lang="ja-JP" altLang="en-US" dirty="0"/>
          </a:p>
        </p:txBody>
      </p:sp>
      <p:sp>
        <p:nvSpPr>
          <p:cNvPr id="8" name="右矢印 7"/>
          <p:cNvSpPr/>
          <p:nvPr/>
        </p:nvSpPr>
        <p:spPr>
          <a:xfrm>
            <a:off x="2987824" y="1699398"/>
            <a:ext cx="3038622" cy="78050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原因債権</a:t>
            </a:r>
            <a:endParaRPr kumimoji="1" lang="ja-JP" altLang="en-US" dirty="0"/>
          </a:p>
        </p:txBody>
      </p:sp>
      <p:sp>
        <p:nvSpPr>
          <p:cNvPr id="9" name="下矢印 8"/>
          <p:cNvSpPr/>
          <p:nvPr/>
        </p:nvSpPr>
        <p:spPr>
          <a:xfrm>
            <a:off x="6742153" y="2564904"/>
            <a:ext cx="858557" cy="224497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預金債権</a:t>
            </a:r>
            <a:endParaRPr kumimoji="1" lang="ja-JP" altLang="en-US" dirty="0"/>
          </a:p>
        </p:txBody>
      </p:sp>
      <p:sp>
        <p:nvSpPr>
          <p:cNvPr id="10" name="円/楕円 9"/>
          <p:cNvSpPr/>
          <p:nvPr/>
        </p:nvSpPr>
        <p:spPr>
          <a:xfrm>
            <a:off x="899592" y="1614398"/>
            <a:ext cx="2289970" cy="95050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11" name="円/楕円 10"/>
          <p:cNvSpPr/>
          <p:nvPr/>
        </p:nvSpPr>
        <p:spPr>
          <a:xfrm>
            <a:off x="6026446" y="1614398"/>
            <a:ext cx="2289970" cy="95050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債務者</a:t>
            </a:r>
            <a:endParaRPr kumimoji="1" lang="en-US" altLang="ja-JP" dirty="0" smtClean="0"/>
          </a:p>
        </p:txBody>
      </p:sp>
      <p:sp>
        <p:nvSpPr>
          <p:cNvPr id="12" name="円/楕円 11"/>
          <p:cNvSpPr/>
          <p:nvPr/>
        </p:nvSpPr>
        <p:spPr>
          <a:xfrm>
            <a:off x="6026446" y="4809882"/>
            <a:ext cx="2289970" cy="95050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dirty="0" smtClean="0"/>
              <a:t>要約者</a:t>
            </a:r>
            <a:endParaRPr lang="en-US" altLang="ja-JP" dirty="0" smtClean="0"/>
          </a:p>
          <a:p>
            <a:pPr algn="ctr"/>
            <a:r>
              <a:rPr kumimoji="1" lang="ja-JP" altLang="en-US" dirty="0" smtClean="0"/>
              <a:t>（支払指図人）</a:t>
            </a:r>
            <a:endParaRPr kumimoji="1" lang="en-US" altLang="ja-JP" dirty="0" smtClean="0"/>
          </a:p>
          <a:p>
            <a:pPr algn="ctr"/>
            <a:r>
              <a:rPr lang="ja-JP" altLang="en-US" dirty="0" smtClean="0"/>
              <a:t>（仕向銀行）</a:t>
            </a:r>
            <a:endParaRPr kumimoji="1" lang="ja-JP" altLang="en-US" dirty="0"/>
          </a:p>
        </p:txBody>
      </p:sp>
      <p:sp>
        <p:nvSpPr>
          <p:cNvPr id="13" name="円/楕円 12"/>
          <p:cNvSpPr/>
          <p:nvPr/>
        </p:nvSpPr>
        <p:spPr>
          <a:xfrm>
            <a:off x="899592" y="4809882"/>
            <a:ext cx="2289970" cy="95050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dirty="0" smtClean="0"/>
              <a:t>諾</a:t>
            </a:r>
            <a:r>
              <a:rPr lang="ja-JP" altLang="en-US" dirty="0"/>
              <a:t>約者</a:t>
            </a:r>
            <a:endParaRPr kumimoji="1" lang="en-US" altLang="ja-JP" dirty="0" smtClean="0"/>
          </a:p>
          <a:p>
            <a:pPr algn="ctr"/>
            <a:r>
              <a:rPr lang="ja-JP" altLang="en-US" dirty="0" smtClean="0"/>
              <a:t>（被仕向銀行）</a:t>
            </a:r>
            <a:endParaRPr kumimoji="1" lang="ja-JP" altLang="en-US" dirty="0"/>
          </a:p>
        </p:txBody>
      </p:sp>
      <p:cxnSp>
        <p:nvCxnSpPr>
          <p:cNvPr id="14" name="直線矢印コネクタ 13"/>
          <p:cNvCxnSpPr/>
          <p:nvPr/>
        </p:nvCxnSpPr>
        <p:spPr>
          <a:xfrm flipH="1">
            <a:off x="2195736" y="3429000"/>
            <a:ext cx="4752528" cy="0"/>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221850" y="3933056"/>
            <a:ext cx="2772308" cy="1754326"/>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kumimoji="1" lang="ja-JP" altLang="en-US" dirty="0" smtClean="0"/>
              <a:t>口座振り込みするには，自分の口座の預金債権を相手方口座に並行移動すればよい。</a:t>
            </a:r>
            <a:endParaRPr kumimoji="1" lang="en-US" altLang="ja-JP" dirty="0" smtClean="0"/>
          </a:p>
          <a:p>
            <a:pPr marL="285750" indent="-285750">
              <a:buClr>
                <a:schemeClr val="tx2"/>
              </a:buClr>
              <a:buFont typeface="Wingdings" panose="05000000000000000000" pitchFamily="2" charset="2"/>
              <a:buChar char="n"/>
            </a:pPr>
            <a:r>
              <a:rPr lang="ja-JP" altLang="en-US" dirty="0" smtClean="0"/>
              <a:t>しかし，民法には並行移動の制度がない。</a:t>
            </a:r>
            <a:endParaRPr lang="en-US" altLang="ja-JP" dirty="0" smtClean="0"/>
          </a:p>
        </p:txBody>
      </p:sp>
    </p:spTree>
    <p:extLst>
      <p:ext uri="{BB962C8B-B14F-4D97-AF65-F5344CB8AC3E}">
        <p14:creationId xmlns:p14="http://schemas.microsoft.com/office/powerpoint/2010/main" val="14427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250"/>
                            </p:stCondLst>
                            <p:childTnLst>
                              <p:par>
                                <p:cTn id="13" presetID="22" presetClass="entr" presetSubtype="8"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2000"/>
                            </p:stCondLst>
                            <p:childTnLst>
                              <p:par>
                                <p:cTn id="17" presetID="22" presetClass="entr" presetSubtype="1" fill="hold" grpId="1"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1.38889E-6 -1.48148E-6 L -0.56771 0.00417 " pathEditMode="relative" rAng="0" ptsTypes="AA">
                                      <p:cBhvr>
                                        <p:cTn id="31" dur="2000" fill="hold"/>
                                        <p:tgtEl>
                                          <p:spTgt spid="9"/>
                                        </p:tgtEl>
                                        <p:attrNameLst>
                                          <p:attrName>ppt_x</p:attrName>
                                          <p:attrName>ppt_y</p:attrName>
                                        </p:attrNameLst>
                                      </p:cBhvr>
                                      <p:rCtr x="-28385" y="208"/>
                                    </p:animMotion>
                                  </p:childTnLst>
                                </p:cTn>
                              </p:par>
                              <p:par>
                                <p:cTn id="32" presetID="10" presetClass="exit" presetSubtype="0" fill="hold" grpId="1" nodeType="withEffect">
                                  <p:stCondLst>
                                    <p:cond delay="150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ntr" presetSubtype="0" fill="hold" grpId="0" nodeType="withEffect">
                                  <p:stCondLst>
                                    <p:cond delay="15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22" presetClass="entr" presetSubtype="2" fill="hold"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1500"/>
                                        <p:tgtEl>
                                          <p:spTgt spid="14"/>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wipe(up)">
                                      <p:cBhvr>
                                        <p:cTn id="48" dur="1000"/>
                                        <p:tgtEl>
                                          <p:spTgt spid="15">
                                            <p:txEl>
                                              <p:pRg st="0" end="0"/>
                                            </p:txEl>
                                          </p:spTgt>
                                        </p:tgtEl>
                                      </p:cBhvr>
                                    </p:animEffect>
                                  </p:childTnLst>
                                </p:cTn>
                              </p:par>
                              <p:par>
                                <p:cTn id="49" presetID="10" presetClass="exit" presetSubtype="0" fill="hold" nodeType="withEffect">
                                  <p:stCondLst>
                                    <p:cond delay="0"/>
                                  </p:stCondLst>
                                  <p:childTnLst>
                                    <p:animEffect transition="out" filter="fade">
                                      <p:cBhvr>
                                        <p:cTn id="50" dur="500"/>
                                        <p:tgtEl>
                                          <p:spTgt spid="15">
                                            <p:txEl>
                                              <p:pRg st="0" end="0"/>
                                            </p:txEl>
                                          </p:spTgt>
                                        </p:tgtEl>
                                      </p:cBhvr>
                                    </p:animEffect>
                                    <p:set>
                                      <p:cBhvr>
                                        <p:cTn id="51" dur="1" fill="hold">
                                          <p:stCondLst>
                                            <p:cond delay="499"/>
                                          </p:stCondLst>
                                        </p:cTn>
                                        <p:tgtEl>
                                          <p:spTgt spid="15">
                                            <p:txEl>
                                              <p:pRg st="0" end="0"/>
                                            </p:txEl>
                                          </p:spTgt>
                                        </p:tgtEl>
                                        <p:attrNameLst>
                                          <p:attrName>style.visibility</p:attrName>
                                        </p:attrNameLst>
                                      </p:cBhvr>
                                      <p:to>
                                        <p:strVal val="hidden"/>
                                      </p:to>
                                    </p:se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par>
                                <p:cTn id="56" presetID="22" presetClass="entr" presetSubtype="1" fill="hold" nodeType="withEffect">
                                  <p:stCondLst>
                                    <p:cond delay="500"/>
                                  </p:stCondLst>
                                  <p:childTnLst>
                                    <p:set>
                                      <p:cBhvr>
                                        <p:cTn id="57" dur="1" fill="hold">
                                          <p:stCondLst>
                                            <p:cond delay="0"/>
                                          </p:stCondLst>
                                        </p:cTn>
                                        <p:tgtEl>
                                          <p:spTgt spid="15">
                                            <p:txEl>
                                              <p:pRg st="1" end="1"/>
                                            </p:txEl>
                                          </p:spTgt>
                                        </p:tgtEl>
                                        <p:attrNameLst>
                                          <p:attrName>style.visibility</p:attrName>
                                        </p:attrNameLst>
                                      </p:cBhvr>
                                      <p:to>
                                        <p:strVal val="visible"/>
                                      </p:to>
                                    </p:set>
                                    <p:animEffect transition="in" filter="wipe(up)">
                                      <p:cBhvr>
                                        <p:cTn id="58" dur="1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9" grpId="1" animBg="1"/>
      <p:bldP spid="10" grpId="0" animBg="1"/>
      <p:bldP spid="11" grpId="0" animBg="1"/>
      <p:bldP spid="12" grpId="0" animBg="1"/>
      <p:bldP spid="1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預金通貨の実態（</a:t>
            </a:r>
            <a:r>
              <a:rPr lang="en-US" altLang="ja-JP" dirty="0"/>
              <a:t>3/3</a:t>
            </a:r>
            <a:r>
              <a:rPr lang="ja-JP" altLang="en-US" dirty="0"/>
              <a:t>）</a:t>
            </a:r>
            <a:r>
              <a:rPr lang="ja-JP" altLang="en-US" sz="2800" dirty="0"/>
              <a:t>→並行移動</a:t>
            </a:r>
            <a:endParaRPr kumimoji="1" lang="ja-JP" altLang="en-US" dirty="0"/>
          </a:p>
        </p:txBody>
      </p:sp>
      <p:sp>
        <p:nvSpPr>
          <p:cNvPr id="3" name="日付プレースホルダー 2"/>
          <p:cNvSpPr>
            <a:spLocks noGrp="1"/>
          </p:cNvSpPr>
          <p:nvPr>
            <p:ph type="dt" sz="half" idx="10"/>
          </p:nvPr>
        </p:nvSpPr>
        <p:spPr/>
        <p:txBody>
          <a:bodyPr/>
          <a:lstStyle/>
          <a:p>
            <a:fld id="{FA4486A9-D9C2-4CBC-BEF4-50BD9BE602D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106</a:t>
            </a:fld>
            <a:endParaRPr kumimoji="1" lang="ja-JP" altLang="en-US"/>
          </a:p>
        </p:txBody>
      </p:sp>
      <p:sp>
        <p:nvSpPr>
          <p:cNvPr id="6" name="上下矢印 5"/>
          <p:cNvSpPr/>
          <p:nvPr/>
        </p:nvSpPr>
        <p:spPr>
          <a:xfrm>
            <a:off x="7020272" y="2492896"/>
            <a:ext cx="1584176" cy="2388994"/>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smtClean="0"/>
              <a:t>振込委託</a:t>
            </a:r>
            <a:r>
              <a:rPr lang="ja-JP" altLang="en-US" sz="1600" dirty="0" smtClean="0"/>
              <a:t>（債権譲渡）</a:t>
            </a:r>
            <a:endParaRPr kumimoji="1" lang="en-US" altLang="ja-JP" sz="1600" dirty="0" smtClean="0"/>
          </a:p>
        </p:txBody>
      </p:sp>
      <p:sp>
        <p:nvSpPr>
          <p:cNvPr id="7" name="テキスト ボックス 6"/>
          <p:cNvSpPr txBox="1"/>
          <p:nvPr/>
        </p:nvSpPr>
        <p:spPr>
          <a:xfrm>
            <a:off x="3851920" y="1689844"/>
            <a:ext cx="1152128" cy="369332"/>
          </a:xfrm>
          <a:prstGeom prst="rect">
            <a:avLst/>
          </a:prstGeom>
          <a:noFill/>
        </p:spPr>
        <p:txBody>
          <a:bodyPr wrap="square" rtlCol="0">
            <a:spAutoFit/>
          </a:bodyPr>
          <a:lstStyle/>
          <a:p>
            <a:pPr algn="ctr"/>
            <a:r>
              <a:rPr kumimoji="1" lang="ja-JP" altLang="en-US" dirty="0" smtClean="0"/>
              <a:t>対価関係</a:t>
            </a:r>
            <a:endParaRPr kumimoji="1" lang="ja-JP" altLang="en-US" dirty="0"/>
          </a:p>
        </p:txBody>
      </p:sp>
      <p:sp>
        <p:nvSpPr>
          <p:cNvPr id="8" name="下矢印 7"/>
          <p:cNvSpPr/>
          <p:nvPr/>
        </p:nvSpPr>
        <p:spPr>
          <a:xfrm>
            <a:off x="5868144" y="2348880"/>
            <a:ext cx="1224136" cy="253301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預金債権</a:t>
            </a:r>
            <a:endParaRPr kumimoji="1" lang="ja-JP" altLang="en-US" dirty="0"/>
          </a:p>
        </p:txBody>
      </p:sp>
      <p:sp>
        <p:nvSpPr>
          <p:cNvPr id="9" name="左右矢印 8"/>
          <p:cNvSpPr/>
          <p:nvPr/>
        </p:nvSpPr>
        <p:spPr>
          <a:xfrm>
            <a:off x="3189562" y="4593858"/>
            <a:ext cx="2836884" cy="1368152"/>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振込金支払委託</a:t>
            </a:r>
            <a:endParaRPr kumimoji="1" lang="en-US" altLang="ja-JP" dirty="0" smtClean="0"/>
          </a:p>
          <a:p>
            <a:pPr algn="ctr"/>
            <a:r>
              <a:rPr kumimoji="1" lang="ja-JP" altLang="en-US" dirty="0" smtClean="0"/>
              <a:t>（債務引受）</a:t>
            </a:r>
            <a:endParaRPr kumimoji="1" lang="en-US" altLang="ja-JP" dirty="0" smtClean="0"/>
          </a:p>
        </p:txBody>
      </p:sp>
      <p:cxnSp>
        <p:nvCxnSpPr>
          <p:cNvPr id="10" name="直線矢印コネクタ 9"/>
          <p:cNvCxnSpPr>
            <a:stCxn id="11" idx="6"/>
            <a:endCxn id="17" idx="2"/>
          </p:cNvCxnSpPr>
          <p:nvPr/>
        </p:nvCxnSpPr>
        <p:spPr>
          <a:xfrm>
            <a:off x="3189562" y="2089651"/>
            <a:ext cx="2836884" cy="0"/>
          </a:xfrm>
          <a:prstGeom prst="straightConnector1">
            <a:avLst/>
          </a:prstGeom>
          <a:ln w="76200">
            <a:prstDash val="solid"/>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899592" y="1614398"/>
            <a:ext cx="2289970" cy="95050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smtClean="0"/>
              <a:t>受益者</a:t>
            </a:r>
            <a:endParaRPr lang="en-US" altLang="ja-JP" dirty="0" smtClean="0"/>
          </a:p>
          <a:p>
            <a:pPr algn="ctr"/>
            <a:r>
              <a:rPr lang="ja-JP" altLang="en-US" dirty="0" smtClean="0"/>
              <a:t>（振込受取人）</a:t>
            </a:r>
            <a:endParaRPr kumimoji="1" lang="ja-JP" altLang="en-US" dirty="0"/>
          </a:p>
        </p:txBody>
      </p:sp>
      <p:sp>
        <p:nvSpPr>
          <p:cNvPr id="12" name="円/楕円 11"/>
          <p:cNvSpPr/>
          <p:nvPr/>
        </p:nvSpPr>
        <p:spPr>
          <a:xfrm>
            <a:off x="899592" y="4809882"/>
            <a:ext cx="2289970" cy="95050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dirty="0" smtClean="0"/>
              <a:t>諾</a:t>
            </a:r>
            <a:r>
              <a:rPr lang="ja-JP" altLang="en-US" dirty="0"/>
              <a:t>約者</a:t>
            </a:r>
            <a:endParaRPr kumimoji="1" lang="en-US" altLang="ja-JP" dirty="0" smtClean="0"/>
          </a:p>
          <a:p>
            <a:pPr algn="ctr"/>
            <a:r>
              <a:rPr lang="ja-JP" altLang="en-US" dirty="0" smtClean="0"/>
              <a:t>（被仕向銀行）</a:t>
            </a:r>
            <a:endParaRPr kumimoji="1" lang="ja-JP" altLang="en-US" dirty="0"/>
          </a:p>
        </p:txBody>
      </p:sp>
      <p:cxnSp>
        <p:nvCxnSpPr>
          <p:cNvPr id="13" name="直線矢印コネクタ 12"/>
          <p:cNvCxnSpPr>
            <a:stCxn id="11" idx="6"/>
            <a:endCxn id="17" idx="2"/>
          </p:cNvCxnSpPr>
          <p:nvPr/>
        </p:nvCxnSpPr>
        <p:spPr>
          <a:xfrm>
            <a:off x="3189562" y="2089651"/>
            <a:ext cx="2836884" cy="0"/>
          </a:xfrm>
          <a:prstGeom prst="straightConnector1">
            <a:avLst/>
          </a:prstGeom>
          <a:ln w="76200">
            <a:prstDash val="sysDot"/>
            <a:tailEnd type="arrow"/>
          </a:ln>
        </p:spPr>
        <p:style>
          <a:lnRef idx="1">
            <a:schemeClr val="accent1"/>
          </a:lnRef>
          <a:fillRef idx="0">
            <a:schemeClr val="accent1"/>
          </a:fillRef>
          <a:effectRef idx="0">
            <a:schemeClr val="accent1"/>
          </a:effectRef>
          <a:fontRef idx="minor">
            <a:schemeClr val="tx1"/>
          </a:fontRef>
        </p:style>
      </p:cxnSp>
      <p:sp>
        <p:nvSpPr>
          <p:cNvPr id="14" name="上矢印 13"/>
          <p:cNvSpPr/>
          <p:nvPr/>
        </p:nvSpPr>
        <p:spPr>
          <a:xfrm>
            <a:off x="5364088" y="3945786"/>
            <a:ext cx="576064" cy="7782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抗弁</a:t>
            </a:r>
            <a:endParaRPr kumimoji="1" lang="ja-JP" altLang="en-US" dirty="0"/>
          </a:p>
        </p:txBody>
      </p:sp>
      <p:sp>
        <p:nvSpPr>
          <p:cNvPr id="15" name="下矢印 14"/>
          <p:cNvSpPr/>
          <p:nvPr/>
        </p:nvSpPr>
        <p:spPr>
          <a:xfrm>
            <a:off x="5940152" y="2348880"/>
            <a:ext cx="1080120" cy="2533010"/>
          </a:xfrm>
          <a:prstGeom prst="downArrow">
            <a:avLst/>
          </a:prstGeom>
          <a:solidFill>
            <a:schemeClr val="bg1"/>
          </a:solidFill>
          <a:ln w="28575">
            <a:solidFill>
              <a:schemeClr val="bg1">
                <a:lumMod val="50000"/>
              </a:schemeClr>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solidFill>
                  <a:schemeClr val="tx1">
                    <a:lumMod val="50000"/>
                    <a:lumOff val="50000"/>
                  </a:schemeClr>
                </a:solidFill>
              </a:rPr>
              <a:t>預金債権</a:t>
            </a:r>
            <a:endParaRPr kumimoji="1" lang="ja-JP" altLang="en-US" dirty="0">
              <a:solidFill>
                <a:schemeClr val="tx1">
                  <a:lumMod val="50000"/>
                  <a:lumOff val="50000"/>
                </a:schemeClr>
              </a:solidFill>
            </a:endParaRPr>
          </a:p>
        </p:txBody>
      </p:sp>
      <p:sp>
        <p:nvSpPr>
          <p:cNvPr id="16" name="円/楕円 15"/>
          <p:cNvSpPr/>
          <p:nvPr/>
        </p:nvSpPr>
        <p:spPr>
          <a:xfrm>
            <a:off x="6026446" y="4809882"/>
            <a:ext cx="2289970" cy="95050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dirty="0" smtClean="0"/>
              <a:t>要約者</a:t>
            </a:r>
            <a:endParaRPr lang="en-US" altLang="ja-JP" dirty="0" smtClean="0"/>
          </a:p>
          <a:p>
            <a:pPr algn="ctr"/>
            <a:r>
              <a:rPr kumimoji="1" lang="ja-JP" altLang="en-US" dirty="0" smtClean="0"/>
              <a:t>（支払指図人）</a:t>
            </a:r>
            <a:endParaRPr kumimoji="1" lang="en-US" altLang="ja-JP" dirty="0" smtClean="0"/>
          </a:p>
          <a:p>
            <a:pPr algn="ctr"/>
            <a:r>
              <a:rPr lang="ja-JP" altLang="en-US" dirty="0" smtClean="0"/>
              <a:t>（仕向銀行）</a:t>
            </a:r>
            <a:endParaRPr kumimoji="1" lang="ja-JP" altLang="en-US" dirty="0"/>
          </a:p>
        </p:txBody>
      </p:sp>
      <p:sp>
        <p:nvSpPr>
          <p:cNvPr id="17" name="円/楕円 16"/>
          <p:cNvSpPr/>
          <p:nvPr/>
        </p:nvSpPr>
        <p:spPr>
          <a:xfrm>
            <a:off x="6026446" y="1614398"/>
            <a:ext cx="2289970" cy="95050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債務者</a:t>
            </a:r>
            <a:endParaRPr kumimoji="1" lang="en-US" altLang="ja-JP" dirty="0" smtClean="0"/>
          </a:p>
          <a:p>
            <a:pPr algn="ctr"/>
            <a:r>
              <a:rPr kumimoji="1" lang="ja-JP" altLang="en-US" dirty="0" smtClean="0"/>
              <a:t>（振込指図人）</a:t>
            </a:r>
            <a:endParaRPr kumimoji="1" lang="ja-JP" altLang="en-US" dirty="0"/>
          </a:p>
        </p:txBody>
      </p:sp>
      <p:sp>
        <p:nvSpPr>
          <p:cNvPr id="18" name="円弧 17"/>
          <p:cNvSpPr/>
          <p:nvPr/>
        </p:nvSpPr>
        <p:spPr>
          <a:xfrm>
            <a:off x="3189562" y="2723208"/>
            <a:ext cx="3182638" cy="1584176"/>
          </a:xfrm>
          <a:prstGeom prst="arc">
            <a:avLst>
              <a:gd name="adj1" fmla="val 13756321"/>
              <a:gd name="adj2" fmla="val 20730677"/>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p:nvSpPr>
        <p:spPr>
          <a:xfrm>
            <a:off x="2987824" y="2780928"/>
            <a:ext cx="2880320" cy="1812930"/>
          </a:xfrm>
          <a:prstGeom prst="arc">
            <a:avLst>
              <a:gd name="adj1" fmla="val 11189515"/>
              <a:gd name="adj2" fmla="val 15303376"/>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60800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1000"/>
                                        <p:tgtEl>
                                          <p:spTgt spid="8"/>
                                        </p:tgtEl>
                                      </p:cBhvr>
                                    </p:animEffect>
                                  </p:childTnLst>
                                </p:cTn>
                              </p:par>
                            </p:childTnLst>
                          </p:cTn>
                        </p:par>
                        <p:par>
                          <p:cTn id="27" fill="hold">
                            <p:stCondLst>
                              <p:cond delay="5000"/>
                            </p:stCondLst>
                            <p:childTnLst>
                              <p:par>
                                <p:cTn id="28" presetID="2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1000"/>
                                        <p:tgtEl>
                                          <p:spTgt spid="14"/>
                                        </p:tgtEl>
                                      </p:cBhvr>
                                    </p:animEffect>
                                  </p:childTnLst>
                                </p:cTn>
                              </p:par>
                            </p:childTnLst>
                          </p:cTn>
                        </p:par>
                        <p:par>
                          <p:cTn id="31" fill="hold">
                            <p:stCondLst>
                              <p:cond delay="6000"/>
                            </p:stCondLst>
                            <p:childTnLst>
                              <p:par>
                                <p:cTn id="32" presetID="53"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5.55556E-7 -3.03423E-6 L -0.21649 -0.00508 " pathEditMode="relative" rAng="0" ptsTypes="AA">
                                      <p:cBhvr>
                                        <p:cTn id="40" dur="2000" fill="hold"/>
                                        <p:tgtEl>
                                          <p:spTgt spid="8"/>
                                        </p:tgtEl>
                                        <p:attrNameLst>
                                          <p:attrName>ppt_x</p:attrName>
                                          <p:attrName>ppt_y</p:attrName>
                                        </p:attrNameLst>
                                      </p:cBhvr>
                                      <p:rCtr x="-10833" y="-254"/>
                                    </p:animMotion>
                                  </p:childTnLst>
                                </p:cTn>
                              </p:par>
                              <p:par>
                                <p:cTn id="41" presetID="8" presetClass="emph" presetSubtype="0" fill="hold" grpId="2" nodeType="withEffect">
                                  <p:stCondLst>
                                    <p:cond delay="0"/>
                                  </p:stCondLst>
                                  <p:childTnLst>
                                    <p:animRot by="-2700000">
                                      <p:cBhvr>
                                        <p:cTn id="42" dur="2000" fill="hold"/>
                                        <p:tgtEl>
                                          <p:spTgt spid="8"/>
                                        </p:tgtEl>
                                        <p:attrNameLst>
                                          <p:attrName>r</p:attrName>
                                        </p:attrNameLst>
                                      </p:cBhvr>
                                    </p:animRot>
                                  </p:childTnLst>
                                </p:cTn>
                              </p:par>
                              <p:par>
                                <p:cTn id="43" presetID="42" presetClass="path" presetSubtype="0" accel="50000" decel="50000" fill="hold" grpId="3" nodeType="withEffect">
                                  <p:stCondLst>
                                    <p:cond delay="0"/>
                                  </p:stCondLst>
                                  <p:childTnLst>
                                    <p:animMotion origin="layout" path="M 1.11111E-6 -3.70028E-7 L -0.18316 -0.00416 " pathEditMode="relative" rAng="0" ptsTypes="AA">
                                      <p:cBhvr>
                                        <p:cTn id="44" dur="2000" fill="hold"/>
                                        <p:tgtEl>
                                          <p:spTgt spid="14"/>
                                        </p:tgtEl>
                                        <p:attrNameLst>
                                          <p:attrName>ppt_x</p:attrName>
                                          <p:attrName>ppt_y</p:attrName>
                                        </p:attrNameLst>
                                      </p:cBhvr>
                                      <p:rCtr x="-9167" y="-208"/>
                                    </p:animMotion>
                                  </p:childTnLst>
                                </p:cTn>
                              </p:par>
                              <p:par>
                                <p:cTn id="45" presetID="8" presetClass="emph" presetSubtype="0" fill="hold" grpId="1" nodeType="withEffect">
                                  <p:stCondLst>
                                    <p:cond delay="500"/>
                                  </p:stCondLst>
                                  <p:childTnLst>
                                    <p:animRot by="-2700000">
                                      <p:cBhvr>
                                        <p:cTn id="46" dur="1000" fill="hold"/>
                                        <p:tgtEl>
                                          <p:spTgt spid="14"/>
                                        </p:tgtEl>
                                        <p:attrNameLst>
                                          <p:attrName>r</p:attrName>
                                        </p:attrNameLst>
                                      </p:cBhvr>
                                    </p:animRot>
                                  </p:childTnLst>
                                </p:cTn>
                              </p:par>
                              <p:par>
                                <p:cTn id="47" presetID="10" presetClass="entr" presetSubtype="0" fill="hold" grpId="0" nodeType="withEffect">
                                  <p:stCondLst>
                                    <p:cond delay="75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750"/>
                                        <p:tgtEl>
                                          <p:spTgt spid="15"/>
                                        </p:tgtEl>
                                      </p:cBhvr>
                                    </p:animEffect>
                                  </p:childTnLst>
                                </p:cTn>
                              </p:par>
                              <p:par>
                                <p:cTn id="50" presetID="22" presetClass="entr" presetSubtype="2" fill="hold" grpId="0" nodeType="withEffect">
                                  <p:stCondLst>
                                    <p:cond delay="125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750"/>
                                        <p:tgtEl>
                                          <p:spTgt spid="18"/>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1000"/>
                                        <p:tgtEl>
                                          <p:spTgt spid="12"/>
                                        </p:tgtEl>
                                      </p:cBhvr>
                                    </p:animEffect>
                                  </p:childTnLst>
                                </p:cTn>
                              </p:par>
                            </p:childTnLst>
                          </p:cTn>
                        </p:par>
                        <p:par>
                          <p:cTn id="57" fill="hold">
                            <p:stCondLst>
                              <p:cond delay="3000"/>
                            </p:stCondLst>
                            <p:childTnLst>
                              <p:par>
                                <p:cTn id="58" presetID="53" presetClass="entr" presetSubtype="16"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fltVal val="0"/>
                                          </p:val>
                                        </p:tav>
                                        <p:tav tm="100000">
                                          <p:val>
                                            <p:strVal val="#ppt_w"/>
                                          </p:val>
                                        </p:tav>
                                      </p:tavLst>
                                    </p:anim>
                                    <p:anim calcmode="lin" valueType="num">
                                      <p:cBhvr>
                                        <p:cTn id="61" dur="1000" fill="hold"/>
                                        <p:tgtEl>
                                          <p:spTgt spid="9"/>
                                        </p:tgtEl>
                                        <p:attrNameLst>
                                          <p:attrName>ppt_h</p:attrName>
                                        </p:attrNameLst>
                                      </p:cBhvr>
                                      <p:tavLst>
                                        <p:tav tm="0">
                                          <p:val>
                                            <p:fltVal val="0"/>
                                          </p:val>
                                        </p:tav>
                                        <p:tav tm="100000">
                                          <p:val>
                                            <p:strVal val="#ppt_h"/>
                                          </p:val>
                                        </p:tav>
                                      </p:tavLst>
                                    </p:anim>
                                    <p:animEffect transition="in" filter="fade">
                                      <p:cBhvr>
                                        <p:cTn id="62" dur="1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3" nodeType="clickEffect">
                                  <p:stCondLst>
                                    <p:cond delay="0"/>
                                  </p:stCondLst>
                                  <p:childTnLst>
                                    <p:animMotion origin="layout" path="M -0.21649 -0.00508 L -0.41337 0.00532 " pathEditMode="relative" rAng="0" ptsTypes="AA">
                                      <p:cBhvr>
                                        <p:cTn id="66" dur="2000" fill="hold"/>
                                        <p:tgtEl>
                                          <p:spTgt spid="8"/>
                                        </p:tgtEl>
                                        <p:attrNameLst>
                                          <p:attrName>ppt_x</p:attrName>
                                          <p:attrName>ppt_y</p:attrName>
                                        </p:attrNameLst>
                                      </p:cBhvr>
                                      <p:rCtr x="-9844" y="509"/>
                                    </p:animMotion>
                                  </p:childTnLst>
                                </p:cTn>
                              </p:par>
                              <p:par>
                                <p:cTn id="67" presetID="8" presetClass="emph" presetSubtype="0" fill="hold" grpId="4" nodeType="withEffect">
                                  <p:stCondLst>
                                    <p:cond delay="0"/>
                                  </p:stCondLst>
                                  <p:childTnLst>
                                    <p:animRot by="2700000">
                                      <p:cBhvr>
                                        <p:cTn id="68" dur="2000" fill="hold"/>
                                        <p:tgtEl>
                                          <p:spTgt spid="8"/>
                                        </p:tgtEl>
                                        <p:attrNameLst>
                                          <p:attrName>r</p:attrName>
                                        </p:attrNameLst>
                                      </p:cBhvr>
                                    </p:animRot>
                                  </p:childTnLst>
                                </p:cTn>
                              </p:par>
                              <p:par>
                                <p:cTn id="69" presetID="42" presetClass="path" presetSubtype="0" accel="50000" decel="50000" fill="hold" grpId="4" nodeType="withEffect">
                                  <p:stCondLst>
                                    <p:cond delay="0"/>
                                  </p:stCondLst>
                                  <p:childTnLst>
                                    <p:animMotion origin="layout" path="M -0.18316 -0.00416 L -0.41945 0.00624 " pathEditMode="relative" rAng="0" ptsTypes="AA">
                                      <p:cBhvr>
                                        <p:cTn id="70" dur="2000" fill="hold"/>
                                        <p:tgtEl>
                                          <p:spTgt spid="14"/>
                                        </p:tgtEl>
                                        <p:attrNameLst>
                                          <p:attrName>ppt_x</p:attrName>
                                          <p:attrName>ppt_y</p:attrName>
                                        </p:attrNameLst>
                                      </p:cBhvr>
                                      <p:rCtr x="-11823" y="509"/>
                                    </p:animMotion>
                                  </p:childTnLst>
                                </p:cTn>
                              </p:par>
                              <p:par>
                                <p:cTn id="71" presetID="8" presetClass="emph" presetSubtype="0" fill="hold" grpId="2" nodeType="withEffect">
                                  <p:stCondLst>
                                    <p:cond delay="500"/>
                                  </p:stCondLst>
                                  <p:childTnLst>
                                    <p:animRot by="2700000">
                                      <p:cBhvr>
                                        <p:cTn id="72" dur="1000" fill="hold"/>
                                        <p:tgtEl>
                                          <p:spTgt spid="14"/>
                                        </p:tgtEl>
                                        <p:attrNameLst>
                                          <p:attrName>r</p:attrName>
                                        </p:attrNameLst>
                                      </p:cBhvr>
                                    </p:animRot>
                                  </p:childTnLst>
                                </p:cTn>
                              </p:par>
                              <p:par>
                                <p:cTn id="73" presetID="22" presetClass="entr" presetSubtype="2" fill="hold" grpId="0" nodeType="withEffect">
                                  <p:stCondLst>
                                    <p:cond delay="1000"/>
                                  </p:stCondLst>
                                  <p:childTnLst>
                                    <p:set>
                                      <p:cBhvr>
                                        <p:cTn id="74" dur="1" fill="hold">
                                          <p:stCondLst>
                                            <p:cond delay="0"/>
                                          </p:stCondLst>
                                        </p:cTn>
                                        <p:tgtEl>
                                          <p:spTgt spid="19"/>
                                        </p:tgtEl>
                                        <p:attrNameLst>
                                          <p:attrName>style.visibility</p:attrName>
                                        </p:attrNameLst>
                                      </p:cBhvr>
                                      <p:to>
                                        <p:strVal val="visible"/>
                                      </p:to>
                                    </p:set>
                                    <p:animEffect transition="in" filter="wipe(right)">
                                      <p:cBhvr>
                                        <p:cTn id="75" dur="1000"/>
                                        <p:tgtEl>
                                          <p:spTgt spid="19"/>
                                        </p:tgtEl>
                                      </p:cBhvr>
                                    </p:animEffect>
                                  </p:childTnLst>
                                </p:cTn>
                              </p:par>
                              <p:par>
                                <p:cTn id="76" presetID="10" presetClass="exit" presetSubtype="0" fill="hold" nodeType="withEffect">
                                  <p:stCondLst>
                                    <p:cond delay="1000"/>
                                  </p:stCondLst>
                                  <p:childTnLst>
                                    <p:animEffect transition="out" filter="fade">
                                      <p:cBhvr>
                                        <p:cTn id="77" dur="1000"/>
                                        <p:tgtEl>
                                          <p:spTgt spid="10"/>
                                        </p:tgtEl>
                                      </p:cBhvr>
                                    </p:animEffect>
                                    <p:set>
                                      <p:cBhvr>
                                        <p:cTn id="78" dur="1" fill="hold">
                                          <p:stCondLst>
                                            <p:cond delay="999"/>
                                          </p:stCondLst>
                                        </p:cTn>
                                        <p:tgtEl>
                                          <p:spTgt spid="10"/>
                                        </p:tgtEl>
                                        <p:attrNameLst>
                                          <p:attrName>style.visibility</p:attrName>
                                        </p:attrNameLst>
                                      </p:cBhvr>
                                      <p:to>
                                        <p:strVal val="hidden"/>
                                      </p:to>
                                    </p:set>
                                  </p:childTnLst>
                                </p:cTn>
                              </p:par>
                              <p:par>
                                <p:cTn id="79" presetID="10" presetClass="entr" presetSubtype="0" fill="hold" nodeType="withEffect">
                                  <p:stCondLst>
                                    <p:cond delay="100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8" grpId="1" animBg="1"/>
      <p:bldP spid="8" grpId="2" animBg="1"/>
      <p:bldP spid="8" grpId="3" animBg="1"/>
      <p:bldP spid="8" grpId="4" animBg="1"/>
      <p:bldP spid="9" grpId="0" animBg="1"/>
      <p:bldP spid="11" grpId="0" animBg="1"/>
      <p:bldP spid="12" grpId="0" animBg="1"/>
      <p:bldP spid="14" grpId="0" animBg="1"/>
      <p:bldP spid="14" grpId="1" animBg="1"/>
      <p:bldP spid="14" grpId="2" animBg="1"/>
      <p:bldP spid="14" grpId="3" animBg="1"/>
      <p:bldP spid="14" grpId="4" animBg="1"/>
      <p:bldP spid="15" grpId="0" animBg="1"/>
      <p:bldP spid="16" grpId="0" animBg="1"/>
      <p:bldP spid="17" grpId="0" animBg="1"/>
      <p:bldP spid="18" grpId="0" animBg="1"/>
      <p:bldP spid="1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利息債権</a:t>
            </a:r>
            <a:endParaRPr kumimoji="1" lang="ja-JP" altLang="en-US" dirty="0"/>
          </a:p>
        </p:txBody>
      </p:sp>
      <p:sp>
        <p:nvSpPr>
          <p:cNvPr id="3" name="日付プレースホルダー 2"/>
          <p:cNvSpPr>
            <a:spLocks noGrp="1"/>
          </p:cNvSpPr>
          <p:nvPr>
            <p:ph type="dt" sz="half" idx="10"/>
          </p:nvPr>
        </p:nvSpPr>
        <p:spPr/>
        <p:txBody>
          <a:bodyPr/>
          <a:lstStyle/>
          <a:p>
            <a:fld id="{3E8BEDB2-EDA3-4FD9-A754-1843DCC4787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107</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dirty="0" smtClean="0"/>
              <a:t>第</a:t>
            </a:r>
            <a:r>
              <a:rPr lang="en-US" altLang="ja-JP" b="1" dirty="0" smtClean="0"/>
              <a:t>404</a:t>
            </a:r>
            <a:r>
              <a:rPr lang="ja-JP" altLang="en-US" b="1" dirty="0" smtClean="0"/>
              <a:t>条</a:t>
            </a:r>
            <a:r>
              <a:rPr lang="ja-JP" altLang="en-US" dirty="0" smtClean="0"/>
              <a:t>（法定利率）</a:t>
            </a:r>
            <a:endParaRPr lang="en-US" altLang="ja-JP" dirty="0" smtClean="0"/>
          </a:p>
          <a:p>
            <a:pPr lvl="1"/>
            <a:r>
              <a:rPr lang="ja-JP" altLang="en-US" dirty="0" smtClean="0"/>
              <a:t>利息を生ずべき債権について別段の意思表示がないときは，その利率は，年</a:t>
            </a:r>
            <a:r>
              <a:rPr lang="en-US" altLang="ja-JP" dirty="0" smtClean="0"/>
              <a:t>5</a:t>
            </a:r>
            <a:r>
              <a:rPr lang="ja-JP" altLang="en-US" dirty="0" smtClean="0"/>
              <a:t>分とする。</a:t>
            </a:r>
          </a:p>
          <a:p>
            <a:r>
              <a:rPr lang="ja-JP" altLang="en-US" b="1" dirty="0" smtClean="0"/>
              <a:t>第</a:t>
            </a:r>
            <a:r>
              <a:rPr lang="en-US" altLang="ja-JP" b="1" dirty="0" smtClean="0"/>
              <a:t>405</a:t>
            </a:r>
            <a:r>
              <a:rPr lang="ja-JP" altLang="en-US" b="1" dirty="0" smtClean="0"/>
              <a:t>条</a:t>
            </a:r>
            <a:r>
              <a:rPr lang="ja-JP" altLang="en-US" dirty="0" smtClean="0"/>
              <a:t>（利息の元本への組入れ）</a:t>
            </a:r>
            <a:endParaRPr lang="en-US" altLang="ja-JP" dirty="0" smtClean="0"/>
          </a:p>
          <a:p>
            <a:pPr lvl="1"/>
            <a:r>
              <a:rPr lang="ja-JP" altLang="en-US" dirty="0" smtClean="0"/>
              <a:t>利息の支払が</a:t>
            </a:r>
            <a:r>
              <a:rPr lang="en-US" altLang="ja-JP" dirty="0" smtClean="0"/>
              <a:t>1</a:t>
            </a:r>
            <a:r>
              <a:rPr lang="ja-JP" altLang="en-US" dirty="0" smtClean="0"/>
              <a:t>年分以上延滞した場合において，債権者が催告をしても，債務者がその利息を支払わないときは，債権者は，これを元本に組み入れることができる。</a:t>
            </a:r>
            <a:endParaRPr lang="ja-JP" altLang="en-US" dirty="0"/>
          </a:p>
        </p:txBody>
      </p:sp>
    </p:spTree>
    <p:extLst>
      <p:ext uri="{BB962C8B-B14F-4D97-AF65-F5344CB8AC3E}">
        <p14:creationId xmlns:p14="http://schemas.microsoft.com/office/powerpoint/2010/main" val="230138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up)">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利息制限法の制限金利</a:t>
            </a:r>
            <a:endParaRPr kumimoji="1" lang="ja-JP" altLang="en-US" dirty="0"/>
          </a:p>
        </p:txBody>
      </p:sp>
      <p:sp>
        <p:nvSpPr>
          <p:cNvPr id="3" name="日付プレースホルダー 2"/>
          <p:cNvSpPr>
            <a:spLocks noGrp="1"/>
          </p:cNvSpPr>
          <p:nvPr>
            <p:ph type="dt" sz="half" idx="10"/>
          </p:nvPr>
        </p:nvSpPr>
        <p:spPr/>
        <p:txBody>
          <a:bodyPr/>
          <a:lstStyle/>
          <a:p>
            <a:fld id="{21F51C29-0331-4519-9697-5BA6B5378FB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108</a:t>
            </a:fld>
            <a:endParaRPr kumimoji="1" lang="ja-JP" altLang="en-US"/>
          </a:p>
        </p:txBody>
      </p:sp>
      <p:sp>
        <p:nvSpPr>
          <p:cNvPr id="6" name="テキスト プレースホルダー 6"/>
          <p:cNvSpPr txBox="1">
            <a:spLocks/>
          </p:cNvSpPr>
          <p:nvPr/>
        </p:nvSpPr>
        <p:spPr>
          <a:xfrm>
            <a:off x="457200" y="1535113"/>
            <a:ext cx="4040188"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制限利息</a:t>
            </a:r>
            <a:endParaRPr lang="ja-JP" altLang="en-US" dirty="0"/>
          </a:p>
        </p:txBody>
      </p:sp>
      <p:sp>
        <p:nvSpPr>
          <p:cNvPr id="7" name="コンテンツ プレースホルダー 7"/>
          <p:cNvSpPr txBox="1">
            <a:spLocks/>
          </p:cNvSpPr>
          <p:nvPr/>
        </p:nvSpPr>
        <p:spPr>
          <a:xfrm>
            <a:off x="457200" y="2174875"/>
            <a:ext cx="4040188" cy="3951288"/>
          </a:xfrm>
          <a:prstGeom prst="rect">
            <a:avLst/>
          </a:prstGeom>
        </p:spPr>
        <p:txBody>
          <a:bodyPr>
            <a:normAutofit fontScale="70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mtClean="0"/>
              <a:t>第</a:t>
            </a:r>
            <a:r>
              <a:rPr lang="en-US" altLang="ja-JP" smtClean="0"/>
              <a:t>1</a:t>
            </a:r>
            <a:r>
              <a:rPr lang="ja-JP" altLang="en-US" smtClean="0"/>
              <a:t>条（利息の制限）</a:t>
            </a:r>
          </a:p>
          <a:p>
            <a:pPr marL="536575" lvl="1" indent="-273050"/>
            <a:r>
              <a:rPr lang="ja-JP" altLang="en-US" smtClean="0"/>
              <a:t>金銭を目的とする消費貸借における利息の契約は，その利息が次の各号に掲げる場合に応じ当該各号に定める利率により計算した金額を超えるときは，その超過部分について，無効とする。</a:t>
            </a:r>
          </a:p>
          <a:p>
            <a:pPr marL="811213" lvl="2" indent="-252413">
              <a:tabLst>
                <a:tab pos="811213" algn="l"/>
              </a:tabLst>
            </a:pPr>
            <a:r>
              <a:rPr lang="ja-JP" altLang="en-US" smtClean="0"/>
              <a:t>一　元本の額が</a:t>
            </a:r>
            <a:r>
              <a:rPr lang="en-US" altLang="ja-JP" smtClean="0"/>
              <a:t>10</a:t>
            </a:r>
            <a:r>
              <a:rPr lang="ja-JP" altLang="en-US" smtClean="0"/>
              <a:t>万円未満の場合　</a:t>
            </a:r>
            <a:r>
              <a:rPr lang="ja-JP" altLang="en-US" b="1" smtClean="0">
                <a:solidFill>
                  <a:srgbClr val="FF0000"/>
                </a:solidFill>
              </a:rPr>
              <a:t>年</a:t>
            </a:r>
            <a:r>
              <a:rPr lang="en-US" altLang="ja-JP" b="1" smtClean="0">
                <a:solidFill>
                  <a:srgbClr val="FF0000"/>
                </a:solidFill>
              </a:rPr>
              <a:t>2</a:t>
            </a:r>
            <a:r>
              <a:rPr lang="ja-JP" altLang="en-US" b="1" smtClean="0">
                <a:solidFill>
                  <a:srgbClr val="FF0000"/>
                </a:solidFill>
              </a:rPr>
              <a:t>割</a:t>
            </a:r>
          </a:p>
          <a:p>
            <a:pPr marL="811213" lvl="2" indent="-252413">
              <a:tabLst>
                <a:tab pos="811213" algn="l"/>
              </a:tabLst>
            </a:pPr>
            <a:r>
              <a:rPr lang="ja-JP" altLang="en-US" smtClean="0"/>
              <a:t>二　元本の額が</a:t>
            </a:r>
            <a:r>
              <a:rPr lang="en-US" altLang="ja-JP" smtClean="0"/>
              <a:t>10</a:t>
            </a:r>
            <a:r>
              <a:rPr lang="ja-JP" altLang="en-US" smtClean="0"/>
              <a:t>万円以上</a:t>
            </a:r>
            <a:r>
              <a:rPr lang="en-US" altLang="ja-JP" smtClean="0"/>
              <a:t>100</a:t>
            </a:r>
            <a:r>
              <a:rPr lang="ja-JP" altLang="en-US" smtClean="0"/>
              <a:t>万円未満の場合　</a:t>
            </a:r>
            <a:r>
              <a:rPr lang="ja-JP" altLang="en-US" b="1" smtClean="0">
                <a:solidFill>
                  <a:srgbClr val="FF0000"/>
                </a:solidFill>
              </a:rPr>
              <a:t>年</a:t>
            </a:r>
            <a:r>
              <a:rPr lang="en-US" altLang="ja-JP" b="1" smtClean="0">
                <a:solidFill>
                  <a:srgbClr val="FF0000"/>
                </a:solidFill>
              </a:rPr>
              <a:t>1</a:t>
            </a:r>
            <a:r>
              <a:rPr lang="ja-JP" altLang="en-US" b="1" smtClean="0">
                <a:solidFill>
                  <a:srgbClr val="FF0000"/>
                </a:solidFill>
              </a:rPr>
              <a:t>割</a:t>
            </a:r>
            <a:r>
              <a:rPr lang="en-US" altLang="ja-JP" b="1" smtClean="0">
                <a:solidFill>
                  <a:srgbClr val="FF0000"/>
                </a:solidFill>
              </a:rPr>
              <a:t>8</a:t>
            </a:r>
            <a:r>
              <a:rPr lang="ja-JP" altLang="en-US" b="1" smtClean="0">
                <a:solidFill>
                  <a:srgbClr val="FF0000"/>
                </a:solidFill>
              </a:rPr>
              <a:t>分</a:t>
            </a:r>
          </a:p>
          <a:p>
            <a:pPr marL="811213" lvl="2" indent="-252413">
              <a:tabLst>
                <a:tab pos="811213" algn="l"/>
              </a:tabLst>
            </a:pPr>
            <a:r>
              <a:rPr lang="ja-JP" altLang="en-US" smtClean="0"/>
              <a:t>三　元本の額が</a:t>
            </a:r>
            <a:r>
              <a:rPr lang="en-US" altLang="ja-JP" smtClean="0"/>
              <a:t>100</a:t>
            </a:r>
            <a:r>
              <a:rPr lang="ja-JP" altLang="en-US" smtClean="0"/>
              <a:t>万円以上の場合　</a:t>
            </a:r>
            <a:r>
              <a:rPr lang="ja-JP" altLang="en-US" b="1" smtClean="0">
                <a:solidFill>
                  <a:srgbClr val="FF0000"/>
                </a:solidFill>
              </a:rPr>
              <a:t>年</a:t>
            </a:r>
            <a:r>
              <a:rPr lang="en-US" altLang="ja-JP" b="1" smtClean="0">
                <a:solidFill>
                  <a:srgbClr val="FF0000"/>
                </a:solidFill>
              </a:rPr>
              <a:t>1</a:t>
            </a:r>
            <a:r>
              <a:rPr lang="ja-JP" altLang="en-US" b="1" smtClean="0">
                <a:solidFill>
                  <a:srgbClr val="FF0000"/>
                </a:solidFill>
              </a:rPr>
              <a:t>割</a:t>
            </a:r>
            <a:r>
              <a:rPr lang="en-US" altLang="ja-JP" b="1" smtClean="0">
                <a:solidFill>
                  <a:srgbClr val="FF0000"/>
                </a:solidFill>
              </a:rPr>
              <a:t>5</a:t>
            </a:r>
            <a:r>
              <a:rPr lang="ja-JP" altLang="en-US" b="1" smtClean="0">
                <a:solidFill>
                  <a:srgbClr val="FF0000"/>
                </a:solidFill>
              </a:rPr>
              <a:t>分</a:t>
            </a:r>
            <a:endParaRPr lang="ja-JP" altLang="en-US" b="1" dirty="0">
              <a:solidFill>
                <a:srgbClr val="FF0000"/>
              </a:solidFill>
            </a:endParaRPr>
          </a:p>
        </p:txBody>
      </p:sp>
      <p:sp>
        <p:nvSpPr>
          <p:cNvPr id="8" name="テキスト プレースホルダー 8"/>
          <p:cNvSpPr txBox="1">
            <a:spLocks/>
          </p:cNvSpPr>
          <p:nvPr/>
        </p:nvSpPr>
        <p:spPr>
          <a:xfrm>
            <a:off x="4645025" y="1535113"/>
            <a:ext cx="4041775"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損害賠償額の予定</a:t>
            </a:r>
            <a:endParaRPr lang="ja-JP" altLang="en-US" dirty="0"/>
          </a:p>
        </p:txBody>
      </p:sp>
      <p:sp>
        <p:nvSpPr>
          <p:cNvPr id="9" name="コンテンツ プレースホルダー 9"/>
          <p:cNvSpPr txBox="1">
            <a:spLocks/>
          </p:cNvSpPr>
          <p:nvPr/>
        </p:nvSpPr>
        <p:spPr>
          <a:xfrm>
            <a:off x="4645025" y="2174875"/>
            <a:ext cx="4041775" cy="3951288"/>
          </a:xfrm>
          <a:prstGeom prst="rect">
            <a:avLst/>
          </a:prstGeom>
        </p:spPr>
        <p:txBody>
          <a:bodyPr>
            <a:normAutofit fontScale="775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mtClean="0"/>
              <a:t>第</a:t>
            </a:r>
            <a:r>
              <a:rPr lang="en-US" altLang="ja-JP" smtClean="0"/>
              <a:t>4</a:t>
            </a:r>
            <a:r>
              <a:rPr lang="ja-JP" altLang="en-US" smtClean="0"/>
              <a:t>条（賠償額の予定の制限）</a:t>
            </a:r>
          </a:p>
          <a:p>
            <a:pPr marL="536575" lvl="1" indent="-273050"/>
            <a:r>
              <a:rPr lang="ja-JP" altLang="en-US" smtClean="0"/>
              <a:t>①金銭を目的とする消費貸借上の債務の不履行による賠償額の予定は，その賠償額の元本に対する割合が第一条に規定する率の</a:t>
            </a:r>
            <a:r>
              <a:rPr lang="en-US" altLang="ja-JP" b="1" smtClean="0">
                <a:solidFill>
                  <a:srgbClr val="FF0000"/>
                </a:solidFill>
                <a:hlinkClick r:id="rId2" action="ppaction://hlinksldjump"/>
              </a:rPr>
              <a:t>1.46</a:t>
            </a:r>
            <a:r>
              <a:rPr lang="ja-JP" altLang="en-US" b="1" smtClean="0">
                <a:solidFill>
                  <a:srgbClr val="FF0000"/>
                </a:solidFill>
                <a:hlinkClick r:id="rId2" action="ppaction://hlinksldjump"/>
              </a:rPr>
              <a:t>倍</a:t>
            </a:r>
            <a:r>
              <a:rPr lang="ja-JP" altLang="en-US" smtClean="0"/>
              <a:t>を超えるときは，その超過部分について，無効とする。</a:t>
            </a:r>
          </a:p>
          <a:p>
            <a:pPr marL="536575" lvl="1" indent="-273050"/>
            <a:r>
              <a:rPr lang="ja-JP" altLang="en-US" smtClean="0"/>
              <a:t>②前項の規定の適用については，違約金は，賠償額の予定とみなす。</a:t>
            </a:r>
            <a:endParaRPr lang="ja-JP" altLang="en-US" dirty="0"/>
          </a:p>
        </p:txBody>
      </p:sp>
    </p:spTree>
    <p:extLst>
      <p:ext uri="{BB962C8B-B14F-4D97-AF65-F5344CB8AC3E}">
        <p14:creationId xmlns:p14="http://schemas.microsoft.com/office/powerpoint/2010/main" val="401365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10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1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up)">
                                      <p:cBhvr>
                                        <p:cTn id="32" dur="10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wipe(up)">
                                      <p:cBhvr>
                                        <p:cTn id="37"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日歩と年利との関係</a:t>
            </a:r>
            <a:r>
              <a:rPr lang="en-US" altLang="ja-JP" dirty="0" smtClean="0"/>
              <a:t/>
            </a:r>
            <a:br>
              <a:rPr lang="en-US" altLang="ja-JP" dirty="0" smtClean="0"/>
            </a:br>
            <a:r>
              <a:rPr lang="ja-JP" altLang="en-US" sz="3100" dirty="0" smtClean="0"/>
              <a:t>（利息制限法の上限金利</a:t>
            </a:r>
            <a:r>
              <a:rPr lang="en-US" altLang="ja-JP" sz="3100" dirty="0" smtClean="0"/>
              <a:t>15%</a:t>
            </a:r>
            <a:r>
              <a:rPr lang="ja-JP" altLang="en-US" sz="3100" dirty="0" smtClean="0"/>
              <a:t>～</a:t>
            </a:r>
            <a:r>
              <a:rPr lang="en-US" altLang="ja-JP" sz="3100" dirty="0" smtClean="0"/>
              <a:t>20%</a:t>
            </a:r>
            <a:r>
              <a:rPr lang="ja-JP" altLang="en-US" sz="3100" dirty="0" smtClean="0"/>
              <a:t>）</a:t>
            </a:r>
            <a:endParaRPr kumimoji="1" lang="ja-JP" altLang="en-US" sz="3100" dirty="0"/>
          </a:p>
        </p:txBody>
      </p:sp>
      <p:sp>
        <p:nvSpPr>
          <p:cNvPr id="3" name="日付プレースホルダー 2"/>
          <p:cNvSpPr>
            <a:spLocks noGrp="1"/>
          </p:cNvSpPr>
          <p:nvPr>
            <p:ph type="dt" sz="half" idx="10"/>
          </p:nvPr>
        </p:nvSpPr>
        <p:spPr/>
        <p:txBody>
          <a:bodyPr/>
          <a:lstStyle/>
          <a:p>
            <a:fld id="{997F4721-3241-4542-9308-F7B7D2EBAF50}"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109</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691097839"/>
              </p:ext>
            </p:extLst>
          </p:nvPr>
        </p:nvGraphicFramePr>
        <p:xfrm>
          <a:off x="971600" y="1628800"/>
          <a:ext cx="7426343" cy="4128135"/>
        </p:xfrm>
        <a:graphic>
          <a:graphicData uri="http://schemas.openxmlformats.org/drawingml/2006/table">
            <a:tbl>
              <a:tblPr>
                <a:tableStyleId>{5C22544A-7EE6-4342-B048-85BDC9FD1C3A}</a:tableStyleId>
              </a:tblPr>
              <a:tblGrid>
                <a:gridCol w="1331913"/>
                <a:gridCol w="1260375"/>
                <a:gridCol w="144016"/>
                <a:gridCol w="936104"/>
                <a:gridCol w="1368152"/>
                <a:gridCol w="144016"/>
                <a:gridCol w="864096"/>
                <a:gridCol w="1377671"/>
              </a:tblGrid>
              <a:tr h="266078">
                <a:tc>
                  <a:txBody>
                    <a:bodyPr/>
                    <a:lstStyle/>
                    <a:p>
                      <a:pPr algn="ctr" fontAlgn="b"/>
                      <a:r>
                        <a:rPr lang="ja-JP" altLang="en-US" sz="2400" u="none" strike="noStrike" dirty="0" smtClean="0">
                          <a:effectLst/>
                        </a:rPr>
                        <a:t>日歩（銭）</a:t>
                      </a:r>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ja-JP" altLang="en-US" sz="2400" u="none" strike="noStrike" dirty="0" smtClean="0">
                          <a:effectLst/>
                        </a:rPr>
                        <a:t>年利（</a:t>
                      </a:r>
                      <a:r>
                        <a:rPr lang="en-US" altLang="ja-JP" sz="2400" u="none" strike="noStrike" dirty="0" smtClean="0">
                          <a:effectLst/>
                        </a:rPr>
                        <a:t>%</a:t>
                      </a:r>
                      <a:r>
                        <a:rPr lang="ja-JP" altLang="en-US" sz="2400" u="none" strike="noStrike" dirty="0" smtClean="0">
                          <a:effectLst/>
                        </a:rPr>
                        <a:t>）</a:t>
                      </a:r>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ja-JP" altLang="en-US" sz="2400" u="none" strike="noStrike" dirty="0">
                          <a:effectLst/>
                        </a:rPr>
                        <a:t>日歩</a:t>
                      </a:r>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ja-JP" altLang="en-US" sz="2400" u="none" strike="noStrike" dirty="0" smtClean="0">
                          <a:effectLst/>
                        </a:rPr>
                        <a:t>年利</a:t>
                      </a:r>
                      <a:r>
                        <a:rPr lang="en-US" altLang="ja-JP" sz="2400" u="none" strike="noStrike" dirty="0" smtClean="0">
                          <a:effectLst/>
                        </a:rPr>
                        <a:t>(%)</a:t>
                      </a:r>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ja-JP" altLang="en-US" sz="2400" u="none" strike="noStrike" dirty="0">
                          <a:effectLst/>
                        </a:rPr>
                        <a:t>日歩</a:t>
                      </a:r>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ja-JP" altLang="en-US" sz="2400" u="none" strike="noStrike" dirty="0" smtClean="0">
                          <a:effectLst/>
                        </a:rPr>
                        <a:t>年利（</a:t>
                      </a:r>
                      <a:r>
                        <a:rPr lang="en-US" altLang="ja-JP" sz="2400" u="none" strike="noStrike" dirty="0" smtClean="0">
                          <a:effectLst/>
                        </a:rPr>
                        <a:t>%</a:t>
                      </a:r>
                      <a:r>
                        <a:rPr lang="ja-JP" altLang="en-US" sz="2400" u="none" strike="noStrike" dirty="0" smtClean="0">
                          <a:effectLst/>
                        </a:rPr>
                        <a:t>）</a:t>
                      </a:r>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29305">
                <a:tc>
                  <a:txBody>
                    <a:bodyPr/>
                    <a:lstStyle/>
                    <a:p>
                      <a:pPr algn="r" fontAlgn="b"/>
                      <a:r>
                        <a:rPr lang="en-US" altLang="ja-JP" sz="2400" u="none" strike="noStrike">
                          <a:effectLst/>
                        </a:rPr>
                        <a:t>1</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3.65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11</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40.15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21</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a:effectLst/>
                        </a:rPr>
                        <a:t>76.65</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2</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7.30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12</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43.80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22</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80.30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3</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10.95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13</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47.45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83.95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dirty="0">
                          <a:effectLst/>
                        </a:rPr>
                        <a:t>4</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smtClean="0">
                          <a:effectLst/>
                        </a:rPr>
                        <a:t>14.60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51.10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87.60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5</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18.25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15</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54.75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91.25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6</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21.90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16</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58.40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94.90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7</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25.55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17</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62.05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27</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98.55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dirty="0">
                          <a:effectLst/>
                        </a:rPr>
                        <a:t>8</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smtClean="0">
                          <a:effectLst/>
                        </a:rPr>
                        <a:t>29.20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18</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65.70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102.2</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9</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32.85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19</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69.35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29</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105.85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10</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36.50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20</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73.00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smtClean="0">
                          <a:effectLst/>
                        </a:rPr>
                        <a:t>109.50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361776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練習問題１：明学の建学の精神</a:t>
            </a:r>
            <a:endParaRPr kumimoji="1" lang="ja-JP" altLang="en-US" dirty="0"/>
          </a:p>
        </p:txBody>
      </p:sp>
      <p:sp>
        <p:nvSpPr>
          <p:cNvPr id="4" name="日付プレースホルダー 3"/>
          <p:cNvSpPr>
            <a:spLocks noGrp="1"/>
          </p:cNvSpPr>
          <p:nvPr>
            <p:ph type="dt" sz="half" idx="10"/>
          </p:nvPr>
        </p:nvSpPr>
        <p:spPr/>
        <p:txBody>
          <a:bodyPr/>
          <a:lstStyle/>
          <a:p>
            <a:fld id="{3944C20F-1894-4EF5-BCF1-1604723F0DE7}"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
        <p:nvSpPr>
          <p:cNvPr id="7" name="コンテンツ プレースホルダー 2"/>
          <p:cNvSpPr>
            <a:spLocks noGrp="1"/>
          </p:cNvSpPr>
          <p:nvPr>
            <p:ph idx="1"/>
          </p:nvPr>
        </p:nvSpPr>
        <p:spPr/>
        <p:txBody>
          <a:bodyPr>
            <a:normAutofit/>
          </a:bodyPr>
          <a:lstStyle/>
          <a:p>
            <a:r>
              <a:rPr kumimoji="1" lang="ja-JP" altLang="en-US" sz="2800" dirty="0" smtClean="0"/>
              <a:t>明治学院大学の建学の精神に関する以下の問いに答えなさい。</a:t>
            </a:r>
            <a:endParaRPr kumimoji="1" lang="en-US" altLang="ja-JP" sz="2800" dirty="0" smtClean="0"/>
          </a:p>
          <a:p>
            <a:pPr marL="971550" lvl="1" indent="-514350">
              <a:buFont typeface="+mj-lt"/>
              <a:buAutoNum type="arabicPeriod"/>
            </a:pPr>
            <a:r>
              <a:rPr lang="ja-JP" altLang="en-US" sz="2400" dirty="0"/>
              <a:t>明治学院大学</a:t>
            </a:r>
            <a:r>
              <a:rPr lang="ja-JP" altLang="en-US" sz="2400" dirty="0" smtClean="0"/>
              <a:t>の建学の精神である“</a:t>
            </a:r>
            <a:r>
              <a:rPr lang="en-US" altLang="ja-JP" sz="2400" b="1" dirty="0" smtClean="0">
                <a:latin typeface="Times New Roman" panose="02020603050405020304" pitchFamily="18" charset="0"/>
                <a:cs typeface="Times New Roman" panose="02020603050405020304" pitchFamily="18" charset="0"/>
              </a:rPr>
              <a:t>Do for others</a:t>
            </a:r>
            <a:r>
              <a:rPr lang="ja-JP" altLang="en-US" sz="2400" dirty="0" smtClean="0"/>
              <a:t>”は，日本語では，どのように翻訳されているか。</a:t>
            </a:r>
            <a:endParaRPr lang="en-US" altLang="ja-JP" sz="2400" dirty="0" smtClean="0"/>
          </a:p>
          <a:p>
            <a:pPr marL="971550" lvl="1" indent="-514350">
              <a:buFont typeface="+mj-lt"/>
              <a:buAutoNum type="arabicPeriod"/>
            </a:pPr>
            <a:r>
              <a:rPr lang="ja-JP" altLang="en-US" sz="2400" dirty="0" smtClean="0"/>
              <a:t>“</a:t>
            </a:r>
            <a:r>
              <a:rPr lang="en-US" altLang="ja-JP" sz="2400" b="1" dirty="0">
                <a:latin typeface="Times New Roman" panose="02020603050405020304" pitchFamily="18" charset="0"/>
                <a:cs typeface="Times New Roman" panose="02020603050405020304" pitchFamily="18" charset="0"/>
              </a:rPr>
              <a:t>Do for others</a:t>
            </a:r>
            <a:r>
              <a:rPr lang="ja-JP" altLang="en-US" sz="2400" dirty="0" smtClean="0"/>
              <a:t>”，または，</a:t>
            </a:r>
            <a:r>
              <a:rPr lang="ja-JP" altLang="en-US" sz="2400" dirty="0"/>
              <a:t> “</a:t>
            </a:r>
            <a:r>
              <a:rPr lang="en-US" altLang="ja-JP" sz="2400" b="1" dirty="0">
                <a:latin typeface="Times New Roman" panose="02020603050405020304" pitchFamily="18" charset="0"/>
                <a:cs typeface="Times New Roman" panose="02020603050405020304" pitchFamily="18" charset="0"/>
              </a:rPr>
              <a:t>Do </a:t>
            </a:r>
            <a:r>
              <a:rPr lang="en-US" altLang="ja-JP" sz="2400" b="1" dirty="0" smtClean="0">
                <a:latin typeface="Times New Roman" panose="02020603050405020304" pitchFamily="18" charset="0"/>
                <a:cs typeface="Times New Roman" panose="02020603050405020304" pitchFamily="18" charset="0"/>
              </a:rPr>
              <a:t>to </a:t>
            </a:r>
            <a:r>
              <a:rPr lang="en-US" altLang="ja-JP" sz="2400" b="1" dirty="0">
                <a:latin typeface="Times New Roman" panose="02020603050405020304" pitchFamily="18" charset="0"/>
                <a:cs typeface="Times New Roman" panose="02020603050405020304" pitchFamily="18" charset="0"/>
              </a:rPr>
              <a:t>others</a:t>
            </a:r>
            <a:r>
              <a:rPr lang="ja-JP" altLang="en-US" sz="2400" dirty="0"/>
              <a:t>”</a:t>
            </a:r>
            <a:r>
              <a:rPr lang="ja-JP" altLang="en-US" sz="2400" dirty="0" smtClean="0"/>
              <a:t>は，聖書では</a:t>
            </a:r>
            <a:r>
              <a:rPr lang="en-US" altLang="ja-JP" sz="2400" dirty="0" smtClean="0"/>
              <a:t>2</a:t>
            </a:r>
            <a:r>
              <a:rPr lang="ja-JP" altLang="en-US" sz="2400" dirty="0" smtClean="0"/>
              <a:t>箇所で出てくる。それは，どのような文脈の中で述べられているか。二つの場合を対比して，それぞれにおける“</a:t>
            </a:r>
            <a:r>
              <a:rPr lang="en-US" altLang="ja-JP" sz="2400" b="1" dirty="0">
                <a:latin typeface="Times New Roman" panose="02020603050405020304" pitchFamily="18" charset="0"/>
                <a:cs typeface="Times New Roman" panose="02020603050405020304" pitchFamily="18" charset="0"/>
              </a:rPr>
              <a:t>Do for others</a:t>
            </a:r>
            <a:r>
              <a:rPr lang="ja-JP" altLang="en-US" sz="2400" dirty="0" smtClean="0"/>
              <a:t>”の意味を説明しなさい。</a:t>
            </a:r>
            <a:endParaRPr lang="en-US" altLang="ja-JP" sz="2400" dirty="0" smtClean="0"/>
          </a:p>
          <a:p>
            <a:pPr marL="971550" lvl="1" indent="-514350">
              <a:buFont typeface="+mj-lt"/>
              <a:buAutoNum type="arabicPeriod"/>
            </a:pPr>
            <a:r>
              <a:rPr lang="ja-JP" altLang="en-US" sz="2400" dirty="0" smtClean="0"/>
              <a:t>民法の中で，“</a:t>
            </a:r>
            <a:r>
              <a:rPr lang="en-US" altLang="ja-JP" sz="2400" b="1" dirty="0">
                <a:latin typeface="Times New Roman" panose="02020603050405020304" pitchFamily="18" charset="0"/>
                <a:cs typeface="Times New Roman" panose="02020603050405020304" pitchFamily="18" charset="0"/>
              </a:rPr>
              <a:t>Do for others</a:t>
            </a:r>
            <a:r>
              <a:rPr lang="ja-JP" altLang="en-US" sz="2400" dirty="0" smtClean="0"/>
              <a:t>”は，どの箇所で出てくるか。その条文においては， “</a:t>
            </a:r>
            <a:r>
              <a:rPr lang="en-US" altLang="ja-JP" sz="2400" b="1" dirty="0">
                <a:latin typeface="Times New Roman" panose="02020603050405020304" pitchFamily="18" charset="0"/>
                <a:cs typeface="Times New Roman" panose="02020603050405020304" pitchFamily="18" charset="0"/>
              </a:rPr>
              <a:t>Do for others</a:t>
            </a:r>
            <a:r>
              <a:rPr lang="ja-JP" altLang="en-US" sz="2400" dirty="0" smtClean="0"/>
              <a:t>”はどのように解釈されているか。</a:t>
            </a:r>
            <a:endParaRPr kumimoji="1" lang="ja-JP" altLang="en-US" sz="2400" dirty="0"/>
          </a:p>
        </p:txBody>
      </p:sp>
    </p:spTree>
    <p:extLst>
      <p:ext uri="{BB962C8B-B14F-4D97-AF65-F5344CB8AC3E}">
        <p14:creationId xmlns:p14="http://schemas.microsoft.com/office/powerpoint/2010/main" val="85268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7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3/10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Q4</a:t>
            </a:r>
            <a:endParaRPr kumimoji="1" lang="ja-JP" altLang="en-US" sz="2800" dirty="0">
              <a:solidFill>
                <a:schemeClr val="accent6">
                  <a:lumMod val="50000"/>
                </a:schemeClr>
              </a:solidFill>
            </a:endParaRPr>
          </a:p>
        </p:txBody>
      </p:sp>
      <p:sp>
        <p:nvSpPr>
          <p:cNvPr id="7" name="コンテンツ プレースホルダー 6"/>
          <p:cNvSpPr>
            <a:spLocks noGrp="1"/>
          </p:cNvSpPr>
          <p:nvPr>
            <p:ph idx="1"/>
          </p:nvPr>
        </p:nvSpPr>
        <p:spPr/>
        <p:txBody>
          <a:bodyPr>
            <a:normAutofit/>
          </a:bodyPr>
          <a:lstStyle/>
          <a:p>
            <a:r>
              <a:rPr kumimoji="1" lang="ja-JP" altLang="en-US" dirty="0" smtClean="0"/>
              <a:t>金銭債権について，次の順序で答えなさい。</a:t>
            </a:r>
            <a:endParaRPr kumimoji="1" lang="en-US" altLang="ja-JP" dirty="0" smtClean="0"/>
          </a:p>
          <a:p>
            <a:pPr marL="971550" lvl="1" indent="-514350">
              <a:buFont typeface="+mj-lt"/>
              <a:buAutoNum type="arabicPeriod"/>
            </a:pPr>
            <a:r>
              <a:rPr kumimoji="1" lang="ja-JP" altLang="en-US" dirty="0" smtClean="0"/>
              <a:t>特定物債権，種類債権との対比で，</a:t>
            </a:r>
            <a:r>
              <a:rPr kumimoji="1" lang="ja-JP" altLang="en-US" dirty="0" smtClean="0">
                <a:hlinkClick r:id="rId3" action="ppaction://hlinksldjump"/>
              </a:rPr>
              <a:t>金銭債権の特色</a:t>
            </a:r>
            <a:r>
              <a:rPr kumimoji="1" lang="ja-JP" altLang="en-US" dirty="0" smtClean="0"/>
              <a:t>を述べなさい。</a:t>
            </a:r>
          </a:p>
          <a:p>
            <a:pPr marL="971550" lvl="1" indent="-514350">
              <a:buFont typeface="+mj-lt"/>
              <a:buAutoNum type="arabicPeriod"/>
            </a:pPr>
            <a:r>
              <a:rPr lang="ja-JP" altLang="en-US" dirty="0" smtClean="0">
                <a:hlinkClick r:id="rId4" action="ppaction://hlinksldjump"/>
              </a:rPr>
              <a:t>貨幣と</a:t>
            </a:r>
            <a:r>
              <a:rPr lang="ja-JP" altLang="en-US" dirty="0">
                <a:hlinkClick r:id="rId4" action="ppaction://hlinksldjump"/>
              </a:rPr>
              <a:t>紙幣</a:t>
            </a:r>
            <a:r>
              <a:rPr lang="ja-JP" altLang="en-US" dirty="0" smtClean="0">
                <a:hlinkClick r:id="rId4" action="ppaction://hlinksldjump"/>
              </a:rPr>
              <a:t>との関係</a:t>
            </a:r>
            <a:r>
              <a:rPr lang="ja-JP" altLang="en-US" dirty="0" smtClean="0"/>
              <a:t>について，強制通用力の観点から，違いを述べなさい。</a:t>
            </a:r>
            <a:endParaRPr lang="en-US" altLang="ja-JP" dirty="0" smtClean="0"/>
          </a:p>
          <a:p>
            <a:pPr marL="971550" lvl="1" indent="-514350">
              <a:buFont typeface="+mj-lt"/>
              <a:buAutoNum type="arabicPeriod"/>
            </a:pPr>
            <a:r>
              <a:rPr lang="ja-JP" altLang="en-US" dirty="0" smtClean="0"/>
              <a:t>紙幣（約</a:t>
            </a:r>
            <a:r>
              <a:rPr lang="en-US" altLang="ja-JP" dirty="0" smtClean="0"/>
              <a:t>80</a:t>
            </a:r>
            <a:r>
              <a:rPr lang="ja-JP" altLang="en-US" dirty="0" smtClean="0"/>
              <a:t>兆円），</a:t>
            </a:r>
            <a:r>
              <a:rPr lang="ja-JP" altLang="en-US" dirty="0" smtClean="0">
                <a:hlinkClick r:id="rId5" action="ppaction://hlinksldjump"/>
              </a:rPr>
              <a:t>預金通貨</a:t>
            </a:r>
            <a:r>
              <a:rPr lang="ja-JP" altLang="en-US" dirty="0" smtClean="0"/>
              <a:t>（預金債権：約</a:t>
            </a:r>
            <a:r>
              <a:rPr lang="en-US" altLang="ja-JP" dirty="0" smtClean="0"/>
              <a:t>1,000</a:t>
            </a:r>
            <a:r>
              <a:rPr lang="ja-JP" altLang="en-US" dirty="0" smtClean="0"/>
              <a:t>兆円），</a:t>
            </a:r>
            <a:r>
              <a:rPr lang="ja-JP" altLang="en-US" dirty="0" smtClean="0">
                <a:hlinkClick r:id="rId6" action="ppaction://hlinksldjump"/>
              </a:rPr>
              <a:t>電子マネー</a:t>
            </a:r>
            <a:r>
              <a:rPr lang="ja-JP" altLang="en-US" dirty="0" smtClean="0"/>
              <a:t>（約</a:t>
            </a:r>
            <a:r>
              <a:rPr lang="en-US" altLang="ja-JP" dirty="0" smtClean="0"/>
              <a:t>2</a:t>
            </a:r>
            <a:r>
              <a:rPr lang="ja-JP" altLang="en-US" dirty="0" smtClean="0"/>
              <a:t>兆円）を対比して，通貨の課題と今後の展望を</a:t>
            </a:r>
            <a:r>
              <a:rPr lang="ja-JP" altLang="en-US" dirty="0" smtClean="0">
                <a:hlinkClick r:id="rId7" action="ppaction://hlinksldjump"/>
              </a:rPr>
              <a:t>アイラック（</a:t>
            </a:r>
            <a:r>
              <a:rPr lang="en-US" altLang="ja-JP" dirty="0" smtClean="0">
                <a:hlinkClick r:id="rId7" action="ppaction://hlinksldjump"/>
              </a:rPr>
              <a:t>IRAC</a:t>
            </a:r>
            <a:r>
              <a:rPr lang="ja-JP" altLang="en-US" dirty="0" smtClean="0">
                <a:hlinkClick r:id="rId7" action="ppaction://hlinksldjump"/>
              </a:rPr>
              <a:t>）</a:t>
            </a:r>
            <a:r>
              <a:rPr lang="ja-JP" altLang="en-US" dirty="0" smtClean="0"/>
              <a:t>で論じなさい。</a:t>
            </a:r>
            <a:endParaRPr lang="en-US" altLang="ja-JP" dirty="0" smtClean="0"/>
          </a:p>
        </p:txBody>
      </p:sp>
      <p:sp>
        <p:nvSpPr>
          <p:cNvPr id="3" name="日付プレースホルダー 2"/>
          <p:cNvSpPr>
            <a:spLocks noGrp="1"/>
          </p:cNvSpPr>
          <p:nvPr>
            <p:ph type="dt" sz="half" idx="10"/>
          </p:nvPr>
        </p:nvSpPr>
        <p:spPr/>
        <p:txBody>
          <a:bodyPr/>
          <a:lstStyle/>
          <a:p>
            <a:fld id="{83720127-47E2-4971-BF90-F6DA3D5D392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110</a:t>
            </a:fld>
            <a:endParaRPr kumimoji="1" lang="ja-JP" altLang="en-US"/>
          </a:p>
        </p:txBody>
      </p:sp>
    </p:spTree>
    <p:extLst>
      <p:ext uri="{BB962C8B-B14F-4D97-AF65-F5344CB8AC3E}">
        <p14:creationId xmlns:p14="http://schemas.microsoft.com/office/powerpoint/2010/main" val="16232654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dirty="0" smtClean="0"/>
              <a:t>4</a:t>
            </a:r>
            <a:r>
              <a:rPr kumimoji="1" lang="ja-JP" altLang="en-US" dirty="0" err="1" smtClean="0"/>
              <a:t>．</a:t>
            </a:r>
            <a:r>
              <a:rPr kumimoji="1" lang="ja-JP" altLang="en-US" dirty="0" smtClean="0"/>
              <a:t>選択債務</a:t>
            </a:r>
            <a:endParaRPr kumimoji="1" lang="ja-JP" altLang="en-US" dirty="0"/>
          </a:p>
        </p:txBody>
      </p:sp>
      <p:sp>
        <p:nvSpPr>
          <p:cNvPr id="7" name="サブタイトル 6"/>
          <p:cNvSpPr>
            <a:spLocks noGrp="1"/>
          </p:cNvSpPr>
          <p:nvPr>
            <p:ph type="subTitle" idx="1"/>
          </p:nvPr>
        </p:nvSpPr>
        <p:spPr/>
        <p:txBody>
          <a:bodyPr/>
          <a:lstStyle/>
          <a:p>
            <a:r>
              <a:rPr kumimoji="1" lang="ja-JP" altLang="en-US" dirty="0" smtClean="0">
                <a:solidFill>
                  <a:schemeClr val="tx1"/>
                </a:solidFill>
              </a:rPr>
              <a:t>選択債権を債務の観点から見直す</a:t>
            </a:r>
            <a:endParaRPr kumimoji="1" lang="ja-JP" altLang="en-US" dirty="0">
              <a:solidFill>
                <a:schemeClr val="tx1"/>
              </a:solidFill>
            </a:endParaRPr>
          </a:p>
        </p:txBody>
      </p:sp>
      <p:sp>
        <p:nvSpPr>
          <p:cNvPr id="3" name="日付プレースホルダー 2"/>
          <p:cNvSpPr>
            <a:spLocks noGrp="1"/>
          </p:cNvSpPr>
          <p:nvPr>
            <p:ph type="dt" sz="half" idx="10"/>
          </p:nvPr>
        </p:nvSpPr>
        <p:spPr/>
        <p:txBody>
          <a:bodyPr/>
          <a:lstStyle/>
          <a:p>
            <a:fld id="{FC5CEA94-AA0C-4AAA-AE68-86A2E4FF9EA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111</a:t>
            </a:fld>
            <a:endParaRPr kumimoji="1" lang="ja-JP" altLang="en-US"/>
          </a:p>
        </p:txBody>
      </p:sp>
    </p:spTree>
    <p:extLst>
      <p:ext uri="{BB962C8B-B14F-4D97-AF65-F5344CB8AC3E}">
        <p14:creationId xmlns:p14="http://schemas.microsoft.com/office/powerpoint/2010/main" val="83558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選択債権と選択の主体</a:t>
            </a:r>
            <a:r>
              <a:rPr lang="ja-JP" altLang="en-US" sz="2800" dirty="0"/>
              <a:t>→</a:t>
            </a:r>
            <a:r>
              <a:rPr lang="en-US" altLang="ja-JP" sz="2800" dirty="0">
                <a:hlinkClick r:id="rId2" action="ppaction://hlinksldjump"/>
              </a:rPr>
              <a:t>Q4</a:t>
            </a:r>
            <a:endParaRPr kumimoji="1" lang="ja-JP" altLang="en-US" sz="2800" dirty="0"/>
          </a:p>
        </p:txBody>
      </p:sp>
      <p:sp>
        <p:nvSpPr>
          <p:cNvPr id="3" name="日付プレースホルダー 2"/>
          <p:cNvSpPr>
            <a:spLocks noGrp="1"/>
          </p:cNvSpPr>
          <p:nvPr>
            <p:ph type="dt" sz="half" idx="10"/>
          </p:nvPr>
        </p:nvSpPr>
        <p:spPr/>
        <p:txBody>
          <a:bodyPr/>
          <a:lstStyle/>
          <a:p>
            <a:fld id="{04761A75-1B7E-4FBD-877A-CE5CAEC47719}"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112</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smtClean="0"/>
              <a:t>第</a:t>
            </a:r>
            <a:r>
              <a:rPr lang="en-US" altLang="ja-JP" b="1" smtClean="0"/>
              <a:t>406</a:t>
            </a:r>
            <a:r>
              <a:rPr lang="ja-JP" altLang="en-US" b="1" smtClean="0"/>
              <a:t>条</a:t>
            </a:r>
            <a:r>
              <a:rPr lang="ja-JP" altLang="en-US" smtClean="0"/>
              <a:t>（選択債権における選択権の帰属）</a:t>
            </a:r>
            <a:endParaRPr lang="en-US" altLang="ja-JP" smtClean="0"/>
          </a:p>
          <a:p>
            <a:pPr lvl="1"/>
            <a:r>
              <a:rPr lang="ja-JP" altLang="en-US" smtClean="0"/>
              <a:t>債権の目的が数個の給付の中から選択によって定まるときは，その選択権は，</a:t>
            </a:r>
            <a:r>
              <a:rPr lang="ja-JP" altLang="en-US" b="1" smtClean="0">
                <a:solidFill>
                  <a:srgbClr val="FF0000"/>
                </a:solidFill>
              </a:rPr>
              <a:t>債務者</a:t>
            </a:r>
            <a:r>
              <a:rPr lang="ja-JP" altLang="en-US" smtClean="0"/>
              <a:t>に属する。</a:t>
            </a:r>
          </a:p>
          <a:p>
            <a:r>
              <a:rPr lang="ja-JP" altLang="en-US" b="1" smtClean="0"/>
              <a:t>第</a:t>
            </a:r>
            <a:r>
              <a:rPr lang="en-US" altLang="ja-JP" b="1" smtClean="0"/>
              <a:t>407</a:t>
            </a:r>
            <a:r>
              <a:rPr lang="ja-JP" altLang="en-US" b="1" smtClean="0"/>
              <a:t>条</a:t>
            </a:r>
            <a:r>
              <a:rPr lang="ja-JP" altLang="en-US" smtClean="0"/>
              <a:t>（選択権の行使）</a:t>
            </a:r>
            <a:endParaRPr lang="en-US" altLang="ja-JP" smtClean="0"/>
          </a:p>
          <a:p>
            <a:pPr lvl="1"/>
            <a:r>
              <a:rPr lang="ja-JP" altLang="en-US" smtClean="0"/>
              <a:t>①前条の選択権は，相手方に対する意思表示によって行使する。</a:t>
            </a:r>
            <a:endParaRPr lang="en-US" altLang="ja-JP" smtClean="0"/>
          </a:p>
          <a:p>
            <a:pPr lvl="1"/>
            <a:r>
              <a:rPr lang="ja-JP" altLang="en-US" smtClean="0"/>
              <a:t>②前項の意思表示は，相手方の承諾を得なければ，</a:t>
            </a:r>
            <a:r>
              <a:rPr lang="ja-JP" altLang="en-US" b="1" smtClean="0">
                <a:solidFill>
                  <a:srgbClr val="FF0000"/>
                </a:solidFill>
              </a:rPr>
              <a:t>撤回</a:t>
            </a:r>
            <a:r>
              <a:rPr lang="ja-JP" altLang="en-US" smtClean="0"/>
              <a:t>することができない。</a:t>
            </a:r>
            <a:endParaRPr lang="en-US" altLang="ja-JP" smtClean="0"/>
          </a:p>
          <a:p>
            <a:pPr lvl="2"/>
            <a:r>
              <a:rPr lang="ja-JP" altLang="en-US" smtClean="0"/>
              <a:t>撤回と取消しとの違いは何か</a:t>
            </a:r>
            <a:r>
              <a:rPr lang="en-US" altLang="ja-JP" smtClean="0"/>
              <a:t>? </a:t>
            </a:r>
            <a:r>
              <a:rPr lang="ja-JP" altLang="en-US" smtClean="0"/>
              <a:t>これは更改か</a:t>
            </a:r>
            <a:r>
              <a:rPr lang="en-US" altLang="ja-JP" smtClean="0"/>
              <a:t>?</a:t>
            </a:r>
            <a:endParaRPr lang="ja-JP" altLang="en-US" dirty="0"/>
          </a:p>
        </p:txBody>
      </p:sp>
    </p:spTree>
    <p:extLst>
      <p:ext uri="{BB962C8B-B14F-4D97-AF65-F5344CB8AC3E}">
        <p14:creationId xmlns:p14="http://schemas.microsoft.com/office/powerpoint/2010/main" val="189504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up)">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up)">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選択債権か</a:t>
            </a:r>
            <a:r>
              <a:rPr lang="en-US" altLang="ja-JP" dirty="0"/>
              <a:t>?</a:t>
            </a:r>
            <a:r>
              <a:rPr lang="ja-JP" altLang="en-US" dirty="0"/>
              <a:t>　選択債務か</a:t>
            </a:r>
            <a:r>
              <a:rPr lang="en-US" altLang="ja-JP" dirty="0" smtClean="0"/>
              <a:t>?</a:t>
            </a:r>
            <a:r>
              <a:rPr lang="ja-JP" altLang="en-US" sz="2800" dirty="0" smtClean="0"/>
              <a:t>→</a:t>
            </a:r>
            <a:r>
              <a:rPr lang="en-US" altLang="ja-JP" sz="2800" dirty="0">
                <a:hlinkClick r:id="rId2" action="ppaction://hlinksldjump"/>
              </a:rPr>
              <a:t>Q4</a:t>
            </a:r>
            <a:endParaRPr kumimoji="1" lang="ja-JP" altLang="en-US" sz="2800" dirty="0"/>
          </a:p>
        </p:txBody>
      </p:sp>
      <p:sp>
        <p:nvSpPr>
          <p:cNvPr id="3" name="日付プレースホルダー 2"/>
          <p:cNvSpPr>
            <a:spLocks noGrp="1"/>
          </p:cNvSpPr>
          <p:nvPr>
            <p:ph type="dt" sz="half" idx="10"/>
          </p:nvPr>
        </p:nvSpPr>
        <p:spPr/>
        <p:txBody>
          <a:bodyPr/>
          <a:lstStyle/>
          <a:p>
            <a:fld id="{423CF406-F2D8-4C07-AB30-2DE4AF653F1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113</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rmAutofit lnSpcReduction="1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smtClean="0"/>
              <a:t>選択債権と考えると頭が混乱する。</a:t>
            </a:r>
            <a:endParaRPr lang="en-US" altLang="ja-JP" sz="2800" smtClean="0"/>
          </a:p>
          <a:p>
            <a:pPr lvl="1"/>
            <a:r>
              <a:rPr lang="ja-JP" altLang="en-US" sz="2400" smtClean="0"/>
              <a:t>選択権がなぜ，</a:t>
            </a:r>
            <a:r>
              <a:rPr lang="ja-JP" altLang="en-US" sz="2400" b="1" smtClean="0">
                <a:solidFill>
                  <a:srgbClr val="FF0000"/>
                </a:solidFill>
              </a:rPr>
              <a:t>債務者</a:t>
            </a:r>
            <a:r>
              <a:rPr lang="ja-JP" altLang="en-US" sz="2400" smtClean="0"/>
              <a:t>にあるのか（民法</a:t>
            </a:r>
            <a:r>
              <a:rPr lang="en-US" altLang="ja-JP" sz="2400" smtClean="0"/>
              <a:t>406</a:t>
            </a:r>
            <a:r>
              <a:rPr lang="ja-JP" altLang="en-US" sz="2400" smtClean="0"/>
              <a:t>条）疑問が生じる。</a:t>
            </a:r>
            <a:endParaRPr lang="en-US" altLang="ja-JP" sz="2400" smtClean="0"/>
          </a:p>
          <a:p>
            <a:pPr lvl="1"/>
            <a:r>
              <a:rPr lang="ja-JP" altLang="en-US" sz="2400" smtClean="0"/>
              <a:t>不能の場合の選択の特定（民法</a:t>
            </a:r>
            <a:r>
              <a:rPr lang="en-US" altLang="ja-JP" sz="2400" smtClean="0"/>
              <a:t>410</a:t>
            </a:r>
            <a:r>
              <a:rPr lang="ja-JP" altLang="en-US" sz="2400" smtClean="0"/>
              <a:t>条）も，権利を制限するようで疑問が生じる。</a:t>
            </a:r>
            <a:endParaRPr lang="en-US" altLang="ja-JP" sz="2400" smtClean="0"/>
          </a:p>
          <a:p>
            <a:r>
              <a:rPr lang="ja-JP" altLang="en-US" sz="2800" smtClean="0"/>
              <a:t>選択債務だと翻訳して考えると，頭が整理される。</a:t>
            </a:r>
            <a:endParaRPr lang="en-US" altLang="ja-JP" sz="2800" smtClean="0"/>
          </a:p>
          <a:p>
            <a:pPr lvl="1"/>
            <a:r>
              <a:rPr lang="ja-JP" altLang="en-US" sz="2400" smtClean="0"/>
              <a:t>選択債務だと考えると，選択権が</a:t>
            </a:r>
            <a:r>
              <a:rPr lang="ja-JP" altLang="en-US" sz="2400" b="1" smtClean="0">
                <a:solidFill>
                  <a:srgbClr val="FF0000"/>
                </a:solidFill>
              </a:rPr>
              <a:t>債務者</a:t>
            </a:r>
            <a:r>
              <a:rPr lang="ja-JP" altLang="en-US" sz="2400" smtClean="0"/>
              <a:t>にあること（民法</a:t>
            </a:r>
            <a:r>
              <a:rPr lang="en-US" altLang="ja-JP" sz="2400" smtClean="0"/>
              <a:t>406</a:t>
            </a:r>
            <a:r>
              <a:rPr lang="ja-JP" altLang="en-US" sz="2400" smtClean="0"/>
              <a:t>条）が理解しやすい。</a:t>
            </a:r>
            <a:endParaRPr lang="en-US" altLang="ja-JP" sz="2400" smtClean="0"/>
          </a:p>
          <a:p>
            <a:pPr lvl="1"/>
            <a:r>
              <a:rPr lang="ja-JP" altLang="en-US" sz="2400" smtClean="0"/>
              <a:t>選択債務だと考えると，不能の場合の選択の特定（民法</a:t>
            </a:r>
            <a:r>
              <a:rPr lang="en-US" altLang="ja-JP" sz="2400" smtClean="0"/>
              <a:t>410</a:t>
            </a:r>
            <a:r>
              <a:rPr lang="ja-JP" altLang="en-US" sz="2400" smtClean="0"/>
              <a:t>条）も，債務者を保護するための規定として理解しやすい。</a:t>
            </a:r>
            <a:endParaRPr lang="en-US" altLang="ja-JP" sz="2400" dirty="0" smtClean="0"/>
          </a:p>
        </p:txBody>
      </p:sp>
    </p:spTree>
    <p:extLst>
      <p:ext uri="{BB962C8B-B14F-4D97-AF65-F5344CB8AC3E}">
        <p14:creationId xmlns:p14="http://schemas.microsoft.com/office/powerpoint/2010/main" val="16713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up)">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up)">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法定の選択債権・選択債務　</a:t>
            </a:r>
            <a:r>
              <a:rPr lang="ja-JP" altLang="en-US" sz="3100" dirty="0"/>
              <a:t>←</a:t>
            </a:r>
            <a:r>
              <a:rPr lang="ja-JP" altLang="en-US" sz="3100" dirty="0" smtClean="0">
                <a:hlinkClick r:id="rId2" action="ppaction://hlinksldjump"/>
              </a:rPr>
              <a:t>図</a:t>
            </a:r>
            <a:r>
              <a:rPr lang="ja-JP" altLang="en-US" sz="3100" dirty="0" smtClean="0"/>
              <a:t> →</a:t>
            </a:r>
            <a:r>
              <a:rPr lang="en-US" altLang="ja-JP" sz="3100" dirty="0">
                <a:hlinkClick r:id="rId3" action="ppaction://hlinksldjump"/>
              </a:rPr>
              <a:t>Q4</a:t>
            </a:r>
            <a:r>
              <a:rPr lang="en-US" altLang="ja-JP" dirty="0"/>
              <a:t/>
            </a:r>
            <a:br>
              <a:rPr lang="en-US" altLang="ja-JP" dirty="0"/>
            </a:br>
            <a:r>
              <a:rPr lang="ja-JP" altLang="en-US" sz="3600" dirty="0"/>
              <a:t>契約解除・代物請求か，修補か，損害賠償か</a:t>
            </a:r>
            <a:r>
              <a:rPr lang="en-US" altLang="ja-JP" sz="3600" dirty="0"/>
              <a:t>?</a:t>
            </a:r>
            <a:endParaRPr kumimoji="1" lang="ja-JP" altLang="en-US" sz="3600" dirty="0"/>
          </a:p>
        </p:txBody>
      </p:sp>
      <p:sp>
        <p:nvSpPr>
          <p:cNvPr id="3" name="日付プレースホルダー 2"/>
          <p:cNvSpPr>
            <a:spLocks noGrp="1"/>
          </p:cNvSpPr>
          <p:nvPr>
            <p:ph type="dt" sz="half" idx="10"/>
          </p:nvPr>
        </p:nvSpPr>
        <p:spPr/>
        <p:txBody>
          <a:bodyPr/>
          <a:lstStyle/>
          <a:p>
            <a:fld id="{B4DB5EDE-666E-4236-9CD9-1D3FED5163A3}"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114</a:t>
            </a:fld>
            <a:endParaRPr kumimoji="1" lang="ja-JP" altLang="en-US"/>
          </a:p>
        </p:txBody>
      </p:sp>
      <p:sp>
        <p:nvSpPr>
          <p:cNvPr id="6" name="テキスト プレースホルダー 2"/>
          <p:cNvSpPr txBox="1">
            <a:spLocks/>
          </p:cNvSpPr>
          <p:nvPr/>
        </p:nvSpPr>
        <p:spPr>
          <a:xfrm>
            <a:off x="457200" y="1484784"/>
            <a:ext cx="4040188" cy="436966"/>
          </a:xfrm>
          <a:prstGeom prst="rect">
            <a:avLst/>
          </a:prstGeom>
        </p:spPr>
        <p:txBody>
          <a:bodyPr anchor="ctr">
            <a:normAutofit fontScale="85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民法の瑕疵担保責任</a:t>
            </a:r>
            <a:endParaRPr lang="ja-JP" altLang="en-US" dirty="0"/>
          </a:p>
        </p:txBody>
      </p:sp>
      <p:sp>
        <p:nvSpPr>
          <p:cNvPr id="7" name="コンテンツ プレースホルダー 3"/>
          <p:cNvSpPr txBox="1">
            <a:spLocks/>
          </p:cNvSpPr>
          <p:nvPr/>
        </p:nvSpPr>
        <p:spPr>
          <a:xfrm>
            <a:off x="457200" y="1988840"/>
            <a:ext cx="4040188"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b="1" smtClean="0"/>
              <a:t>第</a:t>
            </a:r>
            <a:r>
              <a:rPr lang="en-US" altLang="ja-JP" sz="1600" b="1" smtClean="0"/>
              <a:t>570</a:t>
            </a:r>
            <a:r>
              <a:rPr lang="ja-JP" altLang="en-US" sz="1600" b="1" smtClean="0"/>
              <a:t>条</a:t>
            </a:r>
            <a:r>
              <a:rPr lang="ja-JP" altLang="en-US" sz="1600" smtClean="0"/>
              <a:t>（売主の瑕疵担保責任）</a:t>
            </a:r>
          </a:p>
          <a:p>
            <a:pPr lvl="1"/>
            <a:r>
              <a:rPr lang="ja-JP" altLang="en-US" sz="1400" smtClean="0"/>
              <a:t>売買の</a:t>
            </a:r>
            <a:r>
              <a:rPr lang="ja-JP" altLang="en-US" sz="1400" b="1" smtClean="0">
                <a:solidFill>
                  <a:srgbClr val="FF0000"/>
                </a:solidFill>
              </a:rPr>
              <a:t>目的物に隠れた瑕疵があったとき</a:t>
            </a:r>
            <a:r>
              <a:rPr lang="ja-JP" altLang="en-US" sz="1400" smtClean="0"/>
              <a:t>は，第</a:t>
            </a:r>
            <a:r>
              <a:rPr lang="en-US" altLang="ja-JP" sz="1400" smtClean="0"/>
              <a:t>566</a:t>
            </a:r>
            <a:r>
              <a:rPr lang="ja-JP" altLang="en-US" sz="1400" smtClean="0"/>
              <a:t>条</a:t>
            </a:r>
            <a:r>
              <a:rPr lang="en-US" altLang="ja-JP" sz="1400" smtClean="0"/>
              <a:t>〔</a:t>
            </a:r>
            <a:r>
              <a:rPr lang="ja-JP" altLang="en-US" sz="1400" smtClean="0"/>
              <a:t>契約をした目的を達することができないときは，</a:t>
            </a:r>
            <a:r>
              <a:rPr lang="ja-JP" altLang="en-US" sz="1400" b="1" smtClean="0">
                <a:solidFill>
                  <a:schemeClr val="tx2"/>
                </a:solidFill>
              </a:rPr>
              <a:t>買主は，契約の解除をすることができる。</a:t>
            </a:r>
            <a:r>
              <a:rPr lang="ja-JP" altLang="en-US" sz="1400" smtClean="0"/>
              <a:t>この場合において，</a:t>
            </a:r>
            <a:r>
              <a:rPr lang="ja-JP" altLang="en-US" sz="1400" b="1" smtClean="0">
                <a:solidFill>
                  <a:schemeClr val="tx2"/>
                </a:solidFill>
              </a:rPr>
              <a:t>契約の解除をすることができないときは，損害賠償の請求のみをすることができる。</a:t>
            </a:r>
            <a:r>
              <a:rPr lang="en-US" altLang="ja-JP" sz="1400" smtClean="0"/>
              <a:t>〕</a:t>
            </a:r>
            <a:r>
              <a:rPr lang="ja-JP" altLang="en-US" sz="1400" smtClean="0"/>
              <a:t>の規定を準用する。ただし，強制競売の場合は，この限りでない。</a:t>
            </a:r>
            <a:endParaRPr lang="en-US" altLang="ja-JP" sz="1400" smtClean="0"/>
          </a:p>
          <a:p>
            <a:r>
              <a:rPr lang="ja-JP" altLang="en-US" sz="1600" b="1" smtClean="0"/>
              <a:t>第</a:t>
            </a:r>
            <a:r>
              <a:rPr lang="en-US" altLang="ja-JP" sz="1600" b="1" smtClean="0"/>
              <a:t>572</a:t>
            </a:r>
            <a:r>
              <a:rPr lang="ja-JP" altLang="en-US" sz="1600" b="1" smtClean="0"/>
              <a:t>条</a:t>
            </a:r>
            <a:r>
              <a:rPr lang="ja-JP" altLang="en-US" sz="1600" smtClean="0"/>
              <a:t>（担保責任を負わない旨の特約）</a:t>
            </a:r>
          </a:p>
          <a:p>
            <a:pPr lvl="1"/>
            <a:r>
              <a:rPr lang="ja-JP" altLang="en-US" sz="1400" smtClean="0"/>
              <a:t>売主は，第</a:t>
            </a:r>
            <a:r>
              <a:rPr lang="en-US" altLang="ja-JP" sz="1400" smtClean="0"/>
              <a:t>560</a:t>
            </a:r>
            <a:r>
              <a:rPr lang="ja-JP" altLang="en-US" sz="1400" smtClean="0"/>
              <a:t>条から前条までの規定による担保の責任を負わない旨の特約をしたときであっても，知りながら告げなかった事実及び自ら第三者のために設定し又は第三者に譲り渡した権利については，その責任を免れることができない。</a:t>
            </a:r>
            <a:endParaRPr lang="ja-JP" altLang="en-US" sz="1400" dirty="0"/>
          </a:p>
        </p:txBody>
      </p:sp>
      <p:sp>
        <p:nvSpPr>
          <p:cNvPr id="8" name="テキスト プレースホルダー 4"/>
          <p:cNvSpPr txBox="1">
            <a:spLocks/>
          </p:cNvSpPr>
          <p:nvPr/>
        </p:nvSpPr>
        <p:spPr>
          <a:xfrm>
            <a:off x="4645025" y="1484784"/>
            <a:ext cx="4041775" cy="436966"/>
          </a:xfrm>
          <a:prstGeom prst="rect">
            <a:avLst/>
          </a:prstGeom>
        </p:spPr>
        <p:txBody>
          <a:bodyPr anchor="ctr">
            <a:normAutofit fontScale="70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消費者契約法の無効主張権</a:t>
            </a:r>
            <a:endParaRPr lang="ja-JP" altLang="en-US" dirty="0"/>
          </a:p>
        </p:txBody>
      </p:sp>
      <p:sp>
        <p:nvSpPr>
          <p:cNvPr id="9" name="コンテンツ プレースホルダー 5"/>
          <p:cNvSpPr txBox="1">
            <a:spLocks/>
          </p:cNvSpPr>
          <p:nvPr/>
        </p:nvSpPr>
        <p:spPr>
          <a:xfrm>
            <a:off x="4645025" y="1988840"/>
            <a:ext cx="4175447"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71463" indent="-271463"/>
            <a:r>
              <a:rPr lang="ja-JP" altLang="en-US" sz="1600" b="1" smtClean="0"/>
              <a:t>第</a:t>
            </a:r>
            <a:r>
              <a:rPr lang="en-US" altLang="ja-JP" sz="1600" b="1" smtClean="0"/>
              <a:t>8</a:t>
            </a:r>
            <a:r>
              <a:rPr lang="ja-JP" altLang="en-US" sz="1600" b="1" smtClean="0"/>
              <a:t>条</a:t>
            </a:r>
            <a:r>
              <a:rPr lang="ja-JP" altLang="en-US" sz="1600" smtClean="0"/>
              <a:t>（事業者の損害賠償の責任を免除する条項の無効）</a:t>
            </a:r>
          </a:p>
          <a:p>
            <a:pPr marL="361950" lvl="1" indent="-180975"/>
            <a:r>
              <a:rPr lang="ja-JP" altLang="en-US" sz="1400" smtClean="0"/>
              <a:t>①次に掲げる消費者契約の条項は，無効とする。　</a:t>
            </a:r>
            <a:r>
              <a:rPr lang="en-US" altLang="ja-JP" sz="1400" smtClean="0"/>
              <a:t>…</a:t>
            </a:r>
          </a:p>
          <a:p>
            <a:pPr marL="541338" lvl="2" indent="-179388"/>
            <a:r>
              <a:rPr lang="ja-JP" altLang="en-US" sz="1400" smtClean="0"/>
              <a:t>　五　消費者契約が有償契約である場合において，当該消費者契約の</a:t>
            </a:r>
            <a:r>
              <a:rPr lang="ja-JP" altLang="en-US" sz="1400" b="1" smtClean="0">
                <a:solidFill>
                  <a:srgbClr val="FF0000"/>
                </a:solidFill>
              </a:rPr>
              <a:t>目的物に隠れた瑕疵があるときに</a:t>
            </a:r>
            <a:r>
              <a:rPr lang="ja-JP" altLang="en-US" sz="1400" smtClean="0"/>
              <a:t>，当該瑕疵により消費者に生じた</a:t>
            </a:r>
            <a:r>
              <a:rPr lang="ja-JP" altLang="en-US" sz="1400" b="1" smtClean="0">
                <a:solidFill>
                  <a:srgbClr val="FF0000"/>
                </a:solidFill>
              </a:rPr>
              <a:t>損害を賠償する事業者の責任の全部を免除する</a:t>
            </a:r>
            <a:r>
              <a:rPr lang="ja-JP" altLang="en-US" sz="1400" smtClean="0"/>
              <a:t>条項 </a:t>
            </a:r>
          </a:p>
          <a:p>
            <a:pPr marL="361950" lvl="1" indent="-180975"/>
            <a:r>
              <a:rPr lang="ja-JP" altLang="en-US" sz="1400" smtClean="0"/>
              <a:t>②前項第五号に掲げる条項については，次に掲げる場合に該当するときは，同項の規定は，適用しない。</a:t>
            </a:r>
          </a:p>
          <a:p>
            <a:pPr marL="541338" lvl="2" indent="-179388"/>
            <a:r>
              <a:rPr lang="ja-JP" altLang="en-US" sz="1400" smtClean="0"/>
              <a:t>一 　当該消費者契約において，当該消費者契約の</a:t>
            </a:r>
            <a:r>
              <a:rPr lang="ja-JP" altLang="en-US" sz="1400" b="1" smtClean="0">
                <a:solidFill>
                  <a:srgbClr val="FF0000"/>
                </a:solidFill>
              </a:rPr>
              <a:t>目的物に隠れた瑕疵があるとき</a:t>
            </a:r>
            <a:r>
              <a:rPr lang="ja-JP" altLang="en-US" sz="1400" smtClean="0"/>
              <a:t>に，</a:t>
            </a:r>
            <a:r>
              <a:rPr lang="ja-JP" altLang="en-US" sz="1400" b="1" smtClean="0">
                <a:solidFill>
                  <a:schemeClr val="tx2"/>
                </a:solidFill>
              </a:rPr>
              <a:t>当該事業者が瑕疵のない物をもってこれに代える責任</a:t>
            </a:r>
            <a:r>
              <a:rPr lang="ja-JP" altLang="en-US" sz="1400" smtClean="0"/>
              <a:t>又は当該</a:t>
            </a:r>
            <a:r>
              <a:rPr lang="ja-JP" altLang="en-US" sz="1400" b="1" smtClean="0">
                <a:solidFill>
                  <a:schemeClr val="tx2"/>
                </a:solidFill>
              </a:rPr>
              <a:t>瑕疵を修補する責任を負う</a:t>
            </a:r>
            <a:r>
              <a:rPr lang="ja-JP" altLang="en-US" sz="1400" smtClean="0"/>
              <a:t>こととされている場合</a:t>
            </a:r>
            <a:endParaRPr lang="ja-JP" altLang="en-US" sz="1400" dirty="0"/>
          </a:p>
        </p:txBody>
      </p:sp>
    </p:spTree>
    <p:extLst>
      <p:ext uri="{BB962C8B-B14F-4D97-AF65-F5344CB8AC3E}">
        <p14:creationId xmlns:p14="http://schemas.microsoft.com/office/powerpoint/2010/main" val="2741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up)">
                                      <p:cBhvr>
                                        <p:cTn id="12" dur="1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up)">
                                      <p:cBhvr>
                                        <p:cTn id="22"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民法（権利）と　</a:t>
            </a:r>
            <a:r>
              <a:rPr lang="ja-JP" altLang="en-US" sz="3200" dirty="0"/>
              <a:t>←</a:t>
            </a:r>
            <a:r>
              <a:rPr lang="ja-JP" altLang="en-US" sz="3200" dirty="0" smtClean="0">
                <a:hlinkClick r:id="rId2" action="ppaction://hlinksldjump"/>
              </a:rPr>
              <a:t>条文</a:t>
            </a:r>
            <a:r>
              <a:rPr lang="ja-JP" altLang="en-US" sz="3200" dirty="0" smtClean="0"/>
              <a:t>　</a:t>
            </a:r>
            <a:r>
              <a:rPr lang="ja-JP" altLang="en-US" sz="3100" dirty="0"/>
              <a:t>→</a:t>
            </a:r>
            <a:r>
              <a:rPr lang="en-US" altLang="ja-JP" sz="3100" dirty="0">
                <a:hlinkClick r:id="rId3" action="ppaction://hlinksldjump"/>
              </a:rPr>
              <a:t>Q4</a:t>
            </a:r>
            <a:r>
              <a:rPr lang="en-US" altLang="ja-JP" dirty="0"/>
              <a:t/>
            </a:r>
            <a:br>
              <a:rPr lang="en-US" altLang="ja-JP" dirty="0"/>
            </a:br>
            <a:r>
              <a:rPr lang="ja-JP" altLang="en-US" dirty="0"/>
              <a:t>消費者契約法（義務）の交錯</a:t>
            </a:r>
            <a:endParaRPr kumimoji="1" lang="ja-JP" altLang="en-US" dirty="0"/>
          </a:p>
        </p:txBody>
      </p:sp>
      <p:sp>
        <p:nvSpPr>
          <p:cNvPr id="3" name="日付プレースホルダー 2"/>
          <p:cNvSpPr>
            <a:spLocks noGrp="1"/>
          </p:cNvSpPr>
          <p:nvPr>
            <p:ph type="dt" sz="half" idx="10"/>
          </p:nvPr>
        </p:nvSpPr>
        <p:spPr/>
        <p:txBody>
          <a:bodyPr/>
          <a:lstStyle/>
          <a:p>
            <a:fld id="{7D964894-4A54-4FA5-AFFB-D1FFF11DCC58}"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115</a:t>
            </a:fld>
            <a:endParaRPr kumimoji="1" lang="ja-JP" altLang="en-US"/>
          </a:p>
        </p:txBody>
      </p:sp>
      <p:graphicFrame>
        <p:nvGraphicFramePr>
          <p:cNvPr id="6" name="図表 5"/>
          <p:cNvGraphicFramePr/>
          <p:nvPr>
            <p:extLst>
              <p:ext uri="{D42A27DB-BD31-4B8C-83A1-F6EECF244321}">
                <p14:modId xmlns:p14="http://schemas.microsoft.com/office/powerpoint/2010/main" val="3144563056"/>
              </p:ext>
            </p:extLst>
          </p:nvPr>
        </p:nvGraphicFramePr>
        <p:xfrm>
          <a:off x="251520" y="1813272"/>
          <a:ext cx="864096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882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0A619F27-7A66-4C58-9322-4A3F2C3A53F8}"/>
                                            </p:graphicEl>
                                          </p:spTgt>
                                        </p:tgtEl>
                                        <p:attrNameLst>
                                          <p:attrName>style.visibility</p:attrName>
                                        </p:attrNameLst>
                                      </p:cBhvr>
                                      <p:to>
                                        <p:strVal val="visible"/>
                                      </p:to>
                                    </p:set>
                                    <p:animEffect transition="in" filter="wipe(up)">
                                      <p:cBhvr>
                                        <p:cTn id="7" dur="500"/>
                                        <p:tgtEl>
                                          <p:spTgt spid="6">
                                            <p:graphicEl>
                                              <a:dgm id="{0A619F27-7A66-4C58-9322-4A3F2C3A53F8}"/>
                                            </p:graphicEl>
                                          </p:spTgt>
                                        </p:tgtEl>
                                      </p:cBhvr>
                                    </p:animEffect>
                                  </p:childTnLst>
                                </p:cTn>
                              </p:par>
                            </p:childTnLst>
                          </p:cTn>
                        </p:par>
                        <p:par>
                          <p:cTn id="8" fill="hold">
                            <p:stCondLst>
                              <p:cond delay="500"/>
                            </p:stCondLst>
                            <p:childTnLst>
                              <p:par>
                                <p:cTn id="9" presetID="22" presetClass="entr" presetSubtype="1" fill="hold" grpId="0" nodeType="afterEffect">
                                  <p:stCondLst>
                                    <p:cond delay="250"/>
                                  </p:stCondLst>
                                  <p:childTnLst>
                                    <p:set>
                                      <p:cBhvr>
                                        <p:cTn id="10" dur="1" fill="hold">
                                          <p:stCondLst>
                                            <p:cond delay="0"/>
                                          </p:stCondLst>
                                        </p:cTn>
                                        <p:tgtEl>
                                          <p:spTgt spid="6">
                                            <p:graphicEl>
                                              <a:dgm id="{92E14A48-0CD4-494D-AFCD-2BE6562FAC74}"/>
                                            </p:graphicEl>
                                          </p:spTgt>
                                        </p:tgtEl>
                                        <p:attrNameLst>
                                          <p:attrName>style.visibility</p:attrName>
                                        </p:attrNameLst>
                                      </p:cBhvr>
                                      <p:to>
                                        <p:strVal val="visible"/>
                                      </p:to>
                                    </p:set>
                                    <p:animEffect transition="in" filter="wipe(up)">
                                      <p:cBhvr>
                                        <p:cTn id="11" dur="500"/>
                                        <p:tgtEl>
                                          <p:spTgt spid="6">
                                            <p:graphicEl>
                                              <a:dgm id="{92E14A48-0CD4-494D-AFCD-2BE6562FAC74}"/>
                                            </p:graphicEl>
                                          </p:spTgt>
                                        </p:tgtEl>
                                      </p:cBhvr>
                                    </p:animEffect>
                                  </p:childTnLst>
                                </p:cTn>
                              </p:par>
                            </p:childTnLst>
                          </p:cTn>
                        </p:par>
                        <p:par>
                          <p:cTn id="12" fill="hold">
                            <p:stCondLst>
                              <p:cond delay="1250"/>
                            </p:stCondLst>
                            <p:childTnLst>
                              <p:par>
                                <p:cTn id="13" presetID="22" presetClass="entr" presetSubtype="1" fill="hold" grpId="0" nodeType="afterEffect">
                                  <p:stCondLst>
                                    <p:cond delay="250"/>
                                  </p:stCondLst>
                                  <p:childTnLst>
                                    <p:set>
                                      <p:cBhvr>
                                        <p:cTn id="14" dur="1" fill="hold">
                                          <p:stCondLst>
                                            <p:cond delay="0"/>
                                          </p:stCondLst>
                                        </p:cTn>
                                        <p:tgtEl>
                                          <p:spTgt spid="6">
                                            <p:graphicEl>
                                              <a:dgm id="{0C8EBA76-D08C-4E33-BCAC-55E3604F75B1}"/>
                                            </p:graphicEl>
                                          </p:spTgt>
                                        </p:tgtEl>
                                        <p:attrNameLst>
                                          <p:attrName>style.visibility</p:attrName>
                                        </p:attrNameLst>
                                      </p:cBhvr>
                                      <p:to>
                                        <p:strVal val="visible"/>
                                      </p:to>
                                    </p:set>
                                    <p:animEffect transition="in" filter="wipe(up)">
                                      <p:cBhvr>
                                        <p:cTn id="15" dur="500"/>
                                        <p:tgtEl>
                                          <p:spTgt spid="6">
                                            <p:graphicEl>
                                              <a:dgm id="{0C8EBA76-D08C-4E33-BCAC-55E3604F75B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graphicEl>
                                              <a:dgm id="{ADDB488C-E50F-4245-9A42-6BF7645C8B75}"/>
                                            </p:graphicEl>
                                          </p:spTgt>
                                        </p:tgtEl>
                                        <p:attrNameLst>
                                          <p:attrName>style.visibility</p:attrName>
                                        </p:attrNameLst>
                                      </p:cBhvr>
                                      <p:to>
                                        <p:strVal val="visible"/>
                                      </p:to>
                                    </p:set>
                                    <p:animEffect transition="in" filter="wipe(up)">
                                      <p:cBhvr>
                                        <p:cTn id="20" dur="500"/>
                                        <p:tgtEl>
                                          <p:spTgt spid="6">
                                            <p:graphicEl>
                                              <a:dgm id="{ADDB488C-E50F-4245-9A42-6BF7645C8B75}"/>
                                            </p:graphicEl>
                                          </p:spTgt>
                                        </p:tgtEl>
                                      </p:cBhvr>
                                    </p:animEffect>
                                  </p:childTnLst>
                                </p:cTn>
                              </p:par>
                            </p:childTnLst>
                          </p:cTn>
                        </p:par>
                        <p:par>
                          <p:cTn id="21" fill="hold">
                            <p:stCondLst>
                              <p:cond delay="500"/>
                            </p:stCondLst>
                            <p:childTnLst>
                              <p:par>
                                <p:cTn id="22" presetID="22" presetClass="entr" presetSubtype="1" fill="hold" grpId="0" nodeType="afterEffect">
                                  <p:stCondLst>
                                    <p:cond delay="250"/>
                                  </p:stCondLst>
                                  <p:childTnLst>
                                    <p:set>
                                      <p:cBhvr>
                                        <p:cTn id="23" dur="1" fill="hold">
                                          <p:stCondLst>
                                            <p:cond delay="0"/>
                                          </p:stCondLst>
                                        </p:cTn>
                                        <p:tgtEl>
                                          <p:spTgt spid="6">
                                            <p:graphicEl>
                                              <a:dgm id="{8DB498C1-3249-48EB-A0A7-DE21351A6FA0}"/>
                                            </p:graphicEl>
                                          </p:spTgt>
                                        </p:tgtEl>
                                        <p:attrNameLst>
                                          <p:attrName>style.visibility</p:attrName>
                                        </p:attrNameLst>
                                      </p:cBhvr>
                                      <p:to>
                                        <p:strVal val="visible"/>
                                      </p:to>
                                    </p:set>
                                    <p:animEffect transition="in" filter="wipe(up)">
                                      <p:cBhvr>
                                        <p:cTn id="24" dur="500"/>
                                        <p:tgtEl>
                                          <p:spTgt spid="6">
                                            <p:graphicEl>
                                              <a:dgm id="{8DB498C1-3249-48EB-A0A7-DE21351A6FA0}"/>
                                            </p:graphicEl>
                                          </p:spTgt>
                                        </p:tgtEl>
                                      </p:cBhvr>
                                    </p:animEffect>
                                  </p:childTnLst>
                                </p:cTn>
                              </p:par>
                            </p:childTnLst>
                          </p:cTn>
                        </p:par>
                        <p:par>
                          <p:cTn id="25" fill="hold">
                            <p:stCondLst>
                              <p:cond delay="1250"/>
                            </p:stCondLst>
                            <p:childTnLst>
                              <p:par>
                                <p:cTn id="26" presetID="22" presetClass="entr" presetSubtype="1" fill="hold" grpId="0" nodeType="afterEffect">
                                  <p:stCondLst>
                                    <p:cond delay="250"/>
                                  </p:stCondLst>
                                  <p:childTnLst>
                                    <p:set>
                                      <p:cBhvr>
                                        <p:cTn id="27" dur="1" fill="hold">
                                          <p:stCondLst>
                                            <p:cond delay="0"/>
                                          </p:stCondLst>
                                        </p:cTn>
                                        <p:tgtEl>
                                          <p:spTgt spid="6">
                                            <p:graphicEl>
                                              <a:dgm id="{357E27E2-0494-4ABB-BF78-0315F7211BE7}"/>
                                            </p:graphicEl>
                                          </p:spTgt>
                                        </p:tgtEl>
                                        <p:attrNameLst>
                                          <p:attrName>style.visibility</p:attrName>
                                        </p:attrNameLst>
                                      </p:cBhvr>
                                      <p:to>
                                        <p:strVal val="visible"/>
                                      </p:to>
                                    </p:set>
                                    <p:animEffect transition="in" filter="wipe(up)">
                                      <p:cBhvr>
                                        <p:cTn id="28" dur="500"/>
                                        <p:tgtEl>
                                          <p:spTgt spid="6">
                                            <p:graphicEl>
                                              <a:dgm id="{357E27E2-0494-4ABB-BF78-0315F7211BE7}"/>
                                            </p:graphicEl>
                                          </p:spTgt>
                                        </p:tgtEl>
                                      </p:cBhvr>
                                    </p:animEffect>
                                  </p:childTnLst>
                                </p:cTn>
                              </p:par>
                            </p:childTnLst>
                          </p:cTn>
                        </p:par>
                        <p:par>
                          <p:cTn id="29" fill="hold">
                            <p:stCondLst>
                              <p:cond delay="2000"/>
                            </p:stCondLst>
                            <p:childTnLst>
                              <p:par>
                                <p:cTn id="30" presetID="22" presetClass="entr" presetSubtype="1" fill="hold" grpId="0" nodeType="afterEffect">
                                  <p:stCondLst>
                                    <p:cond delay="250"/>
                                  </p:stCondLst>
                                  <p:childTnLst>
                                    <p:set>
                                      <p:cBhvr>
                                        <p:cTn id="31" dur="1" fill="hold">
                                          <p:stCondLst>
                                            <p:cond delay="0"/>
                                          </p:stCondLst>
                                        </p:cTn>
                                        <p:tgtEl>
                                          <p:spTgt spid="6">
                                            <p:graphicEl>
                                              <a:dgm id="{188F3E3F-829F-42FE-8C8A-30ACB01937EC}"/>
                                            </p:graphicEl>
                                          </p:spTgt>
                                        </p:tgtEl>
                                        <p:attrNameLst>
                                          <p:attrName>style.visibility</p:attrName>
                                        </p:attrNameLst>
                                      </p:cBhvr>
                                      <p:to>
                                        <p:strVal val="visible"/>
                                      </p:to>
                                    </p:set>
                                    <p:animEffect transition="in" filter="wipe(up)">
                                      <p:cBhvr>
                                        <p:cTn id="32" dur="500"/>
                                        <p:tgtEl>
                                          <p:spTgt spid="6">
                                            <p:graphicEl>
                                              <a:dgm id="{188F3E3F-829F-42FE-8C8A-30ACB01937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選択の主体の交代</a:t>
            </a:r>
            <a:r>
              <a:rPr lang="ja-JP" altLang="en-US" sz="2800" dirty="0"/>
              <a:t>　←</a:t>
            </a:r>
            <a:r>
              <a:rPr lang="ja-JP" altLang="en-US" sz="2800" dirty="0" smtClean="0">
                <a:hlinkClick r:id="rId2" action="ppaction://hlinksldjump"/>
              </a:rPr>
              <a:t>まとめ</a:t>
            </a:r>
            <a:r>
              <a:rPr lang="ja-JP" altLang="en-US" sz="2800" dirty="0" smtClean="0"/>
              <a:t>，</a:t>
            </a:r>
            <a:r>
              <a:rPr lang="ja-JP" altLang="en-US" sz="2800" dirty="0"/>
              <a:t>→</a:t>
            </a:r>
            <a:r>
              <a:rPr lang="en-US" altLang="ja-JP" sz="2800" dirty="0">
                <a:hlinkClick r:id="rId3" action="ppaction://hlinksldjump"/>
              </a:rPr>
              <a:t>Q4</a:t>
            </a:r>
            <a:endParaRPr kumimoji="1" lang="ja-JP" altLang="en-US" sz="2800" dirty="0"/>
          </a:p>
        </p:txBody>
      </p:sp>
      <p:sp>
        <p:nvSpPr>
          <p:cNvPr id="3" name="日付プレースホルダー 2"/>
          <p:cNvSpPr>
            <a:spLocks noGrp="1"/>
          </p:cNvSpPr>
          <p:nvPr>
            <p:ph type="dt" sz="half" idx="10"/>
          </p:nvPr>
        </p:nvSpPr>
        <p:spPr/>
        <p:txBody>
          <a:bodyPr/>
          <a:lstStyle/>
          <a:p>
            <a:fld id="{CDEF415F-8FA2-4D28-AD2B-CE8C2009EB96}"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116</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rmAutofit fontScale="92500" lnSpcReduction="1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smtClean="0"/>
              <a:t>第</a:t>
            </a:r>
            <a:r>
              <a:rPr lang="en-US" altLang="ja-JP" b="1" smtClean="0"/>
              <a:t>408</a:t>
            </a:r>
            <a:r>
              <a:rPr lang="ja-JP" altLang="en-US" b="1" smtClean="0"/>
              <a:t>条</a:t>
            </a:r>
            <a:r>
              <a:rPr lang="ja-JP" altLang="en-US" smtClean="0"/>
              <a:t>（選択権の移転）</a:t>
            </a:r>
            <a:endParaRPr lang="en-US" altLang="ja-JP" smtClean="0"/>
          </a:p>
          <a:p>
            <a:pPr lvl="1"/>
            <a:r>
              <a:rPr lang="ja-JP" altLang="en-US" smtClean="0"/>
              <a:t>債権が弁済期にある場合において，相手方から相当の期間を定めて催告をしても，選択権を有する当事者がその期間内に選択をしないときは，その選択権は，相手方に</a:t>
            </a:r>
            <a:r>
              <a:rPr lang="ja-JP" altLang="en-US" b="1" smtClean="0">
                <a:solidFill>
                  <a:srgbClr val="FF0000"/>
                </a:solidFill>
              </a:rPr>
              <a:t>移転</a:t>
            </a:r>
            <a:r>
              <a:rPr lang="ja-JP" altLang="en-US" smtClean="0"/>
              <a:t>する。</a:t>
            </a:r>
          </a:p>
          <a:p>
            <a:r>
              <a:rPr lang="ja-JP" altLang="en-US" b="1" smtClean="0"/>
              <a:t>第</a:t>
            </a:r>
            <a:r>
              <a:rPr lang="en-US" altLang="ja-JP" b="1" smtClean="0"/>
              <a:t>409</a:t>
            </a:r>
            <a:r>
              <a:rPr lang="ja-JP" altLang="en-US" b="1" smtClean="0"/>
              <a:t>条</a:t>
            </a:r>
            <a:r>
              <a:rPr lang="ja-JP" altLang="en-US" smtClean="0"/>
              <a:t>（第三者の選択権）</a:t>
            </a:r>
            <a:endParaRPr lang="en-US" altLang="ja-JP" smtClean="0"/>
          </a:p>
          <a:p>
            <a:pPr lvl="1"/>
            <a:r>
              <a:rPr lang="ja-JP" altLang="en-US" smtClean="0"/>
              <a:t>①第三者が選択をすべき場合には，その選択は，債権者又は債務者に対する意思表示によってする。</a:t>
            </a:r>
            <a:endParaRPr lang="en-US" altLang="ja-JP" smtClean="0"/>
          </a:p>
          <a:p>
            <a:pPr lvl="1"/>
            <a:r>
              <a:rPr lang="ja-JP" altLang="en-US" smtClean="0"/>
              <a:t>②前項に規定する場合において，第三者が選択をすることができず，又は選択をする意思を有しないときは，選択権は，債務者に</a:t>
            </a:r>
            <a:r>
              <a:rPr lang="ja-JP" altLang="en-US" b="1" smtClean="0">
                <a:solidFill>
                  <a:srgbClr val="FF0000"/>
                </a:solidFill>
              </a:rPr>
              <a:t>移転</a:t>
            </a:r>
            <a:r>
              <a:rPr lang="ja-JP" altLang="en-US" smtClean="0"/>
              <a:t>する。</a:t>
            </a:r>
          </a:p>
          <a:p>
            <a:pPr marL="0" indent="0">
              <a:buFont typeface="Wingdings" panose="05000000000000000000" pitchFamily="2" charset="2"/>
              <a:buNone/>
            </a:pPr>
            <a:endParaRPr lang="ja-JP" altLang="en-US" dirty="0"/>
          </a:p>
        </p:txBody>
      </p:sp>
    </p:spTree>
    <p:extLst>
      <p:ext uri="{BB962C8B-B14F-4D97-AF65-F5344CB8AC3E}">
        <p14:creationId xmlns:p14="http://schemas.microsoft.com/office/powerpoint/2010/main" val="117044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up)">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up)">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選択の特定</a:t>
            </a:r>
            <a:r>
              <a:rPr lang="ja-JP" altLang="en-US" sz="2800" dirty="0"/>
              <a:t>→</a:t>
            </a:r>
            <a:r>
              <a:rPr lang="en-US" altLang="ja-JP" sz="2800" dirty="0">
                <a:hlinkClick r:id="rId2" action="ppaction://hlinksldjump"/>
              </a:rPr>
              <a:t>Q4</a:t>
            </a:r>
            <a:endParaRPr kumimoji="1" lang="ja-JP" altLang="en-US" sz="2800" dirty="0"/>
          </a:p>
        </p:txBody>
      </p:sp>
      <p:sp>
        <p:nvSpPr>
          <p:cNvPr id="3" name="日付プレースホルダー 2"/>
          <p:cNvSpPr>
            <a:spLocks noGrp="1"/>
          </p:cNvSpPr>
          <p:nvPr>
            <p:ph type="dt" sz="half" idx="10"/>
          </p:nvPr>
        </p:nvSpPr>
        <p:spPr/>
        <p:txBody>
          <a:bodyPr/>
          <a:lstStyle/>
          <a:p>
            <a:fld id="{149E5E80-E072-4648-972E-F295EB158805}"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117</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smtClean="0"/>
              <a:t>第</a:t>
            </a:r>
            <a:r>
              <a:rPr lang="en-US" altLang="ja-JP" b="1" smtClean="0"/>
              <a:t>410</a:t>
            </a:r>
            <a:r>
              <a:rPr lang="ja-JP" altLang="en-US" b="1" smtClean="0"/>
              <a:t>条</a:t>
            </a:r>
            <a:r>
              <a:rPr lang="ja-JP" altLang="en-US" smtClean="0"/>
              <a:t>（不能による選択債権の特定）</a:t>
            </a:r>
            <a:endParaRPr lang="en-US" altLang="ja-JP" smtClean="0"/>
          </a:p>
          <a:p>
            <a:pPr lvl="1"/>
            <a:r>
              <a:rPr lang="ja-JP" altLang="en-US" smtClean="0"/>
              <a:t>①債権の目的である給付の中に，初めから不能であるもの又は後に至って不能となったものがあるときは，債権は，その</a:t>
            </a:r>
            <a:r>
              <a:rPr lang="ja-JP" altLang="en-US" b="1" smtClean="0">
                <a:solidFill>
                  <a:srgbClr val="FF0000"/>
                </a:solidFill>
              </a:rPr>
              <a:t>残存するもの</a:t>
            </a:r>
            <a:r>
              <a:rPr lang="ja-JP" altLang="en-US" smtClean="0"/>
              <a:t>について存在する。</a:t>
            </a:r>
            <a:endParaRPr lang="en-US" altLang="ja-JP" smtClean="0"/>
          </a:p>
          <a:p>
            <a:pPr lvl="1"/>
            <a:r>
              <a:rPr lang="ja-JP" altLang="en-US" smtClean="0"/>
              <a:t>②選択権を有しない当事者の過失によって給付が不能となったときは，前項の規定は，適用しない。</a:t>
            </a:r>
            <a:endParaRPr lang="ja-JP" altLang="en-US" dirty="0"/>
          </a:p>
        </p:txBody>
      </p:sp>
    </p:spTree>
    <p:extLst>
      <p:ext uri="{BB962C8B-B14F-4D97-AF65-F5344CB8AC3E}">
        <p14:creationId xmlns:p14="http://schemas.microsoft.com/office/powerpoint/2010/main" val="403332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選択の遡及効とその制限</a:t>
            </a:r>
            <a:r>
              <a:rPr lang="ja-JP" altLang="en-US" sz="2800" dirty="0"/>
              <a:t>→</a:t>
            </a:r>
            <a:r>
              <a:rPr lang="en-US" altLang="ja-JP" sz="2800" dirty="0">
                <a:hlinkClick r:id="rId2" action="ppaction://hlinksldjump"/>
              </a:rPr>
              <a:t>Q4</a:t>
            </a:r>
            <a:endParaRPr kumimoji="1" lang="ja-JP" altLang="en-US" sz="2800" dirty="0"/>
          </a:p>
        </p:txBody>
      </p:sp>
      <p:sp>
        <p:nvSpPr>
          <p:cNvPr id="3" name="日付プレースホルダー 2"/>
          <p:cNvSpPr>
            <a:spLocks noGrp="1"/>
          </p:cNvSpPr>
          <p:nvPr>
            <p:ph type="dt" sz="half" idx="10"/>
          </p:nvPr>
        </p:nvSpPr>
        <p:spPr/>
        <p:txBody>
          <a:bodyPr/>
          <a:lstStyle/>
          <a:p>
            <a:fld id="{23803653-3E32-4903-AF3F-8A4B27554BF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118</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b="1" smtClean="0"/>
              <a:t>第</a:t>
            </a:r>
            <a:r>
              <a:rPr lang="en-US" altLang="ja-JP" sz="2400" b="1" smtClean="0"/>
              <a:t>411</a:t>
            </a:r>
            <a:r>
              <a:rPr lang="ja-JP" altLang="en-US" sz="2400" b="1" smtClean="0"/>
              <a:t>条</a:t>
            </a:r>
            <a:r>
              <a:rPr lang="ja-JP" altLang="en-US" sz="2400" smtClean="0"/>
              <a:t>（選択の効力）</a:t>
            </a:r>
            <a:endParaRPr lang="en-US" altLang="ja-JP" sz="2400" smtClean="0"/>
          </a:p>
          <a:p>
            <a:pPr lvl="1"/>
            <a:r>
              <a:rPr lang="ja-JP" altLang="en-US" sz="2000" smtClean="0"/>
              <a:t>選択は，債権の発生の時にさかのぼってその効力を生ずる。ただし，第三者の権利を害することはできない。</a:t>
            </a:r>
            <a:endParaRPr lang="en-US" altLang="ja-JP" sz="2000" smtClean="0"/>
          </a:p>
          <a:p>
            <a:r>
              <a:rPr lang="ja-JP" altLang="en-US" sz="2400" b="1" smtClean="0"/>
              <a:t>第</a:t>
            </a:r>
            <a:r>
              <a:rPr lang="en-US" altLang="ja-JP" sz="2400" b="1" smtClean="0"/>
              <a:t>116</a:t>
            </a:r>
            <a:r>
              <a:rPr lang="ja-JP" altLang="en-US" sz="2400" b="1" smtClean="0"/>
              <a:t>条</a:t>
            </a:r>
            <a:r>
              <a:rPr lang="ja-JP" altLang="en-US" sz="2400" smtClean="0"/>
              <a:t>（無権代理行為の追認）</a:t>
            </a:r>
            <a:endParaRPr lang="en-US" altLang="ja-JP" sz="2400" smtClean="0"/>
          </a:p>
          <a:p>
            <a:pPr lvl="1"/>
            <a:r>
              <a:rPr lang="ja-JP" altLang="en-US" sz="2000" smtClean="0"/>
              <a:t>追認は，別段の意思表示がないときは，契約の時にさかのぼってその効力を生ずる。ただし，第三者の権利を害することはできない。</a:t>
            </a:r>
            <a:endParaRPr lang="en-US" altLang="ja-JP" sz="2000" smtClean="0"/>
          </a:p>
          <a:p>
            <a:r>
              <a:rPr lang="ja-JP" altLang="en-US" sz="2400" b="1" smtClean="0"/>
              <a:t>第</a:t>
            </a:r>
            <a:r>
              <a:rPr lang="en-US" altLang="ja-JP" sz="2400" b="1" smtClean="0"/>
              <a:t>784</a:t>
            </a:r>
            <a:r>
              <a:rPr lang="ja-JP" altLang="en-US" sz="2400" b="1" smtClean="0"/>
              <a:t>条</a:t>
            </a:r>
            <a:r>
              <a:rPr lang="ja-JP" altLang="en-US" sz="2400" smtClean="0"/>
              <a:t>（認知の効力）</a:t>
            </a:r>
            <a:endParaRPr lang="en-US" altLang="ja-JP" sz="2400" smtClean="0"/>
          </a:p>
          <a:p>
            <a:pPr lvl="1"/>
            <a:r>
              <a:rPr lang="ja-JP" altLang="en-US" sz="2000" smtClean="0"/>
              <a:t>認知は，出生の時にさかのぼってその効力を生ずる。ただし，第三者が既に取得した権利を害することはできない。</a:t>
            </a:r>
            <a:endParaRPr lang="en-US" altLang="ja-JP" sz="2000" smtClean="0"/>
          </a:p>
          <a:p>
            <a:r>
              <a:rPr lang="ja-JP" altLang="en-US" sz="2400" b="1" smtClean="0"/>
              <a:t>第</a:t>
            </a:r>
            <a:r>
              <a:rPr lang="en-US" altLang="ja-JP" sz="2400" b="1" smtClean="0"/>
              <a:t>909</a:t>
            </a:r>
            <a:r>
              <a:rPr lang="ja-JP" altLang="en-US" sz="2400" b="1" smtClean="0"/>
              <a:t>条</a:t>
            </a:r>
            <a:r>
              <a:rPr lang="ja-JP" altLang="en-US" sz="2400" smtClean="0"/>
              <a:t>（遺産の分割の効力）</a:t>
            </a:r>
            <a:endParaRPr lang="en-US" altLang="ja-JP" sz="2400" smtClean="0"/>
          </a:p>
          <a:p>
            <a:pPr lvl="1"/>
            <a:r>
              <a:rPr lang="ja-JP" altLang="en-US" sz="2000" smtClean="0"/>
              <a:t>遺産の分割は，相続開始の時にさかのぼってその効力を生ずる。ただし，第三者の権利を害することはできない。</a:t>
            </a:r>
            <a:endParaRPr lang="ja-JP" altLang="en-US" sz="2000" dirty="0"/>
          </a:p>
        </p:txBody>
      </p:sp>
    </p:spTree>
    <p:extLst>
      <p:ext uri="{BB962C8B-B14F-4D97-AF65-F5344CB8AC3E}">
        <p14:creationId xmlns:p14="http://schemas.microsoft.com/office/powerpoint/2010/main" val="416159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up)">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up)">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up)">
                                      <p:cBhvr>
                                        <p:cTn id="2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権利の主体の交代・変更・消滅</a:t>
            </a:r>
            <a:r>
              <a:rPr lang="en-US" altLang="ja-JP" dirty="0"/>
              <a:t/>
            </a:r>
            <a:br>
              <a:rPr lang="en-US" altLang="ja-JP" dirty="0"/>
            </a:br>
            <a:r>
              <a:rPr lang="ja-JP" altLang="en-US" sz="3600" dirty="0"/>
              <a:t>まとめ　</a:t>
            </a:r>
            <a:r>
              <a:rPr lang="ja-JP" altLang="en-US" sz="2700" dirty="0"/>
              <a:t>←</a:t>
            </a:r>
            <a:r>
              <a:rPr lang="ja-JP" altLang="en-US" sz="2700" dirty="0">
                <a:hlinkClick r:id="rId2" action="ppaction://hlinksldjump"/>
              </a:rPr>
              <a:t>選択権の移転</a:t>
            </a:r>
            <a:r>
              <a:rPr lang="ja-JP" altLang="en-US" sz="2700" dirty="0"/>
              <a:t>，</a:t>
            </a:r>
            <a:r>
              <a:rPr lang="ja-JP" altLang="en-US" sz="2700" dirty="0">
                <a:hlinkClick r:id="rId3" action="ppaction://hlinksldjump"/>
              </a:rPr>
              <a:t>法定</a:t>
            </a:r>
            <a:r>
              <a:rPr lang="ja-JP" altLang="en-US" sz="2700" dirty="0" smtClean="0">
                <a:hlinkClick r:id="rId3" action="ppaction://hlinksldjump"/>
              </a:rPr>
              <a:t>選択権</a:t>
            </a:r>
            <a:r>
              <a:rPr lang="ja-JP" altLang="en-US" sz="2700" dirty="0" smtClean="0"/>
              <a:t>　</a:t>
            </a:r>
            <a:r>
              <a:rPr lang="ja-JP" altLang="en-US" sz="3100" dirty="0"/>
              <a:t>→</a:t>
            </a:r>
            <a:r>
              <a:rPr lang="en-US" altLang="ja-JP" sz="3100" dirty="0">
                <a:hlinkClick r:id="rId4" action="ppaction://hlinksldjump"/>
              </a:rPr>
              <a:t>Q4</a:t>
            </a:r>
            <a:endParaRPr kumimoji="1" lang="ja-JP" altLang="en-US" sz="3100" dirty="0"/>
          </a:p>
        </p:txBody>
      </p:sp>
      <p:sp>
        <p:nvSpPr>
          <p:cNvPr id="3" name="日付プレースホルダー 2"/>
          <p:cNvSpPr>
            <a:spLocks noGrp="1"/>
          </p:cNvSpPr>
          <p:nvPr>
            <p:ph type="dt" sz="half" idx="10"/>
          </p:nvPr>
        </p:nvSpPr>
        <p:spPr/>
        <p:txBody>
          <a:bodyPr/>
          <a:lstStyle/>
          <a:p>
            <a:fld id="{69BDA9B0-DBFB-4D21-BBD5-57CA0DE8222A}"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119</a:t>
            </a:fld>
            <a:endParaRPr kumimoji="1" lang="ja-JP" altLang="en-US"/>
          </a:p>
        </p:txBody>
      </p:sp>
      <p:sp>
        <p:nvSpPr>
          <p:cNvPr id="6" name="テキスト プレースホルダー 6"/>
          <p:cNvSpPr txBox="1">
            <a:spLocks/>
          </p:cNvSpPr>
          <p:nvPr/>
        </p:nvSpPr>
        <p:spPr>
          <a:xfrm>
            <a:off x="395536" y="1412776"/>
            <a:ext cx="4680520"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制限能力者の取消権</a:t>
            </a:r>
            <a:endParaRPr lang="ja-JP" altLang="en-US" dirty="0"/>
          </a:p>
        </p:txBody>
      </p:sp>
      <p:sp>
        <p:nvSpPr>
          <p:cNvPr id="7" name="コンテンツ プレースホルダー 7"/>
          <p:cNvSpPr txBox="1">
            <a:spLocks/>
          </p:cNvSpPr>
          <p:nvPr/>
        </p:nvSpPr>
        <p:spPr>
          <a:xfrm>
            <a:off x="395536" y="1988840"/>
            <a:ext cx="4680520" cy="4104456"/>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400" b="1" smtClean="0"/>
              <a:t>第</a:t>
            </a:r>
            <a:r>
              <a:rPr lang="en-US" altLang="ja-JP" sz="1400" b="1" smtClean="0"/>
              <a:t>20</a:t>
            </a:r>
            <a:r>
              <a:rPr lang="ja-JP" altLang="en-US" sz="1400" b="1" smtClean="0"/>
              <a:t>条</a:t>
            </a:r>
            <a:r>
              <a:rPr lang="ja-JP" altLang="en-US" sz="1400" smtClean="0"/>
              <a:t>（制限行為能力者の相手方の催告権）</a:t>
            </a:r>
            <a:endParaRPr lang="en-US" altLang="ja-JP" sz="1400" smtClean="0"/>
          </a:p>
          <a:p>
            <a:pPr marL="177800" lvl="1" indent="-95250"/>
            <a:r>
              <a:rPr lang="ja-JP" altLang="en-US" sz="1200" smtClean="0"/>
              <a:t>①制限行為能力者の 相手方は，その制限行為能力者が行為能力者となった後，その者に対し，</a:t>
            </a:r>
            <a:r>
              <a:rPr lang="en-US" altLang="ja-JP" sz="1200" smtClean="0"/>
              <a:t>1</a:t>
            </a:r>
            <a:r>
              <a:rPr lang="ja-JP" altLang="en-US" sz="1200" smtClean="0"/>
              <a:t>箇月以上の期間を定めて，その 期間内にその取り消すことができる行為を追認するかどうかを確答すべき旨の催告をすることができる。この場合において，その者がその期間内に確答を発しな いときは，その行為を追認したものとみなす。</a:t>
            </a:r>
            <a:endParaRPr lang="en-US" altLang="ja-JP" sz="1200" smtClean="0"/>
          </a:p>
          <a:p>
            <a:pPr marL="177800" lvl="1" indent="-95250"/>
            <a:r>
              <a:rPr lang="ja-JP" altLang="en-US" sz="1200" smtClean="0"/>
              <a:t>②制限行為能力者の相手方が，制限行為能力者が行為能力者とならない間に，その法定代理人，保佐人又は補助人に対し，その権限内の行為について前項に規定する催告をした場合において，これらの者が同項の期間内に確答を発しないときも，同項後段と同様とする。</a:t>
            </a:r>
            <a:endParaRPr lang="en-US" altLang="ja-JP" sz="1200" smtClean="0"/>
          </a:p>
          <a:p>
            <a:pPr marL="177800" lvl="1" indent="-95250"/>
            <a:r>
              <a:rPr lang="ja-JP" altLang="en-US" sz="1200" smtClean="0"/>
              <a:t>③特別の方式を要する行為については，前</a:t>
            </a:r>
            <a:r>
              <a:rPr lang="en-US" altLang="ja-JP" sz="1200" smtClean="0"/>
              <a:t>2</a:t>
            </a:r>
            <a:r>
              <a:rPr lang="ja-JP" altLang="en-US" sz="1200" smtClean="0"/>
              <a:t>項の期間内にその方式を具備した旨の通知を発しないときは，その行為を取り消したものとみなす。</a:t>
            </a:r>
            <a:endParaRPr lang="en-US" altLang="ja-JP" sz="1200" smtClean="0"/>
          </a:p>
          <a:p>
            <a:pPr marL="177800" lvl="1" indent="-95250"/>
            <a:r>
              <a:rPr lang="ja-JP" altLang="en-US" sz="1200" smtClean="0"/>
              <a:t>④ 制限行為能力者の相手方は，被保佐人又は第</a:t>
            </a:r>
            <a:r>
              <a:rPr lang="en-US" altLang="ja-JP" sz="1200" smtClean="0"/>
              <a:t>17</a:t>
            </a:r>
            <a:r>
              <a:rPr lang="ja-JP" altLang="en-US" sz="1200" smtClean="0"/>
              <a:t>条第</a:t>
            </a:r>
            <a:r>
              <a:rPr lang="en-US" altLang="ja-JP" sz="1200" smtClean="0"/>
              <a:t>1</a:t>
            </a:r>
            <a:r>
              <a:rPr lang="ja-JP" altLang="en-US" sz="1200" smtClean="0"/>
              <a:t>項の審判</a:t>
            </a:r>
            <a:r>
              <a:rPr lang="en-US" altLang="ja-JP" sz="1200" smtClean="0"/>
              <a:t>〔</a:t>
            </a:r>
            <a:r>
              <a:rPr lang="ja-JP" altLang="en-US" sz="1200" smtClean="0"/>
              <a:t>補助人の同意を要する旨の審判</a:t>
            </a:r>
            <a:r>
              <a:rPr lang="en-US" altLang="ja-JP" sz="1200" smtClean="0"/>
              <a:t>〕</a:t>
            </a:r>
            <a:r>
              <a:rPr lang="ja-JP" altLang="en-US" sz="1200" smtClean="0"/>
              <a:t>を受けた被補助人に対しては，第</a:t>
            </a:r>
            <a:r>
              <a:rPr lang="en-US" altLang="ja-JP" sz="1200" smtClean="0"/>
              <a:t>1</a:t>
            </a:r>
            <a:r>
              <a:rPr lang="ja-JP" altLang="en-US" sz="1200" smtClean="0"/>
              <a:t>項の期間内にその保佐人 又は補助人の追認を得るべき旨の催告をすることができる。この場合において，その被保佐人又は被補助人がその期間内にその追認を得た旨の通知を発しないと きは，その行為を取り消したものとみなす。</a:t>
            </a:r>
            <a:endParaRPr lang="ja-JP" altLang="en-US" sz="1200" dirty="0"/>
          </a:p>
        </p:txBody>
      </p:sp>
      <p:sp>
        <p:nvSpPr>
          <p:cNvPr id="8" name="テキスト プレースホルダー 8"/>
          <p:cNvSpPr txBox="1">
            <a:spLocks/>
          </p:cNvSpPr>
          <p:nvPr/>
        </p:nvSpPr>
        <p:spPr>
          <a:xfrm>
            <a:off x="5364088" y="1412776"/>
            <a:ext cx="3322712"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契約締結権限</a:t>
            </a:r>
            <a:endParaRPr lang="ja-JP" altLang="en-US" dirty="0"/>
          </a:p>
        </p:txBody>
      </p:sp>
      <p:sp>
        <p:nvSpPr>
          <p:cNvPr id="9" name="コンテンツ プレースホルダー 9"/>
          <p:cNvSpPr txBox="1">
            <a:spLocks/>
          </p:cNvSpPr>
          <p:nvPr/>
        </p:nvSpPr>
        <p:spPr>
          <a:xfrm>
            <a:off x="5364088" y="1988840"/>
            <a:ext cx="3322712" cy="4104456"/>
          </a:xfrm>
          <a:prstGeom prst="rect">
            <a:avLst/>
          </a:prstGeom>
        </p:spPr>
        <p:txBody>
          <a:bodyPr>
            <a:normAutofit lnSpcReduction="1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73050" indent="-273050"/>
            <a:r>
              <a:rPr lang="ja-JP" altLang="en-US" sz="1600" b="1" smtClean="0"/>
              <a:t>第</a:t>
            </a:r>
            <a:r>
              <a:rPr lang="en-US" altLang="ja-JP" sz="1600" b="1" smtClean="0"/>
              <a:t>528</a:t>
            </a:r>
            <a:r>
              <a:rPr lang="ja-JP" altLang="en-US" sz="1600" b="1" smtClean="0"/>
              <a:t>条</a:t>
            </a:r>
            <a:r>
              <a:rPr lang="ja-JP" altLang="en-US" sz="1600" smtClean="0"/>
              <a:t>（申込みに変更を加えた承諾）</a:t>
            </a:r>
            <a:endParaRPr lang="en-US" altLang="ja-JP" sz="1600" smtClean="0"/>
          </a:p>
          <a:p>
            <a:pPr marL="355600" lvl="1" indent="-177800"/>
            <a:r>
              <a:rPr lang="ja-JP" altLang="en-US" sz="1400" smtClean="0"/>
              <a:t>承諾者が，申込みに条件を付し，その他変更を加えてこれを承諾したときは，その申込みの拒絶とともに新たな申込みをしたものとみなす。</a:t>
            </a:r>
            <a:endParaRPr lang="en-US" altLang="ja-JP" sz="1400" b="1" smtClean="0"/>
          </a:p>
          <a:p>
            <a:pPr marL="273050" indent="-273050"/>
            <a:r>
              <a:rPr lang="ja-JP" altLang="en-US" sz="1600" b="1" smtClean="0"/>
              <a:t>第</a:t>
            </a:r>
            <a:r>
              <a:rPr lang="en-US" altLang="ja-JP" sz="1600" b="1" smtClean="0"/>
              <a:t>556</a:t>
            </a:r>
            <a:r>
              <a:rPr lang="ja-JP" altLang="en-US" sz="1600" b="1" smtClean="0"/>
              <a:t>条</a:t>
            </a:r>
            <a:r>
              <a:rPr lang="ja-JP" altLang="en-US" sz="1600" smtClean="0"/>
              <a:t>（売買の一方の予約）</a:t>
            </a:r>
            <a:endParaRPr lang="en-US" altLang="ja-JP" sz="1600" smtClean="0"/>
          </a:p>
          <a:p>
            <a:pPr marL="355600" lvl="1" indent="-177800"/>
            <a:r>
              <a:rPr lang="ja-JP" altLang="en-US" sz="1400" smtClean="0"/>
              <a:t>①売買の一方の予約は，相手方が売買を完結する意思を表示した時から，売買の効力を生ずる。</a:t>
            </a:r>
            <a:endParaRPr lang="en-US" altLang="ja-JP" sz="1400" smtClean="0"/>
          </a:p>
          <a:p>
            <a:pPr marL="355600" lvl="1" indent="-177800"/>
            <a:r>
              <a:rPr lang="ja-JP" altLang="en-US" sz="1400" smtClean="0"/>
              <a:t>② 前項の意思表示について期間を定めなかったときは，予約者は，相手方に対し，相当の期間を定めて，その期間内に売買を完結するかどうかを確答すべき旨の催 告をすることができる。この場合において，相手方がその期間内に確答をしないときは，売買の一方の予約は，その効力を失う。</a:t>
            </a:r>
            <a:endParaRPr lang="ja-JP" altLang="en-US" sz="1400" dirty="0"/>
          </a:p>
        </p:txBody>
      </p:sp>
    </p:spTree>
    <p:extLst>
      <p:ext uri="{BB962C8B-B14F-4D97-AF65-F5344CB8AC3E}">
        <p14:creationId xmlns:p14="http://schemas.microsoft.com/office/powerpoint/2010/main" val="35525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wipe(up)">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up)">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ja-JP" altLang="en-US" dirty="0" smtClean="0"/>
              <a:t>法学部で何を学ぶのか（</a:t>
            </a:r>
            <a:r>
              <a:rPr kumimoji="1" lang="en-US" altLang="ja-JP" dirty="0" smtClean="0"/>
              <a:t>1/2</a:t>
            </a:r>
            <a:r>
              <a:rPr kumimoji="1" lang="ja-JP" altLang="en-US" dirty="0" smtClean="0"/>
              <a:t>）</a:t>
            </a:r>
            <a:r>
              <a:rPr kumimoji="1" lang="en-US" altLang="ja-JP" dirty="0" smtClean="0"/>
              <a:t/>
            </a:r>
            <a:br>
              <a:rPr kumimoji="1" lang="en-US" altLang="ja-JP" dirty="0" smtClean="0"/>
            </a:br>
            <a:r>
              <a:rPr lang="ja-JP" altLang="en-US" sz="3600" dirty="0"/>
              <a:t>一般システム</a:t>
            </a:r>
            <a:r>
              <a:rPr lang="ja-JP" altLang="en-US" sz="3600" dirty="0" smtClean="0"/>
              <a:t>と大学教育の共通点</a:t>
            </a:r>
            <a:endParaRPr kumimoji="1" lang="ja-JP" altLang="en-US" sz="3600" dirty="0"/>
          </a:p>
        </p:txBody>
      </p:sp>
      <p:sp>
        <p:nvSpPr>
          <p:cNvPr id="5" name="日付プレースホルダー 4"/>
          <p:cNvSpPr>
            <a:spLocks noGrp="1"/>
          </p:cNvSpPr>
          <p:nvPr>
            <p:ph type="dt" sz="half" idx="10"/>
          </p:nvPr>
        </p:nvSpPr>
        <p:spPr/>
        <p:txBody>
          <a:bodyPr/>
          <a:lstStyle/>
          <a:p>
            <a:fld id="{5E78D558-CAD2-4AF5-B3D0-B7CF447BB3DA}"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9" name="正方形/長方形 8"/>
          <p:cNvSpPr/>
          <p:nvPr/>
        </p:nvSpPr>
        <p:spPr>
          <a:xfrm>
            <a:off x="3414172" y="1916832"/>
            <a:ext cx="2309956" cy="127566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b="1" dirty="0" smtClean="0"/>
              <a:t>システム</a:t>
            </a:r>
            <a:endParaRPr kumimoji="1" lang="en-US" altLang="ja-JP" b="1" dirty="0" smtClean="0"/>
          </a:p>
          <a:p>
            <a:pPr algn="ctr"/>
            <a:r>
              <a:rPr lang="ja-JP" altLang="en-US" b="1" dirty="0" smtClean="0"/>
              <a:t>（付加価値の生成）</a:t>
            </a:r>
            <a:endParaRPr lang="en-US" altLang="ja-JP" b="1" dirty="0" smtClean="0"/>
          </a:p>
          <a:p>
            <a:pPr algn="ctr"/>
            <a:r>
              <a:rPr kumimoji="1" lang="ja-JP" altLang="en-US" b="1" dirty="0"/>
              <a:t>技術革新</a:t>
            </a:r>
          </a:p>
        </p:txBody>
      </p:sp>
      <p:sp>
        <p:nvSpPr>
          <p:cNvPr id="10" name="右矢印 9"/>
          <p:cNvSpPr/>
          <p:nvPr/>
        </p:nvSpPr>
        <p:spPr>
          <a:xfrm>
            <a:off x="1974012" y="2261463"/>
            <a:ext cx="1440160"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t>インプット</a:t>
            </a:r>
            <a:endParaRPr kumimoji="1" lang="ja-JP" altLang="en-US" b="1" dirty="0"/>
          </a:p>
        </p:txBody>
      </p:sp>
      <p:sp>
        <p:nvSpPr>
          <p:cNvPr id="11" name="右矢印 10"/>
          <p:cNvSpPr/>
          <p:nvPr/>
        </p:nvSpPr>
        <p:spPr>
          <a:xfrm>
            <a:off x="5724128" y="2261463"/>
            <a:ext cx="1440160" cy="58640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アウトプット</a:t>
            </a:r>
            <a:endParaRPr kumimoji="1" lang="ja-JP" altLang="en-US" b="1" dirty="0"/>
          </a:p>
        </p:txBody>
      </p:sp>
      <p:sp>
        <p:nvSpPr>
          <p:cNvPr id="12" name="円/楕円 11"/>
          <p:cNvSpPr/>
          <p:nvPr/>
        </p:nvSpPr>
        <p:spPr>
          <a:xfrm>
            <a:off x="1065312" y="2097465"/>
            <a:ext cx="914400"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smtClean="0"/>
              <a:t>素材</a:t>
            </a:r>
            <a:endParaRPr kumimoji="1" lang="ja-JP" altLang="en-US" b="1" dirty="0"/>
          </a:p>
        </p:txBody>
      </p:sp>
      <p:sp>
        <p:nvSpPr>
          <p:cNvPr id="13" name="円/楕円 12"/>
          <p:cNvSpPr/>
          <p:nvPr/>
        </p:nvSpPr>
        <p:spPr>
          <a:xfrm>
            <a:off x="7164288" y="2097465"/>
            <a:ext cx="1296144"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t>完成型</a:t>
            </a:r>
            <a:endParaRPr kumimoji="1" lang="ja-JP" altLang="en-US" b="1" dirty="0"/>
          </a:p>
        </p:txBody>
      </p:sp>
      <p:sp>
        <p:nvSpPr>
          <p:cNvPr id="14" name="正方形/長方形 13"/>
          <p:cNvSpPr/>
          <p:nvPr/>
        </p:nvSpPr>
        <p:spPr>
          <a:xfrm>
            <a:off x="3414172" y="3753649"/>
            <a:ext cx="2309956" cy="127566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b="1" dirty="0" smtClean="0"/>
              <a:t>大学教育</a:t>
            </a:r>
            <a:endParaRPr lang="en-US" altLang="ja-JP" b="1" dirty="0" smtClean="0"/>
          </a:p>
          <a:p>
            <a:pPr algn="ctr"/>
            <a:r>
              <a:rPr lang="ja-JP" altLang="en-US" b="1" dirty="0" smtClean="0"/>
              <a:t>（学力の向上）</a:t>
            </a:r>
            <a:endParaRPr lang="en-US" altLang="ja-JP" b="1" dirty="0" smtClean="0"/>
          </a:p>
          <a:p>
            <a:pPr algn="ctr"/>
            <a:r>
              <a:rPr kumimoji="1" lang="ja-JP" altLang="en-US" b="1" dirty="0" smtClean="0"/>
              <a:t>教育改革・切磋琢磨</a:t>
            </a:r>
            <a:endParaRPr kumimoji="1" lang="ja-JP" altLang="en-US" b="1" dirty="0"/>
          </a:p>
        </p:txBody>
      </p:sp>
      <p:sp>
        <p:nvSpPr>
          <p:cNvPr id="15" name="右矢印 14"/>
          <p:cNvSpPr/>
          <p:nvPr/>
        </p:nvSpPr>
        <p:spPr>
          <a:xfrm>
            <a:off x="1974012" y="4098280"/>
            <a:ext cx="1440160"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t>インプット</a:t>
            </a:r>
            <a:endParaRPr kumimoji="1" lang="ja-JP" altLang="en-US" b="1" dirty="0"/>
          </a:p>
        </p:txBody>
      </p:sp>
      <p:sp>
        <p:nvSpPr>
          <p:cNvPr id="16" name="右矢印 15"/>
          <p:cNvSpPr/>
          <p:nvPr/>
        </p:nvSpPr>
        <p:spPr>
          <a:xfrm>
            <a:off x="5724128" y="4098280"/>
            <a:ext cx="1440160" cy="58640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アウトプット</a:t>
            </a:r>
            <a:endParaRPr kumimoji="1" lang="ja-JP" altLang="en-US" b="1" dirty="0"/>
          </a:p>
        </p:txBody>
      </p:sp>
      <p:sp>
        <p:nvSpPr>
          <p:cNvPr id="17" name="円/楕円 16"/>
          <p:cNvSpPr/>
          <p:nvPr/>
        </p:nvSpPr>
        <p:spPr>
          <a:xfrm>
            <a:off x="1065312" y="3934282"/>
            <a:ext cx="914400"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smtClean="0"/>
              <a:t>学生</a:t>
            </a:r>
            <a:endParaRPr kumimoji="1" lang="ja-JP" altLang="en-US" b="1" dirty="0"/>
          </a:p>
        </p:txBody>
      </p:sp>
      <p:sp>
        <p:nvSpPr>
          <p:cNvPr id="18" name="円/楕円 17"/>
          <p:cNvSpPr/>
          <p:nvPr/>
        </p:nvSpPr>
        <p:spPr>
          <a:xfrm>
            <a:off x="7164288" y="3934282"/>
            <a:ext cx="1296144"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smtClean="0"/>
              <a:t>社会人</a:t>
            </a:r>
            <a:endParaRPr kumimoji="1" lang="ja-JP" altLang="en-US" b="1" dirty="0"/>
          </a:p>
        </p:txBody>
      </p:sp>
      <p:sp>
        <p:nvSpPr>
          <p:cNvPr id="19" name="上矢印吹き出し 18"/>
          <p:cNvSpPr/>
          <p:nvPr/>
        </p:nvSpPr>
        <p:spPr>
          <a:xfrm>
            <a:off x="2027716" y="4572116"/>
            <a:ext cx="1106424" cy="914400"/>
          </a:xfrm>
          <a:prstGeom prst="up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t>入学選抜</a:t>
            </a:r>
            <a:endParaRPr kumimoji="1" lang="ja-JP" altLang="en-US" b="1" dirty="0"/>
          </a:p>
        </p:txBody>
      </p:sp>
      <p:sp>
        <p:nvSpPr>
          <p:cNvPr id="20" name="上矢印吹き出し 19"/>
          <p:cNvSpPr/>
          <p:nvPr/>
        </p:nvSpPr>
        <p:spPr>
          <a:xfrm>
            <a:off x="5890996" y="4572116"/>
            <a:ext cx="1106424" cy="914400"/>
          </a:xfrm>
          <a:prstGeom prst="up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smtClean="0"/>
              <a:t>修了</a:t>
            </a:r>
            <a:r>
              <a:rPr lang="ja-JP" altLang="en-US" b="1" dirty="0"/>
              <a:t>認定</a:t>
            </a:r>
            <a:endParaRPr kumimoji="1" lang="ja-JP" altLang="en-US" b="1" dirty="0"/>
          </a:p>
        </p:txBody>
      </p:sp>
      <p:sp>
        <p:nvSpPr>
          <p:cNvPr id="21" name="上矢印吹き出し 20"/>
          <p:cNvSpPr/>
          <p:nvPr/>
        </p:nvSpPr>
        <p:spPr>
          <a:xfrm>
            <a:off x="3902614" y="5029316"/>
            <a:ext cx="1338773" cy="1063980"/>
          </a:xfrm>
          <a:prstGeom prst="up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b="1" dirty="0" smtClean="0"/>
              <a:t>自学・自習</a:t>
            </a:r>
            <a:r>
              <a:rPr kumimoji="1" lang="en-US" altLang="ja-JP" b="1" dirty="0" smtClean="0"/>
              <a:t/>
            </a:r>
            <a:br>
              <a:rPr kumimoji="1" lang="en-US" altLang="ja-JP" b="1" dirty="0" smtClean="0"/>
            </a:br>
            <a:r>
              <a:rPr kumimoji="1" lang="ja-JP" altLang="en-US" b="1" dirty="0" smtClean="0"/>
              <a:t>反転授業</a:t>
            </a:r>
            <a:endParaRPr kumimoji="1" lang="ja-JP" altLang="en-US" b="1" dirty="0"/>
          </a:p>
        </p:txBody>
      </p:sp>
    </p:spTree>
    <p:extLst>
      <p:ext uri="{BB962C8B-B14F-4D97-AF65-F5344CB8AC3E}">
        <p14:creationId xmlns:p14="http://schemas.microsoft.com/office/powerpoint/2010/main" val="306579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left)">
                                      <p:cBhvr>
                                        <p:cTn id="7" dur="500"/>
                                        <p:tgtEl>
                                          <p:spTgt spid="1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250"/>
                                  </p:stCondLst>
                                  <p:childTnLst>
                                    <p:set>
                                      <p:cBhvr>
                                        <p:cTn id="15" dur="1" fill="hold">
                                          <p:stCondLst>
                                            <p:cond delay="0"/>
                                          </p:stCondLst>
                                        </p:cTn>
                                        <p:tgtEl>
                                          <p:spTgt spid="10">
                                            <p:bg/>
                                          </p:spTgt>
                                        </p:tgtEl>
                                        <p:attrNameLst>
                                          <p:attrName>style.visibility</p:attrName>
                                        </p:attrNameLst>
                                      </p:cBhvr>
                                      <p:to>
                                        <p:strVal val="visible"/>
                                      </p:to>
                                    </p:set>
                                    <p:animEffect transition="in" filter="wipe(left)">
                                      <p:cBhvr>
                                        <p:cTn id="16" dur="500"/>
                                        <p:tgtEl>
                                          <p:spTgt spid="10">
                                            <p:bg/>
                                          </p:spTgt>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1250"/>
                            </p:stCondLst>
                            <p:childTnLst>
                              <p:par>
                                <p:cTn id="21" presetID="22" presetClass="entr" presetSubtype="8" fill="hold" grpId="0" nodeType="afterEffect">
                                  <p:stCondLst>
                                    <p:cond delay="250"/>
                                  </p:stCondLst>
                                  <p:childTnLst>
                                    <p:set>
                                      <p:cBhvr>
                                        <p:cTn id="22" dur="1" fill="hold">
                                          <p:stCondLst>
                                            <p:cond delay="0"/>
                                          </p:stCondLst>
                                        </p:cTn>
                                        <p:tgtEl>
                                          <p:spTgt spid="9">
                                            <p:bg/>
                                          </p:spTgt>
                                        </p:tgtEl>
                                        <p:attrNameLst>
                                          <p:attrName>style.visibility</p:attrName>
                                        </p:attrNameLst>
                                      </p:cBhvr>
                                      <p:to>
                                        <p:strVal val="visible"/>
                                      </p:to>
                                    </p:set>
                                    <p:animEffect transition="in" filter="wipe(left)">
                                      <p:cBhvr>
                                        <p:cTn id="23" dur="500"/>
                                        <p:tgtEl>
                                          <p:spTgt spid="9">
                                            <p:bg/>
                                          </p:spTgt>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par>
                          <p:cTn id="27" fill="hold">
                            <p:stCondLst>
                              <p:cond delay="2000"/>
                            </p:stCondLst>
                            <p:childTnLst>
                              <p:par>
                                <p:cTn id="28" presetID="22" presetClass="entr" presetSubtype="8" fill="hold" grpId="0" nodeType="afterEffect">
                                  <p:stCondLst>
                                    <p:cond delay="25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left)">
                                      <p:cBhvr>
                                        <p:cTn id="30" dur="500"/>
                                        <p:tgtEl>
                                          <p:spTgt spid="9">
                                            <p:txEl>
                                              <p:pRg st="1" end="1"/>
                                            </p:txEl>
                                          </p:spTgt>
                                        </p:tgtEl>
                                      </p:cBhvr>
                                    </p:animEffect>
                                  </p:childTnLst>
                                </p:cTn>
                              </p:par>
                            </p:childTnLst>
                          </p:cTn>
                        </p:par>
                        <p:par>
                          <p:cTn id="31" fill="hold">
                            <p:stCondLst>
                              <p:cond delay="2750"/>
                            </p:stCondLst>
                            <p:childTnLst>
                              <p:par>
                                <p:cTn id="32" presetID="22" presetClass="entr" presetSubtype="8" fill="hold" grpId="0" nodeType="afterEffect">
                                  <p:stCondLst>
                                    <p:cond delay="25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wipe(left)">
                                      <p:cBhvr>
                                        <p:cTn id="34" dur="500"/>
                                        <p:tgtEl>
                                          <p:spTgt spid="9">
                                            <p:txEl>
                                              <p:pRg st="2" end="2"/>
                                            </p:txEl>
                                          </p:spTgt>
                                        </p:tgtEl>
                                      </p:cBhvr>
                                    </p:animEffect>
                                  </p:childTnLst>
                                </p:cTn>
                              </p:par>
                            </p:childTnLst>
                          </p:cTn>
                        </p:par>
                        <p:par>
                          <p:cTn id="35" fill="hold">
                            <p:stCondLst>
                              <p:cond delay="3500"/>
                            </p:stCondLst>
                            <p:childTnLst>
                              <p:par>
                                <p:cTn id="36" presetID="22" presetClass="entr" presetSubtype="8" fill="hold" grpId="0" nodeType="afterEffect">
                                  <p:stCondLst>
                                    <p:cond delay="250"/>
                                  </p:stCondLst>
                                  <p:childTnLst>
                                    <p:set>
                                      <p:cBhvr>
                                        <p:cTn id="37" dur="1" fill="hold">
                                          <p:stCondLst>
                                            <p:cond delay="0"/>
                                          </p:stCondLst>
                                        </p:cTn>
                                        <p:tgtEl>
                                          <p:spTgt spid="11">
                                            <p:bg/>
                                          </p:spTgt>
                                        </p:tgtEl>
                                        <p:attrNameLst>
                                          <p:attrName>style.visibility</p:attrName>
                                        </p:attrNameLst>
                                      </p:cBhvr>
                                      <p:to>
                                        <p:strVal val="visible"/>
                                      </p:to>
                                    </p:set>
                                    <p:animEffect transition="in" filter="wipe(left)">
                                      <p:cBhvr>
                                        <p:cTn id="38" dur="500"/>
                                        <p:tgtEl>
                                          <p:spTgt spid="11">
                                            <p:bg/>
                                          </p:spTgt>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childTnLst>
                          </p:cTn>
                        </p:par>
                        <p:par>
                          <p:cTn id="42" fill="hold">
                            <p:stCondLst>
                              <p:cond delay="4250"/>
                            </p:stCondLst>
                            <p:childTnLst>
                              <p:par>
                                <p:cTn id="43" presetID="22" presetClass="entr" presetSubtype="8" fill="hold" grpId="0" nodeType="afterEffect">
                                  <p:stCondLst>
                                    <p:cond delay="250"/>
                                  </p:stCondLst>
                                  <p:childTnLst>
                                    <p:set>
                                      <p:cBhvr>
                                        <p:cTn id="44" dur="1" fill="hold">
                                          <p:stCondLst>
                                            <p:cond delay="0"/>
                                          </p:stCondLst>
                                        </p:cTn>
                                        <p:tgtEl>
                                          <p:spTgt spid="13">
                                            <p:bg/>
                                          </p:spTgt>
                                        </p:tgtEl>
                                        <p:attrNameLst>
                                          <p:attrName>style.visibility</p:attrName>
                                        </p:attrNameLst>
                                      </p:cBhvr>
                                      <p:to>
                                        <p:strVal val="visible"/>
                                      </p:to>
                                    </p:set>
                                    <p:animEffect transition="in" filter="wipe(left)">
                                      <p:cBhvr>
                                        <p:cTn id="45" dur="500"/>
                                        <p:tgtEl>
                                          <p:spTgt spid="13">
                                            <p:bg/>
                                          </p:spTgt>
                                        </p:tgtEl>
                                      </p:cBhvr>
                                    </p:animEffect>
                                  </p:childTnLst>
                                </p:cTn>
                              </p:par>
                              <p:par>
                                <p:cTn id="46" presetID="22" presetClass="entr" presetSubtype="8" fill="hold" grpId="0" nodeType="withEffect">
                                  <p:stCondLst>
                                    <p:cond delay="25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7">
                                            <p:bg/>
                                          </p:spTgt>
                                        </p:tgtEl>
                                        <p:attrNameLst>
                                          <p:attrName>style.visibility</p:attrName>
                                        </p:attrNameLst>
                                      </p:cBhvr>
                                      <p:to>
                                        <p:strVal val="visible"/>
                                      </p:to>
                                    </p:set>
                                    <p:animEffect transition="in" filter="wipe(left)">
                                      <p:cBhvr>
                                        <p:cTn id="53" dur="500"/>
                                        <p:tgtEl>
                                          <p:spTgt spid="17">
                                            <p:bg/>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wipe(left)">
                                      <p:cBhvr>
                                        <p:cTn id="56" dur="500"/>
                                        <p:tgtEl>
                                          <p:spTgt spid="17">
                                            <p:txEl>
                                              <p:pRg st="0" end="0"/>
                                            </p:txEl>
                                          </p:spTgt>
                                        </p:tgtEl>
                                      </p:cBhvr>
                                    </p:animEffect>
                                  </p:childTnLst>
                                </p:cTn>
                              </p:par>
                            </p:childTnLst>
                          </p:cTn>
                        </p:par>
                        <p:par>
                          <p:cTn id="57" fill="hold">
                            <p:stCondLst>
                              <p:cond delay="500"/>
                            </p:stCondLst>
                            <p:childTnLst>
                              <p:par>
                                <p:cTn id="58" presetID="22" presetClass="entr" presetSubtype="8" fill="hold" grpId="0" nodeType="afterEffect">
                                  <p:stCondLst>
                                    <p:cond delay="250"/>
                                  </p:stCondLst>
                                  <p:childTnLst>
                                    <p:set>
                                      <p:cBhvr>
                                        <p:cTn id="59" dur="1" fill="hold">
                                          <p:stCondLst>
                                            <p:cond delay="0"/>
                                          </p:stCondLst>
                                        </p:cTn>
                                        <p:tgtEl>
                                          <p:spTgt spid="15">
                                            <p:bg/>
                                          </p:spTgt>
                                        </p:tgtEl>
                                        <p:attrNameLst>
                                          <p:attrName>style.visibility</p:attrName>
                                        </p:attrNameLst>
                                      </p:cBhvr>
                                      <p:to>
                                        <p:strVal val="visible"/>
                                      </p:to>
                                    </p:set>
                                    <p:animEffect transition="in" filter="wipe(left)">
                                      <p:cBhvr>
                                        <p:cTn id="60" dur="500"/>
                                        <p:tgtEl>
                                          <p:spTgt spid="15">
                                            <p:bg/>
                                          </p:spTgt>
                                        </p:tgtEl>
                                      </p:cBhvr>
                                    </p:animEffect>
                                  </p:childTnLst>
                                </p:cTn>
                              </p:par>
                              <p:par>
                                <p:cTn id="61" presetID="22" presetClass="entr" presetSubtype="8" fill="hold" grpId="0" nodeType="withEffect">
                                  <p:stCondLst>
                                    <p:cond delay="250"/>
                                  </p:stCondLst>
                                  <p:childTnLst>
                                    <p:set>
                                      <p:cBhvr>
                                        <p:cTn id="62" dur="1" fill="hold">
                                          <p:stCondLst>
                                            <p:cond delay="0"/>
                                          </p:stCondLst>
                                        </p:cTn>
                                        <p:tgtEl>
                                          <p:spTgt spid="15">
                                            <p:txEl>
                                              <p:pRg st="0" end="0"/>
                                            </p:txEl>
                                          </p:spTgt>
                                        </p:tgtEl>
                                        <p:attrNameLst>
                                          <p:attrName>style.visibility</p:attrName>
                                        </p:attrNameLst>
                                      </p:cBhvr>
                                      <p:to>
                                        <p:strVal val="visible"/>
                                      </p:to>
                                    </p:set>
                                    <p:animEffect transition="in" filter="wipe(left)">
                                      <p:cBhvr>
                                        <p:cTn id="63" dur="500"/>
                                        <p:tgtEl>
                                          <p:spTgt spid="15">
                                            <p:txEl>
                                              <p:pRg st="0" end="0"/>
                                            </p:txEl>
                                          </p:spTgt>
                                        </p:tgtEl>
                                      </p:cBhvr>
                                    </p:animEffect>
                                  </p:childTnLst>
                                </p:cTn>
                              </p:par>
                            </p:childTnLst>
                          </p:cTn>
                        </p:par>
                        <p:par>
                          <p:cTn id="64" fill="hold">
                            <p:stCondLst>
                              <p:cond delay="1250"/>
                            </p:stCondLst>
                            <p:childTnLst>
                              <p:par>
                                <p:cTn id="65" presetID="22" presetClass="entr" presetSubtype="8" fill="hold" grpId="0" nodeType="afterEffect">
                                  <p:stCondLst>
                                    <p:cond delay="250"/>
                                  </p:stCondLst>
                                  <p:childTnLst>
                                    <p:set>
                                      <p:cBhvr>
                                        <p:cTn id="66" dur="1" fill="hold">
                                          <p:stCondLst>
                                            <p:cond delay="0"/>
                                          </p:stCondLst>
                                        </p:cTn>
                                        <p:tgtEl>
                                          <p:spTgt spid="14">
                                            <p:bg/>
                                          </p:spTgt>
                                        </p:tgtEl>
                                        <p:attrNameLst>
                                          <p:attrName>style.visibility</p:attrName>
                                        </p:attrNameLst>
                                      </p:cBhvr>
                                      <p:to>
                                        <p:strVal val="visible"/>
                                      </p:to>
                                    </p:set>
                                    <p:animEffect transition="in" filter="wipe(left)">
                                      <p:cBhvr>
                                        <p:cTn id="67" dur="500"/>
                                        <p:tgtEl>
                                          <p:spTgt spid="14">
                                            <p:bg/>
                                          </p:spTgt>
                                        </p:tgtEl>
                                      </p:cBhvr>
                                    </p:animEffect>
                                  </p:childTnLst>
                                </p:cTn>
                              </p:par>
                              <p:par>
                                <p:cTn id="68" presetID="22" presetClass="entr" presetSubtype="8" fill="hold" grpId="0" nodeType="withEffect">
                                  <p:stCondLst>
                                    <p:cond delay="25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wipe(left)">
                                      <p:cBhvr>
                                        <p:cTn id="70" dur="500"/>
                                        <p:tgtEl>
                                          <p:spTgt spid="14">
                                            <p:txEl>
                                              <p:pRg st="0" end="0"/>
                                            </p:txEl>
                                          </p:spTgt>
                                        </p:tgtEl>
                                      </p:cBhvr>
                                    </p:animEffect>
                                  </p:childTnLst>
                                </p:cTn>
                              </p:par>
                            </p:childTnLst>
                          </p:cTn>
                        </p:par>
                        <p:par>
                          <p:cTn id="71" fill="hold">
                            <p:stCondLst>
                              <p:cond delay="2000"/>
                            </p:stCondLst>
                            <p:childTnLst>
                              <p:par>
                                <p:cTn id="72" presetID="22" presetClass="entr" presetSubtype="8" fill="hold" grpId="0" nodeType="afterEffect">
                                  <p:stCondLst>
                                    <p:cond delay="250"/>
                                  </p:stCondLst>
                                  <p:childTnLst>
                                    <p:set>
                                      <p:cBhvr>
                                        <p:cTn id="73" dur="1" fill="hold">
                                          <p:stCondLst>
                                            <p:cond delay="0"/>
                                          </p:stCondLst>
                                        </p:cTn>
                                        <p:tgtEl>
                                          <p:spTgt spid="14">
                                            <p:txEl>
                                              <p:pRg st="1" end="1"/>
                                            </p:txEl>
                                          </p:spTgt>
                                        </p:tgtEl>
                                        <p:attrNameLst>
                                          <p:attrName>style.visibility</p:attrName>
                                        </p:attrNameLst>
                                      </p:cBhvr>
                                      <p:to>
                                        <p:strVal val="visible"/>
                                      </p:to>
                                    </p:set>
                                    <p:animEffect transition="in" filter="wipe(left)">
                                      <p:cBhvr>
                                        <p:cTn id="74" dur="500"/>
                                        <p:tgtEl>
                                          <p:spTgt spid="14">
                                            <p:txEl>
                                              <p:pRg st="1" end="1"/>
                                            </p:txEl>
                                          </p:spTgt>
                                        </p:tgtEl>
                                      </p:cBhvr>
                                    </p:animEffect>
                                  </p:childTnLst>
                                </p:cTn>
                              </p:par>
                            </p:childTnLst>
                          </p:cTn>
                        </p:par>
                        <p:par>
                          <p:cTn id="75" fill="hold">
                            <p:stCondLst>
                              <p:cond delay="2750"/>
                            </p:stCondLst>
                            <p:childTnLst>
                              <p:par>
                                <p:cTn id="76" presetID="22" presetClass="entr" presetSubtype="8" fill="hold" grpId="0" nodeType="afterEffect">
                                  <p:stCondLst>
                                    <p:cond delay="250"/>
                                  </p:stCondLst>
                                  <p:childTnLst>
                                    <p:set>
                                      <p:cBhvr>
                                        <p:cTn id="77" dur="1" fill="hold">
                                          <p:stCondLst>
                                            <p:cond delay="0"/>
                                          </p:stCondLst>
                                        </p:cTn>
                                        <p:tgtEl>
                                          <p:spTgt spid="14">
                                            <p:txEl>
                                              <p:pRg st="2" end="2"/>
                                            </p:txEl>
                                          </p:spTgt>
                                        </p:tgtEl>
                                        <p:attrNameLst>
                                          <p:attrName>style.visibility</p:attrName>
                                        </p:attrNameLst>
                                      </p:cBhvr>
                                      <p:to>
                                        <p:strVal val="visible"/>
                                      </p:to>
                                    </p:set>
                                    <p:animEffect transition="in" filter="wipe(left)">
                                      <p:cBhvr>
                                        <p:cTn id="78" dur="500"/>
                                        <p:tgtEl>
                                          <p:spTgt spid="14">
                                            <p:txEl>
                                              <p:pRg st="2" end="2"/>
                                            </p:txEl>
                                          </p:spTgt>
                                        </p:tgtEl>
                                      </p:cBhvr>
                                    </p:animEffect>
                                  </p:childTnLst>
                                </p:cTn>
                              </p:par>
                            </p:childTnLst>
                          </p:cTn>
                        </p:par>
                        <p:par>
                          <p:cTn id="79" fill="hold">
                            <p:stCondLst>
                              <p:cond delay="3500"/>
                            </p:stCondLst>
                            <p:childTnLst>
                              <p:par>
                                <p:cTn id="80" presetID="22" presetClass="entr" presetSubtype="8" fill="hold" grpId="0" nodeType="afterEffect">
                                  <p:stCondLst>
                                    <p:cond delay="250"/>
                                  </p:stCondLst>
                                  <p:childTnLst>
                                    <p:set>
                                      <p:cBhvr>
                                        <p:cTn id="81" dur="1" fill="hold">
                                          <p:stCondLst>
                                            <p:cond delay="0"/>
                                          </p:stCondLst>
                                        </p:cTn>
                                        <p:tgtEl>
                                          <p:spTgt spid="16">
                                            <p:bg/>
                                          </p:spTgt>
                                        </p:tgtEl>
                                        <p:attrNameLst>
                                          <p:attrName>style.visibility</p:attrName>
                                        </p:attrNameLst>
                                      </p:cBhvr>
                                      <p:to>
                                        <p:strVal val="visible"/>
                                      </p:to>
                                    </p:set>
                                    <p:animEffect transition="in" filter="wipe(left)">
                                      <p:cBhvr>
                                        <p:cTn id="82" dur="500"/>
                                        <p:tgtEl>
                                          <p:spTgt spid="16">
                                            <p:bg/>
                                          </p:spTgt>
                                        </p:tgtEl>
                                      </p:cBhvr>
                                    </p:animEffect>
                                  </p:childTnLst>
                                </p:cTn>
                              </p:par>
                              <p:par>
                                <p:cTn id="83" presetID="22" presetClass="entr" presetSubtype="8" fill="hold" grpId="0" nodeType="withEffect">
                                  <p:stCondLst>
                                    <p:cond delay="250"/>
                                  </p:stCondLst>
                                  <p:childTnLst>
                                    <p:set>
                                      <p:cBhvr>
                                        <p:cTn id="84" dur="1" fill="hold">
                                          <p:stCondLst>
                                            <p:cond delay="0"/>
                                          </p:stCondLst>
                                        </p:cTn>
                                        <p:tgtEl>
                                          <p:spTgt spid="16">
                                            <p:txEl>
                                              <p:pRg st="0" end="0"/>
                                            </p:txEl>
                                          </p:spTgt>
                                        </p:tgtEl>
                                        <p:attrNameLst>
                                          <p:attrName>style.visibility</p:attrName>
                                        </p:attrNameLst>
                                      </p:cBhvr>
                                      <p:to>
                                        <p:strVal val="visible"/>
                                      </p:to>
                                    </p:set>
                                    <p:animEffect transition="in" filter="wipe(left)">
                                      <p:cBhvr>
                                        <p:cTn id="85" dur="500"/>
                                        <p:tgtEl>
                                          <p:spTgt spid="16">
                                            <p:txEl>
                                              <p:pRg st="0" end="0"/>
                                            </p:txEl>
                                          </p:spTgt>
                                        </p:tgtEl>
                                      </p:cBhvr>
                                    </p:animEffect>
                                  </p:childTnLst>
                                </p:cTn>
                              </p:par>
                            </p:childTnLst>
                          </p:cTn>
                        </p:par>
                        <p:par>
                          <p:cTn id="86" fill="hold">
                            <p:stCondLst>
                              <p:cond delay="4250"/>
                            </p:stCondLst>
                            <p:childTnLst>
                              <p:par>
                                <p:cTn id="87" presetID="22" presetClass="entr" presetSubtype="8" fill="hold" grpId="0" nodeType="afterEffect">
                                  <p:stCondLst>
                                    <p:cond delay="250"/>
                                  </p:stCondLst>
                                  <p:childTnLst>
                                    <p:set>
                                      <p:cBhvr>
                                        <p:cTn id="88" dur="1" fill="hold">
                                          <p:stCondLst>
                                            <p:cond delay="0"/>
                                          </p:stCondLst>
                                        </p:cTn>
                                        <p:tgtEl>
                                          <p:spTgt spid="18">
                                            <p:bg/>
                                          </p:spTgt>
                                        </p:tgtEl>
                                        <p:attrNameLst>
                                          <p:attrName>style.visibility</p:attrName>
                                        </p:attrNameLst>
                                      </p:cBhvr>
                                      <p:to>
                                        <p:strVal val="visible"/>
                                      </p:to>
                                    </p:set>
                                    <p:animEffect transition="in" filter="wipe(left)">
                                      <p:cBhvr>
                                        <p:cTn id="89" dur="500"/>
                                        <p:tgtEl>
                                          <p:spTgt spid="18">
                                            <p:bg/>
                                          </p:spTgt>
                                        </p:tgtEl>
                                      </p:cBhvr>
                                    </p:animEffect>
                                  </p:childTnLst>
                                </p:cTn>
                              </p:par>
                              <p:par>
                                <p:cTn id="90" presetID="22" presetClass="entr" presetSubtype="8" fill="hold" grpId="0" nodeType="withEffect">
                                  <p:stCondLst>
                                    <p:cond delay="250"/>
                                  </p:stCondLst>
                                  <p:childTnLst>
                                    <p:set>
                                      <p:cBhvr>
                                        <p:cTn id="91" dur="1" fill="hold">
                                          <p:stCondLst>
                                            <p:cond delay="0"/>
                                          </p:stCondLst>
                                        </p:cTn>
                                        <p:tgtEl>
                                          <p:spTgt spid="18">
                                            <p:txEl>
                                              <p:pRg st="0" end="0"/>
                                            </p:txEl>
                                          </p:spTgt>
                                        </p:tgtEl>
                                        <p:attrNameLst>
                                          <p:attrName>style.visibility</p:attrName>
                                        </p:attrNameLst>
                                      </p:cBhvr>
                                      <p:to>
                                        <p:strVal val="visible"/>
                                      </p:to>
                                    </p:set>
                                    <p:animEffect transition="in" filter="wipe(left)">
                                      <p:cBhvr>
                                        <p:cTn id="92" dur="500"/>
                                        <p:tgtEl>
                                          <p:spTgt spid="18">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down)">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down)">
                                      <p:cBhvr>
                                        <p:cTn id="10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animBg="1"/>
      <p:bldP spid="11" grpId="0" build="p" animBg="1"/>
      <p:bldP spid="12" grpId="0" build="p" animBg="1"/>
      <p:bldP spid="13" grpId="0" build="p" animBg="1"/>
      <p:bldP spid="14" grpId="0" build="p" animBg="1"/>
      <p:bldP spid="15" grpId="0" build="p" animBg="1"/>
      <p:bldP spid="16" grpId="0" build="p" animBg="1"/>
      <p:bldP spid="17" grpId="0" build="p" animBg="1"/>
      <p:bldP spid="18" grpId="0" build="p" animBg="1"/>
      <p:bldP spid="19" grpId="0" animBg="1"/>
      <p:bldP spid="20" grpId="0" animBg="1"/>
      <p:bldP spid="21"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4/10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Q5</a:t>
            </a:r>
            <a:endParaRPr kumimoji="1" lang="ja-JP" altLang="en-US" sz="2800" dirty="0">
              <a:solidFill>
                <a:schemeClr val="accent6">
                  <a:lumMod val="50000"/>
                </a:schemeClr>
              </a:solidFill>
            </a:endParaRPr>
          </a:p>
        </p:txBody>
      </p:sp>
      <p:sp>
        <p:nvSpPr>
          <p:cNvPr id="7" name="コンテンツ プレースホルダー 6"/>
          <p:cNvSpPr>
            <a:spLocks noGrp="1"/>
          </p:cNvSpPr>
          <p:nvPr>
            <p:ph idx="1"/>
          </p:nvPr>
        </p:nvSpPr>
        <p:spPr/>
        <p:txBody>
          <a:bodyPr>
            <a:normAutofit/>
          </a:bodyPr>
          <a:lstStyle/>
          <a:p>
            <a:r>
              <a:rPr kumimoji="1" lang="ja-JP" altLang="en-US" sz="2800" dirty="0" smtClean="0"/>
              <a:t>選択債権について，以下の順序で答えなさい。</a:t>
            </a:r>
            <a:endParaRPr kumimoji="1" lang="en-US" altLang="ja-JP" sz="2800" dirty="0" smtClean="0"/>
          </a:p>
          <a:p>
            <a:pPr marL="971550" lvl="1" indent="-514350">
              <a:buFont typeface="+mj-lt"/>
              <a:buAutoNum type="arabicPeriod"/>
            </a:pPr>
            <a:r>
              <a:rPr lang="ja-JP" altLang="en-US" sz="2400" dirty="0"/>
              <a:t>選択</a:t>
            </a:r>
            <a:r>
              <a:rPr lang="ja-JP" altLang="en-US" sz="2400" dirty="0" smtClean="0"/>
              <a:t>債権について，</a:t>
            </a:r>
            <a:r>
              <a:rPr lang="ja-JP" altLang="en-US" sz="2400" dirty="0" smtClean="0">
                <a:hlinkClick r:id="rId3" action="ppaction://hlinksldjump"/>
              </a:rPr>
              <a:t>選択権が債務者に帰属する</a:t>
            </a:r>
            <a:r>
              <a:rPr lang="ja-JP" altLang="en-US" sz="2400" dirty="0" smtClean="0"/>
              <a:t>とされている（民法</a:t>
            </a:r>
            <a:r>
              <a:rPr lang="en-US" altLang="ja-JP" sz="2400" dirty="0" smtClean="0"/>
              <a:t>406</a:t>
            </a:r>
            <a:r>
              <a:rPr lang="ja-JP" altLang="en-US" sz="2400" dirty="0" smtClean="0"/>
              <a:t>条）が，その理由は何か。具体例を挙げて説明しなさい。</a:t>
            </a:r>
            <a:endParaRPr lang="en-US" altLang="ja-JP" sz="2400" dirty="0" smtClean="0"/>
          </a:p>
          <a:p>
            <a:pPr marL="971550" lvl="1" indent="-514350">
              <a:buFont typeface="+mj-lt"/>
              <a:buAutoNum type="arabicPeriod"/>
            </a:pPr>
            <a:r>
              <a:rPr kumimoji="1" lang="ja-JP" altLang="en-US" sz="2400" dirty="0" smtClean="0"/>
              <a:t>選択債権について，選択権を有する者が</a:t>
            </a:r>
            <a:r>
              <a:rPr kumimoji="1" lang="ja-JP" altLang="en-US" sz="2400" dirty="0" smtClean="0">
                <a:hlinkClick r:id="rId4" action="ppaction://hlinksldjump"/>
              </a:rPr>
              <a:t>選択権を行使しない場合</a:t>
            </a:r>
            <a:r>
              <a:rPr kumimoji="1" lang="ja-JP" altLang="en-US" sz="2400" dirty="0" smtClean="0"/>
              <a:t>には，相手方はどのような手段をとりうるか（民法</a:t>
            </a:r>
            <a:r>
              <a:rPr kumimoji="1" lang="en-US" altLang="ja-JP" sz="2400" dirty="0" smtClean="0"/>
              <a:t>408</a:t>
            </a:r>
            <a:r>
              <a:rPr kumimoji="1" lang="ja-JP" altLang="en-US" sz="2400" dirty="0" smtClean="0"/>
              <a:t>条参照）。</a:t>
            </a:r>
            <a:endParaRPr kumimoji="1" lang="en-US" altLang="ja-JP" sz="2400" dirty="0" smtClean="0"/>
          </a:p>
          <a:p>
            <a:pPr marL="971550" lvl="1" indent="-514350">
              <a:buFont typeface="+mj-lt"/>
              <a:buAutoNum type="arabicPeriod"/>
            </a:pPr>
            <a:r>
              <a:rPr lang="ja-JP" altLang="en-US" sz="2400" dirty="0" smtClean="0"/>
              <a:t>権利者がその権利を行使をするかどうか不明の時に，相手方はどのような手段をとりうるか，</a:t>
            </a:r>
            <a:r>
              <a:rPr lang="ja-JP" altLang="en-US" sz="2400" dirty="0" smtClean="0">
                <a:hlinkClick r:id="rId5" action="ppaction://hlinksldjump"/>
              </a:rPr>
              <a:t>選択債権以外の具体例</a:t>
            </a:r>
            <a:r>
              <a:rPr lang="ja-JP" altLang="en-US" sz="2400" dirty="0" smtClean="0"/>
              <a:t>を３つ挙げて</a:t>
            </a:r>
            <a:r>
              <a:rPr lang="ja-JP" altLang="en-US" sz="2400" dirty="0" smtClean="0">
                <a:hlinkClick r:id="rId6" action="ppaction://hlinksldjump"/>
              </a:rPr>
              <a:t>アイラック（</a:t>
            </a:r>
            <a:r>
              <a:rPr lang="en-US" altLang="ja-JP" sz="2400" dirty="0" smtClean="0">
                <a:hlinkClick r:id="rId6" action="ppaction://hlinksldjump"/>
              </a:rPr>
              <a:t>IRAC</a:t>
            </a:r>
            <a:r>
              <a:rPr lang="ja-JP" altLang="en-US" sz="2400" dirty="0" smtClean="0">
                <a:hlinkClick r:id="rId6" action="ppaction://hlinksldjump"/>
              </a:rPr>
              <a:t>）</a:t>
            </a:r>
            <a:r>
              <a:rPr lang="ja-JP" altLang="en-US" sz="2400" dirty="0" smtClean="0"/>
              <a:t>で説明しなさい（民法</a:t>
            </a:r>
            <a:r>
              <a:rPr lang="en-US" altLang="ja-JP" sz="2400" dirty="0" smtClean="0"/>
              <a:t>20</a:t>
            </a:r>
            <a:r>
              <a:rPr lang="ja-JP" altLang="en-US" sz="2400" dirty="0" smtClean="0"/>
              <a:t>条，</a:t>
            </a:r>
            <a:r>
              <a:rPr lang="en-US" altLang="ja-JP" sz="2400" dirty="0" smtClean="0"/>
              <a:t>524</a:t>
            </a:r>
            <a:r>
              <a:rPr lang="ja-JP" altLang="en-US" sz="2400" dirty="0" smtClean="0"/>
              <a:t>条，</a:t>
            </a:r>
            <a:r>
              <a:rPr lang="en-US" altLang="ja-JP" sz="2400" dirty="0" smtClean="0"/>
              <a:t>556</a:t>
            </a:r>
            <a:r>
              <a:rPr lang="ja-JP" altLang="en-US" sz="2400" dirty="0" smtClean="0"/>
              <a:t>条など参照）。</a:t>
            </a:r>
            <a:endParaRPr kumimoji="1" lang="ja-JP" altLang="en-US" sz="2400" dirty="0"/>
          </a:p>
        </p:txBody>
      </p:sp>
      <p:sp>
        <p:nvSpPr>
          <p:cNvPr id="3" name="日付プレースホルダー 2"/>
          <p:cNvSpPr>
            <a:spLocks noGrp="1"/>
          </p:cNvSpPr>
          <p:nvPr>
            <p:ph type="dt" sz="half" idx="10"/>
          </p:nvPr>
        </p:nvSpPr>
        <p:spPr/>
        <p:txBody>
          <a:bodyPr/>
          <a:lstStyle/>
          <a:p>
            <a:fld id="{500B7A82-9488-4157-BC31-E7B9A0B67596}"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120</a:t>
            </a:fld>
            <a:endParaRPr kumimoji="1" lang="ja-JP" altLang="en-US"/>
          </a:p>
        </p:txBody>
      </p:sp>
    </p:spTree>
    <p:extLst>
      <p:ext uri="{BB962C8B-B14F-4D97-AF65-F5344CB8AC3E}">
        <p14:creationId xmlns:p14="http://schemas.microsoft.com/office/powerpoint/2010/main" val="19052575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ja-JP" altLang="en-US" dirty="0" smtClean="0"/>
              <a:t>手段の債務と結果債務</a:t>
            </a:r>
            <a:endParaRPr kumimoji="1" lang="ja-JP" altLang="en-US" dirty="0"/>
          </a:p>
        </p:txBody>
      </p:sp>
      <p:sp>
        <p:nvSpPr>
          <p:cNvPr id="7" name="サブタイトル 6"/>
          <p:cNvSpPr>
            <a:spLocks noGrp="1"/>
          </p:cNvSpPr>
          <p:nvPr>
            <p:ph type="subTitle" idx="1"/>
          </p:nvPr>
        </p:nvSpPr>
        <p:spPr/>
        <p:txBody>
          <a:bodyPr/>
          <a:lstStyle/>
          <a:p>
            <a:r>
              <a:rPr kumimoji="1" lang="ja-JP" altLang="en-US" dirty="0" smtClean="0">
                <a:solidFill>
                  <a:schemeClr val="tx1"/>
                </a:solidFill>
              </a:rPr>
              <a:t>立証責任の転換とは何か</a:t>
            </a:r>
            <a:r>
              <a:rPr kumimoji="1" lang="en-US" altLang="ja-JP" dirty="0" smtClean="0">
                <a:solidFill>
                  <a:schemeClr val="tx1"/>
                </a:solidFill>
              </a:rPr>
              <a:t>?</a:t>
            </a:r>
            <a:endParaRPr kumimoji="1" lang="ja-JP" altLang="en-US" dirty="0">
              <a:solidFill>
                <a:schemeClr val="tx1"/>
              </a:solidFill>
            </a:endParaRPr>
          </a:p>
        </p:txBody>
      </p:sp>
      <p:sp>
        <p:nvSpPr>
          <p:cNvPr id="3" name="日付プレースホルダー 2"/>
          <p:cNvSpPr>
            <a:spLocks noGrp="1"/>
          </p:cNvSpPr>
          <p:nvPr>
            <p:ph type="dt" sz="half" idx="10"/>
          </p:nvPr>
        </p:nvSpPr>
        <p:spPr/>
        <p:txBody>
          <a:bodyPr/>
          <a:lstStyle/>
          <a:p>
            <a:fld id="{307D1D18-1DE6-4220-A3FE-B1C4387E5369}"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121</a:t>
            </a:fld>
            <a:endParaRPr kumimoji="1" lang="ja-JP" altLang="en-US"/>
          </a:p>
        </p:txBody>
      </p:sp>
    </p:spTree>
    <p:extLst>
      <p:ext uri="{BB962C8B-B14F-4D97-AF65-F5344CB8AC3E}">
        <p14:creationId xmlns:p14="http://schemas.microsoft.com/office/powerpoint/2010/main" val="31851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ja-JP" altLang="en-US" dirty="0" smtClean="0"/>
              <a:t>手段の債務と結果債務</a:t>
            </a:r>
            <a:r>
              <a:rPr kumimoji="1" lang="en-US" altLang="ja-JP" dirty="0" smtClean="0"/>
              <a:t/>
            </a:r>
            <a:br>
              <a:rPr kumimoji="1" lang="en-US" altLang="ja-JP" dirty="0" smtClean="0"/>
            </a:br>
            <a:r>
              <a:rPr lang="ja-JP" altLang="en-US" sz="4000" dirty="0"/>
              <a:t>設例</a:t>
            </a:r>
            <a:endParaRPr kumimoji="1" lang="ja-JP" altLang="en-US" sz="4000" dirty="0"/>
          </a:p>
        </p:txBody>
      </p:sp>
      <p:sp>
        <p:nvSpPr>
          <p:cNvPr id="5" name="日付プレースホルダー 4"/>
          <p:cNvSpPr>
            <a:spLocks noGrp="1"/>
          </p:cNvSpPr>
          <p:nvPr>
            <p:ph type="dt" sz="half" idx="10"/>
          </p:nvPr>
        </p:nvSpPr>
        <p:spPr/>
        <p:txBody>
          <a:bodyPr/>
          <a:lstStyle/>
          <a:p>
            <a:fld id="{6056D322-19C7-4EE0-831F-77D9127D1E40}"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122</a:t>
            </a:fld>
            <a:endParaRPr kumimoji="1" lang="ja-JP" altLang="en-US"/>
          </a:p>
        </p:txBody>
      </p:sp>
      <p:sp>
        <p:nvSpPr>
          <p:cNvPr id="9" name="コンテンツ プレースホルダー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dirty="0" smtClean="0"/>
              <a:t>身長</a:t>
            </a:r>
            <a:r>
              <a:rPr lang="en-US" altLang="ja-JP" sz="2800" dirty="0" smtClean="0">
                <a:latin typeface="Times New Roman" panose="02020603050405020304" pitchFamily="18" charset="0"/>
                <a:cs typeface="Times New Roman" panose="02020603050405020304" pitchFamily="18" charset="0"/>
              </a:rPr>
              <a:t>160cm</a:t>
            </a:r>
            <a:r>
              <a:rPr lang="ja-JP" altLang="en-US" sz="2800" dirty="0" err="1" smtClean="0"/>
              <a:t>，</a:t>
            </a:r>
            <a:r>
              <a:rPr lang="ja-JP" altLang="en-US" sz="2800" dirty="0" smtClean="0"/>
              <a:t>体重が</a:t>
            </a:r>
            <a:r>
              <a:rPr lang="en-US" altLang="ja-JP" sz="2800" dirty="0" smtClean="0">
                <a:latin typeface="Times New Roman" panose="02020603050405020304" pitchFamily="18" charset="0"/>
                <a:cs typeface="Times New Roman" panose="02020603050405020304" pitchFamily="18" charset="0"/>
              </a:rPr>
              <a:t>6</a:t>
            </a:r>
            <a:r>
              <a:rPr lang="ja-JP" altLang="en-US" sz="2800" dirty="0" smtClean="0">
                <a:latin typeface="Times New Roman" panose="02020603050405020304" pitchFamily="18" charset="0"/>
                <a:cs typeface="Times New Roman" panose="02020603050405020304" pitchFamily="18" charset="0"/>
              </a:rPr>
              <a:t>０</a:t>
            </a:r>
            <a:r>
              <a:rPr lang="en-US" altLang="ja-JP" sz="2800" dirty="0" smtClean="0">
                <a:latin typeface="Times New Roman" panose="02020603050405020304" pitchFamily="18" charset="0"/>
                <a:cs typeface="Times New Roman" panose="02020603050405020304" pitchFamily="18" charset="0"/>
              </a:rPr>
              <a:t>kg</a:t>
            </a:r>
            <a:r>
              <a:rPr lang="ja-JP" altLang="en-US" sz="2800" dirty="0" smtClean="0"/>
              <a:t>なので，少しスリムになりたいと思い，</a:t>
            </a:r>
            <a:r>
              <a:rPr lang="en-US" altLang="ja-JP" sz="2800" dirty="0" smtClean="0"/>
              <a:t>3</a:t>
            </a:r>
            <a:r>
              <a:rPr lang="ja-JP" altLang="en-US" sz="2800" dirty="0" smtClean="0"/>
              <a:t>カ月で</a:t>
            </a:r>
            <a:r>
              <a:rPr lang="en-US" altLang="ja-JP" sz="2800" dirty="0" smtClean="0">
                <a:latin typeface="Times New Roman" panose="02020603050405020304" pitchFamily="18" charset="0"/>
                <a:cs typeface="Times New Roman" panose="02020603050405020304" pitchFamily="18" charset="0"/>
              </a:rPr>
              <a:t>10kg</a:t>
            </a:r>
            <a:r>
              <a:rPr lang="ja-JP" altLang="en-US" sz="2800" dirty="0" smtClean="0"/>
              <a:t>必ず痩せる，しかも，リバウンドしないというエステティックサロンで，痩身のプログラムを実施することにした。</a:t>
            </a:r>
            <a:endParaRPr lang="en-US" altLang="ja-JP" sz="2800" dirty="0" smtClean="0"/>
          </a:p>
          <a:p>
            <a:r>
              <a:rPr lang="en-US" altLang="ja-JP" sz="2800" dirty="0" smtClean="0">
                <a:latin typeface="Times New Roman" panose="02020603050405020304" pitchFamily="18" charset="0"/>
                <a:cs typeface="Times New Roman" panose="02020603050405020304" pitchFamily="18" charset="0"/>
              </a:rPr>
              <a:t>3</a:t>
            </a:r>
            <a:r>
              <a:rPr lang="ja-JP" altLang="en-US" sz="2800" dirty="0" smtClean="0"/>
              <a:t>カ月コースで，</a:t>
            </a:r>
            <a:r>
              <a:rPr lang="en-US" altLang="ja-JP" sz="2800" dirty="0" smtClean="0">
                <a:latin typeface="Times New Roman" panose="02020603050405020304" pitchFamily="18" charset="0"/>
                <a:cs typeface="Times New Roman" panose="02020603050405020304" pitchFamily="18" charset="0"/>
              </a:rPr>
              <a:t>10</a:t>
            </a:r>
            <a:r>
              <a:rPr lang="ja-JP" altLang="en-US" sz="2800" dirty="0" smtClean="0"/>
              <a:t>万円を支払ったが，全く効果がなかった。</a:t>
            </a:r>
            <a:endParaRPr lang="en-US" altLang="ja-JP" sz="2800" dirty="0" smtClean="0"/>
          </a:p>
          <a:p>
            <a:r>
              <a:rPr lang="ja-JP" altLang="en-US" sz="2800" dirty="0" smtClean="0"/>
              <a:t>エステティックサロンに対して，</a:t>
            </a:r>
            <a:r>
              <a:rPr lang="en-US" altLang="ja-JP" sz="2800" dirty="0" smtClean="0">
                <a:latin typeface="Times New Roman" panose="02020603050405020304" pitchFamily="18" charset="0"/>
                <a:cs typeface="Times New Roman" panose="02020603050405020304" pitchFamily="18" charset="0"/>
              </a:rPr>
              <a:t>10</a:t>
            </a:r>
            <a:r>
              <a:rPr lang="ja-JP" altLang="en-US" sz="2800" dirty="0" smtClean="0"/>
              <a:t>万円の損害賠償を請求できるか。</a:t>
            </a:r>
            <a:endParaRPr lang="en-US" altLang="ja-JP" sz="2800" dirty="0" smtClean="0"/>
          </a:p>
          <a:p>
            <a:pPr lvl="1"/>
            <a:endParaRPr lang="ja-JP" altLang="en-US" sz="2400" dirty="0"/>
          </a:p>
        </p:txBody>
      </p:sp>
    </p:spTree>
    <p:extLst>
      <p:ext uri="{BB962C8B-B14F-4D97-AF65-F5344CB8AC3E}">
        <p14:creationId xmlns:p14="http://schemas.microsoft.com/office/powerpoint/2010/main" val="251431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500"/>
                                        <p:tgtEl>
                                          <p:spTgt spid="9">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5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up)">
                                      <p:cBhvr>
                                        <p:cTn id="11" dur="1000"/>
                                        <p:tgtEl>
                                          <p:spTgt spid="9">
                                            <p:txEl>
                                              <p:pRg st="1" end="1"/>
                                            </p:txEl>
                                          </p:spTgt>
                                        </p:tgtEl>
                                      </p:cBhvr>
                                    </p:animEffect>
                                  </p:childTnLst>
                                </p:cTn>
                              </p:par>
                            </p:childTnLst>
                          </p:cTn>
                        </p:par>
                        <p:par>
                          <p:cTn id="12" fill="hold">
                            <p:stCondLst>
                              <p:cond delay="3500"/>
                            </p:stCondLst>
                            <p:childTnLst>
                              <p:par>
                                <p:cTn id="13" presetID="22" presetClass="entr" presetSubtype="1" fill="hold" grpId="0" nodeType="afterEffect">
                                  <p:stCondLst>
                                    <p:cond delay="50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up)">
                                      <p:cBhvr>
                                        <p:cTn id="15"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「結果債務」と「手段の債務」の定義</a:t>
            </a:r>
            <a:endParaRPr kumimoji="1" lang="ja-JP" altLang="en-US" dirty="0"/>
          </a:p>
        </p:txBody>
      </p:sp>
      <p:sp>
        <p:nvSpPr>
          <p:cNvPr id="3" name="日付プレースホルダー 2"/>
          <p:cNvSpPr>
            <a:spLocks noGrp="1"/>
          </p:cNvSpPr>
          <p:nvPr>
            <p:ph type="dt" sz="half" idx="10"/>
          </p:nvPr>
        </p:nvSpPr>
        <p:spPr/>
        <p:txBody>
          <a:bodyPr/>
          <a:lstStyle/>
          <a:p>
            <a:fld id="{2E532722-63D4-4489-BA60-93E04497E20A}"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123</a:t>
            </a:fld>
            <a:endParaRPr kumimoji="1" lang="ja-JP" altLang="en-US"/>
          </a:p>
        </p:txBody>
      </p:sp>
      <p:sp>
        <p:nvSpPr>
          <p:cNvPr id="6" name="コンテンツ プレースホルダー 5"/>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b="1" dirty="0" smtClean="0"/>
              <a:t>UNIDROIT Article 5.4</a:t>
            </a:r>
            <a:r>
              <a:rPr lang="ja-JP" altLang="en-US" sz="2800" dirty="0" smtClean="0"/>
              <a:t> </a:t>
            </a:r>
            <a:r>
              <a:rPr lang="en-US" altLang="ja-JP" sz="2800" dirty="0" smtClean="0"/>
              <a:t>- </a:t>
            </a:r>
            <a:r>
              <a:rPr lang="ja-JP" altLang="en-US" sz="2800" dirty="0" smtClean="0"/>
              <a:t>特定の結果の達成義務</a:t>
            </a:r>
            <a:r>
              <a:rPr lang="en-US" altLang="ja-JP" sz="2800" dirty="0" smtClean="0"/>
              <a:t>(</a:t>
            </a:r>
            <a:r>
              <a:rPr lang="ja-JP" altLang="en-US" sz="2800" dirty="0" smtClean="0"/>
              <a:t>結果債務</a:t>
            </a:r>
            <a:r>
              <a:rPr lang="en-US" altLang="ja-JP" sz="2800" dirty="0" smtClean="0"/>
              <a:t>)</a:t>
            </a:r>
            <a:r>
              <a:rPr lang="ja-JP" altLang="en-US" sz="2800" dirty="0" err="1" smtClean="0"/>
              <a:t>，</a:t>
            </a:r>
            <a:r>
              <a:rPr lang="ja-JP" altLang="en-US" sz="2800" dirty="0" smtClean="0"/>
              <a:t>最善の努力義務</a:t>
            </a:r>
            <a:r>
              <a:rPr lang="en-US" altLang="ja-JP" sz="2800" dirty="0" smtClean="0"/>
              <a:t>(</a:t>
            </a:r>
            <a:r>
              <a:rPr lang="ja-JP" altLang="en-US" sz="2800" dirty="0" smtClean="0"/>
              <a:t>手段債務</a:t>
            </a:r>
            <a:r>
              <a:rPr lang="en-US" altLang="ja-JP" sz="2800" dirty="0" smtClean="0"/>
              <a:t>)</a:t>
            </a:r>
          </a:p>
          <a:p>
            <a:pPr lvl="1"/>
            <a:r>
              <a:rPr lang="en-US" altLang="ja-JP" sz="2400" dirty="0" smtClean="0"/>
              <a:t>(1) </a:t>
            </a:r>
            <a:r>
              <a:rPr lang="ja-JP" altLang="en-US" sz="2400" dirty="0" smtClean="0"/>
              <a:t>結果債務</a:t>
            </a:r>
            <a:endParaRPr lang="en-US" altLang="ja-JP" sz="2400" dirty="0" smtClean="0"/>
          </a:p>
          <a:p>
            <a:pPr lvl="2"/>
            <a:r>
              <a:rPr lang="ja-JP" altLang="en-US" dirty="0" smtClean="0"/>
              <a:t>当事者の債務が，特定の結果を達成する債務とかかわる場合には，その限りにおいて，その当事者は，その結果を達成するように義務づけられる。</a:t>
            </a:r>
            <a:endParaRPr lang="en-US" altLang="ja-JP" dirty="0" smtClean="0"/>
          </a:p>
          <a:p>
            <a:pPr lvl="1"/>
            <a:r>
              <a:rPr lang="en-US" altLang="ja-JP" sz="2400" dirty="0" smtClean="0"/>
              <a:t>(2) </a:t>
            </a:r>
            <a:r>
              <a:rPr lang="ja-JP" altLang="en-US" sz="2400" dirty="0" smtClean="0"/>
              <a:t>手段の債務</a:t>
            </a:r>
            <a:endParaRPr lang="en-US" altLang="ja-JP" sz="2400" dirty="0" smtClean="0"/>
          </a:p>
          <a:p>
            <a:pPr lvl="2"/>
            <a:r>
              <a:rPr lang="ja-JP" altLang="en-US" dirty="0" smtClean="0"/>
              <a:t>当事者の債務が，ある行為の履行につき，最善の努力をする債務とかかわる場合には，その限りにおいて，その当事者は，同種の合理的人間が同じ状況において為す</a:t>
            </a:r>
            <a:r>
              <a:rPr lang="ja-JP" altLang="en-US" dirty="0" err="1" smtClean="0"/>
              <a:t>で</a:t>
            </a:r>
            <a:r>
              <a:rPr lang="ja-JP" altLang="en-US" dirty="0" smtClean="0"/>
              <a:t>あろう努力をするように義務づけられる。</a:t>
            </a:r>
            <a:endParaRPr lang="ja-JP" altLang="en-US" dirty="0"/>
          </a:p>
        </p:txBody>
      </p:sp>
    </p:spTree>
    <p:extLst>
      <p:ext uri="{BB962C8B-B14F-4D97-AF65-F5344CB8AC3E}">
        <p14:creationId xmlns:p14="http://schemas.microsoft.com/office/powerpoint/2010/main" val="380226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1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up)">
                                      <p:cBhvr>
                                        <p:cTn id="12" dur="1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結果債務と手段の債務の判断基準</a:t>
            </a:r>
            <a:endParaRPr kumimoji="1" lang="ja-JP" altLang="en-US" dirty="0"/>
          </a:p>
        </p:txBody>
      </p:sp>
      <p:sp>
        <p:nvSpPr>
          <p:cNvPr id="3" name="日付プレースホルダー 2"/>
          <p:cNvSpPr>
            <a:spLocks noGrp="1"/>
          </p:cNvSpPr>
          <p:nvPr>
            <p:ph type="dt" sz="half" idx="10"/>
          </p:nvPr>
        </p:nvSpPr>
        <p:spPr/>
        <p:txBody>
          <a:bodyPr/>
          <a:lstStyle/>
          <a:p>
            <a:fld id="{82C59758-472F-4680-ABB6-588DF6DAA42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124</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400" b="1" dirty="0" smtClean="0"/>
              <a:t>UNIDROIT Article 5.5</a:t>
            </a:r>
            <a:r>
              <a:rPr lang="ja-JP" altLang="en-US" sz="2400" dirty="0" smtClean="0"/>
              <a:t> </a:t>
            </a:r>
            <a:r>
              <a:rPr lang="en-US" altLang="ja-JP" sz="2400" dirty="0" smtClean="0"/>
              <a:t>- </a:t>
            </a:r>
            <a:r>
              <a:rPr lang="ja-JP" altLang="en-US" sz="2400" dirty="0" smtClean="0"/>
              <a:t>関連する義務の種類</a:t>
            </a:r>
            <a:r>
              <a:rPr lang="en-US" altLang="ja-JP" sz="2400" dirty="0" smtClean="0"/>
              <a:t>(</a:t>
            </a:r>
            <a:r>
              <a:rPr lang="ja-JP" altLang="en-US" sz="2400" dirty="0" smtClean="0"/>
              <a:t>結果債務か手段債務か</a:t>
            </a:r>
            <a:r>
              <a:rPr lang="en-US" altLang="ja-JP" sz="2400" dirty="0" smtClean="0"/>
              <a:t>)</a:t>
            </a:r>
            <a:r>
              <a:rPr lang="ja-JP" altLang="en-US" sz="2400" dirty="0" smtClean="0"/>
              <a:t>の決定</a:t>
            </a:r>
            <a:endParaRPr lang="en-US" altLang="ja-JP" sz="2400" dirty="0" smtClean="0"/>
          </a:p>
          <a:p>
            <a:pPr lvl="1"/>
            <a:r>
              <a:rPr lang="ja-JP" altLang="en-US" sz="2400" dirty="0" smtClean="0"/>
              <a:t>当事者の債務が，どの程度まで，行為の履行における最善の努力債務または特定の結果の達成債務とかかわるのかを決定するに際しては，とりわけ，以下の各号の要素が考慮されなければならない。</a:t>
            </a:r>
            <a:endParaRPr lang="en-US" altLang="ja-JP" sz="2400" dirty="0" smtClean="0"/>
          </a:p>
          <a:p>
            <a:pPr lvl="2"/>
            <a:r>
              <a:rPr lang="en-US" altLang="ja-JP" sz="2000" dirty="0" smtClean="0"/>
              <a:t>(a) </a:t>
            </a:r>
            <a:r>
              <a:rPr lang="ja-JP" altLang="en-US" sz="2000" dirty="0" smtClean="0"/>
              <a:t>契約の中でその債務がどのように</a:t>
            </a:r>
            <a:r>
              <a:rPr lang="ja-JP" altLang="en-US" sz="2000" b="1" dirty="0" smtClean="0"/>
              <a:t>表示</a:t>
            </a:r>
            <a:r>
              <a:rPr lang="ja-JP" altLang="en-US" sz="2000" dirty="0" smtClean="0"/>
              <a:t>されているか</a:t>
            </a:r>
            <a:endParaRPr lang="en-US" altLang="ja-JP" sz="2000" dirty="0" smtClean="0"/>
          </a:p>
          <a:p>
            <a:pPr lvl="2"/>
            <a:r>
              <a:rPr lang="en-US" altLang="ja-JP" sz="2000" dirty="0" smtClean="0"/>
              <a:t>(b) </a:t>
            </a:r>
            <a:r>
              <a:rPr lang="ja-JP" altLang="en-US" sz="2000" dirty="0" smtClean="0"/>
              <a:t>契約の</a:t>
            </a:r>
            <a:r>
              <a:rPr lang="ja-JP" altLang="en-US" sz="2000" b="1" dirty="0" smtClean="0"/>
              <a:t>価格</a:t>
            </a:r>
            <a:r>
              <a:rPr lang="ja-JP" altLang="en-US" sz="2000" dirty="0" smtClean="0"/>
              <a:t>，および，価格以外の契約条項</a:t>
            </a:r>
            <a:endParaRPr lang="en-US" altLang="ja-JP" sz="2000" dirty="0" smtClean="0"/>
          </a:p>
          <a:p>
            <a:pPr lvl="2"/>
            <a:r>
              <a:rPr lang="en-US" altLang="ja-JP" sz="2000" dirty="0" smtClean="0"/>
              <a:t>(c) </a:t>
            </a:r>
            <a:r>
              <a:rPr lang="ja-JP" altLang="en-US" sz="2000" dirty="0" smtClean="0"/>
              <a:t>期待されている結果を達成する上で通常見込まれる</a:t>
            </a:r>
            <a:r>
              <a:rPr lang="ja-JP" altLang="en-US" sz="2000" b="1" dirty="0" smtClean="0"/>
              <a:t>リスク</a:t>
            </a:r>
            <a:r>
              <a:rPr lang="ja-JP" altLang="en-US" sz="2000" dirty="0" smtClean="0"/>
              <a:t>の程度</a:t>
            </a:r>
            <a:endParaRPr lang="en-US" altLang="ja-JP" sz="2000" dirty="0" smtClean="0"/>
          </a:p>
          <a:p>
            <a:pPr lvl="2"/>
            <a:r>
              <a:rPr lang="en-US" altLang="ja-JP" sz="2000" dirty="0" smtClean="0"/>
              <a:t>(d) </a:t>
            </a:r>
            <a:r>
              <a:rPr lang="ja-JP" altLang="en-US" sz="2000" b="1" dirty="0" smtClean="0"/>
              <a:t>相手方</a:t>
            </a:r>
            <a:r>
              <a:rPr lang="ja-JP" altLang="en-US" sz="2000" dirty="0" smtClean="0"/>
              <a:t>がその債務の履行に対して及ぼしうる</a:t>
            </a:r>
            <a:r>
              <a:rPr lang="ja-JP" altLang="en-US" sz="2000" b="1" dirty="0" smtClean="0"/>
              <a:t>影響力</a:t>
            </a:r>
            <a:endParaRPr lang="ja-JP" altLang="en-US" sz="2000" dirty="0"/>
          </a:p>
        </p:txBody>
      </p:sp>
    </p:spTree>
    <p:extLst>
      <p:ext uri="{BB962C8B-B14F-4D97-AF65-F5344CB8AC3E}">
        <p14:creationId xmlns:p14="http://schemas.microsoft.com/office/powerpoint/2010/main" val="264249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up)">
                                      <p:cBhvr>
                                        <p:cTn id="22" dur="1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結果債務と手段の債務とで異なる</a:t>
            </a:r>
            <a:r>
              <a:rPr lang="en-US" altLang="ja-JP" dirty="0" smtClean="0"/>
              <a:t/>
            </a:r>
            <a:br>
              <a:rPr lang="en-US" altLang="ja-JP" dirty="0" smtClean="0"/>
            </a:br>
            <a:r>
              <a:rPr lang="ja-JP" altLang="en-US" dirty="0" smtClean="0"/>
              <a:t>立証責任の分配（問題）</a:t>
            </a:r>
            <a:endParaRPr kumimoji="1" lang="ja-JP" altLang="en-US" dirty="0"/>
          </a:p>
        </p:txBody>
      </p:sp>
      <p:sp>
        <p:nvSpPr>
          <p:cNvPr id="3" name="日付プレースホルダー 2"/>
          <p:cNvSpPr>
            <a:spLocks noGrp="1"/>
          </p:cNvSpPr>
          <p:nvPr>
            <p:ph type="dt" sz="half" idx="10"/>
          </p:nvPr>
        </p:nvSpPr>
        <p:spPr/>
        <p:txBody>
          <a:bodyPr/>
          <a:lstStyle/>
          <a:p>
            <a:fld id="{BEB84FCF-2BD0-4A84-9BD2-C62F4D25C01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125</a:t>
            </a:fld>
            <a:endParaRPr kumimoji="1" lang="ja-JP" altLang="en-US"/>
          </a:p>
        </p:txBody>
      </p:sp>
      <p:graphicFrame>
        <p:nvGraphicFramePr>
          <p:cNvPr id="6" name="コンテンツ プレースホルダー 9"/>
          <p:cNvGraphicFramePr>
            <a:graphicFrameLocks/>
          </p:cNvGraphicFramePr>
          <p:nvPr>
            <p:extLst>
              <p:ext uri="{D42A27DB-BD31-4B8C-83A1-F6EECF244321}">
                <p14:modId xmlns:p14="http://schemas.microsoft.com/office/powerpoint/2010/main" val="3605369272"/>
              </p:ext>
            </p:extLst>
          </p:nvPr>
        </p:nvGraphicFramePr>
        <p:xfrm>
          <a:off x="642392" y="2060848"/>
          <a:ext cx="7859216" cy="3377560"/>
        </p:xfrm>
        <a:graphic>
          <a:graphicData uri="http://schemas.openxmlformats.org/drawingml/2006/table">
            <a:tbl>
              <a:tblPr firstRow="1" bandRow="1">
                <a:tableStyleId>{5C22544A-7EE6-4342-B048-85BDC9FD1C3A}</a:tableStyleId>
              </a:tblPr>
              <a:tblGrid>
                <a:gridCol w="3826767"/>
                <a:gridCol w="2016224"/>
                <a:gridCol w="2016225"/>
              </a:tblGrid>
              <a:tr h="579985">
                <a:tc>
                  <a:txBody>
                    <a:bodyPr/>
                    <a:lstStyle/>
                    <a:p>
                      <a:pPr algn="ctr"/>
                      <a:r>
                        <a:rPr kumimoji="1" lang="ja-JP" altLang="en-US" sz="2800" dirty="0" smtClean="0"/>
                        <a:t>証明主題</a:t>
                      </a:r>
                      <a:endParaRPr kumimoji="1" lang="ja-JP" altLang="en-US" sz="2800" dirty="0"/>
                    </a:p>
                  </a:txBody>
                  <a:tcPr/>
                </a:tc>
                <a:tc>
                  <a:txBody>
                    <a:bodyPr/>
                    <a:lstStyle/>
                    <a:p>
                      <a:pPr algn="ctr"/>
                      <a:r>
                        <a:rPr kumimoji="1" lang="ja-JP" altLang="en-US" sz="2800" dirty="0" smtClean="0"/>
                        <a:t>結果債務</a:t>
                      </a:r>
                      <a:endParaRPr kumimoji="1" lang="ja-JP" altLang="en-US" sz="2800" dirty="0"/>
                    </a:p>
                  </a:txBody>
                  <a:tcPr/>
                </a:tc>
                <a:tc>
                  <a:txBody>
                    <a:bodyPr/>
                    <a:lstStyle/>
                    <a:p>
                      <a:pPr algn="ctr"/>
                      <a:r>
                        <a:rPr kumimoji="1" lang="ja-JP" altLang="en-US" sz="2800" dirty="0" smtClean="0"/>
                        <a:t>手段の債務</a:t>
                      </a:r>
                      <a:endParaRPr kumimoji="1" lang="ja-JP" altLang="en-US" sz="2800" dirty="0"/>
                    </a:p>
                  </a:txBody>
                  <a:tcPr/>
                </a:tc>
              </a:tr>
              <a:tr h="579985">
                <a:tc>
                  <a:txBody>
                    <a:bodyPr/>
                    <a:lstStyle/>
                    <a:p>
                      <a:r>
                        <a:rPr kumimoji="1" lang="ja-JP" altLang="en-US" sz="2800" dirty="0" smtClean="0"/>
                        <a:t>　債務不履行</a:t>
                      </a:r>
                      <a:endParaRPr kumimoji="1" lang="ja-JP" altLang="en-US" sz="2800" dirty="0"/>
                    </a:p>
                  </a:txBody>
                  <a:tcPr/>
                </a:tc>
                <a:tc>
                  <a:txBody>
                    <a:bodyPr/>
                    <a:lstStyle/>
                    <a:p>
                      <a:pPr algn="ctr"/>
                      <a:r>
                        <a:rPr kumimoji="1" lang="ja-JP" altLang="en-US" sz="2800" dirty="0" smtClean="0"/>
                        <a:t>債権者</a:t>
                      </a:r>
                      <a:endParaRPr kumimoji="1" lang="ja-JP" altLang="en-US" sz="2800" dirty="0"/>
                    </a:p>
                  </a:txBody>
                  <a:tcPr/>
                </a:tc>
                <a:tc>
                  <a:txBody>
                    <a:bodyPr/>
                    <a:lstStyle/>
                    <a:p>
                      <a:pPr algn="ctr"/>
                      <a:r>
                        <a:rPr kumimoji="1" lang="ja-JP" altLang="en-US" sz="2800" dirty="0" smtClean="0"/>
                        <a:t>債権者</a:t>
                      </a:r>
                      <a:endParaRPr kumimoji="1" lang="ja-JP" altLang="en-US" sz="2800" dirty="0"/>
                    </a:p>
                  </a:txBody>
                  <a:tcPr/>
                </a:tc>
              </a:tr>
              <a:tr h="1057620">
                <a:tc>
                  <a:txBody>
                    <a:bodyPr/>
                    <a:lstStyle/>
                    <a:p>
                      <a:r>
                        <a:rPr kumimoji="1" lang="ja-JP" altLang="en-US" sz="2800" dirty="0" smtClean="0"/>
                        <a:t>　帰責事由</a:t>
                      </a:r>
                      <a:r>
                        <a:rPr kumimoji="1" lang="en-US" altLang="ja-JP" sz="2800" dirty="0" smtClean="0"/>
                        <a:t/>
                      </a:r>
                      <a:br>
                        <a:rPr kumimoji="1" lang="en-US" altLang="ja-JP" sz="2800" dirty="0" smtClean="0"/>
                      </a:br>
                      <a:r>
                        <a:rPr kumimoji="1" lang="ja-JP" altLang="en-US" sz="2800" dirty="0" smtClean="0"/>
                        <a:t>　（債務者の故意・過失）</a:t>
                      </a:r>
                      <a:endParaRPr kumimoji="1" lang="ja-JP" altLang="en-US" sz="2800" dirty="0"/>
                    </a:p>
                  </a:txBody>
                  <a:tcPr/>
                </a:tc>
                <a:tc>
                  <a:txBody>
                    <a:bodyPr/>
                    <a:lstStyle/>
                    <a:p>
                      <a:pPr algn="ctr"/>
                      <a:r>
                        <a:rPr kumimoji="1" lang="en-US" altLang="ja-JP" sz="2800" b="1" dirty="0" smtClean="0">
                          <a:solidFill>
                            <a:schemeClr val="tx1"/>
                          </a:solidFill>
                          <a:latin typeface="Times New Roman" panose="02020603050405020304" pitchFamily="18" charset="0"/>
                          <a:cs typeface="Times New Roman" panose="02020603050405020304" pitchFamily="18" charset="0"/>
                        </a:rPr>
                        <a:t>?</a:t>
                      </a:r>
                      <a:endParaRPr kumimoji="1" lang="ja-JP" altLang="en-US" sz="2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2800" dirty="0" smtClean="0">
                          <a:latin typeface="Times New Roman" panose="02020603050405020304" pitchFamily="18" charset="0"/>
                          <a:cs typeface="Times New Roman" panose="02020603050405020304" pitchFamily="18" charset="0"/>
                        </a:rPr>
                        <a:t>?</a:t>
                      </a:r>
                      <a:endParaRPr kumimoji="1" lang="ja-JP" altLang="en-US" sz="2800" dirty="0">
                        <a:latin typeface="Times New Roman" panose="02020603050405020304" pitchFamily="18" charset="0"/>
                        <a:cs typeface="Times New Roman" panose="02020603050405020304" pitchFamily="18" charset="0"/>
                      </a:endParaRPr>
                    </a:p>
                  </a:txBody>
                  <a:tcPr anchor="ctr"/>
                </a:tc>
              </a:tr>
              <a:tr h="579985">
                <a:tc>
                  <a:txBody>
                    <a:bodyPr/>
                    <a:lstStyle/>
                    <a:p>
                      <a:r>
                        <a:rPr kumimoji="1" lang="ja-JP" altLang="en-US" sz="2800" dirty="0" smtClean="0"/>
                        <a:t>　因果関係</a:t>
                      </a:r>
                      <a:endParaRPr kumimoji="1" lang="ja-JP" altLang="en-US" sz="2800" dirty="0"/>
                    </a:p>
                  </a:txBody>
                  <a:tcPr/>
                </a:tc>
                <a:tc>
                  <a:txBody>
                    <a:bodyPr/>
                    <a:lstStyle/>
                    <a:p>
                      <a:pPr algn="ctr"/>
                      <a:r>
                        <a:rPr kumimoji="1" lang="ja-JP" altLang="en-US" sz="2800" dirty="0" smtClean="0"/>
                        <a:t>債権者</a:t>
                      </a:r>
                      <a:endParaRPr kumimoji="1" lang="ja-JP" altLang="en-US" sz="2800" dirty="0"/>
                    </a:p>
                  </a:txBody>
                  <a:tcPr/>
                </a:tc>
                <a:tc>
                  <a:txBody>
                    <a:bodyPr/>
                    <a:lstStyle/>
                    <a:p>
                      <a:pPr algn="ctr"/>
                      <a:r>
                        <a:rPr kumimoji="1" lang="ja-JP" altLang="en-US" sz="2800" dirty="0" smtClean="0"/>
                        <a:t>債権者</a:t>
                      </a:r>
                      <a:endParaRPr kumimoji="1" lang="ja-JP" altLang="en-US" sz="2800" dirty="0"/>
                    </a:p>
                  </a:txBody>
                  <a:tcPr/>
                </a:tc>
              </a:tr>
              <a:tr h="579985">
                <a:tc>
                  <a:txBody>
                    <a:bodyPr/>
                    <a:lstStyle/>
                    <a:p>
                      <a:r>
                        <a:rPr kumimoji="1" lang="ja-JP" altLang="en-US" sz="2800" dirty="0" smtClean="0"/>
                        <a:t>　損害の発生</a:t>
                      </a:r>
                      <a:endParaRPr kumimoji="1" lang="ja-JP" altLang="en-US" sz="2800" dirty="0"/>
                    </a:p>
                  </a:txBody>
                  <a:tcPr/>
                </a:tc>
                <a:tc>
                  <a:txBody>
                    <a:bodyPr/>
                    <a:lstStyle/>
                    <a:p>
                      <a:pPr algn="ctr"/>
                      <a:r>
                        <a:rPr kumimoji="1" lang="ja-JP" altLang="en-US" sz="2800" dirty="0" smtClean="0"/>
                        <a:t>債権者</a:t>
                      </a:r>
                      <a:endParaRPr kumimoji="1" lang="ja-JP" altLang="en-US" sz="2800" dirty="0"/>
                    </a:p>
                  </a:txBody>
                  <a:tcPr/>
                </a:tc>
                <a:tc>
                  <a:txBody>
                    <a:bodyPr/>
                    <a:lstStyle/>
                    <a:p>
                      <a:pPr algn="ctr"/>
                      <a:r>
                        <a:rPr kumimoji="1" lang="ja-JP" altLang="en-US" sz="2800" dirty="0" smtClean="0"/>
                        <a:t>債権者</a:t>
                      </a:r>
                      <a:endParaRPr kumimoji="1" lang="ja-JP" altLang="en-US" sz="2800" dirty="0"/>
                    </a:p>
                  </a:txBody>
                  <a:tcPr/>
                </a:tc>
              </a:tr>
            </a:tbl>
          </a:graphicData>
        </a:graphic>
      </p:graphicFrame>
    </p:spTree>
    <p:extLst>
      <p:ext uri="{BB962C8B-B14F-4D97-AF65-F5344CB8AC3E}">
        <p14:creationId xmlns:p14="http://schemas.microsoft.com/office/powerpoint/2010/main" val="177641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結果債務と手段の債務とで異なる</a:t>
            </a:r>
            <a:r>
              <a:rPr lang="en-US" altLang="ja-JP" dirty="0"/>
              <a:t/>
            </a:r>
            <a:br>
              <a:rPr lang="en-US" altLang="ja-JP" dirty="0"/>
            </a:br>
            <a:r>
              <a:rPr lang="ja-JP" altLang="en-US" dirty="0"/>
              <a:t>立証責任の分配（解答）</a:t>
            </a:r>
            <a:endParaRPr kumimoji="1" lang="ja-JP" altLang="en-US" dirty="0"/>
          </a:p>
        </p:txBody>
      </p:sp>
      <p:sp>
        <p:nvSpPr>
          <p:cNvPr id="3" name="日付プレースホルダー 2"/>
          <p:cNvSpPr>
            <a:spLocks noGrp="1"/>
          </p:cNvSpPr>
          <p:nvPr>
            <p:ph type="dt" sz="half" idx="10"/>
          </p:nvPr>
        </p:nvSpPr>
        <p:spPr/>
        <p:txBody>
          <a:bodyPr/>
          <a:lstStyle/>
          <a:p>
            <a:fld id="{B90B5516-48FC-4D54-A09B-E6A14AE10406}"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126</a:t>
            </a:fld>
            <a:endParaRPr kumimoji="1" lang="ja-JP" altLang="en-US"/>
          </a:p>
        </p:txBody>
      </p:sp>
      <p:graphicFrame>
        <p:nvGraphicFramePr>
          <p:cNvPr id="6" name="コンテンツ プレースホルダー 9"/>
          <p:cNvGraphicFramePr>
            <a:graphicFrameLocks/>
          </p:cNvGraphicFramePr>
          <p:nvPr>
            <p:extLst>
              <p:ext uri="{D42A27DB-BD31-4B8C-83A1-F6EECF244321}">
                <p14:modId xmlns:p14="http://schemas.microsoft.com/office/powerpoint/2010/main" val="622746145"/>
              </p:ext>
            </p:extLst>
          </p:nvPr>
        </p:nvGraphicFramePr>
        <p:xfrm>
          <a:off x="642392" y="2060848"/>
          <a:ext cx="7859216" cy="3377560"/>
        </p:xfrm>
        <a:graphic>
          <a:graphicData uri="http://schemas.openxmlformats.org/drawingml/2006/table">
            <a:tbl>
              <a:tblPr firstRow="1" bandRow="1">
                <a:tableStyleId>{5C22544A-7EE6-4342-B048-85BDC9FD1C3A}</a:tableStyleId>
              </a:tblPr>
              <a:tblGrid>
                <a:gridCol w="3826767"/>
                <a:gridCol w="2016224"/>
                <a:gridCol w="2016225"/>
              </a:tblGrid>
              <a:tr h="579985">
                <a:tc>
                  <a:txBody>
                    <a:bodyPr/>
                    <a:lstStyle/>
                    <a:p>
                      <a:pPr algn="ctr"/>
                      <a:r>
                        <a:rPr kumimoji="1" lang="ja-JP" altLang="en-US" sz="2800" dirty="0" smtClean="0"/>
                        <a:t>立証責任</a:t>
                      </a:r>
                      <a:endParaRPr kumimoji="1" lang="ja-JP" altLang="en-US" sz="2800" dirty="0"/>
                    </a:p>
                  </a:txBody>
                  <a:tcPr/>
                </a:tc>
                <a:tc>
                  <a:txBody>
                    <a:bodyPr/>
                    <a:lstStyle/>
                    <a:p>
                      <a:pPr algn="ctr"/>
                      <a:r>
                        <a:rPr kumimoji="1" lang="ja-JP" altLang="en-US" sz="2800" dirty="0" smtClean="0"/>
                        <a:t>結果債務</a:t>
                      </a:r>
                      <a:endParaRPr kumimoji="1" lang="ja-JP" altLang="en-US" sz="2800" dirty="0"/>
                    </a:p>
                  </a:txBody>
                  <a:tcPr/>
                </a:tc>
                <a:tc>
                  <a:txBody>
                    <a:bodyPr/>
                    <a:lstStyle/>
                    <a:p>
                      <a:pPr algn="ctr"/>
                      <a:r>
                        <a:rPr kumimoji="1" lang="ja-JP" altLang="en-US" sz="2800" dirty="0" smtClean="0"/>
                        <a:t>手段の債務</a:t>
                      </a:r>
                      <a:endParaRPr kumimoji="1" lang="ja-JP" altLang="en-US" sz="2800" dirty="0"/>
                    </a:p>
                  </a:txBody>
                  <a:tcPr/>
                </a:tc>
              </a:tr>
              <a:tr h="579985">
                <a:tc>
                  <a:txBody>
                    <a:bodyPr/>
                    <a:lstStyle/>
                    <a:p>
                      <a:r>
                        <a:rPr kumimoji="1" lang="ja-JP" altLang="en-US" sz="2800" dirty="0" smtClean="0"/>
                        <a:t>　債務不履行</a:t>
                      </a:r>
                      <a:endParaRPr kumimoji="1" lang="ja-JP" altLang="en-US" sz="2800" dirty="0"/>
                    </a:p>
                  </a:txBody>
                  <a:tcPr/>
                </a:tc>
                <a:tc>
                  <a:txBody>
                    <a:bodyPr/>
                    <a:lstStyle/>
                    <a:p>
                      <a:pPr algn="ctr"/>
                      <a:r>
                        <a:rPr kumimoji="1" lang="ja-JP" altLang="en-US" sz="2800" dirty="0" smtClean="0"/>
                        <a:t>債権者</a:t>
                      </a:r>
                      <a:endParaRPr kumimoji="1" lang="ja-JP" altLang="en-US" sz="2800" dirty="0"/>
                    </a:p>
                  </a:txBody>
                  <a:tcPr/>
                </a:tc>
                <a:tc>
                  <a:txBody>
                    <a:bodyPr/>
                    <a:lstStyle/>
                    <a:p>
                      <a:pPr algn="ctr"/>
                      <a:r>
                        <a:rPr kumimoji="1" lang="ja-JP" altLang="en-US" sz="2800" dirty="0" smtClean="0"/>
                        <a:t>債権者</a:t>
                      </a:r>
                      <a:endParaRPr kumimoji="1" lang="ja-JP" altLang="en-US" sz="2800" dirty="0"/>
                    </a:p>
                  </a:txBody>
                  <a:tcPr/>
                </a:tc>
              </a:tr>
              <a:tr h="1057620">
                <a:tc>
                  <a:txBody>
                    <a:bodyPr/>
                    <a:lstStyle/>
                    <a:p>
                      <a:r>
                        <a:rPr kumimoji="1" lang="ja-JP" altLang="en-US" sz="2800" dirty="0" smtClean="0"/>
                        <a:t>　帰責事由</a:t>
                      </a:r>
                      <a:r>
                        <a:rPr kumimoji="1" lang="en-US" altLang="ja-JP" sz="2800" dirty="0" smtClean="0"/>
                        <a:t/>
                      </a:r>
                      <a:br>
                        <a:rPr kumimoji="1" lang="en-US" altLang="ja-JP" sz="2800" dirty="0" smtClean="0"/>
                      </a:br>
                      <a:r>
                        <a:rPr kumimoji="1" lang="ja-JP" altLang="en-US" sz="2800" dirty="0" smtClean="0"/>
                        <a:t>　（債務者の故意・過失）</a:t>
                      </a:r>
                      <a:endParaRPr kumimoji="1" lang="ja-JP" altLang="en-US" sz="2800" dirty="0"/>
                    </a:p>
                  </a:txBody>
                  <a:tcPr/>
                </a:tc>
                <a:tc>
                  <a:txBody>
                    <a:bodyPr/>
                    <a:lstStyle/>
                    <a:p>
                      <a:pPr algn="ctr"/>
                      <a:r>
                        <a:rPr kumimoji="1" lang="ja-JP" altLang="en-US" sz="2800" b="1" dirty="0" smtClean="0">
                          <a:solidFill>
                            <a:srgbClr val="FF0000"/>
                          </a:solidFill>
                        </a:rPr>
                        <a:t>債務者</a:t>
                      </a:r>
                      <a:endParaRPr kumimoji="1" lang="ja-JP" altLang="en-US" sz="2800" b="1" dirty="0">
                        <a:solidFill>
                          <a:srgbClr val="FF0000"/>
                        </a:solidFill>
                      </a:endParaRPr>
                    </a:p>
                  </a:txBody>
                  <a:tcPr anchor="ctr"/>
                </a:tc>
                <a:tc>
                  <a:txBody>
                    <a:bodyPr/>
                    <a:lstStyle/>
                    <a:p>
                      <a:pPr algn="ctr"/>
                      <a:r>
                        <a:rPr kumimoji="1" lang="ja-JP" altLang="en-US" sz="2800" dirty="0" smtClean="0"/>
                        <a:t>債権者</a:t>
                      </a:r>
                      <a:endParaRPr kumimoji="1" lang="ja-JP" altLang="en-US" sz="2800" dirty="0"/>
                    </a:p>
                  </a:txBody>
                  <a:tcPr anchor="ctr"/>
                </a:tc>
              </a:tr>
              <a:tr h="579985">
                <a:tc>
                  <a:txBody>
                    <a:bodyPr/>
                    <a:lstStyle/>
                    <a:p>
                      <a:r>
                        <a:rPr kumimoji="1" lang="ja-JP" altLang="en-US" sz="2800" dirty="0" smtClean="0"/>
                        <a:t>　因果関係</a:t>
                      </a:r>
                      <a:endParaRPr kumimoji="1" lang="ja-JP" altLang="en-US" sz="2800" dirty="0"/>
                    </a:p>
                  </a:txBody>
                  <a:tcPr/>
                </a:tc>
                <a:tc>
                  <a:txBody>
                    <a:bodyPr/>
                    <a:lstStyle/>
                    <a:p>
                      <a:pPr algn="ctr"/>
                      <a:r>
                        <a:rPr kumimoji="1" lang="ja-JP" altLang="en-US" sz="2800" dirty="0" smtClean="0"/>
                        <a:t>債権者</a:t>
                      </a:r>
                      <a:endParaRPr kumimoji="1" lang="ja-JP" altLang="en-US" sz="2800" dirty="0"/>
                    </a:p>
                  </a:txBody>
                  <a:tcPr/>
                </a:tc>
                <a:tc>
                  <a:txBody>
                    <a:bodyPr/>
                    <a:lstStyle/>
                    <a:p>
                      <a:pPr algn="ctr"/>
                      <a:r>
                        <a:rPr kumimoji="1" lang="ja-JP" altLang="en-US" sz="2800" dirty="0" smtClean="0"/>
                        <a:t>債権者</a:t>
                      </a:r>
                      <a:endParaRPr kumimoji="1" lang="ja-JP" altLang="en-US" sz="2800" dirty="0"/>
                    </a:p>
                  </a:txBody>
                  <a:tcPr/>
                </a:tc>
              </a:tr>
              <a:tr h="579985">
                <a:tc>
                  <a:txBody>
                    <a:bodyPr/>
                    <a:lstStyle/>
                    <a:p>
                      <a:r>
                        <a:rPr kumimoji="1" lang="ja-JP" altLang="en-US" sz="2800" dirty="0" smtClean="0"/>
                        <a:t>　損害の発生</a:t>
                      </a:r>
                      <a:endParaRPr kumimoji="1" lang="ja-JP" altLang="en-US" sz="2800" dirty="0"/>
                    </a:p>
                  </a:txBody>
                  <a:tcPr/>
                </a:tc>
                <a:tc>
                  <a:txBody>
                    <a:bodyPr/>
                    <a:lstStyle/>
                    <a:p>
                      <a:pPr algn="ctr"/>
                      <a:r>
                        <a:rPr kumimoji="1" lang="ja-JP" altLang="en-US" sz="2800" dirty="0" smtClean="0"/>
                        <a:t>債権者</a:t>
                      </a:r>
                      <a:endParaRPr kumimoji="1" lang="ja-JP" altLang="en-US" sz="2800" dirty="0"/>
                    </a:p>
                  </a:txBody>
                  <a:tcPr/>
                </a:tc>
                <a:tc>
                  <a:txBody>
                    <a:bodyPr/>
                    <a:lstStyle/>
                    <a:p>
                      <a:pPr algn="ctr"/>
                      <a:r>
                        <a:rPr kumimoji="1" lang="ja-JP" altLang="en-US" sz="2800" dirty="0" smtClean="0"/>
                        <a:t>債権者</a:t>
                      </a:r>
                      <a:endParaRPr kumimoji="1" lang="ja-JP" altLang="en-US" sz="2800" dirty="0"/>
                    </a:p>
                  </a:txBody>
                  <a:tcPr/>
                </a:tc>
              </a:tr>
            </a:tbl>
          </a:graphicData>
        </a:graphic>
      </p:graphicFrame>
    </p:spTree>
    <p:extLst>
      <p:ext uri="{BB962C8B-B14F-4D97-AF65-F5344CB8AC3E}">
        <p14:creationId xmlns:p14="http://schemas.microsoft.com/office/powerpoint/2010/main" val="130542796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立証責任の意味（問題）</a:t>
            </a:r>
            <a:endParaRPr kumimoji="1" lang="ja-JP" altLang="en-US" dirty="0"/>
          </a:p>
        </p:txBody>
      </p:sp>
      <p:sp>
        <p:nvSpPr>
          <p:cNvPr id="3" name="日付プレースホルダー 2"/>
          <p:cNvSpPr>
            <a:spLocks noGrp="1"/>
          </p:cNvSpPr>
          <p:nvPr>
            <p:ph type="dt" sz="half" idx="10"/>
          </p:nvPr>
        </p:nvSpPr>
        <p:spPr/>
        <p:txBody>
          <a:bodyPr/>
          <a:lstStyle/>
          <a:p>
            <a:fld id="{6464AFB7-DA22-4C0D-893E-D00BFBAF6C4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127</a:t>
            </a:fld>
            <a:endParaRPr kumimoji="1" lang="ja-JP" altLang="en-US"/>
          </a:p>
        </p:txBody>
      </p:sp>
      <p:graphicFrame>
        <p:nvGraphicFramePr>
          <p:cNvPr id="6" name="コンテンツ プレースホルダー 6"/>
          <p:cNvGraphicFramePr>
            <a:graphicFrameLocks/>
          </p:cNvGraphicFramePr>
          <p:nvPr>
            <p:extLst>
              <p:ext uri="{D42A27DB-BD31-4B8C-83A1-F6EECF244321}">
                <p14:modId xmlns:p14="http://schemas.microsoft.com/office/powerpoint/2010/main" val="2953930610"/>
              </p:ext>
            </p:extLst>
          </p:nvPr>
        </p:nvGraphicFramePr>
        <p:xfrm>
          <a:off x="827584" y="1675416"/>
          <a:ext cx="7694592" cy="3422344"/>
        </p:xfrm>
        <a:graphic>
          <a:graphicData uri="http://schemas.openxmlformats.org/drawingml/2006/table">
            <a:tbl>
              <a:tblPr firstRow="1" bandRow="1">
                <a:tableStyleId>{5C22544A-7EE6-4342-B048-85BDC9FD1C3A}</a:tableStyleId>
              </a:tblPr>
              <a:tblGrid>
                <a:gridCol w="2304256"/>
                <a:gridCol w="1872208"/>
                <a:gridCol w="1594480"/>
                <a:gridCol w="1923648"/>
              </a:tblGrid>
              <a:tr h="1008112">
                <a:tc>
                  <a:txBody>
                    <a:bodyPr/>
                    <a:lstStyle/>
                    <a:p>
                      <a:pPr algn="ctr"/>
                      <a:endParaRPr kumimoji="1" lang="ja-JP" altLang="en-US" sz="2400" dirty="0"/>
                    </a:p>
                  </a:txBody>
                  <a:tcPr/>
                </a:tc>
                <a:tc>
                  <a:txBody>
                    <a:bodyPr/>
                    <a:lstStyle/>
                    <a:p>
                      <a:pPr algn="ctr"/>
                      <a:r>
                        <a:rPr kumimoji="1" lang="ja-JP" altLang="en-US" sz="2400" dirty="0" smtClean="0"/>
                        <a:t>過失あり</a:t>
                      </a:r>
                      <a:r>
                        <a:rPr kumimoji="1" lang="en-US" altLang="ja-JP" sz="2400" dirty="0" smtClean="0"/>
                        <a:t/>
                      </a:r>
                      <a:br>
                        <a:rPr kumimoji="1" lang="en-US" altLang="ja-JP" sz="2400" dirty="0" smtClean="0"/>
                      </a:br>
                      <a:r>
                        <a:rPr kumimoji="1" lang="ja-JP" altLang="en-US" sz="2400" dirty="0" smtClean="0"/>
                        <a:t>（原告立証）</a:t>
                      </a:r>
                      <a:endParaRPr kumimoji="1" lang="ja-JP" altLang="en-US" sz="2400" dirty="0"/>
                    </a:p>
                  </a:txBody>
                  <a:tcPr anchor="ctr"/>
                </a:tc>
                <a:tc>
                  <a:txBody>
                    <a:bodyPr/>
                    <a:lstStyle/>
                    <a:p>
                      <a:pPr algn="ctr"/>
                      <a:r>
                        <a:rPr kumimoji="1" lang="ja-JP" altLang="en-US" sz="2400" dirty="0" smtClean="0"/>
                        <a:t>真偽不明</a:t>
                      </a:r>
                      <a:endParaRPr kumimoji="1" lang="ja-JP" altLang="en-US" sz="2400" dirty="0"/>
                    </a:p>
                  </a:txBody>
                  <a:tcPr anchor="ctr"/>
                </a:tc>
                <a:tc>
                  <a:txBody>
                    <a:bodyPr/>
                    <a:lstStyle/>
                    <a:p>
                      <a:pPr algn="ctr"/>
                      <a:r>
                        <a:rPr kumimoji="1" lang="ja-JP" altLang="en-US" sz="2400" dirty="0" smtClean="0"/>
                        <a:t>無過失</a:t>
                      </a:r>
                      <a:r>
                        <a:rPr kumimoji="1" lang="en-US" altLang="ja-JP" sz="2400" dirty="0" smtClean="0"/>
                        <a:t/>
                      </a:r>
                      <a:br>
                        <a:rPr kumimoji="1" lang="en-US" altLang="ja-JP" sz="2400" dirty="0" smtClean="0"/>
                      </a:br>
                      <a:r>
                        <a:rPr kumimoji="1" lang="ja-JP" altLang="en-US" sz="2400" dirty="0" smtClean="0"/>
                        <a:t>（被告立証）</a:t>
                      </a:r>
                      <a:endParaRPr kumimoji="1" lang="ja-JP" altLang="en-US" sz="2400" dirty="0"/>
                    </a:p>
                  </a:txBody>
                  <a:tcPr anchor="ctr"/>
                </a:tc>
              </a:tr>
              <a:tr h="936104">
                <a:tc>
                  <a:txBody>
                    <a:bodyPr/>
                    <a:lstStyle/>
                    <a:p>
                      <a:pPr algn="ctr"/>
                      <a:r>
                        <a:rPr kumimoji="1" lang="ja-JP" altLang="en-US" sz="2400" dirty="0" smtClean="0"/>
                        <a:t>過失責任</a:t>
                      </a:r>
                      <a:r>
                        <a:rPr kumimoji="1" lang="en-US" altLang="ja-JP" sz="2400" dirty="0" smtClean="0"/>
                        <a:t/>
                      </a:r>
                      <a:br>
                        <a:rPr kumimoji="1" lang="en-US" altLang="ja-JP" sz="2400" dirty="0" smtClean="0"/>
                      </a:br>
                      <a:r>
                        <a:rPr kumimoji="1" lang="ja-JP" altLang="en-US" sz="2400" dirty="0" smtClean="0"/>
                        <a:t>（手段の債務）</a:t>
                      </a: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r>
              <a:tr h="655168">
                <a:tc>
                  <a:txBody>
                    <a:bodyPr/>
                    <a:lstStyle/>
                    <a:p>
                      <a:pPr algn="ctr"/>
                      <a:r>
                        <a:rPr kumimoji="1" lang="ja-JP" altLang="en-US" sz="2400" dirty="0" smtClean="0"/>
                        <a:t>中間責任</a:t>
                      </a:r>
                      <a:r>
                        <a:rPr kumimoji="1" lang="en-US" altLang="ja-JP" sz="2400" dirty="0" smtClean="0"/>
                        <a:t/>
                      </a:r>
                      <a:br>
                        <a:rPr kumimoji="1" lang="en-US" altLang="ja-JP" sz="2400" dirty="0" smtClean="0"/>
                      </a:br>
                      <a:r>
                        <a:rPr kumimoji="1" lang="ja-JP" altLang="en-US" sz="2400" dirty="0" smtClean="0"/>
                        <a:t>（結果債務）</a:t>
                      </a: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r>
              <a:tr h="655168">
                <a:tc>
                  <a:txBody>
                    <a:bodyPr/>
                    <a:lstStyle/>
                    <a:p>
                      <a:pPr algn="ctr"/>
                      <a:r>
                        <a:rPr kumimoji="1" lang="ja-JP" altLang="en-US" sz="2400" dirty="0" smtClean="0"/>
                        <a:t>無過失責任</a:t>
                      </a: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r>
            </a:tbl>
          </a:graphicData>
        </a:graphic>
      </p:graphicFrame>
      <p:sp>
        <p:nvSpPr>
          <p:cNvPr id="7" name="テキスト ボックス 6"/>
          <p:cNvSpPr txBox="1"/>
          <p:nvPr/>
        </p:nvSpPr>
        <p:spPr>
          <a:xfrm>
            <a:off x="2407972" y="5229200"/>
            <a:ext cx="4328056" cy="461665"/>
          </a:xfrm>
          <a:prstGeom prst="rect">
            <a:avLst/>
          </a:prstGeom>
          <a:noFill/>
        </p:spPr>
        <p:txBody>
          <a:bodyPr wrap="square" rtlCol="0">
            <a:spAutoFit/>
          </a:bodyPr>
          <a:lstStyle/>
          <a:p>
            <a:pPr algn="ctr"/>
            <a:r>
              <a:rPr kumimoji="1" lang="ja-JP" altLang="en-US" sz="2400" dirty="0" smtClean="0"/>
              <a:t>○：原告勝訴　</a:t>
            </a:r>
            <a:r>
              <a:rPr kumimoji="1" lang="en-US" altLang="ja-JP" sz="2400" dirty="0" smtClean="0"/>
              <a:t>×</a:t>
            </a:r>
            <a:r>
              <a:rPr lang="ja-JP" altLang="en-US" sz="2400" dirty="0" smtClean="0"/>
              <a:t>：原告敗訴</a:t>
            </a:r>
            <a:endParaRPr kumimoji="1" lang="ja-JP" altLang="en-US" sz="2400" dirty="0"/>
          </a:p>
        </p:txBody>
      </p:sp>
    </p:spTree>
    <p:extLst>
      <p:ext uri="{BB962C8B-B14F-4D97-AF65-F5344CB8AC3E}">
        <p14:creationId xmlns:p14="http://schemas.microsoft.com/office/powerpoint/2010/main" val="186123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立証責任の意味（解答）</a:t>
            </a:r>
            <a:endParaRPr kumimoji="1" lang="ja-JP" altLang="en-US" dirty="0"/>
          </a:p>
        </p:txBody>
      </p:sp>
      <p:sp>
        <p:nvSpPr>
          <p:cNvPr id="3" name="日付プレースホルダー 2"/>
          <p:cNvSpPr>
            <a:spLocks noGrp="1"/>
          </p:cNvSpPr>
          <p:nvPr>
            <p:ph type="dt" sz="half" idx="10"/>
          </p:nvPr>
        </p:nvSpPr>
        <p:spPr/>
        <p:txBody>
          <a:bodyPr/>
          <a:lstStyle/>
          <a:p>
            <a:fld id="{3AE10041-2C69-45D7-9222-7DAC8959605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128</a:t>
            </a:fld>
            <a:endParaRPr kumimoji="1" lang="ja-JP" altLang="en-US"/>
          </a:p>
        </p:txBody>
      </p:sp>
      <p:graphicFrame>
        <p:nvGraphicFramePr>
          <p:cNvPr id="6" name="コンテンツ プレースホルダー 6"/>
          <p:cNvGraphicFramePr>
            <a:graphicFrameLocks/>
          </p:cNvGraphicFramePr>
          <p:nvPr>
            <p:extLst>
              <p:ext uri="{D42A27DB-BD31-4B8C-83A1-F6EECF244321}">
                <p14:modId xmlns:p14="http://schemas.microsoft.com/office/powerpoint/2010/main" val="4284214351"/>
              </p:ext>
            </p:extLst>
          </p:nvPr>
        </p:nvGraphicFramePr>
        <p:xfrm>
          <a:off x="827584" y="1675416"/>
          <a:ext cx="7694592" cy="3422344"/>
        </p:xfrm>
        <a:graphic>
          <a:graphicData uri="http://schemas.openxmlformats.org/drawingml/2006/table">
            <a:tbl>
              <a:tblPr firstRow="1" bandRow="1">
                <a:tableStyleId>{5C22544A-7EE6-4342-B048-85BDC9FD1C3A}</a:tableStyleId>
              </a:tblPr>
              <a:tblGrid>
                <a:gridCol w="2304256"/>
                <a:gridCol w="1872208"/>
                <a:gridCol w="1594480"/>
                <a:gridCol w="1923648"/>
              </a:tblGrid>
              <a:tr h="1008112">
                <a:tc>
                  <a:txBody>
                    <a:bodyPr/>
                    <a:lstStyle/>
                    <a:p>
                      <a:pPr algn="ctr"/>
                      <a:endParaRPr kumimoji="1" lang="ja-JP" altLang="en-US" sz="2400" dirty="0"/>
                    </a:p>
                  </a:txBody>
                  <a:tcPr/>
                </a:tc>
                <a:tc>
                  <a:txBody>
                    <a:bodyPr/>
                    <a:lstStyle/>
                    <a:p>
                      <a:pPr algn="ctr"/>
                      <a:r>
                        <a:rPr kumimoji="1" lang="ja-JP" altLang="en-US" sz="2400" dirty="0" smtClean="0"/>
                        <a:t>過失あり</a:t>
                      </a:r>
                      <a:r>
                        <a:rPr kumimoji="1" lang="en-US" altLang="ja-JP" sz="2400" dirty="0" smtClean="0"/>
                        <a:t/>
                      </a:r>
                      <a:br>
                        <a:rPr kumimoji="1" lang="en-US" altLang="ja-JP" sz="2400" dirty="0" smtClean="0"/>
                      </a:br>
                      <a:r>
                        <a:rPr kumimoji="1" lang="ja-JP" altLang="en-US" sz="2400" dirty="0" smtClean="0"/>
                        <a:t>（原告立証）</a:t>
                      </a:r>
                      <a:endParaRPr kumimoji="1" lang="ja-JP" altLang="en-US" sz="2400" dirty="0"/>
                    </a:p>
                  </a:txBody>
                  <a:tcPr anchor="ctr"/>
                </a:tc>
                <a:tc>
                  <a:txBody>
                    <a:bodyPr/>
                    <a:lstStyle/>
                    <a:p>
                      <a:pPr algn="ctr"/>
                      <a:r>
                        <a:rPr kumimoji="1" lang="ja-JP" altLang="en-US" sz="2400" dirty="0" smtClean="0"/>
                        <a:t>真偽不明</a:t>
                      </a:r>
                      <a:endParaRPr kumimoji="1" lang="ja-JP" altLang="en-US" sz="2400" dirty="0"/>
                    </a:p>
                  </a:txBody>
                  <a:tcPr anchor="ctr"/>
                </a:tc>
                <a:tc>
                  <a:txBody>
                    <a:bodyPr/>
                    <a:lstStyle/>
                    <a:p>
                      <a:pPr algn="ctr"/>
                      <a:r>
                        <a:rPr kumimoji="1" lang="ja-JP" altLang="en-US" sz="2400" dirty="0" smtClean="0"/>
                        <a:t>無過失</a:t>
                      </a:r>
                      <a:r>
                        <a:rPr kumimoji="1" lang="en-US" altLang="ja-JP" sz="2400" dirty="0" smtClean="0"/>
                        <a:t/>
                      </a:r>
                      <a:br>
                        <a:rPr kumimoji="1" lang="en-US" altLang="ja-JP" sz="2400" dirty="0" smtClean="0"/>
                      </a:br>
                      <a:r>
                        <a:rPr kumimoji="1" lang="ja-JP" altLang="en-US" sz="2400" dirty="0" smtClean="0"/>
                        <a:t>（被告立証）</a:t>
                      </a:r>
                      <a:endParaRPr kumimoji="1" lang="ja-JP" altLang="en-US" sz="2400" dirty="0"/>
                    </a:p>
                  </a:txBody>
                  <a:tcPr anchor="ctr"/>
                </a:tc>
              </a:tr>
              <a:tr h="936104">
                <a:tc>
                  <a:txBody>
                    <a:bodyPr/>
                    <a:lstStyle/>
                    <a:p>
                      <a:pPr algn="ctr"/>
                      <a:r>
                        <a:rPr kumimoji="1" lang="ja-JP" altLang="en-US" sz="2400" dirty="0" smtClean="0"/>
                        <a:t>過失責任</a:t>
                      </a:r>
                      <a:r>
                        <a:rPr kumimoji="1" lang="en-US" altLang="ja-JP" sz="2400" dirty="0" smtClean="0"/>
                        <a:t/>
                      </a:r>
                      <a:br>
                        <a:rPr kumimoji="1" lang="en-US" altLang="ja-JP" sz="2400" dirty="0" smtClean="0"/>
                      </a:br>
                      <a:r>
                        <a:rPr kumimoji="1" lang="ja-JP" altLang="en-US" sz="2400" dirty="0" smtClean="0"/>
                        <a:t>（手段の債務）</a:t>
                      </a:r>
                      <a:endParaRPr kumimoji="1" lang="ja-JP" altLang="en-US" sz="2400" dirty="0"/>
                    </a:p>
                  </a:txBody>
                  <a:tcPr anchor="ctr"/>
                </a:tc>
                <a:tc>
                  <a:txBody>
                    <a:bodyPr/>
                    <a:lstStyle/>
                    <a:p>
                      <a:pPr algn="ctr"/>
                      <a:r>
                        <a:rPr kumimoji="1" lang="ja-JP" altLang="en-US" sz="2400" dirty="0" smtClean="0"/>
                        <a:t>○</a:t>
                      </a:r>
                      <a:endParaRPr kumimoji="1" lang="ja-JP" altLang="en-US" sz="2400" dirty="0"/>
                    </a:p>
                  </a:txBody>
                  <a:tcPr anchor="ctr"/>
                </a:tc>
                <a:tc>
                  <a:txBody>
                    <a:bodyPr/>
                    <a:lstStyle/>
                    <a:p>
                      <a:pPr algn="ctr"/>
                      <a:r>
                        <a:rPr kumimoji="1" lang="en-US" altLang="ja-JP" sz="2400" dirty="0" smtClean="0"/>
                        <a:t>×</a:t>
                      </a:r>
                      <a:endParaRPr kumimoji="1" lang="ja-JP" altLang="en-US" sz="2400" dirty="0"/>
                    </a:p>
                  </a:txBody>
                  <a:tcPr anchor="ctr"/>
                </a:tc>
                <a:tc>
                  <a:txBody>
                    <a:bodyPr/>
                    <a:lstStyle/>
                    <a:p>
                      <a:pPr algn="ctr"/>
                      <a:r>
                        <a:rPr kumimoji="1" lang="en-US" altLang="ja-JP" sz="2400" dirty="0" smtClean="0"/>
                        <a:t>×</a:t>
                      </a:r>
                      <a:endParaRPr kumimoji="1" lang="ja-JP" altLang="en-US" sz="2400" dirty="0"/>
                    </a:p>
                  </a:txBody>
                  <a:tcPr anchor="ctr"/>
                </a:tc>
              </a:tr>
              <a:tr h="655168">
                <a:tc>
                  <a:txBody>
                    <a:bodyPr/>
                    <a:lstStyle/>
                    <a:p>
                      <a:pPr algn="ctr"/>
                      <a:r>
                        <a:rPr kumimoji="1" lang="ja-JP" altLang="en-US" sz="2400" dirty="0" smtClean="0"/>
                        <a:t>中間責任</a:t>
                      </a:r>
                      <a:r>
                        <a:rPr kumimoji="1" lang="en-US" altLang="ja-JP" sz="2400" dirty="0" smtClean="0"/>
                        <a:t/>
                      </a:r>
                      <a:br>
                        <a:rPr kumimoji="1" lang="en-US" altLang="ja-JP" sz="2400" dirty="0" smtClean="0"/>
                      </a:br>
                      <a:r>
                        <a:rPr kumimoji="1" lang="ja-JP" altLang="en-US" sz="2400" dirty="0" smtClean="0"/>
                        <a:t>（結果債務）</a:t>
                      </a:r>
                      <a:endParaRPr kumimoji="1" lang="ja-JP" altLang="en-US" sz="2400" dirty="0"/>
                    </a:p>
                  </a:txBody>
                  <a:tcPr anchor="ctr"/>
                </a:tc>
                <a:tc>
                  <a:txBody>
                    <a:bodyPr/>
                    <a:lstStyle/>
                    <a:p>
                      <a:pPr algn="ctr"/>
                      <a:r>
                        <a:rPr kumimoji="1" lang="ja-JP" altLang="en-US" sz="2400" dirty="0" smtClean="0"/>
                        <a:t>○</a:t>
                      </a:r>
                      <a:endParaRPr kumimoji="1" lang="ja-JP" altLang="en-US" sz="2400" dirty="0"/>
                    </a:p>
                  </a:txBody>
                  <a:tcPr anchor="ctr"/>
                </a:tc>
                <a:tc>
                  <a:txBody>
                    <a:bodyPr/>
                    <a:lstStyle/>
                    <a:p>
                      <a:pPr algn="ctr"/>
                      <a:r>
                        <a:rPr kumimoji="1" lang="ja-JP" altLang="en-US" sz="2400" dirty="0" smtClean="0"/>
                        <a:t>○</a:t>
                      </a:r>
                      <a:endParaRPr kumimoji="1" lang="ja-JP" altLang="en-US" sz="2400" dirty="0"/>
                    </a:p>
                  </a:txBody>
                  <a:tcPr anchor="ctr"/>
                </a:tc>
                <a:tc>
                  <a:txBody>
                    <a:bodyPr/>
                    <a:lstStyle/>
                    <a:p>
                      <a:pPr algn="ctr"/>
                      <a:r>
                        <a:rPr kumimoji="1" lang="en-US" altLang="ja-JP" sz="2400" dirty="0" smtClean="0"/>
                        <a:t>×</a:t>
                      </a:r>
                      <a:endParaRPr kumimoji="1" lang="ja-JP" altLang="en-US" sz="2400" dirty="0"/>
                    </a:p>
                  </a:txBody>
                  <a:tcPr anchor="ctr"/>
                </a:tc>
              </a:tr>
              <a:tr h="655168">
                <a:tc>
                  <a:txBody>
                    <a:bodyPr/>
                    <a:lstStyle/>
                    <a:p>
                      <a:pPr algn="ctr"/>
                      <a:r>
                        <a:rPr kumimoji="1" lang="ja-JP" altLang="en-US" sz="2400" dirty="0" smtClean="0"/>
                        <a:t>無過失責任</a:t>
                      </a:r>
                      <a:endParaRPr kumimoji="1" lang="ja-JP" altLang="en-US" sz="2400" dirty="0"/>
                    </a:p>
                  </a:txBody>
                  <a:tcPr anchor="ctr"/>
                </a:tc>
                <a:tc>
                  <a:txBody>
                    <a:bodyPr/>
                    <a:lstStyle/>
                    <a:p>
                      <a:pPr algn="ctr"/>
                      <a:r>
                        <a:rPr kumimoji="1" lang="ja-JP" altLang="en-US" sz="2400" dirty="0" smtClean="0"/>
                        <a:t>○</a:t>
                      </a:r>
                      <a:endParaRPr kumimoji="1" lang="ja-JP" altLang="en-US" sz="2400" dirty="0"/>
                    </a:p>
                  </a:txBody>
                  <a:tcPr anchor="ctr"/>
                </a:tc>
                <a:tc>
                  <a:txBody>
                    <a:bodyPr/>
                    <a:lstStyle/>
                    <a:p>
                      <a:pPr algn="ctr"/>
                      <a:r>
                        <a:rPr kumimoji="1" lang="ja-JP" altLang="en-US" sz="2400" dirty="0" smtClean="0"/>
                        <a:t>○</a:t>
                      </a:r>
                      <a:endParaRPr kumimoji="1" lang="ja-JP" altLang="en-US" sz="2400" dirty="0"/>
                    </a:p>
                  </a:txBody>
                  <a:tcPr anchor="ctr"/>
                </a:tc>
                <a:tc>
                  <a:txBody>
                    <a:bodyPr/>
                    <a:lstStyle/>
                    <a:p>
                      <a:pPr algn="ctr"/>
                      <a:r>
                        <a:rPr kumimoji="1" lang="ja-JP" altLang="en-US" sz="2400" dirty="0" smtClean="0"/>
                        <a:t>○</a:t>
                      </a:r>
                      <a:endParaRPr kumimoji="1" lang="ja-JP" altLang="en-US" sz="2400" dirty="0"/>
                    </a:p>
                  </a:txBody>
                  <a:tcPr anchor="ctr"/>
                </a:tc>
              </a:tr>
            </a:tbl>
          </a:graphicData>
        </a:graphic>
      </p:graphicFrame>
      <p:sp>
        <p:nvSpPr>
          <p:cNvPr id="7" name="テキスト ボックス 6"/>
          <p:cNvSpPr txBox="1"/>
          <p:nvPr/>
        </p:nvSpPr>
        <p:spPr>
          <a:xfrm>
            <a:off x="2407972" y="5229200"/>
            <a:ext cx="4328056" cy="461665"/>
          </a:xfrm>
          <a:prstGeom prst="rect">
            <a:avLst/>
          </a:prstGeom>
          <a:noFill/>
        </p:spPr>
        <p:txBody>
          <a:bodyPr wrap="square" rtlCol="0">
            <a:spAutoFit/>
          </a:bodyPr>
          <a:lstStyle/>
          <a:p>
            <a:pPr algn="ctr"/>
            <a:r>
              <a:rPr kumimoji="1" lang="ja-JP" altLang="en-US" sz="2400" dirty="0" smtClean="0"/>
              <a:t>○：原告勝訴　</a:t>
            </a:r>
            <a:r>
              <a:rPr kumimoji="1" lang="en-US" altLang="ja-JP" sz="2400" dirty="0" smtClean="0"/>
              <a:t>×</a:t>
            </a:r>
            <a:r>
              <a:rPr lang="ja-JP" altLang="en-US" sz="2400" dirty="0" smtClean="0"/>
              <a:t>：原告敗訴</a:t>
            </a:r>
            <a:endParaRPr kumimoji="1" lang="ja-JP" altLang="en-US" sz="2400" dirty="0"/>
          </a:p>
        </p:txBody>
      </p:sp>
    </p:spTree>
    <p:extLst>
      <p:ext uri="{BB962C8B-B14F-4D97-AF65-F5344CB8AC3E}">
        <p14:creationId xmlns:p14="http://schemas.microsoft.com/office/powerpoint/2010/main" val="421323732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結果債務と手段の債務の区別による</a:t>
            </a:r>
            <a:r>
              <a:rPr lang="en-US" altLang="ja-JP" dirty="0"/>
              <a:t/>
            </a:r>
            <a:br>
              <a:rPr lang="en-US" altLang="ja-JP" dirty="0"/>
            </a:br>
            <a:r>
              <a:rPr lang="ja-JP" altLang="en-US" dirty="0"/>
              <a:t>難解な判例の解読</a:t>
            </a:r>
            <a:endParaRPr kumimoji="1" lang="ja-JP" altLang="en-US" dirty="0"/>
          </a:p>
        </p:txBody>
      </p:sp>
      <p:sp>
        <p:nvSpPr>
          <p:cNvPr id="3" name="日付プレースホルダー 2"/>
          <p:cNvSpPr>
            <a:spLocks noGrp="1"/>
          </p:cNvSpPr>
          <p:nvPr>
            <p:ph type="dt" sz="half" idx="10"/>
          </p:nvPr>
        </p:nvSpPr>
        <p:spPr/>
        <p:txBody>
          <a:bodyPr/>
          <a:lstStyle/>
          <a:p>
            <a:fld id="{D644A7A3-77FD-438C-8B63-16FE67ACEB0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129</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rmAutofit fontScale="925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smtClean="0"/>
              <a:t>最一判昭</a:t>
            </a:r>
            <a:r>
              <a:rPr lang="en-US" altLang="ja-JP" sz="2800" smtClean="0"/>
              <a:t>41</a:t>
            </a:r>
            <a:r>
              <a:rPr lang="ja-JP" altLang="en-US" sz="2800" smtClean="0"/>
              <a:t>・</a:t>
            </a:r>
            <a:r>
              <a:rPr lang="en-US" altLang="ja-JP" sz="2800" smtClean="0"/>
              <a:t>9</a:t>
            </a:r>
            <a:r>
              <a:rPr lang="ja-JP" altLang="en-US" sz="2800" smtClean="0"/>
              <a:t>・</a:t>
            </a:r>
            <a:r>
              <a:rPr lang="en-US" altLang="ja-JP" sz="2800" smtClean="0"/>
              <a:t>8</a:t>
            </a:r>
            <a:r>
              <a:rPr lang="ja-JP" altLang="en-US" sz="2800" smtClean="0"/>
              <a:t>民集</a:t>
            </a:r>
            <a:r>
              <a:rPr lang="en-US" altLang="ja-JP" sz="2800" smtClean="0"/>
              <a:t>20</a:t>
            </a:r>
            <a:r>
              <a:rPr lang="ja-JP" altLang="en-US" sz="2800" smtClean="0"/>
              <a:t>巻</a:t>
            </a:r>
            <a:r>
              <a:rPr lang="en-US" altLang="ja-JP" sz="2800" smtClean="0"/>
              <a:t>7</a:t>
            </a:r>
            <a:r>
              <a:rPr lang="ja-JP" altLang="en-US" sz="2800" smtClean="0"/>
              <a:t>号</a:t>
            </a:r>
            <a:r>
              <a:rPr lang="en-US" altLang="ja-JP" sz="2800" smtClean="0"/>
              <a:t>1325</a:t>
            </a:r>
            <a:r>
              <a:rPr lang="ja-JP" altLang="en-US" sz="2800" smtClean="0"/>
              <a:t>頁</a:t>
            </a:r>
            <a:endParaRPr lang="en-US" altLang="ja-JP" sz="2800" smtClean="0"/>
          </a:p>
          <a:p>
            <a:pPr lvl="1"/>
            <a:r>
              <a:rPr lang="ja-JP" altLang="en-US" sz="2400" smtClean="0"/>
              <a:t>他人の権利を目的とする売買の売主が，その責に帰すべき事由によって，該権利を取得してこれを買主に移転することができない場合には，</a:t>
            </a:r>
            <a:r>
              <a:rPr lang="en-US" altLang="ja-JP" sz="2400" smtClean="0"/>
              <a:t>〔</a:t>
            </a:r>
            <a:r>
              <a:rPr lang="ja-JP" altLang="en-US" sz="2400" smtClean="0"/>
              <a:t>悪意の</a:t>
            </a:r>
            <a:r>
              <a:rPr lang="en-US" altLang="ja-JP" sz="2400" smtClean="0"/>
              <a:t>〕</a:t>
            </a:r>
            <a:r>
              <a:rPr lang="ja-JP" altLang="en-US" sz="2400" smtClean="0"/>
              <a:t>買主は，売主に対し，民法</a:t>
            </a:r>
            <a:r>
              <a:rPr lang="en-US" altLang="ja-JP" sz="2400" smtClean="0"/>
              <a:t>561</a:t>
            </a:r>
            <a:r>
              <a:rPr lang="ja-JP" altLang="en-US" sz="2400" smtClean="0"/>
              <a:t>条但書の適用上，担保責任としての損害賠償の請求ができない。</a:t>
            </a:r>
            <a:endParaRPr lang="en-US" altLang="ja-JP" sz="2400" smtClean="0"/>
          </a:p>
          <a:p>
            <a:pPr lvl="1"/>
            <a:r>
              <a:rPr lang="ja-JP" altLang="en-US" sz="2400" smtClean="0"/>
              <a:t>そのときでも，なお債務不履行一般の規定</a:t>
            </a:r>
            <a:r>
              <a:rPr lang="en-US" altLang="ja-JP" sz="2400" smtClean="0"/>
              <a:t>〔</a:t>
            </a:r>
            <a:r>
              <a:rPr lang="ja-JP" altLang="en-US" sz="2400" smtClean="0"/>
              <a:t>民法</a:t>
            </a:r>
            <a:r>
              <a:rPr lang="en-US" altLang="ja-JP" sz="2400" smtClean="0"/>
              <a:t>415</a:t>
            </a:r>
            <a:r>
              <a:rPr lang="ja-JP" altLang="en-US" sz="2400" smtClean="0"/>
              <a:t>条</a:t>
            </a:r>
            <a:r>
              <a:rPr lang="en-US" altLang="ja-JP" sz="2400" smtClean="0"/>
              <a:t>〕</a:t>
            </a:r>
            <a:r>
              <a:rPr lang="ja-JP" altLang="en-US" sz="2400" smtClean="0"/>
              <a:t>に従って，損害賠償の請求をすることができるものと解するのが相当である。</a:t>
            </a:r>
            <a:endParaRPr lang="en-US" altLang="ja-JP" sz="2400" smtClean="0"/>
          </a:p>
          <a:p>
            <a:r>
              <a:rPr lang="ja-JP" altLang="en-US" sz="3000" smtClean="0"/>
              <a:t>難解な点</a:t>
            </a:r>
            <a:endParaRPr lang="en-US" altLang="ja-JP" sz="3000" smtClean="0"/>
          </a:p>
          <a:p>
            <a:pPr lvl="1"/>
            <a:r>
              <a:rPr lang="ja-JP" altLang="en-US" sz="2600" smtClean="0"/>
              <a:t>「特別法（民法</a:t>
            </a:r>
            <a:r>
              <a:rPr lang="en-US" altLang="ja-JP" sz="2600" smtClean="0"/>
              <a:t>561</a:t>
            </a:r>
            <a:r>
              <a:rPr lang="ja-JP" altLang="en-US" sz="2600" smtClean="0"/>
              <a:t>条）は，一般法（民法</a:t>
            </a:r>
            <a:r>
              <a:rPr lang="en-US" altLang="ja-JP" sz="2600" smtClean="0"/>
              <a:t>415</a:t>
            </a:r>
            <a:r>
              <a:rPr lang="ja-JP" altLang="en-US" sz="2600" smtClean="0"/>
              <a:t>条）を破る（排除する）」のではないのか？</a:t>
            </a:r>
            <a:endParaRPr lang="ja-JP" altLang="en-US" sz="2600" dirty="0"/>
          </a:p>
        </p:txBody>
      </p:sp>
    </p:spTree>
    <p:extLst>
      <p:ext uri="{BB962C8B-B14F-4D97-AF65-F5344CB8AC3E}">
        <p14:creationId xmlns:p14="http://schemas.microsoft.com/office/powerpoint/2010/main" val="201906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up)">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法学部</a:t>
            </a:r>
            <a:r>
              <a:rPr lang="ja-JP" altLang="en-US" dirty="0"/>
              <a:t>で何を学ぶのか</a:t>
            </a:r>
            <a:r>
              <a:rPr lang="ja-JP" altLang="en-US" dirty="0" smtClean="0"/>
              <a:t>（</a:t>
            </a:r>
            <a:r>
              <a:rPr lang="en-US" altLang="ja-JP" dirty="0" smtClean="0"/>
              <a:t>2/2</a:t>
            </a:r>
            <a:r>
              <a:rPr lang="ja-JP" altLang="en-US" dirty="0" smtClean="0"/>
              <a:t>）</a:t>
            </a:r>
            <a:r>
              <a:rPr lang="en-US" altLang="ja-JP" dirty="0"/>
              <a:t/>
            </a:r>
            <a:br>
              <a:rPr lang="en-US" altLang="ja-JP" dirty="0"/>
            </a:br>
            <a:r>
              <a:rPr lang="ja-JP" altLang="en-US" dirty="0" smtClean="0"/>
              <a:t>法律家と医師との共通点</a:t>
            </a:r>
            <a:endParaRPr kumimoji="1" lang="ja-JP" altLang="en-US" dirty="0"/>
          </a:p>
        </p:txBody>
      </p:sp>
      <p:sp>
        <p:nvSpPr>
          <p:cNvPr id="19" name="テキスト プレースホルダー 18"/>
          <p:cNvSpPr>
            <a:spLocks noGrp="1"/>
          </p:cNvSpPr>
          <p:nvPr>
            <p:ph type="body" idx="1"/>
          </p:nvPr>
        </p:nvSpPr>
        <p:spPr>
          <a:xfrm>
            <a:off x="457200" y="1535112"/>
            <a:ext cx="4040188" cy="1029791"/>
          </a:xfrm>
        </p:spPr>
        <p:txBody>
          <a:bodyPr anchor="ctr">
            <a:normAutofit fontScale="92500"/>
          </a:bodyPr>
          <a:lstStyle/>
          <a:p>
            <a:pPr algn="ctr"/>
            <a:r>
              <a:rPr lang="ja-JP" altLang="en-US" sz="2600" dirty="0" smtClean="0"/>
              <a:t>法律家の理想像</a:t>
            </a:r>
            <a:r>
              <a:rPr lang="en-US" altLang="ja-JP" dirty="0" smtClean="0"/>
              <a:t/>
            </a:r>
            <a:br>
              <a:rPr lang="en-US" altLang="ja-JP" dirty="0" smtClean="0"/>
            </a:br>
            <a:r>
              <a:rPr lang="ja-JP" altLang="en-US" dirty="0" smtClean="0"/>
              <a:t>司法改革審議会意見書（</a:t>
            </a:r>
            <a:r>
              <a:rPr lang="en-US" altLang="ja-JP" dirty="0" smtClean="0"/>
              <a:t>2001</a:t>
            </a:r>
            <a:r>
              <a:rPr lang="ja-JP" altLang="en-US" dirty="0" smtClean="0"/>
              <a:t>）</a:t>
            </a:r>
            <a:endParaRPr kumimoji="1" lang="ja-JP" altLang="en-US" dirty="0"/>
          </a:p>
        </p:txBody>
      </p:sp>
      <p:sp>
        <p:nvSpPr>
          <p:cNvPr id="20" name="コンテンツ プレースホルダー 19"/>
          <p:cNvSpPr>
            <a:spLocks noGrp="1"/>
          </p:cNvSpPr>
          <p:nvPr>
            <p:ph sz="half" idx="2"/>
          </p:nvPr>
        </p:nvSpPr>
        <p:spPr>
          <a:xfrm>
            <a:off x="457200" y="2564905"/>
            <a:ext cx="2674640" cy="3561258"/>
          </a:xfrm>
        </p:spPr>
        <p:txBody>
          <a:bodyPr>
            <a:normAutofit fontScale="85000" lnSpcReduction="10000"/>
          </a:bodyPr>
          <a:lstStyle/>
          <a:p>
            <a:r>
              <a:rPr lang="ja-JP" altLang="en-US" sz="2000" dirty="0" smtClean="0"/>
              <a:t>「</a:t>
            </a:r>
            <a:r>
              <a:rPr lang="ja-JP" altLang="en-US" sz="2000" dirty="0"/>
              <a:t>国民の</a:t>
            </a:r>
            <a:r>
              <a:rPr lang="ja-JP" altLang="en-US" sz="2000" b="1" dirty="0"/>
              <a:t>社会生活上の医師</a:t>
            </a:r>
            <a:r>
              <a:rPr lang="ja-JP" altLang="en-US" sz="2000" dirty="0"/>
              <a:t>」としての役割を期待</a:t>
            </a:r>
            <a:r>
              <a:rPr lang="ja-JP" altLang="en-US" sz="2000" dirty="0" smtClean="0"/>
              <a:t>される専門的</a:t>
            </a:r>
            <a:r>
              <a:rPr lang="ja-JP" altLang="en-US" sz="2000" dirty="0"/>
              <a:t>資質・能力の習得と，かけがえのない人生を生きる人々の喜びや悲しみに対して深く共感しうる豊かな人間性の涵養，向上を図る。</a:t>
            </a:r>
          </a:p>
          <a:p>
            <a:r>
              <a:rPr lang="ja-JP" altLang="en-US" sz="2000" b="1" dirty="0" smtClean="0"/>
              <a:t>事実</a:t>
            </a:r>
            <a:r>
              <a:rPr lang="ja-JP" altLang="en-US" sz="2000" b="1" dirty="0"/>
              <a:t>に即して</a:t>
            </a:r>
            <a:r>
              <a:rPr lang="ja-JP" altLang="en-US" sz="2000" dirty="0"/>
              <a:t>具体的な法的問題を解決していくため必要な</a:t>
            </a:r>
            <a:r>
              <a:rPr lang="ja-JP" altLang="en-US" sz="2000" b="1" dirty="0"/>
              <a:t>法的分析能力</a:t>
            </a:r>
            <a:r>
              <a:rPr lang="ja-JP" altLang="en-US" sz="2000" dirty="0"/>
              <a:t>や法的</a:t>
            </a:r>
            <a:r>
              <a:rPr lang="ja-JP" altLang="en-US" sz="2000" b="1" dirty="0"/>
              <a:t>議論の能力</a:t>
            </a:r>
            <a:r>
              <a:rPr lang="ja-JP" altLang="en-US" sz="2000" dirty="0"/>
              <a:t>等を育成する。</a:t>
            </a:r>
            <a:endParaRPr kumimoji="1" lang="ja-JP" altLang="en-US" sz="2000" dirty="0"/>
          </a:p>
        </p:txBody>
      </p:sp>
      <p:sp>
        <p:nvSpPr>
          <p:cNvPr id="21" name="テキスト プレースホルダー 20"/>
          <p:cNvSpPr>
            <a:spLocks noGrp="1"/>
          </p:cNvSpPr>
          <p:nvPr>
            <p:ph type="body" sz="quarter" idx="3"/>
          </p:nvPr>
        </p:nvSpPr>
        <p:spPr>
          <a:xfrm>
            <a:off x="4645025" y="1535112"/>
            <a:ext cx="4041775" cy="1029791"/>
          </a:xfrm>
        </p:spPr>
        <p:txBody>
          <a:bodyPr anchor="ctr">
            <a:normAutofit/>
          </a:bodyPr>
          <a:lstStyle/>
          <a:p>
            <a:pPr algn="ctr"/>
            <a:r>
              <a:rPr lang="en-US" altLang="ja-JP" dirty="0" smtClean="0"/>
              <a:t>NHK</a:t>
            </a:r>
            <a:r>
              <a:rPr lang="ja-JP" altLang="en-US" dirty="0" smtClean="0"/>
              <a:t>病名推理番組</a:t>
            </a:r>
            <a:endParaRPr lang="en-US" altLang="ja-JP" dirty="0" smtClean="0"/>
          </a:p>
          <a:p>
            <a:pPr algn="ctr"/>
            <a:r>
              <a:rPr lang="ja-JP" altLang="en-US" dirty="0"/>
              <a:t>総合診療医ドクター</a:t>
            </a:r>
            <a:r>
              <a:rPr lang="en-US" altLang="ja-JP" dirty="0" smtClean="0"/>
              <a:t>G</a:t>
            </a:r>
            <a:endParaRPr kumimoji="1" lang="ja-JP" altLang="en-US" dirty="0"/>
          </a:p>
        </p:txBody>
      </p:sp>
      <p:sp>
        <p:nvSpPr>
          <p:cNvPr id="22" name="コンテンツ プレースホルダー 21"/>
          <p:cNvSpPr>
            <a:spLocks noGrp="1"/>
          </p:cNvSpPr>
          <p:nvPr>
            <p:ph sz="quarter" idx="4"/>
          </p:nvPr>
        </p:nvSpPr>
        <p:spPr>
          <a:xfrm>
            <a:off x="4645025" y="4437112"/>
            <a:ext cx="4041775" cy="1689050"/>
          </a:xfrm>
        </p:spPr>
        <p:txBody>
          <a:bodyPr>
            <a:noAutofit/>
          </a:bodyPr>
          <a:lstStyle/>
          <a:p>
            <a:r>
              <a:rPr kumimoji="1" lang="ja-JP" altLang="en-US" sz="1600" dirty="0" smtClean="0"/>
              <a:t>患者の病状から，病名を解明し，診療方法を確定するまでのプロセスを見せる。</a:t>
            </a:r>
            <a:endParaRPr kumimoji="1" lang="en-US" altLang="ja-JP" sz="1600" dirty="0" smtClean="0"/>
          </a:p>
          <a:p>
            <a:pPr lvl="1"/>
            <a:r>
              <a:rPr lang="ja-JP" altLang="en-US" sz="1400" dirty="0"/>
              <a:t>研修医</a:t>
            </a:r>
            <a:r>
              <a:rPr lang="ja-JP" altLang="en-US" sz="1400" dirty="0" smtClean="0"/>
              <a:t>の</a:t>
            </a:r>
            <a:r>
              <a:rPr lang="ja-JP" altLang="en-US" sz="1400" dirty="0"/>
              <a:t>最初</a:t>
            </a:r>
            <a:r>
              <a:rPr lang="ja-JP" altLang="en-US" sz="1400" dirty="0" smtClean="0"/>
              <a:t>の見立ては，全て外れ。</a:t>
            </a:r>
            <a:endParaRPr lang="en-US" altLang="ja-JP" sz="1400" dirty="0" smtClean="0"/>
          </a:p>
          <a:p>
            <a:pPr lvl="1"/>
            <a:r>
              <a:rPr kumimoji="1" lang="ja-JP" altLang="en-US" sz="1400" dirty="0"/>
              <a:t>総合</a:t>
            </a:r>
            <a:r>
              <a:rPr kumimoji="1" lang="ja-JP" altLang="en-US" sz="1400" dirty="0" smtClean="0"/>
              <a:t>診療医のアドバイスを受けながら，可能性のある病名を全てチェックし，除外すべきものを除外して，正解にたどり着く。</a:t>
            </a:r>
            <a:endParaRPr kumimoji="1" lang="ja-JP" altLang="en-US" sz="1400" dirty="0"/>
          </a:p>
        </p:txBody>
      </p:sp>
      <p:sp>
        <p:nvSpPr>
          <p:cNvPr id="3" name="日付プレースホルダー 2"/>
          <p:cNvSpPr>
            <a:spLocks noGrp="1"/>
          </p:cNvSpPr>
          <p:nvPr>
            <p:ph type="dt" sz="half" idx="10"/>
          </p:nvPr>
        </p:nvSpPr>
        <p:spPr/>
        <p:txBody>
          <a:bodyPr/>
          <a:lstStyle/>
          <a:p>
            <a:fld id="{95142E36-E9A1-4EDA-A499-D545FBE9857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pic>
        <p:nvPicPr>
          <p:cNvPr id="24" name="Picture 4" descr="C:\kagayama\WWW\lawschool_jp\kagayama\material\civi_law\contract\obligation\presentation\2015\NHK_DoctorG2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564904"/>
            <a:ext cx="3174037"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kagayama\Photo\MyPohtos\themis.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3534" y="3429000"/>
            <a:ext cx="13144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2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up)">
                                      <p:cBhvr>
                                        <p:cTn id="7" dur="1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up)">
                                      <p:cBhvr>
                                        <p:cTn id="12" dur="1500"/>
                                        <p:tgtEl>
                                          <p:spTgt spid="20">
                                            <p:txEl>
                                              <p:pRg st="1" end="1"/>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ircle(out)">
                                      <p:cBhvr>
                                        <p:cTn id="15" dur="1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wipe(up)">
                                      <p:cBhvr>
                                        <p:cTn id="20" dur="1500"/>
                                        <p:tgtEl>
                                          <p:spTgt spid="22">
                                            <p:txEl>
                                              <p:pRg st="0" end="0"/>
                                            </p:txEl>
                                          </p:spTgt>
                                        </p:tgtEl>
                                      </p:cBhvr>
                                    </p:animEffect>
                                  </p:childTnLst>
                                </p:cTn>
                              </p:par>
                              <p:par>
                                <p:cTn id="21" presetID="4" presetClass="entr" presetSubtype="32"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out)">
                                      <p:cBhvr>
                                        <p:cTn id="23" dur="1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wipe(left)">
                                      <p:cBhvr>
                                        <p:cTn id="28" dur="750"/>
                                        <p:tgtEl>
                                          <p:spTgt spid="2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animEffect transition="in" filter="wipe(up)">
                                      <p:cBhvr>
                                        <p:cTn id="33" dur="1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2"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民法</a:t>
            </a:r>
            <a:r>
              <a:rPr lang="en-US" altLang="ja-JP" dirty="0"/>
              <a:t>561</a:t>
            </a:r>
            <a:r>
              <a:rPr lang="ja-JP" altLang="en-US" dirty="0"/>
              <a:t>条と</a:t>
            </a:r>
            <a:r>
              <a:rPr lang="en-US" altLang="ja-JP" dirty="0"/>
              <a:t>415</a:t>
            </a:r>
            <a:r>
              <a:rPr lang="ja-JP" altLang="en-US" dirty="0"/>
              <a:t>条との関係</a:t>
            </a:r>
            <a:endParaRPr kumimoji="1" lang="ja-JP" altLang="en-US" dirty="0"/>
          </a:p>
        </p:txBody>
      </p:sp>
      <p:sp>
        <p:nvSpPr>
          <p:cNvPr id="3" name="日付プレースホルダー 2"/>
          <p:cNvSpPr>
            <a:spLocks noGrp="1"/>
          </p:cNvSpPr>
          <p:nvPr>
            <p:ph type="dt" sz="half" idx="10"/>
          </p:nvPr>
        </p:nvSpPr>
        <p:spPr/>
        <p:txBody>
          <a:bodyPr/>
          <a:lstStyle/>
          <a:p>
            <a:fld id="{054DE2F8-2C3F-4581-BB90-10215B7BCEF8}"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130</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mtClean="0"/>
              <a:t>一般法：債務不履行責任（民法</a:t>
            </a:r>
            <a:r>
              <a:rPr lang="en-US" altLang="ja-JP" smtClean="0"/>
              <a:t>414</a:t>
            </a:r>
            <a:r>
              <a:rPr lang="ja-JP" altLang="en-US" smtClean="0"/>
              <a:t>条以下）</a:t>
            </a:r>
            <a:endParaRPr lang="en-US" altLang="ja-JP" smtClean="0"/>
          </a:p>
          <a:p>
            <a:pPr lvl="1"/>
            <a:r>
              <a:rPr lang="ja-JP" altLang="en-US" smtClean="0"/>
              <a:t>損害賠償責任の原則（民法</a:t>
            </a:r>
            <a:r>
              <a:rPr lang="en-US" altLang="ja-JP" smtClean="0"/>
              <a:t>415</a:t>
            </a:r>
            <a:r>
              <a:rPr lang="ja-JP" altLang="en-US" smtClean="0"/>
              <a:t>条）</a:t>
            </a:r>
            <a:endParaRPr lang="en-US" altLang="ja-JP" smtClean="0"/>
          </a:p>
          <a:p>
            <a:r>
              <a:rPr lang="ja-JP" altLang="en-US" smtClean="0"/>
              <a:t>特別法：売主の担保責任（民法</a:t>
            </a:r>
            <a:r>
              <a:rPr lang="en-US" altLang="ja-JP" smtClean="0"/>
              <a:t>560</a:t>
            </a:r>
            <a:r>
              <a:rPr lang="ja-JP" altLang="en-US" smtClean="0"/>
              <a:t>条以下）</a:t>
            </a:r>
            <a:endParaRPr lang="en-US" altLang="ja-JP" smtClean="0"/>
          </a:p>
          <a:p>
            <a:pPr lvl="1"/>
            <a:r>
              <a:rPr lang="ja-JP" altLang="en-US" smtClean="0"/>
              <a:t>他人物売買</a:t>
            </a:r>
            <a:endParaRPr lang="en-US" altLang="ja-JP" smtClean="0"/>
          </a:p>
          <a:p>
            <a:pPr lvl="2"/>
            <a:r>
              <a:rPr lang="ja-JP" altLang="en-US" smtClean="0"/>
              <a:t>買主善意：売主の結果債務（財産権移転の結果達成）</a:t>
            </a:r>
            <a:endParaRPr lang="en-US" altLang="ja-JP" smtClean="0"/>
          </a:p>
          <a:p>
            <a:pPr lvl="3"/>
            <a:r>
              <a:rPr lang="ja-JP" altLang="en-US" smtClean="0"/>
              <a:t>→民法</a:t>
            </a:r>
            <a:r>
              <a:rPr lang="en-US" altLang="ja-JP" smtClean="0"/>
              <a:t>561</a:t>
            </a:r>
            <a:r>
              <a:rPr lang="ja-JP" altLang="en-US" smtClean="0"/>
              <a:t>条が適用される</a:t>
            </a:r>
            <a:endParaRPr lang="en-US" altLang="ja-JP" smtClean="0"/>
          </a:p>
          <a:p>
            <a:pPr lvl="2"/>
            <a:r>
              <a:rPr lang="ja-JP" altLang="en-US" smtClean="0"/>
              <a:t>買主悪意：売主の手段債務（財産権移転のための最善の努力義務）</a:t>
            </a:r>
            <a:endParaRPr lang="en-US" altLang="ja-JP" smtClean="0"/>
          </a:p>
          <a:p>
            <a:pPr lvl="3"/>
            <a:r>
              <a:rPr lang="ja-JP" altLang="en-US" smtClean="0"/>
              <a:t>→民法</a:t>
            </a:r>
            <a:r>
              <a:rPr lang="en-US" altLang="ja-JP" smtClean="0"/>
              <a:t>415</a:t>
            </a:r>
            <a:r>
              <a:rPr lang="ja-JP" altLang="en-US" smtClean="0"/>
              <a:t>条が適用される。</a:t>
            </a:r>
            <a:endParaRPr lang="ja-JP" altLang="en-US" dirty="0"/>
          </a:p>
        </p:txBody>
      </p:sp>
    </p:spTree>
    <p:extLst>
      <p:ext uri="{BB962C8B-B14F-4D97-AF65-F5344CB8AC3E}">
        <p14:creationId xmlns:p14="http://schemas.microsoft.com/office/powerpoint/2010/main" val="146037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750"/>
                                        <p:tgtEl>
                                          <p:spTgt spid="6">
                                            <p:txEl>
                                              <p:pRg st="1" end="1"/>
                                            </p:txEl>
                                          </p:spTgt>
                                        </p:tgtEl>
                                      </p:cBhvr>
                                    </p:animEffect>
                                  </p:childTnLst>
                                </p:cTn>
                              </p:par>
                            </p:childTnLst>
                          </p:cTn>
                        </p:par>
                        <p:par>
                          <p:cTn id="8" fill="hold">
                            <p:stCondLst>
                              <p:cond delay="750"/>
                            </p:stCondLst>
                            <p:childTnLst>
                              <p:par>
                                <p:cTn id="9" presetID="22" presetClass="entr" presetSubtype="8" fill="hold" grpId="0" nodeType="afterEffect">
                                  <p:stCondLst>
                                    <p:cond delay="50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wipe(left)">
                                      <p:cBhvr>
                                        <p:cTn id="11" dur="500"/>
                                        <p:tgtEl>
                                          <p:spTgt spid="6">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left)">
                                      <p:cBhvr>
                                        <p:cTn id="16" dur="10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left)">
                                      <p:cBhvr>
                                        <p:cTn id="21" dur="500"/>
                                        <p:tgtEl>
                                          <p:spTgt spid="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wipe(up)">
                                      <p:cBhvr>
                                        <p:cTn id="26" dur="1250"/>
                                        <p:tgtEl>
                                          <p:spTgt spid="6">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left)">
                                      <p:cBhvr>
                                        <p:cTn id="3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債務の種類のまとめ</a:t>
            </a:r>
            <a:endParaRPr kumimoji="1" lang="ja-JP" altLang="en-US" dirty="0"/>
          </a:p>
        </p:txBody>
      </p:sp>
      <p:sp>
        <p:nvSpPr>
          <p:cNvPr id="4" name="日付プレースホルダー 3"/>
          <p:cNvSpPr>
            <a:spLocks noGrp="1"/>
          </p:cNvSpPr>
          <p:nvPr>
            <p:ph type="dt" sz="half" idx="10"/>
          </p:nvPr>
        </p:nvSpPr>
        <p:spPr/>
        <p:txBody>
          <a:bodyPr/>
          <a:lstStyle/>
          <a:p>
            <a:fld id="{4BAF4717-B4E6-4E77-9572-2B055863FB69}"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3E80BECE-F5FE-4480-9557-6E25550DFE25}" type="slidenum">
              <a:rPr kumimoji="1" lang="ja-JP" altLang="en-US" smtClean="0"/>
              <a:t>131</a:t>
            </a:fld>
            <a:endParaRPr kumimoji="1" lang="ja-JP" altLang="en-US"/>
          </a:p>
        </p:txBody>
      </p:sp>
      <p:graphicFrame>
        <p:nvGraphicFramePr>
          <p:cNvPr id="8" name="図表 7"/>
          <p:cNvGraphicFramePr/>
          <p:nvPr>
            <p:extLst>
              <p:ext uri="{D42A27DB-BD31-4B8C-83A1-F6EECF244321}">
                <p14:modId xmlns:p14="http://schemas.microsoft.com/office/powerpoint/2010/main" val="3835008905"/>
              </p:ext>
            </p:extLst>
          </p:nvPr>
        </p:nvGraphicFramePr>
        <p:xfrm>
          <a:off x="971600" y="1669256"/>
          <a:ext cx="74888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直線コネクタ 8"/>
          <p:cNvCxnSpPr/>
          <p:nvPr/>
        </p:nvCxnSpPr>
        <p:spPr>
          <a:xfrm>
            <a:off x="5436096" y="4388550"/>
            <a:ext cx="86409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57553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債権の</a:t>
            </a:r>
            <a:r>
              <a:rPr lang="ja-JP" altLang="en-US" dirty="0" smtClean="0"/>
              <a:t>対内的</a:t>
            </a:r>
            <a:r>
              <a:rPr lang="ja-JP" altLang="en-US" dirty="0"/>
              <a:t>効力</a:t>
            </a:r>
            <a:endParaRPr kumimoji="1" lang="ja-JP" altLang="en-US" dirty="0"/>
          </a:p>
        </p:txBody>
      </p:sp>
      <p:sp>
        <p:nvSpPr>
          <p:cNvPr id="6" name="コンテンツ プレースホルダー 5"/>
          <p:cNvSpPr>
            <a:spLocks noGrp="1"/>
          </p:cNvSpPr>
          <p:nvPr>
            <p:ph sz="half" idx="1"/>
          </p:nvPr>
        </p:nvSpPr>
        <p:spPr/>
        <p:txBody>
          <a:bodyPr>
            <a:normAutofit lnSpcReduction="10000"/>
          </a:bodyPr>
          <a:lstStyle/>
          <a:p>
            <a:r>
              <a:rPr lang="ja-JP" altLang="en-US" dirty="0" smtClean="0"/>
              <a:t>債務不履行に基づく</a:t>
            </a:r>
            <a:r>
              <a:rPr lang="en-US" altLang="ja-JP" dirty="0" smtClean="0"/>
              <a:t/>
            </a:r>
            <a:br>
              <a:rPr lang="en-US" altLang="ja-JP" dirty="0" smtClean="0"/>
            </a:br>
            <a:r>
              <a:rPr lang="ja-JP" altLang="en-US" dirty="0" smtClean="0"/>
              <a:t>損害賠償請求</a:t>
            </a:r>
            <a:endParaRPr lang="en-US" altLang="ja-JP" dirty="0" smtClean="0"/>
          </a:p>
          <a:p>
            <a:pPr lvl="1"/>
            <a:r>
              <a:rPr kumimoji="1" lang="ja-JP" altLang="en-US" dirty="0" smtClean="0"/>
              <a:t>要件</a:t>
            </a:r>
            <a:endParaRPr kumimoji="1" lang="en-US" altLang="ja-JP" dirty="0" smtClean="0"/>
          </a:p>
          <a:p>
            <a:pPr lvl="2"/>
            <a:r>
              <a:rPr lang="ja-JP" altLang="en-US" dirty="0" smtClean="0"/>
              <a:t>民法</a:t>
            </a:r>
            <a:r>
              <a:rPr lang="en-US" altLang="ja-JP" dirty="0" smtClean="0"/>
              <a:t>415</a:t>
            </a:r>
            <a:r>
              <a:rPr lang="ja-JP" altLang="en-US" dirty="0" smtClean="0"/>
              <a:t>条</a:t>
            </a:r>
            <a:endParaRPr kumimoji="1" lang="en-US" altLang="ja-JP" dirty="0" smtClean="0"/>
          </a:p>
          <a:p>
            <a:pPr lvl="3"/>
            <a:r>
              <a:rPr lang="ja-JP" altLang="en-US" dirty="0">
                <a:hlinkClick r:id="rId2" action="ppaction://hlinksldjump"/>
              </a:rPr>
              <a:t>債務</a:t>
            </a:r>
            <a:r>
              <a:rPr lang="ja-JP" altLang="en-US" dirty="0" smtClean="0">
                <a:hlinkClick r:id="rId2" action="ppaction://hlinksldjump"/>
              </a:rPr>
              <a:t>不履行</a:t>
            </a:r>
            <a:endParaRPr lang="en-US" altLang="ja-JP" dirty="0" smtClean="0"/>
          </a:p>
          <a:p>
            <a:pPr lvl="3"/>
            <a:r>
              <a:rPr kumimoji="1" lang="ja-JP" altLang="en-US" dirty="0">
                <a:hlinkClick r:id="rId3" action="ppaction://hlinksldjump"/>
              </a:rPr>
              <a:t>帰責</a:t>
            </a:r>
            <a:r>
              <a:rPr kumimoji="1" lang="ja-JP" altLang="en-US" dirty="0" smtClean="0">
                <a:hlinkClick r:id="rId3" action="ppaction://hlinksldjump"/>
              </a:rPr>
              <a:t>事由</a:t>
            </a:r>
            <a:endParaRPr kumimoji="1" lang="en-US" altLang="ja-JP" dirty="0" smtClean="0"/>
          </a:p>
          <a:p>
            <a:pPr lvl="3"/>
            <a:r>
              <a:rPr lang="ja-JP" altLang="en-US" dirty="0" smtClean="0">
                <a:hlinkClick r:id="rId4" action="ppaction://hlinksldjump"/>
              </a:rPr>
              <a:t>損害の発生</a:t>
            </a:r>
            <a:endParaRPr kumimoji="1" lang="en-US" altLang="ja-JP" dirty="0" smtClean="0"/>
          </a:p>
          <a:p>
            <a:pPr lvl="2"/>
            <a:r>
              <a:rPr lang="ja-JP" altLang="en-US" dirty="0" smtClean="0"/>
              <a:t>民法</a:t>
            </a:r>
            <a:r>
              <a:rPr lang="en-US" altLang="ja-JP" dirty="0" smtClean="0"/>
              <a:t>416</a:t>
            </a:r>
            <a:r>
              <a:rPr lang="ja-JP" altLang="en-US" dirty="0" smtClean="0"/>
              <a:t>条</a:t>
            </a:r>
            <a:endParaRPr kumimoji="1" lang="en-US" altLang="ja-JP" dirty="0" smtClean="0"/>
          </a:p>
          <a:p>
            <a:pPr lvl="3"/>
            <a:r>
              <a:rPr lang="ja-JP" altLang="en-US" dirty="0"/>
              <a:t>因果</a:t>
            </a:r>
            <a:r>
              <a:rPr lang="ja-JP" altLang="en-US" dirty="0" smtClean="0"/>
              <a:t>関係</a:t>
            </a:r>
            <a:endParaRPr lang="en-US" altLang="ja-JP" dirty="0" smtClean="0"/>
          </a:p>
          <a:p>
            <a:pPr lvl="4"/>
            <a:r>
              <a:rPr lang="ja-JP" altLang="en-US" dirty="0">
                <a:hlinkClick r:id="rId5" action="ppaction://hlinksldjump"/>
              </a:rPr>
              <a:t>事実的因果</a:t>
            </a:r>
            <a:r>
              <a:rPr lang="ja-JP" altLang="en-US" dirty="0" smtClean="0">
                <a:hlinkClick r:id="rId5" action="ppaction://hlinksldjump"/>
              </a:rPr>
              <a:t>関係</a:t>
            </a:r>
            <a:endParaRPr lang="en-US" altLang="ja-JP" dirty="0" smtClean="0"/>
          </a:p>
          <a:p>
            <a:pPr lvl="4"/>
            <a:r>
              <a:rPr lang="ja-JP" altLang="en-US" dirty="0" smtClean="0">
                <a:hlinkClick r:id="rId6" action="ppaction://hlinksldjump"/>
              </a:rPr>
              <a:t>相当</a:t>
            </a:r>
            <a:r>
              <a:rPr lang="ja-JP" altLang="en-US" dirty="0">
                <a:hlinkClick r:id="rId6" action="ppaction://hlinksldjump"/>
              </a:rPr>
              <a:t>因果関係</a:t>
            </a:r>
            <a:endParaRPr lang="en-US" altLang="ja-JP" dirty="0" smtClean="0"/>
          </a:p>
          <a:p>
            <a:pPr lvl="3"/>
            <a:r>
              <a:rPr kumimoji="1" lang="ja-JP" altLang="en-US" dirty="0"/>
              <a:t>過失相殺</a:t>
            </a:r>
            <a:endParaRPr kumimoji="1" lang="en-US" altLang="ja-JP" dirty="0" smtClean="0"/>
          </a:p>
          <a:p>
            <a:pPr lvl="1"/>
            <a:r>
              <a:rPr lang="ja-JP" altLang="en-US" dirty="0" smtClean="0"/>
              <a:t>効果</a:t>
            </a:r>
            <a:endParaRPr lang="en-US" altLang="ja-JP" dirty="0" smtClean="0"/>
          </a:p>
        </p:txBody>
      </p:sp>
      <p:sp>
        <p:nvSpPr>
          <p:cNvPr id="7" name="コンテンツ プレースホルダー 6"/>
          <p:cNvSpPr>
            <a:spLocks noGrp="1"/>
          </p:cNvSpPr>
          <p:nvPr>
            <p:ph sz="half" idx="2"/>
          </p:nvPr>
        </p:nvSpPr>
        <p:spPr/>
        <p:txBody>
          <a:bodyPr>
            <a:normAutofit lnSpcReduction="10000"/>
          </a:bodyPr>
          <a:lstStyle/>
          <a:p>
            <a:r>
              <a:rPr lang="ja-JP" altLang="en-US" dirty="0" smtClean="0"/>
              <a:t>債務不履行に基づく</a:t>
            </a:r>
            <a:r>
              <a:rPr lang="en-US" altLang="ja-JP" dirty="0" smtClean="0"/>
              <a:t/>
            </a:r>
            <a:br>
              <a:rPr lang="en-US" altLang="ja-JP" dirty="0" smtClean="0"/>
            </a:br>
            <a:r>
              <a:rPr lang="ja-JP" altLang="en-US" dirty="0" smtClean="0"/>
              <a:t>履行</a:t>
            </a:r>
            <a:r>
              <a:rPr lang="ja-JP" altLang="en-US" dirty="0"/>
              <a:t>の強制</a:t>
            </a:r>
            <a:endParaRPr lang="en-US" altLang="ja-JP" dirty="0"/>
          </a:p>
          <a:p>
            <a:pPr lvl="1"/>
            <a:r>
              <a:rPr lang="ja-JP" altLang="en-US" dirty="0">
                <a:hlinkClick r:id="rId7" action="ppaction://hlinksldjump"/>
              </a:rPr>
              <a:t>民法</a:t>
            </a:r>
            <a:r>
              <a:rPr lang="en-US" altLang="ja-JP" dirty="0">
                <a:hlinkClick r:id="rId7" action="ppaction://hlinksldjump"/>
              </a:rPr>
              <a:t>414</a:t>
            </a:r>
            <a:r>
              <a:rPr lang="ja-JP" altLang="en-US" dirty="0" smtClean="0">
                <a:hlinkClick r:id="rId7" action="ppaction://hlinksldjump"/>
              </a:rPr>
              <a:t>条</a:t>
            </a:r>
            <a:endParaRPr lang="en-US" altLang="ja-JP" dirty="0" smtClean="0"/>
          </a:p>
          <a:p>
            <a:pPr lvl="2"/>
            <a:r>
              <a:rPr lang="ja-JP" altLang="en-US" dirty="0"/>
              <a:t>直接</a:t>
            </a:r>
            <a:r>
              <a:rPr lang="ja-JP" altLang="en-US" dirty="0" smtClean="0"/>
              <a:t>強制</a:t>
            </a:r>
            <a:endParaRPr lang="en-US" altLang="ja-JP" dirty="0" smtClean="0"/>
          </a:p>
          <a:p>
            <a:pPr lvl="2"/>
            <a:r>
              <a:rPr lang="ja-JP" altLang="en-US" dirty="0"/>
              <a:t>代替</a:t>
            </a:r>
            <a:r>
              <a:rPr lang="ja-JP" altLang="en-US" dirty="0" smtClean="0"/>
              <a:t>執行</a:t>
            </a:r>
            <a:endParaRPr lang="en-US" altLang="ja-JP" dirty="0" smtClean="0"/>
          </a:p>
          <a:p>
            <a:pPr lvl="2"/>
            <a:r>
              <a:rPr lang="ja-JP" altLang="en-US" dirty="0"/>
              <a:t>差止め</a:t>
            </a:r>
            <a:endParaRPr lang="en-US" altLang="ja-JP" dirty="0"/>
          </a:p>
          <a:p>
            <a:pPr lvl="1"/>
            <a:r>
              <a:rPr lang="ja-JP" altLang="en-US" dirty="0"/>
              <a:t>民事</a:t>
            </a:r>
            <a:r>
              <a:rPr lang="ja-JP" altLang="en-US" dirty="0" smtClean="0"/>
              <a:t>執行法</a:t>
            </a:r>
            <a:endParaRPr lang="en-US" altLang="ja-JP" dirty="0" smtClean="0"/>
          </a:p>
          <a:p>
            <a:pPr lvl="2"/>
            <a:r>
              <a:rPr lang="ja-JP" altLang="en-US" dirty="0"/>
              <a:t>間接強制</a:t>
            </a:r>
            <a:endParaRPr lang="en-US" altLang="ja-JP" dirty="0"/>
          </a:p>
        </p:txBody>
      </p:sp>
      <p:sp>
        <p:nvSpPr>
          <p:cNvPr id="3" name="日付プレースホルダー 2"/>
          <p:cNvSpPr>
            <a:spLocks noGrp="1"/>
          </p:cNvSpPr>
          <p:nvPr>
            <p:ph type="dt" sz="half" idx="10"/>
          </p:nvPr>
        </p:nvSpPr>
        <p:spPr/>
        <p:txBody>
          <a:bodyPr/>
          <a:lstStyle/>
          <a:p>
            <a:fld id="{C50B1EA0-7EEB-4260-9FAC-02475B43AA11}"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132</a:t>
            </a:fld>
            <a:endParaRPr kumimoji="1" lang="ja-JP" altLang="en-US"/>
          </a:p>
        </p:txBody>
      </p:sp>
    </p:spTree>
    <p:extLst>
      <p:ext uri="{BB962C8B-B14F-4D97-AF65-F5344CB8AC3E}">
        <p14:creationId xmlns:p14="http://schemas.microsoft.com/office/powerpoint/2010/main" val="289111741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dirty="0" smtClean="0"/>
              <a:t>5</a:t>
            </a:r>
            <a:r>
              <a:rPr kumimoji="1" lang="ja-JP" altLang="en-US" dirty="0" err="1" smtClean="0"/>
              <a:t>．</a:t>
            </a:r>
            <a:r>
              <a:rPr kumimoji="1" lang="ja-JP" altLang="en-US" dirty="0" smtClean="0"/>
              <a:t>債務不履行</a:t>
            </a:r>
            <a:endParaRPr kumimoji="1" lang="ja-JP" altLang="en-US" dirty="0"/>
          </a:p>
        </p:txBody>
      </p:sp>
      <p:sp>
        <p:nvSpPr>
          <p:cNvPr id="7" name="サブタイトル 6"/>
          <p:cNvSpPr>
            <a:spLocks noGrp="1"/>
          </p:cNvSpPr>
          <p:nvPr>
            <p:ph type="subTitle" idx="1"/>
          </p:nvPr>
        </p:nvSpPr>
        <p:spPr>
          <a:xfrm>
            <a:off x="699516" y="3645024"/>
            <a:ext cx="7744968" cy="1993776"/>
          </a:xfrm>
        </p:spPr>
        <p:txBody>
          <a:bodyPr>
            <a:normAutofit fontScale="92500" lnSpcReduction="10000"/>
          </a:bodyPr>
          <a:lstStyle/>
          <a:p>
            <a:pPr marL="514350" indent="-514350" algn="l">
              <a:buFont typeface="+mj-lt"/>
              <a:buAutoNum type="arabicPeriod"/>
            </a:pPr>
            <a:r>
              <a:rPr kumimoji="1" lang="ja-JP" altLang="en-US" dirty="0" smtClean="0">
                <a:solidFill>
                  <a:schemeClr val="tx1"/>
                </a:solidFill>
              </a:rPr>
              <a:t>債務不履行の</a:t>
            </a:r>
            <a:r>
              <a:rPr kumimoji="1" lang="en-US" altLang="ja-JP" dirty="0" smtClean="0">
                <a:solidFill>
                  <a:schemeClr val="tx1"/>
                </a:solidFill>
              </a:rPr>
              <a:t>3</a:t>
            </a:r>
            <a:r>
              <a:rPr kumimoji="1" lang="ja-JP" altLang="en-US" dirty="0" smtClean="0">
                <a:solidFill>
                  <a:schemeClr val="tx1"/>
                </a:solidFill>
              </a:rPr>
              <a:t>分類の欠陥を見抜く。</a:t>
            </a:r>
            <a:endParaRPr kumimoji="1" lang="en-US" altLang="ja-JP" dirty="0" smtClean="0">
              <a:solidFill>
                <a:schemeClr val="tx1"/>
              </a:solidFill>
            </a:endParaRPr>
          </a:p>
          <a:p>
            <a:pPr marL="514350" indent="-514350" algn="l">
              <a:buFont typeface="+mj-lt"/>
              <a:buAutoNum type="arabicPeriod"/>
            </a:pPr>
            <a:r>
              <a:rPr kumimoji="1" lang="ja-JP" altLang="en-US" dirty="0" smtClean="0">
                <a:solidFill>
                  <a:schemeClr val="tx1"/>
                </a:solidFill>
              </a:rPr>
              <a:t>債務不履行に基づく損害賠償の要件（帰責事由，損害，因果関係）を理解する。</a:t>
            </a:r>
          </a:p>
          <a:p>
            <a:pPr marL="514350" indent="-514350" algn="l">
              <a:buFont typeface="+mj-lt"/>
              <a:buAutoNum type="arabicPeriod"/>
            </a:pPr>
            <a:r>
              <a:rPr lang="ja-JP" altLang="en-US" dirty="0" smtClean="0">
                <a:solidFill>
                  <a:schemeClr val="tx1"/>
                </a:solidFill>
              </a:rPr>
              <a:t>強制履行の種類と方法を理解する。</a:t>
            </a:r>
            <a:endParaRPr lang="en-US" altLang="ja-JP" dirty="0" smtClean="0">
              <a:solidFill>
                <a:schemeClr val="tx1"/>
              </a:solidFill>
            </a:endParaRPr>
          </a:p>
        </p:txBody>
      </p:sp>
      <p:sp>
        <p:nvSpPr>
          <p:cNvPr id="3" name="日付プレースホルダー 2"/>
          <p:cNvSpPr>
            <a:spLocks noGrp="1"/>
          </p:cNvSpPr>
          <p:nvPr>
            <p:ph type="dt" sz="half" idx="10"/>
          </p:nvPr>
        </p:nvSpPr>
        <p:spPr/>
        <p:txBody>
          <a:bodyPr/>
          <a:lstStyle/>
          <a:p>
            <a:fld id="{B3DECD24-26A0-41A2-B398-8024A20C940B}"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133</a:t>
            </a:fld>
            <a:endParaRPr kumimoji="1" lang="ja-JP" altLang="en-US"/>
          </a:p>
        </p:txBody>
      </p:sp>
    </p:spTree>
    <p:extLst>
      <p:ext uri="{BB962C8B-B14F-4D97-AF65-F5344CB8AC3E}">
        <p14:creationId xmlns:p14="http://schemas.microsoft.com/office/powerpoint/2010/main" val="183229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750"/>
                            </p:stCondLst>
                            <p:childTnLst>
                              <p:par>
                                <p:cTn id="9" presetID="22" presetClass="entr" presetSubtype="1" fill="hold" grpId="0" nodeType="afterEffect">
                                  <p:stCondLst>
                                    <p:cond delay="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1000"/>
                                        <p:tgtEl>
                                          <p:spTgt spid="7">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2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ja-JP" altLang="en-US" dirty="0" smtClean="0"/>
              <a:t>債務不履行の三分類（通説）</a:t>
            </a:r>
            <a:r>
              <a:rPr lang="ja-JP" altLang="en-US" sz="3100" dirty="0" smtClean="0"/>
              <a:t>→</a:t>
            </a:r>
            <a:r>
              <a:rPr lang="en-US" altLang="ja-JP" sz="3100" b="1" dirty="0" smtClean="0">
                <a:latin typeface="Times New Roman" panose="02020603050405020304" pitchFamily="18" charset="0"/>
                <a:cs typeface="Times New Roman" panose="02020603050405020304" pitchFamily="18" charset="0"/>
                <a:hlinkClick r:id="rId2" action="ppaction://hlinksldjump"/>
              </a:rPr>
              <a:t>Best30</a:t>
            </a:r>
            <a:r>
              <a:rPr lang="en-US" altLang="ja-JP" sz="3100" b="1" dirty="0" smtClean="0">
                <a:latin typeface="Times New Roman" panose="02020603050405020304" pitchFamily="18" charset="0"/>
                <a:cs typeface="Times New Roman" panose="02020603050405020304" pitchFamily="18" charset="0"/>
              </a:rPr>
              <a:t>, </a:t>
            </a:r>
            <a:r>
              <a:rPr lang="en-US" altLang="ja-JP" sz="3100" dirty="0" smtClean="0">
                <a:hlinkClick r:id="rId3" action="ppaction://hlinksldjump"/>
              </a:rPr>
              <a:t>Q5</a:t>
            </a:r>
            <a:endParaRPr kumimoji="1" lang="ja-JP" altLang="en-US" sz="3100" dirty="0"/>
          </a:p>
        </p:txBody>
      </p:sp>
      <p:sp>
        <p:nvSpPr>
          <p:cNvPr id="5" name="日付プレースホルダー 4"/>
          <p:cNvSpPr>
            <a:spLocks noGrp="1"/>
          </p:cNvSpPr>
          <p:nvPr>
            <p:ph type="dt" sz="half" idx="10"/>
          </p:nvPr>
        </p:nvSpPr>
        <p:spPr/>
        <p:txBody>
          <a:bodyPr/>
          <a:lstStyle/>
          <a:p>
            <a:fld id="{BC85F1A5-C8E9-4410-941F-D0EA3CD6193A}"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134</a:t>
            </a:fld>
            <a:endParaRPr kumimoji="1" lang="ja-JP" altLang="en-US"/>
          </a:p>
        </p:txBody>
      </p:sp>
      <p:graphicFrame>
        <p:nvGraphicFramePr>
          <p:cNvPr id="9" name="図表 8"/>
          <p:cNvGraphicFramePr/>
          <p:nvPr>
            <p:extLst>
              <p:ext uri="{D42A27DB-BD31-4B8C-83A1-F6EECF244321}">
                <p14:modId xmlns:p14="http://schemas.microsoft.com/office/powerpoint/2010/main" val="1976535108"/>
              </p:ext>
            </p:extLst>
          </p:nvPr>
        </p:nvGraphicFramePr>
        <p:xfrm>
          <a:off x="827584" y="1412776"/>
          <a:ext cx="7488832"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テキスト ボックス 9"/>
          <p:cNvSpPr txBox="1"/>
          <p:nvPr/>
        </p:nvSpPr>
        <p:spPr>
          <a:xfrm>
            <a:off x="1444562" y="4959896"/>
            <a:ext cx="6218873" cy="954107"/>
          </a:xfrm>
          <a:prstGeom prst="rect">
            <a:avLst/>
          </a:prstGeom>
          <a:noFill/>
        </p:spPr>
        <p:txBody>
          <a:bodyPr wrap="square" rtlCol="0">
            <a:spAutoFit/>
          </a:bodyPr>
          <a:lstStyle/>
          <a:p>
            <a:pPr algn="ctr"/>
            <a:r>
              <a:rPr kumimoji="1" lang="ja-JP" altLang="en-US" sz="2800" dirty="0" smtClean="0"/>
              <a:t>三分類は，漏れが生じることが多い。</a:t>
            </a:r>
            <a:r>
              <a:rPr kumimoji="1" lang="en-US" altLang="ja-JP" sz="2800" dirty="0" smtClean="0"/>
              <a:t/>
            </a:r>
            <a:br>
              <a:rPr kumimoji="1" lang="en-US" altLang="ja-JP" sz="2800" dirty="0" smtClean="0"/>
            </a:br>
            <a:r>
              <a:rPr kumimoji="1" lang="ja-JP" altLang="en-US" sz="2800" dirty="0" smtClean="0"/>
              <a:t>この場合には，履行拒絶が漏れている。</a:t>
            </a:r>
            <a:endParaRPr kumimoji="1" lang="ja-JP" altLang="en-US" sz="2800" dirty="0"/>
          </a:p>
        </p:txBody>
      </p:sp>
    </p:spTree>
    <p:extLst>
      <p:ext uri="{BB962C8B-B14F-4D97-AF65-F5344CB8AC3E}">
        <p14:creationId xmlns:p14="http://schemas.microsoft.com/office/powerpoint/2010/main" val="345184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graphicEl>
                                              <a:dgm id="{73C54725-8AAE-48A1-B68F-27FAB0648ECB}"/>
                                            </p:graphicEl>
                                          </p:spTgt>
                                        </p:tgtEl>
                                        <p:attrNameLst>
                                          <p:attrName>style.visibility</p:attrName>
                                        </p:attrNameLst>
                                      </p:cBhvr>
                                      <p:to>
                                        <p:strVal val="visible"/>
                                      </p:to>
                                    </p:set>
                                    <p:animEffect transition="in" filter="wipe(left)">
                                      <p:cBhvr>
                                        <p:cTn id="7" dur="500"/>
                                        <p:tgtEl>
                                          <p:spTgt spid="9">
                                            <p:graphicEl>
                                              <a:dgm id="{73C54725-8AAE-48A1-B68F-27FAB0648ECB}"/>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graphicEl>
                                              <a:dgm id="{E3639704-13A0-480A-B028-138404594E3B}"/>
                                            </p:graphicEl>
                                          </p:spTgt>
                                        </p:tgtEl>
                                        <p:attrNameLst>
                                          <p:attrName>style.visibility</p:attrName>
                                        </p:attrNameLst>
                                      </p:cBhvr>
                                      <p:to>
                                        <p:strVal val="visible"/>
                                      </p:to>
                                    </p:set>
                                    <p:animEffect transition="in" filter="wipe(left)">
                                      <p:cBhvr>
                                        <p:cTn id="11" dur="500"/>
                                        <p:tgtEl>
                                          <p:spTgt spid="9">
                                            <p:graphicEl>
                                              <a:dgm id="{E3639704-13A0-480A-B028-138404594E3B}"/>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graphicEl>
                                              <a:dgm id="{2BB1DD10-3506-4E35-B435-2BBAFA454E26}"/>
                                            </p:graphicEl>
                                          </p:spTgt>
                                        </p:tgtEl>
                                        <p:attrNameLst>
                                          <p:attrName>style.visibility</p:attrName>
                                        </p:attrNameLst>
                                      </p:cBhvr>
                                      <p:to>
                                        <p:strVal val="visible"/>
                                      </p:to>
                                    </p:set>
                                    <p:animEffect transition="in" filter="wipe(left)">
                                      <p:cBhvr>
                                        <p:cTn id="15" dur="500"/>
                                        <p:tgtEl>
                                          <p:spTgt spid="9">
                                            <p:graphicEl>
                                              <a:dgm id="{2BB1DD10-3506-4E35-B435-2BBAFA454E26}"/>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graphicEl>
                                              <a:dgm id="{421060CE-A66C-41DF-9675-5191A4DEE5E2}"/>
                                            </p:graphicEl>
                                          </p:spTgt>
                                        </p:tgtEl>
                                        <p:attrNameLst>
                                          <p:attrName>style.visibility</p:attrName>
                                        </p:attrNameLst>
                                      </p:cBhvr>
                                      <p:to>
                                        <p:strVal val="visible"/>
                                      </p:to>
                                    </p:set>
                                    <p:animEffect transition="in" filter="wipe(left)">
                                      <p:cBhvr>
                                        <p:cTn id="19" dur="500"/>
                                        <p:tgtEl>
                                          <p:spTgt spid="9">
                                            <p:graphicEl>
                                              <a:dgm id="{421060CE-A66C-41DF-9675-5191A4DEE5E2}"/>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graphicEl>
                                              <a:dgm id="{7DD688F9-EA2F-47F3-81EA-86CF922E3007}"/>
                                            </p:graphicEl>
                                          </p:spTgt>
                                        </p:tgtEl>
                                        <p:attrNameLst>
                                          <p:attrName>style.visibility</p:attrName>
                                        </p:attrNameLst>
                                      </p:cBhvr>
                                      <p:to>
                                        <p:strVal val="visible"/>
                                      </p:to>
                                    </p:set>
                                    <p:animEffect transition="in" filter="wipe(left)">
                                      <p:cBhvr>
                                        <p:cTn id="24" dur="500"/>
                                        <p:tgtEl>
                                          <p:spTgt spid="9">
                                            <p:graphicEl>
                                              <a:dgm id="{7DD688F9-EA2F-47F3-81EA-86CF922E3007}"/>
                                            </p:graphic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9">
                                            <p:graphicEl>
                                              <a:dgm id="{0B2A5C84-2DD2-4CE8-8A9A-D2448E15A3C0}"/>
                                            </p:graphicEl>
                                          </p:spTgt>
                                        </p:tgtEl>
                                        <p:attrNameLst>
                                          <p:attrName>style.visibility</p:attrName>
                                        </p:attrNameLst>
                                      </p:cBhvr>
                                      <p:to>
                                        <p:strVal val="visible"/>
                                      </p:to>
                                    </p:set>
                                    <p:animEffect transition="in" filter="wipe(left)">
                                      <p:cBhvr>
                                        <p:cTn id="28" dur="500"/>
                                        <p:tgtEl>
                                          <p:spTgt spid="9">
                                            <p:graphicEl>
                                              <a:dgm id="{0B2A5C84-2DD2-4CE8-8A9A-D2448E15A3C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graphicEl>
                                              <a:dgm id="{766B5CCA-F4E4-462F-A4D9-55FDB406DBFE}"/>
                                            </p:graphicEl>
                                          </p:spTgt>
                                        </p:tgtEl>
                                        <p:attrNameLst>
                                          <p:attrName>style.visibility</p:attrName>
                                        </p:attrNameLst>
                                      </p:cBhvr>
                                      <p:to>
                                        <p:strVal val="visible"/>
                                      </p:to>
                                    </p:set>
                                    <p:animEffect transition="in" filter="wipe(left)">
                                      <p:cBhvr>
                                        <p:cTn id="33" dur="500"/>
                                        <p:tgtEl>
                                          <p:spTgt spid="9">
                                            <p:graphicEl>
                                              <a:dgm id="{766B5CCA-F4E4-462F-A4D9-55FDB406DBFE}"/>
                                            </p:graphic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graphicEl>
                                              <a:dgm id="{24153B14-CDE9-4BA7-B272-E5DACCF587E6}"/>
                                            </p:graphicEl>
                                          </p:spTgt>
                                        </p:tgtEl>
                                        <p:attrNameLst>
                                          <p:attrName>style.visibility</p:attrName>
                                        </p:attrNameLst>
                                      </p:cBhvr>
                                      <p:to>
                                        <p:strVal val="visible"/>
                                      </p:to>
                                    </p:set>
                                    <p:animEffect transition="in" filter="wipe(left)">
                                      <p:cBhvr>
                                        <p:cTn id="37" dur="500"/>
                                        <p:tgtEl>
                                          <p:spTgt spid="9">
                                            <p:graphicEl>
                                              <a:dgm id="{24153B14-CDE9-4BA7-B272-E5DACCF587E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graphicEl>
                                              <a:dgm id="{2BEBB417-7FE3-4E9D-9097-A181880EEE6A}"/>
                                            </p:graphicEl>
                                          </p:spTgt>
                                        </p:tgtEl>
                                        <p:attrNameLst>
                                          <p:attrName>style.visibility</p:attrName>
                                        </p:attrNameLst>
                                      </p:cBhvr>
                                      <p:to>
                                        <p:strVal val="visible"/>
                                      </p:to>
                                    </p:set>
                                    <p:animEffect transition="in" filter="wipe(left)">
                                      <p:cBhvr>
                                        <p:cTn id="42" dur="500"/>
                                        <p:tgtEl>
                                          <p:spTgt spid="9">
                                            <p:graphicEl>
                                              <a:dgm id="{2BEBB417-7FE3-4E9D-9097-A181880EEE6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P spid="10"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債務不履行の二分類</a:t>
            </a:r>
            <a:r>
              <a:rPr kumimoji="1" lang="en-US" altLang="ja-JP" dirty="0" smtClean="0"/>
              <a:t/>
            </a:r>
            <a:br>
              <a:rPr kumimoji="1" lang="en-US" altLang="ja-JP" dirty="0" smtClean="0"/>
            </a:br>
            <a:r>
              <a:rPr kumimoji="1" lang="ja-JP" altLang="en-US" sz="3600" dirty="0" smtClean="0"/>
              <a:t>（</a:t>
            </a:r>
            <a:r>
              <a:rPr lang="ja-JP" altLang="en-US" sz="3600" dirty="0" smtClean="0"/>
              <a:t>履行期に</a:t>
            </a:r>
            <a:r>
              <a:rPr lang="ja-JP" altLang="en-US" sz="3600" dirty="0"/>
              <a:t>履行</a:t>
            </a:r>
            <a:r>
              <a:rPr lang="ja-JP" altLang="en-US" sz="3600" dirty="0" smtClean="0"/>
              <a:t>が</a:t>
            </a:r>
            <a:r>
              <a:rPr lang="ja-JP" altLang="en-US" sz="3600" dirty="0"/>
              <a:t>あるかどうか</a:t>
            </a:r>
            <a:r>
              <a:rPr lang="en-US" altLang="ja-JP" sz="3600" dirty="0" smtClean="0"/>
              <a:t>?</a:t>
            </a:r>
            <a:r>
              <a:rPr lang="ja-JP" altLang="en-US" sz="3600" dirty="0" smtClean="0"/>
              <a:t>）</a:t>
            </a:r>
            <a:r>
              <a:rPr lang="ja-JP" altLang="en-US" sz="3100" dirty="0" smtClean="0"/>
              <a:t>→</a:t>
            </a:r>
            <a:r>
              <a:rPr lang="en-US" altLang="ja-JP" sz="3100" b="1" dirty="0" smtClean="0">
                <a:latin typeface="Times New Roman" panose="02020603050405020304" pitchFamily="18" charset="0"/>
                <a:cs typeface="Times New Roman" panose="02020603050405020304" pitchFamily="18" charset="0"/>
                <a:hlinkClick r:id="rId2" action="ppaction://hlinksldjump"/>
              </a:rPr>
              <a:t>Best30</a:t>
            </a:r>
            <a:r>
              <a:rPr lang="en-US" altLang="ja-JP" sz="3100" b="1" dirty="0" smtClean="0">
                <a:latin typeface="Times New Roman" panose="02020603050405020304" pitchFamily="18" charset="0"/>
                <a:cs typeface="Times New Roman" panose="02020603050405020304" pitchFamily="18" charset="0"/>
              </a:rPr>
              <a:t>, </a:t>
            </a:r>
            <a:r>
              <a:rPr lang="en-US" altLang="ja-JP" sz="3100" dirty="0">
                <a:hlinkClick r:id="rId3" action="ppaction://hlinksldjump"/>
              </a:rPr>
              <a:t>Q5</a:t>
            </a:r>
            <a:endParaRPr kumimoji="1" lang="ja-JP" altLang="en-US" sz="3100" b="1" dirty="0">
              <a:latin typeface="Times New Roman" panose="02020603050405020304" pitchFamily="18" charset="0"/>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fld id="{484DF4A7-D766-4CBA-87F0-EC2EDFEA2600}"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135</a:t>
            </a:fld>
            <a:endParaRPr kumimoji="1" lang="ja-JP" altLang="en-US"/>
          </a:p>
        </p:txBody>
      </p:sp>
      <p:graphicFrame>
        <p:nvGraphicFramePr>
          <p:cNvPr id="6" name="図表 5"/>
          <p:cNvGraphicFramePr/>
          <p:nvPr>
            <p:extLst>
              <p:ext uri="{D42A27DB-BD31-4B8C-83A1-F6EECF244321}">
                <p14:modId xmlns:p14="http://schemas.microsoft.com/office/powerpoint/2010/main" val="1570896792"/>
              </p:ext>
            </p:extLst>
          </p:nvPr>
        </p:nvGraphicFramePr>
        <p:xfrm>
          <a:off x="800732" y="1700808"/>
          <a:ext cx="7488832" cy="34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テキスト ボックス 6"/>
          <p:cNvSpPr txBox="1"/>
          <p:nvPr/>
        </p:nvSpPr>
        <p:spPr>
          <a:xfrm>
            <a:off x="490610" y="5373216"/>
            <a:ext cx="8158506" cy="461665"/>
          </a:xfrm>
          <a:prstGeom prst="rect">
            <a:avLst/>
          </a:prstGeom>
          <a:noFill/>
        </p:spPr>
        <p:txBody>
          <a:bodyPr wrap="square" rtlCol="0">
            <a:spAutoFit/>
          </a:bodyPr>
          <a:lstStyle/>
          <a:p>
            <a:pPr algn="ctr"/>
            <a:r>
              <a:rPr kumimoji="1" lang="ja-JP" altLang="en-US" sz="2400" dirty="0" smtClean="0"/>
              <a:t>基準が明確なので，実務的には，この区分が一番役に立つ。</a:t>
            </a:r>
            <a:endParaRPr kumimoji="1" lang="ja-JP" altLang="en-US" sz="2400" dirty="0"/>
          </a:p>
        </p:txBody>
      </p:sp>
    </p:spTree>
    <p:extLst>
      <p:ext uri="{BB962C8B-B14F-4D97-AF65-F5344CB8AC3E}">
        <p14:creationId xmlns:p14="http://schemas.microsoft.com/office/powerpoint/2010/main" val="207931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73C54725-8AAE-48A1-B68F-27FAB0648ECB}"/>
                                            </p:graphicEl>
                                          </p:spTgt>
                                        </p:tgtEl>
                                        <p:attrNameLst>
                                          <p:attrName>style.visibility</p:attrName>
                                        </p:attrNameLst>
                                      </p:cBhvr>
                                      <p:to>
                                        <p:strVal val="visible"/>
                                      </p:to>
                                    </p:set>
                                    <p:animEffect transition="in" filter="wipe(left)">
                                      <p:cBhvr>
                                        <p:cTn id="7" dur="500"/>
                                        <p:tgtEl>
                                          <p:spTgt spid="6">
                                            <p:graphicEl>
                                              <a:dgm id="{73C54725-8AAE-48A1-B68F-27FAB0648ECB}"/>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E3639704-13A0-480A-B028-138404594E3B}"/>
                                            </p:graphicEl>
                                          </p:spTgt>
                                        </p:tgtEl>
                                        <p:attrNameLst>
                                          <p:attrName>style.visibility</p:attrName>
                                        </p:attrNameLst>
                                      </p:cBhvr>
                                      <p:to>
                                        <p:strVal val="visible"/>
                                      </p:to>
                                    </p:set>
                                    <p:animEffect transition="in" filter="wipe(left)">
                                      <p:cBhvr>
                                        <p:cTn id="11" dur="500"/>
                                        <p:tgtEl>
                                          <p:spTgt spid="6">
                                            <p:graphicEl>
                                              <a:dgm id="{E3639704-13A0-480A-B028-138404594E3B}"/>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2BB1DD10-3506-4E35-B435-2BBAFA454E26}"/>
                                            </p:graphicEl>
                                          </p:spTgt>
                                        </p:tgtEl>
                                        <p:attrNameLst>
                                          <p:attrName>style.visibility</p:attrName>
                                        </p:attrNameLst>
                                      </p:cBhvr>
                                      <p:to>
                                        <p:strVal val="visible"/>
                                      </p:to>
                                    </p:set>
                                    <p:animEffect transition="in" filter="wipe(left)">
                                      <p:cBhvr>
                                        <p:cTn id="15" dur="500"/>
                                        <p:tgtEl>
                                          <p:spTgt spid="6">
                                            <p:graphicEl>
                                              <a:dgm id="{2BB1DD10-3506-4E35-B435-2BBAFA454E26}"/>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graphicEl>
                                              <a:dgm id="{421060CE-A66C-41DF-9675-5191A4DEE5E2}"/>
                                            </p:graphicEl>
                                          </p:spTgt>
                                        </p:tgtEl>
                                        <p:attrNameLst>
                                          <p:attrName>style.visibility</p:attrName>
                                        </p:attrNameLst>
                                      </p:cBhvr>
                                      <p:to>
                                        <p:strVal val="visible"/>
                                      </p:to>
                                    </p:set>
                                    <p:animEffect transition="in" filter="wipe(left)">
                                      <p:cBhvr>
                                        <p:cTn id="19" dur="500"/>
                                        <p:tgtEl>
                                          <p:spTgt spid="6">
                                            <p:graphicEl>
                                              <a:dgm id="{421060CE-A66C-41DF-9675-5191A4DEE5E2}"/>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graphicEl>
                                              <a:dgm id="{7DD688F9-EA2F-47F3-81EA-86CF922E3007}"/>
                                            </p:graphicEl>
                                          </p:spTgt>
                                        </p:tgtEl>
                                        <p:attrNameLst>
                                          <p:attrName>style.visibility</p:attrName>
                                        </p:attrNameLst>
                                      </p:cBhvr>
                                      <p:to>
                                        <p:strVal val="visible"/>
                                      </p:to>
                                    </p:set>
                                    <p:animEffect transition="in" filter="wipe(left)">
                                      <p:cBhvr>
                                        <p:cTn id="24" dur="500"/>
                                        <p:tgtEl>
                                          <p:spTgt spid="6">
                                            <p:graphicEl>
                                              <a:dgm id="{7DD688F9-EA2F-47F3-81EA-86CF922E3007}"/>
                                            </p:graphic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graphicEl>
                                              <a:dgm id="{7ABB0E3B-4B86-440F-9269-33F970C61FD5}"/>
                                            </p:graphicEl>
                                          </p:spTgt>
                                        </p:tgtEl>
                                        <p:attrNameLst>
                                          <p:attrName>style.visibility</p:attrName>
                                        </p:attrNameLst>
                                      </p:cBhvr>
                                      <p:to>
                                        <p:strVal val="visible"/>
                                      </p:to>
                                    </p:set>
                                    <p:animEffect transition="in" filter="wipe(left)">
                                      <p:cBhvr>
                                        <p:cTn id="28" dur="500"/>
                                        <p:tgtEl>
                                          <p:spTgt spid="6">
                                            <p:graphicEl>
                                              <a:dgm id="{7ABB0E3B-4B86-440F-9269-33F970C61FD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graphicEl>
                                              <a:dgm id="{B9CC3DA1-F03A-4C53-B1A3-B82F5E53BA43}"/>
                                            </p:graphicEl>
                                          </p:spTgt>
                                        </p:tgtEl>
                                        <p:attrNameLst>
                                          <p:attrName>style.visibility</p:attrName>
                                        </p:attrNameLst>
                                      </p:cBhvr>
                                      <p:to>
                                        <p:strVal val="visible"/>
                                      </p:to>
                                    </p:set>
                                    <p:animEffect transition="in" filter="wipe(left)">
                                      <p:cBhvr>
                                        <p:cTn id="33" dur="500"/>
                                        <p:tgtEl>
                                          <p:spTgt spid="6">
                                            <p:graphicEl>
                                              <a:dgm id="{B9CC3DA1-F03A-4C53-B1A3-B82F5E53BA43}"/>
                                            </p:graphic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graphicEl>
                                              <a:dgm id="{0B2A5C84-2DD2-4CE8-8A9A-D2448E15A3C0}"/>
                                            </p:graphicEl>
                                          </p:spTgt>
                                        </p:tgtEl>
                                        <p:attrNameLst>
                                          <p:attrName>style.visibility</p:attrName>
                                        </p:attrNameLst>
                                      </p:cBhvr>
                                      <p:to>
                                        <p:strVal val="visible"/>
                                      </p:to>
                                    </p:set>
                                    <p:animEffect transition="in" filter="wipe(left)">
                                      <p:cBhvr>
                                        <p:cTn id="37" dur="500"/>
                                        <p:tgtEl>
                                          <p:spTgt spid="6">
                                            <p:graphicEl>
                                              <a:dgm id="{0B2A5C84-2DD2-4CE8-8A9A-D2448E15A3C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graphicEl>
                                              <a:dgm id="{766B5CCA-F4E4-462F-A4D9-55FDB406DBFE}"/>
                                            </p:graphicEl>
                                          </p:spTgt>
                                        </p:tgtEl>
                                        <p:attrNameLst>
                                          <p:attrName>style.visibility</p:attrName>
                                        </p:attrNameLst>
                                      </p:cBhvr>
                                      <p:to>
                                        <p:strVal val="visible"/>
                                      </p:to>
                                    </p:set>
                                    <p:animEffect transition="in" filter="wipe(left)">
                                      <p:cBhvr>
                                        <p:cTn id="42" dur="500"/>
                                        <p:tgtEl>
                                          <p:spTgt spid="6">
                                            <p:graphicEl>
                                              <a:dgm id="{766B5CCA-F4E4-462F-A4D9-55FDB406DBFE}"/>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
                                            <p:graphicEl>
                                              <a:dgm id="{1BE64F67-7758-4FD2-B878-D3E13BDE374E}"/>
                                            </p:graphicEl>
                                          </p:spTgt>
                                        </p:tgtEl>
                                        <p:attrNameLst>
                                          <p:attrName>style.visibility</p:attrName>
                                        </p:attrNameLst>
                                      </p:cBhvr>
                                      <p:to>
                                        <p:strVal val="visible"/>
                                      </p:to>
                                    </p:set>
                                    <p:animEffect transition="in" filter="wipe(left)">
                                      <p:cBhvr>
                                        <p:cTn id="46" dur="500"/>
                                        <p:tgtEl>
                                          <p:spTgt spid="6">
                                            <p:graphicEl>
                                              <a:dgm id="{1BE64F67-7758-4FD2-B878-D3E13BDE374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graphicEl>
                                              <a:dgm id="{B7CC8495-6002-40A2-B0F9-73F742694928}"/>
                                            </p:graphicEl>
                                          </p:spTgt>
                                        </p:tgtEl>
                                        <p:attrNameLst>
                                          <p:attrName>style.visibility</p:attrName>
                                        </p:attrNameLst>
                                      </p:cBhvr>
                                      <p:to>
                                        <p:strVal val="visible"/>
                                      </p:to>
                                    </p:set>
                                    <p:animEffect transition="in" filter="wipe(left)">
                                      <p:cBhvr>
                                        <p:cTn id="51" dur="500"/>
                                        <p:tgtEl>
                                          <p:spTgt spid="6">
                                            <p:graphicEl>
                                              <a:dgm id="{B7CC8495-6002-40A2-B0F9-73F742694928}"/>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6">
                                            <p:graphicEl>
                                              <a:dgm id="{B20422AB-665B-4E64-80EE-3B22E575D7BE}"/>
                                            </p:graphicEl>
                                          </p:spTgt>
                                        </p:tgtEl>
                                        <p:attrNameLst>
                                          <p:attrName>style.visibility</p:attrName>
                                        </p:attrNameLst>
                                      </p:cBhvr>
                                      <p:to>
                                        <p:strVal val="visible"/>
                                      </p:to>
                                    </p:set>
                                    <p:animEffect transition="in" filter="wipe(left)">
                                      <p:cBhvr>
                                        <p:cTn id="55" dur="500"/>
                                        <p:tgtEl>
                                          <p:spTgt spid="6">
                                            <p:graphicEl>
                                              <a:dgm id="{B20422AB-665B-4E64-80EE-3B22E575D7BE}"/>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graphicEl>
                                              <a:dgm id="{BCC4C7B2-19F8-4801-806E-534E53B277CF}"/>
                                            </p:graphicEl>
                                          </p:spTgt>
                                        </p:tgtEl>
                                        <p:attrNameLst>
                                          <p:attrName>style.visibility</p:attrName>
                                        </p:attrNameLst>
                                      </p:cBhvr>
                                      <p:to>
                                        <p:strVal val="visible"/>
                                      </p:to>
                                    </p:set>
                                    <p:animEffect transition="in" filter="wipe(left)">
                                      <p:cBhvr>
                                        <p:cTn id="60" dur="500"/>
                                        <p:tgtEl>
                                          <p:spTgt spid="6">
                                            <p:graphicEl>
                                              <a:dgm id="{BCC4C7B2-19F8-4801-806E-534E53B277CF}"/>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6">
                                            <p:graphicEl>
                                              <a:dgm id="{24153B14-CDE9-4BA7-B272-E5DACCF587E6}"/>
                                            </p:graphicEl>
                                          </p:spTgt>
                                        </p:tgtEl>
                                        <p:attrNameLst>
                                          <p:attrName>style.visibility</p:attrName>
                                        </p:attrNameLst>
                                      </p:cBhvr>
                                      <p:to>
                                        <p:strVal val="visible"/>
                                      </p:to>
                                    </p:set>
                                    <p:animEffect transition="in" filter="wipe(left)">
                                      <p:cBhvr>
                                        <p:cTn id="64" dur="500"/>
                                        <p:tgtEl>
                                          <p:spTgt spid="6">
                                            <p:graphicEl>
                                              <a:dgm id="{24153B14-CDE9-4BA7-B272-E5DACCF587E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2BEBB417-7FE3-4E9D-9097-A181880EEE6A}"/>
                                            </p:graphicEl>
                                          </p:spTgt>
                                        </p:tgtEl>
                                        <p:attrNameLst>
                                          <p:attrName>style.visibility</p:attrName>
                                        </p:attrNameLst>
                                      </p:cBhvr>
                                      <p:to>
                                        <p:strVal val="visible"/>
                                      </p:to>
                                    </p:set>
                                    <p:animEffect transition="in" filter="wipe(left)">
                                      <p:cBhvr>
                                        <p:cTn id="69" dur="500"/>
                                        <p:tgtEl>
                                          <p:spTgt spid="6">
                                            <p:graphicEl>
                                              <a:dgm id="{2BEBB417-7FE3-4E9D-9097-A181880EEE6A}"/>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ja-JP" altLang="en-US" dirty="0" smtClean="0"/>
              <a:t>帰責事由の判定（</a:t>
            </a:r>
            <a:r>
              <a:rPr kumimoji="1" lang="en-US" altLang="ja-JP" dirty="0" smtClean="0"/>
              <a:t>1/2</a:t>
            </a:r>
            <a:r>
              <a:rPr kumimoji="1" lang="ja-JP" altLang="en-US" dirty="0" smtClean="0"/>
              <a:t>）</a:t>
            </a:r>
            <a:r>
              <a:rPr kumimoji="1" lang="en-US" altLang="ja-JP" dirty="0" smtClean="0"/>
              <a:t/>
            </a:r>
            <a:br>
              <a:rPr kumimoji="1" lang="en-US" altLang="ja-JP" dirty="0" smtClean="0"/>
            </a:br>
            <a:r>
              <a:rPr lang="ja-JP" altLang="en-US" sz="3100" dirty="0"/>
              <a:t>法学的</a:t>
            </a:r>
            <a:r>
              <a:rPr lang="ja-JP" altLang="en-US" sz="3100" dirty="0" smtClean="0"/>
              <a:t>視点→</a:t>
            </a:r>
            <a:r>
              <a:rPr lang="ja-JP" altLang="en-US" sz="3100" dirty="0" smtClean="0">
                <a:hlinkClick r:id="rId2" action="ppaction://hlinksldjump"/>
              </a:rPr>
              <a:t>電気回路図</a:t>
            </a:r>
            <a:r>
              <a:rPr lang="ja-JP" altLang="en-US" sz="3100" dirty="0" smtClean="0"/>
              <a:t>，</a:t>
            </a:r>
            <a:r>
              <a:rPr lang="ja-JP" altLang="en-US" sz="3100" dirty="0" smtClean="0">
                <a:hlinkClick r:id="rId3" action="ppaction://hlinksldjump"/>
              </a:rPr>
              <a:t>債権総論</a:t>
            </a:r>
            <a:r>
              <a:rPr lang="ja-JP" altLang="en-US" sz="3100" dirty="0" smtClean="0"/>
              <a:t>，</a:t>
            </a:r>
            <a:r>
              <a:rPr lang="en-US" altLang="ja-JP" sz="3100" dirty="0">
                <a:hlinkClick r:id="rId4" action="ppaction://hlinksldjump"/>
              </a:rPr>
              <a:t>Q5</a:t>
            </a:r>
            <a:endParaRPr kumimoji="1" lang="ja-JP" altLang="en-US" sz="3100" dirty="0"/>
          </a:p>
        </p:txBody>
      </p:sp>
      <p:sp>
        <p:nvSpPr>
          <p:cNvPr id="10" name="テキスト プレースホルダー 9"/>
          <p:cNvSpPr>
            <a:spLocks noGrp="1"/>
          </p:cNvSpPr>
          <p:nvPr>
            <p:ph type="body" idx="1"/>
          </p:nvPr>
        </p:nvSpPr>
        <p:spPr/>
        <p:txBody>
          <a:bodyPr anchor="ctr"/>
          <a:lstStyle/>
          <a:p>
            <a:pPr algn="ctr"/>
            <a:r>
              <a:rPr kumimoji="1" lang="ja-JP" altLang="en-US" dirty="0" smtClean="0"/>
              <a:t>帰責事由とは何か</a:t>
            </a:r>
            <a:r>
              <a:rPr kumimoji="1" lang="en-US" altLang="ja-JP" dirty="0" smtClean="0"/>
              <a:t>?</a:t>
            </a:r>
            <a:endParaRPr kumimoji="1" lang="ja-JP" altLang="en-US" dirty="0"/>
          </a:p>
        </p:txBody>
      </p:sp>
      <p:sp>
        <p:nvSpPr>
          <p:cNvPr id="9" name="コンテンツ プレースホルダー 8"/>
          <p:cNvSpPr>
            <a:spLocks noGrp="1"/>
          </p:cNvSpPr>
          <p:nvPr>
            <p:ph sz="half" idx="2"/>
          </p:nvPr>
        </p:nvSpPr>
        <p:spPr/>
        <p:txBody>
          <a:bodyPr>
            <a:noAutofit/>
          </a:bodyPr>
          <a:lstStyle/>
          <a:p>
            <a:r>
              <a:rPr lang="ja-JP" altLang="en-US" dirty="0" smtClean="0"/>
              <a:t>１．債務者にとって，結果（損害発生）が</a:t>
            </a:r>
            <a:r>
              <a:rPr lang="ja-JP" altLang="en-US" dirty="0"/>
              <a:t>予見可能</a:t>
            </a:r>
            <a:r>
              <a:rPr lang="ja-JP" altLang="en-US" dirty="0" smtClean="0"/>
              <a:t>であり，</a:t>
            </a:r>
            <a:endParaRPr lang="en-US" altLang="ja-JP" dirty="0" smtClean="0"/>
          </a:p>
          <a:p>
            <a:r>
              <a:rPr kumimoji="1" lang="ja-JP" altLang="en-US" dirty="0" smtClean="0"/>
              <a:t>２．結果の回避が可能であるにもかかわらず，</a:t>
            </a:r>
            <a:endParaRPr kumimoji="1" lang="en-US" altLang="ja-JP" dirty="0" smtClean="0"/>
          </a:p>
          <a:p>
            <a:r>
              <a:rPr lang="ja-JP" altLang="en-US" dirty="0" smtClean="0"/>
              <a:t>３．結果回避の措置をとらないこと</a:t>
            </a:r>
            <a:r>
              <a:rPr lang="en-US" altLang="ja-JP" dirty="0" smtClean="0"/>
              <a:t/>
            </a:r>
            <a:br>
              <a:rPr lang="en-US" altLang="ja-JP" dirty="0" smtClean="0"/>
            </a:br>
            <a:r>
              <a:rPr lang="ja-JP" altLang="en-US" dirty="0" smtClean="0"/>
              <a:t>（注意義務違反，または，結果回避義務違反）</a:t>
            </a:r>
            <a:endParaRPr kumimoji="1" lang="en-US" altLang="ja-JP" dirty="0" smtClean="0"/>
          </a:p>
        </p:txBody>
      </p:sp>
      <p:sp>
        <p:nvSpPr>
          <p:cNvPr id="11" name="テキスト プレースホルダー 10"/>
          <p:cNvSpPr>
            <a:spLocks noGrp="1"/>
          </p:cNvSpPr>
          <p:nvPr>
            <p:ph type="body" sz="quarter" idx="3"/>
          </p:nvPr>
        </p:nvSpPr>
        <p:spPr/>
        <p:txBody>
          <a:bodyPr anchor="ctr"/>
          <a:lstStyle/>
          <a:p>
            <a:pPr algn="ctr"/>
            <a:r>
              <a:rPr kumimoji="1" lang="ja-JP" altLang="en-US" dirty="0" smtClean="0"/>
              <a:t>予見可能性の意味のブレ</a:t>
            </a:r>
            <a:endParaRPr kumimoji="1" lang="ja-JP" altLang="en-US" dirty="0"/>
          </a:p>
        </p:txBody>
      </p:sp>
      <p:sp>
        <p:nvSpPr>
          <p:cNvPr id="12" name="コンテンツ プレースホルダー 11"/>
          <p:cNvSpPr>
            <a:spLocks noGrp="1"/>
          </p:cNvSpPr>
          <p:nvPr>
            <p:ph sz="quarter" idx="4"/>
          </p:nvPr>
        </p:nvSpPr>
        <p:spPr/>
        <p:txBody>
          <a:bodyPr>
            <a:noAutofit/>
          </a:bodyPr>
          <a:lstStyle/>
          <a:p>
            <a:r>
              <a:rPr lang="ja-JP" altLang="en-US" sz="3200" dirty="0" smtClean="0"/>
              <a:t>帰責事由の場合</a:t>
            </a:r>
            <a:endParaRPr lang="en-US" altLang="ja-JP" sz="3200" dirty="0" smtClean="0"/>
          </a:p>
          <a:p>
            <a:pPr lvl="1"/>
            <a:r>
              <a:rPr lang="ja-JP" altLang="en-US" sz="2400" dirty="0" smtClean="0"/>
              <a:t>債務者（通常の合理人）にとって，事前的に，予見可能であるかどうか</a:t>
            </a:r>
          </a:p>
          <a:p>
            <a:r>
              <a:rPr lang="ja-JP" altLang="en-US" sz="3200" dirty="0" smtClean="0"/>
              <a:t>因果</a:t>
            </a:r>
            <a:r>
              <a:rPr lang="ja-JP" altLang="en-US" sz="3200" dirty="0"/>
              <a:t>関係の場合</a:t>
            </a:r>
            <a:endParaRPr lang="en-US" altLang="ja-JP" sz="3200" dirty="0"/>
          </a:p>
          <a:p>
            <a:pPr lvl="1"/>
            <a:r>
              <a:rPr lang="ja-JP" altLang="en-US" sz="2400" dirty="0"/>
              <a:t>裁判官（最高度の合理人）に</a:t>
            </a:r>
            <a:r>
              <a:rPr lang="ja-JP" altLang="en-US" sz="2400" dirty="0" smtClean="0"/>
              <a:t>とって，事後的に見て，予見</a:t>
            </a:r>
            <a:r>
              <a:rPr lang="ja-JP" altLang="en-US" sz="2400" dirty="0"/>
              <a:t>可能であるか</a:t>
            </a:r>
            <a:r>
              <a:rPr lang="ja-JP" altLang="en-US" sz="2400" dirty="0" smtClean="0"/>
              <a:t>どうか</a:t>
            </a:r>
            <a:endParaRPr lang="en-US" altLang="ja-JP" sz="2400" dirty="0"/>
          </a:p>
        </p:txBody>
      </p:sp>
      <p:sp>
        <p:nvSpPr>
          <p:cNvPr id="5" name="日付プレースホルダー 4"/>
          <p:cNvSpPr>
            <a:spLocks noGrp="1"/>
          </p:cNvSpPr>
          <p:nvPr>
            <p:ph type="dt" sz="half" idx="10"/>
          </p:nvPr>
        </p:nvSpPr>
        <p:spPr/>
        <p:txBody>
          <a:bodyPr/>
          <a:lstStyle/>
          <a:p>
            <a:fld id="{A465F943-F76B-46DB-A5B6-EF852A5F55E6}"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136</a:t>
            </a:fld>
            <a:endParaRPr kumimoji="1" lang="ja-JP" altLang="en-US"/>
          </a:p>
        </p:txBody>
      </p:sp>
    </p:spTree>
    <p:extLst>
      <p:ext uri="{BB962C8B-B14F-4D97-AF65-F5344CB8AC3E}">
        <p14:creationId xmlns:p14="http://schemas.microsoft.com/office/powerpoint/2010/main" val="107825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left)">
                                      <p:cBhvr>
                                        <p:cTn id="22" dur="1000"/>
                                        <p:tgtEl>
                                          <p:spTgt spid="12">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wipe(left)">
                                      <p:cBhvr>
                                        <p:cTn id="25" dur="10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wipe(up)">
                                      <p:cBhvr>
                                        <p:cTn id="30" dur="1000"/>
                                        <p:tgtEl>
                                          <p:spTgt spid="1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Effect transition="in" filter="wipe(up)">
                                      <p:cBhvr>
                                        <p:cTn id="35"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2" grpId="0" uiExpand="1"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Autofit/>
          </a:bodyPr>
          <a:lstStyle/>
          <a:p>
            <a:r>
              <a:rPr kumimoji="1" lang="ja-JP" altLang="en-US" sz="4000" dirty="0" smtClean="0"/>
              <a:t>帰責事由の判定（</a:t>
            </a:r>
            <a:r>
              <a:rPr kumimoji="1" lang="en-US" altLang="ja-JP" sz="4000" dirty="0" smtClean="0"/>
              <a:t>2/2</a:t>
            </a:r>
            <a:r>
              <a:rPr kumimoji="1" lang="ja-JP" altLang="en-US" sz="4000" dirty="0" smtClean="0"/>
              <a:t>）</a:t>
            </a:r>
            <a:r>
              <a:rPr kumimoji="1" lang="en-US" altLang="ja-JP" sz="4000" dirty="0" smtClean="0"/>
              <a:t/>
            </a:r>
            <a:br>
              <a:rPr kumimoji="1" lang="en-US" altLang="ja-JP" sz="4000" dirty="0" smtClean="0"/>
            </a:br>
            <a:r>
              <a:rPr lang="ja-JP" altLang="en-US" sz="2800" dirty="0"/>
              <a:t>法と経済学</a:t>
            </a:r>
            <a:r>
              <a:rPr lang="ja-JP" altLang="en-US" sz="2800" dirty="0" smtClean="0"/>
              <a:t>の視点→</a:t>
            </a:r>
            <a:r>
              <a:rPr lang="ja-JP" altLang="en-US" sz="2800" dirty="0" smtClean="0">
                <a:hlinkClick r:id="rId2" action="ppaction://hlinksldjump"/>
              </a:rPr>
              <a:t>電気回路図</a:t>
            </a:r>
            <a:r>
              <a:rPr lang="ja-JP" altLang="en-US" sz="2800" dirty="0" smtClean="0"/>
              <a:t> →</a:t>
            </a:r>
            <a:r>
              <a:rPr lang="en-US" altLang="ja-JP" sz="2800" dirty="0">
                <a:hlinkClick r:id="rId3" action="ppaction://hlinksldjump"/>
              </a:rPr>
              <a:t>Q5</a:t>
            </a:r>
            <a:endParaRPr kumimoji="1" lang="ja-JP" altLang="en-US" sz="2800" dirty="0"/>
          </a:p>
        </p:txBody>
      </p:sp>
      <p:sp>
        <p:nvSpPr>
          <p:cNvPr id="5" name="日付プレースホルダー 4"/>
          <p:cNvSpPr>
            <a:spLocks noGrp="1"/>
          </p:cNvSpPr>
          <p:nvPr>
            <p:ph type="dt" sz="half" idx="10"/>
          </p:nvPr>
        </p:nvSpPr>
        <p:spPr/>
        <p:txBody>
          <a:bodyPr/>
          <a:lstStyle/>
          <a:p>
            <a:fld id="{9DB21FB8-B7B0-4014-BD23-93C79B8BF048}"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137</a:t>
            </a:fld>
            <a:endParaRPr kumimoji="1" lang="ja-JP" altLang="en-US"/>
          </a:p>
        </p:txBody>
      </p:sp>
      <p:sp>
        <p:nvSpPr>
          <p:cNvPr id="8" name="テキスト ボックス 7"/>
          <p:cNvSpPr txBox="1"/>
          <p:nvPr/>
        </p:nvSpPr>
        <p:spPr>
          <a:xfrm>
            <a:off x="755576" y="5795972"/>
            <a:ext cx="7848872" cy="369332"/>
          </a:xfrm>
          <a:prstGeom prst="rect">
            <a:avLst/>
          </a:prstGeom>
          <a:solidFill>
            <a:schemeClr val="accent4">
              <a:lumMod val="20000"/>
              <a:lumOff val="80000"/>
            </a:schemeClr>
          </a:solidFill>
          <a:ln>
            <a:solidFill>
              <a:schemeClr val="accent4"/>
            </a:solidFill>
          </a:ln>
        </p:spPr>
        <p:txBody>
          <a:bodyPr wrap="square" rtlCol="0">
            <a:spAutoFit/>
          </a:bodyPr>
          <a:lstStyle/>
          <a:p>
            <a:pPr algn="ctr"/>
            <a:r>
              <a:rPr kumimoji="1" lang="ja-JP" altLang="en-US" sz="1800" b="1" dirty="0" smtClean="0"/>
              <a:t>必要なことはしてよい。しかし，損害を最小にするような注意を払うべきである。</a:t>
            </a:r>
            <a:endParaRPr kumimoji="1" lang="ja-JP" altLang="en-US" sz="1800" b="1" dirty="0"/>
          </a:p>
        </p:txBody>
      </p:sp>
      <p:sp>
        <p:nvSpPr>
          <p:cNvPr id="10" name="正方形/長方形 9"/>
          <p:cNvSpPr/>
          <p:nvPr/>
        </p:nvSpPr>
        <p:spPr>
          <a:xfrm>
            <a:off x="1619672" y="1340768"/>
            <a:ext cx="1368152" cy="39917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smtClean="0">
                <a:solidFill>
                  <a:schemeClr val="tx1"/>
                </a:solidFill>
              </a:rPr>
              <a:t>過失あり</a:t>
            </a:r>
            <a:endParaRPr kumimoji="1" lang="ja-JP" altLang="en-US" b="1" dirty="0">
              <a:solidFill>
                <a:schemeClr val="tx1"/>
              </a:solidFill>
            </a:endParaRPr>
          </a:p>
        </p:txBody>
      </p:sp>
      <p:sp>
        <p:nvSpPr>
          <p:cNvPr id="11" name="正方形/長方形 10"/>
          <p:cNvSpPr/>
          <p:nvPr/>
        </p:nvSpPr>
        <p:spPr>
          <a:xfrm>
            <a:off x="2987824" y="1340768"/>
            <a:ext cx="3816424" cy="3991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smtClean="0">
                <a:solidFill>
                  <a:schemeClr val="tx1"/>
                </a:solidFill>
              </a:rPr>
              <a:t>過失なし</a:t>
            </a:r>
            <a:endParaRPr kumimoji="1" lang="ja-JP" altLang="en-US" b="1" dirty="0">
              <a:solidFill>
                <a:schemeClr val="tx1"/>
              </a:solidFill>
            </a:endParaRPr>
          </a:p>
        </p:txBody>
      </p:sp>
      <p:cxnSp>
        <p:nvCxnSpPr>
          <p:cNvPr id="12" name="直線矢印コネクタ 11"/>
          <p:cNvCxnSpPr/>
          <p:nvPr/>
        </p:nvCxnSpPr>
        <p:spPr>
          <a:xfrm>
            <a:off x="2987824" y="2996952"/>
            <a:ext cx="0" cy="2376264"/>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graphicFrame>
        <p:nvGraphicFramePr>
          <p:cNvPr id="13" name="グラフ 12"/>
          <p:cNvGraphicFramePr/>
          <p:nvPr>
            <p:extLst>
              <p:ext uri="{D42A27DB-BD31-4B8C-83A1-F6EECF244321}">
                <p14:modId xmlns:p14="http://schemas.microsoft.com/office/powerpoint/2010/main" val="2838091776"/>
              </p:ext>
            </p:extLst>
          </p:nvPr>
        </p:nvGraphicFramePr>
        <p:xfrm>
          <a:off x="971600" y="1516142"/>
          <a:ext cx="7560840" cy="432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03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1500"/>
                                        <p:tgtEl>
                                          <p:spTgt spid="13">
                                            <p:graphicEl>
                                              <a:chart seriesIdx="-3" categoryIdx="-3" bldStep="gridLegend"/>
                                            </p:graphicEl>
                                          </p:spTgt>
                                        </p:tgtEl>
                                      </p:cBhvr>
                                    </p:animEffect>
                                  </p:childTnLst>
                                </p:cTn>
                              </p:par>
                            </p:childTnLst>
                          </p:cTn>
                        </p:par>
                        <p:par>
                          <p:cTn id="8" fill="hold">
                            <p:stCondLst>
                              <p:cond delay="1750"/>
                            </p:stCondLst>
                            <p:childTnLst>
                              <p:par>
                                <p:cTn id="9" presetID="22" presetClass="entr" presetSubtype="8" fill="hold" grpId="0" nodeType="afterEffect">
                                  <p:stCondLst>
                                    <p:cond delay="25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1" dur="1000"/>
                                        <p:tgtEl>
                                          <p:spTgt spid="13">
                                            <p:graphicEl>
                                              <a:chart seriesIdx="0" categoryIdx="-4" bldStep="series"/>
                                            </p:graphicEl>
                                          </p:spTgt>
                                        </p:tgtEl>
                                      </p:cBhvr>
                                    </p:animEffect>
                                  </p:childTnLst>
                                </p:cTn>
                              </p:par>
                            </p:childTnLst>
                          </p:cTn>
                        </p:par>
                        <p:par>
                          <p:cTn id="12" fill="hold">
                            <p:stCondLst>
                              <p:cond delay="3000"/>
                            </p:stCondLst>
                            <p:childTnLst>
                              <p:par>
                                <p:cTn id="13" presetID="22" presetClass="entr" presetSubtype="8" fill="hold" grpId="0" nodeType="afterEffect">
                                  <p:stCondLst>
                                    <p:cond delay="25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5" dur="1000"/>
                                        <p:tgtEl>
                                          <p:spTgt spid="13">
                                            <p:graphicEl>
                                              <a:chart seriesIdx="1" categoryIdx="-4" bldStep="series"/>
                                            </p:graphicEl>
                                          </p:spTgt>
                                        </p:tgtEl>
                                      </p:cBhvr>
                                    </p:animEffect>
                                  </p:childTnLst>
                                </p:cTn>
                              </p:par>
                            </p:childTnLst>
                          </p:cTn>
                        </p:par>
                        <p:par>
                          <p:cTn id="16" fill="hold">
                            <p:stCondLst>
                              <p:cond delay="4250"/>
                            </p:stCondLst>
                            <p:childTnLst>
                              <p:par>
                                <p:cTn id="17" presetID="22" presetClass="entr" presetSubtype="8" fill="hold" grpId="0" nodeType="afterEffect">
                                  <p:stCondLst>
                                    <p:cond delay="250"/>
                                  </p:stCondLst>
                                  <p:childTnLst>
                                    <p:set>
                                      <p:cBhvr>
                                        <p:cTn id="18"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wipe(left)">
                                      <p:cBhvr>
                                        <p:cTn id="19" dur="1000"/>
                                        <p:tgtEl>
                                          <p:spTgt spid="13">
                                            <p:graphicEl>
                                              <a:chart seriesIdx="2" categoryIdx="-4" bldStep="series"/>
                                            </p:graphicEl>
                                          </p:spTgt>
                                        </p:tgtEl>
                                      </p:cBhvr>
                                    </p:animEffect>
                                  </p:childTnLst>
                                </p:cTn>
                              </p:par>
                            </p:childTnLst>
                          </p:cTn>
                        </p:par>
                        <p:par>
                          <p:cTn id="20" fill="hold">
                            <p:stCondLst>
                              <p:cond delay="5500"/>
                            </p:stCondLst>
                            <p:childTnLst>
                              <p:par>
                                <p:cTn id="21" presetID="22" presetClass="entr" presetSubtype="1" fill="hold" nodeType="after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500"/>
                            </p:stCondLst>
                            <p:childTnLst>
                              <p:par>
                                <p:cTn id="33" presetID="22" presetClass="entr" presetSubtype="8" fill="hold" grpId="0" nodeType="after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Graphic spid="13" grpId="0">
        <p:bldSub>
          <a:bldChart bld="series"/>
        </p:bldSub>
      </p:bldGraphic>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損害とは何か</a:t>
            </a:r>
            <a:r>
              <a:rPr kumimoji="1" lang="en-US" altLang="ja-JP" dirty="0" smtClean="0"/>
              <a:t>? </a:t>
            </a:r>
            <a:r>
              <a:rPr kumimoji="1" lang="ja-JP" altLang="en-US" sz="3100" dirty="0" smtClean="0"/>
              <a:t>→</a:t>
            </a:r>
            <a:r>
              <a:rPr kumimoji="1" lang="ja-JP" altLang="en-US" sz="3100" dirty="0" smtClean="0">
                <a:hlinkClick r:id="rId2" action="ppaction://hlinksldjump"/>
              </a:rPr>
              <a:t>電気回路図</a:t>
            </a:r>
            <a:r>
              <a:rPr kumimoji="1" lang="ja-JP" altLang="en-US" sz="3100" dirty="0" smtClean="0"/>
              <a:t>，</a:t>
            </a:r>
            <a:r>
              <a:rPr lang="en-US" altLang="ja-JP" sz="3100" dirty="0">
                <a:hlinkClick r:id="rId3" action="ppaction://hlinksldjump"/>
              </a:rPr>
              <a:t>Q5</a:t>
            </a:r>
            <a:r>
              <a:rPr kumimoji="1" lang="en-US" altLang="ja-JP" dirty="0" smtClean="0"/>
              <a:t/>
            </a:r>
            <a:br>
              <a:rPr kumimoji="1" lang="en-US" altLang="ja-JP" dirty="0" smtClean="0"/>
            </a:br>
            <a:r>
              <a:rPr lang="ja-JP" altLang="en-US" sz="3100" dirty="0" smtClean="0"/>
              <a:t>差額説（あるべき財産状態 </a:t>
            </a:r>
            <a:r>
              <a:rPr lang="en-US" altLang="ja-JP" sz="3100" dirty="0" smtClean="0"/>
              <a:t>- </a:t>
            </a:r>
            <a:r>
              <a:rPr lang="ja-JP" altLang="en-US" sz="3100" dirty="0" smtClean="0"/>
              <a:t>現実の財産状況）</a:t>
            </a:r>
            <a:endParaRPr kumimoji="1" lang="ja-JP" altLang="en-US" dirty="0"/>
          </a:p>
        </p:txBody>
      </p:sp>
      <p:sp>
        <p:nvSpPr>
          <p:cNvPr id="3" name="日付プレースホルダー 2"/>
          <p:cNvSpPr>
            <a:spLocks noGrp="1"/>
          </p:cNvSpPr>
          <p:nvPr>
            <p:ph type="dt" sz="half" idx="10"/>
          </p:nvPr>
        </p:nvSpPr>
        <p:spPr/>
        <p:txBody>
          <a:bodyPr/>
          <a:lstStyle/>
          <a:p>
            <a:fld id="{5A928F97-58B1-4BE9-861C-BBA3DA39DE0B}"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138</a:t>
            </a:fld>
            <a:endParaRPr kumimoji="1" lang="ja-JP" altLang="en-US"/>
          </a:p>
        </p:txBody>
      </p:sp>
      <p:graphicFrame>
        <p:nvGraphicFramePr>
          <p:cNvPr id="6" name="グラフ 5"/>
          <p:cNvGraphicFramePr>
            <a:graphicFrameLocks/>
          </p:cNvGraphicFramePr>
          <p:nvPr>
            <p:extLst>
              <p:ext uri="{D42A27DB-BD31-4B8C-83A1-F6EECF244321}">
                <p14:modId xmlns:p14="http://schemas.microsoft.com/office/powerpoint/2010/main" val="540768693"/>
              </p:ext>
            </p:extLst>
          </p:nvPr>
        </p:nvGraphicFramePr>
        <p:xfrm>
          <a:off x="251520" y="1772816"/>
          <a:ext cx="8640960" cy="4392488"/>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1655676" y="1340768"/>
            <a:ext cx="5832648" cy="646331"/>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kumimoji="1" lang="ja-JP" altLang="en-US" dirty="0" smtClean="0"/>
              <a:t>損害額＝あるべき収入－（現実の収入－現実の支出）</a:t>
            </a:r>
            <a:endParaRPr kumimoji="1" lang="en-US" altLang="ja-JP" dirty="0" smtClean="0"/>
          </a:p>
          <a:p>
            <a:pPr marL="285750" indent="-285750">
              <a:buClr>
                <a:srgbClr val="FF0000"/>
              </a:buClr>
              <a:buFont typeface="Wingdings" panose="05000000000000000000" pitchFamily="2" charset="2"/>
              <a:buChar char="n"/>
            </a:pPr>
            <a:r>
              <a:rPr kumimoji="1" lang="ja-JP" altLang="en-US" dirty="0" smtClean="0"/>
              <a:t>損害額＝あるべき収入－現実の収入＋現実の支出</a:t>
            </a:r>
            <a:endParaRPr kumimoji="1" lang="ja-JP" altLang="en-US" dirty="0"/>
          </a:p>
        </p:txBody>
      </p:sp>
    </p:spTree>
    <p:extLst>
      <p:ext uri="{BB962C8B-B14F-4D97-AF65-F5344CB8AC3E}">
        <p14:creationId xmlns:p14="http://schemas.microsoft.com/office/powerpoint/2010/main" val="361719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wipe(down)">
                                      <p:cBhvr>
                                        <p:cTn id="11" dur="500"/>
                                        <p:tgtEl>
                                          <p:spTgt spid="6">
                                            <p:graphicEl>
                                              <a:chart seriesIdx="0" categoryIdx="0" bldStep="ptInSeries"/>
                                            </p:graphicEl>
                                          </p:spTgt>
                                        </p:tgtEl>
                                      </p:cBhvr>
                                    </p:animEffect>
                                  </p:childTnLst>
                                </p:cTn>
                              </p:par>
                            </p:childTnLst>
                          </p:cTn>
                        </p:par>
                        <p:par>
                          <p:cTn id="12" fill="hold">
                            <p:stCondLst>
                              <p:cond delay="1250"/>
                            </p:stCondLst>
                            <p:childTnLst>
                              <p:par>
                                <p:cTn id="13" presetID="22" presetClass="entr" presetSubtype="4" fill="hold" grpId="0" nodeType="afterEffect">
                                  <p:stCondLst>
                                    <p:cond delay="25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wipe(down)">
                                      <p:cBhvr>
                                        <p:cTn id="15" dur="500"/>
                                        <p:tgtEl>
                                          <p:spTgt spid="6">
                                            <p:graphicEl>
                                              <a:chart seriesIdx="0" categoryIdx="1" bldStep="ptInSeries"/>
                                            </p:graphicEl>
                                          </p:spTgt>
                                        </p:tgtEl>
                                      </p:cBhvr>
                                    </p:animEffect>
                                  </p:childTnLst>
                                </p:cTn>
                              </p:par>
                            </p:childTnLst>
                          </p:cTn>
                        </p:par>
                        <p:par>
                          <p:cTn id="16" fill="hold">
                            <p:stCondLst>
                              <p:cond delay="2000"/>
                            </p:stCondLst>
                            <p:childTnLst>
                              <p:par>
                                <p:cTn id="17" presetID="22" presetClass="entr" presetSubtype="4" fill="hold" grpId="0" nodeType="afterEffect">
                                  <p:stCondLst>
                                    <p:cond delay="250"/>
                                  </p:stCondLst>
                                  <p:childTnLst>
                                    <p:set>
                                      <p:cBhvr>
                                        <p:cTn id="18"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wipe(down)">
                                      <p:cBhvr>
                                        <p:cTn id="19" dur="500"/>
                                        <p:tgtEl>
                                          <p:spTgt spid="6">
                                            <p:graphicEl>
                                              <a:chart seriesIdx="0" categoryIdx="2" bldStep="ptInSeries"/>
                                            </p:graphicEl>
                                          </p:spTgt>
                                        </p:tgtEl>
                                      </p:cBhvr>
                                    </p:animEffect>
                                  </p:childTnLst>
                                </p:cTn>
                              </p:par>
                            </p:childTnLst>
                          </p:cTn>
                        </p:par>
                        <p:par>
                          <p:cTn id="20" fill="hold">
                            <p:stCondLst>
                              <p:cond delay="2750"/>
                            </p:stCondLst>
                            <p:childTnLst>
                              <p:par>
                                <p:cTn id="21" presetID="22" presetClass="entr" presetSubtype="4" fill="hold" grpId="0" nodeType="afterEffect">
                                  <p:stCondLst>
                                    <p:cond delay="250"/>
                                  </p:stCondLst>
                                  <p:childTnLst>
                                    <p:set>
                                      <p:cBhvr>
                                        <p:cTn id="22"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wipe(down)">
                                      <p:cBhvr>
                                        <p:cTn id="23" dur="500"/>
                                        <p:tgtEl>
                                          <p:spTgt spid="6">
                                            <p:graphicEl>
                                              <a:chart seriesIdx="0" categoryIdx="3" bldStep="ptInSeries"/>
                                            </p:graphicEl>
                                          </p:spTgt>
                                        </p:tgtEl>
                                      </p:cBhvr>
                                    </p:animEffect>
                                  </p:childTnLst>
                                </p:cTn>
                              </p:par>
                            </p:childTnLst>
                          </p:cTn>
                        </p:par>
                        <p:par>
                          <p:cTn id="24" fill="hold">
                            <p:stCondLst>
                              <p:cond delay="3500"/>
                            </p:stCondLst>
                            <p:childTnLst>
                              <p:par>
                                <p:cTn id="25" presetID="22" presetClass="entr" presetSubtype="4" fill="hold" grpId="0" nodeType="afterEffect">
                                  <p:stCondLst>
                                    <p:cond delay="250"/>
                                  </p:stCondLst>
                                  <p:childTnLst>
                                    <p:set>
                                      <p:cBhvr>
                                        <p:cTn id="26"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wipe(down)">
                                      <p:cBhvr>
                                        <p:cTn id="27" dur="500"/>
                                        <p:tgtEl>
                                          <p:spTgt spid="6">
                                            <p:graphicEl>
                                              <a:chart seriesIdx="0" categoryIdx="4"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graphicEl>
                                              <a:chart seriesIdx="1" categoryIdx="0" bldStep="ptInSeries"/>
                                            </p:graphicEl>
                                          </p:spTgt>
                                        </p:tgtEl>
                                        <p:attrNameLst>
                                          <p:attrName>style.visibility</p:attrName>
                                        </p:attrNameLst>
                                      </p:cBhvr>
                                      <p:to>
                                        <p:strVal val="visible"/>
                                      </p:to>
                                    </p:set>
                                    <p:animEffect transition="in" filter="wipe(down)">
                                      <p:cBhvr>
                                        <p:cTn id="32" dur="500"/>
                                        <p:tgtEl>
                                          <p:spTgt spid="6">
                                            <p:graphicEl>
                                              <a:chart seriesIdx="1" categoryIdx="0" bldStep="ptInSeries"/>
                                            </p:graphicEl>
                                          </p:spTgt>
                                        </p:tgtEl>
                                      </p:cBhvr>
                                    </p:animEffect>
                                  </p:childTnLst>
                                </p:cTn>
                              </p:par>
                            </p:childTnLst>
                          </p:cTn>
                        </p:par>
                        <p:par>
                          <p:cTn id="33" fill="hold">
                            <p:stCondLst>
                              <p:cond delay="500"/>
                            </p:stCondLst>
                            <p:childTnLst>
                              <p:par>
                                <p:cTn id="34" presetID="22" presetClass="entr" presetSubtype="4" fill="hold" grpId="0" nodeType="afterEffect">
                                  <p:stCondLst>
                                    <p:cond delay="250"/>
                                  </p:stCondLst>
                                  <p:childTnLst>
                                    <p:set>
                                      <p:cBhvr>
                                        <p:cTn id="35" dur="1" fill="hold">
                                          <p:stCondLst>
                                            <p:cond delay="0"/>
                                          </p:stCondLst>
                                        </p:cTn>
                                        <p:tgtEl>
                                          <p:spTgt spid="6">
                                            <p:graphicEl>
                                              <a:chart seriesIdx="1" categoryIdx="1" bldStep="ptInSeries"/>
                                            </p:graphicEl>
                                          </p:spTgt>
                                        </p:tgtEl>
                                        <p:attrNameLst>
                                          <p:attrName>style.visibility</p:attrName>
                                        </p:attrNameLst>
                                      </p:cBhvr>
                                      <p:to>
                                        <p:strVal val="visible"/>
                                      </p:to>
                                    </p:set>
                                    <p:animEffect transition="in" filter="wipe(down)">
                                      <p:cBhvr>
                                        <p:cTn id="36" dur="500"/>
                                        <p:tgtEl>
                                          <p:spTgt spid="6">
                                            <p:graphicEl>
                                              <a:chart seriesIdx="1" categoryIdx="1" bldStep="ptInSeries"/>
                                            </p:graphicEl>
                                          </p:spTgt>
                                        </p:tgtEl>
                                      </p:cBhvr>
                                    </p:animEffect>
                                  </p:childTnLst>
                                </p:cTn>
                              </p:par>
                            </p:childTnLst>
                          </p:cTn>
                        </p:par>
                        <p:par>
                          <p:cTn id="37" fill="hold">
                            <p:stCondLst>
                              <p:cond delay="1250"/>
                            </p:stCondLst>
                            <p:childTnLst>
                              <p:par>
                                <p:cTn id="38" presetID="22" presetClass="entr" presetSubtype="4" fill="hold" grpId="0" nodeType="afterEffect">
                                  <p:stCondLst>
                                    <p:cond delay="250"/>
                                  </p:stCondLst>
                                  <p:childTnLst>
                                    <p:set>
                                      <p:cBhvr>
                                        <p:cTn id="39" dur="1" fill="hold">
                                          <p:stCondLst>
                                            <p:cond delay="0"/>
                                          </p:stCondLst>
                                        </p:cTn>
                                        <p:tgtEl>
                                          <p:spTgt spid="6">
                                            <p:graphicEl>
                                              <a:chart seriesIdx="1" categoryIdx="2" bldStep="ptInSeries"/>
                                            </p:graphicEl>
                                          </p:spTgt>
                                        </p:tgtEl>
                                        <p:attrNameLst>
                                          <p:attrName>style.visibility</p:attrName>
                                        </p:attrNameLst>
                                      </p:cBhvr>
                                      <p:to>
                                        <p:strVal val="visible"/>
                                      </p:to>
                                    </p:set>
                                    <p:animEffect transition="in" filter="wipe(down)">
                                      <p:cBhvr>
                                        <p:cTn id="40" dur="500"/>
                                        <p:tgtEl>
                                          <p:spTgt spid="6">
                                            <p:graphicEl>
                                              <a:chart seriesIdx="1" categoryIdx="2" bldStep="ptInSeries"/>
                                            </p:graphicEl>
                                          </p:spTgt>
                                        </p:tgtEl>
                                      </p:cBhvr>
                                    </p:animEffect>
                                  </p:childTnLst>
                                </p:cTn>
                              </p:par>
                            </p:childTnLst>
                          </p:cTn>
                        </p:par>
                        <p:par>
                          <p:cTn id="41" fill="hold">
                            <p:stCondLst>
                              <p:cond delay="2000"/>
                            </p:stCondLst>
                            <p:childTnLst>
                              <p:par>
                                <p:cTn id="42" presetID="22" presetClass="entr" presetSubtype="4" fill="hold" grpId="0" nodeType="afterEffect">
                                  <p:stCondLst>
                                    <p:cond delay="250"/>
                                  </p:stCondLst>
                                  <p:childTnLst>
                                    <p:set>
                                      <p:cBhvr>
                                        <p:cTn id="43" dur="1" fill="hold">
                                          <p:stCondLst>
                                            <p:cond delay="0"/>
                                          </p:stCondLst>
                                        </p:cTn>
                                        <p:tgtEl>
                                          <p:spTgt spid="6">
                                            <p:graphicEl>
                                              <a:chart seriesIdx="1" categoryIdx="3" bldStep="ptInSeries"/>
                                            </p:graphicEl>
                                          </p:spTgt>
                                        </p:tgtEl>
                                        <p:attrNameLst>
                                          <p:attrName>style.visibility</p:attrName>
                                        </p:attrNameLst>
                                      </p:cBhvr>
                                      <p:to>
                                        <p:strVal val="visible"/>
                                      </p:to>
                                    </p:set>
                                    <p:animEffect transition="in" filter="wipe(down)">
                                      <p:cBhvr>
                                        <p:cTn id="44" dur="500"/>
                                        <p:tgtEl>
                                          <p:spTgt spid="6">
                                            <p:graphicEl>
                                              <a:chart seriesIdx="1" categoryIdx="3" bldStep="ptInSeries"/>
                                            </p:graphicEl>
                                          </p:spTgt>
                                        </p:tgtEl>
                                      </p:cBhvr>
                                    </p:animEffect>
                                  </p:childTnLst>
                                </p:cTn>
                              </p:par>
                            </p:childTnLst>
                          </p:cTn>
                        </p:par>
                        <p:par>
                          <p:cTn id="45" fill="hold">
                            <p:stCondLst>
                              <p:cond delay="2750"/>
                            </p:stCondLst>
                            <p:childTnLst>
                              <p:par>
                                <p:cTn id="46" presetID="22" presetClass="entr" presetSubtype="4" fill="hold" grpId="0" nodeType="afterEffect">
                                  <p:stCondLst>
                                    <p:cond delay="250"/>
                                  </p:stCondLst>
                                  <p:childTnLst>
                                    <p:set>
                                      <p:cBhvr>
                                        <p:cTn id="47" dur="1" fill="hold">
                                          <p:stCondLst>
                                            <p:cond delay="0"/>
                                          </p:stCondLst>
                                        </p:cTn>
                                        <p:tgtEl>
                                          <p:spTgt spid="6">
                                            <p:graphicEl>
                                              <a:chart seriesIdx="1" categoryIdx="4" bldStep="ptInSeries"/>
                                            </p:graphicEl>
                                          </p:spTgt>
                                        </p:tgtEl>
                                        <p:attrNameLst>
                                          <p:attrName>style.visibility</p:attrName>
                                        </p:attrNameLst>
                                      </p:cBhvr>
                                      <p:to>
                                        <p:strVal val="visible"/>
                                      </p:to>
                                    </p:set>
                                    <p:animEffect transition="in" filter="wipe(down)">
                                      <p:cBhvr>
                                        <p:cTn id="48" dur="500"/>
                                        <p:tgtEl>
                                          <p:spTgt spid="6">
                                            <p:graphicEl>
                                              <a:chart seriesIdx="1" categoryIdx="4" bldStep="ptInSeries"/>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
                                            <p:graphicEl>
                                              <a:chart seriesIdx="2" categoryIdx="0" bldStep="ptInSeries"/>
                                            </p:graphicEl>
                                          </p:spTgt>
                                        </p:tgtEl>
                                        <p:attrNameLst>
                                          <p:attrName>style.visibility</p:attrName>
                                        </p:attrNameLst>
                                      </p:cBhvr>
                                      <p:to>
                                        <p:strVal val="visible"/>
                                      </p:to>
                                    </p:set>
                                    <p:animEffect transition="in" filter="wipe(down)">
                                      <p:cBhvr>
                                        <p:cTn id="53" dur="500"/>
                                        <p:tgtEl>
                                          <p:spTgt spid="6">
                                            <p:graphicEl>
                                              <a:chart seriesIdx="2" categoryIdx="0" bldStep="ptInSeries"/>
                                            </p:graphicEl>
                                          </p:spTgt>
                                        </p:tgtEl>
                                      </p:cBhvr>
                                    </p:animEffect>
                                  </p:childTnLst>
                                </p:cTn>
                              </p:par>
                            </p:childTnLst>
                          </p:cTn>
                        </p:par>
                        <p:par>
                          <p:cTn id="54" fill="hold">
                            <p:stCondLst>
                              <p:cond delay="500"/>
                            </p:stCondLst>
                            <p:childTnLst>
                              <p:par>
                                <p:cTn id="55" presetID="22" presetClass="entr" presetSubtype="4" fill="hold" grpId="0" nodeType="afterEffect">
                                  <p:stCondLst>
                                    <p:cond delay="250"/>
                                  </p:stCondLst>
                                  <p:childTnLst>
                                    <p:set>
                                      <p:cBhvr>
                                        <p:cTn id="56" dur="1" fill="hold">
                                          <p:stCondLst>
                                            <p:cond delay="0"/>
                                          </p:stCondLst>
                                        </p:cTn>
                                        <p:tgtEl>
                                          <p:spTgt spid="6">
                                            <p:graphicEl>
                                              <a:chart seriesIdx="2" categoryIdx="1" bldStep="ptInSeries"/>
                                            </p:graphicEl>
                                          </p:spTgt>
                                        </p:tgtEl>
                                        <p:attrNameLst>
                                          <p:attrName>style.visibility</p:attrName>
                                        </p:attrNameLst>
                                      </p:cBhvr>
                                      <p:to>
                                        <p:strVal val="visible"/>
                                      </p:to>
                                    </p:set>
                                    <p:animEffect transition="in" filter="wipe(down)">
                                      <p:cBhvr>
                                        <p:cTn id="57" dur="500"/>
                                        <p:tgtEl>
                                          <p:spTgt spid="6">
                                            <p:graphicEl>
                                              <a:chart seriesIdx="2" categoryIdx="1" bldStep="ptInSeries"/>
                                            </p:graphicEl>
                                          </p:spTgt>
                                        </p:tgtEl>
                                      </p:cBhvr>
                                    </p:animEffect>
                                  </p:childTnLst>
                                </p:cTn>
                              </p:par>
                            </p:childTnLst>
                          </p:cTn>
                        </p:par>
                        <p:par>
                          <p:cTn id="58" fill="hold">
                            <p:stCondLst>
                              <p:cond delay="1250"/>
                            </p:stCondLst>
                            <p:childTnLst>
                              <p:par>
                                <p:cTn id="59" presetID="22" presetClass="entr" presetSubtype="4" fill="hold" grpId="0" nodeType="afterEffect">
                                  <p:stCondLst>
                                    <p:cond delay="250"/>
                                  </p:stCondLst>
                                  <p:childTnLst>
                                    <p:set>
                                      <p:cBhvr>
                                        <p:cTn id="60" dur="1" fill="hold">
                                          <p:stCondLst>
                                            <p:cond delay="0"/>
                                          </p:stCondLst>
                                        </p:cTn>
                                        <p:tgtEl>
                                          <p:spTgt spid="6">
                                            <p:graphicEl>
                                              <a:chart seriesIdx="2" categoryIdx="2" bldStep="ptInSeries"/>
                                            </p:graphicEl>
                                          </p:spTgt>
                                        </p:tgtEl>
                                        <p:attrNameLst>
                                          <p:attrName>style.visibility</p:attrName>
                                        </p:attrNameLst>
                                      </p:cBhvr>
                                      <p:to>
                                        <p:strVal val="visible"/>
                                      </p:to>
                                    </p:set>
                                    <p:animEffect transition="in" filter="wipe(down)">
                                      <p:cBhvr>
                                        <p:cTn id="61" dur="500"/>
                                        <p:tgtEl>
                                          <p:spTgt spid="6">
                                            <p:graphicEl>
                                              <a:chart seriesIdx="2" categoryIdx="2" bldStep="ptInSeries"/>
                                            </p:graphicEl>
                                          </p:spTgt>
                                        </p:tgtEl>
                                      </p:cBhvr>
                                    </p:animEffect>
                                  </p:childTnLst>
                                </p:cTn>
                              </p:par>
                            </p:childTnLst>
                          </p:cTn>
                        </p:par>
                        <p:par>
                          <p:cTn id="62" fill="hold">
                            <p:stCondLst>
                              <p:cond delay="2000"/>
                            </p:stCondLst>
                            <p:childTnLst>
                              <p:par>
                                <p:cTn id="63" presetID="22" presetClass="entr" presetSubtype="4" fill="hold" grpId="0" nodeType="afterEffect">
                                  <p:stCondLst>
                                    <p:cond delay="250"/>
                                  </p:stCondLst>
                                  <p:childTnLst>
                                    <p:set>
                                      <p:cBhvr>
                                        <p:cTn id="64" dur="1" fill="hold">
                                          <p:stCondLst>
                                            <p:cond delay="0"/>
                                          </p:stCondLst>
                                        </p:cTn>
                                        <p:tgtEl>
                                          <p:spTgt spid="6">
                                            <p:graphicEl>
                                              <a:chart seriesIdx="2" categoryIdx="3" bldStep="ptInSeries"/>
                                            </p:graphicEl>
                                          </p:spTgt>
                                        </p:tgtEl>
                                        <p:attrNameLst>
                                          <p:attrName>style.visibility</p:attrName>
                                        </p:attrNameLst>
                                      </p:cBhvr>
                                      <p:to>
                                        <p:strVal val="visible"/>
                                      </p:to>
                                    </p:set>
                                    <p:animEffect transition="in" filter="wipe(down)">
                                      <p:cBhvr>
                                        <p:cTn id="65" dur="500"/>
                                        <p:tgtEl>
                                          <p:spTgt spid="6">
                                            <p:graphicEl>
                                              <a:chart seriesIdx="2" categoryIdx="3" bldStep="ptInSeries"/>
                                            </p:graphicEl>
                                          </p:spTgt>
                                        </p:tgtEl>
                                      </p:cBhvr>
                                    </p:animEffect>
                                  </p:childTnLst>
                                </p:cTn>
                              </p:par>
                            </p:childTnLst>
                          </p:cTn>
                        </p:par>
                        <p:par>
                          <p:cTn id="66" fill="hold">
                            <p:stCondLst>
                              <p:cond delay="2750"/>
                            </p:stCondLst>
                            <p:childTnLst>
                              <p:par>
                                <p:cTn id="67" presetID="22" presetClass="entr" presetSubtype="4" fill="hold" grpId="0" nodeType="afterEffect">
                                  <p:stCondLst>
                                    <p:cond delay="250"/>
                                  </p:stCondLst>
                                  <p:childTnLst>
                                    <p:set>
                                      <p:cBhvr>
                                        <p:cTn id="68" dur="1" fill="hold">
                                          <p:stCondLst>
                                            <p:cond delay="0"/>
                                          </p:stCondLst>
                                        </p:cTn>
                                        <p:tgtEl>
                                          <p:spTgt spid="6">
                                            <p:graphicEl>
                                              <a:chart seriesIdx="2" categoryIdx="4" bldStep="ptInSeries"/>
                                            </p:graphicEl>
                                          </p:spTgt>
                                        </p:tgtEl>
                                        <p:attrNameLst>
                                          <p:attrName>style.visibility</p:attrName>
                                        </p:attrNameLst>
                                      </p:cBhvr>
                                      <p:to>
                                        <p:strVal val="visible"/>
                                      </p:to>
                                    </p:set>
                                    <p:animEffect transition="in" filter="wipe(down)">
                                      <p:cBhvr>
                                        <p:cTn id="69" dur="500"/>
                                        <p:tgtEl>
                                          <p:spTgt spid="6">
                                            <p:graphicEl>
                                              <a:chart seriesIdx="2" categoryIdx="4" bldStep="ptInSeries"/>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xEl>
                                              <p:pRg st="0" end="0"/>
                                            </p:txEl>
                                          </p:spTgt>
                                        </p:tgtEl>
                                        <p:attrNameLst>
                                          <p:attrName>style.visibility</p:attrName>
                                        </p:attrNameLst>
                                      </p:cBhvr>
                                      <p:to>
                                        <p:strVal val="visible"/>
                                      </p:to>
                                    </p:set>
                                    <p:animEffect transition="in" filter="wipe(left)">
                                      <p:cBhvr>
                                        <p:cTn id="74" dur="1000"/>
                                        <p:tgtEl>
                                          <p:spTgt spid="7">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
                                            <p:txEl>
                                              <p:pRg st="1" end="1"/>
                                            </p:txEl>
                                          </p:spTgt>
                                        </p:tgtEl>
                                        <p:attrNameLst>
                                          <p:attrName>style.visibility</p:attrName>
                                        </p:attrNameLst>
                                      </p:cBhvr>
                                      <p:to>
                                        <p:strVal val="visible"/>
                                      </p:to>
                                    </p:set>
                                    <p:animEffect transition="in" filter="wipe(left)">
                                      <p:cBhvr>
                                        <p:cTn id="79"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El"/>
        </p:bldSub>
      </p:bldGraphic>
      <p:bldP spid="7"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事実的因果関係と相当因果関係</a:t>
            </a:r>
            <a:r>
              <a:rPr kumimoji="1" lang="en-US" altLang="ja-JP" dirty="0" smtClean="0"/>
              <a:t/>
            </a:r>
            <a:br>
              <a:rPr kumimoji="1" lang="en-US" altLang="ja-JP" dirty="0" smtClean="0"/>
            </a:br>
            <a:r>
              <a:rPr kumimoji="1" lang="ja-JP" altLang="en-US" sz="3100" dirty="0" smtClean="0"/>
              <a:t>→</a:t>
            </a:r>
            <a:r>
              <a:rPr kumimoji="1" lang="ja-JP" altLang="en-US" sz="3100" dirty="0" smtClean="0">
                <a:hlinkClick r:id="rId2" action="ppaction://hlinksldjump"/>
              </a:rPr>
              <a:t>電気回路図</a:t>
            </a:r>
            <a:r>
              <a:rPr kumimoji="1" lang="ja-JP" altLang="en-US" sz="3100" dirty="0" smtClean="0"/>
              <a:t>，</a:t>
            </a:r>
            <a:r>
              <a:rPr lang="en-US" altLang="ja-JP" sz="3100" dirty="0">
                <a:hlinkClick r:id="rId3" action="ppaction://hlinksldjump"/>
              </a:rPr>
              <a:t>Q5</a:t>
            </a:r>
            <a:endParaRPr kumimoji="1" lang="ja-JP" altLang="en-US" sz="3100" dirty="0"/>
          </a:p>
        </p:txBody>
      </p:sp>
      <p:sp>
        <p:nvSpPr>
          <p:cNvPr id="7" name="テキスト プレースホルダー 6"/>
          <p:cNvSpPr>
            <a:spLocks noGrp="1"/>
          </p:cNvSpPr>
          <p:nvPr>
            <p:ph type="body" idx="1"/>
          </p:nvPr>
        </p:nvSpPr>
        <p:spPr/>
        <p:txBody>
          <a:bodyPr anchor="ctr"/>
          <a:lstStyle/>
          <a:p>
            <a:pPr algn="ctr"/>
            <a:r>
              <a:rPr kumimoji="1" lang="ja-JP" altLang="en-US" dirty="0" smtClean="0"/>
              <a:t>事実的因果関係</a:t>
            </a:r>
            <a:endParaRPr kumimoji="1" lang="ja-JP" altLang="en-US" dirty="0"/>
          </a:p>
        </p:txBody>
      </p:sp>
      <p:sp>
        <p:nvSpPr>
          <p:cNvPr id="8" name="コンテンツ プレースホルダー 7"/>
          <p:cNvSpPr>
            <a:spLocks noGrp="1"/>
          </p:cNvSpPr>
          <p:nvPr>
            <p:ph sz="half" idx="2"/>
          </p:nvPr>
        </p:nvSpPr>
        <p:spPr/>
        <p:txBody>
          <a:bodyPr>
            <a:noAutofit/>
          </a:bodyPr>
          <a:lstStyle/>
          <a:p>
            <a:r>
              <a:rPr lang="ja-JP" altLang="en-US" sz="2000" dirty="0" smtClean="0"/>
              <a:t>あれなければこれなし</a:t>
            </a:r>
            <a:endParaRPr lang="en-US" altLang="ja-JP" sz="2000" dirty="0" smtClean="0"/>
          </a:p>
          <a:p>
            <a:pPr marL="541338" lvl="1" indent="-269875"/>
            <a:r>
              <a:rPr kumimoji="1" lang="en-US" altLang="ja-JP" sz="1600" dirty="0" smtClean="0"/>
              <a:t>sine qua non</a:t>
            </a:r>
          </a:p>
          <a:p>
            <a:pPr marL="541338" lvl="1" indent="-269875"/>
            <a:r>
              <a:rPr lang="en-US" altLang="ja-JP" sz="1600" dirty="0" smtClean="0"/>
              <a:t>A </a:t>
            </a:r>
            <a:r>
              <a:rPr lang="ja-JP" altLang="en-US" sz="1600" dirty="0" smtClean="0"/>
              <a:t>⇒ </a:t>
            </a:r>
            <a:r>
              <a:rPr lang="en-US" altLang="ja-JP" sz="1600" dirty="0" smtClean="0"/>
              <a:t>B</a:t>
            </a:r>
            <a:r>
              <a:rPr lang="ja-JP" altLang="en-US" sz="1600" dirty="0"/>
              <a:t> </a:t>
            </a:r>
            <a:r>
              <a:rPr lang="ja-JP" altLang="en-US" sz="1600" dirty="0" smtClean="0"/>
              <a:t>の代わりに ￢</a:t>
            </a:r>
            <a:r>
              <a:rPr lang="en-US" altLang="ja-JP" sz="1600" dirty="0" smtClean="0"/>
              <a:t>A </a:t>
            </a:r>
            <a:r>
              <a:rPr lang="ja-JP" altLang="en-US" sz="1600" dirty="0" smtClean="0"/>
              <a:t>⇒ ￢</a:t>
            </a:r>
            <a:r>
              <a:rPr lang="en-US" altLang="ja-JP" sz="1600" dirty="0" smtClean="0"/>
              <a:t>B </a:t>
            </a:r>
            <a:r>
              <a:rPr lang="ja-JP" altLang="en-US" sz="1600" dirty="0" smtClean="0"/>
              <a:t>を使う。</a:t>
            </a:r>
            <a:endParaRPr lang="en-US" altLang="ja-JP" sz="1600" dirty="0" smtClean="0"/>
          </a:p>
          <a:p>
            <a:r>
              <a:rPr lang="ja-JP" altLang="en-US" sz="2000" dirty="0" smtClean="0"/>
              <a:t>具体例</a:t>
            </a:r>
            <a:endParaRPr lang="en-US" altLang="ja-JP" sz="2000" dirty="0" smtClean="0"/>
          </a:p>
          <a:p>
            <a:pPr marL="541338" lvl="1" indent="-269875"/>
            <a:r>
              <a:rPr lang="ja-JP" altLang="en-US" sz="1600" dirty="0" smtClean="0"/>
              <a:t>先天性奇形症の子が出産したのが，</a:t>
            </a:r>
            <a:r>
              <a:rPr lang="ja-JP" altLang="en-US" sz="1600" dirty="0"/>
              <a:t>サリドマイド剤の</a:t>
            </a:r>
            <a:r>
              <a:rPr lang="ja-JP" altLang="en-US" sz="1600" dirty="0" smtClean="0"/>
              <a:t>服用によるものかどうか証明が困難であった。</a:t>
            </a:r>
            <a:endParaRPr lang="en-US" altLang="ja-JP" sz="1600" dirty="0" smtClean="0"/>
          </a:p>
          <a:p>
            <a:pPr marL="541338" lvl="1" indent="-269875"/>
            <a:r>
              <a:rPr lang="ja-JP" altLang="en-US" sz="1600" dirty="0" smtClean="0"/>
              <a:t>しかし，サリドマイド剤が販売禁止になってからは，この先天的奇形症の子は一人も生まれていない。</a:t>
            </a:r>
            <a:endParaRPr lang="en-US" altLang="ja-JP" sz="1600" dirty="0" smtClean="0"/>
          </a:p>
          <a:p>
            <a:pPr marL="541338" lvl="1" indent="-269875"/>
            <a:r>
              <a:rPr lang="ja-JP" altLang="en-US" sz="1600" dirty="0"/>
              <a:t>したがって</a:t>
            </a:r>
            <a:r>
              <a:rPr lang="ja-JP" altLang="en-US" sz="1600" dirty="0" smtClean="0"/>
              <a:t>，サリドマイド剤の服用と先天性奇形症の子の出産との間には，事実的因果関係がある。</a:t>
            </a:r>
            <a:endParaRPr lang="ja-JP" altLang="en-US" sz="1600" dirty="0"/>
          </a:p>
        </p:txBody>
      </p:sp>
      <p:sp>
        <p:nvSpPr>
          <p:cNvPr id="9" name="テキスト プレースホルダー 8"/>
          <p:cNvSpPr>
            <a:spLocks noGrp="1"/>
          </p:cNvSpPr>
          <p:nvPr>
            <p:ph type="body" sz="quarter" idx="3"/>
          </p:nvPr>
        </p:nvSpPr>
        <p:spPr/>
        <p:txBody>
          <a:bodyPr anchor="ctr"/>
          <a:lstStyle/>
          <a:p>
            <a:pPr algn="ctr"/>
            <a:r>
              <a:rPr kumimoji="1" lang="ja-JP" altLang="en-US" dirty="0" smtClean="0"/>
              <a:t>相当因果関係</a:t>
            </a:r>
            <a:endParaRPr kumimoji="1" lang="ja-JP" altLang="en-US" dirty="0"/>
          </a:p>
        </p:txBody>
      </p:sp>
      <p:sp>
        <p:nvSpPr>
          <p:cNvPr id="10" name="コンテンツ プレースホルダー 9"/>
          <p:cNvSpPr>
            <a:spLocks noGrp="1"/>
          </p:cNvSpPr>
          <p:nvPr>
            <p:ph sz="quarter" idx="4"/>
          </p:nvPr>
        </p:nvSpPr>
        <p:spPr/>
        <p:txBody>
          <a:bodyPr>
            <a:noAutofit/>
          </a:bodyPr>
          <a:lstStyle/>
          <a:p>
            <a:r>
              <a:rPr kumimoji="1" lang="ja-JP" altLang="en-US" sz="1800" dirty="0" smtClean="0"/>
              <a:t>原因事象が，結果事象に対して，その確率を高めたか</a:t>
            </a:r>
            <a:r>
              <a:rPr kumimoji="1" lang="en-US" altLang="ja-JP" sz="1800" dirty="0" smtClean="0"/>
              <a:t>?</a:t>
            </a:r>
          </a:p>
          <a:p>
            <a:r>
              <a:rPr kumimoji="1" lang="ja-JP" altLang="en-US" sz="1800" dirty="0" smtClean="0"/>
              <a:t>具体例</a:t>
            </a:r>
            <a:endParaRPr kumimoji="1" lang="en-US" altLang="ja-JP" sz="1800" dirty="0" smtClean="0"/>
          </a:p>
          <a:p>
            <a:pPr lvl="1"/>
            <a:r>
              <a:rPr kumimoji="1" lang="ja-JP" altLang="en-US" sz="1600" dirty="0" smtClean="0"/>
              <a:t>ある夫婦の子が，何人もの人を殺害した。夫婦がその子を出産したことと，それらの殺人との間に因果関係があるか</a:t>
            </a:r>
            <a:r>
              <a:rPr kumimoji="1" lang="en-US" altLang="ja-JP" sz="1600" dirty="0" smtClean="0"/>
              <a:t>?</a:t>
            </a:r>
          </a:p>
          <a:p>
            <a:pPr lvl="1"/>
            <a:r>
              <a:rPr lang="ja-JP" altLang="en-US" sz="1600" dirty="0" smtClean="0"/>
              <a:t>馭者が道を間違えて，左折したところ，落雷に遭い，乗客が死亡した。馭者の過失と乗客の死亡との間に因果関係があるか</a:t>
            </a:r>
            <a:r>
              <a:rPr lang="en-US" altLang="ja-JP" sz="1600" dirty="0" smtClean="0"/>
              <a:t>?</a:t>
            </a:r>
          </a:p>
          <a:p>
            <a:r>
              <a:rPr kumimoji="1" lang="ja-JP" altLang="en-US" sz="1800" dirty="0" smtClean="0"/>
              <a:t>相当因果関係は，一般的には，事実的因果関係の範囲を狭める作用がある。</a:t>
            </a:r>
            <a:endParaRPr kumimoji="1" lang="en-US" altLang="ja-JP" sz="1800" dirty="0" smtClean="0"/>
          </a:p>
        </p:txBody>
      </p:sp>
      <p:sp>
        <p:nvSpPr>
          <p:cNvPr id="4" name="日付プレースホルダー 3"/>
          <p:cNvSpPr>
            <a:spLocks noGrp="1"/>
          </p:cNvSpPr>
          <p:nvPr>
            <p:ph type="dt" sz="half" idx="10"/>
          </p:nvPr>
        </p:nvSpPr>
        <p:spPr/>
        <p:txBody>
          <a:bodyPr/>
          <a:lstStyle/>
          <a:p>
            <a:fld id="{6A24ACB3-1D8E-4076-991B-CEEB90EC2DE0}"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139</a:t>
            </a:fld>
            <a:endParaRPr kumimoji="1" lang="ja-JP" altLang="en-US"/>
          </a:p>
        </p:txBody>
      </p:sp>
    </p:spTree>
    <p:extLst>
      <p:ext uri="{BB962C8B-B14F-4D97-AF65-F5344CB8AC3E}">
        <p14:creationId xmlns:p14="http://schemas.microsoft.com/office/powerpoint/2010/main" val="251952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7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up)">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up)">
                                      <p:cBhvr>
                                        <p:cTn id="22" dur="10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up)">
                                      <p:cBhvr>
                                        <p:cTn id="27" dur="10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up)">
                                      <p:cBhvr>
                                        <p:cTn id="32" dur="10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up)">
                                      <p:cBhvr>
                                        <p:cTn id="37" dur="10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wipe(up)">
                                      <p:cBhvr>
                                        <p:cTn id="42"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ja-JP" altLang="en-US" dirty="0"/>
              <a:t>練習問題</a:t>
            </a:r>
            <a:r>
              <a:rPr lang="en-US" altLang="ja-JP" dirty="0"/>
              <a:t>2</a:t>
            </a:r>
            <a:r>
              <a:rPr lang="ja-JP" altLang="en-US" dirty="0"/>
              <a:t>：法学部生の「売り」</a:t>
            </a:r>
            <a:endParaRPr kumimoji="1" lang="ja-JP" altLang="en-US" dirty="0"/>
          </a:p>
        </p:txBody>
      </p:sp>
      <p:sp>
        <p:nvSpPr>
          <p:cNvPr id="7" name="日付プレースホルダー 6"/>
          <p:cNvSpPr>
            <a:spLocks noGrp="1"/>
          </p:cNvSpPr>
          <p:nvPr>
            <p:ph type="dt" sz="half" idx="10"/>
          </p:nvPr>
        </p:nvSpPr>
        <p:spPr/>
        <p:txBody>
          <a:bodyPr/>
          <a:lstStyle/>
          <a:p>
            <a:fld id="{2D0349C8-987E-4AE3-9BDE-744081962E48}"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
        <p:nvSpPr>
          <p:cNvPr id="12" name="コンテンツ プレースホルダー 10"/>
          <p:cNvSpPr>
            <a:spLocks noGrp="1"/>
          </p:cNvSpPr>
          <p:nvPr>
            <p:ph idx="1"/>
          </p:nvPr>
        </p:nvSpPr>
        <p:spPr/>
        <p:txBody>
          <a:bodyPr/>
          <a:lstStyle/>
          <a:p>
            <a:r>
              <a:rPr lang="ja-JP" altLang="en-US" dirty="0"/>
              <a:t>法</a:t>
            </a:r>
            <a:r>
              <a:rPr lang="ja-JP" altLang="en-US" dirty="0" smtClean="0"/>
              <a:t>学部</a:t>
            </a:r>
            <a:r>
              <a:rPr lang="ja-JP" altLang="en-US" dirty="0"/>
              <a:t>卒業生</a:t>
            </a:r>
            <a:r>
              <a:rPr lang="ja-JP" altLang="en-US" dirty="0" smtClean="0"/>
              <a:t>の「売り」は</a:t>
            </a:r>
            <a:r>
              <a:rPr lang="ja-JP" altLang="en-US" dirty="0"/>
              <a:t>何</a:t>
            </a:r>
            <a:r>
              <a:rPr lang="ja-JP" altLang="en-US" dirty="0" smtClean="0"/>
              <a:t>かについて，次の問いに答えなさい。</a:t>
            </a:r>
            <a:endParaRPr lang="en-US" altLang="ja-JP" dirty="0" smtClean="0"/>
          </a:p>
          <a:p>
            <a:pPr marL="914400" lvl="1" indent="-514350">
              <a:buFont typeface="+mj-lt"/>
              <a:buAutoNum type="arabicPeriod"/>
            </a:pPr>
            <a:r>
              <a:rPr kumimoji="1" lang="ja-JP" altLang="en-US" dirty="0" smtClean="0"/>
              <a:t>医学部の研修医とドクター・ゼネラルと呼ばれる総合診療医との違いはどこにあるか。</a:t>
            </a:r>
            <a:endParaRPr kumimoji="1" lang="en-US" altLang="ja-JP" dirty="0" smtClean="0"/>
          </a:p>
          <a:p>
            <a:pPr marL="914400" lvl="1" indent="-514350">
              <a:buFont typeface="+mj-lt"/>
              <a:buAutoNum type="arabicPeriod"/>
            </a:pPr>
            <a:r>
              <a:rPr kumimoji="1" lang="ja-JP" altLang="en-US" dirty="0" smtClean="0"/>
              <a:t>法学部の出身者とその他の学部の出身者を比較したとき，法学部出身者の特色としての「売り」は何か。</a:t>
            </a:r>
            <a:endParaRPr kumimoji="1" lang="en-US" altLang="ja-JP" dirty="0" smtClean="0"/>
          </a:p>
          <a:p>
            <a:pPr marL="914400" lvl="1" indent="-514350">
              <a:buFont typeface="+mj-lt"/>
              <a:buAutoNum type="arabicPeriod"/>
            </a:pPr>
            <a:r>
              <a:rPr lang="ja-JP" altLang="en-US" dirty="0"/>
              <a:t>法</a:t>
            </a:r>
            <a:r>
              <a:rPr lang="ja-JP" altLang="en-US" dirty="0" smtClean="0"/>
              <a:t>学部出身者としての「売り」が活かせるためには，どのような学習をしなければならないか。</a:t>
            </a:r>
            <a:endParaRPr kumimoji="1" lang="ja-JP" altLang="en-US" dirty="0"/>
          </a:p>
        </p:txBody>
      </p:sp>
    </p:spTree>
    <p:extLst>
      <p:ext uri="{BB962C8B-B14F-4D97-AF65-F5344CB8AC3E}">
        <p14:creationId xmlns:p14="http://schemas.microsoft.com/office/powerpoint/2010/main" val="36996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up)">
                                      <p:cBhvr>
                                        <p:cTn id="7" dur="1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up)">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up)">
                                      <p:cBhvr>
                                        <p:cTn id="17" dur="175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normAutofit/>
          </a:bodyPr>
          <a:lstStyle/>
          <a:p>
            <a:r>
              <a:rPr kumimoji="1" lang="ja-JP" altLang="en-US" dirty="0" smtClean="0"/>
              <a:t>事実的因果関係が破綻する例</a:t>
            </a:r>
            <a:r>
              <a:rPr kumimoji="1" lang="ja-JP" altLang="en-US" sz="2800" dirty="0" smtClean="0"/>
              <a:t>→</a:t>
            </a:r>
            <a:r>
              <a:rPr lang="en-US" altLang="ja-JP" sz="2800" dirty="0">
                <a:hlinkClick r:id="rId2" action="ppaction://hlinksldjump"/>
              </a:rPr>
              <a:t>Q5</a:t>
            </a:r>
            <a:endParaRPr kumimoji="1" lang="ja-JP" altLang="en-US" sz="2800" dirty="0"/>
          </a:p>
        </p:txBody>
      </p:sp>
      <p:sp>
        <p:nvSpPr>
          <p:cNvPr id="11" name="コンテンツ プレースホルダー 10"/>
          <p:cNvSpPr>
            <a:spLocks noGrp="1"/>
          </p:cNvSpPr>
          <p:nvPr>
            <p:ph idx="1"/>
          </p:nvPr>
        </p:nvSpPr>
        <p:spPr/>
        <p:txBody>
          <a:bodyPr>
            <a:noAutofit/>
          </a:bodyPr>
          <a:lstStyle/>
          <a:p>
            <a:r>
              <a:rPr kumimoji="1" lang="ja-JP" altLang="en-US" sz="2400" dirty="0" smtClean="0"/>
              <a:t>複数原因がある場合には，事実的因果関係は破綻する。</a:t>
            </a:r>
            <a:endParaRPr kumimoji="1" lang="en-US" altLang="ja-JP" sz="2400" dirty="0" smtClean="0"/>
          </a:p>
          <a:p>
            <a:pPr lvl="1"/>
            <a:r>
              <a:rPr lang="ja-JP" altLang="en-US" sz="2400" dirty="0" smtClean="0"/>
              <a:t>１．致死量</a:t>
            </a:r>
            <a:r>
              <a:rPr lang="en-US" altLang="ja-JP" sz="2400" dirty="0" smtClean="0"/>
              <a:t>10mg</a:t>
            </a:r>
            <a:r>
              <a:rPr lang="ja-JP" altLang="en-US" sz="2400" dirty="0" smtClean="0"/>
              <a:t>の毒物を</a:t>
            </a:r>
            <a:r>
              <a:rPr lang="en-US" altLang="ja-JP" sz="2400" dirty="0" smtClean="0"/>
              <a:t>Y</a:t>
            </a:r>
            <a:r>
              <a:rPr lang="en-US" altLang="ja-JP" sz="2400" baseline="-25000" dirty="0" smtClean="0"/>
              <a:t>1</a:t>
            </a:r>
            <a:r>
              <a:rPr lang="ja-JP" altLang="en-US" sz="2400" dirty="0" err="1" smtClean="0"/>
              <a:t>，</a:t>
            </a:r>
            <a:r>
              <a:rPr lang="en-US" altLang="ja-JP" sz="2400" dirty="0" smtClean="0"/>
              <a:t>Y</a:t>
            </a:r>
            <a:r>
              <a:rPr lang="en-US" altLang="ja-JP" sz="2400" baseline="-25000" dirty="0" smtClean="0"/>
              <a:t>2</a:t>
            </a:r>
            <a:r>
              <a:rPr lang="ja-JP" altLang="en-US" sz="2400" dirty="0" err="1" smtClean="0"/>
              <a:t>，</a:t>
            </a:r>
            <a:r>
              <a:rPr lang="en-US" altLang="ja-JP" sz="2400" dirty="0" smtClean="0"/>
              <a:t>Y</a:t>
            </a:r>
            <a:r>
              <a:rPr lang="en-US" altLang="ja-JP" sz="2400" baseline="-25000" dirty="0" smtClean="0"/>
              <a:t>3</a:t>
            </a:r>
            <a:r>
              <a:rPr lang="ja-JP" altLang="en-US" sz="2400" dirty="0" smtClean="0"/>
              <a:t>のそれぞれが</a:t>
            </a:r>
            <a:r>
              <a:rPr lang="en-US" altLang="ja-JP" sz="2400" dirty="0" smtClean="0"/>
              <a:t>4mg</a:t>
            </a:r>
            <a:r>
              <a:rPr lang="ja-JP" altLang="en-US" sz="2400" dirty="0" err="1" smtClean="0"/>
              <a:t>ずつ</a:t>
            </a:r>
            <a:r>
              <a:rPr lang="ja-JP" altLang="en-US" sz="2400" dirty="0" smtClean="0"/>
              <a:t>ワイングラスに注いで，</a:t>
            </a:r>
            <a:r>
              <a:rPr lang="en-US" altLang="ja-JP" sz="2400" dirty="0" smtClean="0"/>
              <a:t>X</a:t>
            </a:r>
            <a:r>
              <a:rPr lang="ja-JP" altLang="en-US" sz="2400" dirty="0" err="1" smtClean="0"/>
              <a:t>を殺</a:t>
            </a:r>
            <a:r>
              <a:rPr lang="ja-JP" altLang="en-US" sz="2400" dirty="0" smtClean="0"/>
              <a:t>害した。</a:t>
            </a:r>
            <a:endParaRPr lang="en-US" altLang="ja-JP" sz="2400" dirty="0" smtClean="0"/>
          </a:p>
          <a:p>
            <a:pPr lvl="2"/>
            <a:r>
              <a:rPr lang="en-US" altLang="ja-JP" sz="2000" dirty="0"/>
              <a:t>Y</a:t>
            </a:r>
            <a:r>
              <a:rPr lang="en-US" altLang="ja-JP" sz="2000" baseline="-25000" dirty="0"/>
              <a:t>1</a:t>
            </a:r>
            <a:r>
              <a:rPr lang="ja-JP" altLang="en-US" sz="2000" dirty="0" err="1"/>
              <a:t>，</a:t>
            </a:r>
            <a:r>
              <a:rPr lang="en-US" altLang="ja-JP" sz="2000" dirty="0"/>
              <a:t>Y</a:t>
            </a:r>
            <a:r>
              <a:rPr lang="en-US" altLang="ja-JP" sz="2000" baseline="-25000" dirty="0"/>
              <a:t>2</a:t>
            </a:r>
            <a:r>
              <a:rPr lang="ja-JP" altLang="en-US" sz="2000" dirty="0" err="1"/>
              <a:t>，</a:t>
            </a:r>
            <a:r>
              <a:rPr lang="en-US" altLang="ja-JP" sz="2000" dirty="0" smtClean="0"/>
              <a:t>Y</a:t>
            </a:r>
            <a:r>
              <a:rPr lang="en-US" altLang="ja-JP" sz="2000" baseline="-25000" dirty="0" smtClean="0"/>
              <a:t>3</a:t>
            </a:r>
            <a:r>
              <a:rPr lang="ja-JP" altLang="en-US" sz="2000" dirty="0" smtClean="0"/>
              <a:t>の行為と</a:t>
            </a:r>
            <a:r>
              <a:rPr lang="en-US" altLang="ja-JP" sz="2000" dirty="0" smtClean="0"/>
              <a:t>X</a:t>
            </a:r>
            <a:r>
              <a:rPr lang="ja-JP" altLang="en-US" sz="2000" dirty="0" smtClean="0"/>
              <a:t>の死亡との間に事実的因果関係はあるか</a:t>
            </a:r>
            <a:r>
              <a:rPr lang="en-US" altLang="ja-JP" sz="2000" dirty="0" smtClean="0"/>
              <a:t>?</a:t>
            </a:r>
          </a:p>
          <a:p>
            <a:pPr lvl="1"/>
            <a:r>
              <a:rPr lang="en-US" altLang="ja-JP" sz="2400" dirty="0" smtClean="0"/>
              <a:t>2</a:t>
            </a:r>
            <a:r>
              <a:rPr lang="ja-JP" altLang="en-US" sz="2400" dirty="0" err="1" smtClean="0"/>
              <a:t>．</a:t>
            </a:r>
            <a:r>
              <a:rPr lang="ja-JP" altLang="en-US" sz="2400" dirty="0"/>
              <a:t>致死量</a:t>
            </a:r>
            <a:r>
              <a:rPr lang="en-US" altLang="ja-JP" sz="2400" dirty="0"/>
              <a:t>10mg</a:t>
            </a:r>
            <a:r>
              <a:rPr lang="ja-JP" altLang="en-US" sz="2400" dirty="0"/>
              <a:t>の毒物を</a:t>
            </a:r>
            <a:r>
              <a:rPr lang="en-US" altLang="ja-JP" sz="2400" dirty="0"/>
              <a:t>Y</a:t>
            </a:r>
            <a:r>
              <a:rPr lang="en-US" altLang="ja-JP" sz="2400" baseline="-25000" dirty="0"/>
              <a:t>1</a:t>
            </a:r>
            <a:r>
              <a:rPr lang="ja-JP" altLang="en-US" sz="2400" dirty="0" err="1"/>
              <a:t>，</a:t>
            </a:r>
            <a:r>
              <a:rPr lang="en-US" altLang="ja-JP" sz="2400" dirty="0"/>
              <a:t>Y</a:t>
            </a:r>
            <a:r>
              <a:rPr lang="en-US" altLang="ja-JP" sz="2400" baseline="-25000" dirty="0"/>
              <a:t>2</a:t>
            </a:r>
            <a:r>
              <a:rPr lang="ja-JP" altLang="en-US" sz="2400" dirty="0" err="1"/>
              <a:t>，</a:t>
            </a:r>
            <a:r>
              <a:rPr lang="en-US" altLang="ja-JP" sz="2400" dirty="0"/>
              <a:t>Y</a:t>
            </a:r>
            <a:r>
              <a:rPr lang="en-US" altLang="ja-JP" sz="2400" baseline="-25000" dirty="0"/>
              <a:t>3</a:t>
            </a:r>
            <a:r>
              <a:rPr lang="ja-JP" altLang="en-US" sz="2400" dirty="0"/>
              <a:t>のそれぞれ</a:t>
            </a:r>
            <a:r>
              <a:rPr lang="ja-JP" altLang="en-US" sz="2400" dirty="0" smtClean="0"/>
              <a:t>が</a:t>
            </a:r>
            <a:r>
              <a:rPr lang="en-US" altLang="ja-JP" sz="2400" dirty="0" smtClean="0"/>
              <a:t>5mg</a:t>
            </a:r>
            <a:r>
              <a:rPr lang="ja-JP" altLang="en-US" sz="2400" dirty="0" err="1" smtClean="0"/>
              <a:t>ずつ</a:t>
            </a:r>
            <a:r>
              <a:rPr lang="ja-JP" altLang="en-US" sz="2400" dirty="0"/>
              <a:t>ワイングラスに注いで，</a:t>
            </a:r>
            <a:r>
              <a:rPr lang="en-US" altLang="ja-JP" sz="2400" dirty="0"/>
              <a:t>X</a:t>
            </a:r>
            <a:r>
              <a:rPr lang="ja-JP" altLang="en-US" sz="2400" dirty="0" err="1"/>
              <a:t>を殺</a:t>
            </a:r>
            <a:r>
              <a:rPr lang="ja-JP" altLang="en-US" sz="2400" dirty="0"/>
              <a:t>害した。</a:t>
            </a:r>
            <a:endParaRPr lang="en-US" altLang="ja-JP" sz="2400" dirty="0"/>
          </a:p>
          <a:p>
            <a:pPr lvl="2"/>
            <a:r>
              <a:rPr lang="en-US" altLang="ja-JP" sz="2000" dirty="0"/>
              <a:t>Y</a:t>
            </a:r>
            <a:r>
              <a:rPr lang="en-US" altLang="ja-JP" sz="2000" baseline="-25000" dirty="0"/>
              <a:t>1</a:t>
            </a:r>
            <a:r>
              <a:rPr lang="ja-JP" altLang="en-US" sz="2000" dirty="0" err="1"/>
              <a:t>，</a:t>
            </a:r>
            <a:r>
              <a:rPr lang="en-US" altLang="ja-JP" sz="2000" dirty="0"/>
              <a:t>Y</a:t>
            </a:r>
            <a:r>
              <a:rPr lang="en-US" altLang="ja-JP" sz="2000" baseline="-25000" dirty="0"/>
              <a:t>2</a:t>
            </a:r>
            <a:r>
              <a:rPr lang="ja-JP" altLang="en-US" sz="2000" dirty="0" err="1"/>
              <a:t>，</a:t>
            </a:r>
            <a:r>
              <a:rPr lang="en-US" altLang="ja-JP" sz="2000" dirty="0"/>
              <a:t>Y</a:t>
            </a:r>
            <a:r>
              <a:rPr lang="en-US" altLang="ja-JP" sz="2000" baseline="-25000" dirty="0"/>
              <a:t>3</a:t>
            </a:r>
            <a:r>
              <a:rPr lang="ja-JP" altLang="en-US" sz="2000" dirty="0"/>
              <a:t>の行為と</a:t>
            </a:r>
            <a:r>
              <a:rPr lang="en-US" altLang="ja-JP" sz="2000" dirty="0"/>
              <a:t>X</a:t>
            </a:r>
            <a:r>
              <a:rPr lang="ja-JP" altLang="en-US" sz="2000" dirty="0"/>
              <a:t>の死亡との間に事実的因果関係はあるか</a:t>
            </a:r>
            <a:r>
              <a:rPr lang="en-US" altLang="ja-JP" sz="2000" dirty="0" smtClean="0"/>
              <a:t>?</a:t>
            </a:r>
          </a:p>
          <a:p>
            <a:pPr lvl="1"/>
            <a:r>
              <a:rPr lang="en-US" altLang="ja-JP" sz="2400" dirty="0" smtClean="0"/>
              <a:t>3</a:t>
            </a:r>
            <a:r>
              <a:rPr lang="ja-JP" altLang="en-US" sz="2400" dirty="0" err="1" smtClean="0"/>
              <a:t>．</a:t>
            </a:r>
            <a:r>
              <a:rPr lang="ja-JP" altLang="en-US" sz="2400" dirty="0"/>
              <a:t>致死量</a:t>
            </a:r>
            <a:r>
              <a:rPr lang="en-US" altLang="ja-JP" sz="2400" dirty="0"/>
              <a:t>10mg</a:t>
            </a:r>
            <a:r>
              <a:rPr lang="ja-JP" altLang="en-US" sz="2400" dirty="0"/>
              <a:t>の毒物を</a:t>
            </a:r>
            <a:r>
              <a:rPr lang="en-US" altLang="ja-JP" sz="2400" dirty="0"/>
              <a:t>Y</a:t>
            </a:r>
            <a:r>
              <a:rPr lang="en-US" altLang="ja-JP" sz="2400" baseline="-25000" dirty="0"/>
              <a:t>1</a:t>
            </a:r>
            <a:r>
              <a:rPr lang="ja-JP" altLang="en-US" sz="2400" dirty="0" err="1"/>
              <a:t>，</a:t>
            </a:r>
            <a:r>
              <a:rPr lang="en-US" altLang="ja-JP" sz="2400" dirty="0"/>
              <a:t>Y</a:t>
            </a:r>
            <a:r>
              <a:rPr lang="en-US" altLang="ja-JP" sz="2400" baseline="-25000" dirty="0"/>
              <a:t>2</a:t>
            </a:r>
            <a:r>
              <a:rPr lang="ja-JP" altLang="en-US" sz="2400" dirty="0" err="1"/>
              <a:t>，</a:t>
            </a:r>
            <a:r>
              <a:rPr lang="en-US" altLang="ja-JP" sz="2400" dirty="0"/>
              <a:t>Y</a:t>
            </a:r>
            <a:r>
              <a:rPr lang="en-US" altLang="ja-JP" sz="2400" baseline="-25000" dirty="0"/>
              <a:t>3</a:t>
            </a:r>
            <a:r>
              <a:rPr lang="ja-JP" altLang="en-US" sz="2400" dirty="0"/>
              <a:t>のそれぞれ</a:t>
            </a:r>
            <a:r>
              <a:rPr lang="ja-JP" altLang="en-US" sz="2400" dirty="0" smtClean="0"/>
              <a:t>が</a:t>
            </a:r>
            <a:r>
              <a:rPr lang="en-US" altLang="ja-JP" sz="2400" dirty="0" smtClean="0"/>
              <a:t>10mg</a:t>
            </a:r>
            <a:r>
              <a:rPr lang="ja-JP" altLang="en-US" sz="2400" dirty="0" err="1" smtClean="0"/>
              <a:t>ずつ</a:t>
            </a:r>
            <a:r>
              <a:rPr lang="ja-JP" altLang="en-US" sz="2400" dirty="0"/>
              <a:t>ワイングラスに注いで，</a:t>
            </a:r>
            <a:r>
              <a:rPr lang="en-US" altLang="ja-JP" sz="2400" dirty="0"/>
              <a:t>X</a:t>
            </a:r>
            <a:r>
              <a:rPr lang="ja-JP" altLang="en-US" sz="2400" dirty="0" err="1"/>
              <a:t>を殺</a:t>
            </a:r>
            <a:r>
              <a:rPr lang="ja-JP" altLang="en-US" sz="2400" dirty="0"/>
              <a:t>害した。</a:t>
            </a:r>
            <a:endParaRPr lang="en-US" altLang="ja-JP" sz="2400" dirty="0"/>
          </a:p>
          <a:p>
            <a:pPr lvl="2"/>
            <a:r>
              <a:rPr lang="en-US" altLang="ja-JP" sz="2000" dirty="0"/>
              <a:t>Y</a:t>
            </a:r>
            <a:r>
              <a:rPr lang="en-US" altLang="ja-JP" sz="2000" baseline="-25000" dirty="0"/>
              <a:t>1</a:t>
            </a:r>
            <a:r>
              <a:rPr lang="ja-JP" altLang="en-US" sz="2000" dirty="0" err="1"/>
              <a:t>，</a:t>
            </a:r>
            <a:r>
              <a:rPr lang="en-US" altLang="ja-JP" sz="2000" dirty="0"/>
              <a:t>Y</a:t>
            </a:r>
            <a:r>
              <a:rPr lang="en-US" altLang="ja-JP" sz="2000" baseline="-25000" dirty="0"/>
              <a:t>2</a:t>
            </a:r>
            <a:r>
              <a:rPr lang="ja-JP" altLang="en-US" sz="2000" dirty="0" err="1"/>
              <a:t>，</a:t>
            </a:r>
            <a:r>
              <a:rPr lang="en-US" altLang="ja-JP" sz="2000" dirty="0"/>
              <a:t>Y</a:t>
            </a:r>
            <a:r>
              <a:rPr lang="en-US" altLang="ja-JP" sz="2000" baseline="-25000" dirty="0"/>
              <a:t>3</a:t>
            </a:r>
            <a:r>
              <a:rPr lang="ja-JP" altLang="en-US" sz="2000" dirty="0"/>
              <a:t>の行為と</a:t>
            </a:r>
            <a:r>
              <a:rPr lang="en-US" altLang="ja-JP" sz="2000" dirty="0"/>
              <a:t>X</a:t>
            </a:r>
            <a:r>
              <a:rPr lang="ja-JP" altLang="en-US" sz="2000" dirty="0"/>
              <a:t>の死亡との間に事実的因果関係はあるか</a:t>
            </a:r>
            <a:r>
              <a:rPr lang="en-US" altLang="ja-JP" sz="2000" dirty="0" smtClean="0"/>
              <a:t>?</a:t>
            </a:r>
            <a:endParaRPr lang="ja-JP" altLang="en-US" sz="2000" dirty="0"/>
          </a:p>
          <a:p>
            <a:pPr lvl="1"/>
            <a:endParaRPr kumimoji="1" lang="ja-JP" altLang="en-US" sz="2400" dirty="0"/>
          </a:p>
        </p:txBody>
      </p:sp>
      <p:sp>
        <p:nvSpPr>
          <p:cNvPr id="7" name="日付プレースホルダー 6"/>
          <p:cNvSpPr>
            <a:spLocks noGrp="1"/>
          </p:cNvSpPr>
          <p:nvPr>
            <p:ph type="dt" sz="half" idx="10"/>
          </p:nvPr>
        </p:nvSpPr>
        <p:spPr/>
        <p:txBody>
          <a:bodyPr/>
          <a:lstStyle/>
          <a:p>
            <a:fld id="{67DC2785-2475-4BAD-AA8B-94F74F2A6B15}"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140</a:t>
            </a:fld>
            <a:endParaRPr kumimoji="1" lang="ja-JP" altLang="en-US"/>
          </a:p>
        </p:txBody>
      </p:sp>
    </p:spTree>
    <p:extLst>
      <p:ext uri="{BB962C8B-B14F-4D97-AF65-F5344CB8AC3E}">
        <p14:creationId xmlns:p14="http://schemas.microsoft.com/office/powerpoint/2010/main" val="9098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up)">
                                      <p:cBhvr>
                                        <p:cTn id="7" dur="10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1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wipe(up)">
                                      <p:cBhvr>
                                        <p:cTn id="17" dur="10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up)">
                                      <p:cBhvr>
                                        <p:cTn id="22" dur="1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up)">
                                      <p:cBhvr>
                                        <p:cTn id="27" dur="10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wipe(left)">
                                      <p:cBhvr>
                                        <p:cTn id="3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ja-JP" altLang="en-US" dirty="0" smtClean="0"/>
              <a:t>事実的因果関係の破綻の解消</a:t>
            </a:r>
            <a:r>
              <a:rPr kumimoji="1" lang="en-US" altLang="ja-JP" dirty="0" smtClean="0"/>
              <a:t>?</a:t>
            </a:r>
            <a:br>
              <a:rPr kumimoji="1" lang="en-US" altLang="ja-JP" dirty="0" smtClean="0"/>
            </a:br>
            <a:r>
              <a:rPr lang="ja-JP" altLang="en-US" sz="3100" dirty="0"/>
              <a:t>→</a:t>
            </a:r>
            <a:r>
              <a:rPr lang="en-US" altLang="ja-JP" sz="3100" b="1" dirty="0" smtClean="0">
                <a:latin typeface="Times New Roman" panose="02020603050405020304" pitchFamily="18" charset="0"/>
                <a:cs typeface="Times New Roman" panose="02020603050405020304" pitchFamily="18" charset="0"/>
                <a:hlinkClick r:id="rId2" action="ppaction://hlinksldjump"/>
              </a:rPr>
              <a:t>Best30</a:t>
            </a:r>
            <a:r>
              <a:rPr lang="ja-JP" altLang="en-US" sz="3100" b="1" dirty="0" smtClean="0">
                <a:latin typeface="Times New Roman" panose="02020603050405020304" pitchFamily="18" charset="0"/>
                <a:cs typeface="Times New Roman" panose="02020603050405020304" pitchFamily="18" charset="0"/>
              </a:rPr>
              <a:t>　</a:t>
            </a:r>
            <a:r>
              <a:rPr lang="ja-JP" altLang="en-US" sz="3100" dirty="0"/>
              <a:t> </a:t>
            </a:r>
            <a:r>
              <a:rPr lang="ja-JP" altLang="en-US" sz="3100" dirty="0" smtClean="0"/>
              <a:t>→</a:t>
            </a:r>
            <a:r>
              <a:rPr lang="en-US" altLang="ja-JP" sz="3100" dirty="0" smtClean="0">
                <a:hlinkClick r:id="rId3" action="ppaction://hlinksldjump"/>
              </a:rPr>
              <a:t>Q5</a:t>
            </a:r>
            <a:endParaRPr kumimoji="1" lang="ja-JP" altLang="en-US" sz="3100" dirty="0"/>
          </a:p>
        </p:txBody>
      </p:sp>
      <p:sp>
        <p:nvSpPr>
          <p:cNvPr id="4" name="日付プレースホルダー 3"/>
          <p:cNvSpPr>
            <a:spLocks noGrp="1"/>
          </p:cNvSpPr>
          <p:nvPr>
            <p:ph type="dt" sz="half" idx="10"/>
          </p:nvPr>
        </p:nvSpPr>
        <p:spPr/>
        <p:txBody>
          <a:bodyPr/>
          <a:lstStyle/>
          <a:p>
            <a:fld id="{95441956-0C37-472B-8D50-4C9CF08E6E5F}"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141</a:t>
            </a:fld>
            <a:endParaRPr kumimoji="1" lang="ja-JP" altLang="en-US"/>
          </a:p>
        </p:txBody>
      </p:sp>
      <p:sp>
        <p:nvSpPr>
          <p:cNvPr id="13" name="円/楕円 12"/>
          <p:cNvSpPr/>
          <p:nvPr/>
        </p:nvSpPr>
        <p:spPr>
          <a:xfrm>
            <a:off x="595195" y="1713040"/>
            <a:ext cx="1112851" cy="4918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Y</a:t>
            </a:r>
            <a:r>
              <a:rPr kumimoji="1" lang="en-US" altLang="ja-JP" sz="2800" baseline="-25000" dirty="0" smtClean="0"/>
              <a:t>1</a:t>
            </a:r>
            <a:endParaRPr kumimoji="1" lang="ja-JP" altLang="en-US" sz="2800" baseline="-25000" dirty="0"/>
          </a:p>
        </p:txBody>
      </p:sp>
      <p:sp>
        <p:nvSpPr>
          <p:cNvPr id="14" name="円/楕円 13"/>
          <p:cNvSpPr/>
          <p:nvPr/>
        </p:nvSpPr>
        <p:spPr>
          <a:xfrm>
            <a:off x="587731" y="2345032"/>
            <a:ext cx="1112851" cy="4918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Y</a:t>
            </a:r>
            <a:r>
              <a:rPr lang="en-US" altLang="ja-JP" sz="2800" baseline="-25000" dirty="0"/>
              <a:t>2</a:t>
            </a:r>
            <a:endParaRPr kumimoji="1" lang="ja-JP" altLang="en-US" sz="2800" baseline="-25000" dirty="0"/>
          </a:p>
        </p:txBody>
      </p:sp>
      <p:sp>
        <p:nvSpPr>
          <p:cNvPr id="15" name="円/楕円 14"/>
          <p:cNvSpPr/>
          <p:nvPr/>
        </p:nvSpPr>
        <p:spPr>
          <a:xfrm>
            <a:off x="607239" y="2996952"/>
            <a:ext cx="1112851" cy="4918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Y</a:t>
            </a:r>
            <a:r>
              <a:rPr lang="en-US" altLang="ja-JP" sz="2800" baseline="-25000" dirty="0" smtClean="0"/>
              <a:t>3</a:t>
            </a:r>
            <a:endParaRPr kumimoji="1" lang="ja-JP" altLang="en-US" sz="2800" baseline="-25000" dirty="0"/>
          </a:p>
        </p:txBody>
      </p:sp>
      <p:sp>
        <p:nvSpPr>
          <p:cNvPr id="16" name="角丸四角形 15"/>
          <p:cNvSpPr/>
          <p:nvPr/>
        </p:nvSpPr>
        <p:spPr>
          <a:xfrm>
            <a:off x="3779912" y="1719101"/>
            <a:ext cx="914400" cy="178190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000" dirty="0" smtClean="0"/>
              <a:t>共</a:t>
            </a:r>
            <a:r>
              <a:rPr kumimoji="1" lang="en-US" altLang="ja-JP" sz="2000" dirty="0" smtClean="0"/>
              <a:t/>
            </a:r>
            <a:br>
              <a:rPr kumimoji="1" lang="en-US" altLang="ja-JP" sz="2000" dirty="0" smtClean="0"/>
            </a:br>
            <a:r>
              <a:rPr kumimoji="1" lang="ja-JP" altLang="en-US" sz="2000" dirty="0" smtClean="0"/>
              <a:t>同</a:t>
            </a:r>
            <a:r>
              <a:rPr kumimoji="1" lang="en-US" altLang="ja-JP" sz="2000" dirty="0" smtClean="0"/>
              <a:t/>
            </a:r>
            <a:br>
              <a:rPr kumimoji="1" lang="en-US" altLang="ja-JP" sz="2000" dirty="0" smtClean="0"/>
            </a:br>
            <a:r>
              <a:rPr kumimoji="1" lang="ja-JP" altLang="en-US" sz="2000" dirty="0" smtClean="0"/>
              <a:t>行</a:t>
            </a:r>
            <a:r>
              <a:rPr kumimoji="1" lang="en-US" altLang="ja-JP" sz="2000" dirty="0" smtClean="0"/>
              <a:t/>
            </a:r>
            <a:br>
              <a:rPr kumimoji="1" lang="en-US" altLang="ja-JP" sz="2000" dirty="0" smtClean="0"/>
            </a:br>
            <a:r>
              <a:rPr kumimoji="1" lang="ja-JP" altLang="en-US" sz="2000" dirty="0" smtClean="0"/>
              <a:t>為</a:t>
            </a:r>
            <a:endParaRPr kumimoji="1" lang="ja-JP" altLang="en-US" sz="2000" dirty="0"/>
          </a:p>
        </p:txBody>
      </p:sp>
      <p:cxnSp>
        <p:nvCxnSpPr>
          <p:cNvPr id="18" name="直線矢印コネクタ 17"/>
          <p:cNvCxnSpPr>
            <a:stCxn id="14" idx="6"/>
            <a:endCxn id="16" idx="1"/>
          </p:cNvCxnSpPr>
          <p:nvPr/>
        </p:nvCxnSpPr>
        <p:spPr>
          <a:xfrm>
            <a:off x="1700582" y="2590944"/>
            <a:ext cx="2079330" cy="1911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直線矢印コネクタ 21"/>
          <p:cNvCxnSpPr>
            <a:stCxn id="13" idx="6"/>
            <a:endCxn id="16" idx="1"/>
          </p:cNvCxnSpPr>
          <p:nvPr/>
        </p:nvCxnSpPr>
        <p:spPr>
          <a:xfrm>
            <a:off x="1708046" y="1958952"/>
            <a:ext cx="2071866" cy="65110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a:stCxn id="15" idx="6"/>
            <a:endCxn id="16" idx="1"/>
          </p:cNvCxnSpPr>
          <p:nvPr/>
        </p:nvCxnSpPr>
        <p:spPr>
          <a:xfrm flipV="1">
            <a:off x="1720090" y="2610055"/>
            <a:ext cx="2059822" cy="63280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正方形/長方形 26"/>
          <p:cNvSpPr/>
          <p:nvPr/>
        </p:nvSpPr>
        <p:spPr>
          <a:xfrm>
            <a:off x="6732240" y="1709954"/>
            <a:ext cx="914400" cy="17819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smtClean="0">
                <a:hlinkClick r:id="rId4" action="ppaction://hlinksldjump"/>
              </a:rPr>
              <a:t>不</a:t>
            </a:r>
            <a:r>
              <a:rPr kumimoji="1" lang="en-US" altLang="ja-JP" sz="2000" b="1" dirty="0" smtClean="0">
                <a:hlinkClick r:id="rId4" action="ppaction://hlinksldjump"/>
              </a:rPr>
              <a:t/>
            </a:r>
            <a:br>
              <a:rPr kumimoji="1" lang="en-US" altLang="ja-JP" sz="2000" b="1" dirty="0" smtClean="0">
                <a:hlinkClick r:id="rId4" action="ppaction://hlinksldjump"/>
              </a:rPr>
            </a:br>
            <a:r>
              <a:rPr kumimoji="1" lang="ja-JP" altLang="en-US" sz="2000" b="1" dirty="0" smtClean="0">
                <a:hlinkClick r:id="rId4" action="ppaction://hlinksldjump"/>
              </a:rPr>
              <a:t>真</a:t>
            </a:r>
            <a:r>
              <a:rPr kumimoji="1" lang="en-US" altLang="ja-JP" sz="2000" b="1" dirty="0" smtClean="0">
                <a:hlinkClick r:id="rId4" action="ppaction://hlinksldjump"/>
              </a:rPr>
              <a:t/>
            </a:r>
            <a:br>
              <a:rPr kumimoji="1" lang="en-US" altLang="ja-JP" sz="2000" b="1" dirty="0" smtClean="0">
                <a:hlinkClick r:id="rId4" action="ppaction://hlinksldjump"/>
              </a:rPr>
            </a:br>
            <a:r>
              <a:rPr kumimoji="1" lang="ja-JP" altLang="en-US" sz="2000" b="1" dirty="0" smtClean="0">
                <a:hlinkClick r:id="rId4" action="ppaction://hlinksldjump"/>
              </a:rPr>
              <a:t>正</a:t>
            </a:r>
            <a:r>
              <a:rPr kumimoji="1" lang="en-US" altLang="ja-JP" sz="2000" b="1" dirty="0" smtClean="0">
                <a:hlinkClick r:id="rId4" action="ppaction://hlinksldjump"/>
              </a:rPr>
              <a:t/>
            </a:r>
            <a:br>
              <a:rPr kumimoji="1" lang="en-US" altLang="ja-JP" sz="2000" b="1" dirty="0" smtClean="0">
                <a:hlinkClick r:id="rId4" action="ppaction://hlinksldjump"/>
              </a:rPr>
            </a:br>
            <a:r>
              <a:rPr kumimoji="1" lang="ja-JP" altLang="en-US" sz="2000" b="1" dirty="0" smtClean="0">
                <a:hlinkClick r:id="rId4" action="ppaction://hlinksldjump"/>
              </a:rPr>
              <a:t>連</a:t>
            </a:r>
            <a:r>
              <a:rPr kumimoji="1" lang="en-US" altLang="ja-JP" sz="2000" b="1" dirty="0" smtClean="0">
                <a:hlinkClick r:id="rId4" action="ppaction://hlinksldjump"/>
              </a:rPr>
              <a:t/>
            </a:r>
            <a:br>
              <a:rPr kumimoji="1" lang="en-US" altLang="ja-JP" sz="2000" b="1" dirty="0" smtClean="0">
                <a:hlinkClick r:id="rId4" action="ppaction://hlinksldjump"/>
              </a:rPr>
            </a:br>
            <a:r>
              <a:rPr kumimoji="1" lang="ja-JP" altLang="en-US" sz="2000" b="1" dirty="0" smtClean="0">
                <a:hlinkClick r:id="rId4" action="ppaction://hlinksldjump"/>
              </a:rPr>
              <a:t>帯</a:t>
            </a:r>
            <a:endParaRPr kumimoji="1" lang="ja-JP" altLang="en-US" sz="2000" b="1" dirty="0"/>
          </a:p>
        </p:txBody>
      </p:sp>
      <p:sp>
        <p:nvSpPr>
          <p:cNvPr id="29" name="正方形/長方形 28"/>
          <p:cNvSpPr/>
          <p:nvPr/>
        </p:nvSpPr>
        <p:spPr>
          <a:xfrm>
            <a:off x="7646640" y="1709954"/>
            <a:ext cx="1029816" cy="178190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b="1" dirty="0" smtClean="0"/>
              <a:t>一</a:t>
            </a:r>
            <a:r>
              <a:rPr kumimoji="1" lang="en-US" altLang="ja-JP" sz="2000" b="1" dirty="0" smtClean="0"/>
              <a:t/>
            </a:r>
            <a:br>
              <a:rPr kumimoji="1" lang="en-US" altLang="ja-JP" sz="2000" b="1" dirty="0" smtClean="0"/>
            </a:br>
            <a:r>
              <a:rPr kumimoji="1" lang="ja-JP" altLang="en-US" sz="2000" b="1" dirty="0" smtClean="0"/>
              <a:t>つ</a:t>
            </a:r>
            <a:r>
              <a:rPr kumimoji="1" lang="en-US" altLang="ja-JP" sz="2000" b="1" dirty="0" smtClean="0"/>
              <a:t/>
            </a:r>
            <a:br>
              <a:rPr kumimoji="1" lang="en-US" altLang="ja-JP" sz="2000" b="1" dirty="0" smtClean="0"/>
            </a:br>
            <a:r>
              <a:rPr kumimoji="1" lang="ja-JP" altLang="en-US" sz="2000" b="1" dirty="0" smtClean="0"/>
              <a:t>の</a:t>
            </a:r>
            <a:r>
              <a:rPr kumimoji="1" lang="en-US" altLang="ja-JP" sz="2000" b="1" dirty="0" smtClean="0"/>
              <a:t/>
            </a:r>
            <a:br>
              <a:rPr kumimoji="1" lang="en-US" altLang="ja-JP" sz="2000" b="1" dirty="0" smtClean="0"/>
            </a:br>
            <a:r>
              <a:rPr kumimoji="1" lang="ja-JP" altLang="en-US" sz="2000" b="1" dirty="0" smtClean="0"/>
              <a:t>結</a:t>
            </a:r>
            <a:r>
              <a:rPr kumimoji="1" lang="en-US" altLang="ja-JP" sz="2000" b="1" dirty="0" smtClean="0"/>
              <a:t/>
            </a:r>
            <a:br>
              <a:rPr kumimoji="1" lang="en-US" altLang="ja-JP" sz="2000" b="1" dirty="0" smtClean="0"/>
            </a:br>
            <a:r>
              <a:rPr kumimoji="1" lang="ja-JP" altLang="en-US" sz="2000" b="1" dirty="0" smtClean="0"/>
              <a:t>果</a:t>
            </a:r>
            <a:endParaRPr kumimoji="1" lang="ja-JP" altLang="en-US" sz="2000" b="1" dirty="0"/>
          </a:p>
        </p:txBody>
      </p:sp>
      <p:sp>
        <p:nvSpPr>
          <p:cNvPr id="30" name="円/楕円 29"/>
          <p:cNvSpPr/>
          <p:nvPr/>
        </p:nvSpPr>
        <p:spPr>
          <a:xfrm>
            <a:off x="2267744" y="1844824"/>
            <a:ext cx="914400" cy="1584176"/>
          </a:xfrm>
          <a:prstGeom prst="ellipse">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rgbClr val="C00000"/>
                </a:solidFill>
              </a:rPr>
              <a:t>関</a:t>
            </a:r>
            <a:r>
              <a:rPr lang="en-US" altLang="ja-JP" sz="2000" b="1" dirty="0" smtClean="0">
                <a:solidFill>
                  <a:srgbClr val="C00000"/>
                </a:solidFill>
              </a:rPr>
              <a:t/>
            </a:r>
            <a:br>
              <a:rPr lang="en-US" altLang="ja-JP" sz="2000" b="1" dirty="0" smtClean="0">
                <a:solidFill>
                  <a:srgbClr val="C00000"/>
                </a:solidFill>
              </a:rPr>
            </a:br>
            <a:r>
              <a:rPr lang="ja-JP" altLang="en-US" sz="2000" b="1" dirty="0" smtClean="0">
                <a:solidFill>
                  <a:srgbClr val="C00000"/>
                </a:solidFill>
              </a:rPr>
              <a:t>連</a:t>
            </a:r>
            <a:r>
              <a:rPr lang="en-US" altLang="ja-JP" sz="2000" b="1" dirty="0" smtClean="0">
                <a:solidFill>
                  <a:srgbClr val="C00000"/>
                </a:solidFill>
              </a:rPr>
              <a:t/>
            </a:r>
            <a:br>
              <a:rPr lang="en-US" altLang="ja-JP" sz="2000" b="1" dirty="0" smtClean="0">
                <a:solidFill>
                  <a:srgbClr val="C00000"/>
                </a:solidFill>
              </a:rPr>
            </a:br>
            <a:r>
              <a:rPr lang="ja-JP" altLang="en-US" sz="2000" b="1" dirty="0" smtClean="0">
                <a:solidFill>
                  <a:srgbClr val="C00000"/>
                </a:solidFill>
              </a:rPr>
              <a:t>共</a:t>
            </a:r>
            <a:r>
              <a:rPr lang="en-US" altLang="ja-JP" sz="2000" b="1" dirty="0" smtClean="0">
                <a:solidFill>
                  <a:srgbClr val="C00000"/>
                </a:solidFill>
              </a:rPr>
              <a:t/>
            </a:r>
            <a:br>
              <a:rPr lang="en-US" altLang="ja-JP" sz="2000" b="1" dirty="0" smtClean="0">
                <a:solidFill>
                  <a:srgbClr val="C00000"/>
                </a:solidFill>
              </a:rPr>
            </a:br>
            <a:r>
              <a:rPr lang="ja-JP" altLang="en-US" sz="2000" b="1" dirty="0" smtClean="0">
                <a:solidFill>
                  <a:srgbClr val="C00000"/>
                </a:solidFill>
              </a:rPr>
              <a:t>同</a:t>
            </a:r>
            <a:endParaRPr kumimoji="1" lang="ja-JP" altLang="en-US" sz="2000" b="1" dirty="0">
              <a:solidFill>
                <a:srgbClr val="C00000"/>
              </a:solidFill>
            </a:endParaRPr>
          </a:p>
        </p:txBody>
      </p:sp>
      <p:sp>
        <p:nvSpPr>
          <p:cNvPr id="31" name="右矢印 30"/>
          <p:cNvSpPr/>
          <p:nvPr/>
        </p:nvSpPr>
        <p:spPr>
          <a:xfrm>
            <a:off x="4694312" y="2239765"/>
            <a:ext cx="2037928" cy="70955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hlinkClick r:id="rId5" action="ppaction://hlinksldjump"/>
              </a:rPr>
              <a:t>事実的因果関係</a:t>
            </a:r>
            <a:endParaRPr kumimoji="1" lang="ja-JP" altLang="en-US" b="1" dirty="0"/>
          </a:p>
        </p:txBody>
      </p:sp>
      <p:sp>
        <p:nvSpPr>
          <p:cNvPr id="32" name="正方形/長方形 31"/>
          <p:cNvSpPr/>
          <p:nvPr/>
        </p:nvSpPr>
        <p:spPr>
          <a:xfrm>
            <a:off x="6732240" y="3877267"/>
            <a:ext cx="457200" cy="63250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400" b="1" dirty="0"/>
              <a:t>Y</a:t>
            </a:r>
            <a:r>
              <a:rPr lang="en-US" altLang="ja-JP" sz="2400" b="1" baseline="-25000" dirty="0"/>
              <a:t>1</a:t>
            </a:r>
            <a:endParaRPr lang="ja-JP" altLang="en-US" sz="2400" b="1" baseline="-25000" dirty="0"/>
          </a:p>
        </p:txBody>
      </p:sp>
      <p:sp>
        <p:nvSpPr>
          <p:cNvPr id="33" name="正方形/長方形 32"/>
          <p:cNvSpPr/>
          <p:nvPr/>
        </p:nvSpPr>
        <p:spPr>
          <a:xfrm>
            <a:off x="7189440" y="3877269"/>
            <a:ext cx="457200" cy="18559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b="1" dirty="0" smtClean="0">
                <a:hlinkClick r:id="rId6" action="ppaction://hlinksldjump"/>
              </a:rPr>
              <a:t>連帯債務</a:t>
            </a:r>
            <a:endParaRPr kumimoji="1" lang="ja-JP" altLang="en-US" sz="2000" b="1" dirty="0"/>
          </a:p>
        </p:txBody>
      </p:sp>
      <p:sp>
        <p:nvSpPr>
          <p:cNvPr id="34" name="正方形/長方形 33"/>
          <p:cNvSpPr/>
          <p:nvPr/>
        </p:nvSpPr>
        <p:spPr>
          <a:xfrm>
            <a:off x="7646640" y="3877269"/>
            <a:ext cx="1029816" cy="1855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b="1" dirty="0" smtClean="0"/>
              <a:t>一</a:t>
            </a:r>
            <a:r>
              <a:rPr kumimoji="1" lang="en-US" altLang="ja-JP" sz="2000" b="1" dirty="0" smtClean="0"/>
              <a:t/>
            </a:r>
            <a:br>
              <a:rPr kumimoji="1" lang="en-US" altLang="ja-JP" sz="2000" b="1" dirty="0" smtClean="0"/>
            </a:br>
            <a:r>
              <a:rPr kumimoji="1" lang="ja-JP" altLang="en-US" sz="2000" b="1" dirty="0" smtClean="0"/>
              <a:t>つ</a:t>
            </a:r>
            <a:r>
              <a:rPr kumimoji="1" lang="en-US" altLang="ja-JP" sz="2000" b="1" dirty="0" smtClean="0"/>
              <a:t/>
            </a:r>
            <a:br>
              <a:rPr kumimoji="1" lang="en-US" altLang="ja-JP" sz="2000" b="1" dirty="0" smtClean="0"/>
            </a:br>
            <a:r>
              <a:rPr kumimoji="1" lang="ja-JP" altLang="en-US" sz="2000" b="1" dirty="0" smtClean="0"/>
              <a:t>の</a:t>
            </a:r>
            <a:r>
              <a:rPr kumimoji="1" lang="en-US" altLang="ja-JP" sz="2000" b="1" dirty="0" smtClean="0"/>
              <a:t/>
            </a:r>
            <a:br>
              <a:rPr kumimoji="1" lang="en-US" altLang="ja-JP" sz="2000" b="1" dirty="0" smtClean="0"/>
            </a:br>
            <a:r>
              <a:rPr kumimoji="1" lang="ja-JP" altLang="en-US" sz="2000" b="1" dirty="0" smtClean="0"/>
              <a:t>結</a:t>
            </a:r>
            <a:r>
              <a:rPr kumimoji="1" lang="en-US" altLang="ja-JP" sz="2000" b="1" dirty="0" smtClean="0"/>
              <a:t/>
            </a:r>
            <a:br>
              <a:rPr kumimoji="1" lang="en-US" altLang="ja-JP" sz="2000" b="1" dirty="0" smtClean="0"/>
            </a:br>
            <a:r>
              <a:rPr kumimoji="1" lang="ja-JP" altLang="en-US" sz="2000" b="1" dirty="0" smtClean="0"/>
              <a:t>果</a:t>
            </a:r>
            <a:endParaRPr kumimoji="1" lang="ja-JP" altLang="en-US" sz="2000" b="1" dirty="0"/>
          </a:p>
        </p:txBody>
      </p:sp>
      <p:sp>
        <p:nvSpPr>
          <p:cNvPr id="36" name="正方形/長方形 35"/>
          <p:cNvSpPr/>
          <p:nvPr/>
        </p:nvSpPr>
        <p:spPr>
          <a:xfrm>
            <a:off x="6725013" y="4509777"/>
            <a:ext cx="457200" cy="6135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400" b="1" dirty="0"/>
              <a:t>Y</a:t>
            </a:r>
            <a:r>
              <a:rPr lang="en-US" altLang="ja-JP" sz="2400" b="1" baseline="-25000" dirty="0"/>
              <a:t>2</a:t>
            </a:r>
            <a:endParaRPr lang="ja-JP" altLang="en-US" sz="2400" b="1" baseline="-25000" dirty="0"/>
          </a:p>
        </p:txBody>
      </p:sp>
      <p:sp>
        <p:nvSpPr>
          <p:cNvPr id="37" name="正方形/長方形 36"/>
          <p:cNvSpPr/>
          <p:nvPr/>
        </p:nvSpPr>
        <p:spPr>
          <a:xfrm>
            <a:off x="6725013" y="5119051"/>
            <a:ext cx="457200" cy="6135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400" b="1" dirty="0"/>
              <a:t>Y</a:t>
            </a:r>
            <a:r>
              <a:rPr lang="en-US" altLang="ja-JP" sz="2400" b="1" baseline="-25000" dirty="0"/>
              <a:t>3</a:t>
            </a:r>
            <a:endParaRPr lang="ja-JP" altLang="en-US" sz="2400" b="1" baseline="-25000" dirty="0"/>
          </a:p>
        </p:txBody>
      </p:sp>
      <p:sp>
        <p:nvSpPr>
          <p:cNvPr id="38" name="円/楕円 37"/>
          <p:cNvSpPr/>
          <p:nvPr/>
        </p:nvSpPr>
        <p:spPr>
          <a:xfrm>
            <a:off x="619024" y="3927061"/>
            <a:ext cx="1112851" cy="4918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Y</a:t>
            </a:r>
            <a:r>
              <a:rPr kumimoji="1" lang="en-US" altLang="ja-JP" sz="2800" baseline="-25000" dirty="0" smtClean="0"/>
              <a:t>1</a:t>
            </a:r>
            <a:endParaRPr kumimoji="1" lang="ja-JP" altLang="en-US" sz="2800" baseline="-25000" dirty="0"/>
          </a:p>
        </p:txBody>
      </p:sp>
      <p:sp>
        <p:nvSpPr>
          <p:cNvPr id="39" name="円/楕円 38"/>
          <p:cNvSpPr/>
          <p:nvPr/>
        </p:nvSpPr>
        <p:spPr>
          <a:xfrm>
            <a:off x="611560" y="4571285"/>
            <a:ext cx="1112851" cy="4918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Y</a:t>
            </a:r>
            <a:r>
              <a:rPr lang="en-US" altLang="ja-JP" sz="2800" baseline="-25000" dirty="0"/>
              <a:t>2</a:t>
            </a:r>
            <a:endParaRPr kumimoji="1" lang="ja-JP" altLang="en-US" sz="2800" baseline="-25000" dirty="0"/>
          </a:p>
        </p:txBody>
      </p:sp>
      <p:sp>
        <p:nvSpPr>
          <p:cNvPr id="40" name="円/楕円 39"/>
          <p:cNvSpPr/>
          <p:nvPr/>
        </p:nvSpPr>
        <p:spPr>
          <a:xfrm>
            <a:off x="631068" y="5241432"/>
            <a:ext cx="1112851" cy="4918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Y</a:t>
            </a:r>
            <a:r>
              <a:rPr lang="en-US" altLang="ja-JP" sz="2800" baseline="-25000" dirty="0" smtClean="0"/>
              <a:t>3</a:t>
            </a:r>
            <a:endParaRPr kumimoji="1" lang="ja-JP" altLang="en-US" sz="2800" baseline="-25000" dirty="0"/>
          </a:p>
        </p:txBody>
      </p:sp>
      <p:sp>
        <p:nvSpPr>
          <p:cNvPr id="50" name="右矢印 49"/>
          <p:cNvSpPr/>
          <p:nvPr/>
        </p:nvSpPr>
        <p:spPr>
          <a:xfrm>
            <a:off x="1731875" y="3876175"/>
            <a:ext cx="4993138"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hlinkClick r:id="rId7" action="ppaction://hlinksldjump"/>
              </a:rPr>
              <a:t>部分的</a:t>
            </a:r>
            <a:r>
              <a:rPr kumimoji="1" lang="ja-JP" altLang="en-US" b="1" dirty="0" smtClean="0"/>
              <a:t>因果関係（相当因果関係）</a:t>
            </a:r>
            <a:endParaRPr kumimoji="1" lang="ja-JP" altLang="en-US" b="1" dirty="0"/>
          </a:p>
        </p:txBody>
      </p:sp>
      <p:sp>
        <p:nvSpPr>
          <p:cNvPr id="51" name="右矢印 50"/>
          <p:cNvSpPr/>
          <p:nvPr/>
        </p:nvSpPr>
        <p:spPr>
          <a:xfrm>
            <a:off x="1726489" y="4527591"/>
            <a:ext cx="4993138"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hlinkClick r:id="rId6" action="ppaction://hlinksldjump"/>
              </a:rPr>
              <a:t>部分的</a:t>
            </a:r>
            <a:r>
              <a:rPr kumimoji="1" lang="ja-JP" altLang="en-US" b="1" dirty="0" smtClean="0"/>
              <a:t>因果関係（相当因果関係）</a:t>
            </a:r>
            <a:endParaRPr kumimoji="1" lang="ja-JP" altLang="en-US" b="1" dirty="0"/>
          </a:p>
        </p:txBody>
      </p:sp>
      <p:sp>
        <p:nvSpPr>
          <p:cNvPr id="52" name="右矢印 51"/>
          <p:cNvSpPr/>
          <p:nvPr/>
        </p:nvSpPr>
        <p:spPr>
          <a:xfrm>
            <a:off x="1726489" y="5199967"/>
            <a:ext cx="4993138"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hlinkClick r:id="rId8" action="ppaction://hlinksldjump"/>
              </a:rPr>
              <a:t>部分的</a:t>
            </a:r>
            <a:r>
              <a:rPr kumimoji="1" lang="ja-JP" altLang="en-US" b="1" dirty="0" smtClean="0"/>
              <a:t>因果関係（相当因果関係）</a:t>
            </a:r>
            <a:endParaRPr kumimoji="1" lang="ja-JP" altLang="en-US" b="1" dirty="0"/>
          </a:p>
        </p:txBody>
      </p:sp>
    </p:spTree>
    <p:extLst>
      <p:ext uri="{BB962C8B-B14F-4D97-AF65-F5344CB8AC3E}">
        <p14:creationId xmlns:p14="http://schemas.microsoft.com/office/powerpoint/2010/main" val="2731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2250"/>
                            </p:stCondLst>
                            <p:childTnLst>
                              <p:par>
                                <p:cTn id="17" presetID="22" presetClass="entr" presetSubtype="8" fill="hold" nodeType="afterEffect">
                                  <p:stCondLst>
                                    <p:cond delay="25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3000"/>
                            </p:stCondLst>
                            <p:childTnLst>
                              <p:par>
                                <p:cTn id="21" presetID="22" presetClass="entr" presetSubtype="8" fill="hold" nodeType="afterEffect">
                                  <p:stCondLst>
                                    <p:cond delay="25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750"/>
                            </p:stCondLst>
                            <p:childTnLst>
                              <p:par>
                                <p:cTn id="25" presetID="22" presetClass="entr" presetSubtype="8" fill="hold" nodeType="afterEffect">
                                  <p:stCondLst>
                                    <p:cond delay="25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4500"/>
                            </p:stCondLst>
                            <p:childTnLst>
                              <p:par>
                                <p:cTn id="29" presetID="22" presetClass="entr" presetSubtype="8" fill="hold" grpId="0" nodeType="afterEffect">
                                  <p:stCondLst>
                                    <p:cond delay="25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5250"/>
                            </p:stCondLst>
                            <p:childTnLst>
                              <p:par>
                                <p:cTn id="33" presetID="22" presetClass="entr" presetSubtype="8" fill="hold" grpId="0" nodeType="afterEffect">
                                  <p:stCondLst>
                                    <p:cond delay="25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6000"/>
                            </p:stCondLst>
                            <p:childTnLst>
                              <p:par>
                                <p:cTn id="37" presetID="22" presetClass="entr" presetSubtype="8" fill="hold" grpId="0" nodeType="afterEffect">
                                  <p:stCondLst>
                                    <p:cond delay="25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6750"/>
                            </p:stCondLst>
                            <p:childTnLst>
                              <p:par>
                                <p:cTn id="41" presetID="22" presetClass="entr" presetSubtype="8" fill="hold" grpId="0" nodeType="afterEffect">
                                  <p:stCondLst>
                                    <p:cond delay="25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7500"/>
                            </p:stCondLst>
                            <p:childTnLst>
                              <p:par>
                                <p:cTn id="45" presetID="22" presetClass="entr" presetSubtype="8" fill="hold" grpId="0" nodeType="afterEffect">
                                  <p:stCondLst>
                                    <p:cond delay="25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par>
                          <p:cTn id="53" fill="hold">
                            <p:stCondLst>
                              <p:cond delay="500"/>
                            </p:stCondLst>
                            <p:childTnLst>
                              <p:par>
                                <p:cTn id="54" presetID="22" presetClass="entr" presetSubtype="8" fill="hold" grpId="0" nodeType="afterEffect">
                                  <p:stCondLst>
                                    <p:cond delay="25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childTnLst>
                          </p:cTn>
                        </p:par>
                        <p:par>
                          <p:cTn id="57" fill="hold">
                            <p:stCondLst>
                              <p:cond delay="1250"/>
                            </p:stCondLst>
                            <p:childTnLst>
                              <p:par>
                                <p:cTn id="58" presetID="22" presetClass="entr" presetSubtype="8" fill="hold" grpId="0" nodeType="afterEffect">
                                  <p:stCondLst>
                                    <p:cond delay="25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2000"/>
                            </p:stCondLst>
                            <p:childTnLst>
                              <p:par>
                                <p:cTn id="62" presetID="22" presetClass="entr" presetSubtype="8" fill="hold" grpId="0" nodeType="afterEffect">
                                  <p:stCondLst>
                                    <p:cond delay="25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par>
                          <p:cTn id="65" fill="hold">
                            <p:stCondLst>
                              <p:cond delay="2750"/>
                            </p:stCondLst>
                            <p:childTnLst>
                              <p:par>
                                <p:cTn id="66" presetID="22" presetClass="entr" presetSubtype="8" fill="hold" grpId="0" nodeType="afterEffect">
                                  <p:stCondLst>
                                    <p:cond delay="25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3500"/>
                            </p:stCondLst>
                            <p:childTnLst>
                              <p:par>
                                <p:cTn id="70" presetID="22" presetClass="entr" presetSubtype="8" fill="hold" grpId="0" nodeType="afterEffect">
                                  <p:stCondLst>
                                    <p:cond delay="25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par>
                          <p:cTn id="73" fill="hold">
                            <p:stCondLst>
                              <p:cond delay="4250"/>
                            </p:stCondLst>
                            <p:childTnLst>
                              <p:par>
                                <p:cTn id="74" presetID="22" presetClass="entr" presetSubtype="8" fill="hold" grpId="0" nodeType="afterEffect">
                                  <p:stCondLst>
                                    <p:cond delay="25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500"/>
                                        <p:tgtEl>
                                          <p:spTgt spid="40"/>
                                        </p:tgtEl>
                                      </p:cBhvr>
                                    </p:animEffect>
                                  </p:childTnLst>
                                </p:cTn>
                              </p:par>
                            </p:childTnLst>
                          </p:cTn>
                        </p:par>
                        <p:par>
                          <p:cTn id="77" fill="hold">
                            <p:stCondLst>
                              <p:cond delay="5000"/>
                            </p:stCondLst>
                            <p:childTnLst>
                              <p:par>
                                <p:cTn id="78" presetID="22" presetClass="entr" presetSubtype="8" fill="hold" grpId="0" nodeType="afterEffect">
                                  <p:stCondLst>
                                    <p:cond delay="25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5750"/>
                            </p:stCondLst>
                            <p:childTnLst>
                              <p:par>
                                <p:cTn id="82" presetID="22" presetClass="entr" presetSubtype="8" fill="hold" grpId="0" nodeType="afterEffect">
                                  <p:stCondLst>
                                    <p:cond delay="25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6500"/>
                            </p:stCondLst>
                            <p:childTnLst>
                              <p:par>
                                <p:cTn id="86" presetID="22" presetClass="entr" presetSubtype="8" fill="hold" grpId="0" nodeType="afterEffect">
                                  <p:stCondLst>
                                    <p:cond delay="250"/>
                                  </p:stCondLst>
                                  <p:childTnLst>
                                    <p:set>
                                      <p:cBhvr>
                                        <p:cTn id="87" dur="1" fill="hold">
                                          <p:stCondLst>
                                            <p:cond delay="0"/>
                                          </p:stCondLst>
                                        </p:cTn>
                                        <p:tgtEl>
                                          <p:spTgt spid="33"/>
                                        </p:tgtEl>
                                        <p:attrNameLst>
                                          <p:attrName>style.visibility</p:attrName>
                                        </p:attrNameLst>
                                      </p:cBhvr>
                                      <p:to>
                                        <p:strVal val="visible"/>
                                      </p:to>
                                    </p:set>
                                    <p:animEffect transition="in" filter="wipe(left)">
                                      <p:cBhvr>
                                        <p:cTn id="88" dur="500"/>
                                        <p:tgtEl>
                                          <p:spTgt spid="33"/>
                                        </p:tgtEl>
                                      </p:cBhvr>
                                    </p:animEffect>
                                  </p:childTnLst>
                                </p:cTn>
                              </p:par>
                            </p:childTnLst>
                          </p:cTn>
                        </p:par>
                        <p:par>
                          <p:cTn id="89" fill="hold">
                            <p:stCondLst>
                              <p:cond delay="7250"/>
                            </p:stCondLst>
                            <p:childTnLst>
                              <p:par>
                                <p:cTn id="90" presetID="22" presetClass="entr" presetSubtype="8" fill="hold" grpId="0" nodeType="afterEffect">
                                  <p:stCondLst>
                                    <p:cond delay="250"/>
                                  </p:stCondLst>
                                  <p:childTnLst>
                                    <p:set>
                                      <p:cBhvr>
                                        <p:cTn id="91" dur="1" fill="hold">
                                          <p:stCondLst>
                                            <p:cond delay="0"/>
                                          </p:stCondLst>
                                        </p:cTn>
                                        <p:tgtEl>
                                          <p:spTgt spid="34"/>
                                        </p:tgtEl>
                                        <p:attrNameLst>
                                          <p:attrName>style.visibility</p:attrName>
                                        </p:attrNameLst>
                                      </p:cBhvr>
                                      <p:to>
                                        <p:strVal val="visible"/>
                                      </p:to>
                                    </p:set>
                                    <p:animEffect transition="in" filter="wipe(left)">
                                      <p:cBhvr>
                                        <p:cTn id="9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7"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animBg="1"/>
      <p:bldP spid="50" grpId="0" animBg="1"/>
      <p:bldP spid="51" grpId="0" animBg="1"/>
      <p:bldP spid="5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ja-JP" altLang="en-US" dirty="0" smtClean="0"/>
              <a:t>民法</a:t>
            </a:r>
            <a:r>
              <a:rPr kumimoji="1" lang="en-US" altLang="ja-JP" dirty="0" smtClean="0"/>
              <a:t>416</a:t>
            </a:r>
            <a:r>
              <a:rPr kumimoji="1" lang="ja-JP" altLang="en-US" dirty="0" smtClean="0"/>
              <a:t>条の意味（通説）</a:t>
            </a:r>
            <a:r>
              <a:rPr kumimoji="1" lang="en-US" altLang="ja-JP" dirty="0" smtClean="0"/>
              <a:t/>
            </a:r>
            <a:br>
              <a:rPr kumimoji="1" lang="en-US" altLang="ja-JP" dirty="0" smtClean="0"/>
            </a:br>
            <a:r>
              <a:rPr kumimoji="1" lang="ja-JP" altLang="en-US" sz="2800" dirty="0" smtClean="0"/>
              <a:t>→</a:t>
            </a:r>
            <a:r>
              <a:rPr kumimoji="1" lang="ja-JP" altLang="en-US" sz="2800" dirty="0" smtClean="0">
                <a:hlinkClick r:id="rId2" action="ppaction://hlinksldjump"/>
              </a:rPr>
              <a:t>電気回路図</a:t>
            </a:r>
            <a:r>
              <a:rPr lang="ja-JP" altLang="en-US" sz="3100" dirty="0" smtClean="0"/>
              <a:t> </a:t>
            </a:r>
            <a:r>
              <a:rPr lang="ja-JP" altLang="en-US" sz="3100" dirty="0"/>
              <a:t>，</a:t>
            </a:r>
            <a:r>
              <a:rPr lang="en-US" altLang="ja-JP" sz="2800" b="1" dirty="0" smtClean="0">
                <a:latin typeface="Times New Roman" panose="02020603050405020304" pitchFamily="18" charset="0"/>
                <a:cs typeface="Times New Roman" panose="02020603050405020304" pitchFamily="18" charset="0"/>
                <a:hlinkClick r:id="rId3" action="ppaction://hlinksldjump"/>
              </a:rPr>
              <a:t>Best30</a:t>
            </a:r>
            <a:r>
              <a:rPr lang="ja-JP" altLang="en-US" sz="2800" b="1" dirty="0" err="1" smtClean="0">
                <a:latin typeface="Times New Roman" panose="02020603050405020304" pitchFamily="18" charset="0"/>
                <a:cs typeface="Times New Roman" panose="02020603050405020304" pitchFamily="18" charset="0"/>
              </a:rPr>
              <a:t>，</a:t>
            </a:r>
            <a:r>
              <a:rPr lang="en-US" altLang="ja-JP" sz="2800" dirty="0">
                <a:hlinkClick r:id="rId4" action="ppaction://hlinksldjump"/>
              </a:rPr>
              <a:t>Q5</a:t>
            </a:r>
            <a:endParaRPr kumimoji="1" lang="ja-JP" altLang="en-US" sz="2800" dirty="0"/>
          </a:p>
        </p:txBody>
      </p:sp>
      <p:sp>
        <p:nvSpPr>
          <p:cNvPr id="5" name="日付プレースホルダー 4"/>
          <p:cNvSpPr>
            <a:spLocks noGrp="1"/>
          </p:cNvSpPr>
          <p:nvPr>
            <p:ph type="dt" sz="half" idx="10"/>
          </p:nvPr>
        </p:nvSpPr>
        <p:spPr/>
        <p:txBody>
          <a:bodyPr/>
          <a:lstStyle/>
          <a:p>
            <a:fld id="{50A74B8A-C096-4D0D-BDB6-93BD718B8BE9}"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142</a:t>
            </a:fld>
            <a:endParaRPr kumimoji="1" lang="ja-JP" altLang="en-US"/>
          </a:p>
        </p:txBody>
      </p:sp>
      <p:graphicFrame>
        <p:nvGraphicFramePr>
          <p:cNvPr id="9" name="図表 8"/>
          <p:cNvGraphicFramePr/>
          <p:nvPr>
            <p:extLst>
              <p:ext uri="{D42A27DB-BD31-4B8C-83A1-F6EECF244321}">
                <p14:modId xmlns:p14="http://schemas.microsoft.com/office/powerpoint/2010/main" val="3450078253"/>
              </p:ext>
            </p:extLst>
          </p:nvPr>
        </p:nvGraphicFramePr>
        <p:xfrm>
          <a:off x="683568" y="1669256"/>
          <a:ext cx="799288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100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dgm id="{1F0DE73F-7553-4970-B9E1-190BA4FE4C61}"/>
                                            </p:graphicEl>
                                          </p:spTgt>
                                        </p:tgtEl>
                                        <p:attrNameLst>
                                          <p:attrName>style.visibility</p:attrName>
                                        </p:attrNameLst>
                                      </p:cBhvr>
                                      <p:to>
                                        <p:strVal val="visible"/>
                                      </p:to>
                                    </p:set>
                                    <p:animEffect transition="in" filter="wipe(left)">
                                      <p:cBhvr>
                                        <p:cTn id="7" dur="500"/>
                                        <p:tgtEl>
                                          <p:spTgt spid="9">
                                            <p:graphicEl>
                                              <a:dgm id="{1F0DE73F-7553-4970-B9E1-190BA4FE4C61}"/>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graphicEl>
                                              <a:dgm id="{6AF73BF2-133F-4831-B4E5-F8F3CECA961F}"/>
                                            </p:graphicEl>
                                          </p:spTgt>
                                        </p:tgtEl>
                                        <p:attrNameLst>
                                          <p:attrName>style.visibility</p:attrName>
                                        </p:attrNameLst>
                                      </p:cBhvr>
                                      <p:to>
                                        <p:strVal val="visible"/>
                                      </p:to>
                                    </p:set>
                                    <p:animEffect transition="in" filter="wipe(left)">
                                      <p:cBhvr>
                                        <p:cTn id="11" dur="500"/>
                                        <p:tgtEl>
                                          <p:spTgt spid="9">
                                            <p:graphicEl>
                                              <a:dgm id="{6AF73BF2-133F-4831-B4E5-F8F3CECA961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graphicEl>
                                              <a:dgm id="{662002F0-7FDB-4A84-8F00-15C28E06D1A9}"/>
                                            </p:graphicEl>
                                          </p:spTgt>
                                        </p:tgtEl>
                                        <p:attrNameLst>
                                          <p:attrName>style.visibility</p:attrName>
                                        </p:attrNameLst>
                                      </p:cBhvr>
                                      <p:to>
                                        <p:strVal val="visible"/>
                                      </p:to>
                                    </p:set>
                                    <p:animEffect transition="in" filter="wipe(left)">
                                      <p:cBhvr>
                                        <p:cTn id="15" dur="500"/>
                                        <p:tgtEl>
                                          <p:spTgt spid="9">
                                            <p:graphicEl>
                                              <a:dgm id="{662002F0-7FDB-4A84-8F00-15C28E06D1A9}"/>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graphicEl>
                                              <a:dgm id="{FF49E8C2-00A7-440E-9C30-F9BB4C4C545D}"/>
                                            </p:graphicEl>
                                          </p:spTgt>
                                        </p:tgtEl>
                                        <p:attrNameLst>
                                          <p:attrName>style.visibility</p:attrName>
                                        </p:attrNameLst>
                                      </p:cBhvr>
                                      <p:to>
                                        <p:strVal val="visible"/>
                                      </p:to>
                                    </p:set>
                                    <p:animEffect transition="in" filter="wipe(left)">
                                      <p:cBhvr>
                                        <p:cTn id="19" dur="500"/>
                                        <p:tgtEl>
                                          <p:spTgt spid="9">
                                            <p:graphicEl>
                                              <a:dgm id="{FF49E8C2-00A7-440E-9C30-F9BB4C4C545D}"/>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graphicEl>
                                              <a:dgm id="{8E3BE1E7-EE60-44F3-ACF0-562ED68F0200}"/>
                                            </p:graphicEl>
                                          </p:spTgt>
                                        </p:tgtEl>
                                        <p:attrNameLst>
                                          <p:attrName>style.visibility</p:attrName>
                                        </p:attrNameLst>
                                      </p:cBhvr>
                                      <p:to>
                                        <p:strVal val="visible"/>
                                      </p:to>
                                    </p:set>
                                    <p:animEffect transition="in" filter="wipe(left)">
                                      <p:cBhvr>
                                        <p:cTn id="23" dur="500"/>
                                        <p:tgtEl>
                                          <p:spTgt spid="9">
                                            <p:graphicEl>
                                              <a:dgm id="{8E3BE1E7-EE60-44F3-ACF0-562ED68F0200}"/>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graphicEl>
                                              <a:dgm id="{320ADB8F-6694-414A-A25F-2A241708071C}"/>
                                            </p:graphicEl>
                                          </p:spTgt>
                                        </p:tgtEl>
                                        <p:attrNameLst>
                                          <p:attrName>style.visibility</p:attrName>
                                        </p:attrNameLst>
                                      </p:cBhvr>
                                      <p:to>
                                        <p:strVal val="visible"/>
                                      </p:to>
                                    </p:set>
                                    <p:animEffect transition="in" filter="wipe(left)">
                                      <p:cBhvr>
                                        <p:cTn id="27" dur="500"/>
                                        <p:tgtEl>
                                          <p:spTgt spid="9">
                                            <p:graphicEl>
                                              <a:dgm id="{320ADB8F-6694-414A-A25F-2A241708071C}"/>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graphicEl>
                                              <a:dgm id="{8C17D8E6-86B4-432D-9D77-0ED111F66849}"/>
                                            </p:graphicEl>
                                          </p:spTgt>
                                        </p:tgtEl>
                                        <p:attrNameLst>
                                          <p:attrName>style.visibility</p:attrName>
                                        </p:attrNameLst>
                                      </p:cBhvr>
                                      <p:to>
                                        <p:strVal val="visible"/>
                                      </p:to>
                                    </p:set>
                                    <p:animEffect transition="in" filter="wipe(left)">
                                      <p:cBhvr>
                                        <p:cTn id="31" dur="500"/>
                                        <p:tgtEl>
                                          <p:spTgt spid="9">
                                            <p:graphicEl>
                                              <a:dgm id="{8C17D8E6-86B4-432D-9D77-0ED111F6684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graphicEl>
                                              <a:dgm id="{339ADEDA-963C-4526-8B23-EEA6509B5AB7}"/>
                                            </p:graphicEl>
                                          </p:spTgt>
                                        </p:tgtEl>
                                        <p:attrNameLst>
                                          <p:attrName>style.visibility</p:attrName>
                                        </p:attrNameLst>
                                      </p:cBhvr>
                                      <p:to>
                                        <p:strVal val="visible"/>
                                      </p:to>
                                    </p:set>
                                    <p:animEffect transition="in" filter="wipe(left)">
                                      <p:cBhvr>
                                        <p:cTn id="36" dur="500"/>
                                        <p:tgtEl>
                                          <p:spTgt spid="9">
                                            <p:graphicEl>
                                              <a:dgm id="{339ADEDA-963C-4526-8B23-EEA6509B5AB7}"/>
                                            </p:graphicEl>
                                          </p:spTgt>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9">
                                            <p:graphicEl>
                                              <a:dgm id="{72E0303A-1EB2-419D-AF95-370FC42B3549}"/>
                                            </p:graphicEl>
                                          </p:spTgt>
                                        </p:tgtEl>
                                        <p:attrNameLst>
                                          <p:attrName>style.visibility</p:attrName>
                                        </p:attrNameLst>
                                      </p:cBhvr>
                                      <p:to>
                                        <p:strVal val="visible"/>
                                      </p:to>
                                    </p:set>
                                    <p:animEffect transition="in" filter="wipe(left)">
                                      <p:cBhvr>
                                        <p:cTn id="40" dur="500"/>
                                        <p:tgtEl>
                                          <p:spTgt spid="9">
                                            <p:graphicEl>
                                              <a:dgm id="{72E0303A-1EB2-419D-AF95-370FC42B354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graphicEl>
                                              <a:dgm id="{3CF0DD73-0EC1-4B94-A042-51AC029D0A5C}"/>
                                            </p:graphicEl>
                                          </p:spTgt>
                                        </p:tgtEl>
                                        <p:attrNameLst>
                                          <p:attrName>style.visibility</p:attrName>
                                        </p:attrNameLst>
                                      </p:cBhvr>
                                      <p:to>
                                        <p:strVal val="visible"/>
                                      </p:to>
                                    </p:set>
                                    <p:animEffect transition="in" filter="wipe(left)">
                                      <p:cBhvr>
                                        <p:cTn id="45" dur="500"/>
                                        <p:tgtEl>
                                          <p:spTgt spid="9">
                                            <p:graphicEl>
                                              <a:dgm id="{3CF0DD73-0EC1-4B94-A042-51AC029D0A5C}"/>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
                                            <p:graphicEl>
                                              <a:dgm id="{160CC502-C555-4819-857B-17D9FE50CFA6}"/>
                                            </p:graphicEl>
                                          </p:spTgt>
                                        </p:tgtEl>
                                        <p:attrNameLst>
                                          <p:attrName>style.visibility</p:attrName>
                                        </p:attrNameLst>
                                      </p:cBhvr>
                                      <p:to>
                                        <p:strVal val="visible"/>
                                      </p:to>
                                    </p:set>
                                    <p:animEffect transition="in" filter="wipe(left)">
                                      <p:cBhvr>
                                        <p:cTn id="49" dur="500"/>
                                        <p:tgtEl>
                                          <p:spTgt spid="9">
                                            <p:graphicEl>
                                              <a:dgm id="{160CC502-C555-4819-857B-17D9FE50CFA6}"/>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graphicEl>
                                              <a:dgm id="{113645DD-AE2F-491C-BA5A-E37C481C1E5E}"/>
                                            </p:graphicEl>
                                          </p:spTgt>
                                        </p:tgtEl>
                                        <p:attrNameLst>
                                          <p:attrName>style.visibility</p:attrName>
                                        </p:attrNameLst>
                                      </p:cBhvr>
                                      <p:to>
                                        <p:strVal val="visible"/>
                                      </p:to>
                                    </p:set>
                                    <p:animEffect transition="in" filter="wipe(left)">
                                      <p:cBhvr>
                                        <p:cTn id="54" dur="500"/>
                                        <p:tgtEl>
                                          <p:spTgt spid="9">
                                            <p:graphicEl>
                                              <a:dgm id="{113645DD-AE2F-491C-BA5A-E37C481C1E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One"/>
        </p:bldSub>
      </p:bldGraphic>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確率論に基づく因果関係</a:t>
            </a:r>
            <a:r>
              <a:rPr kumimoji="1" lang="en-US" altLang="ja-JP" dirty="0" smtClean="0"/>
              <a:t/>
            </a:r>
            <a:br>
              <a:rPr kumimoji="1" lang="en-US" altLang="ja-JP" dirty="0" smtClean="0"/>
            </a:br>
            <a:r>
              <a:rPr kumimoji="1" lang="ja-JP" altLang="en-US" sz="3600" dirty="0" smtClean="0"/>
              <a:t>ベイズの定理の応用 </a:t>
            </a:r>
            <a:r>
              <a:rPr lang="ja-JP" altLang="en-US" sz="3600" dirty="0" smtClean="0"/>
              <a:t>→</a:t>
            </a:r>
            <a:r>
              <a:rPr lang="en-US" altLang="ja-JP" sz="3600" dirty="0">
                <a:hlinkClick r:id="rId2" action="ppaction://hlinksldjump"/>
              </a:rPr>
              <a:t>Q5</a:t>
            </a:r>
            <a:endParaRPr kumimoji="1" lang="ja-JP" altLang="en-US" sz="3600" dirty="0"/>
          </a:p>
        </p:txBody>
      </p:sp>
      <p:sp>
        <p:nvSpPr>
          <p:cNvPr id="3" name="日付プレースホルダー 2"/>
          <p:cNvSpPr>
            <a:spLocks noGrp="1"/>
          </p:cNvSpPr>
          <p:nvPr>
            <p:ph type="dt" sz="half" idx="10"/>
          </p:nvPr>
        </p:nvSpPr>
        <p:spPr/>
        <p:txBody>
          <a:bodyPr/>
          <a:lstStyle/>
          <a:p>
            <a:fld id="{83108D3E-333E-480C-B896-0A51287C2FF6}"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143</a:t>
            </a:fld>
            <a:endParaRPr kumimoji="1" lang="ja-JP" altLang="en-US"/>
          </a:p>
        </p:txBody>
      </p:sp>
      <p:sp>
        <p:nvSpPr>
          <p:cNvPr id="6" name="正方形/長方形 5"/>
          <p:cNvSpPr/>
          <p:nvPr/>
        </p:nvSpPr>
        <p:spPr>
          <a:xfrm>
            <a:off x="1211688" y="1772816"/>
            <a:ext cx="2232248" cy="3960440"/>
          </a:xfrm>
          <a:prstGeom prst="rect">
            <a:avLst/>
          </a:prstGeom>
          <a:ln>
            <a:noFill/>
          </a:ln>
        </p:spPr>
        <p:style>
          <a:lnRef idx="1">
            <a:schemeClr val="dk1"/>
          </a:lnRef>
          <a:fillRef idx="2">
            <a:schemeClr val="dk1"/>
          </a:fillRef>
          <a:effectRef idx="1">
            <a:schemeClr val="dk1"/>
          </a:effectRef>
          <a:fontRef idx="minor">
            <a:schemeClr val="dk1"/>
          </a:fontRef>
        </p:style>
        <p:txBody>
          <a:bodyPr rtlCol="0" anchor="t"/>
          <a:lstStyle/>
          <a:p>
            <a:pPr algn="ctr"/>
            <a:r>
              <a:rPr lang="ja-JP" altLang="en-US" b="1" dirty="0"/>
              <a:t>事前</a:t>
            </a:r>
            <a:r>
              <a:rPr lang="ja-JP" altLang="en-US" b="1" dirty="0" smtClean="0"/>
              <a:t>確率</a:t>
            </a:r>
            <a:r>
              <a:rPr lang="en-US" altLang="ja-JP" b="1" dirty="0" smtClean="0"/>
              <a:t/>
            </a:r>
            <a:br>
              <a:rPr lang="en-US" altLang="ja-JP" b="1" dirty="0" smtClean="0"/>
            </a:br>
            <a:r>
              <a:rPr lang="en-US" altLang="ja-JP" b="1" i="1" dirty="0" smtClean="0">
                <a:latin typeface="Times New Roman" panose="02020603050405020304" pitchFamily="18" charset="0"/>
                <a:cs typeface="Times New Roman" panose="02020603050405020304" pitchFamily="18" charset="0"/>
              </a:rPr>
              <a:t>p</a:t>
            </a:r>
            <a:r>
              <a:rPr lang="ja-JP" altLang="en-US" b="1" i="1" dirty="0" smtClean="0">
                <a:latin typeface="Times New Roman" panose="02020603050405020304" pitchFamily="18" charset="0"/>
                <a:cs typeface="Times New Roman" panose="02020603050405020304" pitchFamily="18" charset="0"/>
              </a:rPr>
              <a:t>（</a:t>
            </a:r>
            <a:r>
              <a:rPr lang="en-US" altLang="ja-JP" b="1" i="1" dirty="0" smtClean="0">
                <a:latin typeface="Times New Roman" panose="02020603050405020304" pitchFamily="18" charset="0"/>
                <a:cs typeface="Times New Roman" panose="02020603050405020304" pitchFamily="18" charset="0"/>
              </a:rPr>
              <a:t>C</a:t>
            </a:r>
            <a:r>
              <a:rPr lang="en-US" altLang="ja-JP" b="1" i="1" baseline="-25000" dirty="0" smtClean="0">
                <a:latin typeface="Times New Roman" panose="02020603050405020304" pitchFamily="18" charset="0"/>
                <a:cs typeface="Times New Roman" panose="02020603050405020304" pitchFamily="18" charset="0"/>
              </a:rPr>
              <a:t>n</a:t>
            </a:r>
            <a:r>
              <a:rPr lang="ja-JP" altLang="en-US" b="1" i="1" dirty="0" smtClean="0">
                <a:latin typeface="Times New Roman" panose="02020603050405020304" pitchFamily="18" charset="0"/>
                <a:cs typeface="Times New Roman" panose="02020603050405020304" pitchFamily="18" charset="0"/>
              </a:rPr>
              <a:t>）</a:t>
            </a:r>
            <a:endParaRPr kumimoji="1" lang="ja-JP" altLang="en-US" b="1" i="1"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3443936" y="1772816"/>
            <a:ext cx="2232248" cy="3960440"/>
          </a:xfrm>
          <a:prstGeom prst="rect">
            <a:avLst/>
          </a:prstGeom>
          <a:ln>
            <a:noFill/>
          </a:ln>
        </p:spPr>
        <p:style>
          <a:lnRef idx="1">
            <a:schemeClr val="dk1"/>
          </a:lnRef>
          <a:fillRef idx="2">
            <a:schemeClr val="dk1"/>
          </a:fillRef>
          <a:effectRef idx="1">
            <a:schemeClr val="dk1"/>
          </a:effectRef>
          <a:fontRef idx="minor">
            <a:schemeClr val="dk1"/>
          </a:fontRef>
        </p:style>
        <p:txBody>
          <a:bodyPr rtlCol="0" anchor="t"/>
          <a:lstStyle/>
          <a:p>
            <a:pPr algn="ctr"/>
            <a:r>
              <a:rPr lang="ja-JP" altLang="en-US" b="1" dirty="0" smtClean="0"/>
              <a:t>条件付確率</a:t>
            </a:r>
            <a:r>
              <a:rPr lang="en-US" altLang="ja-JP" b="1" dirty="0" smtClean="0"/>
              <a:t/>
            </a:r>
            <a:br>
              <a:rPr lang="en-US" altLang="ja-JP" b="1" dirty="0" smtClean="0"/>
            </a:br>
            <a:r>
              <a:rPr lang="en-US" altLang="ja-JP" b="1" i="1" dirty="0" smtClean="0">
                <a:latin typeface="Times New Roman" panose="02020603050405020304" pitchFamily="18" charset="0"/>
                <a:cs typeface="Times New Roman" panose="02020603050405020304" pitchFamily="18" charset="0"/>
              </a:rPr>
              <a:t>p</a:t>
            </a:r>
            <a:r>
              <a:rPr lang="ja-JP" altLang="en-US" b="1" i="1" dirty="0" smtClean="0">
                <a:latin typeface="Times New Roman" panose="02020603050405020304" pitchFamily="18" charset="0"/>
                <a:cs typeface="Times New Roman" panose="02020603050405020304" pitchFamily="18" charset="0"/>
              </a:rPr>
              <a:t>（</a:t>
            </a:r>
            <a:r>
              <a:rPr lang="en-US" altLang="ja-JP" b="1" i="1" dirty="0" err="1" smtClean="0">
                <a:latin typeface="Times New Roman" panose="02020603050405020304" pitchFamily="18" charset="0"/>
                <a:cs typeface="Times New Roman" panose="02020603050405020304" pitchFamily="18" charset="0"/>
              </a:rPr>
              <a:t>R|C</a:t>
            </a:r>
            <a:r>
              <a:rPr lang="en-US" altLang="ja-JP" b="1" i="1" baseline="-25000" dirty="0" err="1" smtClean="0">
                <a:latin typeface="Times New Roman" panose="02020603050405020304" pitchFamily="18" charset="0"/>
                <a:cs typeface="Times New Roman" panose="02020603050405020304" pitchFamily="18" charset="0"/>
              </a:rPr>
              <a:t>n</a:t>
            </a:r>
            <a:r>
              <a:rPr lang="ja-JP" altLang="en-US" b="1" i="1" dirty="0" smtClean="0">
                <a:latin typeface="Times New Roman" panose="02020603050405020304" pitchFamily="18" charset="0"/>
                <a:cs typeface="Times New Roman" panose="02020603050405020304" pitchFamily="18" charset="0"/>
              </a:rPr>
              <a:t>）</a:t>
            </a:r>
            <a:endParaRPr kumimoji="1" lang="ja-JP" altLang="en-US" b="1" i="1" dirty="0">
              <a:latin typeface="Times New Roman" panose="02020603050405020304" pitchFamily="18" charset="0"/>
              <a:cs typeface="Times New Roman" panose="02020603050405020304" pitchFamily="18" charset="0"/>
            </a:endParaRPr>
          </a:p>
        </p:txBody>
      </p:sp>
      <p:sp>
        <p:nvSpPr>
          <p:cNvPr id="8" name="正方形/長方形 7"/>
          <p:cNvSpPr/>
          <p:nvPr/>
        </p:nvSpPr>
        <p:spPr>
          <a:xfrm>
            <a:off x="5676184" y="1772816"/>
            <a:ext cx="2232248" cy="3960440"/>
          </a:xfrm>
          <a:prstGeom prst="rect">
            <a:avLst/>
          </a:prstGeom>
          <a:ln>
            <a:noFill/>
          </a:ln>
        </p:spPr>
        <p:style>
          <a:lnRef idx="1">
            <a:schemeClr val="dk1"/>
          </a:lnRef>
          <a:fillRef idx="2">
            <a:schemeClr val="dk1"/>
          </a:fillRef>
          <a:effectRef idx="1">
            <a:schemeClr val="dk1"/>
          </a:effectRef>
          <a:fontRef idx="minor">
            <a:schemeClr val="dk1"/>
          </a:fontRef>
        </p:style>
        <p:txBody>
          <a:bodyPr rtlCol="0" anchor="t"/>
          <a:lstStyle/>
          <a:p>
            <a:pPr algn="ctr"/>
            <a:r>
              <a:rPr lang="ja-JP" altLang="en-US" b="1" dirty="0" smtClean="0"/>
              <a:t>事後確率</a:t>
            </a:r>
            <a:r>
              <a:rPr lang="en-US" altLang="ja-JP" b="1" dirty="0" smtClean="0"/>
              <a:t/>
            </a:r>
            <a:br>
              <a:rPr lang="en-US" altLang="ja-JP" b="1" dirty="0" smtClean="0"/>
            </a:br>
            <a:r>
              <a:rPr lang="en-US" altLang="ja-JP" b="1" i="1" dirty="0" smtClean="0">
                <a:latin typeface="Times New Roman" panose="02020603050405020304" pitchFamily="18" charset="0"/>
                <a:cs typeface="Times New Roman" panose="02020603050405020304" pitchFamily="18" charset="0"/>
              </a:rPr>
              <a:t>p</a:t>
            </a:r>
            <a:r>
              <a:rPr lang="ja-JP" altLang="en-US" b="1" i="1" dirty="0" smtClean="0">
                <a:latin typeface="Times New Roman" panose="02020603050405020304" pitchFamily="18" charset="0"/>
                <a:cs typeface="Times New Roman" panose="02020603050405020304" pitchFamily="18" charset="0"/>
              </a:rPr>
              <a:t>（</a:t>
            </a:r>
            <a:r>
              <a:rPr lang="en-US" altLang="ja-JP" b="1" i="1" dirty="0" err="1" smtClean="0">
                <a:latin typeface="Times New Roman" panose="02020603050405020304" pitchFamily="18" charset="0"/>
                <a:cs typeface="Times New Roman" panose="02020603050405020304" pitchFamily="18" charset="0"/>
              </a:rPr>
              <a:t>C</a:t>
            </a:r>
            <a:r>
              <a:rPr lang="en-US" altLang="ja-JP" b="1" i="1" baseline="-25000" dirty="0" err="1" smtClean="0">
                <a:latin typeface="Times New Roman" panose="02020603050405020304" pitchFamily="18" charset="0"/>
                <a:cs typeface="Times New Roman" panose="02020603050405020304" pitchFamily="18" charset="0"/>
              </a:rPr>
              <a:t>n</a:t>
            </a:r>
            <a:r>
              <a:rPr lang="en-US" altLang="ja-JP" b="1" i="1" dirty="0" err="1" smtClean="0">
                <a:latin typeface="Times New Roman" panose="02020603050405020304" pitchFamily="18" charset="0"/>
                <a:cs typeface="Times New Roman" panose="02020603050405020304" pitchFamily="18" charset="0"/>
              </a:rPr>
              <a:t>|R</a:t>
            </a:r>
            <a:r>
              <a:rPr lang="ja-JP" altLang="en-US" b="1" i="1" dirty="0" smtClean="0">
                <a:latin typeface="Times New Roman" panose="02020603050405020304" pitchFamily="18" charset="0"/>
                <a:cs typeface="Times New Roman" panose="02020603050405020304" pitchFamily="18" charset="0"/>
              </a:rPr>
              <a:t>）</a:t>
            </a:r>
            <a:endParaRPr kumimoji="1" lang="ja-JP" altLang="en-US" b="1" i="1" dirty="0">
              <a:latin typeface="Times New Roman" panose="02020603050405020304" pitchFamily="18" charset="0"/>
              <a:cs typeface="Times New Roman" panose="02020603050405020304" pitchFamily="18" charset="0"/>
            </a:endParaRPr>
          </a:p>
        </p:txBody>
      </p:sp>
      <p:sp>
        <p:nvSpPr>
          <p:cNvPr id="11" name="右矢印 10"/>
          <p:cNvSpPr/>
          <p:nvPr/>
        </p:nvSpPr>
        <p:spPr>
          <a:xfrm rot="1763810">
            <a:off x="3355303" y="2956501"/>
            <a:ext cx="1368152" cy="70955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latin typeface="Times New Roman" panose="02020603050405020304" pitchFamily="18" charset="0"/>
                <a:cs typeface="Times New Roman" panose="02020603050405020304" pitchFamily="18" charset="0"/>
              </a:rPr>
              <a:t>0.6</a:t>
            </a:r>
            <a:endParaRPr kumimoji="1" lang="ja-JP" altLang="en-US" b="1" dirty="0">
              <a:latin typeface="Times New Roman" panose="02020603050405020304" pitchFamily="18" charset="0"/>
              <a:cs typeface="Times New Roman" panose="02020603050405020304" pitchFamily="18" charset="0"/>
            </a:endParaRPr>
          </a:p>
        </p:txBody>
      </p:sp>
      <p:sp>
        <p:nvSpPr>
          <p:cNvPr id="12" name="右矢印 11"/>
          <p:cNvSpPr/>
          <p:nvPr/>
        </p:nvSpPr>
        <p:spPr>
          <a:xfrm rot="19615062">
            <a:off x="3358611" y="3938689"/>
            <a:ext cx="1368152" cy="709551"/>
          </a:xfrm>
          <a:prstGeom prst="rightArrow">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b="1" dirty="0" smtClean="0">
                <a:latin typeface="Times New Roman" panose="02020603050405020304" pitchFamily="18" charset="0"/>
                <a:cs typeface="Times New Roman" panose="02020603050405020304" pitchFamily="18" charset="0"/>
              </a:rPr>
              <a:t>0.1</a:t>
            </a:r>
            <a:endParaRPr kumimoji="1" lang="ja-JP" altLang="en-US" b="1" dirty="0">
              <a:latin typeface="Times New Roman" panose="02020603050405020304" pitchFamily="18" charset="0"/>
              <a:cs typeface="Times New Roman" panose="02020603050405020304" pitchFamily="18" charset="0"/>
            </a:endParaRPr>
          </a:p>
        </p:txBody>
      </p:sp>
      <p:cxnSp>
        <p:nvCxnSpPr>
          <p:cNvPr id="17" name="直線矢印コネクタ 16"/>
          <p:cNvCxnSpPr>
            <a:stCxn id="14" idx="1"/>
            <a:endCxn id="13" idx="3"/>
          </p:cNvCxnSpPr>
          <p:nvPr/>
        </p:nvCxnSpPr>
        <p:spPr>
          <a:xfrm flipH="1">
            <a:off x="5674823" y="3651493"/>
            <a:ext cx="361401" cy="10154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15" idx="1"/>
            <a:endCxn id="13" idx="3"/>
          </p:cNvCxnSpPr>
          <p:nvPr/>
        </p:nvCxnSpPr>
        <p:spPr>
          <a:xfrm flipH="1" flipV="1">
            <a:off x="5674823" y="3753036"/>
            <a:ext cx="361401" cy="1338617"/>
          </a:xfrm>
          <a:prstGeom prst="straightConnector1">
            <a:avLst/>
          </a:prstGeom>
          <a:ln w="28575">
            <a:solidFill>
              <a:schemeClr val="accent3">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6036224" y="2505835"/>
            <a:ext cx="1392216" cy="22913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i="1" dirty="0" smtClean="0">
                <a:latin typeface="Times New Roman" panose="02020603050405020304" pitchFamily="18" charset="0"/>
                <a:cs typeface="Times New Roman" panose="02020603050405020304" pitchFamily="18" charset="0"/>
              </a:rPr>
              <a:t>p</a:t>
            </a:r>
            <a:r>
              <a:rPr kumimoji="1" lang="ja-JP" altLang="en-US" b="1" i="1" dirty="0" smtClean="0">
                <a:latin typeface="Times New Roman" panose="02020603050405020304" pitchFamily="18" charset="0"/>
                <a:cs typeface="Times New Roman" panose="02020603050405020304" pitchFamily="18" charset="0"/>
              </a:rPr>
              <a:t>（</a:t>
            </a:r>
            <a:r>
              <a:rPr kumimoji="1" lang="en-US" altLang="ja-JP" b="1" i="1" dirty="0" smtClean="0">
                <a:latin typeface="Times New Roman" panose="02020603050405020304" pitchFamily="18" charset="0"/>
                <a:cs typeface="Times New Roman" panose="02020603050405020304" pitchFamily="18" charset="0"/>
              </a:rPr>
              <a:t>C</a:t>
            </a:r>
            <a:r>
              <a:rPr kumimoji="1" lang="en-US" altLang="ja-JP" b="1" i="1" baseline="-25000" dirty="0" smtClean="0">
                <a:latin typeface="Times New Roman" panose="02020603050405020304" pitchFamily="18" charset="0"/>
                <a:cs typeface="Times New Roman" panose="02020603050405020304" pitchFamily="18" charset="0"/>
              </a:rPr>
              <a:t>1</a:t>
            </a:r>
            <a:r>
              <a:rPr kumimoji="1" lang="en-US" altLang="ja-JP" b="1" i="1" dirty="0" smtClean="0">
                <a:latin typeface="Times New Roman" panose="02020603050405020304" pitchFamily="18" charset="0"/>
                <a:cs typeface="Times New Roman" panose="02020603050405020304" pitchFamily="18" charset="0"/>
              </a:rPr>
              <a:t>|R</a:t>
            </a:r>
            <a:r>
              <a:rPr kumimoji="1" lang="ja-JP" altLang="en-US" b="1" i="1" dirty="0" smtClean="0">
                <a:latin typeface="Times New Roman" panose="02020603050405020304" pitchFamily="18" charset="0"/>
                <a:cs typeface="Times New Roman" panose="02020603050405020304" pitchFamily="18" charset="0"/>
              </a:rPr>
              <a:t>）</a:t>
            </a:r>
            <a:endParaRPr kumimoji="1" lang="en-US" altLang="ja-JP" b="1" i="1" dirty="0" smtClean="0">
              <a:latin typeface="Times New Roman" panose="02020603050405020304" pitchFamily="18" charset="0"/>
              <a:cs typeface="Times New Roman" panose="02020603050405020304" pitchFamily="18" charset="0"/>
            </a:endParaRPr>
          </a:p>
          <a:p>
            <a:pPr algn="ctr"/>
            <a:r>
              <a:rPr kumimoji="1" lang="ja-JP" altLang="en-US" b="1" dirty="0" smtClean="0">
                <a:latin typeface="Times New Roman" panose="02020603050405020304" pitchFamily="18" charset="0"/>
                <a:cs typeface="Times New Roman" panose="02020603050405020304" pitchFamily="18" charset="0"/>
              </a:rPr>
              <a:t>≒</a:t>
            </a:r>
            <a:r>
              <a:rPr kumimoji="1" lang="en-US" altLang="ja-JP" b="1" dirty="0" smtClean="0">
                <a:latin typeface="Times New Roman" panose="02020603050405020304" pitchFamily="18" charset="0"/>
                <a:cs typeface="Times New Roman" panose="02020603050405020304" pitchFamily="18" charset="0"/>
              </a:rPr>
              <a:t>0.86</a:t>
            </a:r>
            <a:endParaRPr kumimoji="1" lang="ja-JP" altLang="en-US" b="1" dirty="0">
              <a:latin typeface="Times New Roman" panose="02020603050405020304" pitchFamily="18" charset="0"/>
              <a:cs typeface="Times New Roman" panose="02020603050405020304" pitchFamily="18" charset="0"/>
            </a:endParaRPr>
          </a:p>
        </p:txBody>
      </p:sp>
      <p:sp>
        <p:nvSpPr>
          <p:cNvPr id="15" name="正方形/長方形 14"/>
          <p:cNvSpPr/>
          <p:nvPr/>
        </p:nvSpPr>
        <p:spPr>
          <a:xfrm>
            <a:off x="6036224" y="4797151"/>
            <a:ext cx="1392216" cy="589003"/>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b="1" i="1" dirty="0" smtClean="0">
                <a:latin typeface="Times New Roman" panose="02020603050405020304" pitchFamily="18" charset="0"/>
                <a:cs typeface="Times New Roman" panose="02020603050405020304" pitchFamily="18" charset="0"/>
              </a:rPr>
              <a:t>p</a:t>
            </a:r>
            <a:r>
              <a:rPr kumimoji="1" lang="ja-JP" altLang="en-US" b="1" i="1" dirty="0" smtClean="0">
                <a:latin typeface="Times New Roman" panose="02020603050405020304" pitchFamily="18" charset="0"/>
                <a:cs typeface="Times New Roman" panose="02020603050405020304" pitchFamily="18" charset="0"/>
              </a:rPr>
              <a:t>（</a:t>
            </a:r>
            <a:r>
              <a:rPr kumimoji="1" lang="en-US" altLang="ja-JP" b="1" i="1" dirty="0" smtClean="0">
                <a:latin typeface="Times New Roman" panose="02020603050405020304" pitchFamily="18" charset="0"/>
                <a:cs typeface="Times New Roman" panose="02020603050405020304" pitchFamily="18" charset="0"/>
              </a:rPr>
              <a:t>C</a:t>
            </a:r>
            <a:r>
              <a:rPr kumimoji="1" lang="en-US" altLang="ja-JP" b="1" i="1" baseline="-25000" dirty="0" smtClean="0">
                <a:latin typeface="Times New Roman" panose="02020603050405020304" pitchFamily="18" charset="0"/>
                <a:cs typeface="Times New Roman" panose="02020603050405020304" pitchFamily="18" charset="0"/>
              </a:rPr>
              <a:t>2</a:t>
            </a:r>
            <a:r>
              <a:rPr kumimoji="1" lang="en-US" altLang="ja-JP" b="1" i="1" dirty="0" smtClean="0">
                <a:latin typeface="Times New Roman" panose="02020603050405020304" pitchFamily="18" charset="0"/>
                <a:cs typeface="Times New Roman" panose="02020603050405020304" pitchFamily="18" charset="0"/>
              </a:rPr>
              <a:t>|R</a:t>
            </a:r>
            <a:r>
              <a:rPr kumimoji="1" lang="ja-JP" altLang="en-US" b="1" i="1" dirty="0" smtClean="0">
                <a:latin typeface="Times New Roman" panose="02020603050405020304" pitchFamily="18" charset="0"/>
                <a:cs typeface="Times New Roman" panose="02020603050405020304" pitchFamily="18" charset="0"/>
              </a:rPr>
              <a:t>）</a:t>
            </a:r>
            <a:endParaRPr kumimoji="1" lang="en-US" altLang="ja-JP" b="1" i="1" dirty="0" smtClean="0">
              <a:latin typeface="Times New Roman" panose="02020603050405020304" pitchFamily="18" charset="0"/>
              <a:cs typeface="Times New Roman" panose="02020603050405020304" pitchFamily="18" charset="0"/>
            </a:endParaRPr>
          </a:p>
          <a:p>
            <a:pPr algn="ctr"/>
            <a:r>
              <a:rPr lang="ja-JP" altLang="en-US" b="1" dirty="0" smtClean="0">
                <a:latin typeface="Times New Roman" panose="02020603050405020304" pitchFamily="18" charset="0"/>
                <a:cs typeface="Times New Roman" panose="02020603050405020304" pitchFamily="18" charset="0"/>
              </a:rPr>
              <a:t>≒</a:t>
            </a:r>
            <a:r>
              <a:rPr lang="en-US" altLang="ja-JP" b="1" dirty="0" smtClean="0">
                <a:latin typeface="Times New Roman" panose="02020603050405020304" pitchFamily="18" charset="0"/>
                <a:cs typeface="Times New Roman" panose="02020603050405020304" pitchFamily="18" charset="0"/>
              </a:rPr>
              <a:t>0.14</a:t>
            </a:r>
            <a:endParaRPr kumimoji="1" lang="en-US" altLang="ja-JP" b="1" dirty="0" smtClean="0">
              <a:latin typeface="Times New Roman" panose="02020603050405020304" pitchFamily="18" charset="0"/>
              <a:cs typeface="Times New Roman" panose="02020603050405020304" pitchFamily="18" charset="0"/>
            </a:endParaRPr>
          </a:p>
        </p:txBody>
      </p:sp>
      <p:sp>
        <p:nvSpPr>
          <p:cNvPr id="13" name="正方形/長方形 12"/>
          <p:cNvSpPr/>
          <p:nvPr/>
        </p:nvSpPr>
        <p:spPr>
          <a:xfrm>
            <a:off x="4570639" y="3032956"/>
            <a:ext cx="1104184" cy="1440160"/>
          </a:xfrm>
          <a:prstGeom prst="rect">
            <a:avLst/>
          </a:prstGeo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b="1" dirty="0" smtClean="0">
                <a:latin typeface="Times New Roman" panose="02020603050405020304" pitchFamily="18" charset="0"/>
                <a:cs typeface="Times New Roman" panose="02020603050405020304" pitchFamily="18" charset="0"/>
              </a:rPr>
              <a:t>R</a:t>
            </a:r>
          </a:p>
          <a:p>
            <a:pPr algn="ctr"/>
            <a:r>
              <a:rPr lang="ja-JP" altLang="en-US" b="1" dirty="0" smtClean="0"/>
              <a:t>（結果）</a:t>
            </a:r>
            <a:endParaRPr lang="en-US" altLang="ja-JP" b="1" dirty="0" smtClean="0"/>
          </a:p>
        </p:txBody>
      </p:sp>
      <p:sp>
        <p:nvSpPr>
          <p:cNvPr id="9" name="正方形/長方形 8"/>
          <p:cNvSpPr/>
          <p:nvPr/>
        </p:nvSpPr>
        <p:spPr>
          <a:xfrm>
            <a:off x="2051720" y="2505835"/>
            <a:ext cx="1392216" cy="14401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t>原因（</a:t>
            </a:r>
            <a:r>
              <a:rPr kumimoji="1" lang="en-US" altLang="ja-JP" b="1" dirty="0" smtClean="0">
                <a:latin typeface="Times New Roman" panose="02020603050405020304" pitchFamily="18" charset="0"/>
                <a:cs typeface="Times New Roman" panose="02020603050405020304" pitchFamily="18" charset="0"/>
              </a:rPr>
              <a:t>C</a:t>
            </a:r>
            <a:r>
              <a:rPr kumimoji="1" lang="en-US" altLang="ja-JP" b="1" baseline="-25000" dirty="0" smtClean="0">
                <a:latin typeface="Times New Roman" panose="02020603050405020304" pitchFamily="18" charset="0"/>
                <a:cs typeface="Times New Roman" panose="02020603050405020304" pitchFamily="18" charset="0"/>
              </a:rPr>
              <a:t>1</a:t>
            </a:r>
            <a:r>
              <a:rPr kumimoji="1" lang="ja-JP" altLang="en-US" b="1" dirty="0" smtClean="0"/>
              <a:t>）</a:t>
            </a:r>
            <a:endParaRPr kumimoji="1" lang="en-US" altLang="ja-JP" b="1" dirty="0" smtClean="0"/>
          </a:p>
          <a:p>
            <a:pPr algn="ctr"/>
            <a:r>
              <a:rPr lang="en-US" altLang="ja-JP" b="1" dirty="0" smtClean="0">
                <a:latin typeface="Times New Roman" panose="02020603050405020304" pitchFamily="18" charset="0"/>
                <a:cs typeface="Times New Roman" panose="02020603050405020304" pitchFamily="18" charset="0"/>
              </a:rPr>
              <a:t>0.5</a:t>
            </a:r>
            <a:endParaRPr kumimoji="1" lang="ja-JP" altLang="en-US" b="1" dirty="0">
              <a:latin typeface="Times New Roman" panose="02020603050405020304" pitchFamily="18" charset="0"/>
              <a:cs typeface="Times New Roman" panose="02020603050405020304" pitchFamily="18" charset="0"/>
            </a:endParaRPr>
          </a:p>
        </p:txBody>
      </p:sp>
      <p:sp>
        <p:nvSpPr>
          <p:cNvPr id="10" name="正方形/長方形 9"/>
          <p:cNvSpPr/>
          <p:nvPr/>
        </p:nvSpPr>
        <p:spPr>
          <a:xfrm>
            <a:off x="2051720" y="3945995"/>
            <a:ext cx="1392216" cy="144016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smtClean="0"/>
              <a:t>原因（</a:t>
            </a:r>
            <a:r>
              <a:rPr kumimoji="1" lang="en-US" altLang="ja-JP" b="1" dirty="0" smtClean="0">
                <a:latin typeface="Times New Roman" panose="02020603050405020304" pitchFamily="18" charset="0"/>
                <a:cs typeface="Times New Roman" panose="02020603050405020304" pitchFamily="18" charset="0"/>
              </a:rPr>
              <a:t>C</a:t>
            </a:r>
            <a:r>
              <a:rPr kumimoji="1" lang="en-US" altLang="ja-JP" b="1" baseline="-25000" dirty="0" smtClean="0">
                <a:latin typeface="Times New Roman" panose="02020603050405020304" pitchFamily="18" charset="0"/>
                <a:cs typeface="Times New Roman" panose="02020603050405020304" pitchFamily="18" charset="0"/>
              </a:rPr>
              <a:t>2</a:t>
            </a:r>
            <a:r>
              <a:rPr kumimoji="1" lang="ja-JP" altLang="en-US" b="1" dirty="0" smtClean="0"/>
              <a:t>）</a:t>
            </a:r>
            <a:endParaRPr kumimoji="1" lang="en-US" altLang="ja-JP" b="1" dirty="0" smtClean="0"/>
          </a:p>
          <a:p>
            <a:pPr algn="ctr"/>
            <a:r>
              <a:rPr lang="en-US" altLang="ja-JP" b="1" dirty="0" smtClean="0">
                <a:latin typeface="Times New Roman" panose="02020603050405020304" pitchFamily="18" charset="0"/>
                <a:cs typeface="Times New Roman" panose="02020603050405020304" pitchFamily="18" charset="0"/>
              </a:rPr>
              <a:t>0.5</a:t>
            </a:r>
            <a:endParaRPr kumimoji="1" lang="ja-JP"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61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500"/>
                            </p:stCondLst>
                            <p:childTnLst>
                              <p:par>
                                <p:cTn id="32" presetID="22" presetClass="entr" presetSubtype="2" fill="hold" nodeType="afterEffect">
                                  <p:stCondLst>
                                    <p:cond delay="25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25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
                            </p:stCondLst>
                            <p:childTnLst>
                              <p:par>
                                <p:cTn id="41" presetID="22" presetClass="entr" presetSubtype="2" fill="hold" nodeType="afterEffect">
                                  <p:stCondLst>
                                    <p:cond delay="25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3" grpId="0" animBg="1"/>
      <p:bldP spid="9" grpId="0" animBg="1"/>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履行の強制</a:t>
            </a:r>
            <a:r>
              <a:rPr kumimoji="1" lang="ja-JP" altLang="en-US" sz="2800" dirty="0" smtClean="0"/>
              <a:t>→</a:t>
            </a:r>
            <a:r>
              <a:rPr kumimoji="1" lang="ja-JP" altLang="en-US" sz="2800" dirty="0" smtClean="0">
                <a:hlinkClick r:id="rId2" action="ppaction://hlinksldjump"/>
              </a:rPr>
              <a:t>債権総論</a:t>
            </a:r>
            <a:endParaRPr kumimoji="1" lang="ja-JP" altLang="en-US" sz="2800" dirty="0"/>
          </a:p>
        </p:txBody>
      </p:sp>
      <p:sp>
        <p:nvSpPr>
          <p:cNvPr id="5" name="日付プレースホルダー 4"/>
          <p:cNvSpPr>
            <a:spLocks noGrp="1"/>
          </p:cNvSpPr>
          <p:nvPr>
            <p:ph type="dt" sz="half" idx="10"/>
          </p:nvPr>
        </p:nvSpPr>
        <p:spPr/>
        <p:txBody>
          <a:bodyPr/>
          <a:lstStyle/>
          <a:p>
            <a:fld id="{667F40DE-E298-4087-BBFF-16037A31E23C}"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144</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1823903249"/>
              </p:ext>
            </p:extLst>
          </p:nvPr>
        </p:nvGraphicFramePr>
        <p:xfrm>
          <a:off x="744176" y="1700810"/>
          <a:ext cx="7621670" cy="4104455"/>
        </p:xfrm>
        <a:graphic>
          <a:graphicData uri="http://schemas.openxmlformats.org/drawingml/2006/table">
            <a:tbl>
              <a:tblPr firstRow="1" firstCol="1" bandRow="1">
                <a:tableStyleId>{5C22544A-7EE6-4342-B048-85BDC9FD1C3A}</a:tableStyleId>
              </a:tblPr>
              <a:tblGrid>
                <a:gridCol w="996934"/>
                <a:gridCol w="648072"/>
                <a:gridCol w="720080"/>
                <a:gridCol w="936104"/>
                <a:gridCol w="864096"/>
                <a:gridCol w="1584176"/>
                <a:gridCol w="1872208"/>
              </a:tblGrid>
              <a:tr h="448373">
                <a:tc gridSpan="4">
                  <a:txBody>
                    <a:bodyPr/>
                    <a:lstStyle/>
                    <a:p>
                      <a:pPr algn="ctr">
                        <a:spcAft>
                          <a:spcPts val="0"/>
                        </a:spcAft>
                      </a:pPr>
                      <a:r>
                        <a:rPr lang="ja-JP" altLang="en-US" sz="2000" b="1" kern="100" dirty="0" smtClean="0">
                          <a:solidFill>
                            <a:schemeClr val="tx1"/>
                          </a:solidFill>
                          <a:effectLst/>
                          <a:latin typeface="+mn-ea"/>
                          <a:ea typeface="+mn-ea"/>
                          <a:cs typeface="Times New Roman"/>
                        </a:rPr>
                        <a:t>債務の種類（引渡しの観点）</a:t>
                      </a:r>
                      <a:endParaRPr lang="ja-JP" sz="2000" b="1"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ja-JP" sz="2000" b="1" kern="100" dirty="0">
                          <a:solidFill>
                            <a:schemeClr val="tx1"/>
                          </a:solidFill>
                          <a:effectLst/>
                        </a:rPr>
                        <a:t>民法</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a:spcAft>
                          <a:spcPts val="0"/>
                        </a:spcAft>
                      </a:pPr>
                      <a:r>
                        <a:rPr lang="ja-JP" sz="2000" b="1" kern="100" dirty="0">
                          <a:solidFill>
                            <a:schemeClr val="tx1"/>
                          </a:solidFill>
                          <a:effectLst/>
                        </a:rPr>
                        <a:t>民事執行法</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32637">
                <a:tc rowSpan="4">
                  <a:txBody>
                    <a:bodyPr/>
                    <a:lstStyle/>
                    <a:p>
                      <a:pPr algn="ctr">
                        <a:spcAft>
                          <a:spcPts val="0"/>
                        </a:spcAft>
                      </a:pPr>
                      <a:r>
                        <a:rPr lang="ja-JP" sz="2000" b="1" kern="100" dirty="0">
                          <a:solidFill>
                            <a:schemeClr val="tx1"/>
                          </a:solidFill>
                          <a:effectLst/>
                        </a:rPr>
                        <a:t>作為</a:t>
                      </a:r>
                      <a:r>
                        <a:rPr lang="en-US" sz="2000" b="1" kern="100" dirty="0">
                          <a:solidFill>
                            <a:schemeClr val="tx1"/>
                          </a:solidFill>
                          <a:effectLst/>
                        </a:rPr>
                        <a:t/>
                      </a:r>
                      <a:br>
                        <a:rPr lang="en-US" sz="2000" b="1" kern="100" dirty="0">
                          <a:solidFill>
                            <a:schemeClr val="tx1"/>
                          </a:solidFill>
                          <a:effectLst/>
                        </a:rPr>
                      </a:br>
                      <a:r>
                        <a:rPr lang="ja-JP" sz="2000" b="1" kern="100" dirty="0">
                          <a:solidFill>
                            <a:schemeClr val="tx1"/>
                          </a:solidFill>
                          <a:effectLst/>
                        </a:rPr>
                        <a:t>債務</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3">
                  <a:txBody>
                    <a:bodyPr/>
                    <a:lstStyle/>
                    <a:p>
                      <a:pPr algn="l">
                        <a:spcAft>
                          <a:spcPts val="0"/>
                        </a:spcAft>
                      </a:pPr>
                      <a:r>
                        <a:rPr lang="ja-JP" sz="2000" b="0" kern="100" dirty="0" smtClean="0">
                          <a:effectLst/>
                          <a:latin typeface="+mn-ea"/>
                          <a:ea typeface="+mn-ea"/>
                        </a:rPr>
                        <a:t>引渡</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a:spcAft>
                          <a:spcPts val="0"/>
                        </a:spcAft>
                      </a:pPr>
                      <a:r>
                        <a:rPr lang="ja-JP" sz="2000" b="0" kern="100">
                          <a:effectLst/>
                          <a:latin typeface="+mn-ea"/>
                          <a:ea typeface="+mn-ea"/>
                        </a:rPr>
                        <a:t>金銭債務</a:t>
                      </a:r>
                      <a:endParaRPr lang="ja-JP" sz="2000" b="0" kern="10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l">
                        <a:spcAft>
                          <a:spcPts val="0"/>
                        </a:spcAft>
                      </a:pPr>
                      <a:r>
                        <a:rPr lang="en-US" sz="2000" b="0" kern="100" dirty="0">
                          <a:effectLst/>
                          <a:latin typeface="+mn-ea"/>
                          <a:ea typeface="+mn-ea"/>
                        </a:rPr>
                        <a:t>402</a:t>
                      </a:r>
                      <a:r>
                        <a:rPr lang="ja-JP" sz="2000" b="0" kern="100" dirty="0" smtClean="0">
                          <a:effectLst/>
                          <a:latin typeface="+mn-ea"/>
                          <a:ea typeface="+mn-ea"/>
                        </a:rPr>
                        <a:t>～</a:t>
                      </a:r>
                      <a:r>
                        <a:rPr lang="en-US" altLang="ja-JP" sz="2000" b="0" kern="100" dirty="0" smtClean="0">
                          <a:effectLst/>
                          <a:latin typeface="+mn-ea"/>
                          <a:ea typeface="+mn-ea"/>
                        </a:rPr>
                        <a:t/>
                      </a:r>
                      <a:br>
                        <a:rPr lang="en-US" altLang="ja-JP" sz="2000" b="0" kern="100" dirty="0" smtClean="0">
                          <a:effectLst/>
                          <a:latin typeface="+mn-ea"/>
                          <a:ea typeface="+mn-ea"/>
                        </a:rPr>
                      </a:br>
                      <a:r>
                        <a:rPr lang="en-US" sz="2000" b="0" kern="100" dirty="0" smtClean="0">
                          <a:effectLst/>
                          <a:latin typeface="+mn-ea"/>
                          <a:ea typeface="+mn-ea"/>
                        </a:rPr>
                        <a:t>405</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a:spcAft>
                          <a:spcPts val="0"/>
                        </a:spcAft>
                      </a:pPr>
                      <a:r>
                        <a:rPr lang="en-US" sz="2000" b="0" kern="100" dirty="0">
                          <a:effectLst/>
                          <a:latin typeface="+mn-ea"/>
                          <a:ea typeface="+mn-ea"/>
                        </a:rPr>
                        <a:t>414</a:t>
                      </a:r>
                      <a:r>
                        <a:rPr lang="ja-JP" sz="2000" b="0" kern="100" dirty="0">
                          <a:effectLst/>
                          <a:latin typeface="+mn-ea"/>
                          <a:ea typeface="+mn-ea"/>
                        </a:rPr>
                        <a:t>条</a:t>
                      </a:r>
                      <a:r>
                        <a:rPr lang="en-US" sz="2000" b="0" kern="100" dirty="0">
                          <a:effectLst/>
                          <a:latin typeface="+mn-ea"/>
                          <a:ea typeface="+mn-ea"/>
                        </a:rPr>
                        <a:t>1</a:t>
                      </a:r>
                      <a:r>
                        <a:rPr lang="ja-JP" sz="2000" b="0" kern="100" dirty="0">
                          <a:effectLst/>
                          <a:latin typeface="+mn-ea"/>
                          <a:ea typeface="+mn-ea"/>
                        </a:rPr>
                        <a:t>項</a:t>
                      </a:r>
                    </a:p>
                    <a:p>
                      <a:pPr algn="l">
                        <a:spcAft>
                          <a:spcPts val="0"/>
                        </a:spcAft>
                      </a:pPr>
                      <a:r>
                        <a:rPr lang="ja-JP" sz="2000" b="0" kern="100" dirty="0">
                          <a:effectLst/>
                          <a:latin typeface="+mn-ea"/>
                          <a:ea typeface="+mn-ea"/>
                        </a:rPr>
                        <a:t>（直接強制）</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43</a:t>
                      </a:r>
                      <a:r>
                        <a:rPr lang="ja-JP" sz="2000" b="0" kern="100" dirty="0" smtClean="0">
                          <a:effectLst/>
                          <a:latin typeface="+mn-ea"/>
                          <a:ea typeface="+mn-ea"/>
                        </a:rPr>
                        <a:t>～</a:t>
                      </a:r>
                      <a:r>
                        <a:rPr lang="en-US" sz="2000" b="0" kern="100" dirty="0" smtClean="0">
                          <a:effectLst/>
                          <a:latin typeface="+mn-ea"/>
                          <a:ea typeface="+mn-ea"/>
                        </a:rPr>
                        <a:t>167</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8303">
                <a:tc vMerge="1">
                  <a:txBody>
                    <a:bodyPr/>
                    <a:lstStyle/>
                    <a:p>
                      <a:endParaRPr kumimoji="1" lang="ja-JP" altLang="en-US"/>
                    </a:p>
                  </a:txBody>
                  <a:tcPr/>
                </a:tc>
                <a:tc vMerge="1">
                  <a:txBody>
                    <a:bodyPr/>
                    <a:lstStyle/>
                    <a:p>
                      <a:endParaRPr kumimoji="1" lang="ja-JP" altLang="en-US"/>
                    </a:p>
                  </a:txBody>
                  <a:tcPr/>
                </a:tc>
                <a:tc rowSpan="2">
                  <a:txBody>
                    <a:bodyPr/>
                    <a:lstStyle/>
                    <a:p>
                      <a:pPr algn="l">
                        <a:spcAft>
                          <a:spcPts val="0"/>
                        </a:spcAft>
                      </a:pPr>
                      <a:r>
                        <a:rPr lang="ja-JP" sz="2000" b="0" kern="100" dirty="0">
                          <a:effectLst/>
                          <a:latin typeface="+mn-ea"/>
                          <a:ea typeface="+mn-ea"/>
                        </a:rPr>
                        <a:t>物の引渡債務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ja-JP" sz="2000" b="0" kern="100" dirty="0">
                          <a:effectLst/>
                          <a:latin typeface="+mn-ea"/>
                          <a:ea typeface="+mn-ea"/>
                        </a:rPr>
                        <a:t>種類物</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401</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rowSpan="2">
                  <a:txBody>
                    <a:bodyPr/>
                    <a:lstStyle/>
                    <a:p>
                      <a:pPr algn="l">
                        <a:spcAft>
                          <a:spcPts val="0"/>
                        </a:spcAft>
                      </a:pPr>
                      <a:r>
                        <a:rPr lang="en-US" sz="2000" b="0" kern="100" dirty="0">
                          <a:effectLst/>
                          <a:latin typeface="+mn-ea"/>
                          <a:ea typeface="+mn-ea"/>
                        </a:rPr>
                        <a:t>168</a:t>
                      </a:r>
                      <a:r>
                        <a:rPr lang="ja-JP" sz="2000" b="0" kern="100" dirty="0" smtClean="0">
                          <a:effectLst/>
                          <a:latin typeface="+mn-ea"/>
                          <a:ea typeface="+mn-ea"/>
                        </a:rPr>
                        <a:t>～</a:t>
                      </a:r>
                      <a:r>
                        <a:rPr lang="en-US" sz="2000" b="0" kern="100" dirty="0" smtClean="0">
                          <a:effectLst/>
                          <a:latin typeface="+mn-ea"/>
                          <a:ea typeface="+mn-ea"/>
                        </a:rPr>
                        <a:t>170</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065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2000" b="0" kern="100" dirty="0">
                          <a:effectLst/>
                          <a:latin typeface="+mn-ea"/>
                          <a:ea typeface="+mn-ea"/>
                        </a:rPr>
                        <a:t>特定物</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400</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r>
              <a:tr h="891820">
                <a:tc vMerge="1">
                  <a:txBody>
                    <a:bodyPr/>
                    <a:lstStyle/>
                    <a:p>
                      <a:endParaRPr kumimoji="1" lang="ja-JP" altLang="en-US"/>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2000" b="0" kern="100" dirty="0" smtClean="0">
                          <a:effectLst/>
                          <a:latin typeface="+mn-ea"/>
                          <a:ea typeface="+mn-ea"/>
                        </a:rPr>
                        <a:t>引渡</a:t>
                      </a:r>
                      <a:r>
                        <a:rPr lang="ja-JP" altLang="en-US" sz="2000" b="0" kern="100" dirty="0" smtClean="0">
                          <a:effectLst/>
                          <a:latin typeface="+mn-ea"/>
                          <a:ea typeface="+mn-ea"/>
                        </a:rPr>
                        <a:t>債務</a:t>
                      </a:r>
                      <a:r>
                        <a:rPr lang="ja-JP" altLang="ja-JP" sz="2000" b="0" kern="100" dirty="0" smtClean="0">
                          <a:effectLst/>
                          <a:latin typeface="+mn-ea"/>
                          <a:ea typeface="+mn-ea"/>
                        </a:rPr>
                        <a:t>以外</a:t>
                      </a:r>
                      <a:r>
                        <a:rPr lang="ja-JP" altLang="en-US" sz="2000" b="0" kern="100" dirty="0" smtClean="0">
                          <a:effectLst/>
                          <a:latin typeface="+mn-ea"/>
                          <a:ea typeface="+mn-ea"/>
                        </a:rPr>
                        <a:t>の</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作為</a:t>
                      </a:r>
                      <a:r>
                        <a:rPr lang="ja-JP" altLang="en-US" sz="2000" b="0" kern="100" dirty="0" smtClean="0">
                          <a:effectLst/>
                          <a:latin typeface="+mn-ea"/>
                          <a:ea typeface="+mn-ea"/>
                        </a:rPr>
                        <a:t>（なす）</a:t>
                      </a: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algn="l">
                        <a:spcAft>
                          <a:spcPts val="0"/>
                        </a:spcAft>
                      </a:pPr>
                      <a:r>
                        <a:rPr lang="en-US" sz="2000" b="0" kern="100" dirty="0">
                          <a:effectLst/>
                          <a:latin typeface="+mn-ea"/>
                          <a:ea typeface="+mn-ea"/>
                        </a:rPr>
                        <a:t>623</a:t>
                      </a:r>
                      <a:r>
                        <a:rPr lang="ja-JP" sz="2000" b="0" kern="100" dirty="0" smtClean="0">
                          <a:effectLst/>
                          <a:latin typeface="+mn-ea"/>
                          <a:ea typeface="+mn-ea"/>
                        </a:rPr>
                        <a:t>～</a:t>
                      </a:r>
                      <a:r>
                        <a:rPr lang="en-US" altLang="ja-JP" sz="2000" b="0" kern="100" dirty="0" smtClean="0">
                          <a:effectLst/>
                          <a:latin typeface="+mn-ea"/>
                          <a:ea typeface="+mn-ea"/>
                        </a:rPr>
                        <a:t/>
                      </a:r>
                      <a:br>
                        <a:rPr lang="en-US" altLang="ja-JP" sz="2000" b="0" kern="100" dirty="0" smtClean="0">
                          <a:effectLst/>
                          <a:latin typeface="+mn-ea"/>
                          <a:ea typeface="+mn-ea"/>
                        </a:rPr>
                      </a:br>
                      <a:r>
                        <a:rPr lang="en-US" sz="2000" b="0" kern="100" dirty="0" smtClean="0">
                          <a:effectLst/>
                          <a:latin typeface="+mn-ea"/>
                          <a:ea typeface="+mn-ea"/>
                        </a:rPr>
                        <a:t>666</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414</a:t>
                      </a:r>
                      <a:r>
                        <a:rPr lang="ja-JP" sz="2000" b="0" kern="100" dirty="0">
                          <a:effectLst/>
                          <a:latin typeface="+mn-ea"/>
                          <a:ea typeface="+mn-ea"/>
                        </a:rPr>
                        <a:t>条</a:t>
                      </a:r>
                      <a:r>
                        <a:rPr lang="en-US" sz="2000" b="0" kern="100" dirty="0">
                          <a:effectLst/>
                          <a:latin typeface="+mn-ea"/>
                          <a:ea typeface="+mn-ea"/>
                        </a:rPr>
                        <a:t>2</a:t>
                      </a:r>
                      <a:r>
                        <a:rPr lang="ja-JP" sz="2000" b="0" kern="100" dirty="0">
                          <a:effectLst/>
                          <a:latin typeface="+mn-ea"/>
                          <a:ea typeface="+mn-ea"/>
                        </a:rPr>
                        <a:t>項</a:t>
                      </a:r>
                      <a:r>
                        <a:rPr lang="en-US" sz="2000" b="0" kern="100" dirty="0">
                          <a:effectLst/>
                          <a:latin typeface="+mn-ea"/>
                          <a:ea typeface="+mn-ea"/>
                        </a:rPr>
                        <a:t/>
                      </a:r>
                      <a:br>
                        <a:rPr lang="en-US" sz="2000" b="0" kern="100" dirty="0">
                          <a:effectLst/>
                          <a:latin typeface="+mn-ea"/>
                          <a:ea typeface="+mn-ea"/>
                        </a:rPr>
                      </a:br>
                      <a:r>
                        <a:rPr lang="ja-JP" sz="2000" b="0" kern="100" dirty="0">
                          <a:effectLst/>
                          <a:latin typeface="+mn-ea"/>
                          <a:ea typeface="+mn-ea"/>
                        </a:rPr>
                        <a:t>（代替執行）</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spcAft>
                          <a:spcPts val="0"/>
                        </a:spcAft>
                      </a:pPr>
                      <a:r>
                        <a:rPr lang="en-US" sz="2000" b="0" kern="100" dirty="0">
                          <a:effectLst/>
                          <a:latin typeface="+mn-ea"/>
                          <a:ea typeface="+mn-ea"/>
                        </a:rPr>
                        <a:t>171</a:t>
                      </a:r>
                      <a:r>
                        <a:rPr lang="ja-JP" sz="2000" b="0" kern="100" dirty="0">
                          <a:effectLst/>
                          <a:latin typeface="+mn-ea"/>
                          <a:ea typeface="+mn-ea"/>
                        </a:rPr>
                        <a:t>条（代替執行の</a:t>
                      </a:r>
                      <a:r>
                        <a:rPr lang="ja-JP" sz="2000" b="0" kern="100" dirty="0" smtClean="0">
                          <a:effectLst/>
                          <a:latin typeface="+mn-ea"/>
                          <a:ea typeface="+mn-ea"/>
                        </a:rPr>
                        <a:t>手続）</a:t>
                      </a:r>
                      <a:r>
                        <a:rPr lang="en-US" sz="2000" b="0" kern="100" dirty="0">
                          <a:effectLst/>
                          <a:latin typeface="+mn-ea"/>
                          <a:ea typeface="+mn-ea"/>
                        </a:rPr>
                        <a:t/>
                      </a:r>
                      <a:br>
                        <a:rPr lang="en-US" sz="2000" b="0" kern="100" dirty="0">
                          <a:effectLst/>
                          <a:latin typeface="+mn-ea"/>
                          <a:ea typeface="+mn-ea"/>
                        </a:rPr>
                      </a:br>
                      <a:r>
                        <a:rPr lang="en-US" sz="2000" b="0" kern="100" dirty="0">
                          <a:effectLst/>
                          <a:latin typeface="+mn-ea"/>
                          <a:ea typeface="+mn-ea"/>
                        </a:rPr>
                        <a:t>172</a:t>
                      </a:r>
                      <a:r>
                        <a:rPr lang="ja-JP" sz="2000" b="0" kern="100" dirty="0">
                          <a:effectLst/>
                          <a:latin typeface="+mn-ea"/>
                          <a:ea typeface="+mn-ea"/>
                        </a:rPr>
                        <a:t>条，</a:t>
                      </a:r>
                      <a:r>
                        <a:rPr lang="en-US" sz="2000" b="0" kern="100" dirty="0">
                          <a:effectLst/>
                          <a:latin typeface="+mn-ea"/>
                          <a:ea typeface="+mn-ea"/>
                        </a:rPr>
                        <a:t>173</a:t>
                      </a:r>
                      <a:r>
                        <a:rPr lang="ja-JP" sz="2000" b="0" kern="100" dirty="0">
                          <a:effectLst/>
                          <a:latin typeface="+mn-ea"/>
                          <a:ea typeface="+mn-ea"/>
                        </a:rPr>
                        <a:t>条（間接強制）</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82670">
                <a:tc>
                  <a:txBody>
                    <a:bodyPr/>
                    <a:lstStyle/>
                    <a:p>
                      <a:pPr algn="ctr">
                        <a:spcAft>
                          <a:spcPts val="0"/>
                        </a:spcAft>
                      </a:pPr>
                      <a:r>
                        <a:rPr lang="ja-JP" sz="2000" b="1" kern="100" dirty="0">
                          <a:solidFill>
                            <a:schemeClr val="tx1"/>
                          </a:solidFill>
                          <a:effectLst/>
                        </a:rPr>
                        <a:t>不作為</a:t>
                      </a:r>
                      <a:r>
                        <a:rPr lang="en-US" sz="2000" b="1" kern="100" dirty="0">
                          <a:solidFill>
                            <a:schemeClr val="tx1"/>
                          </a:solidFill>
                          <a:effectLst/>
                        </a:rPr>
                        <a:t/>
                      </a:r>
                      <a:br>
                        <a:rPr lang="en-US" sz="2000" b="1" kern="100" dirty="0">
                          <a:solidFill>
                            <a:schemeClr val="tx1"/>
                          </a:solidFill>
                          <a:effectLst/>
                        </a:rPr>
                      </a:br>
                      <a:r>
                        <a:rPr lang="ja-JP" sz="2000" b="1" kern="100" dirty="0">
                          <a:solidFill>
                            <a:schemeClr val="tx1"/>
                          </a:solidFill>
                          <a:effectLst/>
                        </a:rPr>
                        <a:t>債務</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4">
                  <a:txBody>
                    <a:bodyPr/>
                    <a:lstStyle/>
                    <a:p>
                      <a:pPr algn="l">
                        <a:spcAft>
                          <a:spcPts val="0"/>
                        </a:spcAft>
                      </a:pPr>
                      <a:r>
                        <a:rPr lang="ja-JP" sz="2000" b="0" kern="100" dirty="0">
                          <a:effectLst/>
                          <a:latin typeface="+mn-ea"/>
                          <a:ea typeface="+mn-ea"/>
                        </a:rPr>
                        <a:t>騒音を出さない</a:t>
                      </a:r>
                      <a:r>
                        <a:rPr lang="ja-JP" sz="2000" b="0" kern="100" dirty="0" smtClean="0">
                          <a:effectLst/>
                          <a:latin typeface="+mn-ea"/>
                          <a:ea typeface="+mn-ea"/>
                        </a:rPr>
                        <a:t>，住居</a:t>
                      </a:r>
                      <a:r>
                        <a:rPr lang="ja-JP" sz="2000" b="0" kern="100" dirty="0">
                          <a:effectLst/>
                          <a:latin typeface="+mn-ea"/>
                          <a:ea typeface="+mn-ea"/>
                        </a:rPr>
                        <a:t>に侵入しない</a:t>
                      </a:r>
                      <a:r>
                        <a:rPr lang="ja-JP" sz="2000" b="0" kern="100" dirty="0" smtClean="0">
                          <a:effectLst/>
                          <a:latin typeface="+mn-ea"/>
                          <a:ea typeface="+mn-ea"/>
                        </a:rPr>
                        <a:t>，競業</a:t>
                      </a:r>
                      <a:r>
                        <a:rPr lang="ja-JP" sz="2000" b="0" kern="100" dirty="0">
                          <a:effectLst/>
                          <a:latin typeface="+mn-ea"/>
                          <a:ea typeface="+mn-ea"/>
                        </a:rPr>
                        <a:t>しない等</a:t>
                      </a:r>
                      <a:r>
                        <a:rPr lang="ja-JP" sz="2000" b="0" kern="100" dirty="0" smtClean="0">
                          <a:effectLst/>
                          <a:latin typeface="+mn-ea"/>
                          <a:ea typeface="+mn-ea"/>
                        </a:rPr>
                        <a:t>の</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a:spcAft>
                          <a:spcPts val="0"/>
                        </a:spcAft>
                      </a:pPr>
                      <a:r>
                        <a:rPr lang="en-US" sz="2000" b="0" kern="100" dirty="0">
                          <a:effectLst/>
                          <a:latin typeface="+mn-ea"/>
                          <a:ea typeface="+mn-ea"/>
                        </a:rPr>
                        <a:t>414</a:t>
                      </a:r>
                      <a:r>
                        <a:rPr lang="ja-JP" sz="2000" b="0" kern="100" dirty="0">
                          <a:effectLst/>
                          <a:latin typeface="+mn-ea"/>
                          <a:ea typeface="+mn-ea"/>
                        </a:rPr>
                        <a:t>条</a:t>
                      </a:r>
                      <a:r>
                        <a:rPr lang="en-US" sz="2000" b="0" kern="100" dirty="0">
                          <a:effectLst/>
                          <a:latin typeface="+mn-ea"/>
                          <a:ea typeface="+mn-ea"/>
                        </a:rPr>
                        <a:t>3</a:t>
                      </a:r>
                      <a:r>
                        <a:rPr lang="ja-JP" sz="2000" b="0" kern="100" dirty="0">
                          <a:effectLst/>
                          <a:latin typeface="+mn-ea"/>
                          <a:ea typeface="+mn-ea"/>
                        </a:rPr>
                        <a:t>項</a:t>
                      </a:r>
                      <a:r>
                        <a:rPr lang="en-US" sz="2000" b="0" kern="100" dirty="0">
                          <a:effectLst/>
                          <a:latin typeface="+mn-ea"/>
                          <a:ea typeface="+mn-ea"/>
                        </a:rPr>
                        <a:t/>
                      </a:r>
                      <a:br>
                        <a:rPr lang="en-US" sz="2000" b="0" kern="100" dirty="0">
                          <a:effectLst/>
                          <a:latin typeface="+mn-ea"/>
                          <a:ea typeface="+mn-ea"/>
                        </a:rPr>
                      </a:br>
                      <a:r>
                        <a:rPr lang="ja-JP" sz="2000" b="0" kern="100" dirty="0">
                          <a:effectLst/>
                          <a:latin typeface="+mn-ea"/>
                          <a:ea typeface="+mn-ea"/>
                        </a:rPr>
                        <a:t>（差止め</a:t>
                      </a:r>
                      <a:r>
                        <a:rPr lang="ja-JP" sz="2000" b="0" kern="100" dirty="0" smtClean="0">
                          <a:effectLst/>
                          <a:latin typeface="+mn-ea"/>
                          <a:ea typeface="+mn-ea"/>
                        </a:rPr>
                        <a:t>を</a:t>
                      </a:r>
                      <a:r>
                        <a:rPr lang="en-US" altLang="ja-JP" sz="2000" b="0" kern="100" dirty="0" smtClean="0">
                          <a:effectLst/>
                          <a:latin typeface="+mn-ea"/>
                          <a:ea typeface="+mn-ea"/>
                        </a:rPr>
                        <a:t/>
                      </a:r>
                      <a:br>
                        <a:rPr lang="en-US" altLang="ja-JP" sz="2000" b="0" kern="100" dirty="0" smtClean="0">
                          <a:effectLst/>
                          <a:latin typeface="+mn-ea"/>
                          <a:ea typeface="+mn-ea"/>
                        </a:rPr>
                      </a:br>
                      <a:r>
                        <a:rPr lang="ja-JP" altLang="en-US" sz="2000" b="0" kern="100" dirty="0" smtClean="0">
                          <a:effectLst/>
                          <a:latin typeface="+mn-ea"/>
                          <a:ea typeface="+mn-ea"/>
                        </a:rPr>
                        <a:t>　</a:t>
                      </a:r>
                      <a:r>
                        <a:rPr lang="ja-JP" sz="2000" b="0" kern="100" dirty="0" smtClean="0">
                          <a:effectLst/>
                          <a:latin typeface="+mn-ea"/>
                          <a:ea typeface="+mn-ea"/>
                        </a:rPr>
                        <a:t>含む</a:t>
                      </a:r>
                      <a:r>
                        <a:rPr lang="ja-JP" sz="2000" b="0" kern="100" dirty="0">
                          <a:effectLst/>
                          <a:latin typeface="+mn-ea"/>
                          <a:ea typeface="+mn-ea"/>
                        </a:rPr>
                        <a:t>）</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11679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履行の強制</a:t>
            </a:r>
            <a:r>
              <a:rPr kumimoji="1" lang="ja-JP" altLang="en-US" sz="2800" dirty="0" smtClean="0"/>
              <a:t>→</a:t>
            </a:r>
            <a:r>
              <a:rPr kumimoji="1" lang="ja-JP" altLang="en-US" sz="2800" dirty="0" smtClean="0">
                <a:hlinkClick r:id="rId2" action="ppaction://hlinksldjump"/>
              </a:rPr>
              <a:t>債権総論</a:t>
            </a:r>
            <a:endParaRPr kumimoji="1" lang="ja-JP" altLang="en-US" sz="2800" dirty="0"/>
          </a:p>
        </p:txBody>
      </p:sp>
      <p:sp>
        <p:nvSpPr>
          <p:cNvPr id="5" name="日付プレースホルダー 4"/>
          <p:cNvSpPr>
            <a:spLocks noGrp="1"/>
          </p:cNvSpPr>
          <p:nvPr>
            <p:ph type="dt" sz="half" idx="10"/>
          </p:nvPr>
        </p:nvSpPr>
        <p:spPr/>
        <p:txBody>
          <a:bodyPr/>
          <a:lstStyle/>
          <a:p>
            <a:fld id="{C1EF14A8-B827-4220-98E9-A1B783FD4EBB}"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145</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4247566455"/>
              </p:ext>
            </p:extLst>
          </p:nvPr>
        </p:nvGraphicFramePr>
        <p:xfrm>
          <a:off x="744176" y="1700810"/>
          <a:ext cx="7621670" cy="4104455"/>
        </p:xfrm>
        <a:graphic>
          <a:graphicData uri="http://schemas.openxmlformats.org/drawingml/2006/table">
            <a:tbl>
              <a:tblPr firstRow="1" firstCol="1" bandRow="1">
                <a:tableStyleId>{5C22544A-7EE6-4342-B048-85BDC9FD1C3A}</a:tableStyleId>
              </a:tblPr>
              <a:tblGrid>
                <a:gridCol w="996934"/>
                <a:gridCol w="648072"/>
                <a:gridCol w="720080"/>
                <a:gridCol w="936104"/>
                <a:gridCol w="864096"/>
                <a:gridCol w="1584176"/>
                <a:gridCol w="1872208"/>
              </a:tblGrid>
              <a:tr h="448373">
                <a:tc gridSpan="4">
                  <a:txBody>
                    <a:bodyPr/>
                    <a:lstStyle/>
                    <a:p>
                      <a:pPr algn="ctr">
                        <a:spcAft>
                          <a:spcPts val="0"/>
                        </a:spcAft>
                      </a:pPr>
                      <a:r>
                        <a:rPr lang="ja-JP" altLang="en-US" sz="2000" b="1" kern="100" dirty="0" smtClean="0">
                          <a:solidFill>
                            <a:schemeClr val="tx1"/>
                          </a:solidFill>
                          <a:effectLst/>
                          <a:latin typeface="+mn-ea"/>
                          <a:ea typeface="+mn-ea"/>
                          <a:cs typeface="Times New Roman"/>
                        </a:rPr>
                        <a:t>債務の種類（引渡しの観点）</a:t>
                      </a:r>
                      <a:endParaRPr lang="ja-JP" sz="2000" b="1"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ja-JP" sz="2000" b="1" kern="100" dirty="0">
                          <a:solidFill>
                            <a:schemeClr val="tx1"/>
                          </a:solidFill>
                          <a:effectLst/>
                        </a:rPr>
                        <a:t>民法</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a:spcAft>
                          <a:spcPts val="0"/>
                        </a:spcAft>
                      </a:pPr>
                      <a:r>
                        <a:rPr lang="ja-JP" sz="2000" b="1" kern="100" dirty="0">
                          <a:solidFill>
                            <a:schemeClr val="tx1"/>
                          </a:solidFill>
                          <a:effectLst/>
                        </a:rPr>
                        <a:t>民事執行法</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32637">
                <a:tc rowSpan="4">
                  <a:txBody>
                    <a:bodyPr/>
                    <a:lstStyle/>
                    <a:p>
                      <a:pPr algn="ctr">
                        <a:spcAft>
                          <a:spcPts val="0"/>
                        </a:spcAft>
                      </a:pPr>
                      <a:r>
                        <a:rPr lang="ja-JP" sz="2000" b="1" kern="100" dirty="0">
                          <a:solidFill>
                            <a:schemeClr val="tx1"/>
                          </a:solidFill>
                          <a:effectLst/>
                        </a:rPr>
                        <a:t>作為</a:t>
                      </a:r>
                      <a:r>
                        <a:rPr lang="en-US" sz="2000" b="1" kern="100" dirty="0">
                          <a:solidFill>
                            <a:schemeClr val="tx1"/>
                          </a:solidFill>
                          <a:effectLst/>
                        </a:rPr>
                        <a:t/>
                      </a:r>
                      <a:br>
                        <a:rPr lang="en-US" sz="2000" b="1" kern="100" dirty="0">
                          <a:solidFill>
                            <a:schemeClr val="tx1"/>
                          </a:solidFill>
                          <a:effectLst/>
                        </a:rPr>
                      </a:br>
                      <a:r>
                        <a:rPr lang="ja-JP" sz="2000" b="1" kern="100" dirty="0">
                          <a:solidFill>
                            <a:schemeClr val="tx1"/>
                          </a:solidFill>
                          <a:effectLst/>
                        </a:rPr>
                        <a:t>債務</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3">
                  <a:txBody>
                    <a:bodyPr/>
                    <a:lstStyle/>
                    <a:p>
                      <a:pPr algn="l">
                        <a:spcAft>
                          <a:spcPts val="0"/>
                        </a:spcAft>
                      </a:pPr>
                      <a:r>
                        <a:rPr lang="ja-JP" sz="2000" b="0" kern="100" dirty="0" smtClean="0">
                          <a:effectLst/>
                          <a:latin typeface="+mn-ea"/>
                          <a:ea typeface="+mn-ea"/>
                        </a:rPr>
                        <a:t>引渡</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a:spcAft>
                          <a:spcPts val="0"/>
                        </a:spcAft>
                      </a:pPr>
                      <a:r>
                        <a:rPr lang="ja-JP" sz="2000" b="0" kern="100">
                          <a:effectLst/>
                          <a:latin typeface="+mn-ea"/>
                          <a:ea typeface="+mn-ea"/>
                        </a:rPr>
                        <a:t>金銭債務</a:t>
                      </a:r>
                      <a:endParaRPr lang="ja-JP" sz="2000" b="0" kern="10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l">
                        <a:spcAft>
                          <a:spcPts val="0"/>
                        </a:spcAft>
                      </a:pPr>
                      <a:r>
                        <a:rPr lang="en-US" sz="2000" b="0" kern="100" dirty="0">
                          <a:effectLst/>
                          <a:latin typeface="+mn-ea"/>
                          <a:ea typeface="+mn-ea"/>
                        </a:rPr>
                        <a:t>402</a:t>
                      </a:r>
                      <a:r>
                        <a:rPr lang="ja-JP" sz="2000" b="0" kern="100" dirty="0" smtClean="0">
                          <a:effectLst/>
                          <a:latin typeface="+mn-ea"/>
                          <a:ea typeface="+mn-ea"/>
                        </a:rPr>
                        <a:t>～</a:t>
                      </a:r>
                      <a:r>
                        <a:rPr lang="en-US" altLang="ja-JP" sz="2000" b="0" kern="100" dirty="0" smtClean="0">
                          <a:effectLst/>
                          <a:latin typeface="+mn-ea"/>
                          <a:ea typeface="+mn-ea"/>
                        </a:rPr>
                        <a:t/>
                      </a:r>
                      <a:br>
                        <a:rPr lang="en-US" altLang="ja-JP" sz="2000" b="0" kern="100" dirty="0" smtClean="0">
                          <a:effectLst/>
                          <a:latin typeface="+mn-ea"/>
                          <a:ea typeface="+mn-ea"/>
                        </a:rPr>
                      </a:br>
                      <a:r>
                        <a:rPr lang="en-US" sz="2000" b="0" kern="100" dirty="0" smtClean="0">
                          <a:effectLst/>
                          <a:latin typeface="+mn-ea"/>
                          <a:ea typeface="+mn-ea"/>
                        </a:rPr>
                        <a:t>405</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a:spcAft>
                          <a:spcPts val="0"/>
                        </a:spcAft>
                      </a:pP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43</a:t>
                      </a:r>
                      <a:r>
                        <a:rPr lang="ja-JP" sz="2000" b="0" kern="100" dirty="0" smtClean="0">
                          <a:effectLst/>
                          <a:latin typeface="+mn-ea"/>
                          <a:ea typeface="+mn-ea"/>
                        </a:rPr>
                        <a:t>～</a:t>
                      </a:r>
                      <a:r>
                        <a:rPr lang="en-US" sz="2000" b="0" kern="100" dirty="0" smtClean="0">
                          <a:effectLst/>
                          <a:latin typeface="+mn-ea"/>
                          <a:ea typeface="+mn-ea"/>
                        </a:rPr>
                        <a:t>167</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8303">
                <a:tc vMerge="1">
                  <a:txBody>
                    <a:bodyPr/>
                    <a:lstStyle/>
                    <a:p>
                      <a:endParaRPr kumimoji="1" lang="ja-JP" altLang="en-US"/>
                    </a:p>
                  </a:txBody>
                  <a:tcPr/>
                </a:tc>
                <a:tc vMerge="1">
                  <a:txBody>
                    <a:bodyPr/>
                    <a:lstStyle/>
                    <a:p>
                      <a:endParaRPr kumimoji="1" lang="ja-JP" altLang="en-US"/>
                    </a:p>
                  </a:txBody>
                  <a:tcPr/>
                </a:tc>
                <a:tc rowSpan="2">
                  <a:txBody>
                    <a:bodyPr/>
                    <a:lstStyle/>
                    <a:p>
                      <a:pPr algn="l">
                        <a:spcAft>
                          <a:spcPts val="0"/>
                        </a:spcAft>
                      </a:pPr>
                      <a:r>
                        <a:rPr lang="ja-JP" sz="2000" b="0" kern="100" dirty="0">
                          <a:effectLst/>
                          <a:latin typeface="+mn-ea"/>
                          <a:ea typeface="+mn-ea"/>
                        </a:rPr>
                        <a:t>物の引渡債務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ja-JP" sz="2000" b="0" kern="100" dirty="0">
                          <a:effectLst/>
                          <a:latin typeface="+mn-ea"/>
                          <a:ea typeface="+mn-ea"/>
                        </a:rPr>
                        <a:t>種類物</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401</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rowSpan="2">
                  <a:txBody>
                    <a:bodyPr/>
                    <a:lstStyle/>
                    <a:p>
                      <a:pPr algn="l">
                        <a:spcAft>
                          <a:spcPts val="0"/>
                        </a:spcAft>
                      </a:pPr>
                      <a:r>
                        <a:rPr lang="en-US" sz="2000" b="0" kern="100" dirty="0">
                          <a:effectLst/>
                          <a:latin typeface="+mn-ea"/>
                          <a:ea typeface="+mn-ea"/>
                        </a:rPr>
                        <a:t>168</a:t>
                      </a:r>
                      <a:r>
                        <a:rPr lang="ja-JP" sz="2000" b="0" kern="100" dirty="0" smtClean="0">
                          <a:effectLst/>
                          <a:latin typeface="+mn-ea"/>
                          <a:ea typeface="+mn-ea"/>
                        </a:rPr>
                        <a:t>～</a:t>
                      </a:r>
                      <a:r>
                        <a:rPr lang="en-US" sz="2000" b="0" kern="100" dirty="0" smtClean="0">
                          <a:effectLst/>
                          <a:latin typeface="+mn-ea"/>
                          <a:ea typeface="+mn-ea"/>
                        </a:rPr>
                        <a:t>170</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065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2000" b="0" kern="100" dirty="0">
                          <a:effectLst/>
                          <a:latin typeface="+mn-ea"/>
                          <a:ea typeface="+mn-ea"/>
                        </a:rPr>
                        <a:t>特定物</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400</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r>
              <a:tr h="891820">
                <a:tc vMerge="1">
                  <a:txBody>
                    <a:bodyPr/>
                    <a:lstStyle/>
                    <a:p>
                      <a:endParaRPr kumimoji="1" lang="ja-JP" altLang="en-US"/>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2000" b="0" kern="100" dirty="0" smtClean="0">
                          <a:effectLst/>
                          <a:latin typeface="+mn-ea"/>
                          <a:ea typeface="+mn-ea"/>
                        </a:rPr>
                        <a:t>引渡</a:t>
                      </a:r>
                      <a:r>
                        <a:rPr lang="ja-JP" altLang="en-US" sz="2000" b="0" kern="100" dirty="0" smtClean="0">
                          <a:effectLst/>
                          <a:latin typeface="+mn-ea"/>
                          <a:ea typeface="+mn-ea"/>
                        </a:rPr>
                        <a:t>債務</a:t>
                      </a:r>
                      <a:r>
                        <a:rPr lang="ja-JP" altLang="ja-JP" sz="2000" b="0" kern="100" dirty="0" smtClean="0">
                          <a:effectLst/>
                          <a:latin typeface="+mn-ea"/>
                          <a:ea typeface="+mn-ea"/>
                        </a:rPr>
                        <a:t>以外</a:t>
                      </a:r>
                      <a:r>
                        <a:rPr lang="ja-JP" altLang="en-US" sz="2000" b="0" kern="100" dirty="0" smtClean="0">
                          <a:effectLst/>
                          <a:latin typeface="+mn-ea"/>
                          <a:ea typeface="+mn-ea"/>
                        </a:rPr>
                        <a:t>の</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作為</a:t>
                      </a:r>
                      <a:r>
                        <a:rPr lang="ja-JP" altLang="en-US" sz="2000" b="0" kern="100" dirty="0" smtClean="0">
                          <a:effectLst/>
                          <a:latin typeface="+mn-ea"/>
                          <a:ea typeface="+mn-ea"/>
                        </a:rPr>
                        <a:t>（なす）</a:t>
                      </a: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algn="l">
                        <a:spcAft>
                          <a:spcPts val="0"/>
                        </a:spcAft>
                      </a:pPr>
                      <a:r>
                        <a:rPr lang="en-US" sz="2000" b="0" kern="100" dirty="0">
                          <a:effectLst/>
                          <a:latin typeface="+mn-ea"/>
                          <a:ea typeface="+mn-ea"/>
                        </a:rPr>
                        <a:t>623</a:t>
                      </a:r>
                      <a:r>
                        <a:rPr lang="ja-JP" sz="2000" b="0" kern="100" dirty="0" smtClean="0">
                          <a:effectLst/>
                          <a:latin typeface="+mn-ea"/>
                          <a:ea typeface="+mn-ea"/>
                        </a:rPr>
                        <a:t>～</a:t>
                      </a:r>
                      <a:r>
                        <a:rPr lang="en-US" altLang="ja-JP" sz="2000" b="0" kern="100" dirty="0" smtClean="0">
                          <a:effectLst/>
                          <a:latin typeface="+mn-ea"/>
                          <a:ea typeface="+mn-ea"/>
                        </a:rPr>
                        <a:t/>
                      </a:r>
                      <a:br>
                        <a:rPr lang="en-US" altLang="ja-JP" sz="2000" b="0" kern="100" dirty="0" smtClean="0">
                          <a:effectLst/>
                          <a:latin typeface="+mn-ea"/>
                          <a:ea typeface="+mn-ea"/>
                        </a:rPr>
                      </a:br>
                      <a:r>
                        <a:rPr lang="en-US" sz="2000" b="0" kern="100" dirty="0" smtClean="0">
                          <a:effectLst/>
                          <a:latin typeface="+mn-ea"/>
                          <a:ea typeface="+mn-ea"/>
                        </a:rPr>
                        <a:t>666</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spcAft>
                          <a:spcPts val="0"/>
                        </a:spcAft>
                      </a:pPr>
                      <a:r>
                        <a:rPr lang="en-US" sz="2000" b="0" kern="100" dirty="0">
                          <a:effectLst/>
                          <a:latin typeface="+mn-ea"/>
                          <a:ea typeface="+mn-ea"/>
                        </a:rPr>
                        <a:t>171</a:t>
                      </a:r>
                      <a:r>
                        <a:rPr lang="ja-JP" sz="2000" b="0" kern="100" dirty="0">
                          <a:effectLst/>
                          <a:latin typeface="+mn-ea"/>
                          <a:ea typeface="+mn-ea"/>
                        </a:rPr>
                        <a:t>条（代替執行の</a:t>
                      </a:r>
                      <a:r>
                        <a:rPr lang="ja-JP" sz="2000" b="0" kern="100" dirty="0" smtClean="0">
                          <a:effectLst/>
                          <a:latin typeface="+mn-ea"/>
                          <a:ea typeface="+mn-ea"/>
                        </a:rPr>
                        <a:t>手続）</a:t>
                      </a:r>
                      <a:r>
                        <a:rPr lang="en-US" sz="2000" b="0" kern="100" dirty="0">
                          <a:effectLst/>
                          <a:latin typeface="+mn-ea"/>
                          <a:ea typeface="+mn-ea"/>
                        </a:rPr>
                        <a:t/>
                      </a:r>
                      <a:br>
                        <a:rPr lang="en-US" sz="2000" b="0" kern="100" dirty="0">
                          <a:effectLst/>
                          <a:latin typeface="+mn-ea"/>
                          <a:ea typeface="+mn-ea"/>
                        </a:rPr>
                      </a:br>
                      <a:r>
                        <a:rPr lang="en-US" sz="2000" b="0" kern="100" dirty="0">
                          <a:effectLst/>
                          <a:latin typeface="+mn-ea"/>
                          <a:ea typeface="+mn-ea"/>
                        </a:rPr>
                        <a:t>172</a:t>
                      </a:r>
                      <a:r>
                        <a:rPr lang="ja-JP" sz="2000" b="0" kern="100" dirty="0">
                          <a:effectLst/>
                          <a:latin typeface="+mn-ea"/>
                          <a:ea typeface="+mn-ea"/>
                        </a:rPr>
                        <a:t>条，</a:t>
                      </a:r>
                      <a:r>
                        <a:rPr lang="en-US" sz="2000" b="0" kern="100" dirty="0">
                          <a:effectLst/>
                          <a:latin typeface="+mn-ea"/>
                          <a:ea typeface="+mn-ea"/>
                        </a:rPr>
                        <a:t>173</a:t>
                      </a:r>
                      <a:r>
                        <a:rPr lang="ja-JP" sz="2000" b="0" kern="100" dirty="0">
                          <a:effectLst/>
                          <a:latin typeface="+mn-ea"/>
                          <a:ea typeface="+mn-ea"/>
                        </a:rPr>
                        <a:t>条（間接強制）</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82670">
                <a:tc>
                  <a:txBody>
                    <a:bodyPr/>
                    <a:lstStyle/>
                    <a:p>
                      <a:pPr algn="ctr">
                        <a:spcAft>
                          <a:spcPts val="0"/>
                        </a:spcAft>
                      </a:pPr>
                      <a:r>
                        <a:rPr lang="ja-JP" sz="2000" b="1" kern="100" dirty="0">
                          <a:solidFill>
                            <a:schemeClr val="tx1"/>
                          </a:solidFill>
                          <a:effectLst/>
                        </a:rPr>
                        <a:t>不作為</a:t>
                      </a:r>
                      <a:r>
                        <a:rPr lang="en-US" sz="2000" b="1" kern="100" dirty="0">
                          <a:solidFill>
                            <a:schemeClr val="tx1"/>
                          </a:solidFill>
                          <a:effectLst/>
                        </a:rPr>
                        <a:t/>
                      </a:r>
                      <a:br>
                        <a:rPr lang="en-US" sz="2000" b="1" kern="100" dirty="0">
                          <a:solidFill>
                            <a:schemeClr val="tx1"/>
                          </a:solidFill>
                          <a:effectLst/>
                        </a:rPr>
                      </a:br>
                      <a:r>
                        <a:rPr lang="ja-JP" sz="2000" b="1" kern="100" dirty="0">
                          <a:solidFill>
                            <a:schemeClr val="tx1"/>
                          </a:solidFill>
                          <a:effectLst/>
                        </a:rPr>
                        <a:t>債務</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4">
                  <a:txBody>
                    <a:bodyPr/>
                    <a:lstStyle/>
                    <a:p>
                      <a:pPr algn="l">
                        <a:spcAft>
                          <a:spcPts val="0"/>
                        </a:spcAft>
                      </a:pPr>
                      <a:r>
                        <a:rPr lang="ja-JP" sz="2000" b="0" kern="100" dirty="0">
                          <a:effectLst/>
                          <a:latin typeface="+mn-ea"/>
                          <a:ea typeface="+mn-ea"/>
                        </a:rPr>
                        <a:t>騒音を出さない</a:t>
                      </a:r>
                      <a:r>
                        <a:rPr lang="ja-JP" sz="2000" b="0" kern="100" dirty="0" smtClean="0">
                          <a:effectLst/>
                          <a:latin typeface="+mn-ea"/>
                          <a:ea typeface="+mn-ea"/>
                        </a:rPr>
                        <a:t>，住居</a:t>
                      </a:r>
                      <a:r>
                        <a:rPr lang="ja-JP" sz="2000" b="0" kern="100" dirty="0">
                          <a:effectLst/>
                          <a:latin typeface="+mn-ea"/>
                          <a:ea typeface="+mn-ea"/>
                        </a:rPr>
                        <a:t>に侵入しない</a:t>
                      </a:r>
                      <a:r>
                        <a:rPr lang="ja-JP" sz="2000" b="0" kern="100" dirty="0" smtClean="0">
                          <a:effectLst/>
                          <a:latin typeface="+mn-ea"/>
                          <a:ea typeface="+mn-ea"/>
                        </a:rPr>
                        <a:t>，競業</a:t>
                      </a:r>
                      <a:r>
                        <a:rPr lang="ja-JP" sz="2000" b="0" kern="100" dirty="0">
                          <a:effectLst/>
                          <a:latin typeface="+mn-ea"/>
                          <a:ea typeface="+mn-ea"/>
                        </a:rPr>
                        <a:t>しない等</a:t>
                      </a:r>
                      <a:r>
                        <a:rPr lang="ja-JP" sz="2000" b="0" kern="100" dirty="0" smtClean="0">
                          <a:effectLst/>
                          <a:latin typeface="+mn-ea"/>
                          <a:ea typeface="+mn-ea"/>
                        </a:rPr>
                        <a:t>の</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a:spcAft>
                          <a:spcPts val="0"/>
                        </a:spcAft>
                      </a:pP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306041258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履行の強制</a:t>
            </a:r>
            <a:r>
              <a:rPr kumimoji="1" lang="ja-JP" altLang="en-US" sz="2800" dirty="0" smtClean="0"/>
              <a:t>→</a:t>
            </a:r>
            <a:r>
              <a:rPr kumimoji="1" lang="ja-JP" altLang="en-US" sz="2800" dirty="0" smtClean="0">
                <a:hlinkClick r:id="rId2" action="ppaction://hlinksldjump"/>
              </a:rPr>
              <a:t>債権総論</a:t>
            </a:r>
            <a:endParaRPr kumimoji="1" lang="ja-JP" altLang="en-US" sz="2800" dirty="0"/>
          </a:p>
        </p:txBody>
      </p:sp>
      <p:sp>
        <p:nvSpPr>
          <p:cNvPr id="5" name="日付プレースホルダー 4"/>
          <p:cNvSpPr>
            <a:spLocks noGrp="1"/>
          </p:cNvSpPr>
          <p:nvPr>
            <p:ph type="dt" sz="half" idx="10"/>
          </p:nvPr>
        </p:nvSpPr>
        <p:spPr/>
        <p:txBody>
          <a:bodyPr/>
          <a:lstStyle/>
          <a:p>
            <a:fld id="{67CE6E6E-6E29-4CEB-8379-48415400B9EF}"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146</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2234272293"/>
              </p:ext>
            </p:extLst>
          </p:nvPr>
        </p:nvGraphicFramePr>
        <p:xfrm>
          <a:off x="744176" y="1700810"/>
          <a:ext cx="7621670" cy="4104455"/>
        </p:xfrm>
        <a:graphic>
          <a:graphicData uri="http://schemas.openxmlformats.org/drawingml/2006/table">
            <a:tbl>
              <a:tblPr firstRow="1" firstCol="1" bandRow="1">
                <a:tableStyleId>{5C22544A-7EE6-4342-B048-85BDC9FD1C3A}</a:tableStyleId>
              </a:tblPr>
              <a:tblGrid>
                <a:gridCol w="996934"/>
                <a:gridCol w="648072"/>
                <a:gridCol w="720080"/>
                <a:gridCol w="936104"/>
                <a:gridCol w="864096"/>
                <a:gridCol w="1584176"/>
                <a:gridCol w="1872208"/>
              </a:tblGrid>
              <a:tr h="448373">
                <a:tc gridSpan="4">
                  <a:txBody>
                    <a:bodyPr/>
                    <a:lstStyle/>
                    <a:p>
                      <a:pPr algn="ctr">
                        <a:spcAft>
                          <a:spcPts val="0"/>
                        </a:spcAft>
                      </a:pPr>
                      <a:r>
                        <a:rPr lang="ja-JP" altLang="en-US" sz="2000" b="1" kern="100" dirty="0" smtClean="0">
                          <a:solidFill>
                            <a:schemeClr val="tx1"/>
                          </a:solidFill>
                          <a:effectLst/>
                          <a:latin typeface="+mn-ea"/>
                          <a:ea typeface="+mn-ea"/>
                          <a:cs typeface="Times New Roman"/>
                        </a:rPr>
                        <a:t>債務の種類（引渡しの観点）</a:t>
                      </a:r>
                      <a:endParaRPr lang="ja-JP" sz="2000" b="1"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ja-JP" sz="2000" b="1" kern="100" dirty="0">
                          <a:solidFill>
                            <a:schemeClr val="tx1"/>
                          </a:solidFill>
                          <a:effectLst/>
                        </a:rPr>
                        <a:t>民法</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a:spcAft>
                          <a:spcPts val="0"/>
                        </a:spcAft>
                      </a:pPr>
                      <a:r>
                        <a:rPr lang="ja-JP" sz="2000" b="1" kern="100" dirty="0">
                          <a:solidFill>
                            <a:schemeClr val="tx1"/>
                          </a:solidFill>
                          <a:effectLst/>
                        </a:rPr>
                        <a:t>民事執行法</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32637">
                <a:tc rowSpan="4">
                  <a:txBody>
                    <a:bodyPr/>
                    <a:lstStyle/>
                    <a:p>
                      <a:pPr algn="ctr">
                        <a:spcAft>
                          <a:spcPts val="0"/>
                        </a:spcAft>
                      </a:pPr>
                      <a:r>
                        <a:rPr lang="ja-JP" sz="2000" b="1" kern="100" dirty="0">
                          <a:solidFill>
                            <a:schemeClr val="tx1"/>
                          </a:solidFill>
                          <a:effectLst/>
                        </a:rPr>
                        <a:t>作為</a:t>
                      </a:r>
                      <a:r>
                        <a:rPr lang="en-US" sz="2000" b="1" kern="100" dirty="0">
                          <a:solidFill>
                            <a:schemeClr val="tx1"/>
                          </a:solidFill>
                          <a:effectLst/>
                        </a:rPr>
                        <a:t/>
                      </a:r>
                      <a:br>
                        <a:rPr lang="en-US" sz="2000" b="1" kern="100" dirty="0">
                          <a:solidFill>
                            <a:schemeClr val="tx1"/>
                          </a:solidFill>
                          <a:effectLst/>
                        </a:rPr>
                      </a:br>
                      <a:r>
                        <a:rPr lang="ja-JP" sz="2000" b="1" kern="100" dirty="0">
                          <a:solidFill>
                            <a:schemeClr val="tx1"/>
                          </a:solidFill>
                          <a:effectLst/>
                        </a:rPr>
                        <a:t>債務</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3">
                  <a:txBody>
                    <a:bodyPr/>
                    <a:lstStyle/>
                    <a:p>
                      <a:pPr algn="l">
                        <a:spcAft>
                          <a:spcPts val="0"/>
                        </a:spcAft>
                      </a:pPr>
                      <a:r>
                        <a:rPr lang="ja-JP" sz="2000" b="0" kern="100" dirty="0" smtClean="0">
                          <a:effectLst/>
                          <a:latin typeface="+mn-ea"/>
                          <a:ea typeface="+mn-ea"/>
                        </a:rPr>
                        <a:t>引渡</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a:spcAft>
                          <a:spcPts val="0"/>
                        </a:spcAft>
                      </a:pPr>
                      <a:r>
                        <a:rPr lang="ja-JP" sz="2000" b="0" kern="100">
                          <a:effectLst/>
                          <a:latin typeface="+mn-ea"/>
                          <a:ea typeface="+mn-ea"/>
                        </a:rPr>
                        <a:t>金銭債務</a:t>
                      </a:r>
                      <a:endParaRPr lang="ja-JP" sz="2000" b="0" kern="10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l">
                        <a:spcAft>
                          <a:spcPts val="0"/>
                        </a:spcAft>
                      </a:pPr>
                      <a:r>
                        <a:rPr lang="en-US" sz="2000" b="0" kern="100" dirty="0">
                          <a:effectLst/>
                          <a:latin typeface="+mn-ea"/>
                          <a:ea typeface="+mn-ea"/>
                        </a:rPr>
                        <a:t>402</a:t>
                      </a:r>
                      <a:r>
                        <a:rPr lang="ja-JP" sz="2000" b="0" kern="100" dirty="0" smtClean="0">
                          <a:effectLst/>
                          <a:latin typeface="+mn-ea"/>
                          <a:ea typeface="+mn-ea"/>
                        </a:rPr>
                        <a:t>～</a:t>
                      </a:r>
                      <a:r>
                        <a:rPr lang="en-US" altLang="ja-JP" sz="2000" b="0" kern="100" dirty="0" smtClean="0">
                          <a:effectLst/>
                          <a:latin typeface="+mn-ea"/>
                          <a:ea typeface="+mn-ea"/>
                        </a:rPr>
                        <a:t/>
                      </a:r>
                      <a:br>
                        <a:rPr lang="en-US" altLang="ja-JP" sz="2000" b="0" kern="100" dirty="0" smtClean="0">
                          <a:effectLst/>
                          <a:latin typeface="+mn-ea"/>
                          <a:ea typeface="+mn-ea"/>
                        </a:rPr>
                      </a:br>
                      <a:r>
                        <a:rPr lang="en-US" sz="2000" b="0" kern="100" dirty="0" smtClean="0">
                          <a:effectLst/>
                          <a:latin typeface="+mn-ea"/>
                          <a:ea typeface="+mn-ea"/>
                        </a:rPr>
                        <a:t>405</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a:spcAft>
                          <a:spcPts val="0"/>
                        </a:spcAft>
                      </a:pPr>
                      <a:r>
                        <a:rPr lang="en-US" sz="2000" b="0" kern="100" dirty="0">
                          <a:effectLst/>
                          <a:latin typeface="+mn-ea"/>
                          <a:ea typeface="+mn-ea"/>
                        </a:rPr>
                        <a:t>414</a:t>
                      </a:r>
                      <a:r>
                        <a:rPr lang="ja-JP" sz="2000" b="0" kern="100" dirty="0">
                          <a:effectLst/>
                          <a:latin typeface="+mn-ea"/>
                          <a:ea typeface="+mn-ea"/>
                        </a:rPr>
                        <a:t>条</a:t>
                      </a:r>
                      <a:r>
                        <a:rPr lang="en-US" sz="2000" b="0" kern="100" dirty="0">
                          <a:effectLst/>
                          <a:latin typeface="+mn-ea"/>
                          <a:ea typeface="+mn-ea"/>
                        </a:rPr>
                        <a:t>1</a:t>
                      </a:r>
                      <a:r>
                        <a:rPr lang="ja-JP" sz="2000" b="0" kern="100" dirty="0">
                          <a:effectLst/>
                          <a:latin typeface="+mn-ea"/>
                          <a:ea typeface="+mn-ea"/>
                        </a:rPr>
                        <a:t>項</a:t>
                      </a:r>
                    </a:p>
                    <a:p>
                      <a:pPr algn="l">
                        <a:spcAft>
                          <a:spcPts val="0"/>
                        </a:spcAft>
                      </a:pPr>
                      <a:r>
                        <a:rPr lang="ja-JP" sz="2000" b="0" kern="100" dirty="0">
                          <a:effectLst/>
                          <a:latin typeface="+mn-ea"/>
                          <a:ea typeface="+mn-ea"/>
                        </a:rPr>
                        <a:t>（直接強制）</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43</a:t>
                      </a:r>
                      <a:r>
                        <a:rPr lang="ja-JP" sz="2000" b="0" kern="100" dirty="0" smtClean="0">
                          <a:effectLst/>
                          <a:latin typeface="+mn-ea"/>
                          <a:ea typeface="+mn-ea"/>
                        </a:rPr>
                        <a:t>～</a:t>
                      </a:r>
                      <a:r>
                        <a:rPr lang="en-US" sz="2000" b="0" kern="100" dirty="0" smtClean="0">
                          <a:effectLst/>
                          <a:latin typeface="+mn-ea"/>
                          <a:ea typeface="+mn-ea"/>
                        </a:rPr>
                        <a:t>167</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8303">
                <a:tc vMerge="1">
                  <a:txBody>
                    <a:bodyPr/>
                    <a:lstStyle/>
                    <a:p>
                      <a:endParaRPr kumimoji="1" lang="ja-JP" altLang="en-US"/>
                    </a:p>
                  </a:txBody>
                  <a:tcPr/>
                </a:tc>
                <a:tc vMerge="1">
                  <a:txBody>
                    <a:bodyPr/>
                    <a:lstStyle/>
                    <a:p>
                      <a:endParaRPr kumimoji="1" lang="ja-JP" altLang="en-US"/>
                    </a:p>
                  </a:txBody>
                  <a:tcPr/>
                </a:tc>
                <a:tc rowSpan="2">
                  <a:txBody>
                    <a:bodyPr/>
                    <a:lstStyle/>
                    <a:p>
                      <a:pPr algn="l">
                        <a:spcAft>
                          <a:spcPts val="0"/>
                        </a:spcAft>
                      </a:pPr>
                      <a:r>
                        <a:rPr lang="ja-JP" sz="2000" b="0" kern="100" dirty="0">
                          <a:effectLst/>
                          <a:latin typeface="+mn-ea"/>
                          <a:ea typeface="+mn-ea"/>
                        </a:rPr>
                        <a:t>物の引渡債務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ja-JP" sz="2000" b="0" kern="100" dirty="0">
                          <a:effectLst/>
                          <a:latin typeface="+mn-ea"/>
                          <a:ea typeface="+mn-ea"/>
                        </a:rPr>
                        <a:t>種類物</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401</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rowSpan="2">
                  <a:txBody>
                    <a:bodyPr/>
                    <a:lstStyle/>
                    <a:p>
                      <a:pPr algn="l">
                        <a:spcAft>
                          <a:spcPts val="0"/>
                        </a:spcAft>
                      </a:pPr>
                      <a:r>
                        <a:rPr lang="en-US" sz="2000" b="0" kern="100" dirty="0">
                          <a:effectLst/>
                          <a:latin typeface="+mn-ea"/>
                          <a:ea typeface="+mn-ea"/>
                        </a:rPr>
                        <a:t>168</a:t>
                      </a:r>
                      <a:r>
                        <a:rPr lang="ja-JP" sz="2000" b="0" kern="100" dirty="0" smtClean="0">
                          <a:effectLst/>
                          <a:latin typeface="+mn-ea"/>
                          <a:ea typeface="+mn-ea"/>
                        </a:rPr>
                        <a:t>～</a:t>
                      </a:r>
                      <a:r>
                        <a:rPr lang="en-US" sz="2000" b="0" kern="100" dirty="0" smtClean="0">
                          <a:effectLst/>
                          <a:latin typeface="+mn-ea"/>
                          <a:ea typeface="+mn-ea"/>
                        </a:rPr>
                        <a:t>170</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065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2000" b="0" kern="100" dirty="0">
                          <a:effectLst/>
                          <a:latin typeface="+mn-ea"/>
                          <a:ea typeface="+mn-ea"/>
                        </a:rPr>
                        <a:t>特定物</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400</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r>
              <a:tr h="891820">
                <a:tc vMerge="1">
                  <a:txBody>
                    <a:bodyPr/>
                    <a:lstStyle/>
                    <a:p>
                      <a:endParaRPr kumimoji="1" lang="ja-JP" altLang="en-US"/>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2000" b="0" kern="100" dirty="0" smtClean="0">
                          <a:effectLst/>
                          <a:latin typeface="+mn-ea"/>
                          <a:ea typeface="+mn-ea"/>
                        </a:rPr>
                        <a:t>引渡</a:t>
                      </a:r>
                      <a:r>
                        <a:rPr lang="ja-JP" altLang="en-US" sz="2000" b="0" kern="100" dirty="0" smtClean="0">
                          <a:effectLst/>
                          <a:latin typeface="+mn-ea"/>
                          <a:ea typeface="+mn-ea"/>
                        </a:rPr>
                        <a:t>債務</a:t>
                      </a:r>
                      <a:r>
                        <a:rPr lang="ja-JP" altLang="ja-JP" sz="2000" b="0" kern="100" dirty="0" smtClean="0">
                          <a:effectLst/>
                          <a:latin typeface="+mn-ea"/>
                          <a:ea typeface="+mn-ea"/>
                        </a:rPr>
                        <a:t>以外</a:t>
                      </a:r>
                      <a:r>
                        <a:rPr lang="ja-JP" altLang="en-US" sz="2000" b="0" kern="100" dirty="0" smtClean="0">
                          <a:effectLst/>
                          <a:latin typeface="+mn-ea"/>
                          <a:ea typeface="+mn-ea"/>
                        </a:rPr>
                        <a:t>の</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作為</a:t>
                      </a:r>
                      <a:r>
                        <a:rPr lang="ja-JP" altLang="en-US" sz="2000" b="0" kern="100" dirty="0" smtClean="0">
                          <a:effectLst/>
                          <a:latin typeface="+mn-ea"/>
                          <a:ea typeface="+mn-ea"/>
                        </a:rPr>
                        <a:t>（なす）</a:t>
                      </a: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algn="l">
                        <a:spcAft>
                          <a:spcPts val="0"/>
                        </a:spcAft>
                      </a:pPr>
                      <a:r>
                        <a:rPr lang="en-US" sz="2000" b="0" kern="100" dirty="0">
                          <a:effectLst/>
                          <a:latin typeface="+mn-ea"/>
                          <a:ea typeface="+mn-ea"/>
                        </a:rPr>
                        <a:t>623</a:t>
                      </a:r>
                      <a:r>
                        <a:rPr lang="ja-JP" sz="2000" b="0" kern="100" dirty="0" smtClean="0">
                          <a:effectLst/>
                          <a:latin typeface="+mn-ea"/>
                          <a:ea typeface="+mn-ea"/>
                        </a:rPr>
                        <a:t>～</a:t>
                      </a:r>
                      <a:r>
                        <a:rPr lang="en-US" altLang="ja-JP" sz="2000" b="0" kern="100" dirty="0" smtClean="0">
                          <a:effectLst/>
                          <a:latin typeface="+mn-ea"/>
                          <a:ea typeface="+mn-ea"/>
                        </a:rPr>
                        <a:t/>
                      </a:r>
                      <a:br>
                        <a:rPr lang="en-US" altLang="ja-JP" sz="2000" b="0" kern="100" dirty="0" smtClean="0">
                          <a:effectLst/>
                          <a:latin typeface="+mn-ea"/>
                          <a:ea typeface="+mn-ea"/>
                        </a:rPr>
                      </a:br>
                      <a:r>
                        <a:rPr lang="en-US" sz="2000" b="0" kern="100" dirty="0" smtClean="0">
                          <a:effectLst/>
                          <a:latin typeface="+mn-ea"/>
                          <a:ea typeface="+mn-ea"/>
                        </a:rPr>
                        <a:t>666</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spcAft>
                          <a:spcPts val="0"/>
                        </a:spcAft>
                      </a:pPr>
                      <a:r>
                        <a:rPr lang="en-US" sz="2000" b="0" kern="100" dirty="0">
                          <a:effectLst/>
                          <a:latin typeface="+mn-ea"/>
                          <a:ea typeface="+mn-ea"/>
                        </a:rPr>
                        <a:t>171</a:t>
                      </a:r>
                      <a:r>
                        <a:rPr lang="ja-JP" sz="2000" b="0" kern="100" dirty="0">
                          <a:effectLst/>
                          <a:latin typeface="+mn-ea"/>
                          <a:ea typeface="+mn-ea"/>
                        </a:rPr>
                        <a:t>条（代替執行の</a:t>
                      </a:r>
                      <a:r>
                        <a:rPr lang="ja-JP" sz="2000" b="0" kern="100" dirty="0" smtClean="0">
                          <a:effectLst/>
                          <a:latin typeface="+mn-ea"/>
                          <a:ea typeface="+mn-ea"/>
                        </a:rPr>
                        <a:t>手続）</a:t>
                      </a:r>
                      <a:r>
                        <a:rPr lang="en-US" sz="2000" b="0" kern="100" dirty="0">
                          <a:effectLst/>
                          <a:latin typeface="+mn-ea"/>
                          <a:ea typeface="+mn-ea"/>
                        </a:rPr>
                        <a:t/>
                      </a:r>
                      <a:br>
                        <a:rPr lang="en-US" sz="2000" b="0" kern="100" dirty="0">
                          <a:effectLst/>
                          <a:latin typeface="+mn-ea"/>
                          <a:ea typeface="+mn-ea"/>
                        </a:rPr>
                      </a:br>
                      <a:r>
                        <a:rPr lang="en-US" sz="2000" b="0" kern="100" dirty="0">
                          <a:effectLst/>
                          <a:latin typeface="+mn-ea"/>
                          <a:ea typeface="+mn-ea"/>
                        </a:rPr>
                        <a:t>172</a:t>
                      </a:r>
                      <a:r>
                        <a:rPr lang="ja-JP" sz="2000" b="0" kern="100" dirty="0">
                          <a:effectLst/>
                          <a:latin typeface="+mn-ea"/>
                          <a:ea typeface="+mn-ea"/>
                        </a:rPr>
                        <a:t>条，</a:t>
                      </a:r>
                      <a:r>
                        <a:rPr lang="en-US" sz="2000" b="0" kern="100" dirty="0">
                          <a:effectLst/>
                          <a:latin typeface="+mn-ea"/>
                          <a:ea typeface="+mn-ea"/>
                        </a:rPr>
                        <a:t>173</a:t>
                      </a:r>
                      <a:r>
                        <a:rPr lang="ja-JP" sz="2000" b="0" kern="100" dirty="0">
                          <a:effectLst/>
                          <a:latin typeface="+mn-ea"/>
                          <a:ea typeface="+mn-ea"/>
                        </a:rPr>
                        <a:t>条（間接強制）</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82670">
                <a:tc>
                  <a:txBody>
                    <a:bodyPr/>
                    <a:lstStyle/>
                    <a:p>
                      <a:pPr algn="ctr">
                        <a:spcAft>
                          <a:spcPts val="0"/>
                        </a:spcAft>
                      </a:pPr>
                      <a:r>
                        <a:rPr lang="ja-JP" sz="2000" b="1" kern="100" dirty="0">
                          <a:solidFill>
                            <a:schemeClr val="tx1"/>
                          </a:solidFill>
                          <a:effectLst/>
                        </a:rPr>
                        <a:t>不作為</a:t>
                      </a:r>
                      <a:r>
                        <a:rPr lang="en-US" sz="2000" b="1" kern="100" dirty="0">
                          <a:solidFill>
                            <a:schemeClr val="tx1"/>
                          </a:solidFill>
                          <a:effectLst/>
                        </a:rPr>
                        <a:t/>
                      </a:r>
                      <a:br>
                        <a:rPr lang="en-US" sz="2000" b="1" kern="100" dirty="0">
                          <a:solidFill>
                            <a:schemeClr val="tx1"/>
                          </a:solidFill>
                          <a:effectLst/>
                        </a:rPr>
                      </a:br>
                      <a:r>
                        <a:rPr lang="ja-JP" sz="2000" b="1" kern="100" dirty="0">
                          <a:solidFill>
                            <a:schemeClr val="tx1"/>
                          </a:solidFill>
                          <a:effectLst/>
                        </a:rPr>
                        <a:t>債務</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4">
                  <a:txBody>
                    <a:bodyPr/>
                    <a:lstStyle/>
                    <a:p>
                      <a:pPr algn="l">
                        <a:spcAft>
                          <a:spcPts val="0"/>
                        </a:spcAft>
                      </a:pPr>
                      <a:r>
                        <a:rPr lang="ja-JP" sz="2000" b="0" kern="100" dirty="0">
                          <a:effectLst/>
                          <a:latin typeface="+mn-ea"/>
                          <a:ea typeface="+mn-ea"/>
                        </a:rPr>
                        <a:t>騒音を出さない</a:t>
                      </a:r>
                      <a:r>
                        <a:rPr lang="ja-JP" sz="2000" b="0" kern="100" dirty="0" smtClean="0">
                          <a:effectLst/>
                          <a:latin typeface="+mn-ea"/>
                          <a:ea typeface="+mn-ea"/>
                        </a:rPr>
                        <a:t>，住居</a:t>
                      </a:r>
                      <a:r>
                        <a:rPr lang="ja-JP" sz="2000" b="0" kern="100" dirty="0">
                          <a:effectLst/>
                          <a:latin typeface="+mn-ea"/>
                          <a:ea typeface="+mn-ea"/>
                        </a:rPr>
                        <a:t>に侵入しない</a:t>
                      </a:r>
                      <a:r>
                        <a:rPr lang="ja-JP" sz="2000" b="0" kern="100" dirty="0" smtClean="0">
                          <a:effectLst/>
                          <a:latin typeface="+mn-ea"/>
                          <a:ea typeface="+mn-ea"/>
                        </a:rPr>
                        <a:t>，競業</a:t>
                      </a:r>
                      <a:r>
                        <a:rPr lang="ja-JP" sz="2000" b="0" kern="100" dirty="0">
                          <a:effectLst/>
                          <a:latin typeface="+mn-ea"/>
                          <a:ea typeface="+mn-ea"/>
                        </a:rPr>
                        <a:t>しない等</a:t>
                      </a:r>
                      <a:r>
                        <a:rPr lang="ja-JP" sz="2000" b="0" kern="100" dirty="0" smtClean="0">
                          <a:effectLst/>
                          <a:latin typeface="+mn-ea"/>
                          <a:ea typeface="+mn-ea"/>
                        </a:rPr>
                        <a:t>の</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a:spcAft>
                          <a:spcPts val="0"/>
                        </a:spcAft>
                      </a:pP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94903660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履行の強制</a:t>
            </a:r>
            <a:r>
              <a:rPr kumimoji="1" lang="ja-JP" altLang="en-US" sz="2800" dirty="0" smtClean="0"/>
              <a:t>→</a:t>
            </a:r>
            <a:r>
              <a:rPr kumimoji="1" lang="ja-JP" altLang="en-US" sz="2800" dirty="0" smtClean="0">
                <a:hlinkClick r:id="rId2" action="ppaction://hlinksldjump"/>
              </a:rPr>
              <a:t>債権総論</a:t>
            </a:r>
            <a:endParaRPr kumimoji="1" lang="ja-JP" altLang="en-US" sz="2800" dirty="0"/>
          </a:p>
        </p:txBody>
      </p:sp>
      <p:sp>
        <p:nvSpPr>
          <p:cNvPr id="5" name="日付プレースホルダー 4"/>
          <p:cNvSpPr>
            <a:spLocks noGrp="1"/>
          </p:cNvSpPr>
          <p:nvPr>
            <p:ph type="dt" sz="half" idx="10"/>
          </p:nvPr>
        </p:nvSpPr>
        <p:spPr/>
        <p:txBody>
          <a:bodyPr/>
          <a:lstStyle/>
          <a:p>
            <a:fld id="{1F28E734-DA1D-458C-872A-8C2269FA8482}"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147</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3322873631"/>
              </p:ext>
            </p:extLst>
          </p:nvPr>
        </p:nvGraphicFramePr>
        <p:xfrm>
          <a:off x="744176" y="1700810"/>
          <a:ext cx="7621670" cy="4104455"/>
        </p:xfrm>
        <a:graphic>
          <a:graphicData uri="http://schemas.openxmlformats.org/drawingml/2006/table">
            <a:tbl>
              <a:tblPr firstRow="1" firstCol="1" bandRow="1">
                <a:tableStyleId>{5C22544A-7EE6-4342-B048-85BDC9FD1C3A}</a:tableStyleId>
              </a:tblPr>
              <a:tblGrid>
                <a:gridCol w="996934"/>
                <a:gridCol w="648072"/>
                <a:gridCol w="720080"/>
                <a:gridCol w="936104"/>
                <a:gridCol w="864096"/>
                <a:gridCol w="1584176"/>
                <a:gridCol w="1872208"/>
              </a:tblGrid>
              <a:tr h="448373">
                <a:tc gridSpan="4">
                  <a:txBody>
                    <a:bodyPr/>
                    <a:lstStyle/>
                    <a:p>
                      <a:pPr algn="ctr">
                        <a:spcAft>
                          <a:spcPts val="0"/>
                        </a:spcAft>
                      </a:pPr>
                      <a:r>
                        <a:rPr lang="ja-JP" altLang="en-US" sz="2000" b="1" kern="100" dirty="0" smtClean="0">
                          <a:solidFill>
                            <a:schemeClr val="tx1"/>
                          </a:solidFill>
                          <a:effectLst/>
                          <a:latin typeface="+mn-ea"/>
                          <a:ea typeface="+mn-ea"/>
                          <a:cs typeface="Times New Roman"/>
                        </a:rPr>
                        <a:t>債務の種類（引渡しの観点）</a:t>
                      </a:r>
                      <a:endParaRPr lang="ja-JP" sz="2000" b="1"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ja-JP" sz="2000" b="1" kern="100" dirty="0">
                          <a:solidFill>
                            <a:schemeClr val="tx1"/>
                          </a:solidFill>
                          <a:effectLst/>
                        </a:rPr>
                        <a:t>民法</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a:spcAft>
                          <a:spcPts val="0"/>
                        </a:spcAft>
                      </a:pPr>
                      <a:r>
                        <a:rPr lang="ja-JP" sz="2000" b="1" kern="100" dirty="0">
                          <a:solidFill>
                            <a:schemeClr val="tx1"/>
                          </a:solidFill>
                          <a:effectLst/>
                        </a:rPr>
                        <a:t>民事執行法</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32637">
                <a:tc rowSpan="4">
                  <a:txBody>
                    <a:bodyPr/>
                    <a:lstStyle/>
                    <a:p>
                      <a:pPr algn="ctr">
                        <a:spcAft>
                          <a:spcPts val="0"/>
                        </a:spcAft>
                      </a:pPr>
                      <a:r>
                        <a:rPr lang="ja-JP" sz="2000" b="1" kern="100" dirty="0">
                          <a:solidFill>
                            <a:schemeClr val="tx1"/>
                          </a:solidFill>
                          <a:effectLst/>
                        </a:rPr>
                        <a:t>作為</a:t>
                      </a:r>
                      <a:r>
                        <a:rPr lang="en-US" sz="2000" b="1" kern="100" dirty="0">
                          <a:solidFill>
                            <a:schemeClr val="tx1"/>
                          </a:solidFill>
                          <a:effectLst/>
                        </a:rPr>
                        <a:t/>
                      </a:r>
                      <a:br>
                        <a:rPr lang="en-US" sz="2000" b="1" kern="100" dirty="0">
                          <a:solidFill>
                            <a:schemeClr val="tx1"/>
                          </a:solidFill>
                          <a:effectLst/>
                        </a:rPr>
                      </a:br>
                      <a:r>
                        <a:rPr lang="ja-JP" sz="2000" b="1" kern="100" dirty="0">
                          <a:solidFill>
                            <a:schemeClr val="tx1"/>
                          </a:solidFill>
                          <a:effectLst/>
                        </a:rPr>
                        <a:t>債務</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3">
                  <a:txBody>
                    <a:bodyPr/>
                    <a:lstStyle/>
                    <a:p>
                      <a:pPr algn="l">
                        <a:spcAft>
                          <a:spcPts val="0"/>
                        </a:spcAft>
                      </a:pPr>
                      <a:r>
                        <a:rPr lang="ja-JP" sz="2000" b="0" kern="100" dirty="0" smtClean="0">
                          <a:effectLst/>
                          <a:latin typeface="+mn-ea"/>
                          <a:ea typeface="+mn-ea"/>
                        </a:rPr>
                        <a:t>引渡</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a:spcAft>
                          <a:spcPts val="0"/>
                        </a:spcAft>
                      </a:pPr>
                      <a:r>
                        <a:rPr lang="ja-JP" sz="2000" b="0" kern="100">
                          <a:effectLst/>
                          <a:latin typeface="+mn-ea"/>
                          <a:ea typeface="+mn-ea"/>
                        </a:rPr>
                        <a:t>金銭債務</a:t>
                      </a:r>
                      <a:endParaRPr lang="ja-JP" sz="2000" b="0" kern="10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l">
                        <a:spcAft>
                          <a:spcPts val="0"/>
                        </a:spcAft>
                      </a:pPr>
                      <a:r>
                        <a:rPr lang="en-US" sz="2000" b="0" kern="100" dirty="0">
                          <a:effectLst/>
                          <a:latin typeface="+mn-ea"/>
                          <a:ea typeface="+mn-ea"/>
                        </a:rPr>
                        <a:t>402</a:t>
                      </a:r>
                      <a:r>
                        <a:rPr lang="ja-JP" sz="2000" b="0" kern="100" dirty="0" smtClean="0">
                          <a:effectLst/>
                          <a:latin typeface="+mn-ea"/>
                          <a:ea typeface="+mn-ea"/>
                        </a:rPr>
                        <a:t>～</a:t>
                      </a:r>
                      <a:r>
                        <a:rPr lang="en-US" altLang="ja-JP" sz="2000" b="0" kern="100" dirty="0" smtClean="0">
                          <a:effectLst/>
                          <a:latin typeface="+mn-ea"/>
                          <a:ea typeface="+mn-ea"/>
                        </a:rPr>
                        <a:t/>
                      </a:r>
                      <a:br>
                        <a:rPr lang="en-US" altLang="ja-JP" sz="2000" b="0" kern="100" dirty="0" smtClean="0">
                          <a:effectLst/>
                          <a:latin typeface="+mn-ea"/>
                          <a:ea typeface="+mn-ea"/>
                        </a:rPr>
                      </a:br>
                      <a:r>
                        <a:rPr lang="en-US" sz="2000" b="0" kern="100" dirty="0" smtClean="0">
                          <a:effectLst/>
                          <a:latin typeface="+mn-ea"/>
                          <a:ea typeface="+mn-ea"/>
                        </a:rPr>
                        <a:t>405</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a:spcAft>
                          <a:spcPts val="0"/>
                        </a:spcAft>
                      </a:pPr>
                      <a:r>
                        <a:rPr lang="en-US" sz="2000" b="0" kern="100" dirty="0">
                          <a:effectLst/>
                          <a:latin typeface="+mn-ea"/>
                          <a:ea typeface="+mn-ea"/>
                        </a:rPr>
                        <a:t>414</a:t>
                      </a:r>
                      <a:r>
                        <a:rPr lang="ja-JP" sz="2000" b="0" kern="100" dirty="0">
                          <a:effectLst/>
                          <a:latin typeface="+mn-ea"/>
                          <a:ea typeface="+mn-ea"/>
                        </a:rPr>
                        <a:t>条</a:t>
                      </a:r>
                      <a:r>
                        <a:rPr lang="en-US" sz="2000" b="0" kern="100" dirty="0">
                          <a:effectLst/>
                          <a:latin typeface="+mn-ea"/>
                          <a:ea typeface="+mn-ea"/>
                        </a:rPr>
                        <a:t>1</a:t>
                      </a:r>
                      <a:r>
                        <a:rPr lang="ja-JP" sz="2000" b="0" kern="100" dirty="0">
                          <a:effectLst/>
                          <a:latin typeface="+mn-ea"/>
                          <a:ea typeface="+mn-ea"/>
                        </a:rPr>
                        <a:t>項</a:t>
                      </a:r>
                    </a:p>
                    <a:p>
                      <a:pPr algn="l">
                        <a:spcAft>
                          <a:spcPts val="0"/>
                        </a:spcAft>
                      </a:pPr>
                      <a:r>
                        <a:rPr lang="ja-JP" sz="2000" b="0" kern="100" dirty="0">
                          <a:effectLst/>
                          <a:latin typeface="+mn-ea"/>
                          <a:ea typeface="+mn-ea"/>
                        </a:rPr>
                        <a:t>（直接強制）</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43</a:t>
                      </a:r>
                      <a:r>
                        <a:rPr lang="ja-JP" sz="2000" b="0" kern="100" dirty="0" smtClean="0">
                          <a:effectLst/>
                          <a:latin typeface="+mn-ea"/>
                          <a:ea typeface="+mn-ea"/>
                        </a:rPr>
                        <a:t>～</a:t>
                      </a:r>
                      <a:r>
                        <a:rPr lang="en-US" sz="2000" b="0" kern="100" dirty="0" smtClean="0">
                          <a:effectLst/>
                          <a:latin typeface="+mn-ea"/>
                          <a:ea typeface="+mn-ea"/>
                        </a:rPr>
                        <a:t>167</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8303">
                <a:tc vMerge="1">
                  <a:txBody>
                    <a:bodyPr/>
                    <a:lstStyle/>
                    <a:p>
                      <a:endParaRPr kumimoji="1" lang="ja-JP" altLang="en-US"/>
                    </a:p>
                  </a:txBody>
                  <a:tcPr/>
                </a:tc>
                <a:tc vMerge="1">
                  <a:txBody>
                    <a:bodyPr/>
                    <a:lstStyle/>
                    <a:p>
                      <a:endParaRPr kumimoji="1" lang="ja-JP" altLang="en-US"/>
                    </a:p>
                  </a:txBody>
                  <a:tcPr/>
                </a:tc>
                <a:tc rowSpan="2">
                  <a:txBody>
                    <a:bodyPr/>
                    <a:lstStyle/>
                    <a:p>
                      <a:pPr algn="l">
                        <a:spcAft>
                          <a:spcPts val="0"/>
                        </a:spcAft>
                      </a:pPr>
                      <a:r>
                        <a:rPr lang="ja-JP" sz="2000" b="0" kern="100" dirty="0">
                          <a:effectLst/>
                          <a:latin typeface="+mn-ea"/>
                          <a:ea typeface="+mn-ea"/>
                        </a:rPr>
                        <a:t>物の引渡債務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ja-JP" sz="2000" b="0" kern="100" dirty="0">
                          <a:effectLst/>
                          <a:latin typeface="+mn-ea"/>
                          <a:ea typeface="+mn-ea"/>
                        </a:rPr>
                        <a:t>種類物</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401</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rowSpan="2">
                  <a:txBody>
                    <a:bodyPr/>
                    <a:lstStyle/>
                    <a:p>
                      <a:pPr algn="l">
                        <a:spcAft>
                          <a:spcPts val="0"/>
                        </a:spcAft>
                      </a:pPr>
                      <a:r>
                        <a:rPr lang="en-US" sz="2000" b="0" kern="100" dirty="0">
                          <a:effectLst/>
                          <a:latin typeface="+mn-ea"/>
                          <a:ea typeface="+mn-ea"/>
                        </a:rPr>
                        <a:t>168</a:t>
                      </a:r>
                      <a:r>
                        <a:rPr lang="ja-JP" sz="2000" b="0" kern="100" dirty="0" smtClean="0">
                          <a:effectLst/>
                          <a:latin typeface="+mn-ea"/>
                          <a:ea typeface="+mn-ea"/>
                        </a:rPr>
                        <a:t>～</a:t>
                      </a:r>
                      <a:r>
                        <a:rPr lang="en-US" sz="2000" b="0" kern="100" dirty="0" smtClean="0">
                          <a:effectLst/>
                          <a:latin typeface="+mn-ea"/>
                          <a:ea typeface="+mn-ea"/>
                        </a:rPr>
                        <a:t>170</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065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2000" b="0" kern="100" dirty="0">
                          <a:effectLst/>
                          <a:latin typeface="+mn-ea"/>
                          <a:ea typeface="+mn-ea"/>
                        </a:rPr>
                        <a:t>特定物</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400</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r>
              <a:tr h="891820">
                <a:tc vMerge="1">
                  <a:txBody>
                    <a:bodyPr/>
                    <a:lstStyle/>
                    <a:p>
                      <a:endParaRPr kumimoji="1" lang="ja-JP" altLang="en-US"/>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2000" b="0" kern="100" dirty="0" smtClean="0">
                          <a:effectLst/>
                          <a:latin typeface="+mn-ea"/>
                          <a:ea typeface="+mn-ea"/>
                        </a:rPr>
                        <a:t>引渡</a:t>
                      </a:r>
                      <a:r>
                        <a:rPr lang="ja-JP" altLang="en-US" sz="2000" b="0" kern="100" dirty="0" smtClean="0">
                          <a:effectLst/>
                          <a:latin typeface="+mn-ea"/>
                          <a:ea typeface="+mn-ea"/>
                        </a:rPr>
                        <a:t>債務</a:t>
                      </a:r>
                      <a:r>
                        <a:rPr lang="ja-JP" altLang="ja-JP" sz="2000" b="0" kern="100" dirty="0" smtClean="0">
                          <a:effectLst/>
                          <a:latin typeface="+mn-ea"/>
                          <a:ea typeface="+mn-ea"/>
                        </a:rPr>
                        <a:t>以外</a:t>
                      </a:r>
                      <a:r>
                        <a:rPr lang="ja-JP" altLang="en-US" sz="2000" b="0" kern="100" dirty="0" smtClean="0">
                          <a:effectLst/>
                          <a:latin typeface="+mn-ea"/>
                          <a:ea typeface="+mn-ea"/>
                        </a:rPr>
                        <a:t>の</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作為</a:t>
                      </a:r>
                      <a:r>
                        <a:rPr lang="ja-JP" altLang="en-US" sz="2000" b="0" kern="100" dirty="0" smtClean="0">
                          <a:effectLst/>
                          <a:latin typeface="+mn-ea"/>
                          <a:ea typeface="+mn-ea"/>
                        </a:rPr>
                        <a:t>（なす）</a:t>
                      </a: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algn="l">
                        <a:spcAft>
                          <a:spcPts val="0"/>
                        </a:spcAft>
                      </a:pPr>
                      <a:r>
                        <a:rPr lang="en-US" sz="2000" b="0" kern="100" dirty="0">
                          <a:effectLst/>
                          <a:latin typeface="+mn-ea"/>
                          <a:ea typeface="+mn-ea"/>
                        </a:rPr>
                        <a:t>623</a:t>
                      </a:r>
                      <a:r>
                        <a:rPr lang="ja-JP" sz="2000" b="0" kern="100" dirty="0" smtClean="0">
                          <a:effectLst/>
                          <a:latin typeface="+mn-ea"/>
                          <a:ea typeface="+mn-ea"/>
                        </a:rPr>
                        <a:t>～</a:t>
                      </a:r>
                      <a:r>
                        <a:rPr lang="en-US" altLang="ja-JP" sz="2000" b="0" kern="100" dirty="0" smtClean="0">
                          <a:effectLst/>
                          <a:latin typeface="+mn-ea"/>
                          <a:ea typeface="+mn-ea"/>
                        </a:rPr>
                        <a:t/>
                      </a:r>
                      <a:br>
                        <a:rPr lang="en-US" altLang="ja-JP" sz="2000" b="0" kern="100" dirty="0" smtClean="0">
                          <a:effectLst/>
                          <a:latin typeface="+mn-ea"/>
                          <a:ea typeface="+mn-ea"/>
                        </a:rPr>
                      </a:br>
                      <a:r>
                        <a:rPr lang="en-US" sz="2000" b="0" kern="100" dirty="0" smtClean="0">
                          <a:effectLst/>
                          <a:latin typeface="+mn-ea"/>
                          <a:ea typeface="+mn-ea"/>
                        </a:rPr>
                        <a:t>666</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414</a:t>
                      </a:r>
                      <a:r>
                        <a:rPr lang="ja-JP" sz="2000" b="0" kern="100" dirty="0">
                          <a:effectLst/>
                          <a:latin typeface="+mn-ea"/>
                          <a:ea typeface="+mn-ea"/>
                        </a:rPr>
                        <a:t>条</a:t>
                      </a:r>
                      <a:r>
                        <a:rPr lang="en-US" sz="2000" b="0" kern="100" dirty="0">
                          <a:effectLst/>
                          <a:latin typeface="+mn-ea"/>
                          <a:ea typeface="+mn-ea"/>
                        </a:rPr>
                        <a:t>2</a:t>
                      </a:r>
                      <a:r>
                        <a:rPr lang="ja-JP" sz="2000" b="0" kern="100" dirty="0">
                          <a:effectLst/>
                          <a:latin typeface="+mn-ea"/>
                          <a:ea typeface="+mn-ea"/>
                        </a:rPr>
                        <a:t>項</a:t>
                      </a:r>
                      <a:r>
                        <a:rPr lang="en-US" sz="2000" b="0" kern="100" dirty="0">
                          <a:effectLst/>
                          <a:latin typeface="+mn-ea"/>
                          <a:ea typeface="+mn-ea"/>
                        </a:rPr>
                        <a:t/>
                      </a:r>
                      <a:br>
                        <a:rPr lang="en-US" sz="2000" b="0" kern="100" dirty="0">
                          <a:effectLst/>
                          <a:latin typeface="+mn-ea"/>
                          <a:ea typeface="+mn-ea"/>
                        </a:rPr>
                      </a:br>
                      <a:r>
                        <a:rPr lang="ja-JP" sz="2000" b="0" kern="100" dirty="0">
                          <a:effectLst/>
                          <a:latin typeface="+mn-ea"/>
                          <a:ea typeface="+mn-ea"/>
                        </a:rPr>
                        <a:t>（代替執行）</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spcAft>
                          <a:spcPts val="0"/>
                        </a:spcAft>
                      </a:pPr>
                      <a:r>
                        <a:rPr lang="en-US" sz="2000" b="0" kern="100" dirty="0">
                          <a:effectLst/>
                          <a:latin typeface="+mn-ea"/>
                          <a:ea typeface="+mn-ea"/>
                        </a:rPr>
                        <a:t>171</a:t>
                      </a:r>
                      <a:r>
                        <a:rPr lang="ja-JP" sz="2000" b="0" kern="100" dirty="0">
                          <a:effectLst/>
                          <a:latin typeface="+mn-ea"/>
                          <a:ea typeface="+mn-ea"/>
                        </a:rPr>
                        <a:t>条（代替執行の</a:t>
                      </a:r>
                      <a:r>
                        <a:rPr lang="ja-JP" sz="2000" b="0" kern="100" dirty="0" smtClean="0">
                          <a:effectLst/>
                          <a:latin typeface="+mn-ea"/>
                          <a:ea typeface="+mn-ea"/>
                        </a:rPr>
                        <a:t>手続）</a:t>
                      </a:r>
                      <a:r>
                        <a:rPr lang="en-US" sz="2000" b="0" kern="100" dirty="0">
                          <a:effectLst/>
                          <a:latin typeface="+mn-ea"/>
                          <a:ea typeface="+mn-ea"/>
                        </a:rPr>
                        <a:t/>
                      </a:r>
                      <a:br>
                        <a:rPr lang="en-US" sz="2000" b="0" kern="100" dirty="0">
                          <a:effectLst/>
                          <a:latin typeface="+mn-ea"/>
                          <a:ea typeface="+mn-ea"/>
                        </a:rPr>
                      </a:br>
                      <a:r>
                        <a:rPr lang="en-US" sz="2000" b="0" kern="100" dirty="0">
                          <a:effectLst/>
                          <a:latin typeface="+mn-ea"/>
                          <a:ea typeface="+mn-ea"/>
                        </a:rPr>
                        <a:t>172</a:t>
                      </a:r>
                      <a:r>
                        <a:rPr lang="ja-JP" sz="2000" b="0" kern="100" dirty="0">
                          <a:effectLst/>
                          <a:latin typeface="+mn-ea"/>
                          <a:ea typeface="+mn-ea"/>
                        </a:rPr>
                        <a:t>条，</a:t>
                      </a:r>
                      <a:r>
                        <a:rPr lang="en-US" sz="2000" b="0" kern="100" dirty="0">
                          <a:effectLst/>
                          <a:latin typeface="+mn-ea"/>
                          <a:ea typeface="+mn-ea"/>
                        </a:rPr>
                        <a:t>173</a:t>
                      </a:r>
                      <a:r>
                        <a:rPr lang="ja-JP" sz="2000" b="0" kern="100" dirty="0">
                          <a:effectLst/>
                          <a:latin typeface="+mn-ea"/>
                          <a:ea typeface="+mn-ea"/>
                        </a:rPr>
                        <a:t>条（間接強制）</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82670">
                <a:tc>
                  <a:txBody>
                    <a:bodyPr/>
                    <a:lstStyle/>
                    <a:p>
                      <a:pPr algn="ctr">
                        <a:spcAft>
                          <a:spcPts val="0"/>
                        </a:spcAft>
                      </a:pPr>
                      <a:r>
                        <a:rPr lang="ja-JP" sz="2000" b="1" kern="100" dirty="0">
                          <a:solidFill>
                            <a:schemeClr val="tx1"/>
                          </a:solidFill>
                          <a:effectLst/>
                        </a:rPr>
                        <a:t>不作為</a:t>
                      </a:r>
                      <a:r>
                        <a:rPr lang="en-US" sz="2000" b="1" kern="100" dirty="0">
                          <a:solidFill>
                            <a:schemeClr val="tx1"/>
                          </a:solidFill>
                          <a:effectLst/>
                        </a:rPr>
                        <a:t/>
                      </a:r>
                      <a:br>
                        <a:rPr lang="en-US" sz="2000" b="1" kern="100" dirty="0">
                          <a:solidFill>
                            <a:schemeClr val="tx1"/>
                          </a:solidFill>
                          <a:effectLst/>
                        </a:rPr>
                      </a:br>
                      <a:r>
                        <a:rPr lang="ja-JP" sz="2000" b="1" kern="100" dirty="0">
                          <a:solidFill>
                            <a:schemeClr val="tx1"/>
                          </a:solidFill>
                          <a:effectLst/>
                        </a:rPr>
                        <a:t>債務</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4">
                  <a:txBody>
                    <a:bodyPr/>
                    <a:lstStyle/>
                    <a:p>
                      <a:pPr algn="l">
                        <a:spcAft>
                          <a:spcPts val="0"/>
                        </a:spcAft>
                      </a:pPr>
                      <a:r>
                        <a:rPr lang="ja-JP" sz="2000" b="0" kern="100" dirty="0">
                          <a:effectLst/>
                          <a:latin typeface="+mn-ea"/>
                          <a:ea typeface="+mn-ea"/>
                        </a:rPr>
                        <a:t>騒音を出さない</a:t>
                      </a:r>
                      <a:r>
                        <a:rPr lang="ja-JP" sz="2000" b="0" kern="100" dirty="0" smtClean="0">
                          <a:effectLst/>
                          <a:latin typeface="+mn-ea"/>
                          <a:ea typeface="+mn-ea"/>
                        </a:rPr>
                        <a:t>，住居</a:t>
                      </a:r>
                      <a:r>
                        <a:rPr lang="ja-JP" sz="2000" b="0" kern="100" dirty="0">
                          <a:effectLst/>
                          <a:latin typeface="+mn-ea"/>
                          <a:ea typeface="+mn-ea"/>
                        </a:rPr>
                        <a:t>に侵入しない</a:t>
                      </a:r>
                      <a:r>
                        <a:rPr lang="ja-JP" sz="2000" b="0" kern="100" dirty="0" smtClean="0">
                          <a:effectLst/>
                          <a:latin typeface="+mn-ea"/>
                          <a:ea typeface="+mn-ea"/>
                        </a:rPr>
                        <a:t>，競業</a:t>
                      </a:r>
                      <a:r>
                        <a:rPr lang="ja-JP" sz="2000" b="0" kern="100" dirty="0">
                          <a:effectLst/>
                          <a:latin typeface="+mn-ea"/>
                          <a:ea typeface="+mn-ea"/>
                        </a:rPr>
                        <a:t>しない等</a:t>
                      </a:r>
                      <a:r>
                        <a:rPr lang="ja-JP" sz="2000" b="0" kern="100" dirty="0" smtClean="0">
                          <a:effectLst/>
                          <a:latin typeface="+mn-ea"/>
                          <a:ea typeface="+mn-ea"/>
                        </a:rPr>
                        <a:t>の</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a:spcAft>
                          <a:spcPts val="0"/>
                        </a:spcAft>
                      </a:pP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234082584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履行の強制</a:t>
            </a:r>
            <a:r>
              <a:rPr kumimoji="1" lang="ja-JP" altLang="en-US" sz="2800" dirty="0" smtClean="0"/>
              <a:t>→</a:t>
            </a:r>
            <a:r>
              <a:rPr kumimoji="1" lang="ja-JP" altLang="en-US" sz="2800" dirty="0" smtClean="0">
                <a:hlinkClick r:id="rId2" action="ppaction://hlinksldjump"/>
              </a:rPr>
              <a:t>債権総論</a:t>
            </a:r>
            <a:endParaRPr kumimoji="1" lang="ja-JP" altLang="en-US" sz="2800" dirty="0"/>
          </a:p>
        </p:txBody>
      </p:sp>
      <p:sp>
        <p:nvSpPr>
          <p:cNvPr id="5" name="日付プレースホルダー 4"/>
          <p:cNvSpPr>
            <a:spLocks noGrp="1"/>
          </p:cNvSpPr>
          <p:nvPr>
            <p:ph type="dt" sz="half" idx="10"/>
          </p:nvPr>
        </p:nvSpPr>
        <p:spPr/>
        <p:txBody>
          <a:bodyPr/>
          <a:lstStyle/>
          <a:p>
            <a:fld id="{7CAB140B-9712-408F-B29A-55EE1821E4B6}"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148</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1210398593"/>
              </p:ext>
            </p:extLst>
          </p:nvPr>
        </p:nvGraphicFramePr>
        <p:xfrm>
          <a:off x="744176" y="1700810"/>
          <a:ext cx="7621670" cy="4104455"/>
        </p:xfrm>
        <a:graphic>
          <a:graphicData uri="http://schemas.openxmlformats.org/drawingml/2006/table">
            <a:tbl>
              <a:tblPr firstRow="1" firstCol="1" bandRow="1">
                <a:tableStyleId>{5C22544A-7EE6-4342-B048-85BDC9FD1C3A}</a:tableStyleId>
              </a:tblPr>
              <a:tblGrid>
                <a:gridCol w="996934"/>
                <a:gridCol w="648072"/>
                <a:gridCol w="720080"/>
                <a:gridCol w="936104"/>
                <a:gridCol w="864096"/>
                <a:gridCol w="1584176"/>
                <a:gridCol w="1872208"/>
              </a:tblGrid>
              <a:tr h="448373">
                <a:tc gridSpan="4">
                  <a:txBody>
                    <a:bodyPr/>
                    <a:lstStyle/>
                    <a:p>
                      <a:pPr algn="ctr">
                        <a:spcAft>
                          <a:spcPts val="0"/>
                        </a:spcAft>
                      </a:pPr>
                      <a:r>
                        <a:rPr lang="ja-JP" altLang="en-US" sz="2000" b="1" kern="100" dirty="0" smtClean="0">
                          <a:solidFill>
                            <a:schemeClr val="tx1"/>
                          </a:solidFill>
                          <a:effectLst/>
                          <a:latin typeface="+mn-ea"/>
                          <a:ea typeface="+mn-ea"/>
                          <a:cs typeface="Times New Roman"/>
                        </a:rPr>
                        <a:t>債務の種類（引渡しの観点）</a:t>
                      </a:r>
                      <a:endParaRPr lang="ja-JP" sz="2000" b="1" kern="100" dirty="0">
                        <a:solidFill>
                          <a:schemeClr val="tx1"/>
                        </a:solidFill>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ja-JP" sz="2000" b="1" kern="100" dirty="0">
                          <a:solidFill>
                            <a:schemeClr val="tx1"/>
                          </a:solidFill>
                          <a:effectLst/>
                        </a:rPr>
                        <a:t>民法</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a:spcAft>
                          <a:spcPts val="0"/>
                        </a:spcAft>
                      </a:pPr>
                      <a:r>
                        <a:rPr lang="ja-JP" sz="2000" b="1" kern="100" dirty="0">
                          <a:solidFill>
                            <a:schemeClr val="tx1"/>
                          </a:solidFill>
                          <a:effectLst/>
                        </a:rPr>
                        <a:t>民事執行法</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32637">
                <a:tc rowSpan="4">
                  <a:txBody>
                    <a:bodyPr/>
                    <a:lstStyle/>
                    <a:p>
                      <a:pPr algn="ctr">
                        <a:spcAft>
                          <a:spcPts val="0"/>
                        </a:spcAft>
                      </a:pPr>
                      <a:r>
                        <a:rPr lang="ja-JP" sz="2000" b="1" kern="100" dirty="0">
                          <a:solidFill>
                            <a:schemeClr val="tx1"/>
                          </a:solidFill>
                          <a:effectLst/>
                        </a:rPr>
                        <a:t>作為</a:t>
                      </a:r>
                      <a:r>
                        <a:rPr lang="en-US" sz="2000" b="1" kern="100" dirty="0">
                          <a:solidFill>
                            <a:schemeClr val="tx1"/>
                          </a:solidFill>
                          <a:effectLst/>
                        </a:rPr>
                        <a:t/>
                      </a:r>
                      <a:br>
                        <a:rPr lang="en-US" sz="2000" b="1" kern="100" dirty="0">
                          <a:solidFill>
                            <a:schemeClr val="tx1"/>
                          </a:solidFill>
                          <a:effectLst/>
                        </a:rPr>
                      </a:br>
                      <a:r>
                        <a:rPr lang="ja-JP" sz="2000" b="1" kern="100" dirty="0">
                          <a:solidFill>
                            <a:schemeClr val="tx1"/>
                          </a:solidFill>
                          <a:effectLst/>
                        </a:rPr>
                        <a:t>債務</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3">
                  <a:txBody>
                    <a:bodyPr/>
                    <a:lstStyle/>
                    <a:p>
                      <a:pPr algn="l">
                        <a:spcAft>
                          <a:spcPts val="0"/>
                        </a:spcAft>
                      </a:pPr>
                      <a:r>
                        <a:rPr lang="ja-JP" sz="2000" b="0" kern="100" dirty="0" smtClean="0">
                          <a:effectLst/>
                          <a:latin typeface="+mn-ea"/>
                          <a:ea typeface="+mn-ea"/>
                        </a:rPr>
                        <a:t>引渡</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a:spcAft>
                          <a:spcPts val="0"/>
                        </a:spcAft>
                      </a:pPr>
                      <a:r>
                        <a:rPr lang="ja-JP" sz="2000" b="0" kern="100">
                          <a:effectLst/>
                          <a:latin typeface="+mn-ea"/>
                          <a:ea typeface="+mn-ea"/>
                        </a:rPr>
                        <a:t>金銭債務</a:t>
                      </a:r>
                      <a:endParaRPr lang="ja-JP" sz="2000" b="0" kern="10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l">
                        <a:spcAft>
                          <a:spcPts val="0"/>
                        </a:spcAft>
                      </a:pPr>
                      <a:r>
                        <a:rPr lang="en-US" sz="2000" b="0" kern="100" dirty="0">
                          <a:effectLst/>
                          <a:latin typeface="+mn-ea"/>
                          <a:ea typeface="+mn-ea"/>
                        </a:rPr>
                        <a:t>402</a:t>
                      </a:r>
                      <a:r>
                        <a:rPr lang="ja-JP" sz="2000" b="0" kern="100" dirty="0" smtClean="0">
                          <a:effectLst/>
                          <a:latin typeface="+mn-ea"/>
                          <a:ea typeface="+mn-ea"/>
                        </a:rPr>
                        <a:t>～</a:t>
                      </a:r>
                      <a:r>
                        <a:rPr lang="en-US" altLang="ja-JP" sz="2000" b="0" kern="100" dirty="0" smtClean="0">
                          <a:effectLst/>
                          <a:latin typeface="+mn-ea"/>
                          <a:ea typeface="+mn-ea"/>
                        </a:rPr>
                        <a:t/>
                      </a:r>
                      <a:br>
                        <a:rPr lang="en-US" altLang="ja-JP" sz="2000" b="0" kern="100" dirty="0" smtClean="0">
                          <a:effectLst/>
                          <a:latin typeface="+mn-ea"/>
                          <a:ea typeface="+mn-ea"/>
                        </a:rPr>
                      </a:br>
                      <a:r>
                        <a:rPr lang="en-US" sz="2000" b="0" kern="100" dirty="0" smtClean="0">
                          <a:effectLst/>
                          <a:latin typeface="+mn-ea"/>
                          <a:ea typeface="+mn-ea"/>
                        </a:rPr>
                        <a:t>405</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a:spcAft>
                          <a:spcPts val="0"/>
                        </a:spcAft>
                      </a:pPr>
                      <a:r>
                        <a:rPr lang="en-US" sz="2000" b="0" kern="100" dirty="0">
                          <a:effectLst/>
                          <a:latin typeface="+mn-ea"/>
                          <a:ea typeface="+mn-ea"/>
                        </a:rPr>
                        <a:t>414</a:t>
                      </a:r>
                      <a:r>
                        <a:rPr lang="ja-JP" sz="2000" b="0" kern="100" dirty="0">
                          <a:effectLst/>
                          <a:latin typeface="+mn-ea"/>
                          <a:ea typeface="+mn-ea"/>
                        </a:rPr>
                        <a:t>条</a:t>
                      </a:r>
                      <a:r>
                        <a:rPr lang="en-US" sz="2000" b="0" kern="100" dirty="0">
                          <a:effectLst/>
                          <a:latin typeface="+mn-ea"/>
                          <a:ea typeface="+mn-ea"/>
                        </a:rPr>
                        <a:t>1</a:t>
                      </a:r>
                      <a:r>
                        <a:rPr lang="ja-JP" sz="2000" b="0" kern="100" dirty="0">
                          <a:effectLst/>
                          <a:latin typeface="+mn-ea"/>
                          <a:ea typeface="+mn-ea"/>
                        </a:rPr>
                        <a:t>項</a:t>
                      </a:r>
                    </a:p>
                    <a:p>
                      <a:pPr algn="l">
                        <a:spcAft>
                          <a:spcPts val="0"/>
                        </a:spcAft>
                      </a:pPr>
                      <a:r>
                        <a:rPr lang="ja-JP" sz="2000" b="0" kern="100" dirty="0">
                          <a:effectLst/>
                          <a:latin typeface="+mn-ea"/>
                          <a:ea typeface="+mn-ea"/>
                        </a:rPr>
                        <a:t>（直接強制）</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43</a:t>
                      </a:r>
                      <a:r>
                        <a:rPr lang="ja-JP" sz="2000" b="0" kern="100" dirty="0" smtClean="0">
                          <a:effectLst/>
                          <a:latin typeface="+mn-ea"/>
                          <a:ea typeface="+mn-ea"/>
                        </a:rPr>
                        <a:t>～</a:t>
                      </a:r>
                      <a:r>
                        <a:rPr lang="en-US" sz="2000" b="0" kern="100" dirty="0" smtClean="0">
                          <a:effectLst/>
                          <a:latin typeface="+mn-ea"/>
                          <a:ea typeface="+mn-ea"/>
                        </a:rPr>
                        <a:t>167</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8303">
                <a:tc vMerge="1">
                  <a:txBody>
                    <a:bodyPr/>
                    <a:lstStyle/>
                    <a:p>
                      <a:endParaRPr kumimoji="1" lang="ja-JP" altLang="en-US"/>
                    </a:p>
                  </a:txBody>
                  <a:tcPr/>
                </a:tc>
                <a:tc vMerge="1">
                  <a:txBody>
                    <a:bodyPr/>
                    <a:lstStyle/>
                    <a:p>
                      <a:endParaRPr kumimoji="1" lang="ja-JP" altLang="en-US"/>
                    </a:p>
                  </a:txBody>
                  <a:tcPr/>
                </a:tc>
                <a:tc rowSpan="2">
                  <a:txBody>
                    <a:bodyPr/>
                    <a:lstStyle/>
                    <a:p>
                      <a:pPr algn="l">
                        <a:spcAft>
                          <a:spcPts val="0"/>
                        </a:spcAft>
                      </a:pPr>
                      <a:r>
                        <a:rPr lang="ja-JP" sz="2000" b="0" kern="100" dirty="0">
                          <a:effectLst/>
                          <a:latin typeface="+mn-ea"/>
                          <a:ea typeface="+mn-ea"/>
                        </a:rPr>
                        <a:t>物の引渡債務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ja-JP" sz="2000" b="0" kern="100" dirty="0">
                          <a:effectLst/>
                          <a:latin typeface="+mn-ea"/>
                          <a:ea typeface="+mn-ea"/>
                        </a:rPr>
                        <a:t>種類物</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401</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rowSpan="2">
                  <a:txBody>
                    <a:bodyPr/>
                    <a:lstStyle/>
                    <a:p>
                      <a:pPr algn="l">
                        <a:spcAft>
                          <a:spcPts val="0"/>
                        </a:spcAft>
                      </a:pPr>
                      <a:r>
                        <a:rPr lang="en-US" sz="2000" b="0" kern="100" dirty="0">
                          <a:effectLst/>
                          <a:latin typeface="+mn-ea"/>
                          <a:ea typeface="+mn-ea"/>
                        </a:rPr>
                        <a:t>168</a:t>
                      </a:r>
                      <a:r>
                        <a:rPr lang="ja-JP" sz="2000" b="0" kern="100" dirty="0" smtClean="0">
                          <a:effectLst/>
                          <a:latin typeface="+mn-ea"/>
                          <a:ea typeface="+mn-ea"/>
                        </a:rPr>
                        <a:t>～</a:t>
                      </a:r>
                      <a:r>
                        <a:rPr lang="en-US" sz="2000" b="0" kern="100" dirty="0" smtClean="0">
                          <a:effectLst/>
                          <a:latin typeface="+mn-ea"/>
                          <a:ea typeface="+mn-ea"/>
                        </a:rPr>
                        <a:t>170</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065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2000" b="0" kern="100" dirty="0">
                          <a:effectLst/>
                          <a:latin typeface="+mn-ea"/>
                          <a:ea typeface="+mn-ea"/>
                        </a:rPr>
                        <a:t>特定物</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400</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r>
              <a:tr h="891820">
                <a:tc vMerge="1">
                  <a:txBody>
                    <a:bodyPr/>
                    <a:lstStyle/>
                    <a:p>
                      <a:endParaRPr kumimoji="1" lang="ja-JP" altLang="en-US"/>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2000" b="0" kern="100" dirty="0" smtClean="0">
                          <a:effectLst/>
                          <a:latin typeface="+mn-ea"/>
                          <a:ea typeface="+mn-ea"/>
                        </a:rPr>
                        <a:t>引渡</a:t>
                      </a:r>
                      <a:r>
                        <a:rPr lang="ja-JP" altLang="en-US" sz="2000" b="0" kern="100" dirty="0" smtClean="0">
                          <a:effectLst/>
                          <a:latin typeface="+mn-ea"/>
                          <a:ea typeface="+mn-ea"/>
                        </a:rPr>
                        <a:t>債務</a:t>
                      </a:r>
                      <a:r>
                        <a:rPr lang="ja-JP" altLang="ja-JP" sz="2000" b="0" kern="100" dirty="0" smtClean="0">
                          <a:effectLst/>
                          <a:latin typeface="+mn-ea"/>
                          <a:ea typeface="+mn-ea"/>
                        </a:rPr>
                        <a:t>以外</a:t>
                      </a:r>
                      <a:r>
                        <a:rPr lang="ja-JP" altLang="en-US" sz="2000" b="0" kern="100" dirty="0" smtClean="0">
                          <a:effectLst/>
                          <a:latin typeface="+mn-ea"/>
                          <a:ea typeface="+mn-ea"/>
                        </a:rPr>
                        <a:t>の</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作為</a:t>
                      </a:r>
                      <a:r>
                        <a:rPr lang="ja-JP" altLang="en-US" sz="2000" b="0" kern="100" dirty="0" smtClean="0">
                          <a:effectLst/>
                          <a:latin typeface="+mn-ea"/>
                          <a:ea typeface="+mn-ea"/>
                        </a:rPr>
                        <a:t>（なす）</a:t>
                      </a: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algn="l">
                        <a:spcAft>
                          <a:spcPts val="0"/>
                        </a:spcAft>
                      </a:pPr>
                      <a:r>
                        <a:rPr lang="en-US" sz="2000" b="0" kern="100" dirty="0">
                          <a:effectLst/>
                          <a:latin typeface="+mn-ea"/>
                          <a:ea typeface="+mn-ea"/>
                        </a:rPr>
                        <a:t>623</a:t>
                      </a:r>
                      <a:r>
                        <a:rPr lang="ja-JP" sz="2000" b="0" kern="100" dirty="0" smtClean="0">
                          <a:effectLst/>
                          <a:latin typeface="+mn-ea"/>
                          <a:ea typeface="+mn-ea"/>
                        </a:rPr>
                        <a:t>～</a:t>
                      </a:r>
                      <a:r>
                        <a:rPr lang="en-US" altLang="ja-JP" sz="2000" b="0" kern="100" dirty="0" smtClean="0">
                          <a:effectLst/>
                          <a:latin typeface="+mn-ea"/>
                          <a:ea typeface="+mn-ea"/>
                        </a:rPr>
                        <a:t/>
                      </a:r>
                      <a:br>
                        <a:rPr lang="en-US" altLang="ja-JP" sz="2000" b="0" kern="100" dirty="0" smtClean="0">
                          <a:effectLst/>
                          <a:latin typeface="+mn-ea"/>
                          <a:ea typeface="+mn-ea"/>
                        </a:rPr>
                      </a:br>
                      <a:r>
                        <a:rPr lang="en-US" sz="2000" b="0" kern="100" dirty="0" smtClean="0">
                          <a:effectLst/>
                          <a:latin typeface="+mn-ea"/>
                          <a:ea typeface="+mn-ea"/>
                        </a:rPr>
                        <a:t>666</a:t>
                      </a:r>
                      <a:r>
                        <a:rPr lang="ja-JP" sz="2000" b="0" kern="100" dirty="0">
                          <a:effectLst/>
                          <a:latin typeface="+mn-ea"/>
                          <a:ea typeface="+mn-ea"/>
                        </a:rPr>
                        <a:t>条</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2000" b="0" kern="100" dirty="0">
                          <a:effectLst/>
                          <a:latin typeface="+mn-ea"/>
                          <a:ea typeface="+mn-ea"/>
                        </a:rPr>
                        <a:t>414</a:t>
                      </a:r>
                      <a:r>
                        <a:rPr lang="ja-JP" sz="2000" b="0" kern="100" dirty="0">
                          <a:effectLst/>
                          <a:latin typeface="+mn-ea"/>
                          <a:ea typeface="+mn-ea"/>
                        </a:rPr>
                        <a:t>条</a:t>
                      </a:r>
                      <a:r>
                        <a:rPr lang="en-US" sz="2000" b="0" kern="100" dirty="0">
                          <a:effectLst/>
                          <a:latin typeface="+mn-ea"/>
                          <a:ea typeface="+mn-ea"/>
                        </a:rPr>
                        <a:t>2</a:t>
                      </a:r>
                      <a:r>
                        <a:rPr lang="ja-JP" sz="2000" b="0" kern="100" dirty="0">
                          <a:effectLst/>
                          <a:latin typeface="+mn-ea"/>
                          <a:ea typeface="+mn-ea"/>
                        </a:rPr>
                        <a:t>項</a:t>
                      </a:r>
                      <a:r>
                        <a:rPr lang="en-US" sz="2000" b="0" kern="100" dirty="0">
                          <a:effectLst/>
                          <a:latin typeface="+mn-ea"/>
                          <a:ea typeface="+mn-ea"/>
                        </a:rPr>
                        <a:t/>
                      </a:r>
                      <a:br>
                        <a:rPr lang="en-US" sz="2000" b="0" kern="100" dirty="0">
                          <a:effectLst/>
                          <a:latin typeface="+mn-ea"/>
                          <a:ea typeface="+mn-ea"/>
                        </a:rPr>
                      </a:br>
                      <a:r>
                        <a:rPr lang="ja-JP" sz="2000" b="0" kern="100" dirty="0">
                          <a:effectLst/>
                          <a:latin typeface="+mn-ea"/>
                          <a:ea typeface="+mn-ea"/>
                        </a:rPr>
                        <a:t>（代替執行）</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spcAft>
                          <a:spcPts val="0"/>
                        </a:spcAft>
                      </a:pPr>
                      <a:r>
                        <a:rPr lang="en-US" sz="2000" b="0" kern="100" dirty="0">
                          <a:effectLst/>
                          <a:latin typeface="+mn-ea"/>
                          <a:ea typeface="+mn-ea"/>
                        </a:rPr>
                        <a:t>171</a:t>
                      </a:r>
                      <a:r>
                        <a:rPr lang="ja-JP" sz="2000" b="0" kern="100" dirty="0">
                          <a:effectLst/>
                          <a:latin typeface="+mn-ea"/>
                          <a:ea typeface="+mn-ea"/>
                        </a:rPr>
                        <a:t>条（代替執行の</a:t>
                      </a:r>
                      <a:r>
                        <a:rPr lang="ja-JP" sz="2000" b="0" kern="100" dirty="0" smtClean="0">
                          <a:effectLst/>
                          <a:latin typeface="+mn-ea"/>
                          <a:ea typeface="+mn-ea"/>
                        </a:rPr>
                        <a:t>手続）</a:t>
                      </a:r>
                      <a:r>
                        <a:rPr lang="en-US" sz="2000" b="0" kern="100" dirty="0">
                          <a:effectLst/>
                          <a:latin typeface="+mn-ea"/>
                          <a:ea typeface="+mn-ea"/>
                        </a:rPr>
                        <a:t/>
                      </a:r>
                      <a:br>
                        <a:rPr lang="en-US" sz="2000" b="0" kern="100" dirty="0">
                          <a:effectLst/>
                          <a:latin typeface="+mn-ea"/>
                          <a:ea typeface="+mn-ea"/>
                        </a:rPr>
                      </a:br>
                      <a:r>
                        <a:rPr lang="en-US" sz="2000" b="0" kern="100" dirty="0">
                          <a:effectLst/>
                          <a:latin typeface="+mn-ea"/>
                          <a:ea typeface="+mn-ea"/>
                        </a:rPr>
                        <a:t>172</a:t>
                      </a:r>
                      <a:r>
                        <a:rPr lang="ja-JP" sz="2000" b="0" kern="100" dirty="0">
                          <a:effectLst/>
                          <a:latin typeface="+mn-ea"/>
                          <a:ea typeface="+mn-ea"/>
                        </a:rPr>
                        <a:t>条，</a:t>
                      </a:r>
                      <a:r>
                        <a:rPr lang="en-US" sz="2000" b="0" kern="100" dirty="0">
                          <a:effectLst/>
                          <a:latin typeface="+mn-ea"/>
                          <a:ea typeface="+mn-ea"/>
                        </a:rPr>
                        <a:t>173</a:t>
                      </a:r>
                      <a:r>
                        <a:rPr lang="ja-JP" sz="2000" b="0" kern="100" dirty="0">
                          <a:effectLst/>
                          <a:latin typeface="+mn-ea"/>
                          <a:ea typeface="+mn-ea"/>
                        </a:rPr>
                        <a:t>条（間接強制）</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82670">
                <a:tc>
                  <a:txBody>
                    <a:bodyPr/>
                    <a:lstStyle/>
                    <a:p>
                      <a:pPr algn="ctr">
                        <a:spcAft>
                          <a:spcPts val="0"/>
                        </a:spcAft>
                      </a:pPr>
                      <a:r>
                        <a:rPr lang="ja-JP" sz="2000" b="1" kern="100" dirty="0">
                          <a:solidFill>
                            <a:schemeClr val="tx1"/>
                          </a:solidFill>
                          <a:effectLst/>
                        </a:rPr>
                        <a:t>不作為</a:t>
                      </a:r>
                      <a:r>
                        <a:rPr lang="en-US" sz="2000" b="1" kern="100" dirty="0">
                          <a:solidFill>
                            <a:schemeClr val="tx1"/>
                          </a:solidFill>
                          <a:effectLst/>
                        </a:rPr>
                        <a:t/>
                      </a:r>
                      <a:br>
                        <a:rPr lang="en-US" sz="2000" b="1" kern="100" dirty="0">
                          <a:solidFill>
                            <a:schemeClr val="tx1"/>
                          </a:solidFill>
                          <a:effectLst/>
                        </a:rPr>
                      </a:br>
                      <a:r>
                        <a:rPr lang="ja-JP" sz="2000" b="1" kern="100" dirty="0">
                          <a:solidFill>
                            <a:schemeClr val="tx1"/>
                          </a:solidFill>
                          <a:effectLst/>
                        </a:rPr>
                        <a:t>債務</a:t>
                      </a:r>
                      <a:endParaRPr lang="ja-JP" sz="2000" b="1" kern="100" dirty="0">
                        <a:solidFill>
                          <a:schemeClr val="tx1"/>
                        </a:solidFill>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4">
                  <a:txBody>
                    <a:bodyPr/>
                    <a:lstStyle/>
                    <a:p>
                      <a:pPr algn="l">
                        <a:spcAft>
                          <a:spcPts val="0"/>
                        </a:spcAft>
                      </a:pPr>
                      <a:r>
                        <a:rPr lang="ja-JP" sz="2000" b="0" kern="100" dirty="0">
                          <a:effectLst/>
                          <a:latin typeface="+mn-ea"/>
                          <a:ea typeface="+mn-ea"/>
                        </a:rPr>
                        <a:t>騒音を出さない</a:t>
                      </a:r>
                      <a:r>
                        <a:rPr lang="ja-JP" sz="2000" b="0" kern="100" dirty="0" smtClean="0">
                          <a:effectLst/>
                          <a:latin typeface="+mn-ea"/>
                          <a:ea typeface="+mn-ea"/>
                        </a:rPr>
                        <a:t>，住居</a:t>
                      </a:r>
                      <a:r>
                        <a:rPr lang="ja-JP" sz="2000" b="0" kern="100" dirty="0">
                          <a:effectLst/>
                          <a:latin typeface="+mn-ea"/>
                          <a:ea typeface="+mn-ea"/>
                        </a:rPr>
                        <a:t>に侵入しない</a:t>
                      </a:r>
                      <a:r>
                        <a:rPr lang="ja-JP" sz="2000" b="0" kern="100" dirty="0" smtClean="0">
                          <a:effectLst/>
                          <a:latin typeface="+mn-ea"/>
                          <a:ea typeface="+mn-ea"/>
                        </a:rPr>
                        <a:t>，競業</a:t>
                      </a:r>
                      <a:r>
                        <a:rPr lang="ja-JP" sz="2000" b="0" kern="100" dirty="0">
                          <a:effectLst/>
                          <a:latin typeface="+mn-ea"/>
                          <a:ea typeface="+mn-ea"/>
                        </a:rPr>
                        <a:t>しない等</a:t>
                      </a:r>
                      <a:r>
                        <a:rPr lang="ja-JP" sz="2000" b="0" kern="100" dirty="0" smtClean="0">
                          <a:effectLst/>
                          <a:latin typeface="+mn-ea"/>
                          <a:ea typeface="+mn-ea"/>
                        </a:rPr>
                        <a:t>の</a:t>
                      </a:r>
                      <a:r>
                        <a:rPr lang="en-US" altLang="ja-JP" sz="2000" b="0" kern="100" dirty="0" smtClean="0">
                          <a:effectLst/>
                          <a:latin typeface="+mn-ea"/>
                          <a:ea typeface="+mn-ea"/>
                        </a:rPr>
                        <a:t/>
                      </a:r>
                      <a:br>
                        <a:rPr lang="en-US" altLang="ja-JP" sz="2000" b="0" kern="100" dirty="0" smtClean="0">
                          <a:effectLst/>
                          <a:latin typeface="+mn-ea"/>
                          <a:ea typeface="+mn-ea"/>
                        </a:rPr>
                      </a:br>
                      <a:r>
                        <a:rPr lang="ja-JP" sz="2000" b="0" kern="100" dirty="0" smtClean="0">
                          <a:effectLst/>
                          <a:latin typeface="+mn-ea"/>
                          <a:ea typeface="+mn-ea"/>
                        </a:rPr>
                        <a:t>債務</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a:spcAft>
                          <a:spcPts val="0"/>
                        </a:spcAft>
                      </a:pPr>
                      <a:r>
                        <a:rPr lang="en-US" sz="2000" b="0" kern="100" dirty="0">
                          <a:effectLst/>
                          <a:latin typeface="+mn-ea"/>
                          <a:ea typeface="+mn-ea"/>
                        </a:rPr>
                        <a:t>414</a:t>
                      </a:r>
                      <a:r>
                        <a:rPr lang="ja-JP" sz="2000" b="0" kern="100" dirty="0">
                          <a:effectLst/>
                          <a:latin typeface="+mn-ea"/>
                          <a:ea typeface="+mn-ea"/>
                        </a:rPr>
                        <a:t>条</a:t>
                      </a:r>
                      <a:r>
                        <a:rPr lang="en-US" sz="2000" b="0" kern="100" dirty="0">
                          <a:effectLst/>
                          <a:latin typeface="+mn-ea"/>
                          <a:ea typeface="+mn-ea"/>
                        </a:rPr>
                        <a:t>3</a:t>
                      </a:r>
                      <a:r>
                        <a:rPr lang="ja-JP" sz="2000" b="0" kern="100" dirty="0">
                          <a:effectLst/>
                          <a:latin typeface="+mn-ea"/>
                          <a:ea typeface="+mn-ea"/>
                        </a:rPr>
                        <a:t>項</a:t>
                      </a:r>
                      <a:r>
                        <a:rPr lang="en-US" sz="2000" b="0" kern="100" dirty="0">
                          <a:effectLst/>
                          <a:latin typeface="+mn-ea"/>
                          <a:ea typeface="+mn-ea"/>
                        </a:rPr>
                        <a:t/>
                      </a:r>
                      <a:br>
                        <a:rPr lang="en-US" sz="2000" b="0" kern="100" dirty="0">
                          <a:effectLst/>
                          <a:latin typeface="+mn-ea"/>
                          <a:ea typeface="+mn-ea"/>
                        </a:rPr>
                      </a:br>
                      <a:r>
                        <a:rPr lang="ja-JP" sz="2000" b="0" kern="100" dirty="0">
                          <a:effectLst/>
                          <a:latin typeface="+mn-ea"/>
                          <a:ea typeface="+mn-ea"/>
                        </a:rPr>
                        <a:t>（差止め</a:t>
                      </a:r>
                      <a:r>
                        <a:rPr lang="ja-JP" sz="2000" b="0" kern="100" dirty="0" smtClean="0">
                          <a:effectLst/>
                          <a:latin typeface="+mn-ea"/>
                          <a:ea typeface="+mn-ea"/>
                        </a:rPr>
                        <a:t>を</a:t>
                      </a:r>
                      <a:r>
                        <a:rPr lang="en-US" altLang="ja-JP" sz="2000" b="0" kern="100" dirty="0" smtClean="0">
                          <a:effectLst/>
                          <a:latin typeface="+mn-ea"/>
                          <a:ea typeface="+mn-ea"/>
                        </a:rPr>
                        <a:t/>
                      </a:r>
                      <a:br>
                        <a:rPr lang="en-US" altLang="ja-JP" sz="2000" b="0" kern="100" dirty="0" smtClean="0">
                          <a:effectLst/>
                          <a:latin typeface="+mn-ea"/>
                          <a:ea typeface="+mn-ea"/>
                        </a:rPr>
                      </a:br>
                      <a:r>
                        <a:rPr lang="ja-JP" altLang="en-US" sz="2000" b="0" kern="100" dirty="0" smtClean="0">
                          <a:effectLst/>
                          <a:latin typeface="+mn-ea"/>
                          <a:ea typeface="+mn-ea"/>
                        </a:rPr>
                        <a:t>　</a:t>
                      </a:r>
                      <a:r>
                        <a:rPr lang="ja-JP" sz="2000" b="0" kern="100" dirty="0" smtClean="0">
                          <a:effectLst/>
                          <a:latin typeface="+mn-ea"/>
                          <a:ea typeface="+mn-ea"/>
                        </a:rPr>
                        <a:t>含む</a:t>
                      </a:r>
                      <a:r>
                        <a:rPr lang="ja-JP" sz="2000" b="0" kern="100" dirty="0">
                          <a:effectLst/>
                          <a:latin typeface="+mn-ea"/>
                          <a:ea typeface="+mn-ea"/>
                        </a:rPr>
                        <a:t>）</a:t>
                      </a:r>
                      <a:endParaRPr lang="ja-JP" sz="2000" b="0" kern="100" dirty="0">
                        <a:effectLst/>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258705992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5/10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Q6</a:t>
            </a:r>
            <a:endParaRPr kumimoji="1" lang="ja-JP" altLang="en-US" sz="2800" dirty="0">
              <a:solidFill>
                <a:schemeClr val="accent6">
                  <a:lumMod val="50000"/>
                </a:schemeClr>
              </a:solidFill>
            </a:endParaRPr>
          </a:p>
        </p:txBody>
      </p:sp>
      <p:sp>
        <p:nvSpPr>
          <p:cNvPr id="3" name="コンテンツ プレースホルダー 2"/>
          <p:cNvSpPr>
            <a:spLocks noGrp="1"/>
          </p:cNvSpPr>
          <p:nvPr>
            <p:ph idx="1"/>
          </p:nvPr>
        </p:nvSpPr>
        <p:spPr/>
        <p:txBody>
          <a:bodyPr>
            <a:noAutofit/>
          </a:bodyPr>
          <a:lstStyle/>
          <a:p>
            <a:r>
              <a:rPr kumimoji="1" lang="ja-JP" altLang="en-US" sz="2400" dirty="0" smtClean="0">
                <a:hlinkClick r:id="rId3" action="ppaction://hlinksldjump"/>
              </a:rPr>
              <a:t>債務不履行の</a:t>
            </a:r>
            <a:r>
              <a:rPr kumimoji="1" lang="en-US" altLang="ja-JP" sz="2400" dirty="0" smtClean="0">
                <a:hlinkClick r:id="rId3" action="ppaction://hlinksldjump"/>
              </a:rPr>
              <a:t>3</a:t>
            </a:r>
            <a:r>
              <a:rPr kumimoji="1" lang="ja-JP" altLang="en-US" sz="2400" dirty="0" smtClean="0">
                <a:hlinkClick r:id="rId3" action="ppaction://hlinksldjump"/>
              </a:rPr>
              <a:t>分類</a:t>
            </a:r>
            <a:r>
              <a:rPr kumimoji="1" lang="ja-JP" altLang="en-US" sz="2400" dirty="0" smtClean="0"/>
              <a:t>の問題点を述べ，</a:t>
            </a:r>
            <a:r>
              <a:rPr kumimoji="1" lang="ja-JP" altLang="en-US" sz="2400" dirty="0" smtClean="0">
                <a:hlinkClick r:id="rId4" action="ppaction://hlinksldjump"/>
              </a:rPr>
              <a:t>新しい分類方法</a:t>
            </a:r>
            <a:r>
              <a:rPr kumimoji="1" lang="ja-JP" altLang="en-US" sz="2400" dirty="0" smtClean="0"/>
              <a:t>を提言しなさい。</a:t>
            </a:r>
            <a:endParaRPr kumimoji="1" lang="en-US" altLang="ja-JP" sz="2400" dirty="0" smtClean="0"/>
          </a:p>
          <a:p>
            <a:r>
              <a:rPr lang="ja-JP" altLang="en-US" sz="2400" dirty="0"/>
              <a:t>債務不履行</a:t>
            </a:r>
            <a:r>
              <a:rPr lang="ja-JP" altLang="en-US" sz="2400" dirty="0" smtClean="0"/>
              <a:t>の要件を挙げ，</a:t>
            </a:r>
            <a:r>
              <a:rPr lang="ja-JP" altLang="en-US" sz="2400" dirty="0" smtClean="0">
                <a:hlinkClick r:id="rId5" action="ppaction://hlinksldjump"/>
              </a:rPr>
              <a:t>帰責事由</a:t>
            </a:r>
            <a:r>
              <a:rPr lang="ja-JP" altLang="en-US" sz="2400" dirty="0" smtClean="0"/>
              <a:t>，</a:t>
            </a:r>
            <a:r>
              <a:rPr lang="ja-JP" altLang="en-US" sz="2400" dirty="0" smtClean="0">
                <a:hlinkClick r:id="rId6" action="ppaction://hlinksldjump"/>
              </a:rPr>
              <a:t>損害</a:t>
            </a:r>
            <a:r>
              <a:rPr lang="ja-JP" altLang="en-US" sz="2400" dirty="0" smtClean="0"/>
              <a:t>，</a:t>
            </a:r>
            <a:r>
              <a:rPr lang="ja-JP" altLang="en-US" sz="2400" dirty="0" smtClean="0">
                <a:hlinkClick r:id="rId7" action="ppaction://hlinksldjump"/>
              </a:rPr>
              <a:t>因果関係</a:t>
            </a:r>
            <a:r>
              <a:rPr lang="ja-JP" altLang="en-US" sz="2400" dirty="0" smtClean="0"/>
              <a:t>について，一つの文章で説明しなさい。</a:t>
            </a:r>
            <a:endParaRPr lang="en-US" altLang="ja-JP" sz="2400" dirty="0" smtClean="0"/>
          </a:p>
          <a:p>
            <a:r>
              <a:rPr lang="ja-JP" altLang="en-US" sz="2400" dirty="0"/>
              <a:t>事実的因果</a:t>
            </a:r>
            <a:r>
              <a:rPr lang="ja-JP" altLang="en-US" sz="2400" dirty="0" smtClean="0"/>
              <a:t>関係を説明した後，その効用，</a:t>
            </a:r>
            <a:r>
              <a:rPr lang="ja-JP" altLang="en-US" sz="2400" dirty="0" smtClean="0">
                <a:hlinkClick r:id="rId7" action="ppaction://hlinksldjump"/>
              </a:rPr>
              <a:t>広すぎる場合の制限</a:t>
            </a:r>
            <a:r>
              <a:rPr lang="ja-JP" altLang="en-US" sz="2400" dirty="0" smtClean="0"/>
              <a:t>，</a:t>
            </a:r>
            <a:r>
              <a:rPr lang="ja-JP" altLang="en-US" sz="2400" dirty="0" smtClean="0">
                <a:hlinkClick r:id="rId8" action="ppaction://hlinksldjump"/>
              </a:rPr>
              <a:t>狭すぎる場合の調整</a:t>
            </a:r>
            <a:r>
              <a:rPr lang="ja-JP" altLang="en-US" sz="2400" dirty="0" smtClean="0"/>
              <a:t>について，具体例を挙げて説明しなさい。</a:t>
            </a:r>
            <a:endParaRPr lang="en-US" altLang="ja-JP" sz="2400" dirty="0" smtClean="0"/>
          </a:p>
          <a:p>
            <a:r>
              <a:rPr kumimoji="1" lang="ja-JP" altLang="en-US" sz="2400" dirty="0">
                <a:hlinkClick r:id="rId9" action="ppaction://hlinksldjump"/>
              </a:rPr>
              <a:t>相当因果</a:t>
            </a:r>
            <a:r>
              <a:rPr kumimoji="1" lang="ja-JP" altLang="en-US" sz="2400" dirty="0" smtClean="0">
                <a:hlinkClick r:id="rId9" action="ppaction://hlinksldjump"/>
              </a:rPr>
              <a:t>関係</a:t>
            </a:r>
            <a:r>
              <a:rPr kumimoji="1" lang="ja-JP" altLang="en-US" sz="2400" dirty="0"/>
              <a:t>について</a:t>
            </a:r>
            <a:r>
              <a:rPr kumimoji="1" lang="ja-JP" altLang="en-US" sz="2400" dirty="0" smtClean="0"/>
              <a:t>，確率（予見可能性）との関係で，帰責事由の判断基準との違いを</a:t>
            </a:r>
            <a:r>
              <a:rPr kumimoji="1" lang="ja-JP" altLang="en-US" sz="2400" dirty="0" smtClean="0">
                <a:hlinkClick r:id="rId10" action="ppaction://hlinksldjump"/>
              </a:rPr>
              <a:t>アイラック（</a:t>
            </a:r>
            <a:r>
              <a:rPr kumimoji="1" lang="en-US" altLang="ja-JP" sz="2400" dirty="0" smtClean="0">
                <a:hlinkClick r:id="rId10" action="ppaction://hlinksldjump"/>
              </a:rPr>
              <a:t>IRAC</a:t>
            </a:r>
            <a:r>
              <a:rPr kumimoji="1" lang="ja-JP" altLang="en-US" sz="2400" dirty="0" smtClean="0">
                <a:hlinkClick r:id="rId10" action="ppaction://hlinksldjump"/>
              </a:rPr>
              <a:t>）</a:t>
            </a:r>
            <a:r>
              <a:rPr kumimoji="1" lang="ja-JP" altLang="en-US" sz="2400" dirty="0" smtClean="0"/>
              <a:t>で説明しなさい。</a:t>
            </a:r>
            <a:endParaRPr kumimoji="1" lang="ja-JP" altLang="en-US" sz="2400" dirty="0"/>
          </a:p>
        </p:txBody>
      </p:sp>
      <p:sp>
        <p:nvSpPr>
          <p:cNvPr id="4" name="日付プレースホルダー 3"/>
          <p:cNvSpPr>
            <a:spLocks noGrp="1"/>
          </p:cNvSpPr>
          <p:nvPr>
            <p:ph type="dt" sz="half" idx="10"/>
          </p:nvPr>
        </p:nvSpPr>
        <p:spPr/>
        <p:txBody>
          <a:bodyPr/>
          <a:lstStyle/>
          <a:p>
            <a:fld id="{4AE0DF11-7B78-4BF1-A1D4-88C686FDE869}"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149</a:t>
            </a:fld>
            <a:endParaRPr kumimoji="1" lang="ja-JP" altLang="en-US"/>
          </a:p>
        </p:txBody>
      </p:sp>
    </p:spTree>
    <p:extLst>
      <p:ext uri="{BB962C8B-B14F-4D97-AF65-F5344CB8AC3E}">
        <p14:creationId xmlns:p14="http://schemas.microsoft.com/office/powerpoint/2010/main" val="3344389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274638"/>
            <a:ext cx="8229600" cy="1786210"/>
          </a:xfrm>
        </p:spPr>
        <p:txBody>
          <a:bodyPr>
            <a:normAutofit fontScale="90000"/>
          </a:bodyPr>
          <a:lstStyle/>
          <a:p>
            <a:r>
              <a:rPr kumimoji="1" lang="ja-JP" altLang="en-US" dirty="0" smtClean="0"/>
              <a:t>アイラック（</a:t>
            </a:r>
            <a:r>
              <a:rPr kumimoji="1" lang="en-US" altLang="ja-JP" dirty="0" smtClean="0"/>
              <a:t>IRAC</a:t>
            </a:r>
            <a:r>
              <a:rPr kumimoji="1" lang="ja-JP" altLang="en-US" dirty="0" smtClean="0"/>
              <a:t>）</a:t>
            </a:r>
            <a:r>
              <a:rPr kumimoji="1" lang="en-US" altLang="ja-JP" dirty="0" smtClean="0"/>
              <a:t/>
            </a:r>
            <a:br>
              <a:rPr kumimoji="1" lang="en-US" altLang="ja-JP" dirty="0" smtClean="0"/>
            </a:br>
            <a:r>
              <a:rPr kumimoji="1" lang="ja-JP" altLang="en-US" dirty="0" smtClean="0"/>
              <a:t>－</a:t>
            </a:r>
            <a:r>
              <a:rPr kumimoji="1" lang="ja-JP" altLang="en-US" sz="3600" dirty="0" smtClean="0"/>
              <a:t>法律家の思考方法－</a:t>
            </a:r>
            <a:r>
              <a:rPr lang="ja-JP" altLang="en-US" sz="3100" dirty="0" smtClean="0"/>
              <a:t>→</a:t>
            </a:r>
            <a:r>
              <a:rPr lang="en-US" altLang="ja-JP" sz="3100" dirty="0" smtClean="0">
                <a:hlinkClick r:id="rId3" action="ppaction://hlinksldjump"/>
              </a:rPr>
              <a:t>Q1</a:t>
            </a:r>
            <a:r>
              <a:rPr lang="en-US" altLang="ja-JP" sz="3100" dirty="0" smtClean="0"/>
              <a:t>,</a:t>
            </a:r>
            <a:r>
              <a:rPr lang="en-US" altLang="ja-JP" sz="3100" dirty="0" smtClean="0">
                <a:hlinkClick r:id="rId4" action="ppaction://hlinksldjump"/>
              </a:rPr>
              <a:t>Q2</a:t>
            </a:r>
            <a:r>
              <a:rPr lang="en-US" altLang="ja-JP" sz="3100" dirty="0" smtClean="0"/>
              <a:t>,</a:t>
            </a:r>
            <a:r>
              <a:rPr lang="en-US" altLang="ja-JP" sz="3100" dirty="0" smtClean="0">
                <a:hlinkClick r:id="rId5" action="ppaction://hlinksldjump"/>
              </a:rPr>
              <a:t>Q3</a:t>
            </a:r>
            <a:r>
              <a:rPr lang="en-US" altLang="ja-JP" sz="3100" dirty="0" smtClean="0"/>
              <a:t>,</a:t>
            </a:r>
            <a:r>
              <a:rPr lang="en-US" altLang="ja-JP" sz="3100" dirty="0" smtClean="0">
                <a:hlinkClick r:id="rId6" action="ppaction://hlinksldjump"/>
              </a:rPr>
              <a:t>Q4</a:t>
            </a:r>
            <a:r>
              <a:rPr lang="en-US" altLang="ja-JP" sz="3100" dirty="0" smtClean="0"/>
              <a:t>,</a:t>
            </a:r>
            <a:r>
              <a:rPr lang="en-US" altLang="ja-JP" sz="3100" dirty="0" smtClean="0">
                <a:hlinkClick r:id="rId7" action="ppaction://hlinksldjump"/>
              </a:rPr>
              <a:t>Q5</a:t>
            </a:r>
            <a:r>
              <a:rPr lang="en-US" altLang="ja-JP" sz="3100" dirty="0" smtClean="0"/>
              <a:t>,</a:t>
            </a:r>
            <a:r>
              <a:rPr lang="en-US" altLang="ja-JP" sz="3100" dirty="0" smtClean="0">
                <a:hlinkClick r:id="rId8" action="ppaction://hlinksldjump"/>
              </a:rPr>
              <a:t>Q6</a:t>
            </a:r>
            <a:r>
              <a:rPr lang="en-US" altLang="ja-JP" sz="3100" dirty="0" smtClean="0"/>
              <a:t>,</a:t>
            </a:r>
            <a:r>
              <a:rPr lang="en-US" altLang="ja-JP" sz="3100" dirty="0" smtClean="0">
                <a:hlinkClick r:id="rId9" action="ppaction://hlinksldjump"/>
              </a:rPr>
              <a:t>Q7</a:t>
            </a:r>
            <a:r>
              <a:rPr lang="en-US" altLang="ja-JP" sz="3100" dirty="0" smtClean="0"/>
              <a:t>,</a:t>
            </a:r>
            <a:r>
              <a:rPr lang="en-US" altLang="ja-JP" sz="3100" dirty="0" smtClean="0">
                <a:hlinkClick r:id="rId10" action="ppaction://hlinksldjump"/>
              </a:rPr>
              <a:t>Q8</a:t>
            </a:r>
            <a:r>
              <a:rPr lang="en-US" altLang="ja-JP" sz="3100" dirty="0" smtClean="0"/>
              <a:t>,</a:t>
            </a:r>
            <a:r>
              <a:rPr lang="en-US" altLang="ja-JP" sz="3100" dirty="0" smtClean="0">
                <a:hlinkClick r:id="rId11" action="ppaction://hlinksldjump"/>
              </a:rPr>
              <a:t>Q9</a:t>
            </a:r>
            <a:r>
              <a:rPr lang="en-US" altLang="ja-JP" sz="3100" dirty="0" smtClean="0"/>
              <a:t>,</a:t>
            </a:r>
            <a:r>
              <a:rPr lang="en-US" altLang="ja-JP" sz="3100" dirty="0" smtClean="0">
                <a:hlinkClick r:id="rId12" action="ppaction://hlinksldjump"/>
              </a:rPr>
              <a:t>Q10</a:t>
            </a:r>
            <a:endParaRPr kumimoji="1" lang="ja-JP" altLang="en-US" sz="3100" dirty="0"/>
          </a:p>
        </p:txBody>
      </p:sp>
      <p:sp>
        <p:nvSpPr>
          <p:cNvPr id="5" name="日付プレースホルダー 4"/>
          <p:cNvSpPr>
            <a:spLocks noGrp="1"/>
          </p:cNvSpPr>
          <p:nvPr>
            <p:ph type="dt" sz="half" idx="10"/>
          </p:nvPr>
        </p:nvSpPr>
        <p:spPr/>
        <p:txBody>
          <a:bodyPr/>
          <a:lstStyle/>
          <a:p>
            <a:fld id="{CAC67CD2-81A2-4F9F-8F11-C86FA28C02C6}"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graphicFrame>
        <p:nvGraphicFramePr>
          <p:cNvPr id="9" name="Group 58"/>
          <p:cNvGraphicFramePr>
            <a:graphicFrameLocks/>
          </p:cNvGraphicFramePr>
          <p:nvPr>
            <p:extLst>
              <p:ext uri="{D42A27DB-BD31-4B8C-83A1-F6EECF244321}">
                <p14:modId xmlns:p14="http://schemas.microsoft.com/office/powerpoint/2010/main" val="2886823033"/>
              </p:ext>
            </p:extLst>
          </p:nvPr>
        </p:nvGraphicFramePr>
        <p:xfrm>
          <a:off x="564205" y="2280632"/>
          <a:ext cx="7991475" cy="3596640"/>
        </p:xfrm>
        <a:graphic>
          <a:graphicData uri="http://schemas.openxmlformats.org/drawingml/2006/table">
            <a:tbl>
              <a:tblPr/>
              <a:tblGrid>
                <a:gridCol w="2012950"/>
                <a:gridCol w="506412"/>
                <a:gridCol w="2089150"/>
                <a:gridCol w="3382963"/>
              </a:tblGrid>
              <a:tr h="501504">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3200" b="1" i="0" u="none" strike="noStrike" cap="none" normalizeH="0" baseline="0" dirty="0" smtClean="0">
                          <a:ln>
                            <a:noFill/>
                          </a:ln>
                          <a:solidFill>
                            <a:schemeClr val="tx1"/>
                          </a:solidFill>
                          <a:effectLst/>
                          <a:latin typeface="Times New Roman" charset="0"/>
                          <a:ea typeface="ＭＳ Ｐゴシック" charset="-128"/>
                        </a:rPr>
                        <a:t>IRAC</a:t>
                      </a:r>
                      <a:r>
                        <a:rPr kumimoji="1" lang="ja-JP" altLang="en-US" sz="3200" b="0" i="0" u="none" strike="noStrike" cap="none" normalizeH="0" baseline="0" dirty="0" smtClean="0">
                          <a:ln>
                            <a:noFill/>
                          </a:ln>
                          <a:solidFill>
                            <a:schemeClr val="tx1"/>
                          </a:solidFill>
                          <a:effectLst/>
                          <a:latin typeface="Tahoma" charset="0"/>
                          <a:ea typeface="ＭＳ Ｐゴシック" charset="-128"/>
                        </a:rPr>
                        <a:t>（アイラック）で考え，論証する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3384">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法的分析の能力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論点・事実の発見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24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096">
                <a:tc vMerge="1">
                  <a:txBody>
                    <a:bodyPr/>
                    <a:lstStyle/>
                    <a:p>
                      <a:endParaRPr kumimoji="1" lang="ja-JP" alt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smtClean="0">
                          <a:ln>
                            <a:noFill/>
                          </a:ln>
                          <a:solidFill>
                            <a:schemeClr val="tx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Application</a:t>
                      </a:r>
                      <a:endParaRPr kumimoji="1" lang="ja-JP" altLang="en-US" sz="2800" b="1" i="0" u="none" strike="noStrike" cap="none" normalizeH="0" baseline="0" dirty="0" smtClean="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ルールの適用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317">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Argument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逆の立場・結論への応接と徹底した議論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651">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法的議論の能力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4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912">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具体的な結論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9268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en-US" altLang="ja-JP" dirty="0" smtClean="0"/>
              <a:t>6</a:t>
            </a:r>
            <a:r>
              <a:rPr kumimoji="1" lang="ja-JP" altLang="en-US" dirty="0" err="1" smtClean="0"/>
              <a:t>．</a:t>
            </a:r>
            <a:r>
              <a:rPr kumimoji="1" lang="ja-JP" altLang="en-US" dirty="0" smtClean="0"/>
              <a:t>損害賠償額の予定</a:t>
            </a:r>
            <a:endParaRPr kumimoji="1" lang="ja-JP" altLang="en-US" dirty="0"/>
          </a:p>
        </p:txBody>
      </p:sp>
      <p:sp>
        <p:nvSpPr>
          <p:cNvPr id="8" name="サブタイトル 7"/>
          <p:cNvSpPr>
            <a:spLocks noGrp="1"/>
          </p:cNvSpPr>
          <p:nvPr>
            <p:ph type="subTitle"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BE303780-A9A2-486D-A561-44A5BE8BA766}"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150</a:t>
            </a:fld>
            <a:endParaRPr kumimoji="1" lang="ja-JP" altLang="en-US"/>
          </a:p>
        </p:txBody>
      </p:sp>
    </p:spTree>
    <p:extLst>
      <p:ext uri="{BB962C8B-B14F-4D97-AF65-F5344CB8AC3E}">
        <p14:creationId xmlns:p14="http://schemas.microsoft.com/office/powerpoint/2010/main" val="298606039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契約自由と損害賠償額の予定</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損害賠償額の予定における</a:t>
            </a:r>
            <a:r>
              <a:rPr lang="ja-JP" altLang="en-US" sz="2800" dirty="0" smtClean="0"/>
              <a:t>契約自由とその制限</a:t>
            </a:r>
            <a:endParaRPr kumimoji="1" lang="en-US" altLang="ja-JP" sz="2800" dirty="0" smtClean="0"/>
          </a:p>
          <a:p>
            <a:pPr lvl="1"/>
            <a:r>
              <a:rPr lang="ja-JP" altLang="en-US" sz="2400" dirty="0" smtClean="0">
                <a:hlinkClick r:id="rId2" action="ppaction://hlinksldjump"/>
              </a:rPr>
              <a:t>民法</a:t>
            </a:r>
            <a:r>
              <a:rPr lang="en-US" altLang="ja-JP" sz="2400" dirty="0" smtClean="0">
                <a:hlinkClick r:id="rId2" action="ppaction://hlinksldjump"/>
              </a:rPr>
              <a:t>420</a:t>
            </a:r>
            <a:r>
              <a:rPr lang="ja-JP" altLang="en-US" sz="2400" dirty="0" smtClean="0">
                <a:hlinkClick r:id="rId2" action="ppaction://hlinksldjump"/>
              </a:rPr>
              <a:t>条，</a:t>
            </a:r>
            <a:r>
              <a:rPr lang="en-US" altLang="ja-JP" sz="2400" dirty="0" smtClean="0">
                <a:hlinkClick r:id="rId2" action="ppaction://hlinksldjump"/>
              </a:rPr>
              <a:t>91</a:t>
            </a:r>
            <a:r>
              <a:rPr lang="ja-JP" altLang="en-US" sz="2400" dirty="0" smtClean="0">
                <a:hlinkClick r:id="rId2" action="ppaction://hlinksldjump"/>
              </a:rPr>
              <a:t>条</a:t>
            </a:r>
            <a:endParaRPr lang="en-US" altLang="ja-JP" sz="2400" dirty="0" smtClean="0"/>
          </a:p>
          <a:p>
            <a:pPr lvl="2"/>
            <a:r>
              <a:rPr kumimoji="1" lang="ja-JP" altLang="en-US" sz="2000" dirty="0" smtClean="0"/>
              <a:t>歴史</a:t>
            </a:r>
            <a:endParaRPr kumimoji="1" lang="en-US" altLang="ja-JP" sz="2000" dirty="0" smtClean="0"/>
          </a:p>
          <a:p>
            <a:pPr lvl="3"/>
            <a:r>
              <a:rPr kumimoji="1" lang="ja-JP" altLang="en-US" sz="1800" dirty="0" smtClean="0">
                <a:hlinkClick r:id="rId3" action="ppaction://hlinksldjump"/>
              </a:rPr>
              <a:t>ドイツ民法</a:t>
            </a:r>
            <a:r>
              <a:rPr kumimoji="1" lang="en-US" altLang="ja-JP" sz="1800" dirty="0" smtClean="0">
                <a:hlinkClick r:id="rId3" action="ppaction://hlinksldjump"/>
              </a:rPr>
              <a:t>343</a:t>
            </a:r>
            <a:r>
              <a:rPr kumimoji="1" lang="ja-JP" altLang="en-US" sz="1800" dirty="0" smtClean="0">
                <a:hlinkClick r:id="rId3" action="ppaction://hlinksldjump"/>
              </a:rPr>
              <a:t>条</a:t>
            </a:r>
            <a:r>
              <a:rPr lang="ja-JP" altLang="en-US" sz="1800" dirty="0" smtClean="0">
                <a:hlinkClick r:id="rId3" action="ppaction://hlinksldjump"/>
              </a:rPr>
              <a:t>では</a:t>
            </a:r>
            <a:r>
              <a:rPr lang="ja-JP" altLang="en-US" sz="1800" dirty="0">
                <a:hlinkClick r:id="rId3" action="ppaction://hlinksldjump"/>
              </a:rPr>
              <a:t>なく</a:t>
            </a:r>
            <a:r>
              <a:rPr kumimoji="1" lang="ja-JP" altLang="en-US" sz="1800" dirty="0" smtClean="0">
                <a:hlinkClick r:id="rId3" action="ppaction://hlinksldjump"/>
              </a:rPr>
              <a:t>，フランス民法</a:t>
            </a:r>
            <a:r>
              <a:rPr kumimoji="1" lang="en-US" altLang="ja-JP" sz="1800" dirty="0" smtClean="0">
                <a:hlinkClick r:id="rId3" action="ppaction://hlinksldjump"/>
              </a:rPr>
              <a:t>1152</a:t>
            </a:r>
            <a:r>
              <a:rPr kumimoji="1" lang="ja-JP" altLang="en-US" sz="1800" dirty="0" smtClean="0">
                <a:hlinkClick r:id="rId3" action="ppaction://hlinksldjump"/>
              </a:rPr>
              <a:t>条を導入</a:t>
            </a:r>
            <a:endParaRPr kumimoji="1" lang="en-US" altLang="ja-JP" sz="1800" dirty="0" smtClean="0"/>
          </a:p>
          <a:p>
            <a:pPr lvl="2"/>
            <a:r>
              <a:rPr lang="ja-JP" altLang="en-US" sz="2000" dirty="0" smtClean="0"/>
              <a:t>変化</a:t>
            </a:r>
            <a:endParaRPr lang="en-US" altLang="ja-JP" sz="2000" dirty="0" smtClean="0"/>
          </a:p>
          <a:p>
            <a:pPr lvl="3"/>
            <a:r>
              <a:rPr lang="ja-JP" altLang="en-US" sz="1800" dirty="0" smtClean="0">
                <a:hlinkClick r:id="rId3" action="ppaction://hlinksldjump"/>
              </a:rPr>
              <a:t>フランス民法</a:t>
            </a:r>
            <a:r>
              <a:rPr lang="en-US" altLang="ja-JP" sz="1800" dirty="0" smtClean="0">
                <a:hlinkClick r:id="rId3" action="ppaction://hlinksldjump"/>
              </a:rPr>
              <a:t>1152</a:t>
            </a:r>
            <a:r>
              <a:rPr lang="ja-JP" altLang="en-US" sz="1800" dirty="0" smtClean="0">
                <a:hlinkClick r:id="rId3" action="ppaction://hlinksldjump"/>
              </a:rPr>
              <a:t>条は，</a:t>
            </a:r>
            <a:r>
              <a:rPr lang="en-US" altLang="ja-JP" sz="1800" dirty="0" smtClean="0">
                <a:hlinkClick r:id="rId3" action="ppaction://hlinksldjump"/>
              </a:rPr>
              <a:t>1985</a:t>
            </a:r>
            <a:r>
              <a:rPr lang="ja-JP" altLang="en-US" sz="1800" dirty="0" smtClean="0">
                <a:hlinkClick r:id="rId3" action="ppaction://hlinksldjump"/>
              </a:rPr>
              <a:t>年に改正</a:t>
            </a:r>
            <a:endParaRPr lang="en-US" altLang="ja-JP" sz="1800" dirty="0" smtClean="0"/>
          </a:p>
          <a:p>
            <a:pPr lvl="2"/>
            <a:r>
              <a:rPr lang="ja-JP" altLang="en-US" sz="2000" dirty="0" smtClean="0"/>
              <a:t>取り残された民法</a:t>
            </a:r>
            <a:r>
              <a:rPr lang="en-US" altLang="ja-JP" sz="2000" dirty="0" smtClean="0"/>
              <a:t>420</a:t>
            </a:r>
            <a:r>
              <a:rPr lang="ja-JP" altLang="en-US" sz="2000" dirty="0" smtClean="0"/>
              <a:t>条 </a:t>
            </a:r>
            <a:endParaRPr lang="en-US" altLang="ja-JP" sz="2000" dirty="0" smtClean="0"/>
          </a:p>
          <a:p>
            <a:pPr lvl="3"/>
            <a:r>
              <a:rPr lang="ja-JP" altLang="en-US" sz="1800" dirty="0" smtClean="0"/>
              <a:t>改正の必要性</a:t>
            </a:r>
            <a:endParaRPr lang="en-US" altLang="ja-JP" sz="1800" dirty="0" smtClean="0"/>
          </a:p>
          <a:p>
            <a:pPr lvl="1"/>
            <a:r>
              <a:rPr kumimoji="1" lang="ja-JP" altLang="en-US" sz="2400" dirty="0" smtClean="0"/>
              <a:t>特別法</a:t>
            </a:r>
            <a:endParaRPr kumimoji="1" lang="en-US" altLang="ja-JP" sz="2400" dirty="0" smtClean="0"/>
          </a:p>
          <a:p>
            <a:pPr lvl="2"/>
            <a:r>
              <a:rPr kumimoji="1" lang="ja-JP" altLang="en-US" sz="2000" dirty="0" smtClean="0"/>
              <a:t>割賦販売法</a:t>
            </a:r>
            <a:r>
              <a:rPr kumimoji="1" lang="en-US" altLang="ja-JP" sz="2000" dirty="0" smtClean="0"/>
              <a:t>6</a:t>
            </a:r>
            <a:r>
              <a:rPr kumimoji="1" lang="ja-JP" altLang="en-US" sz="2000" dirty="0" smtClean="0"/>
              <a:t>条，消費者契約法</a:t>
            </a:r>
            <a:r>
              <a:rPr kumimoji="1" lang="en-US" altLang="ja-JP" sz="2000" dirty="0" smtClean="0"/>
              <a:t>9</a:t>
            </a:r>
            <a:r>
              <a:rPr kumimoji="1" lang="ja-JP" altLang="en-US" sz="2000" dirty="0" smtClean="0"/>
              <a:t>条，</a:t>
            </a:r>
            <a:r>
              <a:rPr kumimoji="1" lang="en-US" altLang="ja-JP" sz="2000" dirty="0" smtClean="0"/>
              <a:t>10</a:t>
            </a:r>
            <a:r>
              <a:rPr kumimoji="1" lang="ja-JP" altLang="en-US" sz="2000" dirty="0" smtClean="0"/>
              <a:t>条</a:t>
            </a:r>
            <a:endParaRPr kumimoji="1" lang="en-US" altLang="ja-JP" sz="2000" dirty="0" smtClean="0"/>
          </a:p>
          <a:p>
            <a:pPr lvl="3"/>
            <a:r>
              <a:rPr kumimoji="1" lang="ja-JP" altLang="en-US" sz="1800" dirty="0" smtClean="0">
                <a:hlinkClick r:id="rId4" action="ppaction://hlinksldjump"/>
              </a:rPr>
              <a:t>消費者契約法</a:t>
            </a:r>
            <a:r>
              <a:rPr kumimoji="1" lang="en-US" altLang="ja-JP" sz="1800" dirty="0" smtClean="0">
                <a:hlinkClick r:id="rId4" action="ppaction://hlinksldjump"/>
              </a:rPr>
              <a:t>9</a:t>
            </a:r>
            <a:r>
              <a:rPr kumimoji="1" lang="ja-JP" altLang="en-US" sz="1800" dirty="0" smtClean="0">
                <a:hlinkClick r:id="rId4" action="ppaction://hlinksldjump"/>
              </a:rPr>
              <a:t>条</a:t>
            </a:r>
            <a:endParaRPr kumimoji="1" lang="en-US" altLang="ja-JP" sz="1800" dirty="0" smtClean="0"/>
          </a:p>
          <a:p>
            <a:pPr lvl="3"/>
            <a:r>
              <a:rPr lang="ja-JP" altLang="en-US" sz="1800" dirty="0">
                <a:hlinkClick r:id="rId5" action="ppaction://hlinksldjump"/>
              </a:rPr>
              <a:t>消費者</a:t>
            </a:r>
            <a:r>
              <a:rPr lang="ja-JP" altLang="en-US" sz="1800" dirty="0" smtClean="0">
                <a:hlinkClick r:id="rId5" action="ppaction://hlinksldjump"/>
              </a:rPr>
              <a:t>契約法</a:t>
            </a:r>
            <a:r>
              <a:rPr lang="en-US" altLang="ja-JP" sz="1800" dirty="0" smtClean="0">
                <a:hlinkClick r:id="rId5" action="ppaction://hlinksldjump"/>
              </a:rPr>
              <a:t>10</a:t>
            </a:r>
            <a:r>
              <a:rPr lang="ja-JP" altLang="en-US" sz="1800" dirty="0" smtClean="0">
                <a:hlinkClick r:id="rId5" action="ppaction://hlinksldjump"/>
              </a:rPr>
              <a:t>条</a:t>
            </a:r>
            <a:endParaRPr kumimoji="1" lang="ja-JP" altLang="en-US" sz="1800" dirty="0"/>
          </a:p>
        </p:txBody>
      </p:sp>
      <p:sp>
        <p:nvSpPr>
          <p:cNvPr id="4" name="日付プレースホルダー 3"/>
          <p:cNvSpPr>
            <a:spLocks noGrp="1"/>
          </p:cNvSpPr>
          <p:nvPr>
            <p:ph type="dt" sz="half" idx="10"/>
          </p:nvPr>
        </p:nvSpPr>
        <p:spPr/>
        <p:txBody>
          <a:bodyPr/>
          <a:lstStyle/>
          <a:p>
            <a:fld id="{0AF81238-B08F-4505-8B85-5811018F156C}"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151</a:t>
            </a:fld>
            <a:endParaRPr kumimoji="1" lang="ja-JP" altLang="en-US"/>
          </a:p>
        </p:txBody>
      </p:sp>
    </p:spTree>
    <p:extLst>
      <p:ext uri="{BB962C8B-B14F-4D97-AF65-F5344CB8AC3E}">
        <p14:creationId xmlns:p14="http://schemas.microsoft.com/office/powerpoint/2010/main" val="44894644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民法における「契約自由」の規定</a:t>
            </a:r>
            <a:r>
              <a:rPr kumimoji="1" lang="en-US" altLang="ja-JP" dirty="0" smtClean="0"/>
              <a:t/>
            </a:r>
            <a:br>
              <a:rPr kumimoji="1" lang="en-US" altLang="ja-JP" dirty="0" smtClean="0"/>
            </a:br>
            <a:r>
              <a:rPr kumimoji="1" lang="ja-JP" altLang="en-US" sz="3100" dirty="0" smtClean="0"/>
              <a:t>→</a:t>
            </a:r>
            <a:r>
              <a:rPr kumimoji="1" lang="ja-JP" altLang="en-US" sz="3100" dirty="0" smtClean="0">
                <a:hlinkClick r:id="rId2" action="ppaction://hlinksldjump"/>
              </a:rPr>
              <a:t>契約と民法の条文との優先関係は</a:t>
            </a:r>
            <a:r>
              <a:rPr kumimoji="1" lang="en-US" altLang="ja-JP" sz="3100" dirty="0" smtClean="0">
                <a:hlinkClick r:id="rId2" action="ppaction://hlinksldjump"/>
              </a:rPr>
              <a:t>?</a:t>
            </a:r>
            <a:r>
              <a:rPr kumimoji="1" lang="en-US" altLang="ja-JP" sz="3100" dirty="0" smtClean="0"/>
              <a:t> </a:t>
            </a:r>
            <a:r>
              <a:rPr kumimoji="1" lang="ja-JP" altLang="en-US" sz="3100" dirty="0" smtClean="0"/>
              <a:t>→</a:t>
            </a:r>
            <a:r>
              <a:rPr lang="en-US" altLang="ja-JP" sz="3100" dirty="0">
                <a:hlinkClick r:id="rId3" action="ppaction://hlinksldjump"/>
              </a:rPr>
              <a:t>Q6</a:t>
            </a:r>
            <a:endParaRPr kumimoji="1" lang="ja-JP" altLang="en-US" sz="3100" dirty="0"/>
          </a:p>
        </p:txBody>
      </p:sp>
      <p:sp>
        <p:nvSpPr>
          <p:cNvPr id="7" name="テキスト プレースホルダー 6"/>
          <p:cNvSpPr>
            <a:spLocks noGrp="1"/>
          </p:cNvSpPr>
          <p:nvPr>
            <p:ph type="body" idx="1"/>
          </p:nvPr>
        </p:nvSpPr>
        <p:spPr>
          <a:xfrm>
            <a:off x="457200" y="1535113"/>
            <a:ext cx="4330824" cy="639762"/>
          </a:xfrm>
        </p:spPr>
        <p:txBody>
          <a:bodyPr anchor="ctr">
            <a:normAutofit fontScale="85000" lnSpcReduction="20000"/>
          </a:bodyPr>
          <a:lstStyle/>
          <a:p>
            <a:pPr algn="ctr"/>
            <a:r>
              <a:rPr kumimoji="1" lang="ja-JP" altLang="en-US" dirty="0" smtClean="0"/>
              <a:t>契約自由と</a:t>
            </a:r>
            <a:r>
              <a:rPr kumimoji="1" lang="en-US" altLang="ja-JP" dirty="0" smtClean="0"/>
              <a:t/>
            </a:r>
            <a:br>
              <a:rPr kumimoji="1" lang="en-US" altLang="ja-JP" dirty="0" smtClean="0"/>
            </a:br>
            <a:r>
              <a:rPr kumimoji="1" lang="ja-JP" altLang="en-US" dirty="0" smtClean="0"/>
              <a:t>任意規定の効力→</a:t>
            </a:r>
            <a:r>
              <a:rPr lang="en-US" altLang="ja-JP" dirty="0" smtClean="0">
                <a:latin typeface="Times New Roman" panose="02020603050405020304" pitchFamily="18" charset="0"/>
                <a:cs typeface="Times New Roman" panose="02020603050405020304" pitchFamily="18" charset="0"/>
                <a:hlinkClick r:id="rId4" action="ppaction://hlinksldjump"/>
              </a:rPr>
              <a:t>Best30</a:t>
            </a:r>
            <a:endParaRPr kumimoji="1" lang="ja-JP" altLang="en-US" dirty="0"/>
          </a:p>
        </p:txBody>
      </p:sp>
      <p:sp>
        <p:nvSpPr>
          <p:cNvPr id="3" name="コンテンツ プレースホルダー 2"/>
          <p:cNvSpPr>
            <a:spLocks noGrp="1"/>
          </p:cNvSpPr>
          <p:nvPr>
            <p:ph sz="half" idx="2"/>
          </p:nvPr>
        </p:nvSpPr>
        <p:spPr>
          <a:xfrm>
            <a:off x="457200" y="2174875"/>
            <a:ext cx="4330824" cy="3951288"/>
          </a:xfrm>
        </p:spPr>
        <p:txBody>
          <a:bodyPr>
            <a:normAutofit fontScale="92500" lnSpcReduction="10000"/>
          </a:bodyPr>
          <a:lstStyle/>
          <a:p>
            <a:r>
              <a:rPr lang="ja-JP" altLang="en-US" b="1" dirty="0"/>
              <a:t>第</a:t>
            </a:r>
            <a:r>
              <a:rPr lang="en-US" altLang="ja-JP" b="1" dirty="0"/>
              <a:t>91</a:t>
            </a:r>
            <a:r>
              <a:rPr lang="ja-JP" altLang="en-US" b="1" dirty="0"/>
              <a:t>条</a:t>
            </a:r>
            <a:r>
              <a:rPr lang="ja-JP" altLang="en-US" dirty="0"/>
              <a:t>（任意規定と異なる意思表示</a:t>
            </a:r>
            <a:r>
              <a:rPr lang="ja-JP" altLang="en-US" dirty="0" smtClean="0"/>
              <a:t>）</a:t>
            </a:r>
            <a:endParaRPr lang="en-US" altLang="ja-JP" dirty="0" smtClean="0"/>
          </a:p>
          <a:p>
            <a:pPr lvl="1"/>
            <a:r>
              <a:rPr lang="ja-JP" altLang="en-US" dirty="0" smtClean="0"/>
              <a:t>法律</a:t>
            </a:r>
            <a:r>
              <a:rPr lang="ja-JP" altLang="en-US" dirty="0"/>
              <a:t>行為の当事者が法令中の公の秩序に関しない規定と異なる意思を表示したときは，その意思に従う</a:t>
            </a:r>
            <a:r>
              <a:rPr lang="ja-JP" altLang="en-US" dirty="0" smtClean="0"/>
              <a:t>。</a:t>
            </a:r>
            <a:endParaRPr lang="en-US" altLang="ja-JP" dirty="0" smtClean="0"/>
          </a:p>
          <a:p>
            <a:r>
              <a:rPr lang="ja-JP" altLang="en-US" b="1" dirty="0"/>
              <a:t>第</a:t>
            </a:r>
            <a:r>
              <a:rPr lang="en-US" altLang="ja-JP" b="1" dirty="0"/>
              <a:t>92</a:t>
            </a:r>
            <a:r>
              <a:rPr lang="ja-JP" altLang="en-US" b="1" dirty="0"/>
              <a:t>条</a:t>
            </a:r>
            <a:r>
              <a:rPr lang="ja-JP" altLang="en-US" dirty="0"/>
              <a:t>（任意規定と異なる慣習</a:t>
            </a:r>
            <a:r>
              <a:rPr lang="ja-JP" altLang="en-US" dirty="0" smtClean="0"/>
              <a:t>）</a:t>
            </a:r>
            <a:endParaRPr lang="en-US" altLang="ja-JP" dirty="0" smtClean="0"/>
          </a:p>
          <a:p>
            <a:pPr lvl="1"/>
            <a:r>
              <a:rPr lang="ja-JP" altLang="en-US" dirty="0" smtClean="0"/>
              <a:t>法令中</a:t>
            </a:r>
            <a:r>
              <a:rPr lang="ja-JP" altLang="en-US" dirty="0"/>
              <a:t>の公の秩序に関しない規定と異なる慣習がある場合において，法律行為の当事者がその慣習による意思を有しているものと認められるときは，その慣習に従う。</a:t>
            </a:r>
            <a:endParaRPr kumimoji="1" lang="ja-JP" altLang="en-US" dirty="0"/>
          </a:p>
        </p:txBody>
      </p:sp>
      <p:sp>
        <p:nvSpPr>
          <p:cNvPr id="8" name="テキスト プレースホルダー 7"/>
          <p:cNvSpPr>
            <a:spLocks noGrp="1"/>
          </p:cNvSpPr>
          <p:nvPr>
            <p:ph type="body" sz="quarter" idx="3"/>
          </p:nvPr>
        </p:nvSpPr>
        <p:spPr>
          <a:xfrm>
            <a:off x="4932040" y="1535113"/>
            <a:ext cx="3754760" cy="639762"/>
          </a:xfrm>
        </p:spPr>
        <p:txBody>
          <a:bodyPr anchor="ctr">
            <a:normAutofit fontScale="92500" lnSpcReduction="20000"/>
          </a:bodyPr>
          <a:lstStyle/>
          <a:p>
            <a:pPr algn="ctr"/>
            <a:r>
              <a:rPr kumimoji="1" lang="ja-JP" altLang="en-US" dirty="0" smtClean="0"/>
              <a:t>損害賠償額の予定</a:t>
            </a:r>
            <a:r>
              <a:rPr kumimoji="1" lang="en-US" altLang="ja-JP" dirty="0" smtClean="0"/>
              <a:t/>
            </a:r>
            <a:br>
              <a:rPr kumimoji="1" lang="en-US" altLang="ja-JP" dirty="0" smtClean="0"/>
            </a:br>
            <a:r>
              <a:rPr kumimoji="1" lang="ja-JP" altLang="en-US" dirty="0" smtClean="0">
                <a:hlinkClick r:id="rId5" action="ppaction://hlinksldjump"/>
              </a:rPr>
              <a:t>→消費者契約法</a:t>
            </a:r>
            <a:r>
              <a:rPr kumimoji="1" lang="en-US" altLang="ja-JP" dirty="0" smtClean="0">
                <a:hlinkClick r:id="rId5" action="ppaction://hlinksldjump"/>
              </a:rPr>
              <a:t>10</a:t>
            </a:r>
            <a:r>
              <a:rPr kumimoji="1" lang="ja-JP" altLang="en-US" dirty="0" smtClean="0">
                <a:hlinkClick r:id="rId5" action="ppaction://hlinksldjump"/>
              </a:rPr>
              <a:t>条</a:t>
            </a:r>
            <a:endParaRPr kumimoji="1" lang="ja-JP" altLang="en-US" dirty="0"/>
          </a:p>
        </p:txBody>
      </p:sp>
      <p:sp>
        <p:nvSpPr>
          <p:cNvPr id="9" name="コンテンツ プレースホルダー 8"/>
          <p:cNvSpPr>
            <a:spLocks noGrp="1"/>
          </p:cNvSpPr>
          <p:nvPr>
            <p:ph sz="quarter" idx="4"/>
          </p:nvPr>
        </p:nvSpPr>
        <p:spPr>
          <a:xfrm>
            <a:off x="4932040" y="2174875"/>
            <a:ext cx="3754760" cy="3951288"/>
          </a:xfrm>
        </p:spPr>
        <p:txBody>
          <a:bodyPr>
            <a:normAutofit lnSpcReduction="10000"/>
          </a:bodyPr>
          <a:lstStyle/>
          <a:p>
            <a:r>
              <a:rPr lang="ja-JP" altLang="en-US" dirty="0"/>
              <a:t>第</a:t>
            </a:r>
            <a:r>
              <a:rPr lang="en-US" altLang="ja-JP" dirty="0"/>
              <a:t>420</a:t>
            </a:r>
            <a:r>
              <a:rPr lang="ja-JP" altLang="en-US" dirty="0"/>
              <a:t>条（賠償額の予定）</a:t>
            </a:r>
          </a:p>
          <a:p>
            <a:pPr lvl="1"/>
            <a:r>
              <a:rPr lang="ja-JP" altLang="en-US" dirty="0"/>
              <a:t>①当事者は，債務の不履行について損害賠償の額を予定することができる。この場合において，裁判所は，その額を増減することができない。</a:t>
            </a:r>
          </a:p>
          <a:p>
            <a:pPr lvl="1"/>
            <a:r>
              <a:rPr lang="ja-JP" altLang="en-US" dirty="0"/>
              <a:t>②賠償額の予定は，履行の請求又は解除権の行使を妨げない。</a:t>
            </a:r>
          </a:p>
          <a:p>
            <a:pPr lvl="1"/>
            <a:r>
              <a:rPr lang="ja-JP" altLang="en-US" dirty="0"/>
              <a:t>③違約金は，賠償額の予定と推定する</a:t>
            </a:r>
            <a:r>
              <a:rPr lang="ja-JP" altLang="en-US" dirty="0" smtClean="0"/>
              <a:t>。</a:t>
            </a:r>
            <a:endParaRPr lang="ja-JP" altLang="en-US" dirty="0"/>
          </a:p>
        </p:txBody>
      </p:sp>
      <p:sp>
        <p:nvSpPr>
          <p:cNvPr id="4" name="日付プレースホルダー 3"/>
          <p:cNvSpPr>
            <a:spLocks noGrp="1"/>
          </p:cNvSpPr>
          <p:nvPr>
            <p:ph type="dt" sz="half" idx="10"/>
          </p:nvPr>
        </p:nvSpPr>
        <p:spPr/>
        <p:txBody>
          <a:bodyPr/>
          <a:lstStyle/>
          <a:p>
            <a:fld id="{875CA4D3-37A4-4CC0-B4A6-04A16462AC6E}"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152</a:t>
            </a:fld>
            <a:endParaRPr kumimoji="1" lang="ja-JP" altLang="en-US"/>
          </a:p>
        </p:txBody>
      </p:sp>
    </p:spTree>
    <p:extLst>
      <p:ext uri="{BB962C8B-B14F-4D97-AF65-F5344CB8AC3E}">
        <p14:creationId xmlns:p14="http://schemas.microsoft.com/office/powerpoint/2010/main" val="34411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1000"/>
                                        <p:tgtEl>
                                          <p:spTgt spid="9">
                                            <p:txEl>
                                              <p:pRg st="1" end="1"/>
                                            </p:txEl>
                                          </p:spTgt>
                                        </p:tgtEl>
                                      </p:cBhvr>
                                    </p:animEffect>
                                  </p:childTnLst>
                                </p:cTn>
                              </p:par>
                            </p:childTnLst>
                          </p:cTn>
                        </p:par>
                        <p:par>
                          <p:cTn id="18" fill="hold">
                            <p:stCondLst>
                              <p:cond delay="1000"/>
                            </p:stCondLst>
                            <p:childTnLst>
                              <p:par>
                                <p:cTn id="19" presetID="22" presetClass="entr" presetSubtype="1" fill="hold" grpId="0" nodeType="afterEffect">
                                  <p:stCondLst>
                                    <p:cond delay="50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up)">
                                      <p:cBhvr>
                                        <p:cTn id="21" dur="1000"/>
                                        <p:tgtEl>
                                          <p:spTgt spid="9">
                                            <p:txEl>
                                              <p:pRg st="2" end="2"/>
                                            </p:txEl>
                                          </p:spTgt>
                                        </p:tgtEl>
                                      </p:cBhvr>
                                    </p:animEffect>
                                  </p:childTnLst>
                                </p:cTn>
                              </p:par>
                            </p:childTnLst>
                          </p:cTn>
                        </p:par>
                        <p:par>
                          <p:cTn id="22" fill="hold">
                            <p:stCondLst>
                              <p:cond delay="2500"/>
                            </p:stCondLst>
                            <p:childTnLst>
                              <p:par>
                                <p:cTn id="23" presetID="22" presetClass="entr" presetSubtype="1" fill="hold" grpId="0" nodeType="afterEffect">
                                  <p:stCondLst>
                                    <p:cond delay="50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up)">
                                      <p:cBhvr>
                                        <p:cTn id="25" dur="10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up)">
                                      <p:cBhvr>
                                        <p:cTn id="3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uiExpand="1"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t>契約自由の下での</a:t>
            </a:r>
            <a:r>
              <a:rPr kumimoji="1" lang="en-US" altLang="ja-JP" sz="3600" dirty="0" smtClean="0"/>
              <a:t/>
            </a:r>
            <a:br>
              <a:rPr kumimoji="1" lang="en-US" altLang="ja-JP" sz="3600" dirty="0" smtClean="0"/>
            </a:br>
            <a:r>
              <a:rPr kumimoji="1" lang="ja-JP" altLang="en-US" dirty="0" smtClean="0"/>
              <a:t>任意規定の位置づけ</a:t>
            </a:r>
            <a:r>
              <a:rPr kumimoji="1" lang="ja-JP" altLang="en-US" sz="3100" dirty="0" smtClean="0"/>
              <a:t>→</a:t>
            </a:r>
            <a:r>
              <a:rPr kumimoji="1" lang="ja-JP" altLang="en-US" sz="3100" dirty="0" smtClean="0">
                <a:hlinkClick r:id="rId2" action="ppaction://hlinksldjump"/>
              </a:rPr>
              <a:t>条文は</a:t>
            </a:r>
            <a:r>
              <a:rPr kumimoji="1" lang="en-US" altLang="ja-JP" sz="3100" dirty="0" smtClean="0">
                <a:hlinkClick r:id="rId2" action="ppaction://hlinksldjump"/>
              </a:rPr>
              <a:t>?</a:t>
            </a:r>
            <a:r>
              <a:rPr kumimoji="1" lang="en-US" altLang="ja-JP" sz="3100" dirty="0" smtClean="0"/>
              <a:t> </a:t>
            </a:r>
            <a:r>
              <a:rPr lang="ja-JP" altLang="en-US" sz="3100" dirty="0"/>
              <a:t>→</a:t>
            </a:r>
            <a:r>
              <a:rPr lang="en-US" altLang="ja-JP" sz="3100" dirty="0">
                <a:hlinkClick r:id="rId3" action="ppaction://hlinksldjump"/>
              </a:rPr>
              <a:t>Q6</a:t>
            </a:r>
            <a:endParaRPr kumimoji="1" lang="ja-JP" altLang="en-US" sz="3100" dirty="0"/>
          </a:p>
        </p:txBody>
      </p:sp>
      <p:sp>
        <p:nvSpPr>
          <p:cNvPr id="4" name="日付プレースホルダー 3"/>
          <p:cNvSpPr>
            <a:spLocks noGrp="1"/>
          </p:cNvSpPr>
          <p:nvPr>
            <p:ph type="dt" sz="half" idx="10"/>
          </p:nvPr>
        </p:nvSpPr>
        <p:spPr/>
        <p:txBody>
          <a:bodyPr/>
          <a:lstStyle/>
          <a:p>
            <a:fld id="{0C3C992F-8209-497D-8B62-EC9F502FC6EE}"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153</a:t>
            </a:fld>
            <a:endParaRPr kumimoji="1" lang="ja-JP" altLang="en-US"/>
          </a:p>
        </p:txBody>
      </p:sp>
      <p:graphicFrame>
        <p:nvGraphicFramePr>
          <p:cNvPr id="7" name="Group 3"/>
          <p:cNvGraphicFramePr>
            <a:graphicFrameLocks noGrp="1"/>
          </p:cNvGraphicFramePr>
          <p:nvPr>
            <p:extLst>
              <p:ext uri="{D42A27DB-BD31-4B8C-83A1-F6EECF244321}">
                <p14:modId xmlns:p14="http://schemas.microsoft.com/office/powerpoint/2010/main" val="1493662021"/>
              </p:ext>
            </p:extLst>
          </p:nvPr>
        </p:nvGraphicFramePr>
        <p:xfrm>
          <a:off x="755650" y="1700808"/>
          <a:ext cx="7824788" cy="4064000"/>
        </p:xfrm>
        <a:graphic>
          <a:graphicData uri="http://schemas.openxmlformats.org/drawingml/2006/table">
            <a:tbl>
              <a:tblPr/>
              <a:tblGrid>
                <a:gridCol w="2608263"/>
                <a:gridCol w="2608262"/>
                <a:gridCol w="2608263"/>
              </a:tblGrid>
              <a:tr h="1016000">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smtClean="0">
                          <a:ln>
                            <a:noFill/>
                          </a:ln>
                          <a:solidFill>
                            <a:schemeClr val="tx1"/>
                          </a:solidFill>
                          <a:effectLst/>
                          <a:latin typeface="Tahoma" charset="0"/>
                          <a:ea typeface="ＭＳ Ｐゴシック" charset="-128"/>
                        </a:rPr>
                        <a:t>公序に関しない事項</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c hMerge="1">
                  <a:txBody>
                    <a:bodyPr/>
                    <a:lstStyle/>
                    <a:p>
                      <a:endParaRPr kumimoji="1" lang="ja-JP" altLang="en-US"/>
                    </a:p>
                  </a:txBody>
                  <a:tcPr/>
                </a:tc>
                <a:tc hMerge="1">
                  <a:txBody>
                    <a:bodyPr/>
                    <a:lstStyle/>
                    <a:p>
                      <a:endParaRPr kumimoji="1" lang="ja-JP" altLang="en-US"/>
                    </a:p>
                  </a:txBody>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当事者意思あり</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当事者意思不明・意思なし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c hMerge="1">
                  <a:txBody>
                    <a:bodyPr/>
                    <a:lstStyle/>
                    <a:p>
                      <a:endParaRPr kumimoji="1" lang="ja-JP" altLang="en-US"/>
                    </a:p>
                  </a:txBody>
                  <a:tcPr/>
                </a:tc>
              </a:tr>
              <a:tr h="1016000">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smtClean="0">
                          <a:ln>
                            <a:noFill/>
                          </a:ln>
                          <a:solidFill>
                            <a:schemeClr val="tx1"/>
                          </a:solidFill>
                          <a:effectLst/>
                          <a:latin typeface="Tahoma" charset="0"/>
                          <a:ea typeface="ＭＳ Ｐゴシック" charset="-128"/>
                        </a:rPr>
                        <a:t>?</a:t>
                      </a:r>
                      <a:endParaRPr kumimoji="1" lang="ja-JP" altLang="en-US" sz="2400" b="0" i="0" u="none" strike="noStrike" cap="none" normalizeH="0" baseline="0" dirty="0" smtClean="0">
                        <a:ln>
                          <a:noFill/>
                        </a:ln>
                        <a:solidFill>
                          <a:schemeClr val="tx1"/>
                        </a:solidFill>
                        <a:effectLst/>
                        <a:latin typeface="Tahoma"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事実たる慣習あり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事実たる慣習なし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r>
              <a:tr h="1016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smtClean="0">
                          <a:ln>
                            <a:noFill/>
                          </a:ln>
                          <a:solidFill>
                            <a:schemeClr val="tx1"/>
                          </a:solidFill>
                          <a:effectLst/>
                          <a:latin typeface="Tahoma" charset="0"/>
                          <a:ea typeface="ＭＳ Ｐゴシック" charset="-128"/>
                        </a:rPr>
                        <a:t>?</a:t>
                      </a:r>
                      <a:endParaRPr kumimoji="1" lang="ja-JP" altLang="en-US" sz="2400" b="0" i="0" u="none" strike="noStrike" cap="none" normalizeH="0" baseline="0" dirty="0" smtClean="0">
                        <a:ln>
                          <a:noFill/>
                        </a:ln>
                        <a:solidFill>
                          <a:schemeClr val="tx1"/>
                        </a:solidFill>
                        <a:effectLst/>
                        <a:latin typeface="Tahoma"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smtClean="0">
                          <a:ln>
                            <a:noFill/>
                          </a:ln>
                          <a:solidFill>
                            <a:schemeClr val="tx1"/>
                          </a:solidFill>
                          <a:effectLst/>
                          <a:latin typeface="Tahoma" charset="0"/>
                          <a:ea typeface="ＭＳ Ｐゴシック" charset="-128"/>
                        </a:rPr>
                        <a:t>?</a:t>
                      </a:r>
                      <a:endParaRPr kumimoji="1" lang="ja-JP" altLang="en-US" sz="2400" b="0" i="0" u="none" strike="noStrike" cap="none" normalizeH="0" baseline="0" dirty="0" smtClean="0">
                        <a:ln>
                          <a:noFill/>
                        </a:ln>
                        <a:solidFill>
                          <a:schemeClr val="tx1"/>
                        </a:solidFill>
                        <a:effectLst/>
                        <a:latin typeface="Tahoma"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r>
            </a:tbl>
          </a:graphicData>
        </a:graphic>
      </p:graphicFrame>
    </p:spTree>
    <p:extLst>
      <p:ext uri="{BB962C8B-B14F-4D97-AF65-F5344CB8AC3E}">
        <p14:creationId xmlns:p14="http://schemas.microsoft.com/office/powerpoint/2010/main" val="282058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t>契約自由の下での</a:t>
            </a:r>
            <a:r>
              <a:rPr kumimoji="1" lang="en-US" altLang="ja-JP" sz="3600" dirty="0" smtClean="0"/>
              <a:t/>
            </a:r>
            <a:br>
              <a:rPr kumimoji="1" lang="en-US" altLang="ja-JP" sz="3600" dirty="0" smtClean="0"/>
            </a:br>
            <a:r>
              <a:rPr kumimoji="1" lang="ja-JP" altLang="en-US" dirty="0" smtClean="0"/>
              <a:t>任意規定の位置づけ</a:t>
            </a:r>
            <a:r>
              <a:rPr kumimoji="1" lang="ja-JP" altLang="en-US" sz="3100" dirty="0" smtClean="0"/>
              <a:t>→</a:t>
            </a:r>
            <a:r>
              <a:rPr kumimoji="1" lang="ja-JP" altLang="en-US" sz="3100" dirty="0" smtClean="0">
                <a:hlinkClick r:id="rId2" action="ppaction://hlinksldjump"/>
              </a:rPr>
              <a:t>条文は</a:t>
            </a:r>
            <a:r>
              <a:rPr kumimoji="1" lang="en-US" altLang="ja-JP" sz="3100" dirty="0" smtClean="0">
                <a:hlinkClick r:id="rId2" action="ppaction://hlinksldjump"/>
              </a:rPr>
              <a:t>?</a:t>
            </a:r>
            <a:r>
              <a:rPr kumimoji="1" lang="en-US" altLang="ja-JP" sz="3100" dirty="0" smtClean="0"/>
              <a:t> </a:t>
            </a:r>
            <a:r>
              <a:rPr lang="ja-JP" altLang="en-US" sz="3100" dirty="0"/>
              <a:t>→</a:t>
            </a:r>
            <a:r>
              <a:rPr lang="en-US" altLang="ja-JP" sz="3100" dirty="0">
                <a:hlinkClick r:id="rId3" action="ppaction://hlinksldjump"/>
              </a:rPr>
              <a:t>Q6</a:t>
            </a:r>
            <a:endParaRPr kumimoji="1" lang="ja-JP" altLang="en-US" sz="3100" dirty="0"/>
          </a:p>
        </p:txBody>
      </p:sp>
      <p:sp>
        <p:nvSpPr>
          <p:cNvPr id="4" name="日付プレースホルダー 3"/>
          <p:cNvSpPr>
            <a:spLocks noGrp="1"/>
          </p:cNvSpPr>
          <p:nvPr>
            <p:ph type="dt" sz="half" idx="10"/>
          </p:nvPr>
        </p:nvSpPr>
        <p:spPr/>
        <p:txBody>
          <a:bodyPr/>
          <a:lstStyle/>
          <a:p>
            <a:fld id="{1825A388-F3EA-4044-92C8-CF9ACFFA6BBB}"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154</a:t>
            </a:fld>
            <a:endParaRPr kumimoji="1" lang="ja-JP" altLang="en-US"/>
          </a:p>
        </p:txBody>
      </p:sp>
      <p:graphicFrame>
        <p:nvGraphicFramePr>
          <p:cNvPr id="7" name="Group 3"/>
          <p:cNvGraphicFramePr>
            <a:graphicFrameLocks noGrp="1"/>
          </p:cNvGraphicFramePr>
          <p:nvPr>
            <p:extLst>
              <p:ext uri="{D42A27DB-BD31-4B8C-83A1-F6EECF244321}">
                <p14:modId xmlns:p14="http://schemas.microsoft.com/office/powerpoint/2010/main" val="1174293202"/>
              </p:ext>
            </p:extLst>
          </p:nvPr>
        </p:nvGraphicFramePr>
        <p:xfrm>
          <a:off x="755650" y="1700808"/>
          <a:ext cx="7824788" cy="4064000"/>
        </p:xfrm>
        <a:graphic>
          <a:graphicData uri="http://schemas.openxmlformats.org/drawingml/2006/table">
            <a:tbl>
              <a:tblPr/>
              <a:tblGrid>
                <a:gridCol w="2608263"/>
                <a:gridCol w="2608262"/>
                <a:gridCol w="2608263"/>
              </a:tblGrid>
              <a:tr h="1016000">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smtClean="0">
                          <a:ln>
                            <a:noFill/>
                          </a:ln>
                          <a:solidFill>
                            <a:schemeClr val="tx1"/>
                          </a:solidFill>
                          <a:effectLst/>
                          <a:latin typeface="Tahoma" charset="0"/>
                          <a:ea typeface="ＭＳ Ｐゴシック" charset="-128"/>
                        </a:rPr>
                        <a:t>公序に関しない事項</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c hMerge="1">
                  <a:txBody>
                    <a:bodyPr/>
                    <a:lstStyle/>
                    <a:p>
                      <a:endParaRPr kumimoji="1" lang="ja-JP" altLang="en-US"/>
                    </a:p>
                  </a:txBody>
                  <a:tcPr/>
                </a:tc>
                <a:tc hMerge="1">
                  <a:txBody>
                    <a:bodyPr/>
                    <a:lstStyle/>
                    <a:p>
                      <a:endParaRPr kumimoji="1" lang="ja-JP" altLang="en-US"/>
                    </a:p>
                  </a:txBody>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当事者意思あり</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smtClean="0">
                          <a:ln>
                            <a:noFill/>
                          </a:ln>
                          <a:solidFill>
                            <a:schemeClr val="tx1"/>
                          </a:solidFill>
                          <a:effectLst/>
                          <a:latin typeface="Tahoma" charset="0"/>
                          <a:ea typeface="ＭＳ Ｐゴシック" charset="-128"/>
                        </a:rPr>
                        <a:t>当事者意思不明・意思なし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c hMerge="1">
                  <a:txBody>
                    <a:bodyPr/>
                    <a:lstStyle/>
                    <a:p>
                      <a:endParaRPr kumimoji="1" lang="ja-JP" altLang="en-US"/>
                    </a:p>
                  </a:txBody>
                  <a:tcPr/>
                </a:tc>
              </a:tr>
              <a:tr h="101600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smtClean="0">
                          <a:ln>
                            <a:noFill/>
                          </a:ln>
                          <a:solidFill>
                            <a:schemeClr val="tx2"/>
                          </a:solidFill>
                          <a:effectLst/>
                          <a:latin typeface="Tahoma" charset="0"/>
                          <a:ea typeface="ＭＳ Ｐゴシック" charset="-128"/>
                        </a:rPr>
                        <a:t>当事者の意思と</a:t>
                      </a:r>
                      <a:r>
                        <a:rPr kumimoji="1" lang="en-US" altLang="ja-JP" sz="2400" b="0" i="0" u="none" strike="noStrike" cap="none" normalizeH="0" baseline="0" dirty="0" smtClean="0">
                          <a:ln>
                            <a:noFill/>
                          </a:ln>
                          <a:solidFill>
                            <a:schemeClr val="tx2"/>
                          </a:solidFill>
                          <a:effectLst/>
                          <a:latin typeface="Tahoma" charset="0"/>
                          <a:ea typeface="ＭＳ Ｐゴシック" charset="-128"/>
                        </a:rPr>
                        <a:t/>
                      </a:r>
                      <a:br>
                        <a:rPr kumimoji="1" lang="en-US" altLang="ja-JP" sz="2400" b="0" i="0" u="none" strike="noStrike" cap="none" normalizeH="0" baseline="0" dirty="0" smtClean="0">
                          <a:ln>
                            <a:noFill/>
                          </a:ln>
                          <a:solidFill>
                            <a:schemeClr val="tx2"/>
                          </a:solidFill>
                          <a:effectLst/>
                          <a:latin typeface="Tahoma" charset="0"/>
                          <a:ea typeface="ＭＳ Ｐゴシック" charset="-128"/>
                        </a:rPr>
                      </a:br>
                      <a:r>
                        <a:rPr kumimoji="1" lang="ja-JP" altLang="en-US" sz="2400" b="0" i="0" u="none" strike="noStrike" cap="none" normalizeH="0" baseline="0" dirty="0" smtClean="0">
                          <a:ln>
                            <a:noFill/>
                          </a:ln>
                          <a:solidFill>
                            <a:schemeClr val="tx2"/>
                          </a:solidFill>
                          <a:effectLst/>
                          <a:latin typeface="Tahoma" charset="0"/>
                          <a:ea typeface="ＭＳ Ｐゴシック" charset="-128"/>
                        </a:rPr>
                        <a:t>民法の条文（任意規定）との関係で，</a:t>
                      </a:r>
                      <a:endParaRPr kumimoji="1" lang="en-US" altLang="ja-JP" sz="2400" b="0" i="0" u="none" strike="noStrike" cap="none" normalizeH="0" baseline="0" dirty="0" smtClean="0">
                        <a:ln>
                          <a:noFill/>
                        </a:ln>
                        <a:solidFill>
                          <a:schemeClr val="tx2"/>
                        </a:solidFill>
                        <a:effectLst/>
                        <a:latin typeface="Tahoma"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smtClean="0">
                          <a:ln>
                            <a:noFill/>
                          </a:ln>
                          <a:solidFill>
                            <a:schemeClr val="tx2"/>
                          </a:solidFill>
                          <a:effectLst/>
                          <a:latin typeface="Tahoma" charset="0"/>
                          <a:ea typeface="ＭＳ Ｐゴシック" charset="-128"/>
                        </a:rPr>
                        <a:t>どちらが優先されるのか</a:t>
                      </a:r>
                      <a:r>
                        <a:rPr kumimoji="1" lang="en-US" altLang="ja-JP" sz="2400" b="0" i="0" u="none" strike="noStrike" cap="none" normalizeH="0" baseline="0" dirty="0" smtClean="0">
                          <a:ln>
                            <a:noFill/>
                          </a:ln>
                          <a:solidFill>
                            <a:schemeClr val="tx2"/>
                          </a:solidFill>
                          <a:effectLst/>
                          <a:latin typeface="Tahoma" charset="0"/>
                          <a:ea typeface="ＭＳ Ｐゴシック" charset="-128"/>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accent6">
                            <a:lumMod val="20000"/>
                            <a:lumOff val="80000"/>
                          </a:schemeClr>
                        </a:solidFill>
                        <a:effectLst/>
                        <a:latin typeface="Tahoma"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accent5">
                            <a:lumMod val="20000"/>
                            <a:lumOff val="80000"/>
                          </a:schemeClr>
                        </a:solidFill>
                        <a:effectLst/>
                        <a:latin typeface="Tahoma"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r>
              <a:tr h="101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accent6">
                            <a:lumMod val="20000"/>
                            <a:lumOff val="80000"/>
                          </a:schemeClr>
                        </a:solidFill>
                        <a:effectLst/>
                        <a:latin typeface="Tahoma"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accent5">
                            <a:lumMod val="20000"/>
                            <a:lumOff val="80000"/>
                          </a:schemeClr>
                        </a:solidFill>
                        <a:effectLst/>
                        <a:latin typeface="Tahoma"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r>
            </a:tbl>
          </a:graphicData>
        </a:graphic>
      </p:graphicFrame>
    </p:spTree>
    <p:extLst>
      <p:ext uri="{BB962C8B-B14F-4D97-AF65-F5344CB8AC3E}">
        <p14:creationId xmlns:p14="http://schemas.microsoft.com/office/powerpoint/2010/main" val="286862946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t>契約自由の下での</a:t>
            </a:r>
            <a:r>
              <a:rPr kumimoji="1" lang="en-US" altLang="ja-JP" sz="3600" dirty="0" smtClean="0"/>
              <a:t/>
            </a:r>
            <a:br>
              <a:rPr kumimoji="1" lang="en-US" altLang="ja-JP" sz="3600" dirty="0" smtClean="0"/>
            </a:br>
            <a:r>
              <a:rPr kumimoji="1" lang="ja-JP" altLang="en-US" dirty="0" smtClean="0"/>
              <a:t>任意規定の位置づけ</a:t>
            </a:r>
            <a:r>
              <a:rPr kumimoji="1" lang="ja-JP" altLang="en-US" sz="3100" dirty="0" smtClean="0"/>
              <a:t>→</a:t>
            </a:r>
            <a:r>
              <a:rPr kumimoji="1" lang="ja-JP" altLang="en-US" sz="3100" dirty="0" smtClean="0">
                <a:hlinkClick r:id="rId2" action="ppaction://hlinksldjump"/>
              </a:rPr>
              <a:t>条文は</a:t>
            </a:r>
            <a:r>
              <a:rPr kumimoji="1" lang="en-US" altLang="ja-JP" sz="3100" dirty="0" smtClean="0">
                <a:hlinkClick r:id="rId2" action="ppaction://hlinksldjump"/>
              </a:rPr>
              <a:t>?</a:t>
            </a:r>
            <a:r>
              <a:rPr kumimoji="1" lang="en-US" altLang="ja-JP" sz="3100" dirty="0" smtClean="0"/>
              <a:t> </a:t>
            </a:r>
            <a:r>
              <a:rPr lang="ja-JP" altLang="en-US" sz="3100" dirty="0"/>
              <a:t>→</a:t>
            </a:r>
            <a:r>
              <a:rPr lang="en-US" altLang="ja-JP" sz="3100" dirty="0">
                <a:hlinkClick r:id="rId3" action="ppaction://hlinksldjump"/>
              </a:rPr>
              <a:t>Q6</a:t>
            </a:r>
            <a:endParaRPr kumimoji="1" lang="ja-JP" altLang="en-US" sz="3100" dirty="0"/>
          </a:p>
        </p:txBody>
      </p:sp>
      <p:sp>
        <p:nvSpPr>
          <p:cNvPr id="4" name="日付プレースホルダー 3"/>
          <p:cNvSpPr>
            <a:spLocks noGrp="1"/>
          </p:cNvSpPr>
          <p:nvPr>
            <p:ph type="dt" sz="half" idx="10"/>
          </p:nvPr>
        </p:nvSpPr>
        <p:spPr/>
        <p:txBody>
          <a:bodyPr/>
          <a:lstStyle/>
          <a:p>
            <a:fld id="{AFFEC0AC-5B01-418F-9125-562D7AFE63C1}"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155</a:t>
            </a:fld>
            <a:endParaRPr kumimoji="1" lang="ja-JP" altLang="en-US"/>
          </a:p>
        </p:txBody>
      </p:sp>
      <p:graphicFrame>
        <p:nvGraphicFramePr>
          <p:cNvPr id="7" name="Group 3"/>
          <p:cNvGraphicFramePr>
            <a:graphicFrameLocks noGrp="1"/>
          </p:cNvGraphicFramePr>
          <p:nvPr>
            <p:extLst>
              <p:ext uri="{D42A27DB-BD31-4B8C-83A1-F6EECF244321}">
                <p14:modId xmlns:p14="http://schemas.microsoft.com/office/powerpoint/2010/main" val="1867293816"/>
              </p:ext>
            </p:extLst>
          </p:nvPr>
        </p:nvGraphicFramePr>
        <p:xfrm>
          <a:off x="755650" y="1700808"/>
          <a:ext cx="7824788" cy="4064000"/>
        </p:xfrm>
        <a:graphic>
          <a:graphicData uri="http://schemas.openxmlformats.org/drawingml/2006/table">
            <a:tbl>
              <a:tblPr/>
              <a:tblGrid>
                <a:gridCol w="2608263"/>
                <a:gridCol w="2608262"/>
                <a:gridCol w="2608263"/>
              </a:tblGrid>
              <a:tr h="1016000">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smtClean="0">
                          <a:ln>
                            <a:noFill/>
                          </a:ln>
                          <a:solidFill>
                            <a:schemeClr val="tx1"/>
                          </a:solidFill>
                          <a:effectLst/>
                          <a:latin typeface="Tahoma" charset="0"/>
                          <a:ea typeface="ＭＳ Ｐゴシック" charset="-128"/>
                        </a:rPr>
                        <a:t>公序に関しない事項</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c hMerge="1">
                  <a:txBody>
                    <a:bodyPr/>
                    <a:lstStyle/>
                    <a:p>
                      <a:endParaRPr kumimoji="1" lang="ja-JP" altLang="en-US"/>
                    </a:p>
                  </a:txBody>
                  <a:tcPr/>
                </a:tc>
                <a:tc hMerge="1">
                  <a:txBody>
                    <a:bodyPr/>
                    <a:lstStyle/>
                    <a:p>
                      <a:endParaRPr kumimoji="1" lang="ja-JP" altLang="en-US"/>
                    </a:p>
                  </a:txBody>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当事者意思あり</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当事者意思不明・意思なし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c hMerge="1">
                  <a:txBody>
                    <a:bodyPr/>
                    <a:lstStyle/>
                    <a:p>
                      <a:endParaRPr kumimoji="1" lang="ja-JP" altLang="en-US"/>
                    </a:p>
                  </a:txBody>
                  <a:tcPr/>
                </a:tc>
              </a:tr>
              <a:tr h="101600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当事者意思に従う</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（民法</a:t>
                      </a:r>
                      <a:r>
                        <a:rPr kumimoji="1" lang="en-US" altLang="ja-JP" sz="2400" b="0" i="0" u="none" strike="noStrike" cap="none" normalizeH="0" baseline="0" smtClean="0">
                          <a:ln>
                            <a:noFill/>
                          </a:ln>
                          <a:solidFill>
                            <a:schemeClr val="tx1"/>
                          </a:solidFill>
                          <a:effectLst/>
                          <a:latin typeface="Tahoma" charset="0"/>
                          <a:ea typeface="ＭＳ Ｐゴシック" charset="-128"/>
                        </a:rPr>
                        <a:t>91</a:t>
                      </a:r>
                      <a:r>
                        <a:rPr kumimoji="1" lang="ja-JP" altLang="en-US" sz="2400" b="0" i="0" u="none" strike="noStrike" cap="none" normalizeH="0" baseline="0" smtClean="0">
                          <a:ln>
                            <a:noFill/>
                          </a:ln>
                          <a:solidFill>
                            <a:schemeClr val="tx1"/>
                          </a:solidFill>
                          <a:effectLst/>
                          <a:latin typeface="Tahoma" charset="0"/>
                          <a:ea typeface="ＭＳ Ｐゴシック" charset="-128"/>
                        </a:rPr>
                        <a:t>条）</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事実たる慣習あり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accent5">
                            <a:lumMod val="20000"/>
                            <a:lumOff val="80000"/>
                          </a:schemeClr>
                        </a:solidFill>
                        <a:effectLst/>
                        <a:latin typeface="Tahoma"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r>
              <a:tr h="101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smtClean="0">
                          <a:ln>
                            <a:noFill/>
                          </a:ln>
                          <a:solidFill>
                            <a:schemeClr val="tx2"/>
                          </a:solidFill>
                          <a:effectLst/>
                          <a:latin typeface="Tahoma" charset="0"/>
                          <a:ea typeface="ＭＳ Ｐゴシック" charset="-128"/>
                        </a:rPr>
                        <a:t>慣習と民法の規定とでどちらが優先</a:t>
                      </a:r>
                      <a:r>
                        <a:rPr kumimoji="1" lang="en-US" altLang="ja-JP" sz="2400" b="0" i="0" u="none" strike="noStrike" cap="none" normalizeH="0" baseline="0" dirty="0" smtClean="0">
                          <a:ln>
                            <a:noFill/>
                          </a:ln>
                          <a:solidFill>
                            <a:schemeClr val="tx2"/>
                          </a:solidFill>
                          <a:effectLst/>
                          <a:latin typeface="Tahoma" charset="0"/>
                          <a:ea typeface="ＭＳ Ｐゴシック" charset="-128"/>
                        </a:rPr>
                        <a:t>?</a:t>
                      </a:r>
                      <a:endParaRPr kumimoji="1" lang="ja-JP" altLang="en-US" sz="2400" b="0" i="0" u="none" strike="noStrike" cap="none" normalizeH="0" baseline="0" dirty="0" smtClean="0">
                        <a:ln>
                          <a:noFill/>
                        </a:ln>
                        <a:solidFill>
                          <a:schemeClr val="tx2"/>
                        </a:solidFill>
                        <a:effectLst/>
                        <a:latin typeface="Tahoma"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accent5">
                            <a:lumMod val="20000"/>
                            <a:lumOff val="80000"/>
                          </a:schemeClr>
                        </a:solidFill>
                        <a:effectLst/>
                        <a:latin typeface="Tahoma"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r>
            </a:tbl>
          </a:graphicData>
        </a:graphic>
      </p:graphicFrame>
    </p:spTree>
    <p:extLst>
      <p:ext uri="{BB962C8B-B14F-4D97-AF65-F5344CB8AC3E}">
        <p14:creationId xmlns:p14="http://schemas.microsoft.com/office/powerpoint/2010/main" val="334852244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t>契約自由の下での</a:t>
            </a:r>
            <a:r>
              <a:rPr kumimoji="1" lang="en-US" altLang="ja-JP" sz="3600" dirty="0" smtClean="0"/>
              <a:t/>
            </a:r>
            <a:br>
              <a:rPr kumimoji="1" lang="en-US" altLang="ja-JP" sz="3600" dirty="0" smtClean="0"/>
            </a:br>
            <a:r>
              <a:rPr kumimoji="1" lang="ja-JP" altLang="en-US" dirty="0" smtClean="0"/>
              <a:t>任意規定の位置づけ</a:t>
            </a:r>
            <a:r>
              <a:rPr kumimoji="1" lang="ja-JP" altLang="en-US" sz="3100" dirty="0" smtClean="0"/>
              <a:t>→</a:t>
            </a:r>
            <a:r>
              <a:rPr kumimoji="1" lang="ja-JP" altLang="en-US" sz="3100" dirty="0" smtClean="0">
                <a:hlinkClick r:id="rId2" action="ppaction://hlinksldjump"/>
              </a:rPr>
              <a:t>条文は</a:t>
            </a:r>
            <a:r>
              <a:rPr kumimoji="1" lang="en-US" altLang="ja-JP" sz="3100" dirty="0" smtClean="0">
                <a:hlinkClick r:id="rId2" action="ppaction://hlinksldjump"/>
              </a:rPr>
              <a:t>?</a:t>
            </a:r>
            <a:r>
              <a:rPr kumimoji="1" lang="en-US" altLang="ja-JP" sz="3100" dirty="0" smtClean="0"/>
              <a:t> </a:t>
            </a:r>
            <a:r>
              <a:rPr lang="ja-JP" altLang="en-US" sz="3100" dirty="0"/>
              <a:t>→</a:t>
            </a:r>
            <a:r>
              <a:rPr lang="en-US" altLang="ja-JP" sz="3100" dirty="0">
                <a:hlinkClick r:id="rId3" action="ppaction://hlinksldjump"/>
              </a:rPr>
              <a:t>Q6</a:t>
            </a:r>
            <a:endParaRPr kumimoji="1" lang="ja-JP" altLang="en-US" sz="3100" dirty="0"/>
          </a:p>
        </p:txBody>
      </p:sp>
      <p:sp>
        <p:nvSpPr>
          <p:cNvPr id="4" name="日付プレースホルダー 3"/>
          <p:cNvSpPr>
            <a:spLocks noGrp="1"/>
          </p:cNvSpPr>
          <p:nvPr>
            <p:ph type="dt" sz="half" idx="10"/>
          </p:nvPr>
        </p:nvSpPr>
        <p:spPr/>
        <p:txBody>
          <a:bodyPr/>
          <a:lstStyle/>
          <a:p>
            <a:fld id="{E72410BA-834F-4621-AAC4-8E96826CDAEC}"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156</a:t>
            </a:fld>
            <a:endParaRPr kumimoji="1" lang="ja-JP" altLang="en-US"/>
          </a:p>
        </p:txBody>
      </p:sp>
      <p:graphicFrame>
        <p:nvGraphicFramePr>
          <p:cNvPr id="7" name="Group 3"/>
          <p:cNvGraphicFramePr>
            <a:graphicFrameLocks noGrp="1"/>
          </p:cNvGraphicFramePr>
          <p:nvPr>
            <p:extLst>
              <p:ext uri="{D42A27DB-BD31-4B8C-83A1-F6EECF244321}">
                <p14:modId xmlns:p14="http://schemas.microsoft.com/office/powerpoint/2010/main" val="3444300329"/>
              </p:ext>
            </p:extLst>
          </p:nvPr>
        </p:nvGraphicFramePr>
        <p:xfrm>
          <a:off x="755650" y="1700808"/>
          <a:ext cx="7824788" cy="4064000"/>
        </p:xfrm>
        <a:graphic>
          <a:graphicData uri="http://schemas.openxmlformats.org/drawingml/2006/table">
            <a:tbl>
              <a:tblPr/>
              <a:tblGrid>
                <a:gridCol w="2608263"/>
                <a:gridCol w="2608262"/>
                <a:gridCol w="2608263"/>
              </a:tblGrid>
              <a:tr h="1016000">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smtClean="0">
                          <a:ln>
                            <a:noFill/>
                          </a:ln>
                          <a:solidFill>
                            <a:schemeClr val="tx1"/>
                          </a:solidFill>
                          <a:effectLst/>
                          <a:latin typeface="Tahoma" charset="0"/>
                          <a:ea typeface="ＭＳ Ｐゴシック" charset="-128"/>
                        </a:rPr>
                        <a:t>公序に関しない事項</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c hMerge="1">
                  <a:txBody>
                    <a:bodyPr/>
                    <a:lstStyle/>
                    <a:p>
                      <a:endParaRPr kumimoji="1" lang="ja-JP" altLang="en-US"/>
                    </a:p>
                  </a:txBody>
                  <a:tcPr/>
                </a:tc>
                <a:tc hMerge="1">
                  <a:txBody>
                    <a:bodyPr/>
                    <a:lstStyle/>
                    <a:p>
                      <a:endParaRPr kumimoji="1" lang="ja-JP" altLang="en-US"/>
                    </a:p>
                  </a:txBody>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当事者意思あり</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当事者意思不明・意思なし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c hMerge="1">
                  <a:txBody>
                    <a:bodyPr/>
                    <a:lstStyle/>
                    <a:p>
                      <a:endParaRPr kumimoji="1" lang="ja-JP" altLang="en-US"/>
                    </a:p>
                  </a:txBody>
                  <a:tcPr/>
                </a:tc>
              </a:tr>
              <a:tr h="101600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当事者意思に従う</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（民法</a:t>
                      </a:r>
                      <a:r>
                        <a:rPr kumimoji="1" lang="en-US" altLang="ja-JP" sz="2400" b="0" i="0" u="none" strike="noStrike" cap="none" normalizeH="0" baseline="0" smtClean="0">
                          <a:ln>
                            <a:noFill/>
                          </a:ln>
                          <a:solidFill>
                            <a:schemeClr val="tx1"/>
                          </a:solidFill>
                          <a:effectLst/>
                          <a:latin typeface="Tahoma" charset="0"/>
                          <a:ea typeface="ＭＳ Ｐゴシック" charset="-128"/>
                        </a:rPr>
                        <a:t>91</a:t>
                      </a:r>
                      <a:r>
                        <a:rPr kumimoji="1" lang="ja-JP" altLang="en-US" sz="2400" b="0" i="0" u="none" strike="noStrike" cap="none" normalizeH="0" baseline="0" smtClean="0">
                          <a:ln>
                            <a:noFill/>
                          </a:ln>
                          <a:solidFill>
                            <a:schemeClr val="tx1"/>
                          </a:solidFill>
                          <a:effectLst/>
                          <a:latin typeface="Tahoma" charset="0"/>
                          <a:ea typeface="ＭＳ Ｐゴシック" charset="-128"/>
                        </a:rPr>
                        <a:t>条）</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事実たる慣習あり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事実たる慣習なし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r>
              <a:tr h="101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事実たる慣習に従う（民法</a:t>
                      </a:r>
                      <a:r>
                        <a:rPr kumimoji="1" lang="en-US" altLang="ja-JP" sz="2400" b="0" i="0" u="none" strike="noStrike" cap="none" normalizeH="0" baseline="0" smtClean="0">
                          <a:ln>
                            <a:noFill/>
                          </a:ln>
                          <a:solidFill>
                            <a:schemeClr val="tx1"/>
                          </a:solidFill>
                          <a:effectLst/>
                          <a:latin typeface="Tahoma" charset="0"/>
                          <a:ea typeface="ＭＳ Ｐゴシック" charset="-128"/>
                        </a:rPr>
                        <a:t>92</a:t>
                      </a:r>
                      <a:r>
                        <a:rPr kumimoji="1" lang="ja-JP" altLang="en-US" sz="2400" b="0" i="0" u="none" strike="noStrike" cap="none" normalizeH="0" baseline="0" smtClean="0">
                          <a:ln>
                            <a:noFill/>
                          </a:ln>
                          <a:solidFill>
                            <a:schemeClr val="tx1"/>
                          </a:solidFill>
                          <a:effectLst/>
                          <a:latin typeface="Tahoma" charset="0"/>
                          <a:ea typeface="ＭＳ Ｐゴシック" charset="-128"/>
                        </a:rPr>
                        <a:t>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smtClean="0">
                          <a:ln>
                            <a:noFill/>
                          </a:ln>
                          <a:solidFill>
                            <a:srgbClr val="FF0000"/>
                          </a:solidFill>
                          <a:effectLst/>
                          <a:latin typeface="Tahoma" charset="0"/>
                          <a:ea typeface="ＭＳ Ｐゴシック" charset="-128"/>
                        </a:rPr>
                        <a:t>何が適用されるのか</a:t>
                      </a:r>
                      <a:r>
                        <a:rPr kumimoji="1" lang="en-US" altLang="ja-JP" sz="2400" b="0" i="0" u="none" strike="noStrike" cap="none" normalizeH="0" baseline="0" dirty="0" smtClean="0">
                          <a:ln>
                            <a:noFill/>
                          </a:ln>
                          <a:solidFill>
                            <a:srgbClr val="FF0000"/>
                          </a:solidFill>
                          <a:effectLst/>
                          <a:latin typeface="Tahoma" charset="0"/>
                          <a:ea typeface="ＭＳ Ｐゴシック" charset="-128"/>
                        </a:rPr>
                        <a:t>?</a:t>
                      </a:r>
                      <a:endParaRPr kumimoji="1" lang="ja-JP" altLang="en-US" sz="2400" b="0" i="0" u="none" strike="noStrike" cap="none" normalizeH="0" baseline="0" dirty="0" smtClean="0">
                        <a:ln>
                          <a:noFill/>
                        </a:ln>
                        <a:solidFill>
                          <a:srgbClr val="FF0000"/>
                        </a:solidFill>
                        <a:effectLst/>
                        <a:latin typeface="Tahoma"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r>
            </a:tbl>
          </a:graphicData>
        </a:graphic>
      </p:graphicFrame>
    </p:spTree>
    <p:extLst>
      <p:ext uri="{BB962C8B-B14F-4D97-AF65-F5344CB8AC3E}">
        <p14:creationId xmlns:p14="http://schemas.microsoft.com/office/powerpoint/2010/main" val="291790898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契約自由と任意規定の位置づけ</a:t>
            </a:r>
            <a:r>
              <a:rPr kumimoji="1" lang="en-US" altLang="ja-JP" sz="3100" dirty="0" smtClean="0"/>
              <a:t/>
            </a:r>
            <a:br>
              <a:rPr kumimoji="1" lang="en-US" altLang="ja-JP" sz="3100" dirty="0" smtClean="0"/>
            </a:br>
            <a:r>
              <a:rPr kumimoji="1" lang="ja-JP" altLang="en-US" sz="2700" dirty="0" smtClean="0"/>
              <a:t>→</a:t>
            </a:r>
            <a:r>
              <a:rPr kumimoji="1" lang="ja-JP" altLang="en-US" sz="2700" dirty="0" smtClean="0">
                <a:hlinkClick r:id="rId2" action="ppaction://hlinksldjump"/>
              </a:rPr>
              <a:t>条文は</a:t>
            </a:r>
            <a:r>
              <a:rPr kumimoji="1" lang="en-US" altLang="ja-JP" sz="2700" dirty="0" smtClean="0">
                <a:hlinkClick r:id="rId2" action="ppaction://hlinksldjump"/>
              </a:rPr>
              <a:t>?</a:t>
            </a:r>
            <a:r>
              <a:rPr kumimoji="1" lang="en-US" altLang="ja-JP" sz="2700" dirty="0" smtClean="0"/>
              <a:t> </a:t>
            </a:r>
            <a:r>
              <a:rPr kumimoji="1" lang="ja-JP" altLang="en-US" sz="2700" dirty="0" smtClean="0"/>
              <a:t>→</a:t>
            </a:r>
            <a:r>
              <a:rPr kumimoji="1" lang="ja-JP" altLang="en-US" sz="2700" dirty="0" smtClean="0">
                <a:hlinkClick r:id="rId3" action="ppaction://hlinksldjump"/>
              </a:rPr>
              <a:t>消契法</a:t>
            </a:r>
            <a:r>
              <a:rPr kumimoji="1" lang="en-US" altLang="ja-JP" sz="2700" dirty="0" smtClean="0">
                <a:hlinkClick r:id="rId3" action="ppaction://hlinksldjump"/>
              </a:rPr>
              <a:t>10</a:t>
            </a:r>
            <a:r>
              <a:rPr kumimoji="1" lang="ja-JP" altLang="en-US" sz="2700" dirty="0" smtClean="0">
                <a:hlinkClick r:id="rId3" action="ppaction://hlinksldjump"/>
              </a:rPr>
              <a:t>条</a:t>
            </a:r>
            <a:r>
              <a:rPr kumimoji="1" lang="ja-JP" altLang="en-US" sz="3100" dirty="0" smtClean="0"/>
              <a:t>，</a:t>
            </a:r>
            <a:r>
              <a:rPr lang="en-US" altLang="ja-JP" sz="3100" b="1" dirty="0" smtClean="0">
                <a:latin typeface="Times New Roman" panose="02020603050405020304" pitchFamily="18" charset="0"/>
                <a:cs typeface="Times New Roman" panose="02020603050405020304" pitchFamily="18" charset="0"/>
                <a:hlinkClick r:id="rId4" action="ppaction://hlinksldjump"/>
              </a:rPr>
              <a:t>Best30</a:t>
            </a:r>
            <a:r>
              <a:rPr lang="ja-JP" altLang="en-US" sz="3100" b="1" dirty="0" err="1" smtClean="0">
                <a:latin typeface="Times New Roman" panose="02020603050405020304" pitchFamily="18" charset="0"/>
                <a:cs typeface="Times New Roman" panose="02020603050405020304" pitchFamily="18" charset="0"/>
              </a:rPr>
              <a:t>，</a:t>
            </a:r>
            <a:r>
              <a:rPr lang="en-US" altLang="ja-JP" sz="3100" dirty="0" smtClean="0">
                <a:hlinkClick r:id="rId5" action="ppaction://hlinksldjump"/>
              </a:rPr>
              <a:t>Q6</a:t>
            </a:r>
            <a:endParaRPr kumimoji="1" lang="ja-JP" altLang="en-US" sz="3100" dirty="0"/>
          </a:p>
        </p:txBody>
      </p:sp>
      <p:sp>
        <p:nvSpPr>
          <p:cNvPr id="4" name="日付プレースホルダー 3"/>
          <p:cNvSpPr>
            <a:spLocks noGrp="1"/>
          </p:cNvSpPr>
          <p:nvPr>
            <p:ph type="dt" sz="half" idx="10"/>
          </p:nvPr>
        </p:nvSpPr>
        <p:spPr/>
        <p:txBody>
          <a:bodyPr/>
          <a:lstStyle/>
          <a:p>
            <a:fld id="{990EA00D-AA3D-426E-B8CB-026078422667}"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157</a:t>
            </a:fld>
            <a:endParaRPr kumimoji="1" lang="ja-JP" altLang="en-US"/>
          </a:p>
        </p:txBody>
      </p:sp>
      <p:graphicFrame>
        <p:nvGraphicFramePr>
          <p:cNvPr id="7" name="Group 3"/>
          <p:cNvGraphicFramePr>
            <a:graphicFrameLocks noGrp="1"/>
          </p:cNvGraphicFramePr>
          <p:nvPr>
            <p:extLst>
              <p:ext uri="{D42A27DB-BD31-4B8C-83A1-F6EECF244321}">
                <p14:modId xmlns:p14="http://schemas.microsoft.com/office/powerpoint/2010/main" val="2743443625"/>
              </p:ext>
            </p:extLst>
          </p:nvPr>
        </p:nvGraphicFramePr>
        <p:xfrm>
          <a:off x="755650" y="1700808"/>
          <a:ext cx="7824788" cy="4064000"/>
        </p:xfrm>
        <a:graphic>
          <a:graphicData uri="http://schemas.openxmlformats.org/drawingml/2006/table">
            <a:tbl>
              <a:tblPr/>
              <a:tblGrid>
                <a:gridCol w="2608263"/>
                <a:gridCol w="2608262"/>
                <a:gridCol w="2608263"/>
              </a:tblGrid>
              <a:tr h="1016000">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smtClean="0">
                          <a:ln>
                            <a:noFill/>
                          </a:ln>
                          <a:solidFill>
                            <a:schemeClr val="tx1"/>
                          </a:solidFill>
                          <a:effectLst/>
                          <a:latin typeface="Tahoma" charset="0"/>
                          <a:ea typeface="ＭＳ Ｐゴシック" charset="-128"/>
                        </a:rPr>
                        <a:t>公序に関しない事項</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c hMerge="1">
                  <a:txBody>
                    <a:bodyPr/>
                    <a:lstStyle/>
                    <a:p>
                      <a:endParaRPr kumimoji="1" lang="ja-JP" altLang="en-US"/>
                    </a:p>
                  </a:txBody>
                  <a:tcPr/>
                </a:tc>
                <a:tc hMerge="1">
                  <a:txBody>
                    <a:bodyPr/>
                    <a:lstStyle/>
                    <a:p>
                      <a:endParaRPr kumimoji="1" lang="ja-JP" altLang="en-US"/>
                    </a:p>
                  </a:txBody>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当事者意思あり</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当事者意思不明・意思なし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c hMerge="1">
                  <a:txBody>
                    <a:bodyPr/>
                    <a:lstStyle/>
                    <a:p>
                      <a:endParaRPr kumimoji="1" lang="ja-JP" altLang="en-US"/>
                    </a:p>
                  </a:txBody>
                  <a:tcPr/>
                </a:tc>
              </a:tr>
              <a:tr h="101600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当事者意思に従う</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（民法</a:t>
                      </a:r>
                      <a:r>
                        <a:rPr kumimoji="1" lang="en-US" altLang="ja-JP" sz="2400" b="0" i="0" u="none" strike="noStrike" cap="none" normalizeH="0" baseline="0" smtClean="0">
                          <a:ln>
                            <a:noFill/>
                          </a:ln>
                          <a:solidFill>
                            <a:schemeClr val="tx1"/>
                          </a:solidFill>
                          <a:effectLst/>
                          <a:latin typeface="Tahoma" charset="0"/>
                          <a:ea typeface="ＭＳ Ｐゴシック" charset="-128"/>
                        </a:rPr>
                        <a:t>91</a:t>
                      </a:r>
                      <a:r>
                        <a:rPr kumimoji="1" lang="ja-JP" altLang="en-US" sz="2400" b="0" i="0" u="none" strike="noStrike" cap="none" normalizeH="0" baseline="0" smtClean="0">
                          <a:ln>
                            <a:noFill/>
                          </a:ln>
                          <a:solidFill>
                            <a:schemeClr val="tx1"/>
                          </a:solidFill>
                          <a:effectLst/>
                          <a:latin typeface="Tahoma" charset="0"/>
                          <a:ea typeface="ＭＳ Ｐゴシック" charset="-128"/>
                        </a:rPr>
                        <a:t>条）</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事実たる慣習あり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事実たる慣習なし</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r>
              <a:tr h="101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smtClean="0">
                          <a:ln>
                            <a:noFill/>
                          </a:ln>
                          <a:solidFill>
                            <a:schemeClr val="tx1"/>
                          </a:solidFill>
                          <a:effectLst/>
                          <a:latin typeface="Tahoma" charset="0"/>
                          <a:ea typeface="ＭＳ Ｐゴシック" charset="-128"/>
                        </a:rPr>
                        <a:t>事実たる慣習に従う（民法</a:t>
                      </a:r>
                      <a:r>
                        <a:rPr kumimoji="1" lang="en-US" altLang="ja-JP" sz="2400" b="0" i="0" u="none" strike="noStrike" cap="none" normalizeH="0" baseline="0" smtClean="0">
                          <a:ln>
                            <a:noFill/>
                          </a:ln>
                          <a:solidFill>
                            <a:schemeClr val="tx1"/>
                          </a:solidFill>
                          <a:effectLst/>
                          <a:latin typeface="Tahoma" charset="0"/>
                          <a:ea typeface="ＭＳ Ｐゴシック" charset="-128"/>
                        </a:rPr>
                        <a:t>92</a:t>
                      </a:r>
                      <a:r>
                        <a:rPr kumimoji="1" lang="ja-JP" altLang="en-US" sz="2400" b="0" i="0" u="none" strike="noStrike" cap="none" normalizeH="0" baseline="0" smtClean="0">
                          <a:ln>
                            <a:noFill/>
                          </a:ln>
                          <a:solidFill>
                            <a:schemeClr val="tx1"/>
                          </a:solidFill>
                          <a:effectLst/>
                          <a:latin typeface="Tahoma" charset="0"/>
                          <a:ea typeface="ＭＳ Ｐゴシック" charset="-128"/>
                        </a:rPr>
                        <a:t>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B2A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smtClean="0">
                          <a:ln>
                            <a:noFill/>
                          </a:ln>
                          <a:solidFill>
                            <a:schemeClr val="tx1"/>
                          </a:solidFill>
                          <a:effectLst/>
                          <a:latin typeface="Tahoma" charset="0"/>
                          <a:ea typeface="ＭＳ Ｐゴシック" charset="-128"/>
                        </a:rPr>
                        <a:t>任意規定が適用される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DFFEE">
                        <a:alpha val="50000"/>
                      </a:srgbClr>
                    </a:solidFill>
                  </a:tcPr>
                </a:tc>
              </a:tr>
            </a:tbl>
          </a:graphicData>
        </a:graphic>
      </p:graphicFrame>
    </p:spTree>
    <p:extLst>
      <p:ext uri="{BB962C8B-B14F-4D97-AF65-F5344CB8AC3E}">
        <p14:creationId xmlns:p14="http://schemas.microsoft.com/office/powerpoint/2010/main" val="328374119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契約自由と損害賠償額の予定</a:t>
            </a:r>
            <a:endParaRPr kumimoji="1" lang="ja-JP" altLang="en-US" dirty="0"/>
          </a:p>
        </p:txBody>
      </p:sp>
      <p:sp>
        <p:nvSpPr>
          <p:cNvPr id="7" name="コンテンツ プレースホルダー 6"/>
          <p:cNvSpPr>
            <a:spLocks noGrp="1"/>
          </p:cNvSpPr>
          <p:nvPr>
            <p:ph idx="1"/>
          </p:nvPr>
        </p:nvSpPr>
        <p:spPr/>
        <p:txBody>
          <a:bodyPr>
            <a:normAutofit/>
          </a:bodyPr>
          <a:lstStyle/>
          <a:p>
            <a:r>
              <a:rPr lang="ja-JP" altLang="en-US" sz="3600" dirty="0"/>
              <a:t>第</a:t>
            </a:r>
            <a:r>
              <a:rPr lang="en-US" altLang="ja-JP" sz="3600" dirty="0"/>
              <a:t>420</a:t>
            </a:r>
            <a:r>
              <a:rPr lang="ja-JP" altLang="en-US" sz="3600" dirty="0"/>
              <a:t>条（賠償額の予定）</a:t>
            </a:r>
          </a:p>
          <a:p>
            <a:pPr lvl="1"/>
            <a:r>
              <a:rPr lang="ja-JP" altLang="en-US" sz="3200" dirty="0"/>
              <a:t>①当事者は，債務の不履行について損害賠償の額を予定することができる。この場合において，裁判所は，その額を増減することができない。</a:t>
            </a:r>
          </a:p>
          <a:p>
            <a:pPr lvl="1"/>
            <a:r>
              <a:rPr lang="ja-JP" altLang="en-US" sz="3200" dirty="0"/>
              <a:t>②賠償額の予定は，履行の請求又は解除権の行使を妨げない。</a:t>
            </a:r>
          </a:p>
          <a:p>
            <a:pPr lvl="1"/>
            <a:r>
              <a:rPr lang="ja-JP" altLang="en-US" sz="3200" dirty="0"/>
              <a:t>③違約金は，賠償額の予定と推定する</a:t>
            </a:r>
            <a:r>
              <a:rPr lang="ja-JP" altLang="en-US" sz="3200" dirty="0" smtClean="0"/>
              <a:t>。</a:t>
            </a:r>
            <a:endParaRPr lang="ja-JP" altLang="en-US" sz="3200" dirty="0"/>
          </a:p>
        </p:txBody>
      </p:sp>
      <p:sp>
        <p:nvSpPr>
          <p:cNvPr id="3" name="日付プレースホルダー 2"/>
          <p:cNvSpPr>
            <a:spLocks noGrp="1"/>
          </p:cNvSpPr>
          <p:nvPr>
            <p:ph type="dt" sz="half" idx="10"/>
          </p:nvPr>
        </p:nvSpPr>
        <p:spPr/>
        <p:txBody>
          <a:bodyPr/>
          <a:lstStyle/>
          <a:p>
            <a:fld id="{B86DA899-F829-46D2-BD6E-2C0E36ECFF28}"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158</a:t>
            </a:fld>
            <a:endParaRPr kumimoji="1" lang="ja-JP" altLang="en-US"/>
          </a:p>
        </p:txBody>
      </p:sp>
    </p:spTree>
    <p:extLst>
      <p:ext uri="{BB962C8B-B14F-4D97-AF65-F5344CB8AC3E}">
        <p14:creationId xmlns:p14="http://schemas.microsoft.com/office/powerpoint/2010/main" val="25366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損害賠償額の予定の比較法</a:t>
            </a:r>
            <a:r>
              <a:rPr kumimoji="1" lang="en-US" altLang="ja-JP" dirty="0" smtClean="0"/>
              <a:t/>
            </a:r>
            <a:br>
              <a:rPr kumimoji="1" lang="en-US" altLang="ja-JP" dirty="0" smtClean="0"/>
            </a:br>
            <a:r>
              <a:rPr lang="ja-JP" altLang="en-US" sz="3600" dirty="0"/>
              <a:t>契約</a:t>
            </a:r>
            <a:r>
              <a:rPr lang="ja-JP" altLang="en-US" sz="3600" dirty="0" smtClean="0"/>
              <a:t>自由から契約正義へ </a:t>
            </a:r>
            <a:r>
              <a:rPr lang="ja-JP" altLang="en-US" sz="3600" dirty="0"/>
              <a:t>→</a:t>
            </a:r>
            <a:r>
              <a:rPr lang="en-US" altLang="ja-JP" sz="3600" dirty="0">
                <a:hlinkClick r:id="rId2" action="ppaction://hlinksldjump"/>
              </a:rPr>
              <a:t>Q6</a:t>
            </a:r>
            <a:endParaRPr kumimoji="1" lang="ja-JP" altLang="en-US" sz="3600" dirty="0"/>
          </a:p>
        </p:txBody>
      </p:sp>
      <p:sp>
        <p:nvSpPr>
          <p:cNvPr id="7" name="テキスト プレースホルダー 6"/>
          <p:cNvSpPr>
            <a:spLocks noGrp="1"/>
          </p:cNvSpPr>
          <p:nvPr>
            <p:ph type="body" idx="1"/>
          </p:nvPr>
        </p:nvSpPr>
        <p:spPr>
          <a:xfrm>
            <a:off x="457200" y="1535113"/>
            <a:ext cx="5482952" cy="639762"/>
          </a:xfrm>
        </p:spPr>
        <p:txBody>
          <a:bodyPr anchor="ctr"/>
          <a:lstStyle/>
          <a:p>
            <a:pPr algn="ctr"/>
            <a:r>
              <a:rPr kumimoji="1" lang="ja-JP" altLang="en-US" dirty="0" smtClean="0"/>
              <a:t>フランス民法</a:t>
            </a:r>
            <a:endParaRPr kumimoji="1" lang="ja-JP" altLang="en-US" dirty="0"/>
          </a:p>
        </p:txBody>
      </p:sp>
      <p:sp>
        <p:nvSpPr>
          <p:cNvPr id="8" name="コンテンツ プレースホルダー 7"/>
          <p:cNvSpPr>
            <a:spLocks noGrp="1"/>
          </p:cNvSpPr>
          <p:nvPr>
            <p:ph sz="half" idx="2"/>
          </p:nvPr>
        </p:nvSpPr>
        <p:spPr>
          <a:xfrm>
            <a:off x="457200" y="2174875"/>
            <a:ext cx="5482952" cy="3951288"/>
          </a:xfrm>
        </p:spPr>
        <p:txBody>
          <a:bodyPr>
            <a:normAutofit/>
          </a:bodyPr>
          <a:lstStyle/>
          <a:p>
            <a:r>
              <a:rPr kumimoji="1" lang="ja-JP" altLang="en-US" dirty="0" smtClean="0"/>
              <a:t>フランス民法</a:t>
            </a:r>
            <a:r>
              <a:rPr kumimoji="1" lang="en-US" altLang="ja-JP" dirty="0" smtClean="0"/>
              <a:t>1152</a:t>
            </a:r>
            <a:r>
              <a:rPr kumimoji="1" lang="ja-JP" altLang="en-US" dirty="0" smtClean="0"/>
              <a:t>条（旧）</a:t>
            </a:r>
            <a:endParaRPr kumimoji="1" lang="en-US" altLang="ja-JP" dirty="0" smtClean="0"/>
          </a:p>
          <a:p>
            <a:pPr lvl="1"/>
            <a:r>
              <a:rPr lang="ja-JP" altLang="en-US" dirty="0" smtClean="0"/>
              <a:t>当事者の一方が債務を</a:t>
            </a:r>
            <a:r>
              <a:rPr lang="ja-JP" altLang="en-US" dirty="0"/>
              <a:t>履行しない場合に</a:t>
            </a:r>
            <a:r>
              <a:rPr lang="ja-JP" altLang="en-US" dirty="0" smtClean="0"/>
              <a:t>は，他の債務者に対して，損害賠償として一定額を支払うとの合意がある場合には，その額よりも多くを支払うこともできないし，その額よりも少なく支払うこともできない。</a:t>
            </a:r>
            <a:endParaRPr lang="en-US" altLang="ja-JP" dirty="0" smtClean="0"/>
          </a:p>
          <a:p>
            <a:r>
              <a:rPr kumimoji="1" lang="en-US" altLang="ja-JP" dirty="0"/>
              <a:t>1985</a:t>
            </a:r>
            <a:r>
              <a:rPr kumimoji="1" lang="ja-JP" altLang="en-US" dirty="0" smtClean="0"/>
              <a:t>年の改正により</a:t>
            </a:r>
            <a:r>
              <a:rPr kumimoji="1" lang="en-US" altLang="ja-JP" dirty="0" smtClean="0"/>
              <a:t>2</a:t>
            </a:r>
            <a:r>
              <a:rPr kumimoji="1" lang="ja-JP" altLang="en-US" dirty="0" smtClean="0"/>
              <a:t>項を追加</a:t>
            </a:r>
            <a:endParaRPr kumimoji="1" lang="en-US" altLang="ja-JP" dirty="0" smtClean="0"/>
          </a:p>
          <a:p>
            <a:pPr lvl="1"/>
            <a:r>
              <a:rPr lang="ja-JP" altLang="en-US" dirty="0"/>
              <a:t>②損害賠償額の予定</a:t>
            </a:r>
            <a:r>
              <a:rPr lang="ja-JP" altLang="en-US" dirty="0" smtClean="0"/>
              <a:t>が明らか</a:t>
            </a:r>
            <a:r>
              <a:rPr lang="ja-JP" altLang="en-US" dirty="0"/>
              <a:t>に過大または過小であるときは，裁判官は，職権に</a:t>
            </a:r>
            <a:r>
              <a:rPr lang="ja-JP" altLang="en-US" dirty="0" smtClean="0"/>
              <a:t>よって，それ</a:t>
            </a:r>
            <a:r>
              <a:rPr lang="ja-JP" altLang="en-US" dirty="0"/>
              <a:t>を増減することが</a:t>
            </a:r>
            <a:r>
              <a:rPr lang="ja-JP" altLang="en-US" dirty="0" smtClean="0"/>
              <a:t>できる。これ</a:t>
            </a:r>
            <a:r>
              <a:rPr lang="ja-JP" altLang="en-US" dirty="0"/>
              <a:t>に反する特約は無効</a:t>
            </a:r>
            <a:r>
              <a:rPr lang="ja-JP" altLang="en-US" dirty="0" smtClean="0"/>
              <a:t>とする。</a:t>
            </a:r>
            <a:endParaRPr kumimoji="1" lang="ja-JP" altLang="en-US" dirty="0"/>
          </a:p>
        </p:txBody>
      </p:sp>
      <p:sp>
        <p:nvSpPr>
          <p:cNvPr id="9" name="テキスト プレースホルダー 8"/>
          <p:cNvSpPr>
            <a:spLocks noGrp="1"/>
          </p:cNvSpPr>
          <p:nvPr>
            <p:ph type="body" sz="quarter" idx="3"/>
          </p:nvPr>
        </p:nvSpPr>
        <p:spPr>
          <a:xfrm>
            <a:off x="6012160" y="1535113"/>
            <a:ext cx="2674640" cy="639762"/>
          </a:xfrm>
        </p:spPr>
        <p:txBody>
          <a:bodyPr anchor="ctr"/>
          <a:lstStyle/>
          <a:p>
            <a:pPr algn="ctr"/>
            <a:r>
              <a:rPr kumimoji="1" lang="ja-JP" altLang="en-US" dirty="0" smtClean="0"/>
              <a:t>ドイツ民法</a:t>
            </a:r>
            <a:endParaRPr kumimoji="1" lang="ja-JP" altLang="en-US" dirty="0"/>
          </a:p>
        </p:txBody>
      </p:sp>
      <p:sp>
        <p:nvSpPr>
          <p:cNvPr id="10" name="コンテンツ プレースホルダー 9"/>
          <p:cNvSpPr>
            <a:spLocks noGrp="1"/>
          </p:cNvSpPr>
          <p:nvPr>
            <p:ph sz="quarter" idx="4"/>
          </p:nvPr>
        </p:nvSpPr>
        <p:spPr>
          <a:xfrm>
            <a:off x="6012160" y="2174875"/>
            <a:ext cx="2674640" cy="3951288"/>
          </a:xfrm>
        </p:spPr>
        <p:txBody>
          <a:bodyPr/>
          <a:lstStyle/>
          <a:p>
            <a:r>
              <a:rPr kumimoji="1" lang="ja-JP" altLang="en-US" dirty="0" smtClean="0"/>
              <a:t>ドイツ民法</a:t>
            </a:r>
            <a:r>
              <a:rPr kumimoji="1" lang="en-US" altLang="ja-JP" dirty="0" smtClean="0"/>
              <a:t>343</a:t>
            </a:r>
            <a:r>
              <a:rPr kumimoji="1" lang="ja-JP" altLang="en-US" dirty="0" smtClean="0"/>
              <a:t>条</a:t>
            </a:r>
            <a:endParaRPr kumimoji="1" lang="en-US" altLang="ja-JP" dirty="0" smtClean="0"/>
          </a:p>
          <a:p>
            <a:pPr lvl="1"/>
            <a:r>
              <a:rPr lang="ja-JP" altLang="en-US" dirty="0" smtClean="0"/>
              <a:t>①課せられた違約金が不相当に多額であるときは，債務者の請求によって判決をもって適切な額に減額することができる。</a:t>
            </a:r>
            <a:r>
              <a:rPr lang="en-US" altLang="ja-JP" dirty="0" smtClean="0"/>
              <a:t>…</a:t>
            </a:r>
            <a:endParaRPr kumimoji="1" lang="ja-JP" altLang="en-US" dirty="0"/>
          </a:p>
        </p:txBody>
      </p:sp>
      <p:sp>
        <p:nvSpPr>
          <p:cNvPr id="4" name="日付プレースホルダー 3"/>
          <p:cNvSpPr>
            <a:spLocks noGrp="1"/>
          </p:cNvSpPr>
          <p:nvPr>
            <p:ph type="dt" sz="half" idx="10"/>
          </p:nvPr>
        </p:nvSpPr>
        <p:spPr/>
        <p:txBody>
          <a:bodyPr/>
          <a:lstStyle/>
          <a:p>
            <a:fld id="{CC849F39-E0D4-4FC0-87CF-6E6BA3B13486}"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159</a:t>
            </a:fld>
            <a:endParaRPr kumimoji="1" lang="ja-JP" altLang="en-US"/>
          </a:p>
        </p:txBody>
      </p:sp>
    </p:spTree>
    <p:extLst>
      <p:ext uri="{BB962C8B-B14F-4D97-AF65-F5344CB8AC3E}">
        <p14:creationId xmlns:p14="http://schemas.microsoft.com/office/powerpoint/2010/main" val="304126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up)">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274638"/>
            <a:ext cx="8229600" cy="1786210"/>
          </a:xfrm>
        </p:spPr>
        <p:txBody>
          <a:bodyPr>
            <a:normAutofit fontScale="90000"/>
          </a:bodyPr>
          <a:lstStyle/>
          <a:p>
            <a:r>
              <a:rPr kumimoji="1" lang="ja-JP" altLang="en-US" dirty="0" smtClean="0"/>
              <a:t>アイラック（</a:t>
            </a:r>
            <a:r>
              <a:rPr kumimoji="1" lang="en-US" altLang="ja-JP" dirty="0" smtClean="0"/>
              <a:t>IRAC</a:t>
            </a:r>
            <a:r>
              <a:rPr kumimoji="1" lang="ja-JP" altLang="en-US" dirty="0" smtClean="0"/>
              <a:t>）</a:t>
            </a:r>
            <a:r>
              <a:rPr kumimoji="1" lang="en-US" altLang="ja-JP" dirty="0" smtClean="0"/>
              <a:t/>
            </a:r>
            <a:br>
              <a:rPr kumimoji="1" lang="en-US" altLang="ja-JP" dirty="0" smtClean="0"/>
            </a:br>
            <a:r>
              <a:rPr kumimoji="1" lang="ja-JP" altLang="en-US" dirty="0" smtClean="0"/>
              <a:t>－</a:t>
            </a:r>
            <a:r>
              <a:rPr kumimoji="1" lang="ja-JP" altLang="en-US" sz="3600" dirty="0" smtClean="0"/>
              <a:t>法律家の思考方法－</a:t>
            </a:r>
            <a:r>
              <a:rPr lang="ja-JP" altLang="en-US" sz="3100" dirty="0" smtClean="0"/>
              <a:t>→</a:t>
            </a:r>
            <a:r>
              <a:rPr lang="en-US" altLang="ja-JP" sz="3100" dirty="0" smtClean="0">
                <a:hlinkClick r:id="rId3" action="ppaction://hlinksldjump"/>
              </a:rPr>
              <a:t>Q1</a:t>
            </a:r>
            <a:r>
              <a:rPr lang="en-US" altLang="ja-JP" sz="3100" dirty="0" smtClean="0"/>
              <a:t>,</a:t>
            </a:r>
            <a:r>
              <a:rPr lang="en-US" altLang="ja-JP" sz="3100" dirty="0" smtClean="0">
                <a:hlinkClick r:id="rId4" action="ppaction://hlinksldjump"/>
              </a:rPr>
              <a:t>Q2</a:t>
            </a:r>
            <a:r>
              <a:rPr lang="en-US" altLang="ja-JP" sz="3100" dirty="0" smtClean="0"/>
              <a:t>,</a:t>
            </a:r>
            <a:r>
              <a:rPr lang="en-US" altLang="ja-JP" sz="3100" dirty="0" smtClean="0">
                <a:hlinkClick r:id="rId5" action="ppaction://hlinksldjump"/>
              </a:rPr>
              <a:t>Q3</a:t>
            </a:r>
            <a:r>
              <a:rPr lang="en-US" altLang="ja-JP" sz="3100" dirty="0" smtClean="0"/>
              <a:t>,</a:t>
            </a:r>
            <a:r>
              <a:rPr lang="en-US" altLang="ja-JP" sz="3100" dirty="0" smtClean="0">
                <a:hlinkClick r:id="rId6" action="ppaction://hlinksldjump"/>
              </a:rPr>
              <a:t>Q4</a:t>
            </a:r>
            <a:r>
              <a:rPr lang="en-US" altLang="ja-JP" sz="3100" dirty="0" smtClean="0"/>
              <a:t>,</a:t>
            </a:r>
            <a:r>
              <a:rPr lang="en-US" altLang="ja-JP" sz="3100" dirty="0" smtClean="0">
                <a:hlinkClick r:id="rId7" action="ppaction://hlinksldjump"/>
              </a:rPr>
              <a:t>Q5</a:t>
            </a:r>
            <a:r>
              <a:rPr lang="en-US" altLang="ja-JP" sz="3100" dirty="0" smtClean="0"/>
              <a:t>,</a:t>
            </a:r>
            <a:r>
              <a:rPr lang="en-US" altLang="ja-JP" sz="3100" dirty="0" smtClean="0">
                <a:hlinkClick r:id="rId8" action="ppaction://hlinksldjump"/>
              </a:rPr>
              <a:t>Q6</a:t>
            </a:r>
            <a:r>
              <a:rPr lang="en-US" altLang="ja-JP" sz="3100" dirty="0" smtClean="0"/>
              <a:t>,</a:t>
            </a:r>
            <a:r>
              <a:rPr lang="en-US" altLang="ja-JP" sz="3100" dirty="0" smtClean="0">
                <a:hlinkClick r:id="rId9" action="ppaction://hlinksldjump"/>
              </a:rPr>
              <a:t>Q7</a:t>
            </a:r>
            <a:r>
              <a:rPr lang="en-US" altLang="ja-JP" sz="3100" dirty="0" smtClean="0"/>
              <a:t>,</a:t>
            </a:r>
            <a:r>
              <a:rPr lang="en-US" altLang="ja-JP" sz="3100" dirty="0" smtClean="0">
                <a:hlinkClick r:id="rId10" action="ppaction://hlinksldjump"/>
              </a:rPr>
              <a:t>Q8</a:t>
            </a:r>
            <a:r>
              <a:rPr lang="en-US" altLang="ja-JP" sz="3100" dirty="0" smtClean="0"/>
              <a:t>,</a:t>
            </a:r>
            <a:r>
              <a:rPr lang="en-US" altLang="ja-JP" sz="3100" dirty="0" smtClean="0">
                <a:hlinkClick r:id="rId11" action="ppaction://hlinksldjump"/>
              </a:rPr>
              <a:t>Q9</a:t>
            </a:r>
            <a:r>
              <a:rPr lang="en-US" altLang="ja-JP" sz="3100" dirty="0" smtClean="0"/>
              <a:t>,</a:t>
            </a:r>
            <a:r>
              <a:rPr lang="en-US" altLang="ja-JP" sz="3100" dirty="0" smtClean="0">
                <a:hlinkClick r:id="rId12" action="ppaction://hlinksldjump"/>
              </a:rPr>
              <a:t>Q10</a:t>
            </a:r>
            <a:endParaRPr kumimoji="1" lang="ja-JP" altLang="en-US" sz="3100" dirty="0"/>
          </a:p>
        </p:txBody>
      </p:sp>
      <p:sp>
        <p:nvSpPr>
          <p:cNvPr id="5" name="日付プレースホルダー 4"/>
          <p:cNvSpPr>
            <a:spLocks noGrp="1"/>
          </p:cNvSpPr>
          <p:nvPr>
            <p:ph type="dt" sz="half" idx="10"/>
          </p:nvPr>
        </p:nvSpPr>
        <p:spPr/>
        <p:txBody>
          <a:bodyPr/>
          <a:lstStyle/>
          <a:p>
            <a:fld id="{C1A25BCA-A95C-4070-872B-09C05C47BF4B}"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graphicFrame>
        <p:nvGraphicFramePr>
          <p:cNvPr id="9" name="Group 58"/>
          <p:cNvGraphicFramePr>
            <a:graphicFrameLocks/>
          </p:cNvGraphicFramePr>
          <p:nvPr>
            <p:extLst>
              <p:ext uri="{D42A27DB-BD31-4B8C-83A1-F6EECF244321}">
                <p14:modId xmlns:p14="http://schemas.microsoft.com/office/powerpoint/2010/main" val="2955368344"/>
              </p:ext>
            </p:extLst>
          </p:nvPr>
        </p:nvGraphicFramePr>
        <p:xfrm>
          <a:off x="564205" y="2280632"/>
          <a:ext cx="7991475" cy="3596640"/>
        </p:xfrm>
        <a:graphic>
          <a:graphicData uri="http://schemas.openxmlformats.org/drawingml/2006/table">
            <a:tbl>
              <a:tblPr/>
              <a:tblGrid>
                <a:gridCol w="2012950"/>
                <a:gridCol w="506412"/>
                <a:gridCol w="2089150"/>
                <a:gridCol w="3382963"/>
              </a:tblGrid>
              <a:tr h="501504">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3200" b="1" i="0" u="none" strike="noStrike" cap="none" normalizeH="0" baseline="0" dirty="0" smtClean="0">
                          <a:ln>
                            <a:noFill/>
                          </a:ln>
                          <a:solidFill>
                            <a:schemeClr val="tx1"/>
                          </a:solidFill>
                          <a:effectLst/>
                          <a:latin typeface="Times New Roman" charset="0"/>
                          <a:ea typeface="ＭＳ Ｐゴシック" charset="-128"/>
                        </a:rPr>
                        <a:t>IRAC</a:t>
                      </a:r>
                      <a:r>
                        <a:rPr kumimoji="1" lang="ja-JP" altLang="en-US" sz="3200" b="0" i="0" u="none" strike="noStrike" cap="none" normalizeH="0" baseline="0" dirty="0" smtClean="0">
                          <a:ln>
                            <a:noFill/>
                          </a:ln>
                          <a:solidFill>
                            <a:schemeClr val="tx1"/>
                          </a:solidFill>
                          <a:effectLst/>
                          <a:latin typeface="Tahoma" charset="0"/>
                          <a:ea typeface="ＭＳ Ｐゴシック" charset="-128"/>
                        </a:rPr>
                        <a:t>（アイラック）で考え，論証する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3384">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法的分析の能力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1" i="0" u="none" strike="noStrike" cap="none" normalizeH="0" baseline="0" dirty="0" smtClean="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論点・事実の発見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24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1" i="0" u="none" strike="noStrike" cap="none" normalizeH="0" baseline="0" dirty="0" smtClean="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096">
                <a:tc vMerge="1">
                  <a:txBody>
                    <a:bodyPr/>
                    <a:lstStyle/>
                    <a:p>
                      <a:endParaRPr kumimoji="1" lang="ja-JP" alt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1"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800" b="1" i="0" u="none" strike="noStrike" cap="none" normalizeH="0" baseline="0" dirty="0" smtClean="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ルールの適用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317">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逆の立場・結論への応接と徹底した議論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651">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法的議論の能力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4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912">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具体的な結論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9081918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128B88E-493A-4CE3-908F-1ADCA8841AAE}" type="slidenum">
              <a:rPr kumimoji="0" lang="ja-JP" altLang="en-US" smtClean="0"/>
              <a:pPr eaLnBrk="1" hangingPunct="1"/>
              <a:t>160</a:t>
            </a:fld>
            <a:endParaRPr kumimoji="0" lang="en-US" altLang="ja-JP" smtClean="0"/>
          </a:p>
        </p:txBody>
      </p:sp>
      <p:sp>
        <p:nvSpPr>
          <p:cNvPr id="5123" name="Rectangle 2"/>
          <p:cNvSpPr>
            <a:spLocks noGrp="1" noChangeArrowheads="1"/>
          </p:cNvSpPr>
          <p:nvPr>
            <p:ph type="title"/>
          </p:nvPr>
        </p:nvSpPr>
        <p:spPr>
          <a:xfrm>
            <a:off x="1150938" y="214313"/>
            <a:ext cx="6300787" cy="1462087"/>
          </a:xfrm>
        </p:spPr>
        <p:txBody>
          <a:bodyPr/>
          <a:lstStyle/>
          <a:p>
            <a:pPr eaLnBrk="1" hangingPunct="1"/>
            <a:r>
              <a:rPr lang="ja-JP" altLang="en-US" dirty="0" smtClean="0"/>
              <a:t>消費者契約法　第</a:t>
            </a:r>
            <a:r>
              <a:rPr lang="en-US" altLang="ja-JP" dirty="0" smtClean="0"/>
              <a:t>1</a:t>
            </a:r>
            <a:r>
              <a:rPr lang="ja-JP" altLang="en-US" dirty="0" smtClean="0"/>
              <a:t>条</a:t>
            </a:r>
          </a:p>
        </p:txBody>
      </p:sp>
      <p:sp>
        <p:nvSpPr>
          <p:cNvPr id="5124" name="Rectangle 3"/>
          <p:cNvSpPr>
            <a:spLocks noGrp="1" noChangeArrowheads="1"/>
          </p:cNvSpPr>
          <p:nvPr>
            <p:ph type="body" idx="1"/>
          </p:nvPr>
        </p:nvSpPr>
        <p:spPr>
          <a:xfrm>
            <a:off x="492944" y="1700808"/>
            <a:ext cx="8135938" cy="3960142"/>
          </a:xfrm>
        </p:spPr>
        <p:txBody>
          <a:bodyPr>
            <a:noAutofit/>
          </a:bodyPr>
          <a:lstStyle/>
          <a:p>
            <a:pPr eaLnBrk="1" hangingPunct="1">
              <a:lnSpc>
                <a:spcPct val="90000"/>
              </a:lnSpc>
            </a:pPr>
            <a:r>
              <a:rPr lang="ja-JP" altLang="en-US" sz="2400" dirty="0" smtClean="0"/>
              <a:t>第</a:t>
            </a:r>
            <a:r>
              <a:rPr lang="en-US" altLang="ja-JP" sz="2400" dirty="0" smtClean="0"/>
              <a:t>1</a:t>
            </a:r>
            <a:r>
              <a:rPr lang="ja-JP" altLang="en-US" sz="2400" dirty="0" smtClean="0"/>
              <a:t>条（目的）</a:t>
            </a:r>
            <a:endParaRPr lang="en-US" altLang="ja-JP" sz="2400" dirty="0" smtClean="0"/>
          </a:p>
          <a:p>
            <a:pPr lvl="1">
              <a:lnSpc>
                <a:spcPct val="90000"/>
              </a:lnSpc>
            </a:pPr>
            <a:r>
              <a:rPr lang="ja-JP" altLang="en-US" sz="2000" dirty="0" smtClean="0"/>
              <a:t>　この法律は，</a:t>
            </a:r>
            <a:r>
              <a:rPr lang="ja-JP" altLang="en-US" sz="2000" b="1" dirty="0" smtClean="0">
                <a:solidFill>
                  <a:schemeClr val="tx2"/>
                </a:solidFill>
              </a:rPr>
              <a:t>消費者と事業者との間の情報の質及び量並びに交渉力の格差にかんがみ</a:t>
            </a:r>
            <a:r>
              <a:rPr lang="ja-JP" altLang="en-US" sz="2000" dirty="0" smtClean="0"/>
              <a:t>，</a:t>
            </a:r>
            <a:endParaRPr lang="en-US" altLang="ja-JP" sz="2000" dirty="0" smtClean="0"/>
          </a:p>
          <a:p>
            <a:pPr lvl="1">
              <a:lnSpc>
                <a:spcPct val="90000"/>
              </a:lnSpc>
            </a:pPr>
            <a:r>
              <a:rPr lang="ja-JP" altLang="en-US" sz="2000" dirty="0" smtClean="0"/>
              <a:t>事業者の一定の行為により消費者が誤認し，又は困惑した場合について契約の申込み又はその承諾の</a:t>
            </a:r>
            <a:r>
              <a:rPr lang="ja-JP" altLang="en-US" sz="2000" b="1" dirty="0" smtClean="0">
                <a:solidFill>
                  <a:schemeClr val="hlink"/>
                </a:solidFill>
              </a:rPr>
              <a:t>意思表示を取り消すこと</a:t>
            </a:r>
            <a:r>
              <a:rPr lang="ja-JP" altLang="en-US" sz="2000" dirty="0" smtClean="0"/>
              <a:t>ができることとするとともに，</a:t>
            </a:r>
            <a:endParaRPr lang="en-US" altLang="ja-JP" sz="2000" dirty="0" smtClean="0"/>
          </a:p>
          <a:p>
            <a:pPr lvl="1">
              <a:lnSpc>
                <a:spcPct val="90000"/>
              </a:lnSpc>
            </a:pPr>
            <a:r>
              <a:rPr lang="ja-JP" altLang="en-US" sz="2000" dirty="0" smtClean="0"/>
              <a:t>事業者の損害賠償の責任を免除する条項その他の</a:t>
            </a:r>
            <a:r>
              <a:rPr lang="ja-JP" altLang="en-US" sz="2000" b="1" dirty="0" smtClean="0">
                <a:solidFill>
                  <a:schemeClr val="hlink"/>
                </a:solidFill>
              </a:rPr>
              <a:t>消費者の利益を不当に害することとなる条項の全部又は一部を無効とする</a:t>
            </a:r>
            <a:r>
              <a:rPr lang="ja-JP" altLang="en-US" sz="2000" dirty="0" smtClean="0"/>
              <a:t>ほか，</a:t>
            </a:r>
            <a:endParaRPr lang="en-US" altLang="ja-JP" sz="2000" dirty="0" smtClean="0"/>
          </a:p>
          <a:p>
            <a:pPr lvl="1">
              <a:lnSpc>
                <a:spcPct val="90000"/>
              </a:lnSpc>
            </a:pPr>
            <a:r>
              <a:rPr lang="ja-JP" altLang="en-US" sz="2000" dirty="0" smtClean="0"/>
              <a:t>消費者の被害の発生又は拡大を防止するため</a:t>
            </a:r>
            <a:r>
              <a:rPr lang="ja-JP" altLang="en-US" sz="2000" b="1" dirty="0" smtClean="0">
                <a:solidFill>
                  <a:schemeClr val="hlink"/>
                </a:solidFill>
              </a:rPr>
              <a:t>適格消費者団体が事業者等に対し差止請求をすること</a:t>
            </a:r>
            <a:r>
              <a:rPr lang="ja-JP" altLang="en-US" sz="2000" dirty="0" smtClean="0"/>
              <a:t>ができることとすることにより，</a:t>
            </a:r>
            <a:endParaRPr lang="en-US" altLang="ja-JP" sz="2000" dirty="0" smtClean="0"/>
          </a:p>
          <a:p>
            <a:pPr lvl="1">
              <a:lnSpc>
                <a:spcPct val="90000"/>
              </a:lnSpc>
            </a:pPr>
            <a:r>
              <a:rPr lang="ja-JP" altLang="en-US" sz="2000" dirty="0" smtClean="0"/>
              <a:t>消費者の利益の擁護を図り，もって国民生活の安定向上と国民経済の健全な発展に寄与することを目的とする。</a:t>
            </a:r>
          </a:p>
        </p:txBody>
      </p:sp>
      <p:sp>
        <p:nvSpPr>
          <p:cNvPr id="2" name="日付プレースホルダー 1"/>
          <p:cNvSpPr>
            <a:spLocks noGrp="1"/>
          </p:cNvSpPr>
          <p:nvPr>
            <p:ph type="dt" sz="half" idx="10"/>
          </p:nvPr>
        </p:nvSpPr>
        <p:spPr/>
        <p:txBody>
          <a:bodyPr/>
          <a:lstStyle/>
          <a:p>
            <a:fld id="{1526D0A2-794F-441A-AB76-172C027A6C47}" type="datetime1">
              <a:rPr kumimoji="1" lang="ja-JP" altLang="en-US" smtClean="0"/>
              <a:t>2015/5/4</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Lecture on Obligation 2015</a:t>
            </a:r>
            <a:endParaRPr kumimoji="1" lang="ja-JP" altLang="en-US"/>
          </a:p>
        </p:txBody>
      </p:sp>
    </p:spTree>
    <p:extLst>
      <p:ext uri="{BB962C8B-B14F-4D97-AF65-F5344CB8AC3E}">
        <p14:creationId xmlns:p14="http://schemas.microsoft.com/office/powerpoint/2010/main" val="117506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4">
                                            <p:txEl>
                                              <p:pRg st="1" end="1"/>
                                            </p:txEl>
                                          </p:spTgt>
                                        </p:tgtEl>
                                        <p:attrNameLst>
                                          <p:attrName>style.visibility</p:attrName>
                                        </p:attrNameLst>
                                      </p:cBhvr>
                                      <p:to>
                                        <p:strVal val="visible"/>
                                      </p:to>
                                    </p:set>
                                    <p:animEffect transition="in" filter="wipe(up)">
                                      <p:cBhvr>
                                        <p:cTn id="7" dur="1000"/>
                                        <p:tgtEl>
                                          <p:spTgt spid="51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4">
                                            <p:txEl>
                                              <p:pRg st="2" end="2"/>
                                            </p:txEl>
                                          </p:spTgt>
                                        </p:tgtEl>
                                        <p:attrNameLst>
                                          <p:attrName>style.visibility</p:attrName>
                                        </p:attrNameLst>
                                      </p:cBhvr>
                                      <p:to>
                                        <p:strVal val="visible"/>
                                      </p:to>
                                    </p:set>
                                    <p:animEffect transition="in" filter="wipe(up)">
                                      <p:cBhvr>
                                        <p:cTn id="12" dur="1000"/>
                                        <p:tgtEl>
                                          <p:spTgt spid="51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124">
                                            <p:txEl>
                                              <p:pRg st="3" end="3"/>
                                            </p:txEl>
                                          </p:spTgt>
                                        </p:tgtEl>
                                        <p:attrNameLst>
                                          <p:attrName>style.visibility</p:attrName>
                                        </p:attrNameLst>
                                      </p:cBhvr>
                                      <p:to>
                                        <p:strVal val="visible"/>
                                      </p:to>
                                    </p:set>
                                    <p:animEffect transition="in" filter="wipe(up)">
                                      <p:cBhvr>
                                        <p:cTn id="17" dur="1000"/>
                                        <p:tgtEl>
                                          <p:spTgt spid="512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124">
                                            <p:txEl>
                                              <p:pRg st="4" end="4"/>
                                            </p:txEl>
                                          </p:spTgt>
                                        </p:tgtEl>
                                        <p:attrNameLst>
                                          <p:attrName>style.visibility</p:attrName>
                                        </p:attrNameLst>
                                      </p:cBhvr>
                                      <p:to>
                                        <p:strVal val="visible"/>
                                      </p:to>
                                    </p:set>
                                    <p:animEffect transition="in" filter="wipe(up)">
                                      <p:cBhvr>
                                        <p:cTn id="22" dur="1000"/>
                                        <p:tgtEl>
                                          <p:spTgt spid="51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D74BB1D-5EF9-4315-9B0C-579145D66038}" type="slidenum">
              <a:rPr kumimoji="0" lang="ja-JP" altLang="en-US" smtClean="0"/>
              <a:pPr eaLnBrk="1" hangingPunct="1"/>
              <a:t>161</a:t>
            </a:fld>
            <a:endParaRPr kumimoji="0" lang="en-US" altLang="ja-JP" smtClean="0"/>
          </a:p>
        </p:txBody>
      </p:sp>
      <p:sp>
        <p:nvSpPr>
          <p:cNvPr id="18435" name="Rectangle 250"/>
          <p:cNvSpPr>
            <a:spLocks noGrp="1" noChangeArrowheads="1"/>
          </p:cNvSpPr>
          <p:nvPr>
            <p:ph type="title"/>
          </p:nvPr>
        </p:nvSpPr>
        <p:spPr>
          <a:xfrm>
            <a:off x="467544" y="332656"/>
            <a:ext cx="8208912" cy="1152128"/>
          </a:xfrm>
        </p:spPr>
        <p:txBody>
          <a:bodyPr/>
          <a:lstStyle/>
          <a:p>
            <a:pPr eaLnBrk="1" hangingPunct="1"/>
            <a:r>
              <a:rPr lang="ja-JP" altLang="en-US" dirty="0" smtClean="0"/>
              <a:t>消費者取消権（第</a:t>
            </a:r>
            <a:r>
              <a:rPr lang="en-US" altLang="ja-JP" dirty="0" smtClean="0"/>
              <a:t>4</a:t>
            </a:r>
            <a:r>
              <a:rPr lang="ja-JP" altLang="en-US" dirty="0" smtClean="0"/>
              <a:t>条）</a:t>
            </a:r>
          </a:p>
        </p:txBody>
      </p:sp>
      <p:graphicFrame>
        <p:nvGraphicFramePr>
          <p:cNvPr id="22842" name="Group 314"/>
          <p:cNvGraphicFramePr>
            <a:graphicFrameLocks noGrp="1"/>
          </p:cNvGraphicFramePr>
          <p:nvPr>
            <p:ph idx="1"/>
            <p:extLst>
              <p:ext uri="{D42A27DB-BD31-4B8C-83A1-F6EECF244321}">
                <p14:modId xmlns:p14="http://schemas.microsoft.com/office/powerpoint/2010/main" val="3883545013"/>
              </p:ext>
            </p:extLst>
          </p:nvPr>
        </p:nvGraphicFramePr>
        <p:xfrm>
          <a:off x="450850" y="1628800"/>
          <a:ext cx="8232775" cy="4191000"/>
        </p:xfrm>
        <a:graphic>
          <a:graphicData uri="http://schemas.openxmlformats.org/drawingml/2006/table">
            <a:tbl>
              <a:tblPr/>
              <a:tblGrid>
                <a:gridCol w="869950"/>
                <a:gridCol w="1212850"/>
                <a:gridCol w="1098550"/>
                <a:gridCol w="1555750"/>
                <a:gridCol w="1527175"/>
                <a:gridCol w="869950"/>
                <a:gridCol w="1098550"/>
              </a:tblGrid>
              <a:tr h="431800">
                <a:tc row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ＭＳ Ｐゴシック" charset="-128"/>
                          <a:ea typeface="ＭＳ Ｐゴシック" charset="-128"/>
                        </a:rPr>
                        <a:t>類型</a:t>
                      </a:r>
                      <a:endParaRPr kumimoji="1" lang="ja-JP" altLang="en-US" sz="1800" b="0"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charset="-128"/>
                          <a:ea typeface="ＭＳ Ｐゴシック" charset="-128"/>
                        </a:rPr>
                        <a:t>条文</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charset="-128"/>
                          <a:ea typeface="ＭＳ Ｐゴシック" charset="-128"/>
                        </a:rPr>
                        <a:t>勧誘の</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charset="-128"/>
                          <a:ea typeface="ＭＳ Ｐゴシック" charset="-128"/>
                        </a:rPr>
                        <a:t>態様</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charset="-128"/>
                          <a:ea typeface="ＭＳ Ｐゴシック" charset="-128"/>
                        </a:rPr>
                        <a:t>事業者の行為と消費者の</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charset="-128"/>
                          <a:ea typeface="ＭＳ Ｐゴシック" charset="-128"/>
                        </a:rPr>
                        <a:t>行為との間の因果関係</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row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charset="-128"/>
                          <a:ea typeface="ＭＳ Ｐゴシック" charset="-128"/>
                        </a:rPr>
                        <a:t>消費</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charset="-128"/>
                          <a:ea typeface="ＭＳ Ｐゴシック" charset="-128"/>
                        </a:rPr>
                        <a:t>者の</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charset="-128"/>
                          <a:ea typeface="ＭＳ Ｐゴシック" charset="-128"/>
                        </a:rPr>
                        <a:t>権利</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charset="-128"/>
                          <a:ea typeface="ＭＳ Ｐゴシック" charset="-128"/>
                        </a:rPr>
                        <a:t>事業者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charset="-128"/>
                          <a:ea typeface="ＭＳ Ｐゴシック" charset="-128"/>
                        </a:rPr>
                        <a:t>の義務</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charset="-128"/>
                          <a:ea typeface="ＭＳ Ｐゴシック" charset="-128"/>
                        </a:rPr>
                        <a:t>事業者</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charset="-128"/>
                          <a:ea typeface="ＭＳ Ｐゴシック" charset="-128"/>
                        </a:rPr>
                        <a:t>消費者</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371475">
                <a:tc rowSpan="3">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詐欺型</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4</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条</a:t>
                      </a: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1</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項</a:t>
                      </a: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1</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号</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重要事項</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の説明</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不実告知</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事実である</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との誤認</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取消権</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重要事項</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に関する</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正確な</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情報</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提供義務</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vMerge="1">
                  <a:txBody>
                    <a:bodyPr/>
                    <a:lstStyle/>
                    <a:p>
                      <a:endParaRPr kumimoji="1" lang="ja-JP"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4</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条</a:t>
                      </a: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1</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項</a:t>
                      </a: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2</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号</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断定的判断の</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提供</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確実である</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との誤認</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684213">
                <a:tc vMerge="1">
                  <a:txBody>
                    <a:bodyPr/>
                    <a:lstStyle/>
                    <a:p>
                      <a:endParaRPr kumimoji="1" lang="ja-JP"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4</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条</a:t>
                      </a: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2</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項</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不利益事実の</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不告知（故意）</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不利益事実</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が存在しない</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との誤認</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454025">
                <a:tc row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強迫型</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4</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条</a:t>
                      </a: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3</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項</a:t>
                      </a: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1</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号</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勧誘行為</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不退去</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困惑して契約</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の申込み</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又は承諾</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row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適正な</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勧誘義務</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vMerge="1">
                  <a:txBody>
                    <a:bodyPr/>
                    <a:lstStyle/>
                    <a:p>
                      <a:endParaRPr kumimoji="1" lang="ja-JP"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4</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条</a:t>
                      </a: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3</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項</a:t>
                      </a: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2</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号</a:t>
                      </a:r>
                      <a:endParaRPr kumimoji="1" lang="ja-JP" altLang="en-US" sz="18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charset="-128"/>
                          <a:ea typeface="ＭＳ Ｐゴシック" charset="-128"/>
                        </a:rPr>
                        <a:t>監禁</a:t>
                      </a:r>
                      <a:endParaRPr kumimoji="1" lang="ja-JP" altLang="en-US" sz="1800" b="0"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2" name="日付プレースホルダー 1"/>
          <p:cNvSpPr>
            <a:spLocks noGrp="1"/>
          </p:cNvSpPr>
          <p:nvPr>
            <p:ph type="dt" sz="half" idx="10"/>
          </p:nvPr>
        </p:nvSpPr>
        <p:spPr/>
        <p:txBody>
          <a:bodyPr/>
          <a:lstStyle/>
          <a:p>
            <a:pPr>
              <a:defRPr/>
            </a:pPr>
            <a:fld id="{650FF9FB-EC12-42D6-8D46-C6C5191E33E3}" type="datetime1">
              <a:rPr lang="ja-JP" altLang="en-US" smtClean="0"/>
              <a:t>2015/5/4</a:t>
            </a:fld>
            <a:endParaRPr lang="en-US" altLang="ja-JP"/>
          </a:p>
        </p:txBody>
      </p:sp>
      <p:sp>
        <p:nvSpPr>
          <p:cNvPr id="3" name="フッター プレースホルダー 2"/>
          <p:cNvSpPr>
            <a:spLocks noGrp="1"/>
          </p:cNvSpPr>
          <p:nvPr>
            <p:ph type="ftr" sz="quarter" idx="11"/>
          </p:nvPr>
        </p:nvSpPr>
        <p:spPr/>
        <p:txBody>
          <a:bodyPr/>
          <a:lstStyle/>
          <a:p>
            <a:pPr>
              <a:defRPr/>
            </a:pPr>
            <a:r>
              <a:rPr lang="en-US" altLang="ja-JP" smtClean="0"/>
              <a:t>Lecture on Obligation 2015</a:t>
            </a:r>
            <a:endParaRPr lang="en-US" altLang="ja-JP"/>
          </a:p>
        </p:txBody>
      </p:sp>
    </p:spTree>
    <p:extLst>
      <p:ext uri="{BB962C8B-B14F-4D97-AF65-F5344CB8AC3E}">
        <p14:creationId xmlns:p14="http://schemas.microsoft.com/office/powerpoint/2010/main" val="309014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2842"/>
                                        </p:tgtEl>
                                        <p:attrNameLst>
                                          <p:attrName>style.visibility</p:attrName>
                                        </p:attrNameLst>
                                      </p:cBhvr>
                                      <p:to>
                                        <p:strVal val="visible"/>
                                      </p:to>
                                    </p:set>
                                    <p:animEffect transition="in" filter="wipe(left)">
                                      <p:cBhvr>
                                        <p:cTn id="7" dur="1000"/>
                                        <p:tgtEl>
                                          <p:spTgt spid="22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57200" y="274638"/>
            <a:ext cx="8229600" cy="994122"/>
          </a:xfrm>
        </p:spPr>
        <p:txBody>
          <a:bodyPr>
            <a:normAutofit fontScale="90000"/>
          </a:bodyPr>
          <a:lstStyle/>
          <a:p>
            <a:r>
              <a:rPr kumimoji="1" lang="ja-JP" altLang="en-US" dirty="0" smtClean="0"/>
              <a:t>消費者の無効主張権（</a:t>
            </a:r>
            <a:r>
              <a:rPr kumimoji="1" lang="en-US" altLang="ja-JP" dirty="0" smtClean="0"/>
              <a:t>8</a:t>
            </a:r>
            <a:r>
              <a:rPr kumimoji="1" lang="ja-JP" altLang="en-US" dirty="0" smtClean="0"/>
              <a:t>条～</a:t>
            </a:r>
            <a:r>
              <a:rPr kumimoji="1" lang="en-US" altLang="ja-JP" dirty="0" smtClean="0"/>
              <a:t>10</a:t>
            </a:r>
            <a:r>
              <a:rPr kumimoji="1" lang="ja-JP" altLang="en-US" dirty="0" smtClean="0"/>
              <a:t>条）</a:t>
            </a:r>
            <a:endParaRPr kumimoji="1" lang="ja-JP" altLang="en-US" dirty="0"/>
          </a:p>
        </p:txBody>
      </p:sp>
      <p:sp>
        <p:nvSpPr>
          <p:cNvPr id="4" name="日付プレースホルダー 3"/>
          <p:cNvSpPr>
            <a:spLocks noGrp="1"/>
          </p:cNvSpPr>
          <p:nvPr>
            <p:ph type="dt" sz="half" idx="10"/>
          </p:nvPr>
        </p:nvSpPr>
        <p:spPr/>
        <p:txBody>
          <a:bodyPr/>
          <a:lstStyle/>
          <a:p>
            <a:pPr>
              <a:defRPr/>
            </a:pPr>
            <a:fld id="{FAFC2A73-A74F-42AD-B8C2-65FCFF0550AB}" type="datetime1">
              <a:rPr lang="ja-JP" altLang="en-US" smtClean="0"/>
              <a:t>2015/5/4</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Obligation 2015</a:t>
            </a:r>
            <a:endParaRPr lang="en-US" altLang="ja-JP"/>
          </a:p>
        </p:txBody>
      </p:sp>
      <p:sp>
        <p:nvSpPr>
          <p:cNvPr id="6" name="スライド番号プレースホルダー 5"/>
          <p:cNvSpPr>
            <a:spLocks noGrp="1"/>
          </p:cNvSpPr>
          <p:nvPr>
            <p:ph type="sldNum" sz="quarter" idx="12"/>
          </p:nvPr>
        </p:nvSpPr>
        <p:spPr/>
        <p:txBody>
          <a:bodyPr/>
          <a:lstStyle/>
          <a:p>
            <a:pPr>
              <a:defRPr/>
            </a:pPr>
            <a:fld id="{799ABFD4-DF38-401D-B703-AF144A12580D}" type="slidenum">
              <a:rPr lang="ja-JP" altLang="en-US" smtClean="0"/>
              <a:pPr>
                <a:defRPr/>
              </a:pPr>
              <a:t>162</a:t>
            </a:fld>
            <a:endParaRPr lang="en-US" altLang="ja-JP"/>
          </a:p>
        </p:txBody>
      </p:sp>
      <p:graphicFrame>
        <p:nvGraphicFramePr>
          <p:cNvPr id="8" name="Group 753"/>
          <p:cNvGraphicFramePr>
            <a:graphicFrameLocks/>
          </p:cNvGraphicFramePr>
          <p:nvPr>
            <p:extLst>
              <p:ext uri="{D42A27DB-BD31-4B8C-83A1-F6EECF244321}">
                <p14:modId xmlns:p14="http://schemas.microsoft.com/office/powerpoint/2010/main" val="210353329"/>
              </p:ext>
            </p:extLst>
          </p:nvPr>
        </p:nvGraphicFramePr>
        <p:xfrm>
          <a:off x="323850" y="1412776"/>
          <a:ext cx="8640763" cy="4746625"/>
        </p:xfrm>
        <a:graphic>
          <a:graphicData uri="http://schemas.openxmlformats.org/drawingml/2006/table">
            <a:tbl>
              <a:tblPr/>
              <a:tblGrid>
                <a:gridCol w="895350"/>
                <a:gridCol w="984250"/>
                <a:gridCol w="2317750"/>
                <a:gridCol w="2138363"/>
                <a:gridCol w="1008062"/>
                <a:gridCol w="1296988"/>
              </a:tblGrid>
              <a:tr h="304841">
                <a:tc row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charset="-128"/>
                          <a:ea typeface="ＭＳ Ｐゴシック" charset="-128"/>
                        </a:rPr>
                        <a:t>類型</a:t>
                      </a:r>
                      <a:endParaRPr kumimoji="1" lang="ja-JP" altLang="en-US" sz="1400" b="0" i="0" u="none" strike="noStrike" cap="none" normalizeH="0" baseline="0" dirty="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charset="-128"/>
                          <a:ea typeface="ＭＳ Ｐゴシック" charset="-128"/>
                        </a:rPr>
                        <a:t>条文</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charset="-128"/>
                          <a:ea typeface="ＭＳ Ｐゴシック" charset="-128"/>
                        </a:rPr>
                        <a:t>契約条項が無効とされるための要件</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row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charset="-128"/>
                          <a:ea typeface="ＭＳ Ｐゴシック" charset="-128"/>
                        </a:rPr>
                        <a:t>消費者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charset="-128"/>
                          <a:ea typeface="ＭＳ Ｐゴシック" charset="-128"/>
                        </a:rPr>
                        <a:t>の権利</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charset="-128"/>
                          <a:ea typeface="ＭＳ Ｐゴシック" charset="-128"/>
                        </a:rPr>
                        <a:t>事業者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charset="-128"/>
                          <a:ea typeface="ＭＳ Ｐゴシック" charset="-128"/>
                        </a:rPr>
                        <a:t>の義務</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41">
                <a:tc vMerge="1">
                  <a:txBody>
                    <a:bodyPr/>
                    <a:lstStyle/>
                    <a:p>
                      <a:endParaRPr kumimoji="1" lang="ja-JP" altLang="en-US"/>
                    </a:p>
                  </a:txBody>
                  <a:tcPr/>
                </a:tc>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charset="-128"/>
                          <a:ea typeface="ＭＳ Ｐゴシック" charset="-128"/>
                        </a:rPr>
                        <a:t>事業者の無効要件</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charset="-128"/>
                          <a:ea typeface="ＭＳ Ｐゴシック" charset="-128"/>
                        </a:rPr>
                        <a:t>事業者の免責要件</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328657">
                <a:tc rowSpan="5">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免責型</a:t>
                      </a:r>
                      <a:endParaRPr kumimoji="1" lang="ja-JP" altLang="en-US" sz="1400" b="0" i="0" u="none" strike="noStrike" cap="none" normalizeH="0" baseline="0" dirty="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8</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条</a:t>
                      </a: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1</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項</a:t>
                      </a: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1</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号</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債務不履行責任の全部免責</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8">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契約条の</a:t>
                      </a:r>
                      <a:endParaRPr kumimoji="1" lang="ja-JP" altLang="en-US" sz="1400" b="0" i="0" u="none" strike="noStrike" cap="none" normalizeH="0" baseline="0" dirty="0" smtClean="0">
                        <a:ln>
                          <a:noFill/>
                        </a:ln>
                        <a:solidFill>
                          <a:schemeClr val="tx1"/>
                        </a:solidFill>
                        <a:effectLst/>
                        <a:latin typeface="Times New Roman"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全部又は</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一部の</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無効を</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主張する</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権利</a:t>
                      </a:r>
                      <a:endParaRPr kumimoji="1" lang="ja-JP" altLang="en-US" sz="1400" b="0" i="0" u="none" strike="noStrike" cap="none" normalizeH="0" baseline="0" dirty="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8">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民法・商法</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の任意規定</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に比較して，</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消費者の</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利益を</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一方的に</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害する</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契約条項を</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消費者に</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押し付けない</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義務</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229">
                <a:tc vMerge="1">
                  <a:txBody>
                    <a:bodyPr/>
                    <a:lstStyle/>
                    <a:p>
                      <a:endParaRPr kumimoji="1" lang="ja-JP"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8</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条</a:t>
                      </a: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1</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項</a:t>
                      </a: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2</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号</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債務不履行責任の一部免責</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事業者に故意・重過失</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がない場合</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373113">
                <a:tc vMerge="1">
                  <a:txBody>
                    <a:bodyPr/>
                    <a:lstStyle/>
                    <a:p>
                      <a:endParaRPr kumimoji="1" lang="ja-JP"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8</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条</a:t>
                      </a: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1</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項</a:t>
                      </a: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3</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号</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不法行為責任の全部免責</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518229">
                <a:tc vMerge="1">
                  <a:txBody>
                    <a:bodyPr/>
                    <a:lstStyle/>
                    <a:p>
                      <a:endParaRPr kumimoji="1" lang="ja-JP"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8</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条</a:t>
                      </a: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1</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項</a:t>
                      </a: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4</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号</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不法行為責任の一部免責</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事業者に故意・重過失</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がない場合</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1057416">
                <a:tc vMerge="1">
                  <a:txBody>
                    <a:bodyPr/>
                    <a:lstStyle/>
                    <a:p>
                      <a:endParaRPr kumimoji="1" lang="ja-JP"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8</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条</a:t>
                      </a: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1</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項</a:t>
                      </a: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5</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号</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瑕疵担保責任の全部免責</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代品取替え又は瑕疵</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修補責任を負う場合</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他の事業者が瑕疵</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担保責任を負う場合</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518229">
                <a:tc row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違約金型</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charset="-128"/>
                          <a:ea typeface="ＭＳ Ｐゴシック" charset="-128"/>
                        </a:rPr>
                        <a:t>9</a:t>
                      </a: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条</a:t>
                      </a:r>
                      <a:r>
                        <a:rPr kumimoji="1" lang="en-US" altLang="ja-JP" sz="1400" b="0" i="0" u="none" strike="noStrike" cap="none" normalizeH="0" baseline="0" dirty="0" smtClean="0">
                          <a:ln>
                            <a:noFill/>
                          </a:ln>
                          <a:solidFill>
                            <a:schemeClr val="tx1"/>
                          </a:solidFill>
                          <a:effectLst/>
                          <a:latin typeface="ＭＳ Ｐゴシック" charset="-128"/>
                          <a:ea typeface="ＭＳ Ｐゴシック" charset="-128"/>
                        </a:rPr>
                        <a:t>1</a:t>
                      </a: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号</a:t>
                      </a:r>
                      <a:endParaRPr kumimoji="1" lang="ja-JP" altLang="en-US" sz="1400" b="0" i="0" u="none" strike="noStrike" cap="none" normalizeH="0" baseline="0" dirty="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解除に伴う損害賠償額</a:t>
                      </a:r>
                      <a:r>
                        <a:rPr kumimoji="1" lang="en-US" altLang="ja-JP" sz="1400" b="0" i="0" u="none" strike="noStrike" cap="none" normalizeH="0" baseline="0" dirty="0" smtClean="0">
                          <a:ln>
                            <a:noFill/>
                          </a:ln>
                          <a:solidFill>
                            <a:schemeClr val="tx1"/>
                          </a:solidFill>
                          <a:effectLst/>
                          <a:latin typeface="ＭＳ Ｐゴシック" charset="-128"/>
                          <a:ea typeface="ＭＳ Ｐゴシック" charset="-128"/>
                        </a:rPr>
                        <a:t>(</a:t>
                      </a: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解約金）の定めが平均的な</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損害額を超えるもの</a:t>
                      </a:r>
                      <a:endParaRPr kumimoji="1" lang="ja-JP" altLang="en-US" sz="1400" b="0" i="0" u="none" strike="noStrike" cap="none" normalizeH="0" baseline="0" dirty="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41">
                <a:tc vMerge="1">
                  <a:txBody>
                    <a:bodyPr/>
                    <a:lstStyle/>
                    <a:p>
                      <a:endParaRPr kumimoji="1" lang="ja-JP"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9</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条</a:t>
                      </a:r>
                      <a:r>
                        <a:rPr kumimoji="1" lang="en-US" altLang="ja-JP" sz="1400" b="0" i="0" u="none" strike="noStrike" cap="none" normalizeH="0" baseline="0" smtClean="0">
                          <a:ln>
                            <a:noFill/>
                          </a:ln>
                          <a:solidFill>
                            <a:schemeClr val="tx1"/>
                          </a:solidFill>
                          <a:effectLst/>
                          <a:latin typeface="ＭＳ Ｐゴシック" charset="-128"/>
                          <a:ea typeface="ＭＳ Ｐゴシック" charset="-128"/>
                        </a:rPr>
                        <a:t>2</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号</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遅延損害金の定めが年</a:t>
                      </a:r>
                      <a:r>
                        <a:rPr kumimoji="1" lang="en-US" altLang="ja-JP" sz="1400" b="0" i="0" u="none" strike="noStrike" cap="none" normalizeH="0" baseline="0" dirty="0" smtClean="0">
                          <a:ln>
                            <a:noFill/>
                          </a:ln>
                          <a:solidFill>
                            <a:schemeClr val="tx1"/>
                          </a:solidFill>
                          <a:effectLst/>
                          <a:latin typeface="ＭＳ Ｐゴシック" charset="-128"/>
                          <a:ea typeface="ＭＳ Ｐゴシック" charset="-128"/>
                        </a:rPr>
                        <a:t>14.6</a:t>
                      </a: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パーセンを超えるもの</a:t>
                      </a:r>
                      <a:endParaRPr kumimoji="1" lang="ja-JP" altLang="en-US" sz="1400" b="0" i="0" u="none" strike="noStrike" cap="none" normalizeH="0" baseline="0" dirty="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518229">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包括型</a:t>
                      </a:r>
                      <a:endParaRPr kumimoji="1" lang="ja-JP" altLang="en-US" sz="1400" b="0" i="0" u="none" strike="noStrike" cap="none" normalizeH="0" baseline="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charset="-128"/>
                          <a:ea typeface="ＭＳ Ｐゴシック" charset="-128"/>
                        </a:rPr>
                        <a:t>10</a:t>
                      </a: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条</a:t>
                      </a:r>
                      <a:endParaRPr kumimoji="1" lang="ja-JP" altLang="en-US" sz="1400" b="0" i="0" u="none" strike="noStrike" cap="none" normalizeH="0" baseline="0" dirty="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grid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任意規定に比較して消費者の利益を一方的に害する</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charset="-128"/>
                          <a:ea typeface="ＭＳ Ｐゴシック" charset="-128"/>
                        </a:rPr>
                        <a:t>規定</a:t>
                      </a:r>
                      <a:endParaRPr kumimoji="1" lang="ja-JP" altLang="en-US" sz="1400" b="0" i="0" u="none" strike="noStrike" cap="none" normalizeH="0" baseline="0" dirty="0" smtClean="0">
                        <a:ln>
                          <a:noFill/>
                        </a:ln>
                        <a:solidFill>
                          <a:schemeClr val="tx1"/>
                        </a:solidFill>
                        <a:effectLst/>
                        <a:latin typeface="Times New Roman" charset="0"/>
                        <a:ea typeface="ＭＳ Ｐゴシック" charset="-128"/>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125135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消費者契約法</a:t>
            </a:r>
            <a:r>
              <a:rPr kumimoji="1" lang="en-US" altLang="ja-JP" dirty="0" smtClean="0"/>
              <a:t>9</a:t>
            </a:r>
            <a:r>
              <a:rPr lang="ja-JP" altLang="en-US" dirty="0" smtClean="0"/>
              <a:t>条</a:t>
            </a:r>
            <a:r>
              <a:rPr lang="ja-JP" altLang="en-US" sz="2800" dirty="0" smtClean="0"/>
              <a:t>→</a:t>
            </a:r>
            <a:r>
              <a:rPr lang="en-US" altLang="ja-JP" sz="2800" dirty="0">
                <a:hlinkClick r:id="rId2" action="ppaction://hlinksldjump"/>
              </a:rPr>
              <a:t>Q6</a:t>
            </a:r>
            <a:endParaRPr kumimoji="1" lang="ja-JP" altLang="en-US" sz="2800" dirty="0"/>
          </a:p>
        </p:txBody>
      </p:sp>
      <p:sp>
        <p:nvSpPr>
          <p:cNvPr id="3" name="コンテンツ プレースホルダー 2"/>
          <p:cNvSpPr>
            <a:spLocks noGrp="1"/>
          </p:cNvSpPr>
          <p:nvPr>
            <p:ph idx="1"/>
          </p:nvPr>
        </p:nvSpPr>
        <p:spPr/>
        <p:txBody>
          <a:bodyPr>
            <a:noAutofit/>
          </a:bodyPr>
          <a:lstStyle/>
          <a:p>
            <a:r>
              <a:rPr lang="ja-JP" altLang="en-US" sz="2000" dirty="0"/>
              <a:t>第</a:t>
            </a:r>
            <a:r>
              <a:rPr lang="en-US" altLang="ja-JP" sz="2000" dirty="0"/>
              <a:t>9</a:t>
            </a:r>
            <a:r>
              <a:rPr lang="ja-JP" altLang="en-US" sz="2000" dirty="0"/>
              <a:t>条（消費者が支払う損害賠償の額を予定する条項等の無効）</a:t>
            </a:r>
          </a:p>
          <a:p>
            <a:pPr marL="533400" lvl="1" indent="-266700"/>
            <a:r>
              <a:rPr lang="ja-JP" altLang="en-US" sz="1800" dirty="0" smtClean="0"/>
              <a:t>次</a:t>
            </a:r>
            <a:r>
              <a:rPr lang="ja-JP" altLang="en-US" sz="1800" dirty="0"/>
              <a:t>の各号に掲げる消費者契約の条項は、当該各号に定める部分について、無効とする。</a:t>
            </a:r>
          </a:p>
          <a:p>
            <a:pPr marL="812800" lvl="2" indent="-279400"/>
            <a:r>
              <a:rPr lang="ja-JP" altLang="en-US" sz="1600" dirty="0"/>
              <a:t>一　当該消費者契約の解除に伴う</a:t>
            </a:r>
            <a:r>
              <a:rPr lang="ja-JP" altLang="en-US" sz="1600" b="1" dirty="0">
                <a:solidFill>
                  <a:schemeClr val="tx2"/>
                </a:solidFill>
              </a:rPr>
              <a:t>損害賠償の額を予定</a:t>
            </a:r>
            <a:r>
              <a:rPr lang="ja-JP" altLang="en-US" sz="1600" dirty="0"/>
              <a:t>し、又は</a:t>
            </a:r>
            <a:r>
              <a:rPr lang="ja-JP" altLang="en-US" sz="1600" b="1" dirty="0">
                <a:solidFill>
                  <a:schemeClr val="tx2"/>
                </a:solidFill>
              </a:rPr>
              <a:t>違約金</a:t>
            </a:r>
            <a:r>
              <a:rPr lang="ja-JP" altLang="en-US" sz="1600" dirty="0"/>
              <a:t>を定める条項であって、これらを合算した額が、当該条項において設定された解除の事由、時期等の区分に応じ、当該消費者契約と同種の消費者契約の解除に伴い当該事業者に生ずべき</a:t>
            </a:r>
            <a:r>
              <a:rPr lang="ja-JP" altLang="en-US" sz="1600" b="1" dirty="0">
                <a:solidFill>
                  <a:srgbClr val="FF0000"/>
                </a:solidFill>
              </a:rPr>
              <a:t>平均的な損害の額を超えるもの</a:t>
            </a:r>
            <a:r>
              <a:rPr lang="ja-JP" altLang="en-US" sz="1600" dirty="0"/>
              <a:t>　当該超える部分</a:t>
            </a:r>
          </a:p>
          <a:p>
            <a:pPr marL="812800" lvl="2" indent="-279400"/>
            <a:r>
              <a:rPr lang="ja-JP" altLang="en-US" sz="1600" dirty="0"/>
              <a:t>二　当該消費者契約に基づき支払うべき金銭の全部又は一部を消費者が支払期日（支払回数が</a:t>
            </a:r>
            <a:r>
              <a:rPr lang="en-US" altLang="ja-JP" sz="1600" dirty="0"/>
              <a:t>2</a:t>
            </a:r>
            <a:r>
              <a:rPr lang="ja-JP" altLang="en-US" sz="1600" dirty="0"/>
              <a:t>以上である場合には、それぞれの支払期日。以下この号において同じ。）までに支払わない場合における</a:t>
            </a:r>
            <a:r>
              <a:rPr lang="ja-JP" altLang="en-US" sz="1600" b="1" dirty="0">
                <a:solidFill>
                  <a:schemeClr val="tx2"/>
                </a:solidFill>
              </a:rPr>
              <a:t>損害賠償の額を予定</a:t>
            </a:r>
            <a:r>
              <a:rPr lang="ja-JP" altLang="en-US" sz="1600" dirty="0"/>
              <a:t>し、又は</a:t>
            </a:r>
            <a:r>
              <a:rPr lang="ja-JP" altLang="en-US" sz="1600" b="1" dirty="0">
                <a:solidFill>
                  <a:schemeClr val="tx2"/>
                </a:solidFill>
              </a:rPr>
              <a:t>違約金</a:t>
            </a:r>
            <a:r>
              <a:rPr lang="ja-JP" altLang="en-US" sz="1600" dirty="0"/>
              <a:t>を定める条項であって、これらを合算した額が、支払期日の翌日からその支払をする日までの期間について、その日数に応じ、当該支払期日に支払うべき額から当該支払期日に支払うべき額のうち既に支払われた額を控除した額に</a:t>
            </a:r>
            <a:r>
              <a:rPr lang="ja-JP" altLang="en-US" sz="1600" b="1" dirty="0">
                <a:solidFill>
                  <a:srgbClr val="FF0000"/>
                </a:solidFill>
                <a:hlinkClick r:id="rId3" action="ppaction://hlinksldjump"/>
              </a:rPr>
              <a:t>年</a:t>
            </a:r>
            <a:r>
              <a:rPr lang="en-US" altLang="ja-JP" sz="1600" b="1" dirty="0">
                <a:solidFill>
                  <a:srgbClr val="FF0000"/>
                </a:solidFill>
                <a:hlinkClick r:id="rId3" action="ppaction://hlinksldjump"/>
              </a:rPr>
              <a:t>14.6</a:t>
            </a:r>
            <a:r>
              <a:rPr lang="ja-JP" altLang="en-US" sz="1600" b="1" dirty="0">
                <a:solidFill>
                  <a:srgbClr val="FF0000"/>
                </a:solidFill>
                <a:hlinkClick r:id="rId3" action="ppaction://hlinksldjump"/>
              </a:rPr>
              <a:t>パーセント</a:t>
            </a:r>
            <a:r>
              <a:rPr lang="ja-JP" altLang="en-US" sz="1600" dirty="0"/>
              <a:t>の割合を乗じて計算した額を超えるもの　当該超える部分 </a:t>
            </a:r>
          </a:p>
        </p:txBody>
      </p:sp>
      <p:sp>
        <p:nvSpPr>
          <p:cNvPr id="4" name="日付プレースホルダー 3"/>
          <p:cNvSpPr>
            <a:spLocks noGrp="1"/>
          </p:cNvSpPr>
          <p:nvPr>
            <p:ph type="dt" sz="half" idx="10"/>
          </p:nvPr>
        </p:nvSpPr>
        <p:spPr/>
        <p:txBody>
          <a:bodyPr/>
          <a:lstStyle/>
          <a:p>
            <a:fld id="{DCE93624-F71A-4FFC-BDB1-B29B713C0B0E}"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163</a:t>
            </a:fld>
            <a:endParaRPr kumimoji="1" lang="ja-JP" altLang="en-US"/>
          </a:p>
        </p:txBody>
      </p:sp>
    </p:spTree>
    <p:extLst>
      <p:ext uri="{BB962C8B-B14F-4D97-AF65-F5344CB8AC3E}">
        <p14:creationId xmlns:p14="http://schemas.microsoft.com/office/powerpoint/2010/main" val="145093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利息制限法における</a:t>
            </a:r>
            <a:r>
              <a:rPr kumimoji="1" lang="en-US" altLang="ja-JP" dirty="0" smtClean="0"/>
              <a:t/>
            </a:r>
            <a:br>
              <a:rPr kumimoji="1" lang="en-US" altLang="ja-JP" dirty="0" smtClean="0"/>
            </a:br>
            <a:r>
              <a:rPr kumimoji="1" lang="ja-JP" altLang="en-US" dirty="0" smtClean="0"/>
              <a:t>損害賠償額の</a:t>
            </a:r>
            <a:r>
              <a:rPr lang="ja-JP" altLang="en-US" dirty="0" smtClean="0"/>
              <a:t>予定 </a:t>
            </a:r>
            <a:r>
              <a:rPr lang="ja-JP" altLang="en-US" sz="3100" dirty="0" smtClean="0"/>
              <a:t>→</a:t>
            </a:r>
            <a:r>
              <a:rPr lang="en-US" altLang="ja-JP" sz="3100" dirty="0">
                <a:hlinkClick r:id="rId2" action="ppaction://hlinksldjump"/>
              </a:rPr>
              <a:t>Q6</a:t>
            </a:r>
            <a:endParaRPr kumimoji="1" lang="ja-JP" altLang="en-US" sz="3100" dirty="0"/>
          </a:p>
        </p:txBody>
      </p:sp>
      <p:sp>
        <p:nvSpPr>
          <p:cNvPr id="7" name="テキスト プレースホルダー 6"/>
          <p:cNvSpPr>
            <a:spLocks noGrp="1"/>
          </p:cNvSpPr>
          <p:nvPr>
            <p:ph type="body" idx="1"/>
          </p:nvPr>
        </p:nvSpPr>
        <p:spPr/>
        <p:txBody>
          <a:bodyPr anchor="ctr"/>
          <a:lstStyle/>
          <a:p>
            <a:pPr algn="ctr"/>
            <a:r>
              <a:rPr lang="ja-JP" altLang="en-US" dirty="0" smtClean="0"/>
              <a:t>制限利息</a:t>
            </a:r>
            <a:endParaRPr kumimoji="1" lang="ja-JP" altLang="en-US" dirty="0"/>
          </a:p>
        </p:txBody>
      </p:sp>
      <p:sp>
        <p:nvSpPr>
          <p:cNvPr id="8" name="コンテンツ プレースホルダー 7"/>
          <p:cNvSpPr>
            <a:spLocks noGrp="1"/>
          </p:cNvSpPr>
          <p:nvPr>
            <p:ph sz="half" idx="2"/>
          </p:nvPr>
        </p:nvSpPr>
        <p:spPr/>
        <p:txBody>
          <a:bodyPr>
            <a:normAutofit fontScale="92500"/>
          </a:bodyPr>
          <a:lstStyle/>
          <a:p>
            <a:r>
              <a:rPr lang="ja-JP" altLang="en-US" dirty="0"/>
              <a:t>第</a:t>
            </a:r>
            <a:r>
              <a:rPr lang="en-US" altLang="ja-JP" dirty="0"/>
              <a:t>1</a:t>
            </a:r>
            <a:r>
              <a:rPr lang="ja-JP" altLang="en-US" dirty="0"/>
              <a:t>条（利息の制限）</a:t>
            </a:r>
          </a:p>
          <a:p>
            <a:pPr marL="536575" lvl="1" indent="-273050"/>
            <a:r>
              <a:rPr lang="ja-JP" altLang="en-US" dirty="0"/>
              <a:t>金銭を目的とする消費貸借における利息の契約は，その利息が次の各号に掲げる場合に応じ当該各号に定める利率により計算した金額を超えるときは，その超過部分について，無効とする。</a:t>
            </a:r>
          </a:p>
          <a:p>
            <a:pPr marL="811213" lvl="2" indent="-252413">
              <a:tabLst>
                <a:tab pos="811213" algn="l"/>
              </a:tabLst>
            </a:pPr>
            <a:r>
              <a:rPr lang="ja-JP" altLang="en-US" dirty="0" smtClean="0"/>
              <a:t>一</a:t>
            </a:r>
            <a:r>
              <a:rPr lang="ja-JP" altLang="en-US" dirty="0"/>
              <a:t>　元本の額が</a:t>
            </a:r>
            <a:r>
              <a:rPr lang="en-US" altLang="ja-JP" dirty="0"/>
              <a:t>10</a:t>
            </a:r>
            <a:r>
              <a:rPr lang="ja-JP" altLang="en-US" dirty="0"/>
              <a:t>万円未満の場合　</a:t>
            </a:r>
            <a:r>
              <a:rPr lang="ja-JP" altLang="en-US" b="1" dirty="0">
                <a:solidFill>
                  <a:srgbClr val="FF0000"/>
                </a:solidFill>
              </a:rPr>
              <a:t>年</a:t>
            </a:r>
            <a:r>
              <a:rPr lang="en-US" altLang="ja-JP" b="1" dirty="0">
                <a:solidFill>
                  <a:srgbClr val="FF0000"/>
                </a:solidFill>
              </a:rPr>
              <a:t>2</a:t>
            </a:r>
            <a:r>
              <a:rPr lang="ja-JP" altLang="en-US" b="1" dirty="0">
                <a:solidFill>
                  <a:srgbClr val="FF0000"/>
                </a:solidFill>
              </a:rPr>
              <a:t>割</a:t>
            </a:r>
          </a:p>
          <a:p>
            <a:pPr marL="811213" lvl="2" indent="-252413">
              <a:tabLst>
                <a:tab pos="811213" algn="l"/>
              </a:tabLst>
            </a:pPr>
            <a:r>
              <a:rPr lang="ja-JP" altLang="en-US" dirty="0" smtClean="0"/>
              <a:t>二</a:t>
            </a:r>
            <a:r>
              <a:rPr lang="ja-JP" altLang="en-US" dirty="0"/>
              <a:t>　元本の額が</a:t>
            </a:r>
            <a:r>
              <a:rPr lang="en-US" altLang="ja-JP" dirty="0"/>
              <a:t>10</a:t>
            </a:r>
            <a:r>
              <a:rPr lang="ja-JP" altLang="en-US" dirty="0"/>
              <a:t>万円以上</a:t>
            </a:r>
            <a:r>
              <a:rPr lang="en-US" altLang="ja-JP" dirty="0"/>
              <a:t>100</a:t>
            </a:r>
            <a:r>
              <a:rPr lang="ja-JP" altLang="en-US" dirty="0"/>
              <a:t>万円未満の場合　</a:t>
            </a:r>
            <a:r>
              <a:rPr lang="ja-JP" altLang="en-US" b="1" dirty="0">
                <a:solidFill>
                  <a:srgbClr val="FF0000"/>
                </a:solidFill>
              </a:rPr>
              <a:t>年</a:t>
            </a:r>
            <a:r>
              <a:rPr lang="en-US" altLang="ja-JP" b="1" dirty="0">
                <a:solidFill>
                  <a:srgbClr val="FF0000"/>
                </a:solidFill>
              </a:rPr>
              <a:t>1</a:t>
            </a:r>
            <a:r>
              <a:rPr lang="ja-JP" altLang="en-US" b="1" dirty="0">
                <a:solidFill>
                  <a:srgbClr val="FF0000"/>
                </a:solidFill>
              </a:rPr>
              <a:t>割</a:t>
            </a:r>
            <a:r>
              <a:rPr lang="en-US" altLang="ja-JP" b="1" dirty="0">
                <a:solidFill>
                  <a:srgbClr val="FF0000"/>
                </a:solidFill>
              </a:rPr>
              <a:t>8</a:t>
            </a:r>
            <a:r>
              <a:rPr lang="ja-JP" altLang="en-US" b="1" dirty="0">
                <a:solidFill>
                  <a:srgbClr val="FF0000"/>
                </a:solidFill>
              </a:rPr>
              <a:t>分</a:t>
            </a:r>
          </a:p>
          <a:p>
            <a:pPr marL="811213" lvl="2" indent="-252413">
              <a:tabLst>
                <a:tab pos="811213" algn="l"/>
              </a:tabLst>
            </a:pPr>
            <a:r>
              <a:rPr lang="ja-JP" altLang="en-US" dirty="0" smtClean="0"/>
              <a:t>三</a:t>
            </a:r>
            <a:r>
              <a:rPr lang="ja-JP" altLang="en-US" dirty="0"/>
              <a:t>　元本の額が</a:t>
            </a:r>
            <a:r>
              <a:rPr lang="en-US" altLang="ja-JP" dirty="0"/>
              <a:t>100</a:t>
            </a:r>
            <a:r>
              <a:rPr lang="ja-JP" altLang="en-US" dirty="0"/>
              <a:t>万円以上の場合　</a:t>
            </a:r>
            <a:r>
              <a:rPr lang="ja-JP" altLang="en-US" b="1" dirty="0">
                <a:solidFill>
                  <a:srgbClr val="FF0000"/>
                </a:solidFill>
              </a:rPr>
              <a:t>年</a:t>
            </a:r>
            <a:r>
              <a:rPr lang="en-US" altLang="ja-JP" b="1" dirty="0">
                <a:solidFill>
                  <a:srgbClr val="FF0000"/>
                </a:solidFill>
              </a:rPr>
              <a:t>1</a:t>
            </a:r>
            <a:r>
              <a:rPr lang="ja-JP" altLang="en-US" b="1" dirty="0">
                <a:solidFill>
                  <a:srgbClr val="FF0000"/>
                </a:solidFill>
              </a:rPr>
              <a:t>割</a:t>
            </a:r>
            <a:r>
              <a:rPr lang="en-US" altLang="ja-JP" b="1" dirty="0">
                <a:solidFill>
                  <a:srgbClr val="FF0000"/>
                </a:solidFill>
              </a:rPr>
              <a:t>5</a:t>
            </a:r>
            <a:r>
              <a:rPr lang="ja-JP" altLang="en-US" b="1" dirty="0">
                <a:solidFill>
                  <a:srgbClr val="FF0000"/>
                </a:solidFill>
              </a:rPr>
              <a:t>分</a:t>
            </a:r>
            <a:endParaRPr kumimoji="1" lang="ja-JP" altLang="en-US" b="1" dirty="0">
              <a:solidFill>
                <a:srgbClr val="FF0000"/>
              </a:solidFill>
            </a:endParaRPr>
          </a:p>
        </p:txBody>
      </p:sp>
      <p:sp>
        <p:nvSpPr>
          <p:cNvPr id="9" name="テキスト プレースホルダー 8"/>
          <p:cNvSpPr>
            <a:spLocks noGrp="1"/>
          </p:cNvSpPr>
          <p:nvPr>
            <p:ph type="body" sz="quarter" idx="3"/>
          </p:nvPr>
        </p:nvSpPr>
        <p:spPr/>
        <p:txBody>
          <a:bodyPr anchor="ctr"/>
          <a:lstStyle/>
          <a:p>
            <a:pPr algn="ctr"/>
            <a:r>
              <a:rPr kumimoji="1" lang="ja-JP" altLang="en-US" dirty="0" smtClean="0"/>
              <a:t>損害賠償額の予定</a:t>
            </a:r>
            <a:endParaRPr kumimoji="1" lang="ja-JP" altLang="en-US" dirty="0"/>
          </a:p>
        </p:txBody>
      </p:sp>
      <p:sp>
        <p:nvSpPr>
          <p:cNvPr id="10" name="コンテンツ プレースホルダー 9"/>
          <p:cNvSpPr>
            <a:spLocks noGrp="1"/>
          </p:cNvSpPr>
          <p:nvPr>
            <p:ph sz="quarter" idx="4"/>
          </p:nvPr>
        </p:nvSpPr>
        <p:spPr/>
        <p:txBody>
          <a:bodyPr>
            <a:normAutofit lnSpcReduction="10000"/>
          </a:bodyPr>
          <a:lstStyle/>
          <a:p>
            <a:r>
              <a:rPr lang="ja-JP" altLang="en-US" dirty="0"/>
              <a:t>第</a:t>
            </a:r>
            <a:r>
              <a:rPr lang="en-US" altLang="ja-JP" dirty="0"/>
              <a:t>4</a:t>
            </a:r>
            <a:r>
              <a:rPr lang="ja-JP" altLang="en-US" dirty="0"/>
              <a:t>条（賠償額の予定の制限）</a:t>
            </a:r>
          </a:p>
          <a:p>
            <a:pPr marL="536575" lvl="1" indent="-273050"/>
            <a:r>
              <a:rPr lang="ja-JP" altLang="en-US" dirty="0"/>
              <a:t>①金銭を目的とする消費貸借上の債務の不履行による賠償額の予定は，その賠償額の元本に対する割合が第一条に規定する率の</a:t>
            </a:r>
            <a:r>
              <a:rPr lang="en-US" altLang="ja-JP" b="1" dirty="0">
                <a:solidFill>
                  <a:srgbClr val="FF0000"/>
                </a:solidFill>
                <a:hlinkClick r:id="rId3" action="ppaction://hlinksldjump"/>
              </a:rPr>
              <a:t>1.46</a:t>
            </a:r>
            <a:r>
              <a:rPr lang="ja-JP" altLang="en-US" b="1" dirty="0">
                <a:solidFill>
                  <a:srgbClr val="FF0000"/>
                </a:solidFill>
                <a:hlinkClick r:id="rId3" action="ppaction://hlinksldjump"/>
              </a:rPr>
              <a:t>倍</a:t>
            </a:r>
            <a:r>
              <a:rPr lang="ja-JP" altLang="en-US" dirty="0"/>
              <a:t>を超えるときは，その超過部分について，無効とする。</a:t>
            </a:r>
          </a:p>
          <a:p>
            <a:pPr marL="536575" lvl="1" indent="-273050"/>
            <a:r>
              <a:rPr lang="ja-JP" altLang="en-US" dirty="0"/>
              <a:t>②前項の規定の適用については，違約金は，賠償額の予定とみなす。</a:t>
            </a:r>
            <a:endParaRPr kumimoji="1" lang="ja-JP" altLang="en-US" dirty="0"/>
          </a:p>
        </p:txBody>
      </p:sp>
      <p:sp>
        <p:nvSpPr>
          <p:cNvPr id="4" name="日付プレースホルダー 3"/>
          <p:cNvSpPr>
            <a:spLocks noGrp="1"/>
          </p:cNvSpPr>
          <p:nvPr>
            <p:ph type="dt" sz="half" idx="10"/>
          </p:nvPr>
        </p:nvSpPr>
        <p:spPr/>
        <p:txBody>
          <a:bodyPr/>
          <a:lstStyle/>
          <a:p>
            <a:fld id="{60D0264A-4BF7-4A30-996D-154D51E508D4}"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164</a:t>
            </a:fld>
            <a:endParaRPr kumimoji="1" lang="ja-JP" altLang="en-US"/>
          </a:p>
        </p:txBody>
      </p:sp>
    </p:spTree>
    <p:extLst>
      <p:ext uri="{BB962C8B-B14F-4D97-AF65-F5344CB8AC3E}">
        <p14:creationId xmlns:p14="http://schemas.microsoft.com/office/powerpoint/2010/main" val="34196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up)">
                                      <p:cBhvr>
                                        <p:cTn id="17" dur="1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up)">
                                      <p:cBhvr>
                                        <p:cTn id="22" dur="10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1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10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uiExpand="1"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r>
              <a:rPr kumimoji="1" lang="ja-JP" altLang="en-US" dirty="0" smtClean="0"/>
              <a:t>日歩と年利との関係</a:t>
            </a:r>
            <a:r>
              <a:rPr kumimoji="1" lang="en-US" altLang="ja-JP" dirty="0" smtClean="0"/>
              <a:t/>
            </a:r>
            <a:br>
              <a:rPr kumimoji="1" lang="en-US" altLang="ja-JP" dirty="0" smtClean="0"/>
            </a:br>
            <a:r>
              <a:rPr lang="ja-JP" altLang="en-US" sz="3100" dirty="0" smtClean="0"/>
              <a:t>（</a:t>
            </a:r>
            <a:r>
              <a:rPr lang="ja-JP" altLang="en-US" sz="3100" dirty="0" smtClean="0">
                <a:hlinkClick r:id="rId2" action="ppaction://hlinksldjump"/>
              </a:rPr>
              <a:t>利息制限法</a:t>
            </a:r>
            <a:r>
              <a:rPr lang="ja-JP" altLang="en-US" sz="3100" dirty="0" smtClean="0"/>
              <a:t>の上限金利</a:t>
            </a:r>
            <a:r>
              <a:rPr lang="en-US" altLang="ja-JP" sz="3100" dirty="0" smtClean="0"/>
              <a:t>15%</a:t>
            </a:r>
            <a:r>
              <a:rPr lang="ja-JP" altLang="en-US" sz="3100" dirty="0" smtClean="0"/>
              <a:t>～</a:t>
            </a:r>
            <a:r>
              <a:rPr lang="en-US" altLang="ja-JP" sz="3100" dirty="0" smtClean="0"/>
              <a:t>20%</a:t>
            </a:r>
            <a:r>
              <a:rPr lang="ja-JP" altLang="en-US" sz="3100" dirty="0" smtClean="0"/>
              <a:t>）→</a:t>
            </a:r>
            <a:r>
              <a:rPr lang="ja-JP" altLang="en-US" sz="3100" dirty="0" smtClean="0">
                <a:hlinkClick r:id="rId3" action="ppaction://hlinksldjump"/>
              </a:rPr>
              <a:t>消契法</a:t>
            </a:r>
            <a:r>
              <a:rPr lang="en-US" altLang="ja-JP" sz="3100" dirty="0" smtClean="0">
                <a:hlinkClick r:id="rId3" action="ppaction://hlinksldjump"/>
              </a:rPr>
              <a:t>9</a:t>
            </a:r>
            <a:r>
              <a:rPr lang="ja-JP" altLang="en-US" sz="3100" dirty="0" smtClean="0">
                <a:hlinkClick r:id="rId3" action="ppaction://hlinksldjump"/>
              </a:rPr>
              <a:t>条</a:t>
            </a:r>
            <a:endParaRPr kumimoji="1" lang="ja-JP" altLang="en-US" sz="3100" dirty="0"/>
          </a:p>
        </p:txBody>
      </p:sp>
      <p:sp>
        <p:nvSpPr>
          <p:cNvPr id="4" name="日付プレースホルダー 3"/>
          <p:cNvSpPr>
            <a:spLocks noGrp="1"/>
          </p:cNvSpPr>
          <p:nvPr>
            <p:ph type="dt" sz="half" idx="10"/>
          </p:nvPr>
        </p:nvSpPr>
        <p:spPr/>
        <p:txBody>
          <a:bodyPr/>
          <a:lstStyle/>
          <a:p>
            <a:fld id="{25AC1140-31E5-4773-8776-E0C9032B90C2}"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165</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2327774572"/>
              </p:ext>
            </p:extLst>
          </p:nvPr>
        </p:nvGraphicFramePr>
        <p:xfrm>
          <a:off x="971600" y="1628800"/>
          <a:ext cx="7426343" cy="4128135"/>
        </p:xfrm>
        <a:graphic>
          <a:graphicData uri="http://schemas.openxmlformats.org/drawingml/2006/table">
            <a:tbl>
              <a:tblPr>
                <a:tableStyleId>{5C22544A-7EE6-4342-B048-85BDC9FD1C3A}</a:tableStyleId>
              </a:tblPr>
              <a:tblGrid>
                <a:gridCol w="1331913"/>
                <a:gridCol w="1260375"/>
                <a:gridCol w="144016"/>
                <a:gridCol w="936104"/>
                <a:gridCol w="1368152"/>
                <a:gridCol w="144016"/>
                <a:gridCol w="864096"/>
                <a:gridCol w="1377671"/>
              </a:tblGrid>
              <a:tr h="266078">
                <a:tc>
                  <a:txBody>
                    <a:bodyPr/>
                    <a:lstStyle/>
                    <a:p>
                      <a:pPr algn="ctr" fontAlgn="b"/>
                      <a:r>
                        <a:rPr lang="ja-JP" altLang="en-US" sz="2400" u="none" strike="noStrike" dirty="0" smtClean="0">
                          <a:effectLst/>
                        </a:rPr>
                        <a:t>日歩（銭）</a:t>
                      </a:r>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ja-JP" altLang="en-US" sz="2400" u="none" strike="noStrike" dirty="0" smtClean="0">
                          <a:effectLst/>
                        </a:rPr>
                        <a:t>年利（</a:t>
                      </a:r>
                      <a:r>
                        <a:rPr lang="en-US" altLang="ja-JP" sz="2400" u="none" strike="noStrike" dirty="0" smtClean="0">
                          <a:effectLst/>
                        </a:rPr>
                        <a:t>%</a:t>
                      </a:r>
                      <a:r>
                        <a:rPr lang="ja-JP" altLang="en-US" sz="2400" u="none" strike="noStrike" dirty="0" smtClean="0">
                          <a:effectLst/>
                        </a:rPr>
                        <a:t>）</a:t>
                      </a:r>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ja-JP" altLang="en-US" sz="2400" u="none" strike="noStrike" dirty="0">
                          <a:effectLst/>
                        </a:rPr>
                        <a:t>日歩</a:t>
                      </a:r>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ja-JP" altLang="en-US" sz="2400" u="none" strike="noStrike" dirty="0" smtClean="0">
                          <a:effectLst/>
                        </a:rPr>
                        <a:t>年利</a:t>
                      </a:r>
                      <a:r>
                        <a:rPr lang="en-US" altLang="ja-JP" sz="2400" u="none" strike="noStrike" dirty="0" smtClean="0">
                          <a:effectLst/>
                        </a:rPr>
                        <a:t>(%)</a:t>
                      </a:r>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ja-JP" altLang="en-US" sz="2400" u="none" strike="noStrike" dirty="0">
                          <a:effectLst/>
                        </a:rPr>
                        <a:t>日歩</a:t>
                      </a:r>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ja-JP" altLang="en-US" sz="2400" u="none" strike="noStrike" dirty="0" smtClean="0">
                          <a:effectLst/>
                        </a:rPr>
                        <a:t>年利（</a:t>
                      </a:r>
                      <a:r>
                        <a:rPr lang="en-US" altLang="ja-JP" sz="2400" u="none" strike="noStrike" dirty="0" smtClean="0">
                          <a:effectLst/>
                        </a:rPr>
                        <a:t>%</a:t>
                      </a:r>
                      <a:r>
                        <a:rPr lang="ja-JP" altLang="en-US" sz="2400" u="none" strike="noStrike" dirty="0" smtClean="0">
                          <a:effectLst/>
                        </a:rPr>
                        <a:t>）</a:t>
                      </a:r>
                      <a:endParaRPr lang="ja-JP" altLang="en-US" sz="2400" b="0" i="0" u="none" strike="noStrike" dirty="0">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29305">
                <a:tc>
                  <a:txBody>
                    <a:bodyPr/>
                    <a:lstStyle/>
                    <a:p>
                      <a:pPr algn="r" fontAlgn="b"/>
                      <a:r>
                        <a:rPr lang="en-US" altLang="ja-JP" sz="2400" u="none" strike="noStrike">
                          <a:effectLst/>
                        </a:rPr>
                        <a:t>1</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3.65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11</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40.15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21</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a:effectLst/>
                        </a:rPr>
                        <a:t>76.65</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2</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7.30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12</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43.80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22</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80.30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3</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10.95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13</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47.45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83.95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dirty="0">
                          <a:effectLst/>
                        </a:rPr>
                        <a:t>4</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smtClean="0">
                          <a:effectLst/>
                        </a:rPr>
                        <a:t>14.60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51.10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87.60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5</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18.25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15</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54.75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91.25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6</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21.90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16</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58.40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94.90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7</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25.55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17</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62.05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27</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98.55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dirty="0">
                          <a:effectLst/>
                        </a:rPr>
                        <a:t>8</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smtClean="0">
                          <a:effectLst/>
                        </a:rPr>
                        <a:t>29.20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18</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65.70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102.2</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9</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32.85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19</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69.35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29</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105.85</a:t>
                      </a:r>
                      <a:endParaRPr lang="en-US" altLang="ja-JP" sz="2400" b="0" i="0" u="none" strike="noStrike">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05">
                <a:tc>
                  <a:txBody>
                    <a:bodyPr/>
                    <a:lstStyle/>
                    <a:p>
                      <a:pPr algn="r" fontAlgn="b"/>
                      <a:r>
                        <a:rPr lang="en-US" altLang="ja-JP" sz="2400" u="none" strike="noStrike">
                          <a:effectLst/>
                        </a:rPr>
                        <a:t>10</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36.50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20</a:t>
                      </a:r>
                      <a:endParaRPr lang="en-US" altLang="ja-JP" sz="2400" b="0" i="0" u="none" strike="noStrike">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73.00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effectLst/>
                        <a:latin typeface="ＭＳ 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smtClean="0">
                          <a:effectLst/>
                        </a:rPr>
                        <a:t>109.50</a:t>
                      </a:r>
                      <a:endParaRPr lang="en-US" altLang="ja-JP" sz="2400" b="0" i="0" u="none" strike="noStrike" dirty="0">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188012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消費者契約法</a:t>
            </a:r>
            <a:r>
              <a:rPr kumimoji="1" lang="en-US" altLang="ja-JP" dirty="0" smtClean="0"/>
              <a:t>10</a:t>
            </a:r>
            <a:r>
              <a:rPr lang="ja-JP" altLang="en-US" dirty="0"/>
              <a:t>条</a:t>
            </a:r>
            <a:r>
              <a:rPr lang="ja-JP" altLang="en-US" sz="2800" dirty="0"/>
              <a:t>→</a:t>
            </a:r>
            <a:r>
              <a:rPr lang="en-US" altLang="ja-JP" sz="2800" dirty="0">
                <a:hlinkClick r:id="rId2" action="ppaction://hlinksldjump"/>
              </a:rPr>
              <a:t>Q6</a:t>
            </a:r>
            <a:endParaRPr kumimoji="1" lang="ja-JP" altLang="en-US" sz="2800" dirty="0"/>
          </a:p>
        </p:txBody>
      </p:sp>
      <p:sp>
        <p:nvSpPr>
          <p:cNvPr id="3" name="コンテンツ プレースホルダー 2"/>
          <p:cNvSpPr>
            <a:spLocks noGrp="1"/>
          </p:cNvSpPr>
          <p:nvPr>
            <p:ph idx="1"/>
          </p:nvPr>
        </p:nvSpPr>
        <p:spPr/>
        <p:txBody>
          <a:bodyPr>
            <a:normAutofit/>
          </a:bodyPr>
          <a:lstStyle/>
          <a:p>
            <a:pPr>
              <a:lnSpc>
                <a:spcPct val="90000"/>
              </a:lnSpc>
            </a:pPr>
            <a:r>
              <a:rPr lang="ja-JP" altLang="en-US" sz="3600" dirty="0"/>
              <a:t>第</a:t>
            </a:r>
            <a:r>
              <a:rPr lang="en-US" altLang="ja-JP" sz="3600" dirty="0"/>
              <a:t>10</a:t>
            </a:r>
            <a:r>
              <a:rPr lang="ja-JP" altLang="en-US" sz="3600" dirty="0"/>
              <a:t>条（消費者の利益を一方的に害する条項の無効）</a:t>
            </a:r>
          </a:p>
          <a:p>
            <a:pPr lvl="1">
              <a:lnSpc>
                <a:spcPct val="90000"/>
              </a:lnSpc>
            </a:pPr>
            <a:r>
              <a:rPr lang="ja-JP" altLang="en-US" sz="3200" dirty="0">
                <a:hlinkClick r:id="rId3" action="ppaction://hlinksldjump"/>
              </a:rPr>
              <a:t>民法、商法その他の法律の公の秩序に関しない規定</a:t>
            </a:r>
            <a:r>
              <a:rPr lang="ja-JP" altLang="en-US" sz="3200" dirty="0"/>
              <a:t>の適用による場合に比し、消費者の権利を制限し、又は消費者の義務を加重する消費者契約の条項であって、民法第</a:t>
            </a:r>
            <a:r>
              <a:rPr lang="en-US" altLang="ja-JP" sz="3200" dirty="0"/>
              <a:t>1</a:t>
            </a:r>
            <a:r>
              <a:rPr lang="ja-JP" altLang="en-US" sz="3200" dirty="0"/>
              <a:t>条第</a:t>
            </a:r>
            <a:r>
              <a:rPr lang="en-US" altLang="ja-JP" sz="3200" dirty="0"/>
              <a:t>2</a:t>
            </a:r>
            <a:r>
              <a:rPr lang="ja-JP" altLang="en-US" sz="3200" dirty="0"/>
              <a:t>項に規定する基本原則に反して</a:t>
            </a:r>
            <a:r>
              <a:rPr lang="ja-JP" altLang="en-US" sz="3200" b="1" dirty="0">
                <a:solidFill>
                  <a:schemeClr val="tx2"/>
                </a:solidFill>
              </a:rPr>
              <a:t>消費者の利益を一方的に害するものは、無効とする</a:t>
            </a:r>
            <a:r>
              <a:rPr lang="ja-JP" altLang="en-US" sz="3200" dirty="0"/>
              <a:t>。 </a:t>
            </a:r>
          </a:p>
        </p:txBody>
      </p:sp>
      <p:sp>
        <p:nvSpPr>
          <p:cNvPr id="4" name="日付プレースホルダー 3"/>
          <p:cNvSpPr>
            <a:spLocks noGrp="1"/>
          </p:cNvSpPr>
          <p:nvPr>
            <p:ph type="dt" sz="half" idx="10"/>
          </p:nvPr>
        </p:nvSpPr>
        <p:spPr/>
        <p:txBody>
          <a:bodyPr/>
          <a:lstStyle/>
          <a:p>
            <a:fld id="{29A01AB7-1C15-4A60-B71E-CAD934415F86}"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166</a:t>
            </a:fld>
            <a:endParaRPr kumimoji="1" lang="ja-JP" altLang="en-US"/>
          </a:p>
        </p:txBody>
      </p:sp>
    </p:spTree>
    <p:extLst>
      <p:ext uri="{BB962C8B-B14F-4D97-AF65-F5344CB8AC3E}">
        <p14:creationId xmlns:p14="http://schemas.microsoft.com/office/powerpoint/2010/main" val="393729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6/10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Q7</a:t>
            </a:r>
            <a:endParaRPr kumimoji="1" lang="ja-JP" altLang="en-US" sz="2800" dirty="0">
              <a:solidFill>
                <a:schemeClr val="accent6">
                  <a:lumMod val="50000"/>
                </a:schemeClr>
              </a:solidFill>
            </a:endParaRPr>
          </a:p>
        </p:txBody>
      </p:sp>
      <p:sp>
        <p:nvSpPr>
          <p:cNvPr id="3" name="コンテンツ プレースホルダー 2"/>
          <p:cNvSpPr>
            <a:spLocks noGrp="1"/>
          </p:cNvSpPr>
          <p:nvPr>
            <p:ph idx="1"/>
          </p:nvPr>
        </p:nvSpPr>
        <p:spPr/>
        <p:txBody>
          <a:bodyPr>
            <a:normAutofit/>
          </a:bodyPr>
          <a:lstStyle/>
          <a:p>
            <a:r>
              <a:rPr kumimoji="1" lang="ja-JP" altLang="en-US" sz="2800" dirty="0" smtClean="0">
                <a:hlinkClick r:id="rId3" action="ppaction://hlinksldjump"/>
              </a:rPr>
              <a:t>損害賠償額の予定（民法</a:t>
            </a:r>
            <a:r>
              <a:rPr kumimoji="1" lang="en-US" altLang="ja-JP" sz="2800" dirty="0" smtClean="0">
                <a:hlinkClick r:id="rId3" action="ppaction://hlinksldjump"/>
              </a:rPr>
              <a:t>420</a:t>
            </a:r>
            <a:r>
              <a:rPr kumimoji="1" lang="ja-JP" altLang="en-US" sz="2800" dirty="0" smtClean="0">
                <a:hlinkClick r:id="rId3" action="ppaction://hlinksldjump"/>
              </a:rPr>
              <a:t>条）</a:t>
            </a:r>
            <a:r>
              <a:rPr kumimoji="1" lang="ja-JP" altLang="en-US" sz="2800" dirty="0" smtClean="0"/>
              <a:t>と契約自由との関係について，</a:t>
            </a:r>
            <a:r>
              <a:rPr kumimoji="1" lang="ja-JP" altLang="en-US" sz="2800" dirty="0" smtClean="0">
                <a:hlinkClick r:id="rId4" action="ppaction://hlinksldjump"/>
              </a:rPr>
              <a:t>民法</a:t>
            </a:r>
            <a:r>
              <a:rPr kumimoji="1" lang="en-US" altLang="ja-JP" sz="2800" dirty="0" smtClean="0">
                <a:hlinkClick r:id="rId4" action="ppaction://hlinksldjump"/>
              </a:rPr>
              <a:t>90</a:t>
            </a:r>
            <a:r>
              <a:rPr kumimoji="1" lang="ja-JP" altLang="en-US" sz="2800" dirty="0" smtClean="0">
                <a:hlinkClick r:id="rId4" action="ppaction://hlinksldjump"/>
              </a:rPr>
              <a:t>条～</a:t>
            </a:r>
            <a:r>
              <a:rPr kumimoji="1" lang="en-US" altLang="ja-JP" sz="2800" dirty="0" smtClean="0">
                <a:hlinkClick r:id="rId4" action="ppaction://hlinksldjump"/>
              </a:rPr>
              <a:t>92</a:t>
            </a:r>
            <a:r>
              <a:rPr kumimoji="1" lang="ja-JP" altLang="en-US" sz="2800" dirty="0" smtClean="0">
                <a:hlinkClick r:id="rId4" action="ppaction://hlinksldjump"/>
              </a:rPr>
              <a:t>条</a:t>
            </a:r>
            <a:r>
              <a:rPr kumimoji="1" lang="ja-JP" altLang="en-US" sz="2800" dirty="0" smtClean="0"/>
              <a:t>を参照しつつ説明しなさい。</a:t>
            </a:r>
            <a:endParaRPr kumimoji="1" lang="en-US" altLang="ja-JP" sz="2800" dirty="0" smtClean="0"/>
          </a:p>
          <a:p>
            <a:r>
              <a:rPr lang="ja-JP" altLang="en-US" sz="2800" dirty="0">
                <a:hlinkClick r:id="rId5" action="ppaction://hlinksldjump"/>
              </a:rPr>
              <a:t>消費者</a:t>
            </a:r>
            <a:r>
              <a:rPr lang="ja-JP" altLang="en-US" sz="2800" dirty="0" smtClean="0">
                <a:hlinkClick r:id="rId5" action="ppaction://hlinksldjump"/>
              </a:rPr>
              <a:t>契約法</a:t>
            </a:r>
            <a:r>
              <a:rPr lang="en-US" altLang="ja-JP" sz="2800" dirty="0">
                <a:hlinkClick r:id="rId5" action="ppaction://hlinksldjump"/>
              </a:rPr>
              <a:t>9</a:t>
            </a:r>
            <a:r>
              <a:rPr lang="ja-JP" altLang="en-US" sz="2800" dirty="0" smtClean="0">
                <a:hlinkClick r:id="rId5" action="ppaction://hlinksldjump"/>
              </a:rPr>
              <a:t>条</a:t>
            </a:r>
            <a:r>
              <a:rPr lang="ja-JP" altLang="en-US" sz="2800" dirty="0" smtClean="0"/>
              <a:t>の「平均的損害」とは何か。具体例を挙げて説明しなさい。</a:t>
            </a:r>
            <a:endParaRPr lang="en-US" altLang="ja-JP" sz="2800" dirty="0" smtClean="0"/>
          </a:p>
          <a:p>
            <a:r>
              <a:rPr kumimoji="1" lang="ja-JP" altLang="en-US" sz="2800" dirty="0">
                <a:hlinkClick r:id="rId6" action="ppaction://hlinksldjump"/>
              </a:rPr>
              <a:t>消費者</a:t>
            </a:r>
            <a:r>
              <a:rPr kumimoji="1" lang="ja-JP" altLang="en-US" sz="2800" dirty="0" smtClean="0">
                <a:hlinkClick r:id="rId6" action="ppaction://hlinksldjump"/>
              </a:rPr>
              <a:t>契約法</a:t>
            </a:r>
            <a:r>
              <a:rPr kumimoji="1" lang="en-US" altLang="ja-JP" sz="2800" dirty="0" smtClean="0">
                <a:hlinkClick r:id="rId6" action="ppaction://hlinksldjump"/>
              </a:rPr>
              <a:t>10</a:t>
            </a:r>
            <a:r>
              <a:rPr kumimoji="1" lang="ja-JP" altLang="en-US" sz="2800" dirty="0" smtClean="0">
                <a:hlinkClick r:id="rId6" action="ppaction://hlinksldjump"/>
              </a:rPr>
              <a:t>条</a:t>
            </a:r>
            <a:r>
              <a:rPr kumimoji="1" lang="ja-JP" altLang="en-US" sz="2800" dirty="0" smtClean="0"/>
              <a:t>によって，民法</a:t>
            </a:r>
            <a:r>
              <a:rPr kumimoji="1" lang="en-US" altLang="ja-JP" sz="2800" dirty="0" smtClean="0"/>
              <a:t>91</a:t>
            </a:r>
            <a:r>
              <a:rPr kumimoji="1" lang="ja-JP" altLang="en-US" sz="2800" dirty="0" smtClean="0"/>
              <a:t>条，</a:t>
            </a:r>
            <a:r>
              <a:rPr kumimoji="1" lang="en-US" altLang="ja-JP" sz="2800" dirty="0" smtClean="0"/>
              <a:t>92</a:t>
            </a:r>
            <a:r>
              <a:rPr kumimoji="1" lang="ja-JP" altLang="en-US" sz="2800" dirty="0" smtClean="0"/>
              <a:t>条は，どのような影響を受けているか。具体例を挙げて</a:t>
            </a:r>
            <a:r>
              <a:rPr kumimoji="1" lang="ja-JP" altLang="en-US" sz="2800" dirty="0" smtClean="0">
                <a:hlinkClick r:id="rId7" action="ppaction://hlinksldjump"/>
              </a:rPr>
              <a:t>アイラック（</a:t>
            </a:r>
            <a:r>
              <a:rPr kumimoji="1" lang="en-US" altLang="ja-JP" sz="2800" dirty="0" smtClean="0">
                <a:hlinkClick r:id="rId7" action="ppaction://hlinksldjump"/>
              </a:rPr>
              <a:t>IRAC</a:t>
            </a:r>
            <a:r>
              <a:rPr kumimoji="1" lang="ja-JP" altLang="en-US" sz="2800" dirty="0" smtClean="0">
                <a:hlinkClick r:id="rId7" action="ppaction://hlinksldjump"/>
              </a:rPr>
              <a:t>）</a:t>
            </a:r>
            <a:r>
              <a:rPr kumimoji="1" lang="ja-JP" altLang="en-US" sz="2800" dirty="0" smtClean="0"/>
              <a:t>で説明しなさい。</a:t>
            </a:r>
            <a:endParaRPr kumimoji="1" lang="ja-JP" altLang="en-US" sz="2800" dirty="0"/>
          </a:p>
        </p:txBody>
      </p:sp>
      <p:sp>
        <p:nvSpPr>
          <p:cNvPr id="4" name="日付プレースホルダー 3"/>
          <p:cNvSpPr>
            <a:spLocks noGrp="1"/>
          </p:cNvSpPr>
          <p:nvPr>
            <p:ph type="dt" sz="half" idx="10"/>
          </p:nvPr>
        </p:nvSpPr>
        <p:spPr/>
        <p:txBody>
          <a:bodyPr/>
          <a:lstStyle/>
          <a:p>
            <a:fld id="{C4FC9572-71B6-4004-99D2-EC130195A93C}"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167</a:t>
            </a:fld>
            <a:endParaRPr kumimoji="1" lang="ja-JP" altLang="en-US"/>
          </a:p>
        </p:txBody>
      </p:sp>
    </p:spTree>
    <p:extLst>
      <p:ext uri="{BB962C8B-B14F-4D97-AF65-F5344CB8AC3E}">
        <p14:creationId xmlns:p14="http://schemas.microsoft.com/office/powerpoint/2010/main" val="76719105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dirty="0" smtClean="0"/>
              <a:t>債権の</a:t>
            </a:r>
            <a:r>
              <a:rPr lang="ja-JP" altLang="en-US" dirty="0"/>
              <a:t>対外的効力</a:t>
            </a:r>
            <a:endParaRPr kumimoji="1" lang="ja-JP" altLang="en-US" dirty="0"/>
          </a:p>
        </p:txBody>
      </p:sp>
      <p:sp>
        <p:nvSpPr>
          <p:cNvPr id="8" name="サブタイトル 7"/>
          <p:cNvSpPr>
            <a:spLocks noGrp="1"/>
          </p:cNvSpPr>
          <p:nvPr>
            <p:ph type="subTitle" idx="1"/>
          </p:nvPr>
        </p:nvSpPr>
        <p:spPr>
          <a:xfrm>
            <a:off x="2167493" y="3645024"/>
            <a:ext cx="4809015" cy="1993776"/>
          </a:xfrm>
        </p:spPr>
        <p:txBody>
          <a:bodyPr>
            <a:normAutofit fontScale="92500" lnSpcReduction="10000"/>
          </a:bodyPr>
          <a:lstStyle/>
          <a:p>
            <a:pPr marL="514350" indent="-514350" algn="l">
              <a:buFont typeface="+mj-lt"/>
              <a:buAutoNum type="arabicPeriod"/>
            </a:pPr>
            <a:r>
              <a:rPr kumimoji="1" lang="ja-JP" altLang="en-US" dirty="0" smtClean="0">
                <a:solidFill>
                  <a:schemeClr val="tx1"/>
                </a:solidFill>
              </a:rPr>
              <a:t>第三者への直接請求</a:t>
            </a:r>
            <a:endParaRPr kumimoji="1" lang="en-US" altLang="ja-JP" dirty="0" smtClean="0">
              <a:solidFill>
                <a:schemeClr val="tx1"/>
              </a:solidFill>
            </a:endParaRPr>
          </a:p>
          <a:p>
            <a:pPr marL="971550" lvl="1" indent="-514350" algn="l">
              <a:buFont typeface="Wingdings" panose="05000000000000000000" pitchFamily="2" charset="2"/>
              <a:buChar char="n"/>
            </a:pPr>
            <a:r>
              <a:rPr lang="ja-JP" altLang="en-US" dirty="0" smtClean="0">
                <a:solidFill>
                  <a:schemeClr val="tx1"/>
                </a:solidFill>
              </a:rPr>
              <a:t>債権者代位権・直接訴権</a:t>
            </a:r>
            <a:endParaRPr kumimoji="1" lang="en-US" altLang="ja-JP" dirty="0" smtClean="0">
              <a:solidFill>
                <a:schemeClr val="tx1"/>
              </a:solidFill>
            </a:endParaRPr>
          </a:p>
          <a:p>
            <a:pPr marL="514350" indent="-514350" algn="l">
              <a:buFont typeface="+mj-lt"/>
              <a:buAutoNum type="arabicPeriod"/>
            </a:pPr>
            <a:r>
              <a:rPr lang="ja-JP" altLang="en-US" dirty="0" smtClean="0">
                <a:solidFill>
                  <a:schemeClr val="tx1"/>
                </a:solidFill>
              </a:rPr>
              <a:t>第三者</a:t>
            </a:r>
            <a:r>
              <a:rPr lang="ja-JP" altLang="en-US" dirty="0">
                <a:solidFill>
                  <a:schemeClr val="tx1"/>
                </a:solidFill>
              </a:rPr>
              <a:t>へ</a:t>
            </a:r>
            <a:r>
              <a:rPr lang="ja-JP" altLang="en-US" dirty="0" smtClean="0">
                <a:solidFill>
                  <a:schemeClr val="tx1"/>
                </a:solidFill>
              </a:rPr>
              <a:t>の追及効</a:t>
            </a:r>
            <a:endParaRPr lang="en-US" altLang="ja-JP" dirty="0" smtClean="0">
              <a:solidFill>
                <a:schemeClr val="tx1"/>
              </a:solidFill>
            </a:endParaRPr>
          </a:p>
          <a:p>
            <a:pPr marL="971550" lvl="1" indent="-514350" algn="l">
              <a:buFont typeface="Wingdings" panose="05000000000000000000" pitchFamily="2" charset="2"/>
              <a:buChar char="n"/>
            </a:pPr>
            <a:r>
              <a:rPr kumimoji="1" lang="ja-JP" altLang="en-US" dirty="0">
                <a:solidFill>
                  <a:schemeClr val="tx1"/>
                </a:solidFill>
              </a:rPr>
              <a:t>詐害行為取消権</a:t>
            </a:r>
          </a:p>
        </p:txBody>
      </p:sp>
      <p:sp>
        <p:nvSpPr>
          <p:cNvPr id="4" name="日付プレースホルダー 3"/>
          <p:cNvSpPr>
            <a:spLocks noGrp="1"/>
          </p:cNvSpPr>
          <p:nvPr>
            <p:ph type="dt" sz="half" idx="10"/>
          </p:nvPr>
        </p:nvSpPr>
        <p:spPr/>
        <p:txBody>
          <a:bodyPr/>
          <a:lstStyle/>
          <a:p>
            <a:fld id="{8CEDC81E-837D-47A3-BEC8-77B4D259CC85}"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168</a:t>
            </a:fld>
            <a:endParaRPr kumimoji="1" lang="ja-JP" altLang="en-US"/>
          </a:p>
        </p:txBody>
      </p:sp>
    </p:spTree>
    <p:extLst>
      <p:ext uri="{BB962C8B-B14F-4D97-AF65-F5344CB8AC3E}">
        <p14:creationId xmlns:p14="http://schemas.microsoft.com/office/powerpoint/2010/main" val="399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債権の対外的効力</a:t>
            </a:r>
            <a:r>
              <a:rPr kumimoji="1" lang="ja-JP" altLang="en-US" sz="2800" dirty="0" smtClean="0"/>
              <a:t>→</a:t>
            </a:r>
            <a:r>
              <a:rPr kumimoji="1" lang="ja-JP" altLang="en-US" sz="2800" dirty="0" smtClean="0">
                <a:hlinkClick r:id="rId2" action="ppaction://hlinksldjump"/>
              </a:rPr>
              <a:t>債権総論</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400" dirty="0" smtClean="0"/>
              <a:t>債権の相対的原則</a:t>
            </a:r>
            <a:endParaRPr kumimoji="1" lang="en-US" altLang="ja-JP" sz="2400" dirty="0" smtClean="0"/>
          </a:p>
          <a:p>
            <a:pPr lvl="1"/>
            <a:r>
              <a:rPr lang="ja-JP" altLang="en-US" sz="2000" dirty="0"/>
              <a:t>債権の効力</a:t>
            </a:r>
            <a:r>
              <a:rPr lang="ja-JP" altLang="en-US" sz="2000" dirty="0" smtClean="0"/>
              <a:t>は，当事者間でのみ生じる。</a:t>
            </a:r>
            <a:endParaRPr lang="en-US" altLang="ja-JP" sz="2000" dirty="0" smtClean="0"/>
          </a:p>
          <a:p>
            <a:pPr lvl="2"/>
            <a:r>
              <a:rPr kumimoji="1" lang="ja-JP" altLang="en-US" sz="1800" dirty="0"/>
              <a:t>第三者</a:t>
            </a:r>
            <a:r>
              <a:rPr kumimoji="1" lang="ja-JP" altLang="en-US" sz="1800" dirty="0" smtClean="0"/>
              <a:t>に請求</a:t>
            </a:r>
            <a:r>
              <a:rPr kumimoji="1" lang="ja-JP" altLang="en-US" sz="1800" dirty="0"/>
              <a:t>すること</a:t>
            </a:r>
            <a:r>
              <a:rPr kumimoji="1" lang="ja-JP" altLang="en-US" sz="1800" dirty="0" smtClean="0"/>
              <a:t>はできない。→</a:t>
            </a:r>
            <a:r>
              <a:rPr kumimoji="1" lang="ja-JP" altLang="en-US" sz="1800" dirty="0" smtClean="0">
                <a:hlinkClick r:id="rId3" action="ppaction://hlinksldjump"/>
              </a:rPr>
              <a:t>例外</a:t>
            </a:r>
            <a:endParaRPr kumimoji="1" lang="en-US" altLang="ja-JP" sz="1800" dirty="0" smtClean="0"/>
          </a:p>
          <a:p>
            <a:pPr lvl="2"/>
            <a:r>
              <a:rPr lang="ja-JP" altLang="en-US" sz="1800" dirty="0"/>
              <a:t>第三者</a:t>
            </a:r>
            <a:r>
              <a:rPr lang="ja-JP" altLang="en-US" sz="1800" dirty="0" smtClean="0"/>
              <a:t>の物に対して強制執行をすることはできない。→</a:t>
            </a:r>
            <a:r>
              <a:rPr lang="ja-JP" altLang="en-US" sz="1800" dirty="0" smtClean="0">
                <a:hlinkClick r:id="rId4" action="ppaction://hlinksldjump"/>
              </a:rPr>
              <a:t>例外</a:t>
            </a:r>
            <a:endParaRPr kumimoji="1" lang="en-US" altLang="ja-JP" sz="1800" dirty="0" smtClean="0"/>
          </a:p>
          <a:p>
            <a:r>
              <a:rPr kumimoji="1" lang="ja-JP" altLang="en-US" sz="2400" dirty="0" smtClean="0"/>
              <a:t>債権の対外的効力</a:t>
            </a:r>
            <a:endParaRPr kumimoji="1" lang="en-US" altLang="ja-JP" sz="2400" dirty="0" smtClean="0"/>
          </a:p>
          <a:p>
            <a:pPr lvl="1"/>
            <a:r>
              <a:rPr lang="ja-JP" altLang="en-US" sz="2000" dirty="0" smtClean="0"/>
              <a:t>第三者</a:t>
            </a:r>
            <a:r>
              <a:rPr lang="ja-JP" altLang="en-US" sz="2000" dirty="0"/>
              <a:t>に</a:t>
            </a:r>
            <a:r>
              <a:rPr lang="ja-JP" altLang="en-US" sz="2000" dirty="0" smtClean="0"/>
              <a:t>対する請求</a:t>
            </a:r>
            <a:endParaRPr lang="en-US" altLang="ja-JP" sz="2000" dirty="0" smtClean="0"/>
          </a:p>
          <a:p>
            <a:pPr lvl="2"/>
            <a:r>
              <a:rPr lang="ja-JP" altLang="en-US" sz="1800" dirty="0" smtClean="0">
                <a:hlinkClick r:id="rId3" action="ppaction://hlinksldjump"/>
              </a:rPr>
              <a:t>債権者代位権（</a:t>
            </a:r>
            <a:r>
              <a:rPr lang="ja-JP" altLang="en-US" sz="1800" dirty="0">
                <a:hlinkClick r:id="rId3" action="ppaction://hlinksldjump"/>
              </a:rPr>
              <a:t>民法</a:t>
            </a:r>
            <a:r>
              <a:rPr lang="en-US" altLang="ja-JP" sz="1800" dirty="0">
                <a:hlinkClick r:id="rId3" action="ppaction://hlinksldjump"/>
              </a:rPr>
              <a:t>423</a:t>
            </a:r>
            <a:r>
              <a:rPr lang="ja-JP" altLang="en-US" sz="1800" dirty="0" smtClean="0">
                <a:hlinkClick r:id="rId3" action="ppaction://hlinksldjump"/>
              </a:rPr>
              <a:t>条）</a:t>
            </a:r>
            <a:endParaRPr lang="en-US" altLang="ja-JP" sz="1800" dirty="0" smtClean="0"/>
          </a:p>
          <a:p>
            <a:pPr lvl="3"/>
            <a:r>
              <a:rPr lang="ja-JP" altLang="en-US" sz="1600" dirty="0"/>
              <a:t>他の債権者ととも</a:t>
            </a:r>
            <a:r>
              <a:rPr lang="ja-JP" altLang="en-US" sz="1600" dirty="0" smtClean="0"/>
              <a:t>に，第三者（第三債務者）に請求することができる。</a:t>
            </a:r>
            <a:endParaRPr lang="en-US" altLang="ja-JP" sz="1600" dirty="0" smtClean="0"/>
          </a:p>
          <a:p>
            <a:pPr lvl="2"/>
            <a:r>
              <a:rPr kumimoji="1" lang="ja-JP" altLang="en-US" sz="1800" dirty="0" smtClean="0"/>
              <a:t>直接訴権（</a:t>
            </a:r>
            <a:r>
              <a:rPr lang="ja-JP" altLang="en-US" sz="1800" dirty="0">
                <a:hlinkClick r:id="rId5" action="ppaction://hlinksldjump"/>
              </a:rPr>
              <a:t>民法</a:t>
            </a:r>
            <a:r>
              <a:rPr lang="en-US" altLang="ja-JP" sz="1800" dirty="0">
                <a:hlinkClick r:id="rId5" action="ppaction://hlinksldjump"/>
              </a:rPr>
              <a:t>613</a:t>
            </a:r>
            <a:r>
              <a:rPr lang="ja-JP" altLang="en-US" sz="1800" dirty="0">
                <a:hlinkClick r:id="rId5" action="ppaction://hlinksldjump"/>
              </a:rPr>
              <a:t>条</a:t>
            </a:r>
            <a:r>
              <a:rPr lang="ja-JP" altLang="en-US" sz="1800" dirty="0"/>
              <a:t>，</a:t>
            </a:r>
            <a:r>
              <a:rPr lang="ja-JP" altLang="en-US" sz="1800" dirty="0">
                <a:hlinkClick r:id="rId6" action="ppaction://hlinksldjump"/>
              </a:rPr>
              <a:t>自賠法</a:t>
            </a:r>
            <a:r>
              <a:rPr lang="en-US" altLang="ja-JP" sz="1800" dirty="0" smtClean="0">
                <a:hlinkClick r:id="rId6" action="ppaction://hlinksldjump"/>
              </a:rPr>
              <a:t>16</a:t>
            </a:r>
            <a:r>
              <a:rPr lang="ja-JP" altLang="en-US" sz="1800" dirty="0" smtClean="0">
                <a:hlinkClick r:id="rId6" action="ppaction://hlinksldjump"/>
              </a:rPr>
              <a:t>条</a:t>
            </a:r>
            <a:r>
              <a:rPr kumimoji="1" lang="ja-JP" altLang="en-US" sz="1800" dirty="0" smtClean="0"/>
              <a:t>）</a:t>
            </a:r>
            <a:endParaRPr kumimoji="1" lang="en-US" altLang="ja-JP" sz="1800" dirty="0" smtClean="0"/>
          </a:p>
          <a:p>
            <a:pPr lvl="3"/>
            <a:r>
              <a:rPr lang="ja-JP" altLang="en-US" sz="1600" dirty="0"/>
              <a:t>排他的</a:t>
            </a:r>
            <a:r>
              <a:rPr lang="ja-JP" altLang="en-US" sz="1600" dirty="0" smtClean="0"/>
              <a:t>に，第三者（第三債務者）に請求することができる。</a:t>
            </a:r>
            <a:endParaRPr lang="en-US" altLang="ja-JP" sz="1600" dirty="0" smtClean="0"/>
          </a:p>
          <a:p>
            <a:pPr lvl="1"/>
            <a:r>
              <a:rPr lang="ja-JP" altLang="en-US" sz="2000" dirty="0" smtClean="0"/>
              <a:t>第三者</a:t>
            </a:r>
            <a:r>
              <a:rPr lang="ja-JP" altLang="en-US" sz="2000" dirty="0"/>
              <a:t>に</a:t>
            </a:r>
            <a:r>
              <a:rPr lang="ja-JP" altLang="en-US" sz="2000" dirty="0" smtClean="0"/>
              <a:t>対する追及効</a:t>
            </a:r>
            <a:endParaRPr lang="en-US" altLang="ja-JP" sz="2000" dirty="0" smtClean="0"/>
          </a:p>
          <a:p>
            <a:pPr lvl="2"/>
            <a:r>
              <a:rPr kumimoji="1" lang="ja-JP" altLang="en-US" sz="1800" dirty="0">
                <a:hlinkClick r:id="rId4" action="ppaction://hlinksldjump"/>
              </a:rPr>
              <a:t>詐害行為</a:t>
            </a:r>
            <a:r>
              <a:rPr kumimoji="1" lang="ja-JP" altLang="en-US" sz="1800" dirty="0" smtClean="0">
                <a:hlinkClick r:id="rId4" action="ppaction://hlinksldjump"/>
              </a:rPr>
              <a:t>取消権（</a:t>
            </a:r>
            <a:r>
              <a:rPr lang="ja-JP" altLang="en-US" sz="1800" dirty="0">
                <a:hlinkClick r:id="rId4" action="ppaction://hlinksldjump"/>
              </a:rPr>
              <a:t>民法</a:t>
            </a:r>
            <a:r>
              <a:rPr lang="en-US" altLang="ja-JP" sz="1800" dirty="0">
                <a:hlinkClick r:id="rId4" action="ppaction://hlinksldjump"/>
              </a:rPr>
              <a:t>424</a:t>
            </a:r>
            <a:r>
              <a:rPr lang="ja-JP" altLang="en-US" sz="1800" dirty="0">
                <a:hlinkClick r:id="rId4" action="ppaction://hlinksldjump"/>
              </a:rPr>
              <a:t>条～</a:t>
            </a:r>
            <a:r>
              <a:rPr lang="en-US" altLang="ja-JP" sz="1800" dirty="0">
                <a:hlinkClick r:id="rId4" action="ppaction://hlinksldjump"/>
              </a:rPr>
              <a:t>426</a:t>
            </a:r>
            <a:r>
              <a:rPr lang="ja-JP" altLang="en-US" sz="1800" dirty="0" smtClean="0">
                <a:hlinkClick r:id="rId4" action="ppaction://hlinksldjump"/>
              </a:rPr>
              <a:t>条</a:t>
            </a:r>
            <a:r>
              <a:rPr kumimoji="1" lang="ja-JP" altLang="en-US" sz="1800" dirty="0" smtClean="0">
                <a:hlinkClick r:id="rId4" action="ppaction://hlinksldjump"/>
              </a:rPr>
              <a:t>）</a:t>
            </a:r>
            <a:r>
              <a:rPr kumimoji="1" lang="ja-JP" altLang="en-US" sz="1800" dirty="0" smtClean="0"/>
              <a:t>　←</a:t>
            </a:r>
            <a:r>
              <a:rPr kumimoji="1" lang="ja-JP" altLang="en-US" sz="1800" dirty="0" smtClean="0">
                <a:hlinkClick r:id="rId7" action="ppaction://hlinksldjump"/>
              </a:rPr>
              <a:t>学説の状況</a:t>
            </a:r>
            <a:endParaRPr kumimoji="1" lang="en-US" altLang="ja-JP" sz="1800" dirty="0" smtClean="0"/>
          </a:p>
          <a:p>
            <a:pPr lvl="3"/>
            <a:r>
              <a:rPr lang="ja-JP" altLang="en-US" sz="1600" dirty="0"/>
              <a:t>第三</a:t>
            </a:r>
            <a:r>
              <a:rPr lang="ja-JP" altLang="en-US" sz="1600" dirty="0" smtClean="0"/>
              <a:t>取得者（受益者，転得者）に対して強制執行を行うことができる。</a:t>
            </a:r>
            <a:endParaRPr lang="en-US" altLang="ja-JP" sz="1600" dirty="0" smtClean="0"/>
          </a:p>
        </p:txBody>
      </p:sp>
      <p:sp>
        <p:nvSpPr>
          <p:cNvPr id="4" name="日付プレースホルダー 3"/>
          <p:cNvSpPr>
            <a:spLocks noGrp="1"/>
          </p:cNvSpPr>
          <p:nvPr>
            <p:ph type="dt" sz="half" idx="10"/>
          </p:nvPr>
        </p:nvSpPr>
        <p:spPr/>
        <p:txBody>
          <a:bodyPr/>
          <a:lstStyle/>
          <a:p>
            <a:fld id="{A22652ED-74E2-4646-A7DF-AFC102F2A5CD}"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169</a:t>
            </a:fld>
            <a:endParaRPr kumimoji="1" lang="ja-JP" altLang="en-US"/>
          </a:p>
        </p:txBody>
      </p:sp>
    </p:spTree>
    <p:extLst>
      <p:ext uri="{BB962C8B-B14F-4D97-AF65-F5344CB8AC3E}">
        <p14:creationId xmlns:p14="http://schemas.microsoft.com/office/powerpoint/2010/main" val="1560300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274638"/>
            <a:ext cx="8229600" cy="1786210"/>
          </a:xfrm>
        </p:spPr>
        <p:txBody>
          <a:bodyPr>
            <a:normAutofit fontScale="90000"/>
          </a:bodyPr>
          <a:lstStyle/>
          <a:p>
            <a:r>
              <a:rPr kumimoji="1" lang="ja-JP" altLang="en-US" dirty="0" smtClean="0"/>
              <a:t>アイラック（</a:t>
            </a:r>
            <a:r>
              <a:rPr kumimoji="1" lang="en-US" altLang="ja-JP" dirty="0" smtClean="0"/>
              <a:t>IRAC</a:t>
            </a:r>
            <a:r>
              <a:rPr kumimoji="1" lang="ja-JP" altLang="en-US" dirty="0" smtClean="0"/>
              <a:t>）</a:t>
            </a:r>
            <a:r>
              <a:rPr kumimoji="1" lang="en-US" altLang="ja-JP" dirty="0" smtClean="0"/>
              <a:t/>
            </a:r>
            <a:br>
              <a:rPr kumimoji="1" lang="en-US" altLang="ja-JP" dirty="0" smtClean="0"/>
            </a:br>
            <a:r>
              <a:rPr kumimoji="1" lang="ja-JP" altLang="en-US" dirty="0" smtClean="0"/>
              <a:t>－</a:t>
            </a:r>
            <a:r>
              <a:rPr kumimoji="1" lang="ja-JP" altLang="en-US" sz="3600" dirty="0" smtClean="0"/>
              <a:t>法律家の思考方法－</a:t>
            </a:r>
            <a:r>
              <a:rPr lang="ja-JP" altLang="en-US" sz="3100" dirty="0" smtClean="0"/>
              <a:t>→</a:t>
            </a:r>
            <a:r>
              <a:rPr lang="en-US" altLang="ja-JP" sz="3100" dirty="0" smtClean="0">
                <a:hlinkClick r:id="rId3" action="ppaction://hlinksldjump"/>
              </a:rPr>
              <a:t>Q1</a:t>
            </a:r>
            <a:r>
              <a:rPr lang="en-US" altLang="ja-JP" sz="3100" dirty="0" smtClean="0"/>
              <a:t>,</a:t>
            </a:r>
            <a:r>
              <a:rPr lang="en-US" altLang="ja-JP" sz="3100" dirty="0" smtClean="0">
                <a:hlinkClick r:id="rId4" action="ppaction://hlinksldjump"/>
              </a:rPr>
              <a:t>Q2</a:t>
            </a:r>
            <a:r>
              <a:rPr lang="en-US" altLang="ja-JP" sz="3100" dirty="0" smtClean="0"/>
              <a:t>,</a:t>
            </a:r>
            <a:r>
              <a:rPr lang="en-US" altLang="ja-JP" sz="3100" dirty="0" smtClean="0">
                <a:hlinkClick r:id="rId5" action="ppaction://hlinksldjump"/>
              </a:rPr>
              <a:t>Q3</a:t>
            </a:r>
            <a:r>
              <a:rPr lang="en-US" altLang="ja-JP" sz="3100" dirty="0" smtClean="0"/>
              <a:t>,</a:t>
            </a:r>
            <a:r>
              <a:rPr lang="en-US" altLang="ja-JP" sz="3100" dirty="0" smtClean="0">
                <a:hlinkClick r:id="rId6" action="ppaction://hlinksldjump"/>
              </a:rPr>
              <a:t>Q4</a:t>
            </a:r>
            <a:r>
              <a:rPr lang="en-US" altLang="ja-JP" sz="3100" dirty="0" smtClean="0"/>
              <a:t>,</a:t>
            </a:r>
            <a:r>
              <a:rPr lang="en-US" altLang="ja-JP" sz="3100" dirty="0" smtClean="0">
                <a:hlinkClick r:id="rId7" action="ppaction://hlinksldjump"/>
              </a:rPr>
              <a:t>Q5</a:t>
            </a:r>
            <a:r>
              <a:rPr lang="en-US" altLang="ja-JP" sz="3100" dirty="0" smtClean="0"/>
              <a:t>,</a:t>
            </a:r>
            <a:r>
              <a:rPr lang="en-US" altLang="ja-JP" sz="3100" dirty="0" smtClean="0">
                <a:hlinkClick r:id="rId8" action="ppaction://hlinksldjump"/>
              </a:rPr>
              <a:t>Q6</a:t>
            </a:r>
            <a:r>
              <a:rPr lang="en-US" altLang="ja-JP" sz="3100" dirty="0" smtClean="0"/>
              <a:t>,</a:t>
            </a:r>
            <a:r>
              <a:rPr lang="en-US" altLang="ja-JP" sz="3100" dirty="0" smtClean="0">
                <a:hlinkClick r:id="rId9" action="ppaction://hlinksldjump"/>
              </a:rPr>
              <a:t>Q7</a:t>
            </a:r>
            <a:r>
              <a:rPr lang="en-US" altLang="ja-JP" sz="3100" dirty="0" smtClean="0"/>
              <a:t>,</a:t>
            </a:r>
            <a:r>
              <a:rPr lang="en-US" altLang="ja-JP" sz="3100" dirty="0" smtClean="0">
                <a:hlinkClick r:id="rId10" action="ppaction://hlinksldjump"/>
              </a:rPr>
              <a:t>Q8</a:t>
            </a:r>
            <a:r>
              <a:rPr lang="en-US" altLang="ja-JP" sz="3100" dirty="0" smtClean="0"/>
              <a:t>,</a:t>
            </a:r>
            <a:r>
              <a:rPr lang="en-US" altLang="ja-JP" sz="3100" dirty="0" smtClean="0">
                <a:hlinkClick r:id="rId11" action="ppaction://hlinksldjump"/>
              </a:rPr>
              <a:t>Q9</a:t>
            </a:r>
            <a:r>
              <a:rPr lang="en-US" altLang="ja-JP" sz="3100" dirty="0" smtClean="0"/>
              <a:t>,</a:t>
            </a:r>
            <a:r>
              <a:rPr lang="en-US" altLang="ja-JP" sz="3100" dirty="0" smtClean="0">
                <a:hlinkClick r:id="rId12" action="ppaction://hlinksldjump"/>
              </a:rPr>
              <a:t>Q10</a:t>
            </a:r>
            <a:endParaRPr kumimoji="1" lang="ja-JP" altLang="en-US" sz="3100" dirty="0"/>
          </a:p>
        </p:txBody>
      </p:sp>
      <p:sp>
        <p:nvSpPr>
          <p:cNvPr id="5" name="日付プレースホルダー 4"/>
          <p:cNvSpPr>
            <a:spLocks noGrp="1"/>
          </p:cNvSpPr>
          <p:nvPr>
            <p:ph type="dt" sz="half" idx="10"/>
          </p:nvPr>
        </p:nvSpPr>
        <p:spPr/>
        <p:txBody>
          <a:bodyPr/>
          <a:lstStyle/>
          <a:p>
            <a:fld id="{1054FF85-9474-4AC4-907D-688E09ED36BE}"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graphicFrame>
        <p:nvGraphicFramePr>
          <p:cNvPr id="9" name="Group 58"/>
          <p:cNvGraphicFramePr>
            <a:graphicFrameLocks/>
          </p:cNvGraphicFramePr>
          <p:nvPr>
            <p:extLst>
              <p:ext uri="{D42A27DB-BD31-4B8C-83A1-F6EECF244321}">
                <p14:modId xmlns:p14="http://schemas.microsoft.com/office/powerpoint/2010/main" val="2143176076"/>
              </p:ext>
            </p:extLst>
          </p:nvPr>
        </p:nvGraphicFramePr>
        <p:xfrm>
          <a:off x="564205" y="2280632"/>
          <a:ext cx="7991475" cy="3596640"/>
        </p:xfrm>
        <a:graphic>
          <a:graphicData uri="http://schemas.openxmlformats.org/drawingml/2006/table">
            <a:tbl>
              <a:tblPr/>
              <a:tblGrid>
                <a:gridCol w="2012950"/>
                <a:gridCol w="506412"/>
                <a:gridCol w="2089150"/>
                <a:gridCol w="3382963"/>
              </a:tblGrid>
              <a:tr h="501504">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3200" b="1" i="0" u="none" strike="noStrike" cap="none" normalizeH="0" baseline="0" dirty="0" smtClean="0">
                          <a:ln>
                            <a:noFill/>
                          </a:ln>
                          <a:solidFill>
                            <a:schemeClr val="tx1"/>
                          </a:solidFill>
                          <a:effectLst/>
                          <a:latin typeface="Times New Roman" charset="0"/>
                          <a:ea typeface="ＭＳ Ｐゴシック" charset="-128"/>
                        </a:rPr>
                        <a:t>IRAC</a:t>
                      </a:r>
                      <a:r>
                        <a:rPr kumimoji="1" lang="ja-JP" altLang="en-US" sz="3200" b="0" i="0" u="none" strike="noStrike" cap="none" normalizeH="0" baseline="0" dirty="0" smtClean="0">
                          <a:ln>
                            <a:noFill/>
                          </a:ln>
                          <a:solidFill>
                            <a:schemeClr val="tx1"/>
                          </a:solidFill>
                          <a:effectLst/>
                          <a:latin typeface="Tahoma" charset="0"/>
                          <a:ea typeface="ＭＳ Ｐゴシック" charset="-128"/>
                        </a:rPr>
                        <a:t>（アイラック）で考え，論証する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3384">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法的分析の能力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論点・事実の発見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240">
                <a:tc vMerge="1">
                  <a:txBody>
                    <a:bodyPr/>
                    <a:lstStyle/>
                    <a:p>
                      <a:endParaRPr kumimoji="1" lang="ja-JP" altLang="en-US"/>
                    </a:p>
                  </a:txBody>
                  <a:tcPr/>
                </a:tc>
                <a:tc gridSpan="2">
                  <a:txBody>
                    <a:bodyPr/>
                    <a:lstStyle/>
                    <a:p>
                      <a:endParaRPr lang="ja-JP" alt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096">
                <a:tc vMerge="1">
                  <a:txBody>
                    <a:bodyPr/>
                    <a:lstStyle/>
                    <a:p>
                      <a:endParaRPr kumimoji="1" lang="ja-JP" altLang="en-US"/>
                    </a:p>
                  </a:txBody>
                  <a:tcPr/>
                </a:tc>
                <a:tc rowSpan="3">
                  <a:txBody>
                    <a:bodyPr/>
                    <a:lstStyle/>
                    <a:p>
                      <a:endParaRPr lang="ja-JP" altLang="en-US"/>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ja-JP" alt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ルールの適用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317">
                <a:tc vMerge="1">
                  <a:txBody>
                    <a:bodyPr/>
                    <a:lstStyle/>
                    <a:p>
                      <a:endParaRPr kumimoji="1" lang="ja-JP" altLang="en-US"/>
                    </a:p>
                  </a:txBody>
                  <a:tcPr/>
                </a:tc>
                <a:tc vMerge="1">
                  <a:txBody>
                    <a:bodyPr/>
                    <a:lstStyle/>
                    <a:p>
                      <a:endParaRPr kumimoji="1" lang="ja-JP" altLang="en-US"/>
                    </a:p>
                  </a:txBody>
                  <a:tcPr/>
                </a:tc>
                <a:tc rowSpan="2">
                  <a:txBody>
                    <a:bodyPr/>
                    <a:lstStyle/>
                    <a:p>
                      <a:endParaRPr lang="ja-JP" altLang="en-US"/>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逆の立場・結論への応接と徹底した議論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651">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法的議論の能力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4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912">
                <a:tc vMerge="1">
                  <a:txBody>
                    <a:bodyPr/>
                    <a:lstStyle/>
                    <a:p>
                      <a:endParaRPr kumimoji="1" lang="ja-JP" altLang="en-US"/>
                    </a:p>
                  </a:txBody>
                  <a:tcPr/>
                </a:tc>
                <a:tc gridSpan="2">
                  <a:txBody>
                    <a:bodyPr/>
                    <a:lstStyle/>
                    <a:p>
                      <a:endParaRPr lang="ja-JP" alt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具体的な結論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958668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en-US" altLang="ja-JP" dirty="0" smtClean="0"/>
              <a:t>7</a:t>
            </a:r>
            <a:r>
              <a:rPr kumimoji="1" lang="ja-JP" altLang="en-US" dirty="0" err="1" smtClean="0"/>
              <a:t>．</a:t>
            </a:r>
            <a:r>
              <a:rPr kumimoji="1" lang="ja-JP" altLang="en-US" dirty="0" smtClean="0"/>
              <a:t>債権者代位権，直接訴権</a:t>
            </a:r>
            <a:endParaRPr kumimoji="1" lang="ja-JP" altLang="en-US" dirty="0"/>
          </a:p>
        </p:txBody>
      </p:sp>
      <p:sp>
        <p:nvSpPr>
          <p:cNvPr id="8" name="サブタイトル 7"/>
          <p:cNvSpPr>
            <a:spLocks noGrp="1"/>
          </p:cNvSpPr>
          <p:nvPr>
            <p:ph type="subTitle" idx="1"/>
          </p:nvPr>
        </p:nvSpPr>
        <p:spPr/>
        <p:txBody>
          <a:bodyPr/>
          <a:lstStyle/>
          <a:p>
            <a:r>
              <a:rPr lang="ja-JP" altLang="en-US" dirty="0">
                <a:solidFill>
                  <a:schemeClr val="tx1"/>
                </a:solidFill>
              </a:rPr>
              <a:t>債権者</a:t>
            </a:r>
            <a:r>
              <a:rPr lang="ja-JP" altLang="en-US" dirty="0" smtClean="0">
                <a:solidFill>
                  <a:schemeClr val="tx1"/>
                </a:solidFill>
              </a:rPr>
              <a:t>代位権，債権差押え，</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直接訴権の代表例と区別を学ぶ。</a:t>
            </a:r>
            <a:endParaRPr kumimoji="1" lang="ja-JP" altLang="en-US" dirty="0">
              <a:solidFill>
                <a:schemeClr val="tx1"/>
              </a:solidFill>
            </a:endParaRPr>
          </a:p>
        </p:txBody>
      </p:sp>
      <p:sp>
        <p:nvSpPr>
          <p:cNvPr id="4" name="日付プレースホルダー 3"/>
          <p:cNvSpPr>
            <a:spLocks noGrp="1"/>
          </p:cNvSpPr>
          <p:nvPr>
            <p:ph type="dt" sz="half" idx="10"/>
          </p:nvPr>
        </p:nvSpPr>
        <p:spPr/>
        <p:txBody>
          <a:bodyPr/>
          <a:lstStyle/>
          <a:p>
            <a:fld id="{B1E6EF0D-AC93-4F56-98DE-FEFB6B843F51}"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170</a:t>
            </a:fld>
            <a:endParaRPr kumimoji="1" lang="ja-JP" altLang="en-US"/>
          </a:p>
        </p:txBody>
      </p:sp>
    </p:spTree>
    <p:extLst>
      <p:ext uri="{BB962C8B-B14F-4D97-AF65-F5344CB8AC3E}">
        <p14:creationId xmlns:p14="http://schemas.microsoft.com/office/powerpoint/2010/main" val="148202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債権者代位権（</a:t>
            </a:r>
            <a:r>
              <a:rPr kumimoji="1" lang="en-US" altLang="ja-JP" dirty="0" smtClean="0"/>
              <a:t>1/2</a:t>
            </a:r>
            <a:r>
              <a:rPr kumimoji="1" lang="ja-JP" altLang="en-US" dirty="0" smtClean="0"/>
              <a:t>） </a:t>
            </a:r>
            <a:r>
              <a:rPr kumimoji="1" lang="ja-JP" altLang="en-US" sz="2800" dirty="0" smtClean="0"/>
              <a:t>→</a:t>
            </a:r>
            <a:r>
              <a:rPr lang="en-US" altLang="ja-JP" sz="2800" dirty="0" smtClean="0">
                <a:hlinkClick r:id="rId2" action="ppaction://hlinksldjump"/>
              </a:rPr>
              <a:t>Q7</a:t>
            </a:r>
            <a:endParaRPr kumimoji="1" lang="ja-JP" altLang="en-US" sz="2800" dirty="0"/>
          </a:p>
        </p:txBody>
      </p:sp>
      <p:sp>
        <p:nvSpPr>
          <p:cNvPr id="3" name="コンテンツ プレースホルダー 2"/>
          <p:cNvSpPr>
            <a:spLocks noGrp="1"/>
          </p:cNvSpPr>
          <p:nvPr>
            <p:ph idx="1"/>
          </p:nvPr>
        </p:nvSpPr>
        <p:spPr/>
        <p:txBody>
          <a:bodyPr>
            <a:normAutofit/>
          </a:bodyPr>
          <a:lstStyle/>
          <a:p>
            <a:r>
              <a:rPr lang="ja-JP" altLang="en-US" b="1" dirty="0"/>
              <a:t>第</a:t>
            </a:r>
            <a:r>
              <a:rPr lang="en-US" altLang="ja-JP" b="1" dirty="0"/>
              <a:t>423</a:t>
            </a:r>
            <a:r>
              <a:rPr lang="ja-JP" altLang="en-US" b="1" dirty="0"/>
              <a:t>条</a:t>
            </a:r>
            <a:r>
              <a:rPr lang="ja-JP" altLang="en-US" dirty="0"/>
              <a:t>（債権者代位権</a:t>
            </a:r>
            <a:r>
              <a:rPr lang="ja-JP" altLang="en-US" dirty="0" smtClean="0"/>
              <a:t>）</a:t>
            </a:r>
            <a:endParaRPr lang="en-US" altLang="ja-JP" dirty="0" smtClean="0"/>
          </a:p>
          <a:p>
            <a:pPr lvl="1"/>
            <a:r>
              <a:rPr lang="ja-JP" altLang="en-US" dirty="0" smtClean="0"/>
              <a:t>①</a:t>
            </a:r>
            <a:r>
              <a:rPr lang="ja-JP" altLang="en-US" dirty="0"/>
              <a:t>債権者は，自己の債権を保全するため，債務者に属する権利を行使することができる</a:t>
            </a:r>
            <a:r>
              <a:rPr lang="ja-JP" altLang="en-US" dirty="0" smtClean="0"/>
              <a:t>。</a:t>
            </a:r>
            <a:endParaRPr lang="en-US" altLang="ja-JP" dirty="0" smtClean="0"/>
          </a:p>
          <a:p>
            <a:pPr lvl="2"/>
            <a:r>
              <a:rPr lang="ja-JP" altLang="en-US" dirty="0" smtClean="0"/>
              <a:t>ただし</a:t>
            </a:r>
            <a:r>
              <a:rPr lang="ja-JP" altLang="en-US" dirty="0"/>
              <a:t>，債務者の一身に専属する権利は，この限りでない</a:t>
            </a:r>
            <a:r>
              <a:rPr lang="ja-JP" altLang="en-US" dirty="0" smtClean="0"/>
              <a:t>。</a:t>
            </a:r>
            <a:endParaRPr lang="en-US" altLang="ja-JP" dirty="0" smtClean="0"/>
          </a:p>
          <a:p>
            <a:pPr lvl="1"/>
            <a:r>
              <a:rPr lang="ja-JP" altLang="en-US" dirty="0" smtClean="0"/>
              <a:t>②</a:t>
            </a:r>
            <a:r>
              <a:rPr lang="ja-JP" altLang="en-US" dirty="0"/>
              <a:t>債権者は，その債権の期限が到来しない間は，裁判上の代位によらなければ，前項の権利を行使することができない。ただし，保存行為は，この限りでない。</a:t>
            </a:r>
            <a:endParaRPr kumimoji="1" lang="ja-JP" altLang="en-US" dirty="0"/>
          </a:p>
        </p:txBody>
      </p:sp>
      <p:sp>
        <p:nvSpPr>
          <p:cNvPr id="4" name="日付プレースホルダー 3"/>
          <p:cNvSpPr>
            <a:spLocks noGrp="1"/>
          </p:cNvSpPr>
          <p:nvPr>
            <p:ph type="dt" sz="half" idx="10"/>
          </p:nvPr>
        </p:nvSpPr>
        <p:spPr/>
        <p:txBody>
          <a:bodyPr/>
          <a:lstStyle/>
          <a:p>
            <a:fld id="{3388B8F2-DA88-4BA1-A993-040B201B4AF5}"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171</a:t>
            </a:fld>
            <a:endParaRPr kumimoji="1" lang="ja-JP" altLang="en-US"/>
          </a:p>
        </p:txBody>
      </p:sp>
    </p:spTree>
    <p:extLst>
      <p:ext uri="{BB962C8B-B14F-4D97-AF65-F5344CB8AC3E}">
        <p14:creationId xmlns:p14="http://schemas.microsoft.com/office/powerpoint/2010/main" val="400423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債権者代位権（</a:t>
            </a:r>
            <a:r>
              <a:rPr kumimoji="1" lang="en-US" altLang="ja-JP" dirty="0" smtClean="0"/>
              <a:t>2/2</a:t>
            </a:r>
            <a:r>
              <a:rPr lang="ja-JP" altLang="en-US" dirty="0"/>
              <a:t>）</a:t>
            </a:r>
            <a:r>
              <a:rPr lang="ja-JP" altLang="en-US" sz="3100" dirty="0"/>
              <a:t>→</a:t>
            </a:r>
            <a:r>
              <a:rPr lang="en-US" altLang="ja-JP" sz="3100" dirty="0">
                <a:hlinkClick r:id="rId2" action="ppaction://hlinksldjump"/>
              </a:rPr>
              <a:t>Q7</a:t>
            </a:r>
            <a:r>
              <a:rPr kumimoji="1" lang="en-US" altLang="ja-JP" dirty="0" smtClean="0"/>
              <a:t/>
            </a:r>
            <a:br>
              <a:rPr kumimoji="1" lang="en-US" altLang="ja-JP" dirty="0" smtClean="0"/>
            </a:br>
            <a:r>
              <a:rPr lang="ja-JP" altLang="en-US" sz="3600" dirty="0"/>
              <a:t>債権差押えと</a:t>
            </a:r>
            <a:r>
              <a:rPr lang="ja-JP" altLang="en-US" sz="3600" dirty="0" smtClean="0"/>
              <a:t>の比較（競合）</a:t>
            </a:r>
            <a:r>
              <a:rPr lang="ja-JP" altLang="en-US" sz="3600" dirty="0"/>
              <a:t> </a:t>
            </a:r>
            <a:r>
              <a:rPr lang="ja-JP" altLang="en-US" sz="3100" dirty="0"/>
              <a:t>→</a:t>
            </a:r>
            <a:r>
              <a:rPr lang="ja-JP" altLang="en-US" sz="3100" dirty="0">
                <a:hlinkClick r:id="rId3" action="ppaction://hlinksldjump"/>
              </a:rPr>
              <a:t>債権</a:t>
            </a:r>
            <a:r>
              <a:rPr lang="ja-JP" altLang="en-US" sz="3100" dirty="0" smtClean="0">
                <a:hlinkClick r:id="rId3" action="ppaction://hlinksldjump"/>
              </a:rPr>
              <a:t>総論</a:t>
            </a:r>
            <a:r>
              <a:rPr lang="ja-JP" altLang="en-US" sz="3100" dirty="0"/>
              <a:t>，</a:t>
            </a:r>
            <a:r>
              <a:rPr lang="en-US" altLang="ja-JP" sz="3100" b="1" dirty="0">
                <a:latin typeface="Times New Roman" panose="02020603050405020304" pitchFamily="18" charset="0"/>
                <a:cs typeface="Times New Roman" panose="02020603050405020304" pitchFamily="18" charset="0"/>
                <a:hlinkClick r:id="rId4" action="ppaction://hlinksldjump"/>
              </a:rPr>
              <a:t>Best30</a:t>
            </a:r>
            <a:endParaRPr kumimoji="1" lang="ja-JP" altLang="en-US" sz="3100" dirty="0"/>
          </a:p>
        </p:txBody>
      </p:sp>
      <p:sp>
        <p:nvSpPr>
          <p:cNvPr id="4" name="日付プレースホルダー 3"/>
          <p:cNvSpPr>
            <a:spLocks noGrp="1"/>
          </p:cNvSpPr>
          <p:nvPr>
            <p:ph type="dt" sz="half" idx="10"/>
          </p:nvPr>
        </p:nvSpPr>
        <p:spPr/>
        <p:txBody>
          <a:bodyPr/>
          <a:lstStyle/>
          <a:p>
            <a:fld id="{8A01A0B7-1A1C-4307-A8A5-70E973773FC9}"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172</a:t>
            </a:fld>
            <a:endParaRPr kumimoji="1" lang="ja-JP" altLang="en-US"/>
          </a:p>
        </p:txBody>
      </p:sp>
      <p:sp>
        <p:nvSpPr>
          <p:cNvPr id="13" name="右矢印 12"/>
          <p:cNvSpPr/>
          <p:nvPr/>
        </p:nvSpPr>
        <p:spPr>
          <a:xfrm>
            <a:off x="2267744" y="1983779"/>
            <a:ext cx="1322327" cy="78050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latin typeface="Times New Roman" panose="02020603050405020304" pitchFamily="18" charset="0"/>
                <a:cs typeface="Times New Roman" panose="02020603050405020304" pitchFamily="18" charset="0"/>
              </a:rPr>
              <a:t>α</a:t>
            </a:r>
            <a:r>
              <a:rPr kumimoji="1" lang="ja-JP" altLang="en-US" dirty="0" smtClean="0">
                <a:solidFill>
                  <a:schemeClr val="tx1"/>
                </a:solidFill>
              </a:rPr>
              <a:t>債権</a:t>
            </a:r>
            <a:endParaRPr kumimoji="1" lang="ja-JP" altLang="en-US" dirty="0">
              <a:solidFill>
                <a:schemeClr val="tx1"/>
              </a:solidFill>
            </a:endParaRPr>
          </a:p>
        </p:txBody>
      </p:sp>
      <p:sp>
        <p:nvSpPr>
          <p:cNvPr id="14" name="左矢印 13"/>
          <p:cNvSpPr/>
          <p:nvPr/>
        </p:nvSpPr>
        <p:spPr>
          <a:xfrm>
            <a:off x="5560812" y="2019257"/>
            <a:ext cx="1243436" cy="709551"/>
          </a:xfrm>
          <a:prstGeom prst="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latin typeface="Times New Roman" panose="02020603050405020304" pitchFamily="18" charset="0"/>
                <a:cs typeface="Times New Roman" panose="02020603050405020304" pitchFamily="18" charset="0"/>
              </a:rPr>
              <a:t>γ</a:t>
            </a:r>
            <a:r>
              <a:rPr kumimoji="1" lang="ja-JP" altLang="en-US" dirty="0" smtClean="0">
                <a:solidFill>
                  <a:schemeClr val="tx1"/>
                </a:solidFill>
              </a:rPr>
              <a:t>債権</a:t>
            </a:r>
            <a:endParaRPr kumimoji="1" lang="ja-JP" altLang="en-US" dirty="0">
              <a:solidFill>
                <a:schemeClr val="tx1"/>
              </a:solidFill>
            </a:endParaRPr>
          </a:p>
        </p:txBody>
      </p:sp>
      <p:sp>
        <p:nvSpPr>
          <p:cNvPr id="15" name="下矢印 14"/>
          <p:cNvSpPr/>
          <p:nvPr/>
        </p:nvSpPr>
        <p:spPr>
          <a:xfrm>
            <a:off x="4081560" y="2831232"/>
            <a:ext cx="944413" cy="1965920"/>
          </a:xfrm>
          <a:prstGeom prst="down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latin typeface="Times New Roman" panose="02020603050405020304" pitchFamily="18" charset="0"/>
                <a:cs typeface="Times New Roman" panose="02020603050405020304" pitchFamily="18" charset="0"/>
              </a:rPr>
              <a:t>β</a:t>
            </a:r>
            <a:r>
              <a:rPr kumimoji="1" lang="ja-JP" altLang="en-US" dirty="0" smtClean="0">
                <a:solidFill>
                  <a:schemeClr val="tx1"/>
                </a:solidFill>
              </a:rPr>
              <a:t>債権</a:t>
            </a:r>
            <a:endParaRPr kumimoji="1" lang="ja-JP" altLang="en-US" dirty="0">
              <a:solidFill>
                <a:schemeClr val="tx1"/>
              </a:solidFill>
            </a:endParaRPr>
          </a:p>
        </p:txBody>
      </p:sp>
      <p:sp>
        <p:nvSpPr>
          <p:cNvPr id="16" name="左矢印 15"/>
          <p:cNvSpPr/>
          <p:nvPr/>
        </p:nvSpPr>
        <p:spPr>
          <a:xfrm rot="19943934">
            <a:off x="4640347" y="2822517"/>
            <a:ext cx="2596996" cy="780506"/>
          </a:xfrm>
          <a:prstGeom prst="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債権差押え</a:t>
            </a:r>
            <a:endParaRPr kumimoji="1" lang="ja-JP" altLang="en-US" dirty="0">
              <a:solidFill>
                <a:schemeClr val="tx1"/>
              </a:solidFill>
            </a:endParaRPr>
          </a:p>
        </p:txBody>
      </p:sp>
      <p:sp>
        <p:nvSpPr>
          <p:cNvPr id="17" name="右矢印 16"/>
          <p:cNvSpPr/>
          <p:nvPr/>
        </p:nvSpPr>
        <p:spPr>
          <a:xfrm rot="2639643">
            <a:off x="1175974" y="3410042"/>
            <a:ext cx="3235334"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債権者代位権</a:t>
            </a:r>
            <a:endParaRPr kumimoji="1" lang="ja-JP" altLang="en-US" dirty="0">
              <a:solidFill>
                <a:schemeClr val="tx1"/>
              </a:solidFill>
            </a:endParaRPr>
          </a:p>
        </p:txBody>
      </p:sp>
      <p:sp>
        <p:nvSpPr>
          <p:cNvPr id="9" name="円/楕円 8"/>
          <p:cNvSpPr/>
          <p:nvPr/>
        </p:nvSpPr>
        <p:spPr>
          <a:xfrm>
            <a:off x="467544" y="1916832"/>
            <a:ext cx="1963855" cy="9144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solidFill>
                  <a:schemeClr val="bg1"/>
                </a:solidFill>
              </a:rPr>
              <a:t>債権者</a:t>
            </a:r>
            <a:r>
              <a:rPr kumimoji="1" lang="en-US" altLang="ja-JP" b="1" dirty="0" smtClean="0">
                <a:solidFill>
                  <a:schemeClr val="bg1"/>
                </a:solidFill>
                <a:latin typeface="Times New Roman" panose="02020603050405020304" pitchFamily="18" charset="0"/>
                <a:cs typeface="Times New Roman" panose="02020603050405020304" pitchFamily="18" charset="0"/>
              </a:rPr>
              <a:t>A</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0" name="円/楕円 9"/>
          <p:cNvSpPr/>
          <p:nvPr/>
        </p:nvSpPr>
        <p:spPr>
          <a:xfrm>
            <a:off x="3590072" y="4797152"/>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smtClean="0">
                <a:solidFill>
                  <a:schemeClr val="bg1"/>
                </a:solidFill>
              </a:rPr>
              <a:t>第三債務者</a:t>
            </a:r>
            <a:r>
              <a:rPr kumimoji="1" lang="en-US" altLang="ja-JP" b="1" dirty="0" smtClean="0">
                <a:solidFill>
                  <a:schemeClr val="bg1"/>
                </a:solidFill>
                <a:latin typeface="Times New Roman" panose="02020603050405020304" pitchFamily="18" charset="0"/>
                <a:cs typeface="Times New Roman" panose="02020603050405020304" pitchFamily="18" charset="0"/>
              </a:rPr>
              <a:t>C</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1" name="円/楕円 10"/>
          <p:cNvSpPr/>
          <p:nvPr/>
        </p:nvSpPr>
        <p:spPr>
          <a:xfrm>
            <a:off x="6712601" y="1916832"/>
            <a:ext cx="1963855" cy="9144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dirty="0" smtClean="0">
                <a:solidFill>
                  <a:schemeClr val="bg1"/>
                </a:solidFill>
              </a:rPr>
              <a:t>債権者</a:t>
            </a:r>
            <a:r>
              <a:rPr lang="en-US" altLang="ja-JP" b="1" dirty="0" smtClean="0">
                <a:solidFill>
                  <a:schemeClr val="bg1"/>
                </a:solidFill>
                <a:latin typeface="Times New Roman" panose="02020603050405020304" pitchFamily="18" charset="0"/>
                <a:cs typeface="Times New Roman" panose="02020603050405020304" pitchFamily="18" charset="0"/>
              </a:rPr>
              <a:t>D</a:t>
            </a:r>
            <a:endParaRPr kumimoji="1" lang="en-US" altLang="ja-JP" b="1" dirty="0" smtClean="0">
              <a:solidFill>
                <a:schemeClr val="bg1"/>
              </a:solidFill>
              <a:latin typeface="Times New Roman" panose="02020603050405020304" pitchFamily="18" charset="0"/>
              <a:cs typeface="Times New Roman" panose="02020603050405020304" pitchFamily="18" charset="0"/>
            </a:endParaRPr>
          </a:p>
        </p:txBody>
      </p:sp>
      <p:sp>
        <p:nvSpPr>
          <p:cNvPr id="12" name="円/楕円 11"/>
          <p:cNvSpPr/>
          <p:nvPr/>
        </p:nvSpPr>
        <p:spPr>
          <a:xfrm>
            <a:off x="3596958" y="1916832"/>
            <a:ext cx="1963855" cy="91440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b="1" dirty="0" smtClean="0">
                <a:solidFill>
                  <a:schemeClr val="bg1"/>
                </a:solidFill>
              </a:rPr>
              <a:t>債務者</a:t>
            </a:r>
            <a:r>
              <a:rPr kumimoji="1" lang="en-US" altLang="ja-JP" b="1" dirty="0" smtClean="0">
                <a:solidFill>
                  <a:schemeClr val="bg1"/>
                </a:solidFill>
                <a:latin typeface="Times New Roman" panose="02020603050405020304" pitchFamily="18" charset="0"/>
                <a:cs typeface="Times New Roman" panose="02020603050405020304" pitchFamily="18" charset="0"/>
              </a:rPr>
              <a:t>B</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467543" y="4460919"/>
            <a:ext cx="3240361" cy="1477328"/>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ja-JP" altLang="en-US" dirty="0"/>
              <a:t>債務者が無資力の</a:t>
            </a:r>
            <a:r>
              <a:rPr lang="ja-JP" altLang="en-US" dirty="0" smtClean="0"/>
              <a:t>場合</a:t>
            </a:r>
            <a:endParaRPr kumimoji="1" lang="en-US" altLang="ja-JP" dirty="0" smtClean="0"/>
          </a:p>
          <a:p>
            <a:pPr marL="285750" indent="-285750">
              <a:buClr>
                <a:schemeClr val="tx2"/>
              </a:buClr>
              <a:buFont typeface="Wingdings" panose="05000000000000000000" pitchFamily="2" charset="2"/>
              <a:buChar char="n"/>
            </a:pPr>
            <a:r>
              <a:rPr kumimoji="1" lang="ja-JP" altLang="en-US" dirty="0" smtClean="0"/>
              <a:t>自己の名で</a:t>
            </a:r>
            <a:endParaRPr kumimoji="1" lang="en-US" altLang="ja-JP" dirty="0" smtClean="0"/>
          </a:p>
          <a:p>
            <a:pPr marL="285750" indent="-285750">
              <a:buClr>
                <a:schemeClr val="tx2"/>
              </a:buClr>
              <a:buFont typeface="Wingdings" panose="05000000000000000000" pitchFamily="2" charset="2"/>
              <a:buChar char="n"/>
            </a:pPr>
            <a:r>
              <a:rPr lang="ja-JP" altLang="en-US" b="1" dirty="0" smtClean="0">
                <a:solidFill>
                  <a:srgbClr val="FF0000"/>
                </a:solidFill>
              </a:rPr>
              <a:t>他人に代わって（間接訴権）</a:t>
            </a:r>
            <a:endParaRPr lang="en-US" altLang="ja-JP" b="1" dirty="0" smtClean="0">
              <a:solidFill>
                <a:srgbClr val="FF0000"/>
              </a:solidFill>
            </a:endParaRPr>
          </a:p>
          <a:p>
            <a:pPr marL="285750" indent="-285750">
              <a:buClr>
                <a:schemeClr val="tx2"/>
              </a:buClr>
              <a:buFont typeface="Wingdings" panose="05000000000000000000" pitchFamily="2" charset="2"/>
              <a:buChar char="n"/>
            </a:pPr>
            <a:r>
              <a:rPr lang="en-US" altLang="ja-JP" dirty="0" smtClean="0"/>
              <a:t>α</a:t>
            </a:r>
            <a:r>
              <a:rPr lang="ja-JP" altLang="en-US" dirty="0" smtClean="0"/>
              <a:t>債権の</a:t>
            </a:r>
            <a:r>
              <a:rPr lang="ja-JP" altLang="en-US" dirty="0"/>
              <a:t>範囲内で</a:t>
            </a:r>
            <a:endParaRPr lang="en-US" altLang="ja-JP" dirty="0" smtClean="0"/>
          </a:p>
          <a:p>
            <a:pPr marL="285750" indent="-285750">
              <a:buClr>
                <a:schemeClr val="tx2"/>
              </a:buClr>
              <a:buFont typeface="Wingdings" panose="05000000000000000000" pitchFamily="2" charset="2"/>
              <a:buChar char="n"/>
            </a:pPr>
            <a:r>
              <a:rPr kumimoji="1" lang="en-US" altLang="ja-JP" dirty="0" smtClean="0"/>
              <a:t>β</a:t>
            </a:r>
            <a:r>
              <a:rPr kumimoji="1" lang="ja-JP" altLang="en-US" dirty="0" smtClean="0"/>
              <a:t>債権を行使</a:t>
            </a:r>
            <a:endParaRPr kumimoji="1" lang="en-US" altLang="ja-JP" dirty="0" smtClean="0"/>
          </a:p>
        </p:txBody>
      </p:sp>
      <p:sp>
        <p:nvSpPr>
          <p:cNvPr id="19" name="テキスト ボックス 18"/>
          <p:cNvSpPr txBox="1"/>
          <p:nvPr/>
        </p:nvSpPr>
        <p:spPr>
          <a:xfrm>
            <a:off x="5591642" y="4460919"/>
            <a:ext cx="3156822" cy="1477328"/>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ja-JP" altLang="en-US" dirty="0"/>
              <a:t>債務不履行がある場合</a:t>
            </a:r>
          </a:p>
          <a:p>
            <a:pPr marL="285750" indent="-285750">
              <a:buClr>
                <a:schemeClr val="tx2"/>
              </a:buClr>
              <a:buFont typeface="Wingdings" panose="05000000000000000000" pitchFamily="2" charset="2"/>
              <a:buChar char="n"/>
            </a:pPr>
            <a:r>
              <a:rPr kumimoji="1" lang="ja-JP" altLang="en-US" dirty="0" smtClean="0"/>
              <a:t>自己の名で</a:t>
            </a:r>
            <a:endParaRPr kumimoji="1" lang="en-US" altLang="ja-JP" dirty="0" smtClean="0"/>
          </a:p>
          <a:p>
            <a:pPr marL="285750" indent="-285750">
              <a:buClr>
                <a:schemeClr val="tx2"/>
              </a:buClr>
              <a:buFont typeface="Wingdings" panose="05000000000000000000" pitchFamily="2" charset="2"/>
              <a:buChar char="n"/>
            </a:pPr>
            <a:r>
              <a:rPr kumimoji="1" lang="ja-JP" altLang="en-US" b="1" dirty="0" smtClean="0">
                <a:solidFill>
                  <a:schemeClr val="tx2"/>
                </a:solidFill>
              </a:rPr>
              <a:t>自己のために</a:t>
            </a:r>
            <a:endParaRPr kumimoji="1" lang="en-US" altLang="ja-JP" b="1" dirty="0" smtClean="0">
              <a:solidFill>
                <a:schemeClr val="tx2"/>
              </a:solidFill>
            </a:endParaRPr>
          </a:p>
          <a:p>
            <a:pPr marL="285750" indent="-285750">
              <a:buClr>
                <a:schemeClr val="tx2"/>
              </a:buClr>
              <a:buFont typeface="Wingdings" panose="05000000000000000000" pitchFamily="2" charset="2"/>
              <a:buChar char="n"/>
            </a:pPr>
            <a:r>
              <a:rPr lang="en-US" altLang="ja-JP" dirty="0" smtClean="0"/>
              <a:t>α </a:t>
            </a:r>
            <a:r>
              <a:rPr lang="ja-JP" altLang="en-US" dirty="0" smtClean="0"/>
              <a:t>債権の範囲内で</a:t>
            </a:r>
            <a:endParaRPr kumimoji="1" lang="en-US" altLang="ja-JP" dirty="0" smtClean="0"/>
          </a:p>
          <a:p>
            <a:pPr marL="285750" indent="-285750">
              <a:buClr>
                <a:schemeClr val="tx2"/>
              </a:buClr>
              <a:buFont typeface="Wingdings" panose="05000000000000000000" pitchFamily="2" charset="2"/>
              <a:buChar char="n"/>
            </a:pPr>
            <a:r>
              <a:rPr kumimoji="1" lang="en-US" altLang="ja-JP" dirty="0" smtClean="0"/>
              <a:t>β</a:t>
            </a:r>
            <a:r>
              <a:rPr kumimoji="1" lang="ja-JP" altLang="en-US" dirty="0" smtClean="0"/>
              <a:t>債権を行使（取立・転付）</a:t>
            </a:r>
            <a:endParaRPr kumimoji="1" lang="en-US" altLang="ja-JP" dirty="0" smtClean="0"/>
          </a:p>
        </p:txBody>
      </p:sp>
    </p:spTree>
    <p:extLst>
      <p:ext uri="{BB962C8B-B14F-4D97-AF65-F5344CB8AC3E}">
        <p14:creationId xmlns:p14="http://schemas.microsoft.com/office/powerpoint/2010/main" val="3474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Effect transition="in" filter="wipe(left)">
                                      <p:cBhvr>
                                        <p:cTn id="40" dur="500"/>
                                        <p:tgtEl>
                                          <p:spTgt spid="18">
                                            <p:txEl>
                                              <p:pRg st="0" end="0"/>
                                            </p:txEl>
                                          </p:spTgt>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8">
                                            <p:txEl>
                                              <p:pRg st="1" end="1"/>
                                            </p:txEl>
                                          </p:spTgt>
                                        </p:tgtEl>
                                        <p:attrNameLst>
                                          <p:attrName>style.visibility</p:attrName>
                                        </p:attrNameLst>
                                      </p:cBhvr>
                                      <p:to>
                                        <p:strVal val="visible"/>
                                      </p:to>
                                    </p:set>
                                    <p:animEffect transition="in" filter="wipe(left)">
                                      <p:cBhvr>
                                        <p:cTn id="44" dur="500"/>
                                        <p:tgtEl>
                                          <p:spTgt spid="18">
                                            <p:txEl>
                                              <p:pRg st="1" end="1"/>
                                            </p:txEl>
                                          </p:spTgt>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18">
                                            <p:txEl>
                                              <p:pRg st="2" end="2"/>
                                            </p:txEl>
                                          </p:spTgt>
                                        </p:tgtEl>
                                        <p:attrNameLst>
                                          <p:attrName>style.visibility</p:attrName>
                                        </p:attrNameLst>
                                      </p:cBhvr>
                                      <p:to>
                                        <p:strVal val="visible"/>
                                      </p:to>
                                    </p:set>
                                    <p:animEffect transition="in" filter="wipe(left)">
                                      <p:cBhvr>
                                        <p:cTn id="48" dur="500"/>
                                        <p:tgtEl>
                                          <p:spTgt spid="18">
                                            <p:txEl>
                                              <p:pRg st="2" end="2"/>
                                            </p:txEl>
                                          </p:spTgt>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8">
                                            <p:txEl>
                                              <p:pRg st="3" end="3"/>
                                            </p:txEl>
                                          </p:spTgt>
                                        </p:tgtEl>
                                        <p:attrNameLst>
                                          <p:attrName>style.visibility</p:attrName>
                                        </p:attrNameLst>
                                      </p:cBhvr>
                                      <p:to>
                                        <p:strVal val="visible"/>
                                      </p:to>
                                    </p:set>
                                    <p:animEffect transition="in" filter="wipe(left)">
                                      <p:cBhvr>
                                        <p:cTn id="52" dur="500"/>
                                        <p:tgtEl>
                                          <p:spTgt spid="18">
                                            <p:txEl>
                                              <p:pRg st="3" end="3"/>
                                            </p:txEl>
                                          </p:spTgt>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18">
                                            <p:txEl>
                                              <p:pRg st="4" end="4"/>
                                            </p:txEl>
                                          </p:spTgt>
                                        </p:tgtEl>
                                        <p:attrNameLst>
                                          <p:attrName>style.visibility</p:attrName>
                                        </p:attrNameLst>
                                      </p:cBhvr>
                                      <p:to>
                                        <p:strVal val="visible"/>
                                      </p:to>
                                    </p:set>
                                    <p:animEffect transition="in" filter="wipe(left)">
                                      <p:cBhvr>
                                        <p:cTn id="56" dur="500"/>
                                        <p:tgtEl>
                                          <p:spTgt spid="18">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wipe(left)">
                                      <p:cBhvr>
                                        <p:cTn id="65" dur="500"/>
                                        <p:tgtEl>
                                          <p:spTgt spid="19">
                                            <p:txEl>
                                              <p:pRg st="0" end="0"/>
                                            </p:txEl>
                                          </p:spTgt>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xEl>
                                              <p:pRg st="1" end="1"/>
                                            </p:txEl>
                                          </p:spTgt>
                                        </p:tgtEl>
                                        <p:attrNameLst>
                                          <p:attrName>style.visibility</p:attrName>
                                        </p:attrNameLst>
                                      </p:cBhvr>
                                      <p:to>
                                        <p:strVal val="visible"/>
                                      </p:to>
                                    </p:set>
                                    <p:animEffect transition="in" filter="wipe(left)">
                                      <p:cBhvr>
                                        <p:cTn id="69" dur="500"/>
                                        <p:tgtEl>
                                          <p:spTgt spid="19">
                                            <p:txEl>
                                              <p:pRg st="1" end="1"/>
                                            </p:txEl>
                                          </p:spTgt>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wipe(left)">
                                      <p:cBhvr>
                                        <p:cTn id="73" dur="500"/>
                                        <p:tgtEl>
                                          <p:spTgt spid="19">
                                            <p:txEl>
                                              <p:pRg st="2" end="2"/>
                                            </p:txEl>
                                          </p:spTgt>
                                        </p:tgtEl>
                                      </p:cBhvr>
                                    </p:animEffect>
                                  </p:childTnLst>
                                </p:cTn>
                              </p:par>
                            </p:childTnLst>
                          </p:cTn>
                        </p:par>
                        <p:par>
                          <p:cTn id="74" fill="hold">
                            <p:stCondLst>
                              <p:cond delay="2000"/>
                            </p:stCondLst>
                            <p:childTnLst>
                              <p:par>
                                <p:cTn id="75" presetID="22" presetClass="entr" presetSubtype="8" fill="hold" grpId="0" nodeType="afterEffect">
                                  <p:stCondLst>
                                    <p:cond delay="0"/>
                                  </p:stCondLst>
                                  <p:childTnLst>
                                    <p:set>
                                      <p:cBhvr>
                                        <p:cTn id="76" dur="1" fill="hold">
                                          <p:stCondLst>
                                            <p:cond delay="0"/>
                                          </p:stCondLst>
                                        </p:cTn>
                                        <p:tgtEl>
                                          <p:spTgt spid="19">
                                            <p:txEl>
                                              <p:pRg st="3" end="3"/>
                                            </p:txEl>
                                          </p:spTgt>
                                        </p:tgtEl>
                                        <p:attrNameLst>
                                          <p:attrName>style.visibility</p:attrName>
                                        </p:attrNameLst>
                                      </p:cBhvr>
                                      <p:to>
                                        <p:strVal val="visible"/>
                                      </p:to>
                                    </p:set>
                                    <p:animEffect transition="in" filter="wipe(left)">
                                      <p:cBhvr>
                                        <p:cTn id="77" dur="500"/>
                                        <p:tgtEl>
                                          <p:spTgt spid="19">
                                            <p:txEl>
                                              <p:pRg st="3" end="3"/>
                                            </p:txEl>
                                          </p:spTgt>
                                        </p:tgtEl>
                                      </p:cBhvr>
                                    </p:animEffect>
                                  </p:childTnLst>
                                </p:cTn>
                              </p:par>
                            </p:childTnLst>
                          </p:cTn>
                        </p:par>
                        <p:par>
                          <p:cTn id="78" fill="hold">
                            <p:stCondLst>
                              <p:cond delay="2500"/>
                            </p:stCondLst>
                            <p:childTnLst>
                              <p:par>
                                <p:cTn id="79" presetID="22" presetClass="entr" presetSubtype="8" fill="hold" grpId="0" nodeType="afterEffect">
                                  <p:stCondLst>
                                    <p:cond delay="0"/>
                                  </p:stCondLst>
                                  <p:childTnLst>
                                    <p:set>
                                      <p:cBhvr>
                                        <p:cTn id="80" dur="1" fill="hold">
                                          <p:stCondLst>
                                            <p:cond delay="0"/>
                                          </p:stCondLst>
                                        </p:cTn>
                                        <p:tgtEl>
                                          <p:spTgt spid="19">
                                            <p:txEl>
                                              <p:pRg st="4" end="4"/>
                                            </p:txEl>
                                          </p:spTgt>
                                        </p:tgtEl>
                                        <p:attrNameLst>
                                          <p:attrName>style.visibility</p:attrName>
                                        </p:attrNameLst>
                                      </p:cBhvr>
                                      <p:to>
                                        <p:strVal val="visible"/>
                                      </p:to>
                                    </p:set>
                                    <p:animEffect transition="in" filter="wipe(left)">
                                      <p:cBhvr>
                                        <p:cTn id="81"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9" grpId="0" animBg="1"/>
      <p:bldP spid="10" grpId="0" animBg="1"/>
      <p:bldP spid="11" grpId="0" animBg="1"/>
      <p:bldP spid="12" grpId="0" animBg="1"/>
      <p:bldP spid="18" grpId="0" build="p"/>
      <p:bldP spid="19"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kumimoji="1" lang="ja-JP" altLang="en-US" dirty="0" smtClean="0"/>
              <a:t>直接訴権</a:t>
            </a:r>
            <a:r>
              <a:rPr kumimoji="1" lang="en-US" altLang="ja-JP" dirty="0" smtClean="0"/>
              <a:t>(1/2)</a:t>
            </a:r>
            <a:r>
              <a:rPr lang="ja-JP" altLang="en-US" sz="2800" dirty="0"/>
              <a:t> →</a:t>
            </a:r>
            <a:r>
              <a:rPr lang="ja-JP" altLang="en-US" sz="2800" dirty="0">
                <a:hlinkClick r:id="rId2" action="ppaction://hlinksldjump"/>
              </a:rPr>
              <a:t>債権</a:t>
            </a:r>
            <a:r>
              <a:rPr lang="ja-JP" altLang="en-US" sz="2800" dirty="0" smtClean="0">
                <a:hlinkClick r:id="rId2" action="ppaction://hlinksldjump"/>
              </a:rPr>
              <a:t>総論</a:t>
            </a:r>
            <a:r>
              <a:rPr lang="ja-JP" altLang="en-US" sz="2800" dirty="0" smtClean="0"/>
              <a:t> </a:t>
            </a:r>
            <a:r>
              <a:rPr lang="ja-JP" altLang="en-US" sz="2800" dirty="0"/>
              <a:t>→</a:t>
            </a:r>
            <a:r>
              <a:rPr lang="en-US" altLang="ja-JP" sz="2800" dirty="0">
                <a:hlinkClick r:id="rId3" action="ppaction://hlinksldjump"/>
              </a:rPr>
              <a:t>Q7</a:t>
            </a:r>
            <a:endParaRPr kumimoji="1" lang="ja-JP" altLang="en-US" sz="2800" dirty="0"/>
          </a:p>
        </p:txBody>
      </p:sp>
      <p:sp>
        <p:nvSpPr>
          <p:cNvPr id="3" name="日付プレースホルダー 2"/>
          <p:cNvSpPr>
            <a:spLocks noGrp="1"/>
          </p:cNvSpPr>
          <p:nvPr>
            <p:ph type="dt" sz="half" idx="10"/>
          </p:nvPr>
        </p:nvSpPr>
        <p:spPr/>
        <p:txBody>
          <a:bodyPr/>
          <a:lstStyle/>
          <a:p>
            <a:fld id="{D0F96D91-312B-4BBA-BAD3-7B1CE47150A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173</a:t>
            </a:fld>
            <a:endParaRPr kumimoji="1" lang="ja-JP" altLang="en-US"/>
          </a:p>
        </p:txBody>
      </p:sp>
      <p:sp>
        <p:nvSpPr>
          <p:cNvPr id="6" name="右矢印 5"/>
          <p:cNvSpPr/>
          <p:nvPr/>
        </p:nvSpPr>
        <p:spPr>
          <a:xfrm rot="19941252" flipH="1">
            <a:off x="4583325" y="3708275"/>
            <a:ext cx="2537084" cy="586405"/>
          </a:xfrm>
          <a:prstGeom prst="rightArrow">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差押え</a:t>
            </a:r>
            <a:endParaRPr kumimoji="1" lang="ja-JP" altLang="en-US" dirty="0"/>
          </a:p>
        </p:txBody>
      </p:sp>
      <p:sp>
        <p:nvSpPr>
          <p:cNvPr id="7" name="右矢印 6"/>
          <p:cNvSpPr/>
          <p:nvPr/>
        </p:nvSpPr>
        <p:spPr>
          <a:xfrm flipH="1">
            <a:off x="5220072" y="5414390"/>
            <a:ext cx="1744350"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債権</a:t>
            </a:r>
            <a:endParaRPr kumimoji="1" lang="ja-JP" altLang="en-US" dirty="0"/>
          </a:p>
        </p:txBody>
      </p:sp>
      <p:sp>
        <p:nvSpPr>
          <p:cNvPr id="8" name="右矢印 7"/>
          <p:cNvSpPr/>
          <p:nvPr/>
        </p:nvSpPr>
        <p:spPr>
          <a:xfrm flipH="1">
            <a:off x="5207383" y="2925230"/>
            <a:ext cx="1744350"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債権</a:t>
            </a:r>
            <a:endParaRPr kumimoji="1" lang="ja-JP" altLang="en-US" dirty="0"/>
          </a:p>
        </p:txBody>
      </p:sp>
      <p:sp>
        <p:nvSpPr>
          <p:cNvPr id="9" name="下矢印 8"/>
          <p:cNvSpPr/>
          <p:nvPr/>
        </p:nvSpPr>
        <p:spPr>
          <a:xfrm>
            <a:off x="3940087" y="3516009"/>
            <a:ext cx="586405" cy="1939556"/>
          </a:xfrm>
          <a:prstGeom prst="downArrow">
            <a:avLst/>
          </a:prstGeom>
          <a:ln w="28575">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　</a:t>
            </a:r>
            <a:r>
              <a:rPr lang="ja-JP" altLang="en-US" dirty="0" smtClean="0"/>
              <a:t>　　　先取特権</a:t>
            </a:r>
            <a:endParaRPr kumimoji="1" lang="ja-JP" altLang="en-US" dirty="0"/>
          </a:p>
        </p:txBody>
      </p:sp>
      <p:sp>
        <p:nvSpPr>
          <p:cNvPr id="10" name="下矢印 9"/>
          <p:cNvSpPr/>
          <p:nvPr/>
        </p:nvSpPr>
        <p:spPr>
          <a:xfrm>
            <a:off x="4283968" y="3470872"/>
            <a:ext cx="586405" cy="1984693"/>
          </a:xfrm>
          <a:prstGeom prst="downArrow">
            <a:avLst/>
          </a:prstGeom>
          <a:ln w="38100">
            <a:solidFill>
              <a:schemeClr val="accent3"/>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　</a:t>
            </a:r>
            <a:r>
              <a:rPr lang="ja-JP" altLang="en-US" dirty="0" smtClean="0"/>
              <a:t>　　　</a:t>
            </a:r>
            <a:r>
              <a:rPr kumimoji="1" lang="ja-JP" altLang="en-US" dirty="0" smtClean="0"/>
              <a:t>転借料債権</a:t>
            </a:r>
            <a:endParaRPr kumimoji="1" lang="ja-JP" altLang="en-US" dirty="0"/>
          </a:p>
        </p:txBody>
      </p:sp>
      <p:sp>
        <p:nvSpPr>
          <p:cNvPr id="11" name="下矢印 10"/>
          <p:cNvSpPr/>
          <p:nvPr/>
        </p:nvSpPr>
        <p:spPr>
          <a:xfrm>
            <a:off x="4067944" y="2935285"/>
            <a:ext cx="586405" cy="257952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　　　先取特権</a:t>
            </a:r>
            <a:endParaRPr kumimoji="1" lang="ja-JP" altLang="en-US" dirty="0"/>
          </a:p>
        </p:txBody>
      </p:sp>
      <p:sp>
        <p:nvSpPr>
          <p:cNvPr id="12" name="右矢印 11"/>
          <p:cNvSpPr/>
          <p:nvPr/>
        </p:nvSpPr>
        <p:spPr>
          <a:xfrm>
            <a:off x="2251586" y="3068960"/>
            <a:ext cx="1728192" cy="58640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先取特権</a:t>
            </a:r>
            <a:endParaRPr kumimoji="1" lang="ja-JP" altLang="en-US" dirty="0"/>
          </a:p>
        </p:txBody>
      </p:sp>
      <p:sp>
        <p:nvSpPr>
          <p:cNvPr id="13" name="円弧 12"/>
          <p:cNvSpPr/>
          <p:nvPr/>
        </p:nvSpPr>
        <p:spPr>
          <a:xfrm>
            <a:off x="2764363" y="3748975"/>
            <a:ext cx="1319413" cy="986510"/>
          </a:xfrm>
          <a:prstGeom prst="arc">
            <a:avLst>
              <a:gd name="adj1" fmla="val 11453060"/>
              <a:gd name="adj2" fmla="val 20750657"/>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移転</a:t>
            </a:r>
            <a:endParaRPr kumimoji="1" lang="ja-JP" altLang="en-US" dirty="0"/>
          </a:p>
        </p:txBody>
      </p:sp>
      <p:sp>
        <p:nvSpPr>
          <p:cNvPr id="14" name="コンテンツ プレースホルダー 2"/>
          <p:cNvSpPr txBox="1">
            <a:spLocks/>
          </p:cNvSpPr>
          <p:nvPr/>
        </p:nvSpPr>
        <p:spPr>
          <a:xfrm>
            <a:off x="477303" y="1124744"/>
            <a:ext cx="8229600" cy="1584176"/>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b="1" dirty="0" smtClean="0"/>
              <a:t>民法</a:t>
            </a:r>
            <a:r>
              <a:rPr lang="en-US" altLang="ja-JP" sz="1600" b="1" dirty="0" smtClean="0"/>
              <a:t>613</a:t>
            </a:r>
            <a:r>
              <a:rPr lang="ja-JP" altLang="en-US" sz="1600" b="1" dirty="0" smtClean="0"/>
              <a:t>条に基づく賃貸人の転借人に対する直接の権利（直接訴権）の効力</a:t>
            </a:r>
            <a:endParaRPr lang="en-US" altLang="ja-JP" sz="1600" b="1" dirty="0" smtClean="0"/>
          </a:p>
          <a:p>
            <a:pPr marL="533400" lvl="1" indent="-258763"/>
            <a:r>
              <a:rPr lang="ja-JP" altLang="en-US" sz="1400" dirty="0" smtClean="0"/>
              <a:t>民法</a:t>
            </a:r>
            <a:r>
              <a:rPr lang="en-US" altLang="ja-JP" sz="1400" dirty="0" smtClean="0"/>
              <a:t>613</a:t>
            </a:r>
            <a:r>
              <a:rPr lang="ja-JP" altLang="en-US" sz="1400" dirty="0" smtClean="0"/>
              <a:t>条の直接訴権は，賃貸人（</a:t>
            </a:r>
            <a:r>
              <a:rPr lang="en-US" altLang="ja-JP" sz="1400" dirty="0" smtClean="0"/>
              <a:t>A</a:t>
            </a:r>
            <a:r>
              <a:rPr lang="ja-JP" altLang="en-US" sz="1400" dirty="0" smtClean="0"/>
              <a:t>）が受益の意思表示をした時点で効力を生じ（民法</a:t>
            </a:r>
            <a:r>
              <a:rPr lang="en-US" altLang="ja-JP" sz="1400" dirty="0" smtClean="0"/>
              <a:t>537</a:t>
            </a:r>
            <a:r>
              <a:rPr lang="ja-JP" altLang="en-US" sz="1400" dirty="0" smtClean="0"/>
              <a:t>条参照），賃貸人（</a:t>
            </a:r>
            <a:r>
              <a:rPr lang="en-US" altLang="ja-JP" sz="1400" dirty="0" smtClean="0"/>
              <a:t>B</a:t>
            </a:r>
            <a:r>
              <a:rPr lang="ja-JP" altLang="en-US" sz="1400" dirty="0" smtClean="0"/>
              <a:t>）の転借人（</a:t>
            </a:r>
            <a:r>
              <a:rPr lang="en-US" altLang="ja-JP" sz="1400" dirty="0" smtClean="0"/>
              <a:t>C</a:t>
            </a:r>
            <a:r>
              <a:rPr lang="ja-JP" altLang="en-US" sz="1400" dirty="0" smtClean="0"/>
              <a:t>）に対する債権が先取特権とともに，賃貸人に移転する（民法</a:t>
            </a:r>
            <a:r>
              <a:rPr lang="en-US" altLang="ja-JP" sz="1400" dirty="0" smtClean="0"/>
              <a:t>314</a:t>
            </a:r>
            <a:r>
              <a:rPr lang="ja-JP" altLang="en-US" sz="1400" dirty="0" smtClean="0"/>
              <a:t>条）。</a:t>
            </a:r>
            <a:endParaRPr lang="en-US" altLang="ja-JP" sz="1400" dirty="0" smtClean="0"/>
          </a:p>
          <a:p>
            <a:pPr marL="533400" lvl="1" indent="-258763"/>
            <a:r>
              <a:rPr lang="ja-JP" altLang="en-US" sz="1400" dirty="0" smtClean="0"/>
              <a:t>この効力は，賃借人に対する権利を保持したまま（民法</a:t>
            </a:r>
            <a:r>
              <a:rPr lang="en-US" altLang="ja-JP" sz="1400" dirty="0" smtClean="0"/>
              <a:t>613</a:t>
            </a:r>
            <a:r>
              <a:rPr lang="ja-JP" altLang="en-US" sz="1400" dirty="0" smtClean="0"/>
              <a:t>条</a:t>
            </a:r>
            <a:r>
              <a:rPr lang="en-US" altLang="ja-JP" sz="1400" dirty="0" smtClean="0"/>
              <a:t>2</a:t>
            </a:r>
            <a:r>
              <a:rPr lang="ja-JP" altLang="en-US" sz="1400" dirty="0" smtClean="0"/>
              <a:t>項），しかも，転付命令と同様，移転的効力を生じるので，賃借人の他の債権者（</a:t>
            </a:r>
            <a:r>
              <a:rPr lang="en-US" altLang="ja-JP" sz="1400" dirty="0" smtClean="0"/>
              <a:t>D</a:t>
            </a:r>
            <a:r>
              <a:rPr lang="ja-JP" altLang="en-US" sz="1400" dirty="0" smtClean="0"/>
              <a:t>）の差押えに優先する。</a:t>
            </a:r>
            <a:endParaRPr lang="en-US" altLang="ja-JP" sz="1400" dirty="0" smtClean="0"/>
          </a:p>
          <a:p>
            <a:pPr marL="533400" lvl="1" indent="-258763"/>
            <a:r>
              <a:rPr lang="ja-JP" altLang="en-US" sz="1400" dirty="0" smtClean="0"/>
              <a:t>さらに，直接訴権は，民法</a:t>
            </a:r>
            <a:r>
              <a:rPr lang="en-US" altLang="ja-JP" sz="1400" dirty="0" smtClean="0"/>
              <a:t>314</a:t>
            </a:r>
            <a:r>
              <a:rPr lang="ja-JP" altLang="en-US" sz="1400" dirty="0" smtClean="0"/>
              <a:t>条の先取特権によって，転借人の債権者（</a:t>
            </a:r>
            <a:r>
              <a:rPr lang="en-US" altLang="ja-JP" sz="1400" dirty="0" smtClean="0"/>
              <a:t>E</a:t>
            </a:r>
            <a:r>
              <a:rPr lang="ja-JP" altLang="en-US" sz="1400" dirty="0" smtClean="0"/>
              <a:t>）にも優先する。</a:t>
            </a:r>
            <a:endParaRPr lang="ja-JP" altLang="en-US" sz="1400" dirty="0"/>
          </a:p>
        </p:txBody>
      </p:sp>
      <p:sp>
        <p:nvSpPr>
          <p:cNvPr id="15" name="右矢印 14"/>
          <p:cNvSpPr/>
          <p:nvPr/>
        </p:nvSpPr>
        <p:spPr>
          <a:xfrm>
            <a:off x="2251586" y="2780928"/>
            <a:ext cx="1744350"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賃料債権</a:t>
            </a:r>
            <a:endParaRPr kumimoji="1" lang="ja-JP" altLang="en-US" dirty="0"/>
          </a:p>
        </p:txBody>
      </p:sp>
      <p:sp>
        <p:nvSpPr>
          <p:cNvPr id="16" name="下矢印 15"/>
          <p:cNvSpPr/>
          <p:nvPr/>
        </p:nvSpPr>
        <p:spPr>
          <a:xfrm>
            <a:off x="4345635" y="2908695"/>
            <a:ext cx="586405" cy="257952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　　　転借料債権</a:t>
            </a:r>
            <a:endParaRPr kumimoji="1" lang="ja-JP" altLang="en-US" dirty="0"/>
          </a:p>
        </p:txBody>
      </p:sp>
      <p:sp>
        <p:nvSpPr>
          <p:cNvPr id="17" name="円/楕円 16"/>
          <p:cNvSpPr/>
          <p:nvPr/>
        </p:nvSpPr>
        <p:spPr>
          <a:xfrm>
            <a:off x="899592"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dirty="0" smtClean="0"/>
              <a:t>賃貸人</a:t>
            </a:r>
            <a:r>
              <a:rPr kumimoji="1" lang="en-US" altLang="ja-JP" dirty="0" smtClean="0"/>
              <a:t>A</a:t>
            </a:r>
            <a:endParaRPr kumimoji="1" lang="ja-JP" altLang="en-US" dirty="0"/>
          </a:p>
        </p:txBody>
      </p:sp>
      <p:sp>
        <p:nvSpPr>
          <p:cNvPr id="18" name="円/楕円 17"/>
          <p:cNvSpPr/>
          <p:nvPr/>
        </p:nvSpPr>
        <p:spPr>
          <a:xfrm>
            <a:off x="3635896" y="2791269"/>
            <a:ext cx="1584176" cy="79208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dirty="0" smtClean="0"/>
              <a:t>賃借人</a:t>
            </a:r>
            <a:r>
              <a:rPr kumimoji="1" lang="en-US" altLang="ja-JP" dirty="0" smtClean="0"/>
              <a:t>B</a:t>
            </a:r>
            <a:br>
              <a:rPr kumimoji="1" lang="en-US" altLang="ja-JP" dirty="0" smtClean="0"/>
            </a:br>
            <a:r>
              <a:rPr kumimoji="1" lang="ja-JP" altLang="en-US" dirty="0" smtClean="0"/>
              <a:t>（転貸人）</a:t>
            </a:r>
            <a:endParaRPr kumimoji="1" lang="ja-JP" altLang="en-US" dirty="0"/>
          </a:p>
        </p:txBody>
      </p:sp>
      <p:sp>
        <p:nvSpPr>
          <p:cNvPr id="19" name="円/楕円 18"/>
          <p:cNvSpPr/>
          <p:nvPr/>
        </p:nvSpPr>
        <p:spPr>
          <a:xfrm>
            <a:off x="3635896" y="5311549"/>
            <a:ext cx="1584176" cy="79208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dirty="0" smtClean="0"/>
              <a:t>転借人</a:t>
            </a:r>
            <a:r>
              <a:rPr kumimoji="1" lang="en-US" altLang="ja-JP" dirty="0" smtClean="0"/>
              <a:t>C</a:t>
            </a:r>
            <a:endParaRPr kumimoji="1" lang="ja-JP" altLang="en-US" dirty="0"/>
          </a:p>
        </p:txBody>
      </p:sp>
      <p:sp>
        <p:nvSpPr>
          <p:cNvPr id="20" name="円/楕円 19"/>
          <p:cNvSpPr/>
          <p:nvPr/>
        </p:nvSpPr>
        <p:spPr>
          <a:xfrm>
            <a:off x="6660232"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dirty="0" smtClean="0"/>
              <a:t>債権者</a:t>
            </a:r>
            <a:r>
              <a:rPr kumimoji="1" lang="en-US" altLang="ja-JP" dirty="0" smtClean="0"/>
              <a:t>D</a:t>
            </a:r>
            <a:endParaRPr kumimoji="1" lang="ja-JP" altLang="en-US" dirty="0"/>
          </a:p>
        </p:txBody>
      </p:sp>
      <p:sp>
        <p:nvSpPr>
          <p:cNvPr id="21" name="円/楕円 20"/>
          <p:cNvSpPr/>
          <p:nvPr/>
        </p:nvSpPr>
        <p:spPr>
          <a:xfrm>
            <a:off x="6660232" y="531154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dirty="0" smtClean="0"/>
              <a:t>債権者</a:t>
            </a:r>
            <a:r>
              <a:rPr lang="en-US" altLang="ja-JP" dirty="0" smtClean="0"/>
              <a:t>E</a:t>
            </a:r>
            <a:endParaRPr kumimoji="1" lang="ja-JP" altLang="en-US" dirty="0"/>
          </a:p>
        </p:txBody>
      </p:sp>
    </p:spTree>
    <p:extLst>
      <p:ext uri="{BB962C8B-B14F-4D97-AF65-F5344CB8AC3E}">
        <p14:creationId xmlns:p14="http://schemas.microsoft.com/office/powerpoint/2010/main" val="115372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par>
                                <p:cTn id="8" presetID="22" presetClass="entr" presetSubtype="8" fill="hold" grpId="0" nodeType="withEffect">
                                  <p:stCondLst>
                                    <p:cond delay="125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750"/>
                                        <p:tgtEl>
                                          <p:spTgt spid="15"/>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par>
                                <p:cTn id="14" presetID="22" presetClass="entr" presetSubtype="8" fill="hold" grpId="0" nodeType="withEffect">
                                  <p:stCondLst>
                                    <p:cond delay="225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750"/>
                                        <p:tgtEl>
                                          <p:spTgt spid="18"/>
                                        </p:tgtEl>
                                      </p:cBhvr>
                                    </p:animEffect>
                                  </p:childTnLst>
                                </p:cTn>
                              </p:par>
                              <p:par>
                                <p:cTn id="17" presetID="22" presetClass="entr" presetSubtype="1" fill="hold" grpId="0" nodeType="withEffect">
                                  <p:stCondLst>
                                    <p:cond delay="325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750"/>
                                        <p:tgtEl>
                                          <p:spTgt spid="16"/>
                                        </p:tgtEl>
                                      </p:cBhvr>
                                    </p:animEffect>
                                  </p:childTnLst>
                                </p:cTn>
                              </p:par>
                              <p:par>
                                <p:cTn id="20" presetID="22" presetClass="entr" presetSubtype="1" fill="hold" grpId="0" nodeType="withEffect">
                                  <p:stCondLst>
                                    <p:cond delay="325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750"/>
                                        <p:tgtEl>
                                          <p:spTgt spid="11"/>
                                        </p:tgtEl>
                                      </p:cBhvr>
                                    </p:animEffect>
                                  </p:childTnLst>
                                </p:cTn>
                              </p:par>
                              <p:par>
                                <p:cTn id="23" presetID="22" presetClass="entr" presetSubtype="8" fill="hold" grpId="0" nodeType="withEffect">
                                  <p:stCondLst>
                                    <p:cond delay="425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75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4">
                                            <p:txEl>
                                              <p:pRg st="1" end="1"/>
                                            </p:txEl>
                                          </p:spTgt>
                                        </p:tgtEl>
                                        <p:attrNameLst>
                                          <p:attrName>style.visibility</p:attrName>
                                        </p:attrNameLst>
                                      </p:cBhvr>
                                      <p:to>
                                        <p:strVal val="visible"/>
                                      </p:to>
                                    </p:set>
                                    <p:animEffect transition="in" filter="wipe(up)">
                                      <p:cBhvr>
                                        <p:cTn id="30" dur="4000"/>
                                        <p:tgtEl>
                                          <p:spTgt spid="14">
                                            <p:txEl>
                                              <p:pRg st="1" end="1"/>
                                            </p:txEl>
                                          </p:spTgt>
                                        </p:tgtEl>
                                      </p:cBhvr>
                                    </p:animEffect>
                                  </p:childTnLst>
                                </p:cTn>
                              </p:par>
                              <p:par>
                                <p:cTn id="31" presetID="42" presetClass="path" presetSubtype="0" accel="50000" decel="50000" fill="hold" grpId="1" nodeType="withEffect">
                                  <p:stCondLst>
                                    <p:cond delay="0"/>
                                  </p:stCondLst>
                                  <p:childTnLst>
                                    <p:animMotion origin="layout" path="M -1.66667E-6 3.3526E-6 L -0.18055 0.04693 " pathEditMode="relative" rAng="0" ptsTypes="AA">
                                      <p:cBhvr>
                                        <p:cTn id="32" dur="2000" fill="hold"/>
                                        <p:tgtEl>
                                          <p:spTgt spid="16"/>
                                        </p:tgtEl>
                                        <p:attrNameLst>
                                          <p:attrName>ppt_x</p:attrName>
                                          <p:attrName>ppt_y</p:attrName>
                                        </p:attrNameLst>
                                      </p:cBhvr>
                                      <p:rCtr x="-9028" y="2335"/>
                                    </p:animMotion>
                                  </p:childTnLst>
                                </p:cTn>
                              </p:par>
                              <p:par>
                                <p:cTn id="33" presetID="8" presetClass="emph" presetSubtype="0" fill="hold" grpId="2" nodeType="withEffect">
                                  <p:stCondLst>
                                    <p:cond delay="0"/>
                                  </p:stCondLst>
                                  <p:childTnLst>
                                    <p:animRot by="-2400000">
                                      <p:cBhvr>
                                        <p:cTn id="34" dur="2000" fill="hold"/>
                                        <p:tgtEl>
                                          <p:spTgt spid="16"/>
                                        </p:tgtEl>
                                        <p:attrNameLst>
                                          <p:attrName>r</p:attrName>
                                        </p:attrNameLst>
                                      </p:cBhvr>
                                    </p:animRot>
                                  </p:childTnLst>
                                </p:cTn>
                              </p:par>
                              <p:par>
                                <p:cTn id="35" presetID="42" presetClass="path" presetSubtype="0" accel="50000" decel="50000" fill="hold" grpId="1" nodeType="withEffect">
                                  <p:stCondLst>
                                    <p:cond delay="2000"/>
                                  </p:stCondLst>
                                  <p:childTnLst>
                                    <p:animMotion origin="layout" path="M 2.77778E-7 2.71676E-6 L -0.1816 0.06381 " pathEditMode="relative" rAng="0" ptsTypes="AA">
                                      <p:cBhvr>
                                        <p:cTn id="36" dur="2000" fill="hold"/>
                                        <p:tgtEl>
                                          <p:spTgt spid="11"/>
                                        </p:tgtEl>
                                        <p:attrNameLst>
                                          <p:attrName>ppt_x</p:attrName>
                                          <p:attrName>ppt_y</p:attrName>
                                        </p:attrNameLst>
                                      </p:cBhvr>
                                      <p:rCtr x="-9080" y="3191"/>
                                    </p:animMotion>
                                  </p:childTnLst>
                                </p:cTn>
                              </p:par>
                              <p:par>
                                <p:cTn id="37" presetID="8" presetClass="emph" presetSubtype="0" fill="hold" grpId="2" nodeType="withEffect">
                                  <p:stCondLst>
                                    <p:cond delay="2000"/>
                                  </p:stCondLst>
                                  <p:childTnLst>
                                    <p:animRot by="-2400000">
                                      <p:cBhvr>
                                        <p:cTn id="38" dur="2000" fill="hold"/>
                                        <p:tgtEl>
                                          <p:spTgt spid="11"/>
                                        </p:tgtEl>
                                        <p:attrNameLst>
                                          <p:attrName>r</p:attrName>
                                        </p:attrNameLst>
                                      </p:cBhvr>
                                    </p:animRot>
                                  </p:childTnLst>
                                </p:cTn>
                              </p:par>
                              <p:par>
                                <p:cTn id="39" presetID="22" presetClass="entr" presetSubtype="2" fill="hold" grpId="0" nodeType="withEffect">
                                  <p:stCondLst>
                                    <p:cond delay="325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750"/>
                                        <p:tgtEl>
                                          <p:spTgt spid="13"/>
                                        </p:tgtEl>
                                      </p:cBhvr>
                                    </p:animEffect>
                                  </p:childTnLst>
                                </p:cTn>
                              </p:par>
                              <p:par>
                                <p:cTn id="42" presetID="10" presetClass="entr" presetSubtype="0" fill="hold" grpId="0" nodeType="withEffect">
                                  <p:stCondLst>
                                    <p:cond delay="325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750"/>
                                        <p:tgtEl>
                                          <p:spTgt spid="10"/>
                                        </p:tgtEl>
                                      </p:cBhvr>
                                    </p:animEffect>
                                  </p:childTnLst>
                                </p:cTn>
                              </p:par>
                              <p:par>
                                <p:cTn id="45" presetID="10" presetClass="entr" presetSubtype="0" fill="hold" grpId="0" nodeType="withEffect">
                                  <p:stCondLst>
                                    <p:cond delay="325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75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1500"/>
                                  </p:stCondLst>
                                  <p:childTnLst>
                                    <p:set>
                                      <p:cBhvr>
                                        <p:cTn id="51" dur="1" fill="hold">
                                          <p:stCondLst>
                                            <p:cond delay="0"/>
                                          </p:stCondLst>
                                        </p:cTn>
                                        <p:tgtEl>
                                          <p:spTgt spid="14">
                                            <p:txEl>
                                              <p:pRg st="2" end="2"/>
                                            </p:txEl>
                                          </p:spTgt>
                                        </p:tgtEl>
                                        <p:attrNameLst>
                                          <p:attrName>style.visibility</p:attrName>
                                        </p:attrNameLst>
                                      </p:cBhvr>
                                      <p:to>
                                        <p:strVal val="visible"/>
                                      </p:to>
                                    </p:set>
                                    <p:animEffect transition="in" filter="wipe(up)">
                                      <p:cBhvr>
                                        <p:cTn id="52" dur="2000"/>
                                        <p:tgtEl>
                                          <p:spTgt spid="14">
                                            <p:txEl>
                                              <p:pRg st="2" end="2"/>
                                            </p:txEl>
                                          </p:spTgt>
                                        </p:tgtEl>
                                      </p:cBhvr>
                                    </p:animEffect>
                                  </p:childTnLst>
                                </p:cTn>
                              </p:par>
                              <p:par>
                                <p:cTn id="53" presetID="22" presetClass="entr" presetSubtype="2" fill="hold" grpId="0" nodeType="withEffect">
                                  <p:stCondLst>
                                    <p:cond delay="50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750"/>
                                        <p:tgtEl>
                                          <p:spTgt spid="20"/>
                                        </p:tgtEl>
                                      </p:cBhvr>
                                    </p:animEffect>
                                  </p:childTnLst>
                                </p:cTn>
                              </p:par>
                              <p:par>
                                <p:cTn id="56" presetID="22" presetClass="entr" presetSubtype="2" fill="hold" grpId="0" nodeType="withEffect">
                                  <p:stCondLst>
                                    <p:cond delay="1500"/>
                                  </p:stCondLst>
                                  <p:childTnLst>
                                    <p:set>
                                      <p:cBhvr>
                                        <p:cTn id="57" dur="1" fill="hold">
                                          <p:stCondLst>
                                            <p:cond delay="0"/>
                                          </p:stCondLst>
                                        </p:cTn>
                                        <p:tgtEl>
                                          <p:spTgt spid="8"/>
                                        </p:tgtEl>
                                        <p:attrNameLst>
                                          <p:attrName>style.visibility</p:attrName>
                                        </p:attrNameLst>
                                      </p:cBhvr>
                                      <p:to>
                                        <p:strVal val="visible"/>
                                      </p:to>
                                    </p:set>
                                    <p:animEffect transition="in" filter="wipe(right)">
                                      <p:cBhvr>
                                        <p:cTn id="58" dur="750"/>
                                        <p:tgtEl>
                                          <p:spTgt spid="8"/>
                                        </p:tgtEl>
                                      </p:cBhvr>
                                    </p:animEffect>
                                  </p:childTnLst>
                                </p:cTn>
                              </p:par>
                              <p:par>
                                <p:cTn id="59" presetID="22" presetClass="entr" presetSubtype="2" fill="hold" grpId="0" nodeType="withEffect">
                                  <p:stCondLst>
                                    <p:cond delay="2750"/>
                                  </p:stCondLst>
                                  <p:childTnLst>
                                    <p:set>
                                      <p:cBhvr>
                                        <p:cTn id="60" dur="1" fill="hold">
                                          <p:stCondLst>
                                            <p:cond delay="0"/>
                                          </p:stCondLst>
                                        </p:cTn>
                                        <p:tgtEl>
                                          <p:spTgt spid="6"/>
                                        </p:tgtEl>
                                        <p:attrNameLst>
                                          <p:attrName>style.visibility</p:attrName>
                                        </p:attrNameLst>
                                      </p:cBhvr>
                                      <p:to>
                                        <p:strVal val="visible"/>
                                      </p:to>
                                    </p:set>
                                    <p:animEffect transition="in" filter="wipe(right)">
                                      <p:cBhvr>
                                        <p:cTn id="61" dur="75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wipe(left)">
                                      <p:cBhvr>
                                        <p:cTn id="66" dur="2000"/>
                                        <p:tgtEl>
                                          <p:spTgt spid="14">
                                            <p:txEl>
                                              <p:pRg st="3" end="3"/>
                                            </p:txEl>
                                          </p:spTgt>
                                        </p:tgtEl>
                                      </p:cBhvr>
                                    </p:animEffect>
                                  </p:childTnLst>
                                </p:cTn>
                              </p:par>
                              <p:par>
                                <p:cTn id="67" presetID="22" presetClass="entr" presetSubtype="2" fill="hold" grpId="0" nodeType="withEffect">
                                  <p:stCondLst>
                                    <p:cond delay="25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750"/>
                                        <p:tgtEl>
                                          <p:spTgt spid="21"/>
                                        </p:tgtEl>
                                      </p:cBhvr>
                                    </p:animEffect>
                                  </p:childTnLst>
                                </p:cTn>
                              </p:par>
                              <p:par>
                                <p:cTn id="70" presetID="22" presetClass="entr" presetSubtype="2" fill="hold" grpId="0" nodeType="withEffect">
                                  <p:stCondLst>
                                    <p:cond delay="1250"/>
                                  </p:stCondLst>
                                  <p:childTnLst>
                                    <p:set>
                                      <p:cBhvr>
                                        <p:cTn id="71" dur="1" fill="hold">
                                          <p:stCondLst>
                                            <p:cond delay="0"/>
                                          </p:stCondLst>
                                        </p:cTn>
                                        <p:tgtEl>
                                          <p:spTgt spid="7"/>
                                        </p:tgtEl>
                                        <p:attrNameLst>
                                          <p:attrName>style.visibility</p:attrName>
                                        </p:attrNameLst>
                                      </p:cBhvr>
                                      <p:to>
                                        <p:strVal val="visible"/>
                                      </p:to>
                                    </p:set>
                                    <p:animEffect transition="in" filter="wipe(right)">
                                      <p:cBhvr>
                                        <p:cTn id="7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1" grpId="1" animBg="1"/>
      <p:bldP spid="11" grpId="2" animBg="1"/>
      <p:bldP spid="12" grpId="0" animBg="1"/>
      <p:bldP spid="13" grpId="0" animBg="1"/>
      <p:bldP spid="15" grpId="0" animBg="1"/>
      <p:bldP spid="16" grpId="0" animBg="1"/>
      <p:bldP spid="16" grpId="1" animBg="1"/>
      <p:bldP spid="16" grpId="2" animBg="1"/>
      <p:bldP spid="17" grpId="0" animBg="1"/>
      <p:bldP spid="18" grpId="0" animBg="1"/>
      <p:bldP spid="19" grpId="0" animBg="1"/>
      <p:bldP spid="20" grpId="0" animBg="1"/>
      <p:bldP spid="21"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kumimoji="1" lang="ja-JP" altLang="en-US" dirty="0" smtClean="0"/>
              <a:t>直接訴権</a:t>
            </a:r>
            <a:r>
              <a:rPr kumimoji="1" lang="en-US" altLang="ja-JP" dirty="0" smtClean="0"/>
              <a:t>(2/2)</a:t>
            </a:r>
            <a:r>
              <a:rPr lang="ja-JP" altLang="en-US" dirty="0"/>
              <a:t> </a:t>
            </a:r>
            <a:r>
              <a:rPr lang="ja-JP" altLang="en-US" sz="2800" dirty="0"/>
              <a:t>→</a:t>
            </a:r>
            <a:r>
              <a:rPr lang="ja-JP" altLang="en-US" sz="2800" dirty="0">
                <a:hlinkClick r:id="rId2" action="ppaction://hlinksldjump"/>
              </a:rPr>
              <a:t>債権</a:t>
            </a:r>
            <a:r>
              <a:rPr lang="ja-JP" altLang="en-US" sz="2800" dirty="0" smtClean="0">
                <a:hlinkClick r:id="rId2" action="ppaction://hlinksldjump"/>
              </a:rPr>
              <a:t>総論</a:t>
            </a:r>
            <a:r>
              <a:rPr lang="ja-JP" altLang="en-US" sz="2800" dirty="0" smtClean="0"/>
              <a:t>，→</a:t>
            </a:r>
            <a:r>
              <a:rPr lang="en-US" altLang="ja-JP" sz="2800" dirty="0" smtClean="0">
                <a:hlinkClick r:id="rId3" action="ppaction://hlinksldjump"/>
              </a:rPr>
              <a:t>Q7</a:t>
            </a:r>
            <a:endParaRPr kumimoji="1" lang="ja-JP" altLang="en-US" sz="2800" dirty="0"/>
          </a:p>
        </p:txBody>
      </p:sp>
      <p:sp>
        <p:nvSpPr>
          <p:cNvPr id="3" name="日付プレースホルダー 2"/>
          <p:cNvSpPr>
            <a:spLocks noGrp="1"/>
          </p:cNvSpPr>
          <p:nvPr>
            <p:ph type="dt" sz="half" idx="10"/>
          </p:nvPr>
        </p:nvSpPr>
        <p:spPr/>
        <p:txBody>
          <a:bodyPr/>
          <a:lstStyle/>
          <a:p>
            <a:fld id="{BCD7E50E-D7E5-4576-9E91-77A73C3118E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174</a:t>
            </a:fld>
            <a:endParaRPr kumimoji="1" lang="ja-JP" altLang="en-US"/>
          </a:p>
        </p:txBody>
      </p:sp>
      <p:sp>
        <p:nvSpPr>
          <p:cNvPr id="6" name="右矢印 5"/>
          <p:cNvSpPr/>
          <p:nvPr/>
        </p:nvSpPr>
        <p:spPr>
          <a:xfrm rot="19941252" flipH="1">
            <a:off x="4583325" y="3708275"/>
            <a:ext cx="2537084" cy="586405"/>
          </a:xfrm>
          <a:prstGeom prst="rightArrow">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差押え</a:t>
            </a:r>
            <a:endParaRPr kumimoji="1" lang="ja-JP" altLang="en-US" dirty="0"/>
          </a:p>
        </p:txBody>
      </p:sp>
      <p:sp>
        <p:nvSpPr>
          <p:cNvPr id="8" name="右矢印 7"/>
          <p:cNvSpPr/>
          <p:nvPr/>
        </p:nvSpPr>
        <p:spPr>
          <a:xfrm flipH="1">
            <a:off x="5207383" y="2925230"/>
            <a:ext cx="1744350"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債権</a:t>
            </a:r>
            <a:endParaRPr kumimoji="1" lang="ja-JP" altLang="en-US" dirty="0"/>
          </a:p>
        </p:txBody>
      </p:sp>
      <p:sp>
        <p:nvSpPr>
          <p:cNvPr id="10" name="下矢印 9"/>
          <p:cNvSpPr/>
          <p:nvPr/>
        </p:nvSpPr>
        <p:spPr>
          <a:xfrm>
            <a:off x="4283968" y="3470872"/>
            <a:ext cx="586405" cy="1984693"/>
          </a:xfrm>
          <a:prstGeom prst="downArrow">
            <a:avLst/>
          </a:prstGeom>
          <a:ln w="38100">
            <a:solidFill>
              <a:schemeClr val="accent3"/>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　</a:t>
            </a:r>
            <a:r>
              <a:rPr lang="ja-JP" altLang="en-US" dirty="0" smtClean="0"/>
              <a:t>　　　保険金</a:t>
            </a:r>
            <a:r>
              <a:rPr kumimoji="1" lang="ja-JP" altLang="en-US" dirty="0" smtClean="0"/>
              <a:t>債権</a:t>
            </a:r>
            <a:endParaRPr kumimoji="1" lang="ja-JP" altLang="en-US" dirty="0"/>
          </a:p>
        </p:txBody>
      </p:sp>
      <p:sp>
        <p:nvSpPr>
          <p:cNvPr id="13" name="円弧 12"/>
          <p:cNvSpPr/>
          <p:nvPr/>
        </p:nvSpPr>
        <p:spPr>
          <a:xfrm>
            <a:off x="2764363" y="3748975"/>
            <a:ext cx="1663621" cy="986510"/>
          </a:xfrm>
          <a:prstGeom prst="arc">
            <a:avLst>
              <a:gd name="adj1" fmla="val 11453060"/>
              <a:gd name="adj2" fmla="val 20750657"/>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移転</a:t>
            </a:r>
            <a:endParaRPr kumimoji="1" lang="ja-JP" altLang="en-US" dirty="0"/>
          </a:p>
        </p:txBody>
      </p:sp>
      <p:sp>
        <p:nvSpPr>
          <p:cNvPr id="14" name="コンテンツ プレースホルダー 2"/>
          <p:cNvSpPr txBox="1">
            <a:spLocks/>
          </p:cNvSpPr>
          <p:nvPr/>
        </p:nvSpPr>
        <p:spPr>
          <a:xfrm>
            <a:off x="477303" y="1268760"/>
            <a:ext cx="8229600" cy="1296144"/>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b="1" dirty="0" smtClean="0"/>
              <a:t>自賠法</a:t>
            </a:r>
            <a:r>
              <a:rPr lang="en-US" altLang="ja-JP" sz="1600" b="1" dirty="0" smtClean="0"/>
              <a:t>16</a:t>
            </a:r>
            <a:r>
              <a:rPr lang="ja-JP" altLang="en-US" sz="1600" b="1" dirty="0" smtClean="0"/>
              <a:t>条に基づく保険金の直接請求権（直接訴権）の効力</a:t>
            </a:r>
            <a:endParaRPr lang="en-US" altLang="ja-JP" sz="1600" b="1" dirty="0" smtClean="0"/>
          </a:p>
          <a:p>
            <a:pPr marL="533400" lvl="1" indent="-258763"/>
            <a:r>
              <a:rPr lang="ja-JP" altLang="en-US" sz="1400" dirty="0" smtClean="0"/>
              <a:t>自賠法</a:t>
            </a:r>
            <a:r>
              <a:rPr lang="en-US" altLang="ja-JP" sz="1400" dirty="0" smtClean="0"/>
              <a:t>16</a:t>
            </a:r>
            <a:r>
              <a:rPr lang="ja-JP" altLang="en-US" sz="1400" dirty="0" smtClean="0"/>
              <a:t>条の直接訴権は，被害者（</a:t>
            </a:r>
            <a:r>
              <a:rPr lang="en-US" altLang="ja-JP" sz="1400" dirty="0" smtClean="0"/>
              <a:t>A</a:t>
            </a:r>
            <a:r>
              <a:rPr lang="ja-JP" altLang="en-US" sz="1400" dirty="0" smtClean="0"/>
              <a:t>）が事故で損害を受けた時に，加害者・被保険者（</a:t>
            </a:r>
            <a:r>
              <a:rPr lang="en-US" altLang="ja-JP" sz="1400" dirty="0" smtClean="0"/>
              <a:t>B</a:t>
            </a:r>
            <a:r>
              <a:rPr lang="ja-JP" altLang="en-US" sz="1400" dirty="0" smtClean="0"/>
              <a:t>）の保険会社（</a:t>
            </a:r>
            <a:r>
              <a:rPr lang="en-US" altLang="ja-JP" sz="1400" dirty="0" smtClean="0"/>
              <a:t>C</a:t>
            </a:r>
            <a:r>
              <a:rPr lang="ja-JP" altLang="en-US" sz="1400" dirty="0" smtClean="0"/>
              <a:t>）に対する保険金債権が先被害者に移転する（自賠法</a:t>
            </a:r>
            <a:r>
              <a:rPr lang="en-US" altLang="ja-JP" sz="1400" dirty="0" smtClean="0"/>
              <a:t>16</a:t>
            </a:r>
            <a:r>
              <a:rPr lang="ja-JP" altLang="en-US" sz="1400" dirty="0" smtClean="0"/>
              <a:t>条）。</a:t>
            </a:r>
            <a:endParaRPr lang="en-US" altLang="ja-JP" sz="1400" dirty="0" smtClean="0"/>
          </a:p>
          <a:p>
            <a:pPr marL="533400" lvl="1" indent="-258763"/>
            <a:r>
              <a:rPr lang="ja-JP" altLang="en-US" sz="1400" dirty="0" smtClean="0"/>
              <a:t>この効力は，加害者に対する権利を保持したまま，しかも，事故時に転付命令と同様，移転的効力を生じるので，加害者の他の債権者（</a:t>
            </a:r>
            <a:r>
              <a:rPr lang="en-US" altLang="ja-JP" sz="1400" dirty="0" smtClean="0"/>
              <a:t>D</a:t>
            </a:r>
            <a:r>
              <a:rPr lang="ja-JP" altLang="en-US" sz="1400" dirty="0" smtClean="0"/>
              <a:t>）の差押えに優先する。</a:t>
            </a:r>
            <a:endParaRPr lang="en-US" altLang="ja-JP" sz="1400" dirty="0" smtClean="0"/>
          </a:p>
        </p:txBody>
      </p:sp>
      <p:sp>
        <p:nvSpPr>
          <p:cNvPr id="15" name="右矢印 14"/>
          <p:cNvSpPr/>
          <p:nvPr/>
        </p:nvSpPr>
        <p:spPr>
          <a:xfrm>
            <a:off x="2468483" y="2914603"/>
            <a:ext cx="1310556"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損害賠償</a:t>
            </a:r>
            <a:endParaRPr kumimoji="1" lang="ja-JP" altLang="en-US" dirty="0"/>
          </a:p>
        </p:txBody>
      </p:sp>
      <p:sp>
        <p:nvSpPr>
          <p:cNvPr id="16" name="下矢印 15"/>
          <p:cNvSpPr/>
          <p:nvPr/>
        </p:nvSpPr>
        <p:spPr>
          <a:xfrm>
            <a:off x="4345635" y="2908695"/>
            <a:ext cx="586405" cy="257952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　　　保険金債権</a:t>
            </a:r>
            <a:endParaRPr kumimoji="1" lang="ja-JP" altLang="en-US" dirty="0"/>
          </a:p>
        </p:txBody>
      </p:sp>
      <p:sp>
        <p:nvSpPr>
          <p:cNvPr id="17" name="円/楕円 16"/>
          <p:cNvSpPr/>
          <p:nvPr/>
        </p:nvSpPr>
        <p:spPr>
          <a:xfrm>
            <a:off x="899592"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dirty="0" smtClean="0"/>
              <a:t>被害者</a:t>
            </a:r>
            <a:r>
              <a:rPr kumimoji="1" lang="en-US" altLang="ja-JP" dirty="0" smtClean="0"/>
              <a:t>A</a:t>
            </a:r>
            <a:endParaRPr kumimoji="1" lang="ja-JP" altLang="en-US" dirty="0"/>
          </a:p>
        </p:txBody>
      </p:sp>
      <p:sp>
        <p:nvSpPr>
          <p:cNvPr id="18" name="円/楕円 17"/>
          <p:cNvSpPr/>
          <p:nvPr/>
        </p:nvSpPr>
        <p:spPr>
          <a:xfrm>
            <a:off x="3635896" y="2791269"/>
            <a:ext cx="1584176" cy="79208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dirty="0" smtClean="0"/>
              <a:t>加害者</a:t>
            </a:r>
            <a:r>
              <a:rPr kumimoji="1" lang="en-US" altLang="ja-JP" dirty="0" smtClean="0"/>
              <a:t>B</a:t>
            </a:r>
            <a:br>
              <a:rPr kumimoji="1" lang="en-US" altLang="ja-JP" dirty="0" smtClean="0"/>
            </a:br>
            <a:r>
              <a:rPr kumimoji="1" lang="ja-JP" altLang="en-US" sz="1400" dirty="0" smtClean="0"/>
              <a:t>（被保険者）</a:t>
            </a:r>
            <a:endParaRPr kumimoji="1" lang="ja-JP" altLang="en-US" sz="1400" dirty="0"/>
          </a:p>
        </p:txBody>
      </p:sp>
      <p:sp>
        <p:nvSpPr>
          <p:cNvPr id="19" name="円/楕円 18"/>
          <p:cNvSpPr/>
          <p:nvPr/>
        </p:nvSpPr>
        <p:spPr>
          <a:xfrm>
            <a:off x="3635896" y="5311549"/>
            <a:ext cx="1584176" cy="79208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dirty="0" smtClean="0"/>
              <a:t>保険会社</a:t>
            </a:r>
            <a:r>
              <a:rPr kumimoji="1" lang="en-US" altLang="ja-JP" dirty="0" smtClean="0"/>
              <a:t>C</a:t>
            </a:r>
            <a:endParaRPr kumimoji="1" lang="ja-JP" altLang="en-US" dirty="0"/>
          </a:p>
        </p:txBody>
      </p:sp>
      <p:sp>
        <p:nvSpPr>
          <p:cNvPr id="20" name="円/楕円 19"/>
          <p:cNvSpPr/>
          <p:nvPr/>
        </p:nvSpPr>
        <p:spPr>
          <a:xfrm>
            <a:off x="6660232"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dirty="0" smtClean="0"/>
              <a:t>債権者</a:t>
            </a:r>
            <a:r>
              <a:rPr kumimoji="1" lang="en-US" altLang="ja-JP" dirty="0" smtClean="0"/>
              <a:t>D</a:t>
            </a:r>
            <a:endParaRPr kumimoji="1" lang="ja-JP" altLang="en-US" dirty="0"/>
          </a:p>
        </p:txBody>
      </p:sp>
    </p:spTree>
    <p:extLst>
      <p:ext uri="{BB962C8B-B14F-4D97-AF65-F5344CB8AC3E}">
        <p14:creationId xmlns:p14="http://schemas.microsoft.com/office/powerpoint/2010/main" val="383488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400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up)">
                                      <p:cBhvr>
                                        <p:cTn id="7" dur="4000"/>
                                        <p:tgtEl>
                                          <p:spTgt spid="14">
                                            <p:txEl>
                                              <p:pRg st="1" end="1"/>
                                            </p:tx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750"/>
                                        <p:tgtEl>
                                          <p:spTgt spid="17"/>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par>
                                <p:cTn id="14" presetID="22" presetClass="entr" presetSubtype="8" fill="hold" grpId="0" nodeType="withEffect">
                                  <p:stCondLst>
                                    <p:cond delay="225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750"/>
                                        <p:tgtEl>
                                          <p:spTgt spid="18"/>
                                        </p:tgtEl>
                                      </p:cBhvr>
                                    </p:animEffect>
                                  </p:childTnLst>
                                </p:cTn>
                              </p:par>
                              <p:par>
                                <p:cTn id="17" presetID="22" presetClass="entr" presetSubtype="1" fill="hold" grpId="0" nodeType="withEffect">
                                  <p:stCondLst>
                                    <p:cond delay="325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750"/>
                                        <p:tgtEl>
                                          <p:spTgt spid="16"/>
                                        </p:tgtEl>
                                      </p:cBhvr>
                                    </p:animEffect>
                                  </p:childTnLst>
                                </p:cTn>
                              </p:par>
                              <p:par>
                                <p:cTn id="20" presetID="22" presetClass="entr" presetSubtype="8" fill="hold" grpId="0" nodeType="withEffect">
                                  <p:stCondLst>
                                    <p:cond delay="425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750"/>
                                        <p:tgtEl>
                                          <p:spTgt spid="19"/>
                                        </p:tgtEl>
                                      </p:cBhvr>
                                    </p:animEffect>
                                  </p:childTnLst>
                                </p:cTn>
                              </p:par>
                              <p:par>
                                <p:cTn id="23" presetID="42" presetClass="path" presetSubtype="0" accel="50000" decel="50000" fill="hold" grpId="1" nodeType="withEffect">
                                  <p:stCondLst>
                                    <p:cond delay="5500"/>
                                  </p:stCondLst>
                                  <p:childTnLst>
                                    <p:animMotion origin="layout" path="M -1.66667E-6 3.3526E-6 L -0.18055 0.04693 " pathEditMode="relative" rAng="0" ptsTypes="AA">
                                      <p:cBhvr>
                                        <p:cTn id="24" dur="2000" fill="hold"/>
                                        <p:tgtEl>
                                          <p:spTgt spid="16"/>
                                        </p:tgtEl>
                                        <p:attrNameLst>
                                          <p:attrName>ppt_x</p:attrName>
                                          <p:attrName>ppt_y</p:attrName>
                                        </p:attrNameLst>
                                      </p:cBhvr>
                                      <p:rCtr x="-9028" y="2335"/>
                                    </p:animMotion>
                                  </p:childTnLst>
                                </p:cTn>
                              </p:par>
                              <p:par>
                                <p:cTn id="25" presetID="8" presetClass="emph" presetSubtype="0" fill="hold" grpId="2" nodeType="withEffect">
                                  <p:stCondLst>
                                    <p:cond delay="5500"/>
                                  </p:stCondLst>
                                  <p:childTnLst>
                                    <p:animRot by="-2400000">
                                      <p:cBhvr>
                                        <p:cTn id="26" dur="2000" fill="hold"/>
                                        <p:tgtEl>
                                          <p:spTgt spid="16"/>
                                        </p:tgtEl>
                                        <p:attrNameLst>
                                          <p:attrName>r</p:attrName>
                                        </p:attrNameLst>
                                      </p:cBhvr>
                                    </p:animRot>
                                  </p:childTnLst>
                                </p:cTn>
                              </p:par>
                              <p:par>
                                <p:cTn id="27" presetID="22" presetClass="entr" presetSubtype="2" fill="hold" grpId="0" nodeType="withEffect">
                                  <p:stCondLst>
                                    <p:cond delay="550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750"/>
                                        <p:tgtEl>
                                          <p:spTgt spid="13"/>
                                        </p:tgtEl>
                                      </p:cBhvr>
                                    </p:animEffect>
                                  </p:childTnLst>
                                </p:cTn>
                              </p:par>
                              <p:par>
                                <p:cTn id="30" presetID="10" presetClass="entr" presetSubtype="0" fill="hold" grpId="0" nodeType="withEffect">
                                  <p:stCondLst>
                                    <p:cond delay="5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1500"/>
                                  </p:stCondLst>
                                  <p:childTnLst>
                                    <p:set>
                                      <p:cBhvr>
                                        <p:cTn id="36" dur="1" fill="hold">
                                          <p:stCondLst>
                                            <p:cond delay="0"/>
                                          </p:stCondLst>
                                        </p:cTn>
                                        <p:tgtEl>
                                          <p:spTgt spid="14">
                                            <p:txEl>
                                              <p:pRg st="2" end="2"/>
                                            </p:txEl>
                                          </p:spTgt>
                                        </p:tgtEl>
                                        <p:attrNameLst>
                                          <p:attrName>style.visibility</p:attrName>
                                        </p:attrNameLst>
                                      </p:cBhvr>
                                      <p:to>
                                        <p:strVal val="visible"/>
                                      </p:to>
                                    </p:set>
                                    <p:animEffect transition="in" filter="wipe(up)">
                                      <p:cBhvr>
                                        <p:cTn id="37" dur="2000"/>
                                        <p:tgtEl>
                                          <p:spTgt spid="14">
                                            <p:txEl>
                                              <p:pRg st="2" end="2"/>
                                            </p:txEl>
                                          </p:spTgt>
                                        </p:tgtEl>
                                      </p:cBhvr>
                                    </p:animEffect>
                                  </p:childTnLst>
                                </p:cTn>
                              </p:par>
                              <p:par>
                                <p:cTn id="38" presetID="22" presetClass="entr" presetSubtype="2"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wipe(right)">
                                      <p:cBhvr>
                                        <p:cTn id="40" dur="750"/>
                                        <p:tgtEl>
                                          <p:spTgt spid="20"/>
                                        </p:tgtEl>
                                      </p:cBhvr>
                                    </p:animEffect>
                                  </p:childTnLst>
                                </p:cTn>
                              </p:par>
                              <p:par>
                                <p:cTn id="41" presetID="22" presetClass="entr" presetSubtype="2" fill="hold" grpId="0" nodeType="withEffect">
                                  <p:stCondLst>
                                    <p:cond delay="150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750"/>
                                        <p:tgtEl>
                                          <p:spTgt spid="8"/>
                                        </p:tgtEl>
                                      </p:cBhvr>
                                    </p:animEffect>
                                  </p:childTnLst>
                                </p:cTn>
                              </p:par>
                              <p:par>
                                <p:cTn id="44" presetID="22" presetClass="entr" presetSubtype="2" fill="hold" grpId="0" nodeType="withEffect">
                                  <p:stCondLst>
                                    <p:cond delay="2750"/>
                                  </p:stCondLst>
                                  <p:childTnLst>
                                    <p:set>
                                      <p:cBhvr>
                                        <p:cTn id="45" dur="1" fill="hold">
                                          <p:stCondLst>
                                            <p:cond delay="0"/>
                                          </p:stCondLst>
                                        </p:cTn>
                                        <p:tgtEl>
                                          <p:spTgt spid="6"/>
                                        </p:tgtEl>
                                        <p:attrNameLst>
                                          <p:attrName>style.visibility</p:attrName>
                                        </p:attrNameLst>
                                      </p:cBhvr>
                                      <p:to>
                                        <p:strVal val="visible"/>
                                      </p:to>
                                    </p:set>
                                    <p:animEffect transition="in" filter="wipe(right)">
                                      <p:cBhvr>
                                        <p:cTn id="4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3" grpId="0" animBg="1"/>
      <p:bldP spid="15" grpId="0" animBg="1"/>
      <p:bldP spid="16" grpId="0" animBg="1"/>
      <p:bldP spid="16" grpId="1" animBg="1"/>
      <p:bldP spid="16" grpId="2" animBg="1"/>
      <p:bldP spid="17" grpId="0" animBg="1"/>
      <p:bldP spid="18" grpId="0" animBg="1"/>
      <p:bldP spid="19" grpId="0" animBg="1"/>
      <p:bldP spid="20"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7/10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Q8</a:t>
            </a:r>
            <a:endParaRPr kumimoji="1" lang="ja-JP" altLang="en-US" sz="2800" dirty="0">
              <a:solidFill>
                <a:schemeClr val="accent6">
                  <a:lumMod val="50000"/>
                </a:schemeClr>
              </a:solidFill>
            </a:endParaRPr>
          </a:p>
        </p:txBody>
      </p:sp>
      <p:sp>
        <p:nvSpPr>
          <p:cNvPr id="7" name="コンテンツ プレースホルダー 6"/>
          <p:cNvSpPr>
            <a:spLocks noGrp="1"/>
          </p:cNvSpPr>
          <p:nvPr>
            <p:ph idx="1"/>
          </p:nvPr>
        </p:nvSpPr>
        <p:spPr/>
        <p:txBody>
          <a:bodyPr>
            <a:noAutofit/>
          </a:bodyPr>
          <a:lstStyle/>
          <a:p>
            <a:r>
              <a:rPr kumimoji="1" lang="ja-JP" altLang="en-US" sz="2800" dirty="0" smtClean="0"/>
              <a:t>交通事故の</a:t>
            </a:r>
            <a:r>
              <a:rPr kumimoji="1" lang="ja-JP" altLang="en-US" sz="2800" dirty="0" smtClean="0">
                <a:hlinkClick r:id="rId3" action="ppaction://hlinksldjump"/>
              </a:rPr>
              <a:t>被害者，加害者（強制保険の契約者），保険会社（保険者）との関係</a:t>
            </a:r>
            <a:r>
              <a:rPr kumimoji="1" lang="ja-JP" altLang="en-US" sz="2800" dirty="0" smtClean="0"/>
              <a:t>について，</a:t>
            </a:r>
            <a:r>
              <a:rPr kumimoji="1" lang="ja-JP" altLang="en-US" sz="2800" dirty="0" smtClean="0">
                <a:hlinkClick r:id="rId4" action="ppaction://hlinksldjump"/>
              </a:rPr>
              <a:t>アイラック（</a:t>
            </a:r>
            <a:r>
              <a:rPr kumimoji="1" lang="en-US" altLang="ja-JP" sz="2800" dirty="0" smtClean="0">
                <a:hlinkClick r:id="rId4" action="ppaction://hlinksldjump"/>
              </a:rPr>
              <a:t>IRAC</a:t>
            </a:r>
            <a:r>
              <a:rPr kumimoji="1" lang="ja-JP" altLang="en-US" sz="2800" dirty="0" smtClean="0">
                <a:hlinkClick r:id="rId4" action="ppaction://hlinksldjump"/>
              </a:rPr>
              <a:t>）</a:t>
            </a:r>
            <a:r>
              <a:rPr kumimoji="1" lang="ja-JP" altLang="en-US" sz="2800" dirty="0" smtClean="0"/>
              <a:t>で答えなさい。</a:t>
            </a:r>
            <a:endParaRPr kumimoji="1" lang="en-US" altLang="ja-JP" sz="2800" dirty="0" smtClean="0"/>
          </a:p>
          <a:p>
            <a:pPr marL="971550" lvl="1" indent="-514350">
              <a:buFont typeface="+mj-lt"/>
              <a:buAutoNum type="arabicPeriod"/>
            </a:pPr>
            <a:r>
              <a:rPr lang="ja-JP" altLang="en-US" sz="2400" dirty="0" smtClean="0"/>
              <a:t>交通時の直後に，被害者と加害者とが保険会社に保険金を請求した場合，保険会社は，どちらに保険金を支払わなければならないか。その根拠は何か。</a:t>
            </a:r>
            <a:endParaRPr lang="en-US" altLang="ja-JP" sz="2400" dirty="0" smtClean="0"/>
          </a:p>
          <a:p>
            <a:pPr marL="971550" lvl="1" indent="-514350">
              <a:buFont typeface="+mj-lt"/>
              <a:buAutoNum type="arabicPeriod"/>
            </a:pPr>
            <a:r>
              <a:rPr kumimoji="1" lang="ja-JP" altLang="en-US" sz="2400" dirty="0"/>
              <a:t>加害者</a:t>
            </a:r>
            <a:r>
              <a:rPr kumimoji="1" lang="ja-JP" altLang="en-US" sz="2400" dirty="0" smtClean="0"/>
              <a:t>が被害者に損害賠償を支払った後は，加害者は保険会社に保険金を請求することができるか。その根拠は何か。</a:t>
            </a:r>
            <a:endParaRPr kumimoji="1" lang="en-US" altLang="ja-JP" sz="2400" dirty="0" smtClean="0"/>
          </a:p>
        </p:txBody>
      </p:sp>
      <p:sp>
        <p:nvSpPr>
          <p:cNvPr id="3" name="日付プレースホルダー 2"/>
          <p:cNvSpPr>
            <a:spLocks noGrp="1"/>
          </p:cNvSpPr>
          <p:nvPr>
            <p:ph type="dt" sz="half" idx="10"/>
          </p:nvPr>
        </p:nvSpPr>
        <p:spPr/>
        <p:txBody>
          <a:bodyPr/>
          <a:lstStyle/>
          <a:p>
            <a:fld id="{807F5884-D969-48B4-8F10-BD6F92F650AB}"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175</a:t>
            </a:fld>
            <a:endParaRPr kumimoji="1" lang="ja-JP" altLang="en-US"/>
          </a:p>
        </p:txBody>
      </p:sp>
    </p:spTree>
    <p:extLst>
      <p:ext uri="{BB962C8B-B14F-4D97-AF65-F5344CB8AC3E}">
        <p14:creationId xmlns:p14="http://schemas.microsoft.com/office/powerpoint/2010/main" val="83919615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p:txBody>
          <a:bodyPr/>
          <a:lstStyle/>
          <a:p>
            <a:r>
              <a:rPr kumimoji="1" lang="en-US" altLang="ja-JP" dirty="0" smtClean="0"/>
              <a:t>8</a:t>
            </a:r>
            <a:r>
              <a:rPr kumimoji="1" lang="ja-JP" altLang="en-US" dirty="0" err="1" smtClean="0"/>
              <a:t>．</a:t>
            </a:r>
            <a:r>
              <a:rPr kumimoji="1" lang="ja-JP" altLang="en-US" dirty="0" smtClean="0"/>
              <a:t>詐害行為取消権</a:t>
            </a:r>
            <a:endParaRPr kumimoji="1" lang="ja-JP" altLang="en-US" dirty="0"/>
          </a:p>
        </p:txBody>
      </p:sp>
      <p:sp>
        <p:nvSpPr>
          <p:cNvPr id="9" name="サブタイトル 8"/>
          <p:cNvSpPr>
            <a:spLocks noGrp="1"/>
          </p:cNvSpPr>
          <p:nvPr>
            <p:ph type="subTitle" idx="1"/>
          </p:nvPr>
        </p:nvSpPr>
        <p:spPr/>
        <p:txBody>
          <a:bodyPr/>
          <a:lstStyle/>
          <a:p>
            <a:r>
              <a:rPr kumimoji="1" lang="ja-JP" altLang="en-US" dirty="0" smtClean="0">
                <a:solidFill>
                  <a:schemeClr val="tx1"/>
                </a:solidFill>
              </a:rPr>
              <a:t>破産法上の否認権との異同を学ぶ</a:t>
            </a:r>
            <a:endParaRPr kumimoji="1" lang="ja-JP" altLang="en-US" dirty="0">
              <a:solidFill>
                <a:schemeClr val="tx1"/>
              </a:solidFill>
            </a:endParaRPr>
          </a:p>
        </p:txBody>
      </p:sp>
      <p:sp>
        <p:nvSpPr>
          <p:cNvPr id="5" name="日付プレースホルダー 4"/>
          <p:cNvSpPr>
            <a:spLocks noGrp="1"/>
          </p:cNvSpPr>
          <p:nvPr>
            <p:ph type="dt" sz="half" idx="10"/>
          </p:nvPr>
        </p:nvSpPr>
        <p:spPr/>
        <p:txBody>
          <a:bodyPr/>
          <a:lstStyle/>
          <a:p>
            <a:fld id="{3273F4A9-6655-4AF8-9D1E-F72CB72239E8}"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176</a:t>
            </a:fld>
            <a:endParaRPr kumimoji="1" lang="ja-JP" altLang="en-US"/>
          </a:p>
        </p:txBody>
      </p:sp>
    </p:spTree>
    <p:extLst>
      <p:ext uri="{BB962C8B-B14F-4D97-AF65-F5344CB8AC3E}">
        <p14:creationId xmlns:p14="http://schemas.microsoft.com/office/powerpoint/2010/main" val="621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詐害行為取消権（</a:t>
            </a:r>
            <a:r>
              <a:rPr kumimoji="1" lang="en-US" altLang="ja-JP" dirty="0" smtClean="0"/>
              <a:t>1/3</a:t>
            </a:r>
            <a:r>
              <a:rPr kumimoji="1" lang="ja-JP" altLang="en-US" dirty="0" smtClean="0"/>
              <a:t>） </a:t>
            </a:r>
            <a:r>
              <a:rPr kumimoji="1" lang="ja-JP" altLang="en-US" sz="2800" dirty="0" smtClean="0"/>
              <a:t>→</a:t>
            </a:r>
            <a:r>
              <a:rPr kumimoji="1" lang="en-US" altLang="ja-JP" sz="2800" dirty="0" smtClean="0">
                <a:hlinkClick r:id="rId2" action="ppaction://hlinksldjump"/>
              </a:rPr>
              <a:t>Q8</a:t>
            </a:r>
            <a:endParaRPr kumimoji="1" lang="ja-JP" altLang="en-US" sz="2800" dirty="0"/>
          </a:p>
        </p:txBody>
      </p:sp>
      <p:sp>
        <p:nvSpPr>
          <p:cNvPr id="3" name="日付プレースホルダー 2"/>
          <p:cNvSpPr>
            <a:spLocks noGrp="1"/>
          </p:cNvSpPr>
          <p:nvPr>
            <p:ph type="dt" sz="half" idx="10"/>
          </p:nvPr>
        </p:nvSpPr>
        <p:spPr/>
        <p:txBody>
          <a:bodyPr/>
          <a:lstStyle/>
          <a:p>
            <a:fld id="{8E9BB8A7-42EE-45B7-ADA4-5FE52896BC4B}"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177</a:t>
            </a:fld>
            <a:endParaRPr kumimoji="1" lang="ja-JP" altLang="en-US"/>
          </a:p>
        </p:txBody>
      </p:sp>
      <p:sp>
        <p:nvSpPr>
          <p:cNvPr id="9" name="コンテンツ プレースホルダー 5"/>
          <p:cNvSpPr>
            <a:spLocks noGrp="1"/>
          </p:cNvSpPr>
          <p:nvPr>
            <p:ph sz="half" idx="1"/>
          </p:nvPr>
        </p:nvSpPr>
        <p:spPr>
          <a:xfrm>
            <a:off x="529208" y="1600200"/>
            <a:ext cx="3610744" cy="4525963"/>
          </a:xfrm>
        </p:spPr>
        <p:txBody>
          <a:bodyPr>
            <a:normAutofit/>
          </a:bodyPr>
          <a:lstStyle/>
          <a:p>
            <a:r>
              <a:rPr lang="ja-JP" altLang="en-US" sz="2000" b="1" dirty="0"/>
              <a:t>第</a:t>
            </a:r>
            <a:r>
              <a:rPr lang="en-US" altLang="ja-JP" sz="2000" b="1" dirty="0"/>
              <a:t>424</a:t>
            </a:r>
            <a:r>
              <a:rPr lang="ja-JP" altLang="en-US" sz="2000" b="1" dirty="0"/>
              <a:t>条</a:t>
            </a:r>
            <a:r>
              <a:rPr lang="ja-JP" altLang="en-US" sz="2000" dirty="0"/>
              <a:t>（詐害行為取消権</a:t>
            </a:r>
            <a:r>
              <a:rPr lang="ja-JP" altLang="en-US" sz="2000" dirty="0" smtClean="0"/>
              <a:t>）</a:t>
            </a:r>
            <a:endParaRPr lang="en-US" altLang="ja-JP" sz="2000" dirty="0" smtClean="0"/>
          </a:p>
          <a:p>
            <a:pPr lvl="1"/>
            <a:r>
              <a:rPr lang="ja-JP" altLang="en-US" sz="1800" dirty="0" smtClean="0"/>
              <a:t>①</a:t>
            </a:r>
            <a:r>
              <a:rPr lang="ja-JP" altLang="en-US" sz="1800" dirty="0"/>
              <a:t>債権者は，債務者が債権者を害することを知ってした法律行為の取消しを裁判所に請求することができる</a:t>
            </a:r>
            <a:r>
              <a:rPr lang="ja-JP" altLang="en-US" sz="1800" dirty="0" smtClean="0"/>
              <a:t>。</a:t>
            </a:r>
            <a:endParaRPr lang="en-US" altLang="ja-JP" sz="1800" dirty="0" smtClean="0"/>
          </a:p>
          <a:p>
            <a:pPr lvl="2"/>
            <a:r>
              <a:rPr lang="ja-JP" altLang="en-US" sz="1600" dirty="0" smtClean="0"/>
              <a:t>ただし</a:t>
            </a:r>
            <a:r>
              <a:rPr lang="ja-JP" altLang="en-US" sz="1600" dirty="0"/>
              <a:t>，その行為によって利益を受けた者又は転得者がその行為又は転得の時において債権者を害すべき事実を知らなかったときは，この限りでない</a:t>
            </a:r>
            <a:r>
              <a:rPr lang="ja-JP" altLang="en-US" sz="1600" dirty="0" smtClean="0"/>
              <a:t>。</a:t>
            </a:r>
            <a:endParaRPr lang="en-US" altLang="ja-JP" sz="1600" dirty="0" smtClean="0"/>
          </a:p>
          <a:p>
            <a:pPr lvl="1"/>
            <a:r>
              <a:rPr lang="ja-JP" altLang="en-US" sz="1800" dirty="0" smtClean="0"/>
              <a:t>②</a:t>
            </a:r>
            <a:r>
              <a:rPr lang="ja-JP" altLang="en-US" sz="1800" dirty="0"/>
              <a:t>前項の規定は，財産権を</a:t>
            </a:r>
            <a:r>
              <a:rPr lang="ja-JP" altLang="en-US" sz="1800" dirty="0" smtClean="0"/>
              <a:t>目的と</a:t>
            </a:r>
            <a:r>
              <a:rPr lang="ja-JP" altLang="en-US" sz="1800" dirty="0"/>
              <a:t>しない法律行為については，適用しない</a:t>
            </a:r>
            <a:r>
              <a:rPr lang="ja-JP" altLang="en-US" sz="1800" dirty="0" smtClean="0"/>
              <a:t>。</a:t>
            </a:r>
            <a:endParaRPr lang="en-US" altLang="ja-JP" sz="1800" dirty="0" smtClean="0"/>
          </a:p>
        </p:txBody>
      </p:sp>
      <p:sp>
        <p:nvSpPr>
          <p:cNvPr id="10" name="コンテンツ プレースホルダー 6"/>
          <p:cNvSpPr>
            <a:spLocks noGrp="1"/>
          </p:cNvSpPr>
          <p:nvPr>
            <p:ph sz="half" idx="2"/>
          </p:nvPr>
        </p:nvSpPr>
        <p:spPr>
          <a:xfrm>
            <a:off x="4427984" y="1600200"/>
            <a:ext cx="4114800" cy="4525963"/>
          </a:xfrm>
        </p:spPr>
        <p:txBody>
          <a:bodyPr>
            <a:normAutofit/>
          </a:bodyPr>
          <a:lstStyle/>
          <a:p>
            <a:r>
              <a:rPr lang="ja-JP" altLang="en-US" sz="2000" b="1" dirty="0"/>
              <a:t>第</a:t>
            </a:r>
            <a:r>
              <a:rPr lang="en-US" altLang="ja-JP" sz="2000" b="1" dirty="0"/>
              <a:t>425</a:t>
            </a:r>
            <a:r>
              <a:rPr lang="ja-JP" altLang="en-US" sz="2000" b="1" dirty="0"/>
              <a:t>条</a:t>
            </a:r>
            <a:r>
              <a:rPr lang="ja-JP" altLang="en-US" sz="2000" dirty="0"/>
              <a:t>（詐害行為の取消しの効果）</a:t>
            </a:r>
            <a:endParaRPr lang="en-US" altLang="ja-JP" sz="2000" dirty="0"/>
          </a:p>
          <a:p>
            <a:pPr lvl="1"/>
            <a:r>
              <a:rPr lang="ja-JP" altLang="en-US" sz="1800" dirty="0"/>
              <a:t>前条の規定による取消しは，すべての債権者の利益のためにその効力を生ずる。</a:t>
            </a:r>
            <a:endParaRPr lang="en-US" altLang="ja-JP" sz="1800" dirty="0"/>
          </a:p>
          <a:p>
            <a:r>
              <a:rPr lang="ja-JP" altLang="en-US" sz="2000" b="1" dirty="0"/>
              <a:t>第</a:t>
            </a:r>
            <a:r>
              <a:rPr lang="en-US" altLang="ja-JP" sz="2000" b="1" dirty="0"/>
              <a:t>426</a:t>
            </a:r>
            <a:r>
              <a:rPr lang="ja-JP" altLang="en-US" sz="2000" b="1" dirty="0"/>
              <a:t>条</a:t>
            </a:r>
            <a:r>
              <a:rPr lang="ja-JP" altLang="en-US" sz="2000" dirty="0"/>
              <a:t>（詐害行為取消権の期間の制限）</a:t>
            </a:r>
            <a:endParaRPr lang="en-US" altLang="ja-JP" sz="2000" dirty="0"/>
          </a:p>
          <a:p>
            <a:pPr lvl="1"/>
            <a:r>
              <a:rPr lang="ja-JP" altLang="en-US" sz="1800" dirty="0"/>
              <a:t>第</a:t>
            </a:r>
            <a:r>
              <a:rPr lang="en-US" altLang="ja-JP" sz="1800" dirty="0"/>
              <a:t>424</a:t>
            </a:r>
            <a:r>
              <a:rPr lang="ja-JP" altLang="en-US" sz="1800" dirty="0"/>
              <a:t>条</a:t>
            </a:r>
            <a:r>
              <a:rPr lang="en-US" altLang="ja-JP" sz="1800" dirty="0"/>
              <a:t>〔</a:t>
            </a:r>
            <a:r>
              <a:rPr lang="ja-JP" altLang="en-US" sz="1800" dirty="0"/>
              <a:t>詐害行為取消権</a:t>
            </a:r>
            <a:r>
              <a:rPr lang="en-US" altLang="ja-JP" sz="1800" dirty="0"/>
              <a:t>〕</a:t>
            </a:r>
            <a:r>
              <a:rPr lang="ja-JP" altLang="en-US" sz="1800" dirty="0"/>
              <a:t>の規定による取消権は，債権者が取消しの原因を知った時から</a:t>
            </a:r>
            <a:r>
              <a:rPr lang="en-US" altLang="ja-JP" sz="1800" dirty="0"/>
              <a:t>2</a:t>
            </a:r>
            <a:r>
              <a:rPr lang="ja-JP" altLang="en-US" sz="1800" dirty="0"/>
              <a:t>年間行使しないときは，時効によって消滅する</a:t>
            </a:r>
            <a:r>
              <a:rPr lang="ja-JP" altLang="en-US" sz="1800" dirty="0" smtClean="0"/>
              <a:t>。</a:t>
            </a:r>
            <a:endParaRPr lang="en-US" altLang="ja-JP" sz="1800" dirty="0" smtClean="0"/>
          </a:p>
          <a:p>
            <a:pPr lvl="1"/>
            <a:r>
              <a:rPr lang="ja-JP" altLang="en-US" sz="1800" dirty="0" smtClean="0"/>
              <a:t>行為</a:t>
            </a:r>
            <a:r>
              <a:rPr lang="ja-JP" altLang="en-US" sz="1800" dirty="0"/>
              <a:t>の時から</a:t>
            </a:r>
            <a:r>
              <a:rPr lang="en-US" altLang="ja-JP" sz="1800" dirty="0"/>
              <a:t>20</a:t>
            </a:r>
            <a:r>
              <a:rPr lang="ja-JP" altLang="en-US" sz="1800" dirty="0"/>
              <a:t>年を経過したときも，同様とする</a:t>
            </a:r>
            <a:r>
              <a:rPr lang="ja-JP" altLang="en-US" sz="1800" dirty="0" smtClean="0"/>
              <a:t>。</a:t>
            </a:r>
            <a:endParaRPr lang="ja-JP" altLang="en-US" sz="1800" dirty="0"/>
          </a:p>
        </p:txBody>
      </p:sp>
    </p:spTree>
    <p:extLst>
      <p:ext uri="{BB962C8B-B14F-4D97-AF65-F5344CB8AC3E}">
        <p14:creationId xmlns:p14="http://schemas.microsoft.com/office/powerpoint/2010/main" val="42807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up)">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up)">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up)">
                                      <p:cBhvr>
                                        <p:cTn id="17" dur="1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10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up)">
                                      <p:cBhvr>
                                        <p:cTn id="27" dur="10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up)">
                                      <p:cBhvr>
                                        <p:cTn id="32"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詐害行為取消権（</a:t>
            </a:r>
            <a:r>
              <a:rPr kumimoji="1" lang="en-US" altLang="ja-JP" dirty="0" smtClean="0"/>
              <a:t>2/3</a:t>
            </a:r>
            <a:r>
              <a:rPr lang="ja-JP" altLang="en-US" dirty="0"/>
              <a:t>）</a:t>
            </a:r>
            <a:r>
              <a:rPr lang="ja-JP" altLang="en-US" sz="3100" dirty="0"/>
              <a:t>→</a:t>
            </a:r>
            <a:r>
              <a:rPr lang="en-US" altLang="ja-JP" sz="3100" dirty="0">
                <a:hlinkClick r:id="rId2" action="ppaction://hlinksldjump"/>
              </a:rPr>
              <a:t>Q8</a:t>
            </a:r>
            <a:r>
              <a:rPr kumimoji="1" lang="en-US" altLang="ja-JP" dirty="0" smtClean="0"/>
              <a:t/>
            </a:r>
            <a:br>
              <a:rPr kumimoji="1" lang="en-US" altLang="ja-JP" dirty="0" smtClean="0"/>
            </a:br>
            <a:r>
              <a:rPr kumimoji="1" lang="ja-JP" altLang="en-US" dirty="0" smtClean="0"/>
              <a:t>（</a:t>
            </a:r>
            <a:r>
              <a:rPr lang="ja-JP" altLang="en-US" sz="4000" dirty="0" smtClean="0"/>
              <a:t>民法</a:t>
            </a:r>
            <a:r>
              <a:rPr lang="en-US" altLang="ja-JP" sz="4000" dirty="0" smtClean="0"/>
              <a:t>424</a:t>
            </a:r>
            <a:r>
              <a:rPr lang="ja-JP" altLang="en-US" sz="4000" dirty="0" smtClean="0"/>
              <a:t>条～</a:t>
            </a:r>
            <a:r>
              <a:rPr lang="en-US" altLang="ja-JP" sz="4000" dirty="0" smtClean="0"/>
              <a:t>426</a:t>
            </a:r>
            <a:r>
              <a:rPr lang="ja-JP" altLang="en-US" sz="4000" dirty="0" smtClean="0"/>
              <a:t>条）</a:t>
            </a:r>
            <a:r>
              <a:rPr lang="ja-JP" altLang="en-US" sz="2800" dirty="0" smtClean="0"/>
              <a:t>→</a:t>
            </a:r>
            <a:r>
              <a:rPr lang="ja-JP" altLang="en-US" sz="2800" dirty="0">
                <a:hlinkClick r:id="rId3" action="ppaction://hlinksldjump"/>
              </a:rPr>
              <a:t>債権</a:t>
            </a:r>
            <a:r>
              <a:rPr lang="ja-JP" altLang="en-US" sz="2800" dirty="0" smtClean="0">
                <a:hlinkClick r:id="rId3" action="ppaction://hlinksldjump"/>
              </a:rPr>
              <a:t>総論</a:t>
            </a:r>
            <a:r>
              <a:rPr lang="ja-JP" altLang="en-US" sz="3100" dirty="0" smtClean="0"/>
              <a:t>，</a:t>
            </a:r>
            <a:r>
              <a:rPr lang="ja-JP" altLang="en-US" sz="3100" dirty="0" smtClean="0">
                <a:hlinkClick r:id="rId4" action="ppaction://hlinksldjump"/>
              </a:rPr>
              <a:t>原則</a:t>
            </a:r>
            <a:r>
              <a:rPr lang="ja-JP" altLang="en-US" sz="3100" dirty="0" smtClean="0"/>
              <a:t>，</a:t>
            </a:r>
            <a:r>
              <a:rPr lang="en-US" altLang="ja-JP" sz="3100" b="1" dirty="0" smtClean="0">
                <a:latin typeface="Times New Roman" panose="02020603050405020304" pitchFamily="18" charset="0"/>
                <a:cs typeface="Times New Roman" panose="02020603050405020304" pitchFamily="18" charset="0"/>
                <a:hlinkClick r:id="rId5" action="ppaction://hlinksldjump"/>
              </a:rPr>
              <a:t>Best30</a:t>
            </a:r>
            <a:endParaRPr kumimoji="1" lang="ja-JP" altLang="en-US" sz="3100" dirty="0"/>
          </a:p>
        </p:txBody>
      </p:sp>
      <p:sp>
        <p:nvSpPr>
          <p:cNvPr id="4" name="日付プレースホルダー 3"/>
          <p:cNvSpPr>
            <a:spLocks noGrp="1"/>
          </p:cNvSpPr>
          <p:nvPr>
            <p:ph type="dt" sz="half" idx="10"/>
          </p:nvPr>
        </p:nvSpPr>
        <p:spPr/>
        <p:txBody>
          <a:bodyPr/>
          <a:lstStyle/>
          <a:p>
            <a:fld id="{AC5609D7-8828-4E25-A211-BDD5D724A595}"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178</a:t>
            </a:fld>
            <a:endParaRPr kumimoji="1" lang="ja-JP" altLang="en-US"/>
          </a:p>
        </p:txBody>
      </p:sp>
      <p:sp>
        <p:nvSpPr>
          <p:cNvPr id="3" name="正方形/長方形 2"/>
          <p:cNvSpPr/>
          <p:nvPr/>
        </p:nvSpPr>
        <p:spPr>
          <a:xfrm>
            <a:off x="5252435" y="2708920"/>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責任財産</a:t>
            </a:r>
            <a:endParaRPr kumimoji="1" lang="ja-JP" altLang="en-US" dirty="0"/>
          </a:p>
        </p:txBody>
      </p:sp>
      <p:sp>
        <p:nvSpPr>
          <p:cNvPr id="20" name="正方形/長方形 19"/>
          <p:cNvSpPr/>
          <p:nvPr/>
        </p:nvSpPr>
        <p:spPr>
          <a:xfrm>
            <a:off x="5266543" y="4005064"/>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責任財産</a:t>
            </a:r>
            <a:endParaRPr kumimoji="1" lang="ja-JP" altLang="en-US" dirty="0"/>
          </a:p>
        </p:txBody>
      </p:sp>
      <p:sp>
        <p:nvSpPr>
          <p:cNvPr id="21" name="正方形/長方形 20"/>
          <p:cNvSpPr/>
          <p:nvPr/>
        </p:nvSpPr>
        <p:spPr>
          <a:xfrm>
            <a:off x="5266542" y="5286050"/>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責任財産</a:t>
            </a:r>
            <a:endParaRPr kumimoji="1" lang="ja-JP" altLang="en-US" dirty="0"/>
          </a:p>
        </p:txBody>
      </p:sp>
      <p:sp>
        <p:nvSpPr>
          <p:cNvPr id="13" name="右矢印 12"/>
          <p:cNvSpPr/>
          <p:nvPr/>
        </p:nvSpPr>
        <p:spPr>
          <a:xfrm>
            <a:off x="2051720" y="1695747"/>
            <a:ext cx="4536504" cy="78050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金銭債権</a:t>
            </a:r>
            <a:endParaRPr kumimoji="1" lang="ja-JP" altLang="en-US" b="1" dirty="0">
              <a:solidFill>
                <a:schemeClr val="tx1"/>
              </a:solidFill>
            </a:endParaRPr>
          </a:p>
        </p:txBody>
      </p:sp>
      <p:sp>
        <p:nvSpPr>
          <p:cNvPr id="23" name="右矢印 22"/>
          <p:cNvSpPr/>
          <p:nvPr/>
        </p:nvSpPr>
        <p:spPr>
          <a:xfrm rot="694943">
            <a:off x="1941247" y="2244858"/>
            <a:ext cx="3343190"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強制執行</a:t>
            </a:r>
            <a:endParaRPr kumimoji="1" lang="ja-JP" altLang="en-US" dirty="0">
              <a:solidFill>
                <a:schemeClr val="tx1"/>
              </a:solidFill>
            </a:endParaRPr>
          </a:p>
        </p:txBody>
      </p:sp>
      <p:sp>
        <p:nvSpPr>
          <p:cNvPr id="17" name="右矢印 16"/>
          <p:cNvSpPr/>
          <p:nvPr/>
        </p:nvSpPr>
        <p:spPr>
          <a:xfrm rot="1575104">
            <a:off x="2118843" y="3166348"/>
            <a:ext cx="3296445"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詐害行為取消権・強制執行</a:t>
            </a:r>
            <a:endParaRPr kumimoji="1" lang="ja-JP" altLang="en-US" dirty="0">
              <a:solidFill>
                <a:schemeClr val="tx1"/>
              </a:solidFill>
            </a:endParaRPr>
          </a:p>
        </p:txBody>
      </p:sp>
      <p:sp>
        <p:nvSpPr>
          <p:cNvPr id="24" name="右矢印 23"/>
          <p:cNvSpPr/>
          <p:nvPr/>
        </p:nvSpPr>
        <p:spPr>
          <a:xfrm rot="2112633">
            <a:off x="1612251" y="3973085"/>
            <a:ext cx="4005349"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詐害行為取消権・強制執行</a:t>
            </a:r>
            <a:endParaRPr kumimoji="1" lang="ja-JP" altLang="en-US" dirty="0">
              <a:solidFill>
                <a:schemeClr val="tx1"/>
              </a:solidFill>
            </a:endParaRPr>
          </a:p>
        </p:txBody>
      </p:sp>
      <p:sp>
        <p:nvSpPr>
          <p:cNvPr id="26" name="正方形/長方形 25"/>
          <p:cNvSpPr/>
          <p:nvPr/>
        </p:nvSpPr>
        <p:spPr>
          <a:xfrm>
            <a:off x="5254362" y="2672058"/>
            <a:ext cx="1131195" cy="54091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責任財産</a:t>
            </a:r>
            <a:endParaRPr kumimoji="1" lang="ja-JP" altLang="en-US" dirty="0">
              <a:solidFill>
                <a:schemeClr val="tx1"/>
              </a:solidFill>
            </a:endParaRPr>
          </a:p>
        </p:txBody>
      </p:sp>
      <p:sp>
        <p:nvSpPr>
          <p:cNvPr id="27" name="正方形/長方形 26"/>
          <p:cNvSpPr/>
          <p:nvPr/>
        </p:nvSpPr>
        <p:spPr>
          <a:xfrm>
            <a:off x="5280650" y="3968202"/>
            <a:ext cx="1131195" cy="54091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責任財産</a:t>
            </a:r>
            <a:endParaRPr kumimoji="1" lang="ja-JP" altLang="en-US" dirty="0">
              <a:solidFill>
                <a:schemeClr val="tx1"/>
              </a:solidFill>
            </a:endParaRPr>
          </a:p>
        </p:txBody>
      </p:sp>
      <p:sp>
        <p:nvSpPr>
          <p:cNvPr id="7" name="下矢印 6"/>
          <p:cNvSpPr/>
          <p:nvPr/>
        </p:nvSpPr>
        <p:spPr>
          <a:xfrm>
            <a:off x="5652120" y="3238408"/>
            <a:ext cx="1382714" cy="75522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詐害</a:t>
            </a:r>
            <a:r>
              <a:rPr lang="en-US" altLang="ja-JP" dirty="0" smtClean="0"/>
              <a:t/>
            </a:r>
            <a:br>
              <a:rPr lang="en-US" altLang="ja-JP" dirty="0" smtClean="0"/>
            </a:br>
            <a:r>
              <a:rPr lang="ja-JP" altLang="en-US" dirty="0" smtClean="0"/>
              <a:t>譲渡</a:t>
            </a:r>
            <a:endParaRPr kumimoji="1" lang="ja-JP" altLang="en-US" dirty="0"/>
          </a:p>
        </p:txBody>
      </p:sp>
      <p:sp>
        <p:nvSpPr>
          <p:cNvPr id="25" name="下矢印 24"/>
          <p:cNvSpPr/>
          <p:nvPr/>
        </p:nvSpPr>
        <p:spPr>
          <a:xfrm>
            <a:off x="5580112" y="4534552"/>
            <a:ext cx="1382714" cy="74006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詐害</a:t>
            </a:r>
            <a:r>
              <a:rPr lang="en-US" altLang="ja-JP" dirty="0" smtClean="0"/>
              <a:t/>
            </a:r>
            <a:br>
              <a:rPr lang="en-US" altLang="ja-JP" dirty="0" smtClean="0"/>
            </a:br>
            <a:r>
              <a:rPr lang="ja-JP" altLang="en-US" dirty="0" smtClean="0"/>
              <a:t>譲渡</a:t>
            </a:r>
            <a:endParaRPr kumimoji="1" lang="ja-JP" altLang="en-US" dirty="0"/>
          </a:p>
        </p:txBody>
      </p:sp>
      <p:sp>
        <p:nvSpPr>
          <p:cNvPr id="9" name="円/楕円 8"/>
          <p:cNvSpPr/>
          <p:nvPr/>
        </p:nvSpPr>
        <p:spPr>
          <a:xfrm>
            <a:off x="467544" y="1628800"/>
            <a:ext cx="1963855" cy="180777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solidFill>
                  <a:schemeClr val="bg1"/>
                </a:solidFill>
              </a:rPr>
              <a:t>債権者</a:t>
            </a:r>
            <a:r>
              <a:rPr kumimoji="1" lang="en-US" altLang="ja-JP" b="1" dirty="0" smtClean="0">
                <a:solidFill>
                  <a:schemeClr val="bg1"/>
                </a:solidFill>
                <a:latin typeface="Times New Roman" panose="02020603050405020304" pitchFamily="18" charset="0"/>
                <a:cs typeface="Times New Roman" panose="02020603050405020304" pitchFamily="18" charset="0"/>
              </a:rPr>
              <a:t>A</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0" name="円/楕円 9"/>
          <p:cNvSpPr/>
          <p:nvPr/>
        </p:nvSpPr>
        <p:spPr>
          <a:xfrm>
            <a:off x="6397738" y="3789040"/>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smtClean="0">
                <a:solidFill>
                  <a:schemeClr val="bg1"/>
                </a:solidFill>
                <a:latin typeface="Times New Roman" panose="02020603050405020304" pitchFamily="18" charset="0"/>
                <a:cs typeface="Times New Roman" panose="02020603050405020304" pitchFamily="18" charset="0"/>
              </a:rPr>
              <a:t>悪意の</a:t>
            </a:r>
            <a:r>
              <a:rPr kumimoji="1" lang="en-US" altLang="ja-JP" b="1" dirty="0" smtClean="0">
                <a:solidFill>
                  <a:schemeClr val="bg1"/>
                </a:solidFill>
                <a:latin typeface="Times New Roman" panose="02020603050405020304" pitchFamily="18" charset="0"/>
                <a:cs typeface="Times New Roman" panose="02020603050405020304" pitchFamily="18" charset="0"/>
              </a:rPr>
              <a:t/>
            </a:r>
            <a:br>
              <a:rPr kumimoji="1" lang="en-US" altLang="ja-JP" b="1" dirty="0" smtClean="0">
                <a:solidFill>
                  <a:schemeClr val="bg1"/>
                </a:solidFill>
                <a:latin typeface="Times New Roman" panose="02020603050405020304" pitchFamily="18" charset="0"/>
                <a:cs typeface="Times New Roman" panose="02020603050405020304" pitchFamily="18" charset="0"/>
              </a:rPr>
            </a:br>
            <a:r>
              <a:rPr kumimoji="1" lang="ja-JP" altLang="en-US" b="1" dirty="0" smtClean="0">
                <a:solidFill>
                  <a:schemeClr val="bg1"/>
                </a:solidFill>
                <a:latin typeface="Times New Roman" panose="02020603050405020304" pitchFamily="18" charset="0"/>
                <a:cs typeface="Times New Roman" panose="02020603050405020304" pitchFamily="18" charset="0"/>
              </a:rPr>
              <a:t>受益者</a:t>
            </a:r>
            <a:r>
              <a:rPr kumimoji="1" lang="en-US" altLang="ja-JP" b="1" dirty="0" smtClean="0">
                <a:solidFill>
                  <a:schemeClr val="bg1"/>
                </a:solidFill>
                <a:latin typeface="Times New Roman" panose="02020603050405020304" pitchFamily="18" charset="0"/>
                <a:cs typeface="Times New Roman" panose="02020603050405020304" pitchFamily="18" charset="0"/>
              </a:rPr>
              <a:t>C</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2" name="円/楕円 11"/>
          <p:cNvSpPr/>
          <p:nvPr/>
        </p:nvSpPr>
        <p:spPr>
          <a:xfrm>
            <a:off x="6397737" y="1662273"/>
            <a:ext cx="1963855" cy="1740832"/>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b="1" dirty="0" smtClean="0">
                <a:solidFill>
                  <a:schemeClr val="bg1"/>
                </a:solidFill>
              </a:rPr>
              <a:t>債務者</a:t>
            </a:r>
            <a:r>
              <a:rPr kumimoji="1" lang="en-US" altLang="ja-JP" b="1" dirty="0" smtClean="0">
                <a:solidFill>
                  <a:schemeClr val="bg1"/>
                </a:solidFill>
                <a:latin typeface="Times New Roman" panose="02020603050405020304" pitchFamily="18" charset="0"/>
                <a:cs typeface="Times New Roman" panose="02020603050405020304" pitchFamily="18" charset="0"/>
              </a:rPr>
              <a:t>B</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22" name="円/楕円 21"/>
          <p:cNvSpPr/>
          <p:nvPr/>
        </p:nvSpPr>
        <p:spPr>
          <a:xfrm>
            <a:off x="6397738" y="5070026"/>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smtClean="0">
                <a:solidFill>
                  <a:schemeClr val="bg1"/>
                </a:solidFill>
                <a:latin typeface="Times New Roman" panose="02020603050405020304" pitchFamily="18" charset="0"/>
                <a:cs typeface="Times New Roman" panose="02020603050405020304" pitchFamily="18" charset="0"/>
              </a:rPr>
              <a:t>悪意の</a:t>
            </a:r>
            <a:r>
              <a:rPr kumimoji="1" lang="en-US" altLang="ja-JP" b="1" dirty="0" smtClean="0">
                <a:solidFill>
                  <a:schemeClr val="bg1"/>
                </a:solidFill>
                <a:latin typeface="Times New Roman" panose="02020603050405020304" pitchFamily="18" charset="0"/>
                <a:cs typeface="Times New Roman" panose="02020603050405020304" pitchFamily="18" charset="0"/>
              </a:rPr>
              <a:t/>
            </a:r>
            <a:br>
              <a:rPr kumimoji="1" lang="en-US" altLang="ja-JP" b="1" dirty="0" smtClean="0">
                <a:solidFill>
                  <a:schemeClr val="bg1"/>
                </a:solidFill>
                <a:latin typeface="Times New Roman" panose="02020603050405020304" pitchFamily="18" charset="0"/>
                <a:cs typeface="Times New Roman" panose="02020603050405020304" pitchFamily="18" charset="0"/>
              </a:rPr>
            </a:br>
            <a:r>
              <a:rPr kumimoji="1" lang="ja-JP" altLang="en-US" b="1" dirty="0" smtClean="0">
                <a:solidFill>
                  <a:schemeClr val="bg1"/>
                </a:solidFill>
                <a:latin typeface="Times New Roman" panose="02020603050405020304" pitchFamily="18" charset="0"/>
                <a:cs typeface="Times New Roman" panose="02020603050405020304" pitchFamily="18" charset="0"/>
              </a:rPr>
              <a:t>転得者</a:t>
            </a:r>
            <a:r>
              <a:rPr kumimoji="1" lang="en-US" altLang="ja-JP" b="1" dirty="0" smtClean="0">
                <a:solidFill>
                  <a:schemeClr val="bg1"/>
                </a:solidFill>
                <a:latin typeface="Times New Roman" panose="02020603050405020304" pitchFamily="18" charset="0"/>
                <a:cs typeface="Times New Roman" panose="02020603050405020304" pitchFamily="18" charset="0"/>
              </a:rPr>
              <a:t>D</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8" name="テキスト ボックス 7"/>
          <p:cNvSpPr txBox="1"/>
          <p:nvPr/>
        </p:nvSpPr>
        <p:spPr>
          <a:xfrm>
            <a:off x="611560" y="4221088"/>
            <a:ext cx="3708412" cy="1754326"/>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ja-JP" altLang="en-US" dirty="0" smtClean="0"/>
              <a:t>債務者が責任</a:t>
            </a:r>
            <a:r>
              <a:rPr lang="ja-JP" altLang="en-US" dirty="0"/>
              <a:t>財産</a:t>
            </a:r>
            <a:r>
              <a:rPr lang="ja-JP" altLang="en-US" dirty="0" smtClean="0"/>
              <a:t>を</a:t>
            </a:r>
            <a:endParaRPr lang="en-US" altLang="ja-JP" dirty="0" smtClean="0"/>
          </a:p>
          <a:p>
            <a:pPr marL="285750" indent="-285750">
              <a:buClr>
                <a:schemeClr val="tx2"/>
              </a:buClr>
              <a:buFont typeface="Wingdings" panose="05000000000000000000" pitchFamily="2" charset="2"/>
              <a:buChar char="n"/>
            </a:pPr>
            <a:r>
              <a:rPr lang="ja-JP" altLang="en-US" dirty="0" smtClean="0"/>
              <a:t>悪意で逸失させたときには，</a:t>
            </a:r>
            <a:endParaRPr lang="en-US" altLang="ja-JP" dirty="0" smtClean="0"/>
          </a:p>
          <a:p>
            <a:pPr marL="285750" indent="-285750">
              <a:buClr>
                <a:schemeClr val="tx2"/>
              </a:buClr>
              <a:buFont typeface="Wingdings" panose="05000000000000000000" pitchFamily="2" charset="2"/>
              <a:buChar char="n"/>
            </a:pPr>
            <a:r>
              <a:rPr lang="ja-JP" altLang="en-US" dirty="0" smtClean="0"/>
              <a:t>債権にも，追及効がある。</a:t>
            </a:r>
            <a:endParaRPr lang="en-US" altLang="ja-JP" dirty="0" smtClean="0"/>
          </a:p>
          <a:p>
            <a:pPr marL="285750" indent="-285750">
              <a:buClr>
                <a:schemeClr val="tx2"/>
              </a:buClr>
              <a:buFont typeface="Wingdings" panose="05000000000000000000" pitchFamily="2" charset="2"/>
              <a:buChar char="n"/>
            </a:pPr>
            <a:r>
              <a:rPr lang="ja-JP" altLang="en-US" dirty="0"/>
              <a:t>悪意</a:t>
            </a:r>
            <a:r>
              <a:rPr lang="ja-JP" altLang="en-US" dirty="0" smtClean="0"/>
              <a:t>の</a:t>
            </a:r>
            <a:r>
              <a:rPr lang="ja-JP" altLang="en-US" dirty="0"/>
              <a:t>転得者に対して</a:t>
            </a:r>
            <a:r>
              <a:rPr lang="ja-JP" altLang="en-US" dirty="0" smtClean="0"/>
              <a:t>も，</a:t>
            </a:r>
            <a:endParaRPr lang="en-US" altLang="ja-JP" dirty="0" smtClean="0"/>
          </a:p>
          <a:p>
            <a:pPr marL="285750" indent="-285750">
              <a:buClr>
                <a:schemeClr val="tx2"/>
              </a:buClr>
              <a:buFont typeface="Wingdings" panose="05000000000000000000" pitchFamily="2" charset="2"/>
              <a:buChar char="n"/>
            </a:pPr>
            <a:r>
              <a:rPr lang="ja-JP" altLang="en-US" dirty="0"/>
              <a:t>どこまで</a:t>
            </a:r>
            <a:r>
              <a:rPr lang="ja-JP" altLang="en-US" dirty="0" smtClean="0"/>
              <a:t>も追及</a:t>
            </a:r>
            <a:r>
              <a:rPr lang="ja-JP" altLang="en-US" dirty="0"/>
              <a:t>できる</a:t>
            </a:r>
            <a:r>
              <a:rPr lang="ja-JP" altLang="en-US" dirty="0" smtClean="0"/>
              <a:t>。</a:t>
            </a:r>
            <a:endParaRPr lang="en-US" altLang="ja-JP" dirty="0" smtClean="0"/>
          </a:p>
          <a:p>
            <a:pPr marL="742950" lvl="1" indent="-285750">
              <a:buClr>
                <a:schemeClr val="tx2"/>
              </a:buClr>
              <a:buFont typeface="Wingdings" panose="05000000000000000000" pitchFamily="2" charset="2"/>
              <a:buChar char="n"/>
            </a:pPr>
            <a:r>
              <a:rPr lang="ja-JP" altLang="en-US" dirty="0" smtClean="0">
                <a:hlinkClick r:id="rId6" action="ppaction://hlinksldjump"/>
              </a:rPr>
              <a:t>学説の状況</a:t>
            </a:r>
            <a:endParaRPr lang="en-US" altLang="ja-JP" dirty="0" smtClean="0"/>
          </a:p>
        </p:txBody>
      </p:sp>
    </p:spTree>
    <p:extLst>
      <p:ext uri="{BB962C8B-B14F-4D97-AF65-F5344CB8AC3E}">
        <p14:creationId xmlns:p14="http://schemas.microsoft.com/office/powerpoint/2010/main" val="269506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3000"/>
                            </p:stCondLst>
                            <p:childTnLst>
                              <p:par>
                                <p:cTn id="21" presetID="22" presetClass="entr" presetSubtype="1" fill="hold" grpId="0" nodeType="afterEffect">
                                  <p:stCondLst>
                                    <p:cond delay="25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par>
                                <p:cTn id="29" presetID="10" presetClass="exit" presetSubtype="0" fill="hold" grpId="1" nodeType="withEffect">
                                  <p:stCondLst>
                                    <p:cond delay="25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0" presetClass="entr" presetSubtype="0" fill="hold" grpId="1" nodeType="withEffect">
                                  <p:stCondLst>
                                    <p:cond delay="25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750"/>
                            </p:stCondLst>
                            <p:childTnLst>
                              <p:par>
                                <p:cTn id="36" presetID="22" presetClass="entr" presetSubtype="8" fill="hold" grpId="0" nodeType="after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1500"/>
                            </p:stCondLst>
                            <p:childTnLst>
                              <p:par>
                                <p:cTn id="43" presetID="22" presetClass="entr" presetSubtype="1" fill="hold" grpId="0" nodeType="afterEffect">
                                  <p:stCondLst>
                                    <p:cond delay="25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par>
                                <p:cTn id="51" presetID="10" presetClass="exit" presetSubtype="0" fill="hold" grpId="1" nodeType="withEffect">
                                  <p:stCondLst>
                                    <p:cond delay="25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10" presetClass="entr" presetSubtype="0" fill="hold" grpId="1" nodeType="withEffect">
                                  <p:stCondLst>
                                    <p:cond delay="25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par>
                          <p:cTn id="57" fill="hold">
                            <p:stCondLst>
                              <p:cond delay="750"/>
                            </p:stCondLst>
                            <p:childTnLst>
                              <p:par>
                                <p:cTn id="58" presetID="22" presetClass="entr" presetSubtype="8" fill="hold" grpId="0" nodeType="afterEffect">
                                  <p:stCondLst>
                                    <p:cond delay="25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par>
                                <p:cTn id="61" presetID="22" presetClass="entr" presetSubtype="8" fill="hold" grpId="0" nodeType="withEffect">
                                  <p:stCondLst>
                                    <p:cond delay="25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par>
                          <p:cTn id="64" fill="hold">
                            <p:stCondLst>
                              <p:cond delay="1500"/>
                            </p:stCondLst>
                            <p:childTnLst>
                              <p:par>
                                <p:cTn id="65" presetID="22" presetClass="entr" presetSubtype="1" fill="hold" grpId="0" nodeType="afterEffect">
                                  <p:stCondLst>
                                    <p:cond delay="250"/>
                                  </p:stCondLst>
                                  <p:childTnLst>
                                    <p:set>
                                      <p:cBhvr>
                                        <p:cTn id="66" dur="1" fill="hold">
                                          <p:stCondLst>
                                            <p:cond delay="0"/>
                                          </p:stCondLst>
                                        </p:cTn>
                                        <p:tgtEl>
                                          <p:spTgt spid="24"/>
                                        </p:tgtEl>
                                        <p:attrNameLst>
                                          <p:attrName>style.visibility</p:attrName>
                                        </p:attrNameLst>
                                      </p:cBhvr>
                                      <p:to>
                                        <p:strVal val="visible"/>
                                      </p:to>
                                    </p:set>
                                    <p:animEffect transition="in" filter="wipe(up)">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
                                            <p:txEl>
                                              <p:pRg st="0" end="0"/>
                                            </p:txEl>
                                          </p:spTgt>
                                        </p:tgtEl>
                                        <p:attrNameLst>
                                          <p:attrName>style.visibility</p:attrName>
                                        </p:attrNameLst>
                                      </p:cBhvr>
                                      <p:to>
                                        <p:strVal val="visible"/>
                                      </p:to>
                                    </p:set>
                                    <p:animEffect transition="in" filter="wipe(left)">
                                      <p:cBhvr>
                                        <p:cTn id="72" dur="500"/>
                                        <p:tgtEl>
                                          <p:spTgt spid="8">
                                            <p:txEl>
                                              <p:pRg st="0" end="0"/>
                                            </p:txEl>
                                          </p:spTgt>
                                        </p:tgtEl>
                                      </p:cBhvr>
                                    </p:animEffect>
                                  </p:childTnLst>
                                </p:cTn>
                              </p:par>
                            </p:childTnLst>
                          </p:cTn>
                        </p:par>
                        <p:par>
                          <p:cTn id="73" fill="hold">
                            <p:stCondLst>
                              <p:cond delay="500"/>
                            </p:stCondLst>
                            <p:childTnLst>
                              <p:par>
                                <p:cTn id="74" presetID="22" presetClass="entr" presetSubtype="8" fill="hold" grpId="0" nodeType="afterEffect">
                                  <p:stCondLst>
                                    <p:cond delay="250"/>
                                  </p:stCondLst>
                                  <p:childTnLst>
                                    <p:set>
                                      <p:cBhvr>
                                        <p:cTn id="75" dur="1" fill="hold">
                                          <p:stCondLst>
                                            <p:cond delay="0"/>
                                          </p:stCondLst>
                                        </p:cTn>
                                        <p:tgtEl>
                                          <p:spTgt spid="8">
                                            <p:txEl>
                                              <p:pRg st="1" end="1"/>
                                            </p:txEl>
                                          </p:spTgt>
                                        </p:tgtEl>
                                        <p:attrNameLst>
                                          <p:attrName>style.visibility</p:attrName>
                                        </p:attrNameLst>
                                      </p:cBhvr>
                                      <p:to>
                                        <p:strVal val="visible"/>
                                      </p:to>
                                    </p:set>
                                    <p:animEffect transition="in" filter="wipe(left)">
                                      <p:cBhvr>
                                        <p:cTn id="76" dur="500"/>
                                        <p:tgtEl>
                                          <p:spTgt spid="8">
                                            <p:txEl>
                                              <p:pRg st="1" end="1"/>
                                            </p:txEl>
                                          </p:spTgt>
                                        </p:tgtEl>
                                      </p:cBhvr>
                                    </p:animEffect>
                                  </p:childTnLst>
                                </p:cTn>
                              </p:par>
                            </p:childTnLst>
                          </p:cTn>
                        </p:par>
                        <p:par>
                          <p:cTn id="77" fill="hold">
                            <p:stCondLst>
                              <p:cond delay="1250"/>
                            </p:stCondLst>
                            <p:childTnLst>
                              <p:par>
                                <p:cTn id="78" presetID="22" presetClass="entr" presetSubtype="8" fill="hold" grpId="0" nodeType="afterEffect">
                                  <p:stCondLst>
                                    <p:cond delay="250"/>
                                  </p:stCondLst>
                                  <p:childTnLst>
                                    <p:set>
                                      <p:cBhvr>
                                        <p:cTn id="79" dur="1" fill="hold">
                                          <p:stCondLst>
                                            <p:cond delay="0"/>
                                          </p:stCondLst>
                                        </p:cTn>
                                        <p:tgtEl>
                                          <p:spTgt spid="8">
                                            <p:txEl>
                                              <p:pRg st="2" end="2"/>
                                            </p:txEl>
                                          </p:spTgt>
                                        </p:tgtEl>
                                        <p:attrNameLst>
                                          <p:attrName>style.visibility</p:attrName>
                                        </p:attrNameLst>
                                      </p:cBhvr>
                                      <p:to>
                                        <p:strVal val="visible"/>
                                      </p:to>
                                    </p:set>
                                    <p:animEffect transition="in" filter="wipe(left)">
                                      <p:cBhvr>
                                        <p:cTn id="80" dur="500"/>
                                        <p:tgtEl>
                                          <p:spTgt spid="8">
                                            <p:txEl>
                                              <p:pRg st="2" end="2"/>
                                            </p:txEl>
                                          </p:spTgt>
                                        </p:tgtEl>
                                      </p:cBhvr>
                                    </p:animEffect>
                                  </p:childTnLst>
                                </p:cTn>
                              </p:par>
                            </p:childTnLst>
                          </p:cTn>
                        </p:par>
                        <p:par>
                          <p:cTn id="81" fill="hold">
                            <p:stCondLst>
                              <p:cond delay="2000"/>
                            </p:stCondLst>
                            <p:childTnLst>
                              <p:par>
                                <p:cTn id="82" presetID="22" presetClass="entr" presetSubtype="8" fill="hold" grpId="0" nodeType="afterEffect">
                                  <p:stCondLst>
                                    <p:cond delay="250"/>
                                  </p:stCondLst>
                                  <p:childTnLst>
                                    <p:set>
                                      <p:cBhvr>
                                        <p:cTn id="83" dur="1" fill="hold">
                                          <p:stCondLst>
                                            <p:cond delay="0"/>
                                          </p:stCondLst>
                                        </p:cTn>
                                        <p:tgtEl>
                                          <p:spTgt spid="8">
                                            <p:txEl>
                                              <p:pRg st="3" end="3"/>
                                            </p:txEl>
                                          </p:spTgt>
                                        </p:tgtEl>
                                        <p:attrNameLst>
                                          <p:attrName>style.visibility</p:attrName>
                                        </p:attrNameLst>
                                      </p:cBhvr>
                                      <p:to>
                                        <p:strVal val="visible"/>
                                      </p:to>
                                    </p:set>
                                    <p:animEffect transition="in" filter="wipe(left)">
                                      <p:cBhvr>
                                        <p:cTn id="84" dur="500"/>
                                        <p:tgtEl>
                                          <p:spTgt spid="8">
                                            <p:txEl>
                                              <p:pRg st="3" end="3"/>
                                            </p:txEl>
                                          </p:spTgt>
                                        </p:tgtEl>
                                      </p:cBhvr>
                                    </p:animEffect>
                                  </p:childTnLst>
                                </p:cTn>
                              </p:par>
                            </p:childTnLst>
                          </p:cTn>
                        </p:par>
                        <p:par>
                          <p:cTn id="85" fill="hold">
                            <p:stCondLst>
                              <p:cond delay="2750"/>
                            </p:stCondLst>
                            <p:childTnLst>
                              <p:par>
                                <p:cTn id="86" presetID="22" presetClass="entr" presetSubtype="8" fill="hold" grpId="0" nodeType="afterEffect">
                                  <p:stCondLst>
                                    <p:cond delay="250"/>
                                  </p:stCondLst>
                                  <p:childTnLst>
                                    <p:set>
                                      <p:cBhvr>
                                        <p:cTn id="87" dur="1" fill="hold">
                                          <p:stCondLst>
                                            <p:cond delay="0"/>
                                          </p:stCondLst>
                                        </p:cTn>
                                        <p:tgtEl>
                                          <p:spTgt spid="8">
                                            <p:txEl>
                                              <p:pRg st="4" end="4"/>
                                            </p:txEl>
                                          </p:spTgt>
                                        </p:tgtEl>
                                        <p:attrNameLst>
                                          <p:attrName>style.visibility</p:attrName>
                                        </p:attrNameLst>
                                      </p:cBhvr>
                                      <p:to>
                                        <p:strVal val="visible"/>
                                      </p:to>
                                    </p:set>
                                    <p:animEffect transition="in" filter="wipe(left)">
                                      <p:cBhvr>
                                        <p:cTn id="88" dur="500"/>
                                        <p:tgtEl>
                                          <p:spTgt spid="8">
                                            <p:txEl>
                                              <p:pRg st="4" end="4"/>
                                            </p:txEl>
                                          </p:spTgt>
                                        </p:tgtEl>
                                      </p:cBhvr>
                                    </p:animEffect>
                                  </p:childTnLst>
                                </p:cTn>
                              </p:par>
                            </p:childTnLst>
                          </p:cTn>
                        </p:par>
                        <p:par>
                          <p:cTn id="89" fill="hold">
                            <p:stCondLst>
                              <p:cond delay="3500"/>
                            </p:stCondLst>
                            <p:childTnLst>
                              <p:par>
                                <p:cTn id="90" presetID="22" presetClass="entr" presetSubtype="8" fill="hold" grpId="0" nodeType="afterEffect">
                                  <p:stCondLst>
                                    <p:cond delay="250"/>
                                  </p:stCondLst>
                                  <p:childTnLst>
                                    <p:set>
                                      <p:cBhvr>
                                        <p:cTn id="91" dur="1" fill="hold">
                                          <p:stCondLst>
                                            <p:cond delay="0"/>
                                          </p:stCondLst>
                                        </p:cTn>
                                        <p:tgtEl>
                                          <p:spTgt spid="8">
                                            <p:txEl>
                                              <p:pRg st="5" end="5"/>
                                            </p:txEl>
                                          </p:spTgt>
                                        </p:tgtEl>
                                        <p:attrNameLst>
                                          <p:attrName>style.visibility</p:attrName>
                                        </p:attrNameLst>
                                      </p:cBhvr>
                                      <p:to>
                                        <p:strVal val="visible"/>
                                      </p:to>
                                    </p:set>
                                    <p:animEffect transition="in" filter="wipe(left)">
                                      <p:cBhvr>
                                        <p:cTn id="9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0" grpId="0" animBg="1"/>
      <p:bldP spid="20" grpId="1" animBg="1"/>
      <p:bldP spid="21" grpId="0" animBg="1"/>
      <p:bldP spid="13" grpId="0" animBg="1"/>
      <p:bldP spid="23" grpId="0" animBg="1"/>
      <p:bldP spid="17" grpId="0" animBg="1"/>
      <p:bldP spid="24" grpId="0" animBg="1"/>
      <p:bldP spid="26" grpId="1" animBg="1"/>
      <p:bldP spid="27" grpId="1" animBg="1"/>
      <p:bldP spid="7" grpId="0" animBg="1"/>
      <p:bldP spid="25" grpId="0" animBg="1"/>
      <p:bldP spid="9" grpId="0" animBg="1"/>
      <p:bldP spid="10" grpId="0" animBg="1"/>
      <p:bldP spid="12" grpId="0" animBg="1"/>
      <p:bldP spid="22" grpId="0" animBg="1"/>
      <p:bldP spid="8" grpId="0" uiExpand="1"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詐害行為取消権（</a:t>
            </a:r>
            <a:r>
              <a:rPr kumimoji="1" lang="en-US" altLang="ja-JP" dirty="0" smtClean="0"/>
              <a:t>3/3</a:t>
            </a:r>
            <a:r>
              <a:rPr lang="ja-JP" altLang="en-US" dirty="0"/>
              <a:t>）</a:t>
            </a:r>
            <a:r>
              <a:rPr lang="ja-JP" altLang="en-US" sz="3100" dirty="0"/>
              <a:t>→</a:t>
            </a:r>
            <a:r>
              <a:rPr lang="en-US" altLang="ja-JP" sz="3100" dirty="0">
                <a:hlinkClick r:id="rId2" action="ppaction://hlinksldjump"/>
              </a:rPr>
              <a:t>Q8</a:t>
            </a:r>
            <a:r>
              <a:rPr kumimoji="1" lang="en-US" altLang="ja-JP" dirty="0" smtClean="0"/>
              <a:t/>
            </a:r>
            <a:br>
              <a:rPr kumimoji="1" lang="en-US" altLang="ja-JP" dirty="0" smtClean="0"/>
            </a:br>
            <a:r>
              <a:rPr kumimoji="1" lang="ja-JP" altLang="en-US" sz="3600" dirty="0" smtClean="0"/>
              <a:t>取消しの意味に関する学説</a:t>
            </a:r>
            <a:r>
              <a:rPr kumimoji="1" lang="ja-JP" altLang="en-US" sz="3100" dirty="0" smtClean="0"/>
              <a:t>→</a:t>
            </a:r>
            <a:r>
              <a:rPr lang="ja-JP" altLang="en-US" sz="3100" dirty="0">
                <a:hlinkClick r:id="rId3" action="ppaction://hlinksldjump"/>
              </a:rPr>
              <a:t>債権</a:t>
            </a:r>
            <a:r>
              <a:rPr lang="ja-JP" altLang="en-US" sz="3100" dirty="0" smtClean="0">
                <a:hlinkClick r:id="rId3" action="ppaction://hlinksldjump"/>
              </a:rPr>
              <a:t>総論</a:t>
            </a:r>
            <a:r>
              <a:rPr lang="ja-JP" altLang="en-US" sz="3100" dirty="0"/>
              <a:t>，</a:t>
            </a:r>
            <a:r>
              <a:rPr lang="en-US" altLang="ja-JP" sz="3100" b="1" dirty="0">
                <a:latin typeface="Times New Roman" panose="02020603050405020304" pitchFamily="18" charset="0"/>
                <a:cs typeface="Times New Roman" panose="02020603050405020304" pitchFamily="18" charset="0"/>
                <a:hlinkClick r:id="rId4" action="ppaction://hlinksldjump"/>
              </a:rPr>
              <a:t>Best30</a:t>
            </a:r>
            <a:endParaRPr kumimoji="1" lang="ja-JP" altLang="en-US" sz="31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41398311"/>
              </p:ext>
            </p:extLst>
          </p:nvPr>
        </p:nvGraphicFramePr>
        <p:xfrm>
          <a:off x="457200" y="1600200"/>
          <a:ext cx="8363272" cy="4490720"/>
        </p:xfrm>
        <a:graphic>
          <a:graphicData uri="http://schemas.openxmlformats.org/drawingml/2006/table">
            <a:tbl>
              <a:tblPr firstRow="1" bandRow="1">
                <a:tableStyleId>{5C22544A-7EE6-4342-B048-85BDC9FD1C3A}</a:tableStyleId>
              </a:tblPr>
              <a:tblGrid>
                <a:gridCol w="1234480"/>
                <a:gridCol w="1152128"/>
                <a:gridCol w="1008112"/>
                <a:gridCol w="864096"/>
                <a:gridCol w="864096"/>
                <a:gridCol w="1152128"/>
                <a:gridCol w="2088232"/>
              </a:tblGrid>
              <a:tr h="370840">
                <a:tc row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取消しの意味</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相手方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kumimoji="1" lang="ja-JP" altLang="en-US" dirty="0" smtClean="0"/>
                        <a:t>詐害行為の取消しの効果</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rowSpan="2">
                  <a:txBody>
                    <a:bodyPr/>
                    <a:lstStyle/>
                    <a:p>
                      <a:pPr algn="ctr"/>
                      <a:r>
                        <a:rPr kumimoji="1" lang="ja-JP" altLang="en-US" dirty="0" smtClean="0"/>
                        <a:t>実効性の確保</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ctr"/>
                      <a:endParaRPr kumimoji="1" lang="ja-JP" altLang="en-US" dirty="0"/>
                    </a:p>
                  </a:txBody>
                  <a:tcPr anchor="ctr"/>
                </a:tc>
                <a:tc vMerge="1">
                  <a:txBody>
                    <a:bodyPr/>
                    <a:lstStyle/>
                    <a:p>
                      <a:pPr algn="ctr"/>
                      <a:endParaRPr kumimoji="1" lang="ja-JP" altLang="en-US" dirty="0"/>
                    </a:p>
                  </a:txBody>
                  <a:tcPr anchor="ctr"/>
                </a:tc>
                <a:tc vMerge="1">
                  <a:txBody>
                    <a:bodyPr/>
                    <a:lstStyle/>
                    <a:p>
                      <a:pPr algn="ctr"/>
                      <a:endParaRPr kumimoji="1" lang="ja-JP" altLang="en-US" dirty="0"/>
                    </a:p>
                  </a:txBody>
                  <a:tcPr anchor="ct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B</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B</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dirty="0"/>
                    </a:p>
                  </a:txBody>
                  <a:tcPr anchor="ctr"/>
                </a:tc>
              </a:tr>
              <a:tr h="370840">
                <a:tc>
                  <a:txBody>
                    <a:bodyPr/>
                    <a:lstStyle/>
                    <a:p>
                      <a:pPr algn="ctr"/>
                      <a:r>
                        <a:rPr kumimoji="1" lang="ja-JP" altLang="en-US" b="1" dirty="0" smtClean="0"/>
                        <a:t>形成権説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詐害行為の取消し</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B</a:t>
                      </a:r>
                      <a:r>
                        <a:rPr kumimoji="1" lang="ja-JP" altLang="en-US" dirty="0" smtClean="0"/>
                        <a:t>＋</a:t>
                      </a: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smtClean="0"/>
                        <a:t>B</a:t>
                      </a:r>
                      <a:r>
                        <a:rPr kumimoji="1" lang="ja-JP" altLang="en-US" dirty="0" smtClean="0"/>
                        <a:t>と</a:t>
                      </a:r>
                      <a:r>
                        <a:rPr kumimoji="1" lang="en-US" altLang="ja-JP" dirty="0" smtClean="0"/>
                        <a:t>C</a:t>
                      </a:r>
                      <a:r>
                        <a:rPr kumimoji="1" lang="ja-JP" altLang="en-US" dirty="0" smtClean="0"/>
                        <a:t>の双方を訴えなければならない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請求権説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逸失財産の取戻し</a:t>
                      </a:r>
                      <a:endParaRPr kumimoji="1" lang="en-US" altLang="ja-JP"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kumimoji="1" lang="en-US" altLang="ja-JP" dirty="0" smtClean="0"/>
                        <a:t>C</a:t>
                      </a:r>
                      <a:r>
                        <a:rPr kumimoji="1" lang="ja-JP" altLang="en-US" dirty="0" err="1" smtClean="0"/>
                        <a:t>だけを</a:t>
                      </a:r>
                      <a:r>
                        <a:rPr kumimoji="1" lang="ja-JP" altLang="en-US" dirty="0" smtClean="0"/>
                        <a:t>訴えることができるが，逆に，</a:t>
                      </a:r>
                      <a:r>
                        <a:rPr kumimoji="1" lang="en-US" altLang="ja-JP" dirty="0" smtClean="0"/>
                        <a:t>B</a:t>
                      </a:r>
                      <a:r>
                        <a:rPr kumimoji="1" lang="ja-JP" altLang="en-US" dirty="0" smtClean="0"/>
                        <a:t>に対して物の受け取り，登記の引取りを強制できない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折衷説</a:t>
                      </a:r>
                      <a:r>
                        <a:rPr kumimoji="1" lang="en-US" altLang="ja-JP" b="1" dirty="0" smtClean="0"/>
                        <a:t/>
                      </a:r>
                      <a:br>
                        <a:rPr kumimoji="1" lang="en-US" altLang="ja-JP" b="1" dirty="0" smtClean="0"/>
                      </a:br>
                      <a:r>
                        <a:rPr kumimoji="1" lang="ja-JP" altLang="en-US" b="1" dirty="0" smtClean="0"/>
                        <a:t>（相対的</a:t>
                      </a:r>
                      <a:r>
                        <a:rPr kumimoji="1" lang="en-US" altLang="ja-JP" b="1" dirty="0" smtClean="0"/>
                        <a:t/>
                      </a:r>
                      <a:br>
                        <a:rPr kumimoji="1" lang="en-US" altLang="ja-JP" b="1" dirty="0" smtClean="0"/>
                      </a:br>
                      <a:r>
                        <a:rPr kumimoji="1" lang="ja-JP" altLang="en-US" b="1" dirty="0" smtClean="0"/>
                        <a:t>取消説）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取消しと取戻し</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nchor="ctr"/>
                </a:tc>
              </a:tr>
              <a:tr h="370840">
                <a:tc>
                  <a:txBody>
                    <a:bodyPr/>
                    <a:lstStyle/>
                    <a:p>
                      <a:pPr algn="ctr"/>
                      <a:r>
                        <a:rPr kumimoji="1" lang="ja-JP" altLang="en-US" b="1" dirty="0" smtClean="0"/>
                        <a:t>責任説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責任移転の無効</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B</a:t>
                      </a:r>
                      <a:r>
                        <a:rPr kumimoji="1" lang="ja-JP" altLang="en-US" dirty="0" smtClean="0"/>
                        <a:t>＋</a:t>
                      </a: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有効だが</a:t>
                      </a:r>
                      <a:r>
                        <a:rPr kumimoji="1" lang="en-US" altLang="ja-JP" dirty="0" smtClean="0"/>
                        <a:t/>
                      </a:r>
                      <a:br>
                        <a:rPr kumimoji="1" lang="en-US" altLang="ja-JP" dirty="0" smtClean="0"/>
                      </a:br>
                      <a:r>
                        <a:rPr kumimoji="1" lang="ja-JP" altLang="en-US" dirty="0" smtClean="0"/>
                        <a:t>責任無効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別途，執行認容判決が必要</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訴権説</a:t>
                      </a:r>
                      <a:endParaRPr kumimoji="1" lang="en-US" altLang="ja-JP" b="1" dirty="0" smtClean="0"/>
                    </a:p>
                    <a:p>
                      <a:pPr algn="ctr"/>
                      <a:r>
                        <a:rPr kumimoji="1" lang="ja-JP" altLang="en-US" b="1" dirty="0" smtClean="0"/>
                        <a:t>（対抗不能説）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責任移転の対抗不能</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有効だが</a:t>
                      </a:r>
                      <a:r>
                        <a:rPr kumimoji="1" lang="en-US" altLang="ja-JP" dirty="0" smtClean="0"/>
                        <a:t/>
                      </a:r>
                      <a:br>
                        <a:rPr kumimoji="1" lang="en-US" altLang="ja-JP" dirty="0" smtClean="0"/>
                      </a:br>
                      <a:r>
                        <a:rPr kumimoji="1" lang="ja-JP" altLang="en-US" dirty="0" smtClean="0"/>
                        <a:t>対抗不能</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smtClean="0"/>
                        <a:t>B</a:t>
                      </a:r>
                      <a:r>
                        <a:rPr kumimoji="1" lang="ja-JP" altLang="en-US" dirty="0" smtClean="0"/>
                        <a:t>名義のまま，</a:t>
                      </a:r>
                      <a:r>
                        <a:rPr kumimoji="1" lang="en-US" altLang="ja-JP" dirty="0" smtClean="0"/>
                        <a:t>C</a:t>
                      </a:r>
                      <a:r>
                        <a:rPr kumimoji="1" lang="ja-JP" altLang="en-US" dirty="0" smtClean="0"/>
                        <a:t>に対する強制執行が可能となる</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日付プレースホルダー 2"/>
          <p:cNvSpPr>
            <a:spLocks noGrp="1"/>
          </p:cNvSpPr>
          <p:nvPr>
            <p:ph type="dt" sz="half" idx="10"/>
          </p:nvPr>
        </p:nvSpPr>
        <p:spPr/>
        <p:txBody>
          <a:bodyPr/>
          <a:lstStyle/>
          <a:p>
            <a:fld id="{ACDA8430-DF65-4357-AC97-86ABDC3F065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179</a:t>
            </a:fld>
            <a:endParaRPr kumimoji="1" lang="ja-JP" altLang="en-US"/>
          </a:p>
        </p:txBody>
      </p:sp>
    </p:spTree>
    <p:extLst>
      <p:ext uri="{BB962C8B-B14F-4D97-AF65-F5344CB8AC3E}">
        <p14:creationId xmlns:p14="http://schemas.microsoft.com/office/powerpoint/2010/main" val="15421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274638"/>
            <a:ext cx="8229600" cy="1786210"/>
          </a:xfrm>
        </p:spPr>
        <p:txBody>
          <a:bodyPr>
            <a:normAutofit fontScale="90000"/>
          </a:bodyPr>
          <a:lstStyle/>
          <a:p>
            <a:r>
              <a:rPr kumimoji="1" lang="ja-JP" altLang="en-US" dirty="0" smtClean="0"/>
              <a:t>アイラック（</a:t>
            </a:r>
            <a:r>
              <a:rPr kumimoji="1" lang="en-US" altLang="ja-JP" dirty="0" smtClean="0"/>
              <a:t>IRAC</a:t>
            </a:r>
            <a:r>
              <a:rPr kumimoji="1" lang="ja-JP" altLang="en-US" dirty="0" smtClean="0"/>
              <a:t>）</a:t>
            </a:r>
            <a:r>
              <a:rPr kumimoji="1" lang="en-US" altLang="ja-JP" dirty="0" smtClean="0"/>
              <a:t/>
            </a:r>
            <a:br>
              <a:rPr kumimoji="1" lang="en-US" altLang="ja-JP" dirty="0" smtClean="0"/>
            </a:br>
            <a:r>
              <a:rPr kumimoji="1" lang="ja-JP" altLang="en-US" dirty="0" smtClean="0"/>
              <a:t>－</a:t>
            </a:r>
            <a:r>
              <a:rPr kumimoji="1" lang="ja-JP" altLang="en-US" sz="3600" dirty="0" smtClean="0"/>
              <a:t>法律家の思考方法－</a:t>
            </a:r>
            <a:r>
              <a:rPr lang="ja-JP" altLang="en-US" sz="3100" dirty="0" smtClean="0"/>
              <a:t>→</a:t>
            </a:r>
            <a:r>
              <a:rPr lang="en-US" altLang="ja-JP" sz="3100" dirty="0" smtClean="0">
                <a:hlinkClick r:id="rId3" action="ppaction://hlinksldjump"/>
              </a:rPr>
              <a:t>Q1</a:t>
            </a:r>
            <a:r>
              <a:rPr lang="en-US" altLang="ja-JP" sz="3100" dirty="0" smtClean="0"/>
              <a:t>,</a:t>
            </a:r>
            <a:r>
              <a:rPr lang="en-US" altLang="ja-JP" sz="3100" dirty="0" smtClean="0">
                <a:hlinkClick r:id="rId4" action="ppaction://hlinksldjump"/>
              </a:rPr>
              <a:t>Q2</a:t>
            </a:r>
            <a:r>
              <a:rPr lang="en-US" altLang="ja-JP" sz="3100" dirty="0" smtClean="0"/>
              <a:t>,</a:t>
            </a:r>
            <a:r>
              <a:rPr lang="en-US" altLang="ja-JP" sz="3100" dirty="0" smtClean="0">
                <a:hlinkClick r:id="rId5" action="ppaction://hlinksldjump"/>
              </a:rPr>
              <a:t>Q3</a:t>
            </a:r>
            <a:r>
              <a:rPr lang="en-US" altLang="ja-JP" sz="3100" dirty="0" smtClean="0"/>
              <a:t>,</a:t>
            </a:r>
            <a:r>
              <a:rPr lang="en-US" altLang="ja-JP" sz="3100" dirty="0" smtClean="0">
                <a:hlinkClick r:id="rId6" action="ppaction://hlinksldjump"/>
              </a:rPr>
              <a:t>Q4</a:t>
            </a:r>
            <a:r>
              <a:rPr lang="en-US" altLang="ja-JP" sz="3100" dirty="0" smtClean="0"/>
              <a:t>,</a:t>
            </a:r>
            <a:r>
              <a:rPr lang="en-US" altLang="ja-JP" sz="3100" dirty="0" smtClean="0">
                <a:hlinkClick r:id="rId7" action="ppaction://hlinksldjump"/>
              </a:rPr>
              <a:t>Q5</a:t>
            </a:r>
            <a:r>
              <a:rPr lang="en-US" altLang="ja-JP" sz="3100" dirty="0" smtClean="0"/>
              <a:t>,</a:t>
            </a:r>
            <a:r>
              <a:rPr lang="en-US" altLang="ja-JP" sz="3100" dirty="0" smtClean="0">
                <a:hlinkClick r:id="rId8" action="ppaction://hlinksldjump"/>
              </a:rPr>
              <a:t>Q6</a:t>
            </a:r>
            <a:r>
              <a:rPr lang="en-US" altLang="ja-JP" sz="3100" dirty="0" smtClean="0"/>
              <a:t>,</a:t>
            </a:r>
            <a:r>
              <a:rPr lang="en-US" altLang="ja-JP" sz="3100" dirty="0" smtClean="0">
                <a:hlinkClick r:id="rId9" action="ppaction://hlinksldjump"/>
              </a:rPr>
              <a:t>Q7</a:t>
            </a:r>
            <a:r>
              <a:rPr lang="en-US" altLang="ja-JP" sz="3100" dirty="0" smtClean="0"/>
              <a:t>,</a:t>
            </a:r>
            <a:r>
              <a:rPr lang="en-US" altLang="ja-JP" sz="3100" dirty="0" smtClean="0">
                <a:hlinkClick r:id="rId10" action="ppaction://hlinksldjump"/>
              </a:rPr>
              <a:t>Q8</a:t>
            </a:r>
            <a:r>
              <a:rPr lang="en-US" altLang="ja-JP" sz="3100" dirty="0" smtClean="0"/>
              <a:t>,</a:t>
            </a:r>
            <a:r>
              <a:rPr lang="en-US" altLang="ja-JP" sz="3100" dirty="0" smtClean="0">
                <a:hlinkClick r:id="rId11" action="ppaction://hlinksldjump"/>
              </a:rPr>
              <a:t>Q9</a:t>
            </a:r>
            <a:r>
              <a:rPr lang="en-US" altLang="ja-JP" sz="3100" dirty="0" smtClean="0"/>
              <a:t>,</a:t>
            </a:r>
            <a:r>
              <a:rPr lang="en-US" altLang="ja-JP" sz="3100" dirty="0" smtClean="0">
                <a:hlinkClick r:id="rId12" action="ppaction://hlinksldjump"/>
              </a:rPr>
              <a:t>Q10</a:t>
            </a:r>
            <a:endParaRPr kumimoji="1" lang="ja-JP" altLang="en-US" sz="3100" dirty="0"/>
          </a:p>
        </p:txBody>
      </p:sp>
      <p:sp>
        <p:nvSpPr>
          <p:cNvPr id="5" name="日付プレースホルダー 4"/>
          <p:cNvSpPr>
            <a:spLocks noGrp="1"/>
          </p:cNvSpPr>
          <p:nvPr>
            <p:ph type="dt" sz="half" idx="10"/>
          </p:nvPr>
        </p:nvSpPr>
        <p:spPr/>
        <p:txBody>
          <a:bodyPr/>
          <a:lstStyle/>
          <a:p>
            <a:fld id="{A3E9BAC9-1F2E-48A9-8470-960A916364E3}"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graphicFrame>
        <p:nvGraphicFramePr>
          <p:cNvPr id="9" name="Group 58"/>
          <p:cNvGraphicFramePr>
            <a:graphicFrameLocks/>
          </p:cNvGraphicFramePr>
          <p:nvPr>
            <p:extLst>
              <p:ext uri="{D42A27DB-BD31-4B8C-83A1-F6EECF244321}">
                <p14:modId xmlns:p14="http://schemas.microsoft.com/office/powerpoint/2010/main" val="2753661180"/>
              </p:ext>
            </p:extLst>
          </p:nvPr>
        </p:nvGraphicFramePr>
        <p:xfrm>
          <a:off x="564205" y="2280632"/>
          <a:ext cx="7991475" cy="3596640"/>
        </p:xfrm>
        <a:graphic>
          <a:graphicData uri="http://schemas.openxmlformats.org/drawingml/2006/table">
            <a:tbl>
              <a:tblPr/>
              <a:tblGrid>
                <a:gridCol w="2012950"/>
                <a:gridCol w="506412"/>
                <a:gridCol w="2089150"/>
                <a:gridCol w="3382963"/>
              </a:tblGrid>
              <a:tr h="501504">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3200" b="1" i="0" u="none" strike="noStrike" cap="none" normalizeH="0" baseline="0" dirty="0" smtClean="0">
                          <a:ln>
                            <a:noFill/>
                          </a:ln>
                          <a:solidFill>
                            <a:schemeClr val="tx1"/>
                          </a:solidFill>
                          <a:effectLst/>
                          <a:latin typeface="Times New Roman" charset="0"/>
                          <a:ea typeface="ＭＳ Ｐゴシック" charset="-128"/>
                        </a:rPr>
                        <a:t>IRAC</a:t>
                      </a:r>
                      <a:r>
                        <a:rPr kumimoji="1" lang="ja-JP" altLang="en-US" sz="3200" b="0" i="0" u="none" strike="noStrike" cap="none" normalizeH="0" baseline="0" dirty="0" smtClean="0">
                          <a:ln>
                            <a:noFill/>
                          </a:ln>
                          <a:solidFill>
                            <a:schemeClr val="tx1"/>
                          </a:solidFill>
                          <a:effectLst/>
                          <a:latin typeface="Tahoma" charset="0"/>
                          <a:ea typeface="ＭＳ Ｐゴシック" charset="-128"/>
                        </a:rPr>
                        <a:t>（アイラック）で考え，論証する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3384">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法的分析の能力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論点・事実の発見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24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096">
                <a:tc vMerge="1">
                  <a:txBody>
                    <a:bodyPr/>
                    <a:lstStyle/>
                    <a:p>
                      <a:endParaRPr kumimoji="1" lang="ja-JP" alt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800" b="1" i="0" u="none" strike="noStrike" cap="none" normalizeH="0" baseline="0" dirty="0" smtClean="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ルールの適用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317">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逆の立場・結論への応接と徹底した議論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651">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法的議論の能力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4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912">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具体的な結論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9120845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詐害行為取消権（</a:t>
            </a:r>
            <a:r>
              <a:rPr kumimoji="1" lang="en-US" altLang="ja-JP" dirty="0" smtClean="0"/>
              <a:t>3/3</a:t>
            </a:r>
            <a:r>
              <a:rPr lang="ja-JP" altLang="en-US" dirty="0"/>
              <a:t>）</a:t>
            </a:r>
            <a:r>
              <a:rPr lang="ja-JP" altLang="en-US" sz="3100" dirty="0"/>
              <a:t>→</a:t>
            </a:r>
            <a:r>
              <a:rPr lang="en-US" altLang="ja-JP" sz="3100" dirty="0">
                <a:hlinkClick r:id="rId2" action="ppaction://hlinksldjump"/>
              </a:rPr>
              <a:t>Q8</a:t>
            </a:r>
            <a:r>
              <a:rPr kumimoji="1" lang="en-US" altLang="ja-JP" dirty="0" smtClean="0"/>
              <a:t/>
            </a:r>
            <a:br>
              <a:rPr kumimoji="1" lang="en-US" altLang="ja-JP" dirty="0" smtClean="0"/>
            </a:br>
            <a:r>
              <a:rPr kumimoji="1" lang="ja-JP" altLang="en-US" sz="3600" dirty="0" smtClean="0"/>
              <a:t>取消しの意味に関する学説</a:t>
            </a:r>
            <a:r>
              <a:rPr kumimoji="1" lang="ja-JP" altLang="en-US" sz="3100" dirty="0" smtClean="0"/>
              <a:t>→</a:t>
            </a:r>
            <a:r>
              <a:rPr lang="ja-JP" altLang="en-US" sz="3100" dirty="0">
                <a:hlinkClick r:id="rId3" action="ppaction://hlinksldjump"/>
              </a:rPr>
              <a:t>債権</a:t>
            </a:r>
            <a:r>
              <a:rPr lang="ja-JP" altLang="en-US" sz="3100" dirty="0" smtClean="0">
                <a:hlinkClick r:id="rId3" action="ppaction://hlinksldjump"/>
              </a:rPr>
              <a:t>総論</a:t>
            </a:r>
            <a:r>
              <a:rPr lang="ja-JP" altLang="en-US" sz="3100" dirty="0"/>
              <a:t>，</a:t>
            </a:r>
            <a:r>
              <a:rPr lang="en-US" altLang="ja-JP" sz="3100" b="1" dirty="0">
                <a:latin typeface="Times New Roman" panose="02020603050405020304" pitchFamily="18" charset="0"/>
                <a:cs typeface="Times New Roman" panose="02020603050405020304" pitchFamily="18" charset="0"/>
                <a:hlinkClick r:id="rId4" action="ppaction://hlinksldjump"/>
              </a:rPr>
              <a:t>Best30</a:t>
            </a:r>
            <a:endParaRPr kumimoji="1" lang="ja-JP" altLang="en-US" sz="31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32318422"/>
              </p:ext>
            </p:extLst>
          </p:nvPr>
        </p:nvGraphicFramePr>
        <p:xfrm>
          <a:off x="457200" y="1600200"/>
          <a:ext cx="8363272" cy="4490720"/>
        </p:xfrm>
        <a:graphic>
          <a:graphicData uri="http://schemas.openxmlformats.org/drawingml/2006/table">
            <a:tbl>
              <a:tblPr firstRow="1" bandRow="1">
                <a:tableStyleId>{5C22544A-7EE6-4342-B048-85BDC9FD1C3A}</a:tableStyleId>
              </a:tblPr>
              <a:tblGrid>
                <a:gridCol w="1234480"/>
                <a:gridCol w="1152128"/>
                <a:gridCol w="1008112"/>
                <a:gridCol w="864096"/>
                <a:gridCol w="864096"/>
                <a:gridCol w="1152128"/>
                <a:gridCol w="2088232"/>
              </a:tblGrid>
              <a:tr h="370840">
                <a:tc row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取消しの意味</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相手方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kumimoji="1" lang="ja-JP" altLang="en-US" dirty="0" smtClean="0"/>
                        <a:t>詐害行為の取消しの効果</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rowSpan="2">
                  <a:txBody>
                    <a:bodyPr/>
                    <a:lstStyle/>
                    <a:p>
                      <a:pPr algn="ctr"/>
                      <a:r>
                        <a:rPr kumimoji="1" lang="ja-JP" altLang="en-US" dirty="0" smtClean="0"/>
                        <a:t>実効性の確保</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ctr"/>
                      <a:endParaRPr kumimoji="1" lang="ja-JP" altLang="en-US" dirty="0"/>
                    </a:p>
                  </a:txBody>
                  <a:tcPr anchor="ctr"/>
                </a:tc>
                <a:tc vMerge="1">
                  <a:txBody>
                    <a:bodyPr/>
                    <a:lstStyle/>
                    <a:p>
                      <a:pPr algn="ctr"/>
                      <a:endParaRPr kumimoji="1" lang="ja-JP" altLang="en-US" dirty="0"/>
                    </a:p>
                  </a:txBody>
                  <a:tcPr anchor="ctr"/>
                </a:tc>
                <a:tc vMerge="1">
                  <a:txBody>
                    <a:bodyPr/>
                    <a:lstStyle/>
                    <a:p>
                      <a:pPr algn="ctr"/>
                      <a:endParaRPr kumimoji="1" lang="ja-JP" altLang="en-US" dirty="0"/>
                    </a:p>
                  </a:txBody>
                  <a:tcPr anchor="ct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B</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B</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dirty="0"/>
                    </a:p>
                  </a:txBody>
                  <a:tcPr anchor="ctr"/>
                </a:tc>
              </a:tr>
              <a:tr h="370840">
                <a:tc>
                  <a:txBody>
                    <a:bodyPr/>
                    <a:lstStyle/>
                    <a:p>
                      <a:pPr algn="ctr"/>
                      <a:r>
                        <a:rPr kumimoji="1" lang="ja-JP" altLang="en-US" b="1" dirty="0" smtClean="0"/>
                        <a:t>形成権説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　</a:t>
                      </a:r>
                      <a:endParaRPr kumimoji="1" lang="en-US" altLang="ja-JP" dirty="0" smtClean="0"/>
                    </a:p>
                    <a:p>
                      <a:pPr algn="ctr"/>
                      <a:r>
                        <a:rPr kumimoji="1" lang="ja-JP" altLang="en-US" dirty="0" smtClean="0"/>
                        <a:t>　　　　</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請求権説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dirty="0" smtClean="0"/>
                    </a:p>
                    <a:p>
                      <a:pPr algn="ctr"/>
                      <a:r>
                        <a:rPr kumimoji="1" lang="ja-JP" altLang="en-US" dirty="0" smtClean="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折衷説</a:t>
                      </a:r>
                      <a:r>
                        <a:rPr kumimoji="1" lang="en-US" altLang="ja-JP" b="1" dirty="0" smtClean="0"/>
                        <a:t/>
                      </a:r>
                      <a:br>
                        <a:rPr kumimoji="1" lang="en-US" altLang="ja-JP" b="1" dirty="0" smtClean="0"/>
                      </a:br>
                      <a:r>
                        <a:rPr kumimoji="1" lang="ja-JP" altLang="en-US" b="1" dirty="0" smtClean="0"/>
                        <a:t>（相対的</a:t>
                      </a:r>
                      <a:r>
                        <a:rPr kumimoji="1" lang="en-US" altLang="ja-JP" b="1" dirty="0" smtClean="0"/>
                        <a:t/>
                      </a:r>
                      <a:br>
                        <a:rPr kumimoji="1" lang="en-US" altLang="ja-JP" b="1" dirty="0" smtClean="0"/>
                      </a:br>
                      <a:r>
                        <a:rPr kumimoji="1" lang="ja-JP" altLang="en-US" b="1" dirty="0" smtClean="0"/>
                        <a:t>取消説）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　</a:t>
                      </a:r>
                      <a:endParaRPr kumimoji="1" lang="en-US" altLang="ja-JP" dirty="0" smtClean="0"/>
                    </a:p>
                    <a:p>
                      <a:pPr algn="ctr"/>
                      <a:r>
                        <a:rPr kumimoji="1" lang="ja-JP" altLang="en-US" dirty="0" smtClean="0"/>
                        <a:t>　</a:t>
                      </a:r>
                      <a:endParaRPr kumimoji="1" lang="en-US" altLang="ja-JP" dirty="0" smtClean="0"/>
                    </a:p>
                    <a:p>
                      <a:pPr algn="ctr"/>
                      <a:r>
                        <a:rPr kumimoji="1" lang="ja-JP" altLang="en-US" dirty="0" smtClean="0"/>
                        <a:t>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nchor="ctr"/>
                </a:tc>
              </a:tr>
              <a:tr h="370840">
                <a:tc>
                  <a:txBody>
                    <a:bodyPr/>
                    <a:lstStyle/>
                    <a:p>
                      <a:pPr algn="ctr"/>
                      <a:r>
                        <a:rPr kumimoji="1" lang="ja-JP" altLang="en-US" b="1" dirty="0" smtClean="0"/>
                        <a:t>責任説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dirty="0" smtClean="0"/>
                    </a:p>
                    <a:p>
                      <a:pPr algn="ctr"/>
                      <a:r>
                        <a:rPr kumimoji="1" lang="ja-JP" altLang="en-US" dirty="0" smtClean="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訴権説</a:t>
                      </a:r>
                      <a:endParaRPr kumimoji="1" lang="en-US" altLang="ja-JP" b="1" dirty="0" smtClean="0"/>
                    </a:p>
                    <a:p>
                      <a:pPr algn="ctr"/>
                      <a:r>
                        <a:rPr kumimoji="1" lang="ja-JP" altLang="en-US" b="1" dirty="0" smtClean="0"/>
                        <a:t>（対抗不能説）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　</a:t>
                      </a:r>
                      <a:endParaRPr kumimoji="1" lang="en-US" altLang="ja-JP" dirty="0" smtClean="0"/>
                    </a:p>
                    <a:p>
                      <a:pPr algn="ctr"/>
                      <a:r>
                        <a:rPr kumimoji="1" lang="ja-JP" altLang="en-US" dirty="0" smtClean="0"/>
                        <a:t>　</a:t>
                      </a:r>
                      <a:endParaRPr kumimoji="1" lang="en-US" altLang="ja-JP" dirty="0" smtClean="0"/>
                    </a:p>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日付プレースホルダー 2"/>
          <p:cNvSpPr>
            <a:spLocks noGrp="1"/>
          </p:cNvSpPr>
          <p:nvPr>
            <p:ph type="dt" sz="half" idx="10"/>
          </p:nvPr>
        </p:nvSpPr>
        <p:spPr/>
        <p:txBody>
          <a:bodyPr/>
          <a:lstStyle/>
          <a:p>
            <a:fld id="{463FEBEC-589D-4D4A-900A-4D5C8A743296}"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180</a:t>
            </a:fld>
            <a:endParaRPr kumimoji="1" lang="ja-JP" altLang="en-US"/>
          </a:p>
        </p:txBody>
      </p:sp>
    </p:spTree>
    <p:extLst>
      <p:ext uri="{BB962C8B-B14F-4D97-AF65-F5344CB8AC3E}">
        <p14:creationId xmlns:p14="http://schemas.microsoft.com/office/powerpoint/2010/main" val="145476163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詐害行為取消権（</a:t>
            </a:r>
            <a:r>
              <a:rPr kumimoji="1" lang="en-US" altLang="ja-JP" dirty="0" smtClean="0"/>
              <a:t>3/3</a:t>
            </a:r>
            <a:r>
              <a:rPr lang="ja-JP" altLang="en-US" dirty="0"/>
              <a:t>）</a:t>
            </a:r>
            <a:r>
              <a:rPr lang="ja-JP" altLang="en-US" sz="3100" dirty="0"/>
              <a:t>→</a:t>
            </a:r>
            <a:r>
              <a:rPr lang="en-US" altLang="ja-JP" sz="3100" dirty="0">
                <a:hlinkClick r:id="rId2" action="ppaction://hlinksldjump"/>
              </a:rPr>
              <a:t>Q8</a:t>
            </a:r>
            <a:r>
              <a:rPr kumimoji="1" lang="en-US" altLang="ja-JP" dirty="0" smtClean="0"/>
              <a:t/>
            </a:r>
            <a:br>
              <a:rPr kumimoji="1" lang="en-US" altLang="ja-JP" dirty="0" smtClean="0"/>
            </a:br>
            <a:r>
              <a:rPr kumimoji="1" lang="ja-JP" altLang="en-US" sz="3600" dirty="0" smtClean="0"/>
              <a:t>取消しの意味に関する学説</a:t>
            </a:r>
            <a:r>
              <a:rPr kumimoji="1" lang="ja-JP" altLang="en-US" sz="3100" dirty="0" smtClean="0"/>
              <a:t>→</a:t>
            </a:r>
            <a:r>
              <a:rPr lang="ja-JP" altLang="en-US" sz="3100" dirty="0">
                <a:hlinkClick r:id="rId3" action="ppaction://hlinksldjump"/>
              </a:rPr>
              <a:t>債権</a:t>
            </a:r>
            <a:r>
              <a:rPr lang="ja-JP" altLang="en-US" sz="3100" dirty="0" smtClean="0">
                <a:hlinkClick r:id="rId3" action="ppaction://hlinksldjump"/>
              </a:rPr>
              <a:t>総論</a:t>
            </a:r>
            <a:r>
              <a:rPr lang="ja-JP" altLang="en-US" sz="3100" dirty="0"/>
              <a:t>，</a:t>
            </a:r>
            <a:r>
              <a:rPr lang="en-US" altLang="ja-JP" sz="3100" b="1" dirty="0">
                <a:latin typeface="Times New Roman" panose="02020603050405020304" pitchFamily="18" charset="0"/>
                <a:cs typeface="Times New Roman" panose="02020603050405020304" pitchFamily="18" charset="0"/>
                <a:hlinkClick r:id="rId4" action="ppaction://hlinksldjump"/>
              </a:rPr>
              <a:t>Best30</a:t>
            </a:r>
            <a:endParaRPr kumimoji="1" lang="ja-JP" altLang="en-US" sz="31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976709224"/>
              </p:ext>
            </p:extLst>
          </p:nvPr>
        </p:nvGraphicFramePr>
        <p:xfrm>
          <a:off x="457200" y="1600200"/>
          <a:ext cx="8363272" cy="4490720"/>
        </p:xfrm>
        <a:graphic>
          <a:graphicData uri="http://schemas.openxmlformats.org/drawingml/2006/table">
            <a:tbl>
              <a:tblPr firstRow="1" bandRow="1">
                <a:tableStyleId>{5C22544A-7EE6-4342-B048-85BDC9FD1C3A}</a:tableStyleId>
              </a:tblPr>
              <a:tblGrid>
                <a:gridCol w="1234480"/>
                <a:gridCol w="1152128"/>
                <a:gridCol w="1008112"/>
                <a:gridCol w="864096"/>
                <a:gridCol w="864096"/>
                <a:gridCol w="1152128"/>
                <a:gridCol w="2088232"/>
              </a:tblGrid>
              <a:tr h="370840">
                <a:tc row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取消しの意味</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相手方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kumimoji="1" lang="ja-JP" altLang="en-US" dirty="0" smtClean="0"/>
                        <a:t>詐害行為の取消しの効果</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rowSpan="2">
                  <a:txBody>
                    <a:bodyPr/>
                    <a:lstStyle/>
                    <a:p>
                      <a:pPr algn="ctr"/>
                      <a:r>
                        <a:rPr kumimoji="1" lang="ja-JP" altLang="en-US" dirty="0" smtClean="0"/>
                        <a:t>実効性の確保</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ctr"/>
                      <a:endParaRPr kumimoji="1" lang="ja-JP" altLang="en-US" dirty="0"/>
                    </a:p>
                  </a:txBody>
                  <a:tcPr anchor="ctr"/>
                </a:tc>
                <a:tc vMerge="1">
                  <a:txBody>
                    <a:bodyPr/>
                    <a:lstStyle/>
                    <a:p>
                      <a:pPr algn="ctr"/>
                      <a:endParaRPr kumimoji="1" lang="ja-JP" altLang="en-US" dirty="0"/>
                    </a:p>
                  </a:txBody>
                  <a:tcPr anchor="ctr"/>
                </a:tc>
                <a:tc vMerge="1">
                  <a:txBody>
                    <a:bodyPr/>
                    <a:lstStyle/>
                    <a:p>
                      <a:pPr algn="ctr"/>
                      <a:endParaRPr kumimoji="1" lang="ja-JP" altLang="en-US" dirty="0"/>
                    </a:p>
                  </a:txBody>
                  <a:tcPr anchor="ct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B</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B</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dirty="0"/>
                    </a:p>
                  </a:txBody>
                  <a:tcPr anchor="ctr"/>
                </a:tc>
              </a:tr>
              <a:tr h="370840">
                <a:tc>
                  <a:txBody>
                    <a:bodyPr/>
                    <a:lstStyle/>
                    <a:p>
                      <a:pPr algn="ctr"/>
                      <a:r>
                        <a:rPr kumimoji="1" lang="ja-JP" altLang="en-US" b="1" dirty="0" smtClean="0"/>
                        <a:t>形成権説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詐害行為の取消し</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B</a:t>
                      </a:r>
                      <a:r>
                        <a:rPr kumimoji="1" lang="ja-JP" altLang="en-US" dirty="0" smtClean="0"/>
                        <a:t>＋</a:t>
                      </a: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smtClean="0"/>
                        <a:t>B</a:t>
                      </a:r>
                      <a:r>
                        <a:rPr kumimoji="1" lang="ja-JP" altLang="en-US" dirty="0" smtClean="0"/>
                        <a:t>と</a:t>
                      </a:r>
                      <a:r>
                        <a:rPr kumimoji="1" lang="en-US" altLang="ja-JP" dirty="0" smtClean="0"/>
                        <a:t>C</a:t>
                      </a:r>
                      <a:r>
                        <a:rPr kumimoji="1" lang="ja-JP" altLang="en-US" dirty="0" smtClean="0"/>
                        <a:t>の双方を訴えなければならない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請求権説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dirty="0" smtClean="0"/>
                        <a:t>　</a:t>
                      </a:r>
                      <a:endParaRPr lang="en-US" altLang="ja-JP" dirty="0" smtClean="0"/>
                    </a:p>
                    <a:p>
                      <a:r>
                        <a:rPr lang="ja-JP" altLang="en-US" dirty="0" smtClean="0"/>
                        <a:t>　</a:t>
                      </a:r>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折衷説</a:t>
                      </a:r>
                      <a:r>
                        <a:rPr kumimoji="1" lang="en-US" altLang="ja-JP" b="1" dirty="0" smtClean="0"/>
                        <a:t/>
                      </a:r>
                      <a:br>
                        <a:rPr kumimoji="1" lang="en-US" altLang="ja-JP" b="1" dirty="0" smtClean="0"/>
                      </a:br>
                      <a:r>
                        <a:rPr kumimoji="1" lang="ja-JP" altLang="en-US" b="1" dirty="0" smtClean="0"/>
                        <a:t>（相対的</a:t>
                      </a:r>
                      <a:r>
                        <a:rPr kumimoji="1" lang="en-US" altLang="ja-JP" b="1" dirty="0" smtClean="0"/>
                        <a:t/>
                      </a:r>
                      <a:br>
                        <a:rPr kumimoji="1" lang="en-US" altLang="ja-JP" b="1" dirty="0" smtClean="0"/>
                      </a:br>
                      <a:r>
                        <a:rPr kumimoji="1" lang="ja-JP" altLang="en-US" b="1" dirty="0" smtClean="0"/>
                        <a:t>取消説）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nchor="ctr"/>
                </a:tc>
              </a:tr>
              <a:tr h="370840">
                <a:tc>
                  <a:txBody>
                    <a:bodyPr/>
                    <a:lstStyle/>
                    <a:p>
                      <a:pPr algn="ctr"/>
                      <a:r>
                        <a:rPr kumimoji="1" lang="ja-JP" altLang="en-US" b="1" dirty="0" smtClean="0"/>
                        <a:t>責任説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tLang="ja-JP" dirty="0" smtClean="0"/>
                    </a:p>
                    <a:p>
                      <a:r>
                        <a:rPr lang="ja-JP" altLang="en-US" dirty="0" smtClean="0"/>
                        <a:t>　</a:t>
                      </a:r>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訴権説</a:t>
                      </a:r>
                      <a:endParaRPr kumimoji="1" lang="en-US" altLang="ja-JP" b="1" dirty="0" smtClean="0"/>
                    </a:p>
                    <a:p>
                      <a:pPr algn="ctr"/>
                      <a:r>
                        <a:rPr kumimoji="1" lang="ja-JP" altLang="en-US" b="1" dirty="0" smtClean="0"/>
                        <a:t>（対抗不能説）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dirty="0" smtClean="0"/>
                        <a:t>　</a:t>
                      </a:r>
                      <a:endParaRPr lang="en-US" altLang="ja-JP" dirty="0" smtClean="0"/>
                    </a:p>
                    <a:p>
                      <a:r>
                        <a:rPr lang="ja-JP" altLang="en-US" dirty="0" smtClean="0"/>
                        <a:t>　</a:t>
                      </a:r>
                      <a:endParaRPr lang="en-US" altLang="ja-JP" dirty="0" smtClean="0"/>
                    </a:p>
                    <a:p>
                      <a:r>
                        <a:rPr lang="ja-JP" altLang="en-US" dirty="0" smtClean="0"/>
                        <a:t>　</a:t>
                      </a:r>
                      <a:endParaRPr lang="en-US" altLang="ja-JP"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日付プレースホルダー 2"/>
          <p:cNvSpPr>
            <a:spLocks noGrp="1"/>
          </p:cNvSpPr>
          <p:nvPr>
            <p:ph type="dt" sz="half" idx="10"/>
          </p:nvPr>
        </p:nvSpPr>
        <p:spPr/>
        <p:txBody>
          <a:bodyPr/>
          <a:lstStyle/>
          <a:p>
            <a:fld id="{C3808162-12F2-4B95-A68A-1113AD9C32FB}"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181</a:t>
            </a:fld>
            <a:endParaRPr kumimoji="1" lang="ja-JP" altLang="en-US"/>
          </a:p>
        </p:txBody>
      </p:sp>
    </p:spTree>
    <p:extLst>
      <p:ext uri="{BB962C8B-B14F-4D97-AF65-F5344CB8AC3E}">
        <p14:creationId xmlns:p14="http://schemas.microsoft.com/office/powerpoint/2010/main" val="55401220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詐害行為取消権（</a:t>
            </a:r>
            <a:r>
              <a:rPr kumimoji="1" lang="en-US" altLang="ja-JP" dirty="0" smtClean="0"/>
              <a:t>3/3</a:t>
            </a:r>
            <a:r>
              <a:rPr lang="ja-JP" altLang="en-US" dirty="0"/>
              <a:t>）</a:t>
            </a:r>
            <a:r>
              <a:rPr lang="ja-JP" altLang="en-US" sz="3100" dirty="0"/>
              <a:t>→</a:t>
            </a:r>
            <a:r>
              <a:rPr lang="en-US" altLang="ja-JP" sz="3100" dirty="0">
                <a:hlinkClick r:id="rId2" action="ppaction://hlinksldjump"/>
              </a:rPr>
              <a:t>Q8</a:t>
            </a:r>
            <a:r>
              <a:rPr kumimoji="1" lang="en-US" altLang="ja-JP" dirty="0" smtClean="0"/>
              <a:t/>
            </a:r>
            <a:br>
              <a:rPr kumimoji="1" lang="en-US" altLang="ja-JP" dirty="0" smtClean="0"/>
            </a:br>
            <a:r>
              <a:rPr kumimoji="1" lang="ja-JP" altLang="en-US" sz="3600" dirty="0" smtClean="0"/>
              <a:t>取消しの意味に関する学説</a:t>
            </a:r>
            <a:r>
              <a:rPr kumimoji="1" lang="ja-JP" altLang="en-US" sz="3100" dirty="0" smtClean="0"/>
              <a:t>→</a:t>
            </a:r>
            <a:r>
              <a:rPr lang="ja-JP" altLang="en-US" sz="3100" dirty="0">
                <a:hlinkClick r:id="rId3" action="ppaction://hlinksldjump"/>
              </a:rPr>
              <a:t>債権</a:t>
            </a:r>
            <a:r>
              <a:rPr lang="ja-JP" altLang="en-US" sz="3100" dirty="0" smtClean="0">
                <a:hlinkClick r:id="rId3" action="ppaction://hlinksldjump"/>
              </a:rPr>
              <a:t>総論</a:t>
            </a:r>
            <a:r>
              <a:rPr lang="ja-JP" altLang="en-US" sz="3100" dirty="0"/>
              <a:t>，</a:t>
            </a:r>
            <a:r>
              <a:rPr lang="en-US" altLang="ja-JP" sz="3100" b="1" dirty="0">
                <a:latin typeface="Times New Roman" panose="02020603050405020304" pitchFamily="18" charset="0"/>
                <a:cs typeface="Times New Roman" panose="02020603050405020304" pitchFamily="18" charset="0"/>
                <a:hlinkClick r:id="rId4" action="ppaction://hlinksldjump"/>
              </a:rPr>
              <a:t>Best30</a:t>
            </a:r>
            <a:endParaRPr kumimoji="1" lang="ja-JP" altLang="en-US" sz="31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373439126"/>
              </p:ext>
            </p:extLst>
          </p:nvPr>
        </p:nvGraphicFramePr>
        <p:xfrm>
          <a:off x="457200" y="1600200"/>
          <a:ext cx="8363272" cy="4490720"/>
        </p:xfrm>
        <a:graphic>
          <a:graphicData uri="http://schemas.openxmlformats.org/drawingml/2006/table">
            <a:tbl>
              <a:tblPr firstRow="1" bandRow="1">
                <a:tableStyleId>{5C22544A-7EE6-4342-B048-85BDC9FD1C3A}</a:tableStyleId>
              </a:tblPr>
              <a:tblGrid>
                <a:gridCol w="1234480"/>
                <a:gridCol w="1152128"/>
                <a:gridCol w="1008112"/>
                <a:gridCol w="864096"/>
                <a:gridCol w="864096"/>
                <a:gridCol w="1152128"/>
                <a:gridCol w="2088232"/>
              </a:tblGrid>
              <a:tr h="370840">
                <a:tc row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取消しの意味</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相手方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kumimoji="1" lang="ja-JP" altLang="en-US" dirty="0" smtClean="0"/>
                        <a:t>詐害行為の取消しの効果</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rowSpan="2">
                  <a:txBody>
                    <a:bodyPr/>
                    <a:lstStyle/>
                    <a:p>
                      <a:pPr algn="ctr"/>
                      <a:r>
                        <a:rPr kumimoji="1" lang="ja-JP" altLang="en-US" dirty="0" smtClean="0"/>
                        <a:t>実効性の確保</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ctr"/>
                      <a:endParaRPr kumimoji="1" lang="ja-JP" altLang="en-US" dirty="0"/>
                    </a:p>
                  </a:txBody>
                  <a:tcPr anchor="ctr"/>
                </a:tc>
                <a:tc vMerge="1">
                  <a:txBody>
                    <a:bodyPr/>
                    <a:lstStyle/>
                    <a:p>
                      <a:pPr algn="ctr"/>
                      <a:endParaRPr kumimoji="1" lang="ja-JP" altLang="en-US" dirty="0"/>
                    </a:p>
                  </a:txBody>
                  <a:tcPr anchor="ctr"/>
                </a:tc>
                <a:tc vMerge="1">
                  <a:txBody>
                    <a:bodyPr/>
                    <a:lstStyle/>
                    <a:p>
                      <a:pPr algn="ctr"/>
                      <a:endParaRPr kumimoji="1" lang="ja-JP" altLang="en-US" dirty="0"/>
                    </a:p>
                  </a:txBody>
                  <a:tcPr anchor="ct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B</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B</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dirty="0"/>
                    </a:p>
                  </a:txBody>
                  <a:tcPr anchor="ctr"/>
                </a:tc>
              </a:tr>
              <a:tr h="370840">
                <a:tc>
                  <a:txBody>
                    <a:bodyPr/>
                    <a:lstStyle/>
                    <a:p>
                      <a:pPr algn="ctr"/>
                      <a:r>
                        <a:rPr kumimoji="1" lang="ja-JP" altLang="en-US" b="1" dirty="0" smtClean="0"/>
                        <a:t>形成権説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詐害行為の取消し</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B</a:t>
                      </a:r>
                      <a:r>
                        <a:rPr kumimoji="1" lang="ja-JP" altLang="en-US" dirty="0" smtClean="0"/>
                        <a:t>＋</a:t>
                      </a: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smtClean="0"/>
                        <a:t>B</a:t>
                      </a:r>
                      <a:r>
                        <a:rPr kumimoji="1" lang="ja-JP" altLang="en-US" dirty="0" smtClean="0"/>
                        <a:t>と</a:t>
                      </a:r>
                      <a:r>
                        <a:rPr kumimoji="1" lang="en-US" altLang="ja-JP" dirty="0" smtClean="0"/>
                        <a:t>C</a:t>
                      </a:r>
                      <a:r>
                        <a:rPr kumimoji="1" lang="ja-JP" altLang="en-US" dirty="0" smtClean="0"/>
                        <a:t>の双方を訴えなければならない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請求権説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逸失財産の取戻し</a:t>
                      </a:r>
                      <a:endParaRPr kumimoji="1" lang="en-US" altLang="ja-JP"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kumimoji="1" lang="en-US" altLang="ja-JP" dirty="0" smtClean="0"/>
                        <a:t>C</a:t>
                      </a:r>
                      <a:r>
                        <a:rPr kumimoji="1" lang="ja-JP" altLang="en-US" dirty="0" err="1" smtClean="0"/>
                        <a:t>だけを</a:t>
                      </a:r>
                      <a:r>
                        <a:rPr kumimoji="1" lang="ja-JP" altLang="en-US" dirty="0" smtClean="0"/>
                        <a:t>訴えることができるが，逆に，</a:t>
                      </a:r>
                      <a:r>
                        <a:rPr kumimoji="1" lang="en-US" altLang="ja-JP" dirty="0" smtClean="0"/>
                        <a:t>B</a:t>
                      </a:r>
                      <a:r>
                        <a:rPr kumimoji="1" lang="ja-JP" altLang="en-US" dirty="0" smtClean="0"/>
                        <a:t>に対して物の受け取り，登記の引取りを強制できない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折衷説</a:t>
                      </a:r>
                      <a:r>
                        <a:rPr kumimoji="1" lang="en-US" altLang="ja-JP" b="1" dirty="0" smtClean="0"/>
                        <a:t/>
                      </a:r>
                      <a:br>
                        <a:rPr kumimoji="1" lang="en-US" altLang="ja-JP" b="1" dirty="0" smtClean="0"/>
                      </a:br>
                      <a:r>
                        <a:rPr kumimoji="1" lang="ja-JP" altLang="en-US" b="1" dirty="0" smtClean="0"/>
                        <a:t>（相対的</a:t>
                      </a:r>
                      <a:r>
                        <a:rPr kumimoji="1" lang="en-US" altLang="ja-JP" b="1" dirty="0" smtClean="0"/>
                        <a:t/>
                      </a:r>
                      <a:br>
                        <a:rPr kumimoji="1" lang="en-US" altLang="ja-JP" b="1" dirty="0" smtClean="0"/>
                      </a:br>
                      <a:r>
                        <a:rPr kumimoji="1" lang="ja-JP" altLang="en-US" b="1" dirty="0" smtClean="0"/>
                        <a:t>取消説）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nchor="ctr"/>
                </a:tc>
              </a:tr>
              <a:tr h="370840">
                <a:tc>
                  <a:txBody>
                    <a:bodyPr/>
                    <a:lstStyle/>
                    <a:p>
                      <a:pPr algn="ctr"/>
                      <a:r>
                        <a:rPr kumimoji="1" lang="ja-JP" altLang="en-US" b="1" dirty="0" smtClean="0"/>
                        <a:t>責任説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　　</a:t>
                      </a:r>
                      <a:endParaRPr kumimoji="1" lang="en-US" altLang="ja-JP" dirty="0" smtClean="0"/>
                    </a:p>
                    <a:p>
                      <a:pPr algn="ctr"/>
                      <a:endParaRPr kumimoji="1" lang="ja-JP" alt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訴権説</a:t>
                      </a:r>
                      <a:endParaRPr kumimoji="1" lang="en-US" altLang="ja-JP" b="1" dirty="0" smtClean="0"/>
                    </a:p>
                    <a:p>
                      <a:pPr algn="ctr"/>
                      <a:r>
                        <a:rPr kumimoji="1" lang="ja-JP" altLang="en-US" b="1" dirty="0" smtClean="0"/>
                        <a:t>（対抗不能説）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　</a:t>
                      </a:r>
                      <a:endParaRPr kumimoji="1" lang="en-US" altLang="ja-JP" dirty="0" smtClean="0"/>
                    </a:p>
                    <a:p>
                      <a:pPr algn="ctr"/>
                      <a:r>
                        <a:rPr kumimoji="1" lang="ja-JP" altLang="en-US" dirty="0" smtClean="0"/>
                        <a:t>　</a:t>
                      </a:r>
                      <a:endParaRPr kumimoji="1" lang="en-US" altLang="ja-JP" dirty="0" smtClean="0"/>
                    </a:p>
                    <a:p>
                      <a:pPr algn="ctr"/>
                      <a:r>
                        <a:rPr kumimoji="1" lang="ja-JP" altLang="en-US" dirty="0" smtClean="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日付プレースホルダー 2"/>
          <p:cNvSpPr>
            <a:spLocks noGrp="1"/>
          </p:cNvSpPr>
          <p:nvPr>
            <p:ph type="dt" sz="half" idx="10"/>
          </p:nvPr>
        </p:nvSpPr>
        <p:spPr/>
        <p:txBody>
          <a:bodyPr/>
          <a:lstStyle/>
          <a:p>
            <a:fld id="{F846A6AB-57A3-42C2-87C5-7A8C52BF7A2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182</a:t>
            </a:fld>
            <a:endParaRPr kumimoji="1" lang="ja-JP" altLang="en-US"/>
          </a:p>
        </p:txBody>
      </p:sp>
    </p:spTree>
    <p:extLst>
      <p:ext uri="{BB962C8B-B14F-4D97-AF65-F5344CB8AC3E}">
        <p14:creationId xmlns:p14="http://schemas.microsoft.com/office/powerpoint/2010/main" val="273317136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詐害行為取消権（</a:t>
            </a:r>
            <a:r>
              <a:rPr kumimoji="1" lang="en-US" altLang="ja-JP" dirty="0" smtClean="0"/>
              <a:t>3/3</a:t>
            </a:r>
            <a:r>
              <a:rPr lang="ja-JP" altLang="en-US" dirty="0"/>
              <a:t>）</a:t>
            </a:r>
            <a:r>
              <a:rPr lang="ja-JP" altLang="en-US" sz="3100" dirty="0"/>
              <a:t>→</a:t>
            </a:r>
            <a:r>
              <a:rPr lang="en-US" altLang="ja-JP" sz="3100" dirty="0">
                <a:hlinkClick r:id="rId2" action="ppaction://hlinksldjump"/>
              </a:rPr>
              <a:t>Q8</a:t>
            </a:r>
            <a:r>
              <a:rPr kumimoji="1" lang="en-US" altLang="ja-JP" dirty="0" smtClean="0"/>
              <a:t/>
            </a:r>
            <a:br>
              <a:rPr kumimoji="1" lang="en-US" altLang="ja-JP" dirty="0" smtClean="0"/>
            </a:br>
            <a:r>
              <a:rPr kumimoji="1" lang="ja-JP" altLang="en-US" sz="3600" dirty="0" smtClean="0"/>
              <a:t>取消しの意味に関する学説</a:t>
            </a:r>
            <a:r>
              <a:rPr kumimoji="1" lang="ja-JP" altLang="en-US" sz="3100" dirty="0" smtClean="0"/>
              <a:t>→</a:t>
            </a:r>
            <a:r>
              <a:rPr lang="ja-JP" altLang="en-US" sz="3100" dirty="0">
                <a:hlinkClick r:id="rId3" action="ppaction://hlinksldjump"/>
              </a:rPr>
              <a:t>債権</a:t>
            </a:r>
            <a:r>
              <a:rPr lang="ja-JP" altLang="en-US" sz="3100" dirty="0" smtClean="0">
                <a:hlinkClick r:id="rId3" action="ppaction://hlinksldjump"/>
              </a:rPr>
              <a:t>総論</a:t>
            </a:r>
            <a:r>
              <a:rPr lang="ja-JP" altLang="en-US" sz="3100" dirty="0"/>
              <a:t>，</a:t>
            </a:r>
            <a:r>
              <a:rPr lang="en-US" altLang="ja-JP" sz="3100" b="1" dirty="0">
                <a:latin typeface="Times New Roman" panose="02020603050405020304" pitchFamily="18" charset="0"/>
                <a:cs typeface="Times New Roman" panose="02020603050405020304" pitchFamily="18" charset="0"/>
                <a:hlinkClick r:id="rId4" action="ppaction://hlinksldjump"/>
              </a:rPr>
              <a:t>Best30</a:t>
            </a:r>
            <a:endParaRPr kumimoji="1" lang="ja-JP" altLang="en-US" sz="31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53569686"/>
              </p:ext>
            </p:extLst>
          </p:nvPr>
        </p:nvGraphicFramePr>
        <p:xfrm>
          <a:off x="457200" y="1600200"/>
          <a:ext cx="8363272" cy="4490720"/>
        </p:xfrm>
        <a:graphic>
          <a:graphicData uri="http://schemas.openxmlformats.org/drawingml/2006/table">
            <a:tbl>
              <a:tblPr firstRow="1" bandRow="1">
                <a:tableStyleId>{5C22544A-7EE6-4342-B048-85BDC9FD1C3A}</a:tableStyleId>
              </a:tblPr>
              <a:tblGrid>
                <a:gridCol w="1234480"/>
                <a:gridCol w="1152128"/>
                <a:gridCol w="1008112"/>
                <a:gridCol w="864096"/>
                <a:gridCol w="864096"/>
                <a:gridCol w="1152128"/>
                <a:gridCol w="2088232"/>
              </a:tblGrid>
              <a:tr h="370840">
                <a:tc row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取消しの意味</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相手方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kumimoji="1" lang="ja-JP" altLang="en-US" dirty="0" smtClean="0"/>
                        <a:t>詐害行為の取消しの効果</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rowSpan="2">
                  <a:txBody>
                    <a:bodyPr/>
                    <a:lstStyle/>
                    <a:p>
                      <a:pPr algn="ctr"/>
                      <a:r>
                        <a:rPr kumimoji="1" lang="ja-JP" altLang="en-US" dirty="0" smtClean="0"/>
                        <a:t>実効性の確保</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ctr"/>
                      <a:endParaRPr kumimoji="1" lang="ja-JP" altLang="en-US" dirty="0"/>
                    </a:p>
                  </a:txBody>
                  <a:tcPr anchor="ctr"/>
                </a:tc>
                <a:tc vMerge="1">
                  <a:txBody>
                    <a:bodyPr/>
                    <a:lstStyle/>
                    <a:p>
                      <a:pPr algn="ctr"/>
                      <a:endParaRPr kumimoji="1" lang="ja-JP" altLang="en-US" dirty="0"/>
                    </a:p>
                  </a:txBody>
                  <a:tcPr anchor="ctr"/>
                </a:tc>
                <a:tc vMerge="1">
                  <a:txBody>
                    <a:bodyPr/>
                    <a:lstStyle/>
                    <a:p>
                      <a:pPr algn="ctr"/>
                      <a:endParaRPr kumimoji="1" lang="ja-JP" altLang="en-US" dirty="0"/>
                    </a:p>
                  </a:txBody>
                  <a:tcPr anchor="ct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B</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B</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dirty="0"/>
                    </a:p>
                  </a:txBody>
                  <a:tcPr anchor="ctr"/>
                </a:tc>
              </a:tr>
              <a:tr h="370840">
                <a:tc>
                  <a:txBody>
                    <a:bodyPr/>
                    <a:lstStyle/>
                    <a:p>
                      <a:pPr algn="ctr"/>
                      <a:r>
                        <a:rPr kumimoji="1" lang="ja-JP" altLang="en-US" b="1" dirty="0" smtClean="0"/>
                        <a:t>形成権説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詐害行為の取消し</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B</a:t>
                      </a:r>
                      <a:r>
                        <a:rPr kumimoji="1" lang="ja-JP" altLang="en-US" dirty="0" smtClean="0"/>
                        <a:t>＋</a:t>
                      </a: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smtClean="0"/>
                        <a:t>B</a:t>
                      </a:r>
                      <a:r>
                        <a:rPr kumimoji="1" lang="ja-JP" altLang="en-US" dirty="0" smtClean="0"/>
                        <a:t>と</a:t>
                      </a:r>
                      <a:r>
                        <a:rPr kumimoji="1" lang="en-US" altLang="ja-JP" dirty="0" smtClean="0"/>
                        <a:t>C</a:t>
                      </a:r>
                      <a:r>
                        <a:rPr kumimoji="1" lang="ja-JP" altLang="en-US" dirty="0" smtClean="0"/>
                        <a:t>の双方を訴えなければならない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請求権説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逸失財産の取戻し</a:t>
                      </a:r>
                      <a:endParaRPr kumimoji="1" lang="en-US" altLang="ja-JP"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kumimoji="1" lang="en-US" altLang="ja-JP" dirty="0" smtClean="0"/>
                        <a:t>C</a:t>
                      </a:r>
                      <a:r>
                        <a:rPr kumimoji="1" lang="ja-JP" altLang="en-US" dirty="0" err="1" smtClean="0"/>
                        <a:t>だけを</a:t>
                      </a:r>
                      <a:r>
                        <a:rPr kumimoji="1" lang="ja-JP" altLang="en-US" dirty="0" smtClean="0"/>
                        <a:t>訴えることができるが，逆に，</a:t>
                      </a:r>
                      <a:r>
                        <a:rPr kumimoji="1" lang="en-US" altLang="ja-JP" dirty="0" smtClean="0"/>
                        <a:t>B</a:t>
                      </a:r>
                      <a:r>
                        <a:rPr kumimoji="1" lang="ja-JP" altLang="en-US" dirty="0" smtClean="0"/>
                        <a:t>に対して物の受け取り，登記の引取りを強制できない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折衷説</a:t>
                      </a:r>
                      <a:r>
                        <a:rPr kumimoji="1" lang="en-US" altLang="ja-JP" b="1" dirty="0" smtClean="0"/>
                        <a:t/>
                      </a:r>
                      <a:br>
                        <a:rPr kumimoji="1" lang="en-US" altLang="ja-JP" b="1" dirty="0" smtClean="0"/>
                      </a:br>
                      <a:r>
                        <a:rPr kumimoji="1" lang="ja-JP" altLang="en-US" b="1" dirty="0" smtClean="0"/>
                        <a:t>（相対的</a:t>
                      </a:r>
                      <a:r>
                        <a:rPr kumimoji="1" lang="en-US" altLang="ja-JP" b="1" dirty="0" smtClean="0"/>
                        <a:t/>
                      </a:r>
                      <a:br>
                        <a:rPr kumimoji="1" lang="en-US" altLang="ja-JP" b="1" dirty="0" smtClean="0"/>
                      </a:br>
                      <a:r>
                        <a:rPr kumimoji="1" lang="ja-JP" altLang="en-US" b="1" dirty="0" smtClean="0"/>
                        <a:t>取消説）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取消しと取戻し</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nchor="ctr"/>
                </a:tc>
              </a:tr>
              <a:tr h="370840">
                <a:tc>
                  <a:txBody>
                    <a:bodyPr/>
                    <a:lstStyle/>
                    <a:p>
                      <a:pPr algn="ctr"/>
                      <a:r>
                        <a:rPr kumimoji="1" lang="ja-JP" altLang="en-US" b="1" dirty="0" smtClean="0"/>
                        <a:t>責任説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　</a:t>
                      </a:r>
                      <a:endParaRPr kumimoji="1" lang="en-US" altLang="ja-JP" dirty="0" smtClean="0"/>
                    </a:p>
                    <a:p>
                      <a:pPr algn="ctr"/>
                      <a:r>
                        <a:rPr kumimoji="1" lang="ja-JP" altLang="en-US" dirty="0" smtClean="0"/>
                        <a:t>　</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訴権説</a:t>
                      </a:r>
                      <a:endParaRPr kumimoji="1" lang="en-US" altLang="ja-JP" b="1" dirty="0" smtClean="0"/>
                    </a:p>
                    <a:p>
                      <a:pPr algn="ctr"/>
                      <a:r>
                        <a:rPr kumimoji="1" lang="ja-JP" altLang="en-US" b="1" dirty="0" smtClean="0"/>
                        <a:t>（対抗不能説）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　</a:t>
                      </a:r>
                      <a:endParaRPr kumimoji="1" lang="en-US" altLang="ja-JP" dirty="0" smtClean="0"/>
                    </a:p>
                    <a:p>
                      <a:pPr algn="ctr"/>
                      <a:r>
                        <a:rPr kumimoji="1" lang="ja-JP" altLang="en-US" dirty="0" smtClean="0"/>
                        <a:t>　</a:t>
                      </a:r>
                      <a:endParaRPr kumimoji="1" lang="en-US" altLang="ja-JP" dirty="0" smtClean="0"/>
                    </a:p>
                    <a:p>
                      <a:pPr algn="ctr"/>
                      <a:r>
                        <a:rPr kumimoji="1" lang="ja-JP" altLang="en-US" dirty="0" smtClean="0"/>
                        <a:t>　</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日付プレースホルダー 2"/>
          <p:cNvSpPr>
            <a:spLocks noGrp="1"/>
          </p:cNvSpPr>
          <p:nvPr>
            <p:ph type="dt" sz="half" idx="10"/>
          </p:nvPr>
        </p:nvSpPr>
        <p:spPr/>
        <p:txBody>
          <a:bodyPr/>
          <a:lstStyle/>
          <a:p>
            <a:fld id="{EC4F9BC8-6C35-40C8-8755-5F7585FCD07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183</a:t>
            </a:fld>
            <a:endParaRPr kumimoji="1" lang="ja-JP" altLang="en-US"/>
          </a:p>
        </p:txBody>
      </p:sp>
    </p:spTree>
    <p:extLst>
      <p:ext uri="{BB962C8B-B14F-4D97-AF65-F5344CB8AC3E}">
        <p14:creationId xmlns:p14="http://schemas.microsoft.com/office/powerpoint/2010/main" val="86960185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詐害行為取消権（</a:t>
            </a:r>
            <a:r>
              <a:rPr kumimoji="1" lang="en-US" altLang="ja-JP" dirty="0" smtClean="0"/>
              <a:t>3/3</a:t>
            </a:r>
            <a:r>
              <a:rPr lang="ja-JP" altLang="en-US" dirty="0"/>
              <a:t>）</a:t>
            </a:r>
            <a:r>
              <a:rPr lang="ja-JP" altLang="en-US" sz="3100" dirty="0"/>
              <a:t>→</a:t>
            </a:r>
            <a:r>
              <a:rPr lang="en-US" altLang="ja-JP" sz="3100" dirty="0">
                <a:hlinkClick r:id="rId2" action="ppaction://hlinksldjump"/>
              </a:rPr>
              <a:t>Q8</a:t>
            </a:r>
            <a:r>
              <a:rPr kumimoji="1" lang="en-US" altLang="ja-JP" dirty="0" smtClean="0"/>
              <a:t/>
            </a:r>
            <a:br>
              <a:rPr kumimoji="1" lang="en-US" altLang="ja-JP" dirty="0" smtClean="0"/>
            </a:br>
            <a:r>
              <a:rPr kumimoji="1" lang="ja-JP" altLang="en-US" sz="3600" dirty="0" smtClean="0"/>
              <a:t>取消しの意味に関する学説</a:t>
            </a:r>
            <a:r>
              <a:rPr kumimoji="1" lang="ja-JP" altLang="en-US" sz="3100" dirty="0" smtClean="0"/>
              <a:t>→</a:t>
            </a:r>
            <a:r>
              <a:rPr lang="ja-JP" altLang="en-US" sz="3100" dirty="0">
                <a:hlinkClick r:id="rId3" action="ppaction://hlinksldjump"/>
              </a:rPr>
              <a:t>債権</a:t>
            </a:r>
            <a:r>
              <a:rPr lang="ja-JP" altLang="en-US" sz="3100" dirty="0" smtClean="0">
                <a:hlinkClick r:id="rId3" action="ppaction://hlinksldjump"/>
              </a:rPr>
              <a:t>総論</a:t>
            </a:r>
            <a:r>
              <a:rPr lang="ja-JP" altLang="en-US" sz="3100" dirty="0"/>
              <a:t>，</a:t>
            </a:r>
            <a:r>
              <a:rPr lang="en-US" altLang="ja-JP" sz="3100" b="1" dirty="0">
                <a:latin typeface="Times New Roman" panose="02020603050405020304" pitchFamily="18" charset="0"/>
                <a:cs typeface="Times New Roman" panose="02020603050405020304" pitchFamily="18" charset="0"/>
                <a:hlinkClick r:id="rId4" action="ppaction://hlinksldjump"/>
              </a:rPr>
              <a:t>Best30</a:t>
            </a:r>
            <a:endParaRPr kumimoji="1" lang="ja-JP" altLang="en-US" sz="31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733347101"/>
              </p:ext>
            </p:extLst>
          </p:nvPr>
        </p:nvGraphicFramePr>
        <p:xfrm>
          <a:off x="457200" y="1600200"/>
          <a:ext cx="8363272" cy="4490720"/>
        </p:xfrm>
        <a:graphic>
          <a:graphicData uri="http://schemas.openxmlformats.org/drawingml/2006/table">
            <a:tbl>
              <a:tblPr firstRow="1" bandRow="1">
                <a:tableStyleId>{5C22544A-7EE6-4342-B048-85BDC9FD1C3A}</a:tableStyleId>
              </a:tblPr>
              <a:tblGrid>
                <a:gridCol w="1234480"/>
                <a:gridCol w="1152128"/>
                <a:gridCol w="1008112"/>
                <a:gridCol w="864096"/>
                <a:gridCol w="864096"/>
                <a:gridCol w="1152128"/>
                <a:gridCol w="2088232"/>
              </a:tblGrid>
              <a:tr h="370840">
                <a:tc row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取消しの意味</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相手方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kumimoji="1" lang="ja-JP" altLang="en-US" dirty="0" smtClean="0"/>
                        <a:t>詐害行為の取消しの効果</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rowSpan="2">
                  <a:txBody>
                    <a:bodyPr/>
                    <a:lstStyle/>
                    <a:p>
                      <a:pPr algn="ctr"/>
                      <a:r>
                        <a:rPr kumimoji="1" lang="ja-JP" altLang="en-US" dirty="0" smtClean="0"/>
                        <a:t>実効性の確保</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ctr"/>
                      <a:endParaRPr kumimoji="1" lang="ja-JP" altLang="en-US" dirty="0"/>
                    </a:p>
                  </a:txBody>
                  <a:tcPr anchor="ctr"/>
                </a:tc>
                <a:tc vMerge="1">
                  <a:txBody>
                    <a:bodyPr/>
                    <a:lstStyle/>
                    <a:p>
                      <a:pPr algn="ctr"/>
                      <a:endParaRPr kumimoji="1" lang="ja-JP" altLang="en-US" dirty="0"/>
                    </a:p>
                  </a:txBody>
                  <a:tcPr anchor="ctr"/>
                </a:tc>
                <a:tc vMerge="1">
                  <a:txBody>
                    <a:bodyPr/>
                    <a:lstStyle/>
                    <a:p>
                      <a:pPr algn="ctr"/>
                      <a:endParaRPr kumimoji="1" lang="ja-JP" altLang="en-US" dirty="0"/>
                    </a:p>
                  </a:txBody>
                  <a:tcPr anchor="ct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B</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B</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dirty="0"/>
                    </a:p>
                  </a:txBody>
                  <a:tcPr anchor="ctr"/>
                </a:tc>
              </a:tr>
              <a:tr h="370840">
                <a:tc>
                  <a:txBody>
                    <a:bodyPr/>
                    <a:lstStyle/>
                    <a:p>
                      <a:pPr algn="ctr"/>
                      <a:r>
                        <a:rPr kumimoji="1" lang="ja-JP" altLang="en-US" b="1" dirty="0" smtClean="0"/>
                        <a:t>形成権説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詐害行為の取消し</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B</a:t>
                      </a:r>
                      <a:r>
                        <a:rPr kumimoji="1" lang="ja-JP" altLang="en-US" dirty="0" smtClean="0"/>
                        <a:t>＋</a:t>
                      </a: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smtClean="0"/>
                        <a:t>B</a:t>
                      </a:r>
                      <a:r>
                        <a:rPr kumimoji="1" lang="ja-JP" altLang="en-US" dirty="0" smtClean="0"/>
                        <a:t>と</a:t>
                      </a:r>
                      <a:r>
                        <a:rPr kumimoji="1" lang="en-US" altLang="ja-JP" dirty="0" smtClean="0"/>
                        <a:t>C</a:t>
                      </a:r>
                      <a:r>
                        <a:rPr kumimoji="1" lang="ja-JP" altLang="en-US" dirty="0" smtClean="0"/>
                        <a:t>の双方を訴えなければならない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請求権説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逸失財産の取戻し</a:t>
                      </a:r>
                      <a:endParaRPr kumimoji="1" lang="en-US" altLang="ja-JP"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kumimoji="1" lang="en-US" altLang="ja-JP" dirty="0" smtClean="0"/>
                        <a:t>C</a:t>
                      </a:r>
                      <a:r>
                        <a:rPr kumimoji="1" lang="ja-JP" altLang="en-US" dirty="0" err="1" smtClean="0"/>
                        <a:t>だけを</a:t>
                      </a:r>
                      <a:r>
                        <a:rPr kumimoji="1" lang="ja-JP" altLang="en-US" dirty="0" smtClean="0"/>
                        <a:t>訴えることができるが，逆に，</a:t>
                      </a:r>
                      <a:r>
                        <a:rPr kumimoji="1" lang="en-US" altLang="ja-JP" dirty="0" smtClean="0"/>
                        <a:t>B</a:t>
                      </a:r>
                      <a:r>
                        <a:rPr kumimoji="1" lang="ja-JP" altLang="en-US" dirty="0" smtClean="0"/>
                        <a:t>に対して物の受け取り，登記の引取りを強制できない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折衷説</a:t>
                      </a:r>
                      <a:r>
                        <a:rPr kumimoji="1" lang="en-US" altLang="ja-JP" b="1" dirty="0" smtClean="0"/>
                        <a:t/>
                      </a:r>
                      <a:br>
                        <a:rPr kumimoji="1" lang="en-US" altLang="ja-JP" b="1" dirty="0" smtClean="0"/>
                      </a:br>
                      <a:r>
                        <a:rPr kumimoji="1" lang="ja-JP" altLang="en-US" b="1" dirty="0" smtClean="0"/>
                        <a:t>（相対的</a:t>
                      </a:r>
                      <a:r>
                        <a:rPr kumimoji="1" lang="en-US" altLang="ja-JP" b="1" dirty="0" smtClean="0"/>
                        <a:t/>
                      </a:r>
                      <a:br>
                        <a:rPr kumimoji="1" lang="en-US" altLang="ja-JP" b="1" dirty="0" smtClean="0"/>
                      </a:br>
                      <a:r>
                        <a:rPr kumimoji="1" lang="ja-JP" altLang="en-US" b="1" dirty="0" smtClean="0"/>
                        <a:t>取消説）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取消しと取戻し</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nchor="ctr"/>
                </a:tc>
              </a:tr>
              <a:tr h="370840">
                <a:tc>
                  <a:txBody>
                    <a:bodyPr/>
                    <a:lstStyle/>
                    <a:p>
                      <a:pPr algn="ctr"/>
                      <a:r>
                        <a:rPr kumimoji="1" lang="ja-JP" altLang="en-US" b="1" dirty="0" smtClean="0"/>
                        <a:t>責任説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責任移転の無効</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B</a:t>
                      </a:r>
                      <a:r>
                        <a:rPr kumimoji="1" lang="ja-JP" altLang="en-US" dirty="0" smtClean="0"/>
                        <a:t>＋</a:t>
                      </a: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有効だが</a:t>
                      </a:r>
                      <a:r>
                        <a:rPr kumimoji="1" lang="en-US" altLang="ja-JP" dirty="0" smtClean="0"/>
                        <a:t/>
                      </a:r>
                      <a:br>
                        <a:rPr kumimoji="1" lang="en-US" altLang="ja-JP" dirty="0" smtClean="0"/>
                      </a:br>
                      <a:r>
                        <a:rPr kumimoji="1" lang="ja-JP" altLang="en-US" dirty="0" smtClean="0"/>
                        <a:t>責任無効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別途，執行認容判決が必要</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訴権説</a:t>
                      </a:r>
                      <a:endParaRPr kumimoji="1" lang="en-US" altLang="ja-JP" b="1" dirty="0" smtClean="0"/>
                    </a:p>
                    <a:p>
                      <a:pPr algn="ctr"/>
                      <a:r>
                        <a:rPr kumimoji="1" lang="ja-JP" altLang="en-US" b="1" dirty="0" smtClean="0"/>
                        <a:t>（対抗不能説）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　</a:t>
                      </a:r>
                      <a:endParaRPr kumimoji="1" lang="en-US" altLang="ja-JP" dirty="0" smtClean="0"/>
                    </a:p>
                    <a:p>
                      <a:pPr algn="ctr"/>
                      <a:r>
                        <a:rPr kumimoji="1" lang="ja-JP" altLang="en-US" dirty="0" smtClean="0"/>
                        <a:t>　</a:t>
                      </a:r>
                      <a:endParaRPr kumimoji="1" lang="en-US" altLang="ja-JP" dirty="0" smtClean="0"/>
                    </a:p>
                    <a:p>
                      <a:pPr algn="ctr"/>
                      <a:r>
                        <a:rPr kumimoji="1" lang="ja-JP" altLang="en-US" dirty="0" smtClean="0"/>
                        <a:t>　</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日付プレースホルダー 2"/>
          <p:cNvSpPr>
            <a:spLocks noGrp="1"/>
          </p:cNvSpPr>
          <p:nvPr>
            <p:ph type="dt" sz="half" idx="10"/>
          </p:nvPr>
        </p:nvSpPr>
        <p:spPr/>
        <p:txBody>
          <a:bodyPr/>
          <a:lstStyle/>
          <a:p>
            <a:fld id="{2ECB595B-59D4-44BF-834F-6A13758A44B0}"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184</a:t>
            </a:fld>
            <a:endParaRPr kumimoji="1" lang="ja-JP" altLang="en-US"/>
          </a:p>
        </p:txBody>
      </p:sp>
    </p:spTree>
    <p:extLst>
      <p:ext uri="{BB962C8B-B14F-4D97-AF65-F5344CB8AC3E}">
        <p14:creationId xmlns:p14="http://schemas.microsoft.com/office/powerpoint/2010/main" val="290394697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詐害行為取消権（</a:t>
            </a:r>
            <a:r>
              <a:rPr kumimoji="1" lang="en-US" altLang="ja-JP" dirty="0" smtClean="0"/>
              <a:t>3/3</a:t>
            </a:r>
            <a:r>
              <a:rPr lang="ja-JP" altLang="en-US" dirty="0"/>
              <a:t>）</a:t>
            </a:r>
            <a:r>
              <a:rPr lang="ja-JP" altLang="en-US" sz="3100" dirty="0"/>
              <a:t>→</a:t>
            </a:r>
            <a:r>
              <a:rPr lang="en-US" altLang="ja-JP" sz="3100" dirty="0">
                <a:hlinkClick r:id="rId2" action="ppaction://hlinksldjump"/>
              </a:rPr>
              <a:t>Q8</a:t>
            </a:r>
            <a:r>
              <a:rPr kumimoji="1" lang="en-US" altLang="ja-JP" dirty="0" smtClean="0"/>
              <a:t/>
            </a:r>
            <a:br>
              <a:rPr kumimoji="1" lang="en-US" altLang="ja-JP" dirty="0" smtClean="0"/>
            </a:br>
            <a:r>
              <a:rPr kumimoji="1" lang="ja-JP" altLang="en-US" sz="3600" dirty="0" smtClean="0">
                <a:hlinkClick r:id="rId3" action="ppaction://hlinksldjump"/>
              </a:rPr>
              <a:t>取消しの意味</a:t>
            </a:r>
            <a:r>
              <a:rPr kumimoji="1" lang="ja-JP" altLang="en-US" sz="3600" dirty="0" smtClean="0"/>
              <a:t>に関する学説</a:t>
            </a:r>
            <a:r>
              <a:rPr kumimoji="1" lang="ja-JP" altLang="en-US" sz="3100" dirty="0" smtClean="0"/>
              <a:t>→</a:t>
            </a:r>
            <a:r>
              <a:rPr lang="ja-JP" altLang="en-US" sz="3100" dirty="0">
                <a:hlinkClick r:id="rId4" action="ppaction://hlinksldjump"/>
              </a:rPr>
              <a:t>債権</a:t>
            </a:r>
            <a:r>
              <a:rPr lang="ja-JP" altLang="en-US" sz="3100" dirty="0" smtClean="0">
                <a:hlinkClick r:id="rId4" action="ppaction://hlinksldjump"/>
              </a:rPr>
              <a:t>総論</a:t>
            </a:r>
            <a:r>
              <a:rPr lang="ja-JP" altLang="en-US" sz="3100" dirty="0"/>
              <a:t>，</a:t>
            </a:r>
            <a:r>
              <a:rPr lang="en-US" altLang="ja-JP" sz="3100" b="1" dirty="0">
                <a:latin typeface="Times New Roman" panose="02020603050405020304" pitchFamily="18" charset="0"/>
                <a:cs typeface="Times New Roman" panose="02020603050405020304" pitchFamily="18" charset="0"/>
                <a:hlinkClick r:id="rId5" action="ppaction://hlinksldjump"/>
              </a:rPr>
              <a:t>Best30</a:t>
            </a:r>
            <a:endParaRPr kumimoji="1" lang="ja-JP" altLang="en-US" sz="31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50232870"/>
              </p:ext>
            </p:extLst>
          </p:nvPr>
        </p:nvGraphicFramePr>
        <p:xfrm>
          <a:off x="457200" y="1600200"/>
          <a:ext cx="8363272" cy="4490720"/>
        </p:xfrm>
        <a:graphic>
          <a:graphicData uri="http://schemas.openxmlformats.org/drawingml/2006/table">
            <a:tbl>
              <a:tblPr firstRow="1" bandRow="1">
                <a:tableStyleId>{5C22544A-7EE6-4342-B048-85BDC9FD1C3A}</a:tableStyleId>
              </a:tblPr>
              <a:tblGrid>
                <a:gridCol w="1234480"/>
                <a:gridCol w="1152128"/>
                <a:gridCol w="1008112"/>
                <a:gridCol w="864096"/>
                <a:gridCol w="864096"/>
                <a:gridCol w="1152128"/>
                <a:gridCol w="2088232"/>
              </a:tblGrid>
              <a:tr h="370840">
                <a:tc row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取消しの意味</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相手方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kumimoji="1" lang="ja-JP" altLang="en-US" dirty="0" smtClean="0"/>
                        <a:t>詐害行為の取消しの効果</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rowSpan="2">
                  <a:txBody>
                    <a:bodyPr/>
                    <a:lstStyle/>
                    <a:p>
                      <a:pPr algn="ctr"/>
                      <a:r>
                        <a:rPr kumimoji="1" lang="ja-JP" altLang="en-US" dirty="0" smtClean="0"/>
                        <a:t>実効性の確保</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ctr"/>
                      <a:endParaRPr kumimoji="1" lang="ja-JP" altLang="en-US" dirty="0"/>
                    </a:p>
                  </a:txBody>
                  <a:tcPr anchor="ctr"/>
                </a:tc>
                <a:tc vMerge="1">
                  <a:txBody>
                    <a:bodyPr/>
                    <a:lstStyle/>
                    <a:p>
                      <a:pPr algn="ctr"/>
                      <a:endParaRPr kumimoji="1" lang="ja-JP" altLang="en-US" dirty="0"/>
                    </a:p>
                  </a:txBody>
                  <a:tcPr anchor="ctr"/>
                </a:tc>
                <a:tc vMerge="1">
                  <a:txBody>
                    <a:bodyPr/>
                    <a:lstStyle/>
                    <a:p>
                      <a:pPr algn="ctr"/>
                      <a:endParaRPr kumimoji="1" lang="ja-JP" altLang="en-US" dirty="0"/>
                    </a:p>
                  </a:txBody>
                  <a:tcPr anchor="ct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B</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B</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dirty="0"/>
                    </a:p>
                  </a:txBody>
                  <a:tcPr anchor="ctr"/>
                </a:tc>
              </a:tr>
              <a:tr h="370840">
                <a:tc>
                  <a:txBody>
                    <a:bodyPr/>
                    <a:lstStyle/>
                    <a:p>
                      <a:pPr algn="ctr"/>
                      <a:r>
                        <a:rPr kumimoji="1" lang="ja-JP" altLang="en-US" b="1" dirty="0" smtClean="0"/>
                        <a:t>形成権説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詐害行為の取消し</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B</a:t>
                      </a:r>
                      <a:r>
                        <a:rPr kumimoji="1" lang="ja-JP" altLang="en-US" dirty="0" smtClean="0"/>
                        <a:t>＋</a:t>
                      </a: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smtClean="0"/>
                        <a:t>B</a:t>
                      </a:r>
                      <a:r>
                        <a:rPr kumimoji="1" lang="ja-JP" altLang="en-US" dirty="0" smtClean="0"/>
                        <a:t>と</a:t>
                      </a:r>
                      <a:r>
                        <a:rPr kumimoji="1" lang="en-US" altLang="ja-JP" dirty="0" smtClean="0"/>
                        <a:t>C</a:t>
                      </a:r>
                      <a:r>
                        <a:rPr kumimoji="1" lang="ja-JP" altLang="en-US" dirty="0" smtClean="0"/>
                        <a:t>の双方を訴えなければならない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請求権説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逸失財産の取戻し</a:t>
                      </a:r>
                      <a:endParaRPr kumimoji="1" lang="en-US" altLang="ja-JP"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kumimoji="1" lang="en-US" altLang="ja-JP" dirty="0" smtClean="0"/>
                        <a:t>C</a:t>
                      </a:r>
                      <a:r>
                        <a:rPr kumimoji="1" lang="ja-JP" altLang="en-US" dirty="0" err="1" smtClean="0"/>
                        <a:t>だけを</a:t>
                      </a:r>
                      <a:r>
                        <a:rPr kumimoji="1" lang="ja-JP" altLang="en-US" dirty="0" smtClean="0"/>
                        <a:t>訴えることができるが，逆に，</a:t>
                      </a:r>
                      <a:r>
                        <a:rPr kumimoji="1" lang="en-US" altLang="ja-JP" dirty="0" smtClean="0"/>
                        <a:t>B</a:t>
                      </a:r>
                      <a:r>
                        <a:rPr kumimoji="1" lang="ja-JP" altLang="en-US" dirty="0" smtClean="0"/>
                        <a:t>に対して物の受け取り，登記の引取りを強制できない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折衷説</a:t>
                      </a:r>
                      <a:r>
                        <a:rPr kumimoji="1" lang="en-US" altLang="ja-JP" b="1" dirty="0" smtClean="0"/>
                        <a:t/>
                      </a:r>
                      <a:br>
                        <a:rPr kumimoji="1" lang="en-US" altLang="ja-JP" b="1" dirty="0" smtClean="0"/>
                      </a:br>
                      <a:r>
                        <a:rPr kumimoji="1" lang="ja-JP" altLang="en-US" b="1" dirty="0" smtClean="0"/>
                        <a:t>（相対的</a:t>
                      </a:r>
                      <a:r>
                        <a:rPr kumimoji="1" lang="en-US" altLang="ja-JP" b="1" dirty="0" smtClean="0"/>
                        <a:t/>
                      </a:r>
                      <a:br>
                        <a:rPr kumimoji="1" lang="en-US" altLang="ja-JP" b="1" dirty="0" smtClean="0"/>
                      </a:br>
                      <a:r>
                        <a:rPr kumimoji="1" lang="ja-JP" altLang="en-US" b="1" dirty="0" smtClean="0"/>
                        <a:t>取消説）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取消しと取戻し</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nchor="ctr"/>
                </a:tc>
              </a:tr>
              <a:tr h="370840">
                <a:tc>
                  <a:txBody>
                    <a:bodyPr/>
                    <a:lstStyle/>
                    <a:p>
                      <a:pPr algn="ctr"/>
                      <a:r>
                        <a:rPr kumimoji="1" lang="ja-JP" altLang="en-US" b="1" dirty="0" smtClean="0"/>
                        <a:t>責任説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責任移転の無効</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B</a:t>
                      </a:r>
                      <a:r>
                        <a:rPr kumimoji="1" lang="ja-JP" altLang="en-US" dirty="0" smtClean="0"/>
                        <a:t>＋</a:t>
                      </a: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有効だが</a:t>
                      </a:r>
                      <a:r>
                        <a:rPr kumimoji="1" lang="en-US" altLang="ja-JP" dirty="0" smtClean="0"/>
                        <a:t/>
                      </a:r>
                      <a:br>
                        <a:rPr kumimoji="1" lang="en-US" altLang="ja-JP" dirty="0" smtClean="0"/>
                      </a:br>
                      <a:r>
                        <a:rPr kumimoji="1" lang="ja-JP" altLang="en-US" dirty="0" smtClean="0"/>
                        <a:t>責任無効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別途，執行認容判決が必要</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訴権説</a:t>
                      </a:r>
                      <a:endParaRPr kumimoji="1" lang="en-US" altLang="ja-JP" b="1" dirty="0" smtClean="0"/>
                    </a:p>
                    <a:p>
                      <a:pPr algn="ctr"/>
                      <a:r>
                        <a:rPr kumimoji="1" lang="ja-JP" altLang="en-US" b="1" dirty="0" smtClean="0"/>
                        <a:t>（</a:t>
                      </a:r>
                      <a:r>
                        <a:rPr kumimoji="1" lang="ja-JP" altLang="en-US" b="1" dirty="0" smtClean="0">
                          <a:hlinkClick r:id="rId3" action="ppaction://hlinksldjump"/>
                        </a:rPr>
                        <a:t>対抗不能説</a:t>
                      </a:r>
                      <a:r>
                        <a:rPr kumimoji="1" lang="ja-JP" altLang="en-US" b="1" dirty="0" smtClean="0"/>
                        <a:t>）</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責任移転の対抗不能</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有効だが</a:t>
                      </a:r>
                      <a:r>
                        <a:rPr kumimoji="1" lang="en-US" altLang="ja-JP" dirty="0" smtClean="0"/>
                        <a:t/>
                      </a:r>
                      <a:br>
                        <a:rPr kumimoji="1" lang="en-US" altLang="ja-JP" dirty="0" smtClean="0"/>
                      </a:br>
                      <a:r>
                        <a:rPr kumimoji="1" lang="ja-JP" altLang="en-US" dirty="0" smtClean="0"/>
                        <a:t>対抗不能</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smtClean="0">
                          <a:hlinkClick r:id="rId6" action="ppaction://hlinksldjump"/>
                        </a:rPr>
                        <a:t>B</a:t>
                      </a:r>
                      <a:r>
                        <a:rPr kumimoji="1" lang="ja-JP" altLang="en-US" dirty="0" smtClean="0">
                          <a:hlinkClick r:id="rId6" action="ppaction://hlinksldjump"/>
                        </a:rPr>
                        <a:t>名義のまま，</a:t>
                      </a:r>
                      <a:r>
                        <a:rPr kumimoji="1" lang="en-US" altLang="ja-JP" dirty="0" smtClean="0">
                          <a:hlinkClick r:id="rId6" action="ppaction://hlinksldjump"/>
                        </a:rPr>
                        <a:t>C</a:t>
                      </a:r>
                      <a:r>
                        <a:rPr kumimoji="1" lang="ja-JP" altLang="en-US" dirty="0" smtClean="0">
                          <a:hlinkClick r:id="rId6" action="ppaction://hlinksldjump"/>
                        </a:rPr>
                        <a:t>に対する強制執行が可能となる</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日付プレースホルダー 2"/>
          <p:cNvSpPr>
            <a:spLocks noGrp="1"/>
          </p:cNvSpPr>
          <p:nvPr>
            <p:ph type="dt" sz="half" idx="10"/>
          </p:nvPr>
        </p:nvSpPr>
        <p:spPr/>
        <p:txBody>
          <a:bodyPr/>
          <a:lstStyle/>
          <a:p>
            <a:fld id="{BE8B4FC6-0961-46E5-BEBE-F281A738DA29}"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185</a:t>
            </a:fld>
            <a:endParaRPr kumimoji="1" lang="ja-JP" altLang="en-US"/>
          </a:p>
        </p:txBody>
      </p:sp>
    </p:spTree>
    <p:extLst>
      <p:ext uri="{BB962C8B-B14F-4D97-AF65-F5344CB8AC3E}">
        <p14:creationId xmlns:p14="http://schemas.microsoft.com/office/powerpoint/2010/main" val="361602750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詐害行為取消権（</a:t>
            </a:r>
            <a:r>
              <a:rPr kumimoji="1" lang="en-US" altLang="ja-JP" dirty="0" smtClean="0"/>
              <a:t>2/3</a:t>
            </a:r>
            <a:r>
              <a:rPr kumimoji="1" lang="ja-JP" altLang="en-US" dirty="0" smtClean="0"/>
              <a:t>）</a:t>
            </a:r>
            <a:r>
              <a:rPr lang="ja-JP" altLang="en-US" dirty="0"/>
              <a:t>復習</a:t>
            </a:r>
            <a:r>
              <a:rPr lang="ja-JP" altLang="en-US" sz="3100" dirty="0"/>
              <a:t>→</a:t>
            </a:r>
            <a:r>
              <a:rPr lang="en-US" altLang="ja-JP" sz="3100" dirty="0">
                <a:hlinkClick r:id="rId2" action="ppaction://hlinksldjump"/>
              </a:rPr>
              <a:t>Q8</a:t>
            </a:r>
            <a:r>
              <a:rPr kumimoji="1" lang="en-US" altLang="ja-JP" dirty="0" smtClean="0"/>
              <a:t/>
            </a:r>
            <a:br>
              <a:rPr kumimoji="1" lang="en-US" altLang="ja-JP" dirty="0" smtClean="0"/>
            </a:br>
            <a:r>
              <a:rPr kumimoji="1" lang="ja-JP" altLang="en-US" dirty="0" smtClean="0"/>
              <a:t>（</a:t>
            </a:r>
            <a:r>
              <a:rPr lang="ja-JP" altLang="en-US" sz="4000" dirty="0" smtClean="0"/>
              <a:t>民法</a:t>
            </a:r>
            <a:r>
              <a:rPr lang="en-US" altLang="ja-JP" sz="4000" dirty="0" smtClean="0"/>
              <a:t>424</a:t>
            </a:r>
            <a:r>
              <a:rPr lang="ja-JP" altLang="en-US" sz="4000" dirty="0" smtClean="0"/>
              <a:t>条～</a:t>
            </a:r>
            <a:r>
              <a:rPr lang="en-US" altLang="ja-JP" sz="4000" dirty="0" smtClean="0"/>
              <a:t>426</a:t>
            </a:r>
            <a:r>
              <a:rPr lang="ja-JP" altLang="en-US" sz="4000" dirty="0" smtClean="0"/>
              <a:t>条）</a:t>
            </a:r>
            <a:r>
              <a:rPr lang="ja-JP" altLang="en-US" sz="2800" dirty="0" smtClean="0"/>
              <a:t>→</a:t>
            </a:r>
            <a:r>
              <a:rPr lang="ja-JP" altLang="en-US" sz="2800" dirty="0">
                <a:hlinkClick r:id="rId3" action="ppaction://hlinksldjump"/>
              </a:rPr>
              <a:t>債権</a:t>
            </a:r>
            <a:r>
              <a:rPr lang="ja-JP" altLang="en-US" sz="2800" dirty="0" smtClean="0">
                <a:hlinkClick r:id="rId3" action="ppaction://hlinksldjump"/>
              </a:rPr>
              <a:t>総論</a:t>
            </a:r>
            <a:r>
              <a:rPr lang="ja-JP" altLang="en-US" sz="3100" dirty="0"/>
              <a:t>，</a:t>
            </a:r>
            <a:r>
              <a:rPr lang="en-US" altLang="ja-JP" sz="3100" b="1" dirty="0">
                <a:latin typeface="Times New Roman" panose="02020603050405020304" pitchFamily="18" charset="0"/>
                <a:cs typeface="Times New Roman" panose="02020603050405020304" pitchFamily="18" charset="0"/>
                <a:hlinkClick r:id="rId4" action="ppaction://hlinksldjump"/>
              </a:rPr>
              <a:t>Best30</a:t>
            </a:r>
            <a:endParaRPr kumimoji="1" lang="ja-JP" altLang="en-US" sz="3100" dirty="0"/>
          </a:p>
        </p:txBody>
      </p:sp>
      <p:sp>
        <p:nvSpPr>
          <p:cNvPr id="4" name="日付プレースホルダー 3"/>
          <p:cNvSpPr>
            <a:spLocks noGrp="1"/>
          </p:cNvSpPr>
          <p:nvPr>
            <p:ph type="dt" sz="half" idx="10"/>
          </p:nvPr>
        </p:nvSpPr>
        <p:spPr/>
        <p:txBody>
          <a:bodyPr/>
          <a:lstStyle/>
          <a:p>
            <a:fld id="{59595CB2-732B-45C5-A200-78072774F45D}"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186</a:t>
            </a:fld>
            <a:endParaRPr kumimoji="1" lang="ja-JP" altLang="en-US"/>
          </a:p>
        </p:txBody>
      </p:sp>
      <p:sp>
        <p:nvSpPr>
          <p:cNvPr id="21" name="正方形/長方形 20"/>
          <p:cNvSpPr/>
          <p:nvPr/>
        </p:nvSpPr>
        <p:spPr>
          <a:xfrm>
            <a:off x="5266542" y="5286050"/>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責任財産</a:t>
            </a:r>
            <a:endParaRPr kumimoji="1" lang="ja-JP" altLang="en-US" dirty="0"/>
          </a:p>
        </p:txBody>
      </p:sp>
      <p:sp>
        <p:nvSpPr>
          <p:cNvPr id="13" name="右矢印 12"/>
          <p:cNvSpPr/>
          <p:nvPr/>
        </p:nvSpPr>
        <p:spPr>
          <a:xfrm>
            <a:off x="2051720" y="1695747"/>
            <a:ext cx="4536504" cy="78050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金銭債権</a:t>
            </a:r>
            <a:endParaRPr kumimoji="1" lang="ja-JP" altLang="en-US" b="1" dirty="0">
              <a:solidFill>
                <a:schemeClr val="tx1"/>
              </a:solidFill>
            </a:endParaRPr>
          </a:p>
        </p:txBody>
      </p:sp>
      <p:sp>
        <p:nvSpPr>
          <p:cNvPr id="23" name="右矢印 22"/>
          <p:cNvSpPr/>
          <p:nvPr/>
        </p:nvSpPr>
        <p:spPr>
          <a:xfrm rot="694943">
            <a:off x="1941247" y="2244858"/>
            <a:ext cx="3343190"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強制執行</a:t>
            </a:r>
            <a:endParaRPr kumimoji="1" lang="ja-JP" altLang="en-US" dirty="0">
              <a:solidFill>
                <a:schemeClr val="tx1"/>
              </a:solidFill>
            </a:endParaRPr>
          </a:p>
        </p:txBody>
      </p:sp>
      <p:sp>
        <p:nvSpPr>
          <p:cNvPr id="17" name="右矢印 16"/>
          <p:cNvSpPr/>
          <p:nvPr/>
        </p:nvSpPr>
        <p:spPr>
          <a:xfrm rot="1575104">
            <a:off x="2118843" y="3166348"/>
            <a:ext cx="3296445"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詐害行為取消権・強制執行</a:t>
            </a:r>
            <a:endParaRPr kumimoji="1" lang="ja-JP" altLang="en-US" dirty="0">
              <a:solidFill>
                <a:schemeClr val="tx1"/>
              </a:solidFill>
            </a:endParaRPr>
          </a:p>
        </p:txBody>
      </p:sp>
      <p:sp>
        <p:nvSpPr>
          <p:cNvPr id="24" name="右矢印 23"/>
          <p:cNvSpPr/>
          <p:nvPr/>
        </p:nvSpPr>
        <p:spPr>
          <a:xfrm rot="2112633">
            <a:off x="1612251" y="3973085"/>
            <a:ext cx="4005349"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詐害行為取消権・強制執行</a:t>
            </a:r>
            <a:endParaRPr kumimoji="1" lang="ja-JP" altLang="en-US" dirty="0">
              <a:solidFill>
                <a:schemeClr val="tx1"/>
              </a:solidFill>
            </a:endParaRPr>
          </a:p>
        </p:txBody>
      </p:sp>
      <p:sp>
        <p:nvSpPr>
          <p:cNvPr id="26" name="正方形/長方形 25"/>
          <p:cNvSpPr/>
          <p:nvPr/>
        </p:nvSpPr>
        <p:spPr>
          <a:xfrm>
            <a:off x="5254362" y="2672058"/>
            <a:ext cx="1131195" cy="54091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責任財産</a:t>
            </a:r>
            <a:endParaRPr kumimoji="1" lang="ja-JP" altLang="en-US" dirty="0">
              <a:solidFill>
                <a:schemeClr val="tx1"/>
              </a:solidFill>
            </a:endParaRPr>
          </a:p>
        </p:txBody>
      </p:sp>
      <p:sp>
        <p:nvSpPr>
          <p:cNvPr id="27" name="正方形/長方形 26"/>
          <p:cNvSpPr/>
          <p:nvPr/>
        </p:nvSpPr>
        <p:spPr>
          <a:xfrm>
            <a:off x="5280650" y="3968202"/>
            <a:ext cx="1131195" cy="54091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責任財産</a:t>
            </a:r>
            <a:endParaRPr kumimoji="1" lang="ja-JP" altLang="en-US" dirty="0">
              <a:solidFill>
                <a:schemeClr val="tx1"/>
              </a:solidFill>
            </a:endParaRPr>
          </a:p>
        </p:txBody>
      </p:sp>
      <p:sp>
        <p:nvSpPr>
          <p:cNvPr id="7" name="下矢印 6"/>
          <p:cNvSpPr/>
          <p:nvPr/>
        </p:nvSpPr>
        <p:spPr>
          <a:xfrm>
            <a:off x="5652120" y="3238408"/>
            <a:ext cx="1382714" cy="75522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詐害</a:t>
            </a:r>
            <a:r>
              <a:rPr lang="en-US" altLang="ja-JP" dirty="0" smtClean="0"/>
              <a:t/>
            </a:r>
            <a:br>
              <a:rPr lang="en-US" altLang="ja-JP" dirty="0" smtClean="0"/>
            </a:br>
            <a:r>
              <a:rPr lang="ja-JP" altLang="en-US" dirty="0" smtClean="0"/>
              <a:t>譲渡</a:t>
            </a:r>
            <a:endParaRPr kumimoji="1" lang="ja-JP" altLang="en-US" dirty="0"/>
          </a:p>
        </p:txBody>
      </p:sp>
      <p:sp>
        <p:nvSpPr>
          <p:cNvPr id="25" name="下矢印 24"/>
          <p:cNvSpPr/>
          <p:nvPr/>
        </p:nvSpPr>
        <p:spPr>
          <a:xfrm>
            <a:off x="5580112" y="4534552"/>
            <a:ext cx="1382714" cy="74006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詐害</a:t>
            </a:r>
            <a:r>
              <a:rPr lang="en-US" altLang="ja-JP" dirty="0" smtClean="0"/>
              <a:t/>
            </a:r>
            <a:br>
              <a:rPr lang="en-US" altLang="ja-JP" dirty="0" smtClean="0"/>
            </a:br>
            <a:r>
              <a:rPr lang="ja-JP" altLang="en-US" dirty="0" smtClean="0"/>
              <a:t>譲渡</a:t>
            </a:r>
            <a:endParaRPr kumimoji="1" lang="ja-JP" altLang="en-US" dirty="0"/>
          </a:p>
        </p:txBody>
      </p:sp>
      <p:sp>
        <p:nvSpPr>
          <p:cNvPr id="9" name="円/楕円 8"/>
          <p:cNvSpPr/>
          <p:nvPr/>
        </p:nvSpPr>
        <p:spPr>
          <a:xfrm>
            <a:off x="467544" y="1628800"/>
            <a:ext cx="1963855" cy="180777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solidFill>
                  <a:schemeClr val="bg1"/>
                </a:solidFill>
              </a:rPr>
              <a:t>債権者</a:t>
            </a:r>
            <a:r>
              <a:rPr kumimoji="1" lang="en-US" altLang="ja-JP" b="1" dirty="0" smtClean="0">
                <a:solidFill>
                  <a:schemeClr val="bg1"/>
                </a:solidFill>
                <a:latin typeface="Times New Roman" panose="02020603050405020304" pitchFamily="18" charset="0"/>
                <a:cs typeface="Times New Roman" panose="02020603050405020304" pitchFamily="18" charset="0"/>
              </a:rPr>
              <a:t>A</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0" name="円/楕円 9"/>
          <p:cNvSpPr/>
          <p:nvPr/>
        </p:nvSpPr>
        <p:spPr>
          <a:xfrm>
            <a:off x="6397738" y="3789040"/>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smtClean="0">
                <a:solidFill>
                  <a:schemeClr val="bg1"/>
                </a:solidFill>
                <a:latin typeface="Times New Roman" panose="02020603050405020304" pitchFamily="18" charset="0"/>
                <a:cs typeface="Times New Roman" panose="02020603050405020304" pitchFamily="18" charset="0"/>
              </a:rPr>
              <a:t>悪意の</a:t>
            </a:r>
            <a:r>
              <a:rPr kumimoji="1" lang="en-US" altLang="ja-JP" b="1" dirty="0" smtClean="0">
                <a:solidFill>
                  <a:schemeClr val="bg1"/>
                </a:solidFill>
                <a:latin typeface="Times New Roman" panose="02020603050405020304" pitchFamily="18" charset="0"/>
                <a:cs typeface="Times New Roman" panose="02020603050405020304" pitchFamily="18" charset="0"/>
              </a:rPr>
              <a:t/>
            </a:r>
            <a:br>
              <a:rPr kumimoji="1" lang="en-US" altLang="ja-JP" b="1" dirty="0" smtClean="0">
                <a:solidFill>
                  <a:schemeClr val="bg1"/>
                </a:solidFill>
                <a:latin typeface="Times New Roman" panose="02020603050405020304" pitchFamily="18" charset="0"/>
                <a:cs typeface="Times New Roman" panose="02020603050405020304" pitchFamily="18" charset="0"/>
              </a:rPr>
            </a:br>
            <a:r>
              <a:rPr kumimoji="1" lang="ja-JP" altLang="en-US" b="1" dirty="0" smtClean="0">
                <a:solidFill>
                  <a:schemeClr val="bg1"/>
                </a:solidFill>
                <a:latin typeface="Times New Roman" panose="02020603050405020304" pitchFamily="18" charset="0"/>
                <a:cs typeface="Times New Roman" panose="02020603050405020304" pitchFamily="18" charset="0"/>
              </a:rPr>
              <a:t>受益者</a:t>
            </a:r>
            <a:r>
              <a:rPr kumimoji="1" lang="en-US" altLang="ja-JP" b="1" dirty="0" smtClean="0">
                <a:solidFill>
                  <a:schemeClr val="bg1"/>
                </a:solidFill>
                <a:latin typeface="Times New Roman" panose="02020603050405020304" pitchFamily="18" charset="0"/>
                <a:cs typeface="Times New Roman" panose="02020603050405020304" pitchFamily="18" charset="0"/>
              </a:rPr>
              <a:t>C</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2" name="円/楕円 11"/>
          <p:cNvSpPr/>
          <p:nvPr/>
        </p:nvSpPr>
        <p:spPr>
          <a:xfrm>
            <a:off x="6397737" y="1662273"/>
            <a:ext cx="1963855" cy="1740832"/>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b="1" dirty="0" smtClean="0">
                <a:solidFill>
                  <a:schemeClr val="bg1"/>
                </a:solidFill>
              </a:rPr>
              <a:t>債務者</a:t>
            </a:r>
            <a:r>
              <a:rPr kumimoji="1" lang="en-US" altLang="ja-JP" b="1" dirty="0" smtClean="0">
                <a:solidFill>
                  <a:schemeClr val="bg1"/>
                </a:solidFill>
                <a:latin typeface="Times New Roman" panose="02020603050405020304" pitchFamily="18" charset="0"/>
                <a:cs typeface="Times New Roman" panose="02020603050405020304" pitchFamily="18" charset="0"/>
              </a:rPr>
              <a:t>B</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22" name="円/楕円 21"/>
          <p:cNvSpPr/>
          <p:nvPr/>
        </p:nvSpPr>
        <p:spPr>
          <a:xfrm>
            <a:off x="6397738" y="5070026"/>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smtClean="0">
                <a:solidFill>
                  <a:schemeClr val="bg1"/>
                </a:solidFill>
                <a:latin typeface="Times New Roman" panose="02020603050405020304" pitchFamily="18" charset="0"/>
                <a:cs typeface="Times New Roman" panose="02020603050405020304" pitchFamily="18" charset="0"/>
              </a:rPr>
              <a:t>悪意の</a:t>
            </a:r>
            <a:r>
              <a:rPr kumimoji="1" lang="en-US" altLang="ja-JP" b="1" dirty="0" smtClean="0">
                <a:solidFill>
                  <a:schemeClr val="bg1"/>
                </a:solidFill>
                <a:latin typeface="Times New Roman" panose="02020603050405020304" pitchFamily="18" charset="0"/>
                <a:cs typeface="Times New Roman" panose="02020603050405020304" pitchFamily="18" charset="0"/>
              </a:rPr>
              <a:t/>
            </a:r>
            <a:br>
              <a:rPr kumimoji="1" lang="en-US" altLang="ja-JP" b="1" dirty="0" smtClean="0">
                <a:solidFill>
                  <a:schemeClr val="bg1"/>
                </a:solidFill>
                <a:latin typeface="Times New Roman" panose="02020603050405020304" pitchFamily="18" charset="0"/>
                <a:cs typeface="Times New Roman" panose="02020603050405020304" pitchFamily="18" charset="0"/>
              </a:rPr>
            </a:br>
            <a:r>
              <a:rPr kumimoji="1" lang="ja-JP" altLang="en-US" b="1" dirty="0" smtClean="0">
                <a:solidFill>
                  <a:schemeClr val="bg1"/>
                </a:solidFill>
                <a:latin typeface="Times New Roman" panose="02020603050405020304" pitchFamily="18" charset="0"/>
                <a:cs typeface="Times New Roman" panose="02020603050405020304" pitchFamily="18" charset="0"/>
              </a:rPr>
              <a:t>転得者</a:t>
            </a:r>
            <a:r>
              <a:rPr kumimoji="1" lang="en-US" altLang="ja-JP" b="1" dirty="0" smtClean="0">
                <a:solidFill>
                  <a:schemeClr val="bg1"/>
                </a:solidFill>
                <a:latin typeface="Times New Roman" panose="02020603050405020304" pitchFamily="18" charset="0"/>
                <a:cs typeface="Times New Roman" panose="02020603050405020304" pitchFamily="18" charset="0"/>
              </a:rPr>
              <a:t>D</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8" name="テキスト ボックス 7"/>
          <p:cNvSpPr txBox="1"/>
          <p:nvPr/>
        </p:nvSpPr>
        <p:spPr>
          <a:xfrm>
            <a:off x="611560" y="4221088"/>
            <a:ext cx="3708412" cy="1477328"/>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ja-JP" altLang="en-US" dirty="0" smtClean="0"/>
              <a:t>債務者が責任</a:t>
            </a:r>
            <a:r>
              <a:rPr lang="ja-JP" altLang="en-US" dirty="0"/>
              <a:t>財産</a:t>
            </a:r>
            <a:r>
              <a:rPr lang="ja-JP" altLang="en-US" dirty="0" smtClean="0"/>
              <a:t>を</a:t>
            </a:r>
            <a:endParaRPr lang="en-US" altLang="ja-JP" dirty="0" smtClean="0"/>
          </a:p>
          <a:p>
            <a:pPr marL="285750" indent="-285750">
              <a:buClr>
                <a:schemeClr val="tx2"/>
              </a:buClr>
              <a:buFont typeface="Wingdings" panose="05000000000000000000" pitchFamily="2" charset="2"/>
              <a:buChar char="n"/>
            </a:pPr>
            <a:r>
              <a:rPr lang="ja-JP" altLang="en-US" dirty="0" smtClean="0"/>
              <a:t>悪意で逸失させたときには，</a:t>
            </a:r>
            <a:endParaRPr lang="en-US" altLang="ja-JP" dirty="0" smtClean="0"/>
          </a:p>
          <a:p>
            <a:pPr marL="285750" indent="-285750">
              <a:buClr>
                <a:schemeClr val="tx2"/>
              </a:buClr>
              <a:buFont typeface="Wingdings" panose="05000000000000000000" pitchFamily="2" charset="2"/>
              <a:buChar char="n"/>
            </a:pPr>
            <a:r>
              <a:rPr lang="ja-JP" altLang="en-US" dirty="0" smtClean="0"/>
              <a:t>債権にも，追及効がある。</a:t>
            </a:r>
            <a:endParaRPr lang="en-US" altLang="ja-JP" dirty="0" smtClean="0"/>
          </a:p>
          <a:p>
            <a:pPr marL="285750" indent="-285750">
              <a:buClr>
                <a:schemeClr val="tx2"/>
              </a:buClr>
              <a:buFont typeface="Wingdings" panose="05000000000000000000" pitchFamily="2" charset="2"/>
              <a:buChar char="n"/>
            </a:pPr>
            <a:r>
              <a:rPr lang="ja-JP" altLang="en-US" dirty="0"/>
              <a:t>悪意</a:t>
            </a:r>
            <a:r>
              <a:rPr lang="ja-JP" altLang="en-US" dirty="0" smtClean="0"/>
              <a:t>の</a:t>
            </a:r>
            <a:r>
              <a:rPr lang="ja-JP" altLang="en-US" dirty="0"/>
              <a:t>転得者に対して</a:t>
            </a:r>
            <a:r>
              <a:rPr lang="ja-JP" altLang="en-US" dirty="0" smtClean="0"/>
              <a:t>も，</a:t>
            </a:r>
            <a:endParaRPr lang="en-US" altLang="ja-JP" dirty="0" smtClean="0"/>
          </a:p>
          <a:p>
            <a:pPr marL="285750" indent="-285750">
              <a:buClr>
                <a:schemeClr val="tx2"/>
              </a:buClr>
              <a:buFont typeface="Wingdings" panose="05000000000000000000" pitchFamily="2" charset="2"/>
              <a:buChar char="n"/>
            </a:pPr>
            <a:r>
              <a:rPr lang="ja-JP" altLang="en-US" dirty="0"/>
              <a:t>どこまで</a:t>
            </a:r>
            <a:r>
              <a:rPr lang="ja-JP" altLang="en-US" dirty="0" smtClean="0"/>
              <a:t>も追及</a:t>
            </a:r>
            <a:r>
              <a:rPr lang="ja-JP" altLang="en-US" dirty="0"/>
              <a:t>できる</a:t>
            </a:r>
            <a:r>
              <a:rPr lang="ja-JP" altLang="en-US" dirty="0" smtClean="0"/>
              <a:t>。</a:t>
            </a:r>
            <a:endParaRPr lang="en-US" altLang="ja-JP" dirty="0" smtClean="0"/>
          </a:p>
        </p:txBody>
      </p:sp>
    </p:spTree>
    <p:extLst>
      <p:ext uri="{BB962C8B-B14F-4D97-AF65-F5344CB8AC3E}">
        <p14:creationId xmlns:p14="http://schemas.microsoft.com/office/powerpoint/2010/main" val="4238127633"/>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r>
              <a:rPr kumimoji="1" lang="ja-JP" altLang="en-US" dirty="0" smtClean="0"/>
              <a:t>詐害行為取消権と類似の制度</a:t>
            </a:r>
            <a:r>
              <a:rPr kumimoji="1" lang="en-US" altLang="ja-JP" dirty="0" smtClean="0"/>
              <a:t/>
            </a:r>
            <a:br>
              <a:rPr kumimoji="1" lang="en-US" altLang="ja-JP" dirty="0" smtClean="0"/>
            </a:br>
            <a:r>
              <a:rPr lang="ja-JP" altLang="en-US" dirty="0"/>
              <a:t>破産法上</a:t>
            </a:r>
            <a:r>
              <a:rPr lang="ja-JP" altLang="en-US" dirty="0" smtClean="0"/>
              <a:t>の否認権</a:t>
            </a:r>
            <a:r>
              <a:rPr lang="ja-JP" altLang="en-US" sz="3100" dirty="0" smtClean="0"/>
              <a:t>→</a:t>
            </a:r>
            <a:r>
              <a:rPr lang="ja-JP" altLang="en-US" sz="3100" dirty="0" smtClean="0">
                <a:hlinkClick r:id="rId2" action="ppaction://hlinksldjump"/>
              </a:rPr>
              <a:t>対抗不能</a:t>
            </a:r>
            <a:r>
              <a:rPr lang="ja-JP" altLang="en-US" sz="3100" dirty="0" smtClean="0"/>
              <a:t>，→</a:t>
            </a:r>
            <a:r>
              <a:rPr lang="en-US" altLang="ja-JP" sz="3100" dirty="0" smtClean="0">
                <a:hlinkClick r:id="rId3" action="ppaction://hlinksldjump"/>
              </a:rPr>
              <a:t>Q8</a:t>
            </a:r>
            <a:endParaRPr kumimoji="1" lang="ja-JP" altLang="en-US" sz="3100" dirty="0"/>
          </a:p>
        </p:txBody>
      </p:sp>
      <p:sp>
        <p:nvSpPr>
          <p:cNvPr id="8" name="コンテンツ プレースホルダー 7"/>
          <p:cNvSpPr>
            <a:spLocks noGrp="1"/>
          </p:cNvSpPr>
          <p:nvPr>
            <p:ph idx="1"/>
          </p:nvPr>
        </p:nvSpPr>
        <p:spPr>
          <a:xfrm>
            <a:off x="539552" y="1600200"/>
            <a:ext cx="8208912" cy="4525963"/>
          </a:xfrm>
        </p:spPr>
        <p:txBody>
          <a:bodyPr>
            <a:noAutofit/>
          </a:bodyPr>
          <a:lstStyle/>
          <a:p>
            <a:r>
              <a:rPr lang="ja-JP" altLang="en-US" sz="1800" dirty="0"/>
              <a:t>破産法　</a:t>
            </a:r>
            <a:r>
              <a:rPr lang="ja-JP" altLang="en-US" sz="1800" b="1" dirty="0"/>
              <a:t>第</a:t>
            </a:r>
            <a:r>
              <a:rPr lang="en-US" altLang="ja-JP" sz="1800" b="1" dirty="0"/>
              <a:t>160</a:t>
            </a:r>
            <a:r>
              <a:rPr lang="ja-JP" altLang="en-US" sz="1800" b="1" dirty="0"/>
              <a:t>条</a:t>
            </a:r>
            <a:r>
              <a:rPr lang="ja-JP" altLang="en-US" sz="1800" dirty="0"/>
              <a:t>（破産債権者を害する行為の否認）</a:t>
            </a:r>
          </a:p>
          <a:p>
            <a:pPr lvl="1"/>
            <a:r>
              <a:rPr lang="ja-JP" altLang="en-US" sz="1600" dirty="0" smtClean="0"/>
              <a:t>①</a:t>
            </a:r>
            <a:r>
              <a:rPr lang="en-US" altLang="ja-JP" sz="1600" dirty="0" smtClean="0"/>
              <a:t>〔</a:t>
            </a:r>
            <a:r>
              <a:rPr lang="ja-JP" altLang="en-US" sz="1600" b="1" dirty="0" smtClean="0">
                <a:solidFill>
                  <a:schemeClr val="tx2"/>
                </a:solidFill>
              </a:rPr>
              <a:t>詐害行為否認</a:t>
            </a:r>
            <a:r>
              <a:rPr lang="en-US" altLang="ja-JP" sz="1600" dirty="0" smtClean="0"/>
              <a:t>〕</a:t>
            </a:r>
            <a:r>
              <a:rPr lang="ja-JP" altLang="en-US" sz="1600" dirty="0" smtClean="0"/>
              <a:t>次</a:t>
            </a:r>
            <a:r>
              <a:rPr lang="ja-JP" altLang="en-US" sz="1600" dirty="0"/>
              <a:t>に掲げる行為（担保の供与又は</a:t>
            </a:r>
            <a:r>
              <a:rPr lang="ja-JP" altLang="en-US" sz="1600" b="1" dirty="0">
                <a:solidFill>
                  <a:schemeClr val="tx2"/>
                </a:solidFill>
              </a:rPr>
              <a:t>債務の消滅に関する行為を除く</a:t>
            </a:r>
            <a:r>
              <a:rPr lang="ja-JP" altLang="en-US" sz="1600" dirty="0"/>
              <a:t>。）は，破産手続開始後，破産財団のために否認することができる。</a:t>
            </a:r>
          </a:p>
          <a:p>
            <a:pPr lvl="2"/>
            <a:r>
              <a:rPr lang="ja-JP" altLang="en-US" sz="1400" dirty="0"/>
              <a:t>　一 　</a:t>
            </a:r>
            <a:r>
              <a:rPr lang="ja-JP" altLang="en-US" sz="1400" b="1" dirty="0"/>
              <a:t>破産者が破産債権者を害することを知ってした行為</a:t>
            </a:r>
            <a:r>
              <a:rPr lang="ja-JP" altLang="en-US" sz="1400" dirty="0"/>
              <a:t>。ただし，これによって利益を受けた者が，その行為の当時，破産債権者を害する事実を知らなかったときは，この限りでない。</a:t>
            </a:r>
          </a:p>
          <a:p>
            <a:pPr lvl="2"/>
            <a:r>
              <a:rPr lang="ja-JP" altLang="en-US" sz="1400" dirty="0"/>
              <a:t>　二 　破産者が支払の停止又は破産手続開始の申立て（以下この節において「</a:t>
            </a:r>
            <a:r>
              <a:rPr lang="ja-JP" altLang="en-US" sz="1400" b="1" dirty="0"/>
              <a:t>支払の停止等</a:t>
            </a:r>
            <a:r>
              <a:rPr lang="ja-JP" altLang="en-US" sz="1400" dirty="0"/>
              <a:t>」という。）</a:t>
            </a:r>
            <a:r>
              <a:rPr lang="ja-JP" altLang="en-US" sz="1400" b="1" dirty="0"/>
              <a:t>があった後に</a:t>
            </a:r>
            <a:r>
              <a:rPr lang="ja-JP" altLang="en-US" sz="1400" b="1" dirty="0" smtClean="0"/>
              <a:t>した 破産</a:t>
            </a:r>
            <a:r>
              <a:rPr lang="ja-JP" altLang="en-US" sz="1400" b="1" dirty="0"/>
              <a:t>債権者を害する行為</a:t>
            </a:r>
            <a:r>
              <a:rPr lang="ja-JP" altLang="en-US" sz="1400" dirty="0"/>
              <a:t>。ただし，これによって利益を受けた者が，その行為の当時，支払の停止等があったこと及び破産債権者を害する事実を知らなかったときは，この限りでない。</a:t>
            </a:r>
          </a:p>
          <a:p>
            <a:pPr lvl="1"/>
            <a:r>
              <a:rPr lang="ja-JP" altLang="en-US" sz="1600" dirty="0" smtClean="0"/>
              <a:t>②</a:t>
            </a:r>
            <a:r>
              <a:rPr lang="en-US" altLang="ja-JP" sz="1600" dirty="0" smtClean="0"/>
              <a:t>〔</a:t>
            </a:r>
            <a:r>
              <a:rPr lang="ja-JP" altLang="en-US" sz="1600" b="1" dirty="0" smtClean="0">
                <a:solidFill>
                  <a:schemeClr val="tx2"/>
                </a:solidFill>
              </a:rPr>
              <a:t>偏頗行為否認</a:t>
            </a:r>
            <a:r>
              <a:rPr lang="en-US" altLang="ja-JP" sz="1600" dirty="0" smtClean="0"/>
              <a:t>〕</a:t>
            </a:r>
            <a:r>
              <a:rPr lang="ja-JP" altLang="en-US" sz="1600" dirty="0" smtClean="0"/>
              <a:t>破産者</a:t>
            </a:r>
            <a:r>
              <a:rPr lang="ja-JP" altLang="en-US" sz="1600" dirty="0"/>
              <a:t>がした</a:t>
            </a:r>
            <a:r>
              <a:rPr lang="ja-JP" altLang="en-US" sz="1600" b="1" dirty="0">
                <a:solidFill>
                  <a:schemeClr val="tx2"/>
                </a:solidFill>
              </a:rPr>
              <a:t>債務の消滅に関する行為であって</a:t>
            </a:r>
            <a:r>
              <a:rPr lang="ja-JP" altLang="en-US" sz="1600" dirty="0"/>
              <a:t>，</a:t>
            </a:r>
            <a:r>
              <a:rPr lang="ja-JP" altLang="en-US" sz="1600" b="1" dirty="0"/>
              <a:t>債権者の受けた給付の価額が当該行為によって消滅した債務の額より過大であるもの</a:t>
            </a:r>
            <a:r>
              <a:rPr lang="ja-JP" altLang="en-US" sz="1600" dirty="0"/>
              <a:t>は，前項各号に掲げる要件のいずれかに該当するときは，破産手続開始後，その消滅した債務の額に相当する部分以外の部分に限り，破産財団のために否認することができる。</a:t>
            </a:r>
          </a:p>
          <a:p>
            <a:pPr lvl="1"/>
            <a:r>
              <a:rPr lang="ja-JP" altLang="en-US" sz="1600" dirty="0" smtClean="0"/>
              <a:t>③</a:t>
            </a:r>
            <a:r>
              <a:rPr lang="en-US" altLang="ja-JP" sz="1600" dirty="0" smtClean="0"/>
              <a:t>〔</a:t>
            </a:r>
            <a:r>
              <a:rPr lang="ja-JP" altLang="en-US" sz="1600" b="1" dirty="0" smtClean="0">
                <a:solidFill>
                  <a:schemeClr val="tx2"/>
                </a:solidFill>
              </a:rPr>
              <a:t>無償行為否認</a:t>
            </a:r>
            <a:r>
              <a:rPr lang="en-US" altLang="ja-JP" sz="1600" dirty="0" smtClean="0"/>
              <a:t>〕</a:t>
            </a:r>
            <a:r>
              <a:rPr lang="ja-JP" altLang="en-US" sz="1600" dirty="0" smtClean="0"/>
              <a:t>破産者</a:t>
            </a:r>
            <a:r>
              <a:rPr lang="ja-JP" altLang="en-US" sz="1600" dirty="0"/>
              <a:t>が支払の停止等があった後又はその前</a:t>
            </a:r>
            <a:r>
              <a:rPr lang="ja-JP" altLang="en-US" sz="1600" b="1" dirty="0"/>
              <a:t>六月以内にした無償行為及びこれと同視すべき有償行為</a:t>
            </a:r>
            <a:r>
              <a:rPr lang="ja-JP" altLang="en-US" sz="1600" dirty="0"/>
              <a:t>は，破産手続開始後，破産財団のために否認することができる。</a:t>
            </a:r>
            <a:endParaRPr kumimoji="1" lang="ja-JP" altLang="en-US" sz="1600" dirty="0"/>
          </a:p>
        </p:txBody>
      </p:sp>
      <p:sp>
        <p:nvSpPr>
          <p:cNvPr id="4" name="日付プレースホルダー 3"/>
          <p:cNvSpPr>
            <a:spLocks noGrp="1"/>
          </p:cNvSpPr>
          <p:nvPr>
            <p:ph type="dt" sz="half" idx="10"/>
          </p:nvPr>
        </p:nvSpPr>
        <p:spPr/>
        <p:txBody>
          <a:bodyPr/>
          <a:lstStyle/>
          <a:p>
            <a:fld id="{DE25F1CA-7165-448A-8DF3-AAD73CD080A5}"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187</a:t>
            </a:fld>
            <a:endParaRPr kumimoji="1" lang="ja-JP" altLang="en-US"/>
          </a:p>
        </p:txBody>
      </p:sp>
    </p:spTree>
    <p:extLst>
      <p:ext uri="{BB962C8B-B14F-4D97-AF65-F5344CB8AC3E}">
        <p14:creationId xmlns:p14="http://schemas.microsoft.com/office/powerpoint/2010/main" val="245756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up)">
                                      <p:cBhvr>
                                        <p:cTn id="32"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民法にある「</a:t>
            </a:r>
            <a:r>
              <a:rPr lang="ja-JP" altLang="en-US" dirty="0"/>
              <a:t>否認</a:t>
            </a:r>
            <a:r>
              <a:rPr lang="ja-JP" altLang="en-US" dirty="0" smtClean="0"/>
              <a:t>」という用語</a:t>
            </a:r>
            <a:r>
              <a:rPr lang="en-US" altLang="ja-JP" dirty="0" smtClean="0"/>
              <a:t/>
            </a:r>
            <a:br>
              <a:rPr lang="en-US" altLang="ja-JP" dirty="0" smtClean="0"/>
            </a:br>
            <a:r>
              <a:rPr lang="ja-JP" altLang="en-US" sz="3100" dirty="0" smtClean="0"/>
              <a:t>「否認」は </a:t>
            </a:r>
            <a:r>
              <a:rPr lang="ja-JP" altLang="en-US" sz="3100" dirty="0">
                <a:hlinkClick r:id="rId2" action="ppaction://hlinksldjump"/>
              </a:rPr>
              <a:t>「対抗不能</a:t>
            </a:r>
            <a:r>
              <a:rPr lang="ja-JP" altLang="en-US" sz="3100" dirty="0" smtClean="0">
                <a:hlinkClick r:id="rId2" action="ppaction://hlinksldjump"/>
              </a:rPr>
              <a:t>」の理解</a:t>
            </a:r>
            <a:r>
              <a:rPr lang="ja-JP" altLang="en-US" sz="3100" dirty="0" smtClean="0"/>
              <a:t>の架け橋となる→</a:t>
            </a:r>
            <a:r>
              <a:rPr lang="en-US" altLang="ja-JP" sz="3100" dirty="0">
                <a:hlinkClick r:id="rId3" action="ppaction://hlinksldjump"/>
              </a:rPr>
              <a:t>Q8</a:t>
            </a:r>
            <a:endParaRPr kumimoji="1" lang="ja-JP" altLang="en-US" sz="3100" dirty="0"/>
          </a:p>
        </p:txBody>
      </p:sp>
      <p:sp>
        <p:nvSpPr>
          <p:cNvPr id="3" name="コンテンツ プレースホルダー 2"/>
          <p:cNvSpPr>
            <a:spLocks noGrp="1"/>
          </p:cNvSpPr>
          <p:nvPr>
            <p:ph sz="half" idx="1"/>
          </p:nvPr>
        </p:nvSpPr>
        <p:spPr>
          <a:xfrm>
            <a:off x="457200" y="1600200"/>
            <a:ext cx="3682752" cy="4525963"/>
          </a:xfrm>
        </p:spPr>
        <p:txBody>
          <a:bodyPr>
            <a:normAutofit lnSpcReduction="10000"/>
          </a:bodyPr>
          <a:lstStyle/>
          <a:p>
            <a:r>
              <a:rPr lang="ja-JP" altLang="en-US" b="1" dirty="0"/>
              <a:t>第</a:t>
            </a:r>
            <a:r>
              <a:rPr lang="en-US" altLang="ja-JP" b="1" dirty="0"/>
              <a:t>37</a:t>
            </a:r>
            <a:r>
              <a:rPr lang="ja-JP" altLang="en-US" b="1" dirty="0"/>
              <a:t>条</a:t>
            </a:r>
            <a:r>
              <a:rPr lang="ja-JP" altLang="en-US" dirty="0"/>
              <a:t>（外国法人の登記）</a:t>
            </a:r>
            <a:endParaRPr lang="en-US" altLang="ja-JP" dirty="0"/>
          </a:p>
          <a:p>
            <a:pPr lvl="1"/>
            <a:r>
              <a:rPr lang="ja-JP" altLang="en-US" dirty="0"/>
              <a:t>②前項各号に掲げる事項に変更を生じたときは，</a:t>
            </a:r>
            <a:r>
              <a:rPr lang="en-US" altLang="ja-JP" dirty="0"/>
              <a:t>3</a:t>
            </a:r>
            <a:r>
              <a:rPr lang="ja-JP" altLang="en-US" dirty="0"/>
              <a:t>週間以内に，変更の登記をしなければならない。この場合において，登記前にあっては，その変更をもって</a:t>
            </a:r>
            <a:r>
              <a:rPr lang="ja-JP" altLang="en-US" b="1" dirty="0">
                <a:solidFill>
                  <a:schemeClr val="tx2"/>
                </a:solidFill>
              </a:rPr>
              <a:t>第三者に対抗することができない</a:t>
            </a:r>
            <a:r>
              <a:rPr lang="ja-JP" altLang="en-US" b="1" dirty="0" smtClean="0">
                <a:solidFill>
                  <a:schemeClr val="tx2"/>
                </a:solidFill>
              </a:rPr>
              <a:t>。</a:t>
            </a:r>
            <a:endParaRPr lang="ja-JP" altLang="en-US" b="1" dirty="0">
              <a:solidFill>
                <a:schemeClr val="tx2"/>
              </a:solidFill>
            </a:endParaRPr>
          </a:p>
        </p:txBody>
      </p:sp>
      <p:sp>
        <p:nvSpPr>
          <p:cNvPr id="4" name="コンテンツ プレースホルダー 3"/>
          <p:cNvSpPr>
            <a:spLocks noGrp="1"/>
          </p:cNvSpPr>
          <p:nvPr>
            <p:ph sz="half" idx="2"/>
          </p:nvPr>
        </p:nvSpPr>
        <p:spPr/>
        <p:txBody>
          <a:bodyPr>
            <a:normAutofit lnSpcReduction="10000"/>
          </a:bodyPr>
          <a:lstStyle/>
          <a:p>
            <a:pPr lvl="1"/>
            <a:r>
              <a:rPr lang="ja-JP" altLang="en-US" dirty="0"/>
              <a:t>⑤外国法人が初めて日本に事務所を設けたときは，その事務所の所在地において登記するまでは，</a:t>
            </a:r>
            <a:r>
              <a:rPr lang="ja-JP" altLang="en-US" b="1" dirty="0"/>
              <a:t>第三者は，その法人の</a:t>
            </a:r>
            <a:r>
              <a:rPr lang="ja-JP" altLang="en-US" b="1" dirty="0">
                <a:solidFill>
                  <a:srgbClr val="FF0000"/>
                </a:solidFill>
              </a:rPr>
              <a:t>成立を否認する</a:t>
            </a:r>
            <a:r>
              <a:rPr lang="ja-JP" altLang="en-US" b="1" dirty="0" smtClean="0">
                <a:solidFill>
                  <a:srgbClr val="FF0000"/>
                </a:solidFill>
              </a:rPr>
              <a:t>ことが</a:t>
            </a:r>
            <a:r>
              <a:rPr lang="ja-JP" altLang="en-US" b="1" dirty="0">
                <a:solidFill>
                  <a:srgbClr val="FF0000"/>
                </a:solidFill>
              </a:rPr>
              <a:t>できる</a:t>
            </a:r>
            <a:r>
              <a:rPr lang="ja-JP" altLang="en-US" b="1" dirty="0" smtClean="0"/>
              <a:t>。</a:t>
            </a:r>
            <a:endParaRPr lang="en-US" altLang="ja-JP" b="1" dirty="0" smtClean="0"/>
          </a:p>
          <a:p>
            <a:r>
              <a:rPr kumimoji="1" lang="ja-JP" altLang="en-US" b="1" dirty="0"/>
              <a:t>この条文によって</a:t>
            </a:r>
            <a:r>
              <a:rPr kumimoji="1" lang="ja-JP" altLang="en-US" b="1" dirty="0" smtClean="0"/>
              <a:t>，対抗不能と否認との関係を明らかにすることができる。</a:t>
            </a:r>
            <a:endParaRPr kumimoji="1" lang="ja-JP" altLang="en-US" b="1" dirty="0"/>
          </a:p>
        </p:txBody>
      </p:sp>
      <p:sp>
        <p:nvSpPr>
          <p:cNvPr id="5" name="日付プレースホルダー 4"/>
          <p:cNvSpPr>
            <a:spLocks noGrp="1"/>
          </p:cNvSpPr>
          <p:nvPr>
            <p:ph type="dt" sz="half" idx="10"/>
          </p:nvPr>
        </p:nvSpPr>
        <p:spPr/>
        <p:txBody>
          <a:bodyPr/>
          <a:lstStyle/>
          <a:p>
            <a:fld id="{81FE80FE-EA5C-4711-A3B0-42B1A75970E5}"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188</a:t>
            </a:fld>
            <a:endParaRPr kumimoji="1" lang="ja-JP" altLang="en-US"/>
          </a:p>
        </p:txBody>
      </p:sp>
    </p:spTree>
    <p:extLst>
      <p:ext uri="{BB962C8B-B14F-4D97-AF65-F5344CB8AC3E}">
        <p14:creationId xmlns:p14="http://schemas.microsoft.com/office/powerpoint/2010/main" val="85183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1000"/>
                                        <p:tgtEl>
                                          <p:spTgt spid="4">
                                            <p:txEl>
                                              <p:pRg st="1" end="1"/>
                                            </p:txEl>
                                          </p:spTgt>
                                        </p:tgtEl>
                                      </p:cBhvr>
                                    </p:animEffect>
                                  </p:childTnLst>
                                </p:cTn>
                              </p:par>
                            </p:childTnLst>
                          </p:cTn>
                        </p:par>
                        <p:par>
                          <p:cTn id="23" fill="hold">
                            <p:stCondLst>
                              <p:cond delay="1000"/>
                            </p:stCondLst>
                            <p:childTnLst>
                              <p:par>
                                <p:cTn id="24" presetID="27" presetClass="emph" presetSubtype="0" repeatCount="indefinite" fill="remove" nodeType="afterEffect">
                                  <p:stCondLst>
                                    <p:cond delay="0"/>
                                  </p:stCondLst>
                                  <p:endCondLst>
                                    <p:cond evt="onNext" delay="0">
                                      <p:tgtEl>
                                        <p:sldTgt/>
                                      </p:tgtEl>
                                    </p:cond>
                                  </p:endCondLst>
                                  <p:childTnLst>
                                    <p:animClr clrSpc="rgb" dir="cw">
                                      <p:cBhvr override="childStyle">
                                        <p:cTn id="25" dur="500" autoRev="1" fill="remove"/>
                                        <p:tgtEl>
                                          <p:spTgt spid="4">
                                            <p:txEl>
                                              <p:pRg st="1" end="1"/>
                                            </p:txEl>
                                          </p:spTgt>
                                        </p:tgtEl>
                                        <p:attrNameLst>
                                          <p:attrName>style.color</p:attrName>
                                        </p:attrNameLst>
                                      </p:cBhvr>
                                      <p:to>
                                        <a:schemeClr val="bg1"/>
                                      </p:to>
                                    </p:animClr>
                                    <p:animClr clrSpc="rgb" dir="cw">
                                      <p:cBhvr>
                                        <p:cTn id="26" dur="500" autoRev="1" fill="remove"/>
                                        <p:tgtEl>
                                          <p:spTgt spid="4">
                                            <p:txEl>
                                              <p:pRg st="1" end="1"/>
                                            </p:txEl>
                                          </p:spTgt>
                                        </p:tgtEl>
                                        <p:attrNameLst>
                                          <p:attrName>fillcolor</p:attrName>
                                        </p:attrNameLst>
                                      </p:cBhvr>
                                      <p:to>
                                        <a:schemeClr val="bg1"/>
                                      </p:to>
                                    </p:animClr>
                                    <p:set>
                                      <p:cBhvr>
                                        <p:cTn id="27" dur="500" autoRev="1" fill="remove"/>
                                        <p:tgtEl>
                                          <p:spTgt spid="4">
                                            <p:txEl>
                                              <p:pRg st="1" end="1"/>
                                            </p:txEl>
                                          </p:spTgt>
                                        </p:tgtEl>
                                        <p:attrNameLst>
                                          <p:attrName>fill.type</p:attrName>
                                        </p:attrNameLst>
                                      </p:cBhvr>
                                      <p:to>
                                        <p:strVal val="solid"/>
                                      </p:to>
                                    </p:set>
                                    <p:set>
                                      <p:cBhvr>
                                        <p:cTn id="28" dur="500" autoRev="1" fill="remove"/>
                                        <p:tgtEl>
                                          <p:spTgt spid="4">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ja-JP" altLang="en-US" dirty="0" smtClean="0"/>
              <a:t>否認と対抗不能との関係（</a:t>
            </a:r>
            <a:r>
              <a:rPr kumimoji="1" lang="en-US" altLang="ja-JP" dirty="0" smtClean="0"/>
              <a:t>1/3</a:t>
            </a:r>
            <a:r>
              <a:rPr kumimoji="1" lang="ja-JP" altLang="en-US" dirty="0" smtClean="0"/>
              <a:t>）</a:t>
            </a:r>
            <a:r>
              <a:rPr kumimoji="1" lang="en-US" altLang="ja-JP" dirty="0" smtClean="0"/>
              <a:t/>
            </a:r>
            <a:br>
              <a:rPr kumimoji="1" lang="en-US" altLang="ja-JP" dirty="0" smtClean="0"/>
            </a:br>
            <a:r>
              <a:rPr lang="ja-JP" altLang="en-US" sz="3100" dirty="0" smtClean="0">
                <a:hlinkClick r:id="rId2" action="ppaction://hlinksldjump"/>
              </a:rPr>
              <a:t>民法</a:t>
            </a:r>
            <a:r>
              <a:rPr lang="en-US" altLang="ja-JP" sz="3100" dirty="0" smtClean="0">
                <a:hlinkClick r:id="rId2" action="ppaction://hlinksldjump"/>
              </a:rPr>
              <a:t>37</a:t>
            </a:r>
            <a:r>
              <a:rPr lang="ja-JP" altLang="en-US" sz="3100" dirty="0" smtClean="0">
                <a:hlinkClick r:id="rId2" action="ppaction://hlinksldjump"/>
              </a:rPr>
              <a:t>条（法人格の否認）</a:t>
            </a:r>
            <a:r>
              <a:rPr lang="ja-JP" altLang="en-US" sz="3100" dirty="0" smtClean="0"/>
              <a:t>の</a:t>
            </a:r>
            <a:r>
              <a:rPr lang="ja-JP" altLang="en-US" sz="3100" dirty="0"/>
              <a:t>意味→</a:t>
            </a:r>
            <a:r>
              <a:rPr lang="en-US" altLang="ja-JP" sz="3100" dirty="0">
                <a:hlinkClick r:id="rId3" action="ppaction://hlinksldjump"/>
              </a:rPr>
              <a:t>Q8</a:t>
            </a:r>
            <a:endParaRPr kumimoji="1" lang="ja-JP" altLang="en-US" sz="3100" dirty="0"/>
          </a:p>
        </p:txBody>
      </p:sp>
      <p:sp>
        <p:nvSpPr>
          <p:cNvPr id="5" name="日付プレースホルダー 4"/>
          <p:cNvSpPr>
            <a:spLocks noGrp="1"/>
          </p:cNvSpPr>
          <p:nvPr>
            <p:ph type="dt" sz="half" idx="10"/>
          </p:nvPr>
        </p:nvSpPr>
        <p:spPr/>
        <p:txBody>
          <a:bodyPr/>
          <a:lstStyle/>
          <a:p>
            <a:fld id="{58D42E69-71C3-4DF3-9B14-8DA13443BAC8}"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189</a:t>
            </a:fld>
            <a:endParaRPr kumimoji="1" lang="ja-JP" altLang="en-US"/>
          </a:p>
        </p:txBody>
      </p:sp>
      <p:sp>
        <p:nvSpPr>
          <p:cNvPr id="17" name="下矢印 16"/>
          <p:cNvSpPr/>
          <p:nvPr/>
        </p:nvSpPr>
        <p:spPr>
          <a:xfrm rot="4372260">
            <a:off x="2747377" y="1616341"/>
            <a:ext cx="484632" cy="2569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7148001">
            <a:off x="2719470" y="1673109"/>
            <a:ext cx="484632" cy="2502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19944" y="4581128"/>
            <a:ext cx="8056512" cy="369332"/>
          </a:xfrm>
          <a:prstGeom prst="rect">
            <a:avLst/>
          </a:prstGeom>
          <a:noFill/>
        </p:spPr>
        <p:txBody>
          <a:bodyPr wrap="square" rtlCol="0">
            <a:spAutoFit/>
          </a:bodyPr>
          <a:lstStyle/>
          <a:p>
            <a:r>
              <a:rPr kumimoji="1" lang="ja-JP" altLang="en-US" b="1" dirty="0" smtClean="0"/>
              <a:t>第三者（</a:t>
            </a:r>
            <a:r>
              <a:rPr kumimoji="1" lang="en-US" altLang="ja-JP" b="1" dirty="0" smtClean="0"/>
              <a:t>X</a:t>
            </a:r>
            <a:r>
              <a:rPr kumimoji="1" lang="ja-JP" altLang="en-US" b="1" dirty="0" smtClean="0"/>
              <a:t>）は，外国法人（</a:t>
            </a:r>
            <a:r>
              <a:rPr kumimoji="1" lang="en-US" altLang="ja-JP" b="1" dirty="0" smtClean="0"/>
              <a:t>Y</a:t>
            </a:r>
            <a:r>
              <a:rPr kumimoji="1" lang="ja-JP" altLang="en-US" b="1" dirty="0" smtClean="0"/>
              <a:t>）の設立（</a:t>
            </a:r>
            <a:r>
              <a:rPr kumimoji="1" lang="en-US" altLang="ja-JP" b="1" dirty="0" smtClean="0"/>
              <a:t>A</a:t>
            </a:r>
            <a:r>
              <a:rPr kumimoji="1" lang="ja-JP" altLang="en-US" b="1" dirty="0" smtClean="0"/>
              <a:t>）について，それを否認することができる。</a:t>
            </a:r>
            <a:endParaRPr kumimoji="1" lang="ja-JP" altLang="en-US" b="1" dirty="0"/>
          </a:p>
        </p:txBody>
      </p:sp>
      <p:sp>
        <p:nvSpPr>
          <p:cNvPr id="21" name="テキスト ボックス 20"/>
          <p:cNvSpPr txBox="1"/>
          <p:nvPr/>
        </p:nvSpPr>
        <p:spPr>
          <a:xfrm>
            <a:off x="619944" y="5435932"/>
            <a:ext cx="8056512" cy="369332"/>
          </a:xfrm>
          <a:prstGeom prst="rect">
            <a:avLst/>
          </a:prstGeom>
          <a:noFill/>
        </p:spPr>
        <p:txBody>
          <a:bodyPr wrap="square" rtlCol="0">
            <a:spAutoFit/>
          </a:bodyPr>
          <a:lstStyle/>
          <a:p>
            <a:r>
              <a:rPr kumimoji="1" lang="ja-JP" altLang="en-US" b="1" dirty="0" smtClean="0"/>
              <a:t>外国法人（</a:t>
            </a:r>
            <a:r>
              <a:rPr kumimoji="1" lang="en-US" altLang="ja-JP" b="1" dirty="0" smtClean="0"/>
              <a:t>Y</a:t>
            </a:r>
            <a:r>
              <a:rPr kumimoji="1" lang="ja-JP" altLang="en-US" b="1" dirty="0" smtClean="0"/>
              <a:t>）は，その成立（</a:t>
            </a:r>
            <a:r>
              <a:rPr kumimoji="1" lang="en-US" altLang="ja-JP" b="1" dirty="0" smtClean="0"/>
              <a:t>A</a:t>
            </a:r>
            <a:r>
              <a:rPr kumimoji="1" lang="ja-JP" altLang="en-US" b="1" dirty="0" smtClean="0"/>
              <a:t>）について，第三者（</a:t>
            </a:r>
            <a:r>
              <a:rPr kumimoji="1" lang="en-US" altLang="ja-JP" b="1" dirty="0" smtClean="0"/>
              <a:t>X</a:t>
            </a:r>
            <a:r>
              <a:rPr kumimoji="1" lang="ja-JP" altLang="en-US" b="1" dirty="0" smtClean="0"/>
              <a:t>）に，対抗することができない。</a:t>
            </a:r>
            <a:endParaRPr kumimoji="1" lang="ja-JP" altLang="en-US" b="1" dirty="0"/>
          </a:p>
        </p:txBody>
      </p:sp>
      <p:sp>
        <p:nvSpPr>
          <p:cNvPr id="22" name="下矢印 21"/>
          <p:cNvSpPr/>
          <p:nvPr/>
        </p:nvSpPr>
        <p:spPr>
          <a:xfrm>
            <a:off x="6763554" y="2581602"/>
            <a:ext cx="484632" cy="775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H="1">
            <a:off x="1907704" y="4950460"/>
            <a:ext cx="1272434" cy="4854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3491880" y="4950460"/>
            <a:ext cx="843069" cy="4854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619672" y="4950460"/>
            <a:ext cx="3888432" cy="4854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6444208" y="4950460"/>
            <a:ext cx="0" cy="4854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971600" y="1928814"/>
            <a:ext cx="1080120" cy="6245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t>X</a:t>
            </a:r>
            <a:r>
              <a:rPr kumimoji="1" lang="ja-JP" altLang="en-US" b="1" dirty="0" smtClean="0"/>
              <a:t>は，</a:t>
            </a:r>
            <a:endParaRPr kumimoji="1" lang="ja-JP" altLang="en-US" b="1" dirty="0"/>
          </a:p>
        </p:txBody>
      </p:sp>
      <p:sp>
        <p:nvSpPr>
          <p:cNvPr id="10" name="角丸四角形 9"/>
          <p:cNvSpPr/>
          <p:nvPr/>
        </p:nvSpPr>
        <p:spPr>
          <a:xfrm>
            <a:off x="2267744" y="1928814"/>
            <a:ext cx="1440160" cy="6245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b="1" dirty="0" smtClean="0"/>
              <a:t>A</a:t>
            </a:r>
            <a:r>
              <a:rPr lang="ja-JP" altLang="en-US" b="1" dirty="0"/>
              <a:t>について</a:t>
            </a:r>
            <a:r>
              <a:rPr kumimoji="1" lang="ja-JP" altLang="en-US" b="1" dirty="0" smtClean="0"/>
              <a:t>，</a:t>
            </a:r>
            <a:endParaRPr kumimoji="1" lang="ja-JP" altLang="en-US" b="1" dirty="0"/>
          </a:p>
        </p:txBody>
      </p:sp>
      <p:sp>
        <p:nvSpPr>
          <p:cNvPr id="11" name="角丸四角形 10"/>
          <p:cNvSpPr/>
          <p:nvPr/>
        </p:nvSpPr>
        <p:spPr>
          <a:xfrm>
            <a:off x="3923928" y="1928814"/>
            <a:ext cx="1440160" cy="6245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b="1" dirty="0" smtClean="0"/>
              <a:t>Y</a:t>
            </a:r>
            <a:r>
              <a:rPr kumimoji="1" lang="ja-JP" altLang="en-US" b="1" dirty="0" smtClean="0"/>
              <a:t>の行為を</a:t>
            </a:r>
            <a:endParaRPr kumimoji="1" lang="ja-JP" altLang="en-US" b="1" dirty="0"/>
          </a:p>
        </p:txBody>
      </p:sp>
      <p:sp>
        <p:nvSpPr>
          <p:cNvPr id="12" name="角丸四角形 11"/>
          <p:cNvSpPr/>
          <p:nvPr/>
        </p:nvSpPr>
        <p:spPr>
          <a:xfrm>
            <a:off x="5580112" y="1957054"/>
            <a:ext cx="2851517" cy="6245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b="1" dirty="0" smtClean="0"/>
              <a:t>否認することができる。</a:t>
            </a:r>
            <a:endParaRPr kumimoji="1" lang="ja-JP" altLang="en-US" b="1" dirty="0"/>
          </a:p>
        </p:txBody>
      </p:sp>
      <p:sp>
        <p:nvSpPr>
          <p:cNvPr id="13" name="角丸四角形 12"/>
          <p:cNvSpPr/>
          <p:nvPr/>
        </p:nvSpPr>
        <p:spPr>
          <a:xfrm>
            <a:off x="971600" y="3393330"/>
            <a:ext cx="1080120" cy="6245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b="1" dirty="0" smtClean="0"/>
              <a:t>Y</a:t>
            </a:r>
            <a:r>
              <a:rPr kumimoji="1" lang="ja-JP" altLang="en-US" b="1" dirty="0" smtClean="0"/>
              <a:t>は，</a:t>
            </a:r>
            <a:endParaRPr kumimoji="1" lang="ja-JP" altLang="en-US" b="1" dirty="0"/>
          </a:p>
        </p:txBody>
      </p:sp>
      <p:sp>
        <p:nvSpPr>
          <p:cNvPr id="14" name="角丸四角形 13"/>
          <p:cNvSpPr/>
          <p:nvPr/>
        </p:nvSpPr>
        <p:spPr>
          <a:xfrm>
            <a:off x="2268528" y="3393330"/>
            <a:ext cx="1440160" cy="6245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b="1" dirty="0" smtClean="0"/>
              <a:t>A</a:t>
            </a:r>
            <a:r>
              <a:rPr lang="ja-JP" altLang="en-US" b="1" dirty="0"/>
              <a:t>について</a:t>
            </a:r>
            <a:r>
              <a:rPr kumimoji="1" lang="ja-JP" altLang="en-US" b="1" dirty="0" smtClean="0"/>
              <a:t>，</a:t>
            </a:r>
            <a:endParaRPr kumimoji="1" lang="ja-JP" altLang="en-US" b="1" dirty="0"/>
          </a:p>
        </p:txBody>
      </p:sp>
      <p:sp>
        <p:nvSpPr>
          <p:cNvPr id="15" name="角丸四角形 14"/>
          <p:cNvSpPr/>
          <p:nvPr/>
        </p:nvSpPr>
        <p:spPr>
          <a:xfrm>
            <a:off x="3851920" y="3393330"/>
            <a:ext cx="1440160" cy="6245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t>X</a:t>
            </a:r>
            <a:r>
              <a:rPr kumimoji="1" lang="ja-JP" altLang="en-US" b="1" dirty="0" smtClean="0"/>
              <a:t>に対して</a:t>
            </a:r>
            <a:endParaRPr kumimoji="1" lang="ja-JP" altLang="en-US" b="1" dirty="0"/>
          </a:p>
        </p:txBody>
      </p:sp>
      <p:sp>
        <p:nvSpPr>
          <p:cNvPr id="16" name="角丸四角形 15"/>
          <p:cNvSpPr/>
          <p:nvPr/>
        </p:nvSpPr>
        <p:spPr>
          <a:xfrm>
            <a:off x="5580112" y="3356992"/>
            <a:ext cx="2851517" cy="6245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b="1" dirty="0" smtClean="0"/>
              <a:t>対抗することができない。</a:t>
            </a:r>
            <a:endParaRPr kumimoji="1" lang="ja-JP" altLang="en-US" b="1" dirty="0"/>
          </a:p>
        </p:txBody>
      </p:sp>
      <p:sp>
        <p:nvSpPr>
          <p:cNvPr id="2" name="テキスト ボックス 1"/>
          <p:cNvSpPr txBox="1"/>
          <p:nvPr/>
        </p:nvSpPr>
        <p:spPr>
          <a:xfrm>
            <a:off x="6588224" y="5027124"/>
            <a:ext cx="2056918" cy="369332"/>
          </a:xfrm>
          <a:prstGeom prst="rect">
            <a:avLst/>
          </a:prstGeom>
          <a:noFill/>
        </p:spPr>
        <p:txBody>
          <a:bodyPr wrap="square" rtlCol="0">
            <a:spAutoFit/>
          </a:bodyPr>
          <a:lstStyle/>
          <a:p>
            <a:r>
              <a:rPr kumimoji="1" lang="ja-JP" altLang="en-US" dirty="0" smtClean="0"/>
              <a:t>民法</a:t>
            </a:r>
            <a:r>
              <a:rPr kumimoji="1" lang="en-US" altLang="ja-JP" dirty="0" smtClean="0"/>
              <a:t>37</a:t>
            </a:r>
            <a:r>
              <a:rPr kumimoji="1" lang="ja-JP" altLang="en-US" dirty="0" smtClean="0"/>
              <a:t>条</a:t>
            </a:r>
            <a:r>
              <a:rPr kumimoji="1" lang="en-US" altLang="ja-JP" dirty="0" smtClean="0"/>
              <a:t>5</a:t>
            </a:r>
            <a:r>
              <a:rPr lang="ja-JP" altLang="en-US" dirty="0" smtClean="0"/>
              <a:t>項→</a:t>
            </a:r>
            <a:r>
              <a:rPr lang="en-US" altLang="ja-JP" dirty="0" smtClean="0"/>
              <a:t>2</a:t>
            </a:r>
            <a:r>
              <a:rPr lang="ja-JP" altLang="en-US" dirty="0" smtClean="0"/>
              <a:t>項</a:t>
            </a:r>
            <a:endParaRPr kumimoji="1" lang="ja-JP" altLang="en-US" dirty="0"/>
          </a:p>
        </p:txBody>
      </p:sp>
    </p:spTree>
    <p:extLst>
      <p:ext uri="{BB962C8B-B14F-4D97-AF65-F5344CB8AC3E}">
        <p14:creationId xmlns:p14="http://schemas.microsoft.com/office/powerpoint/2010/main" val="27674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10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1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up)">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up)">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up)">
                                      <p:cBhvr>
                                        <p:cTn id="84" dur="500"/>
                                        <p:tgtEl>
                                          <p:spTgt spid="31"/>
                                        </p:tgtEl>
                                      </p:cBhvr>
                                    </p:animEffect>
                                  </p:childTnLst>
                                </p:cTn>
                              </p:par>
                            </p:childTnLst>
                          </p:cTn>
                        </p:par>
                        <p:par>
                          <p:cTn id="85" fill="hold">
                            <p:stCondLst>
                              <p:cond delay="500"/>
                            </p:stCondLst>
                            <p:childTnLst>
                              <p:par>
                                <p:cTn id="86" presetID="22" presetClass="entr" presetSubtype="8" fill="hold" grpId="0" nodeType="afterEffect">
                                  <p:stCondLst>
                                    <p:cond delay="250"/>
                                  </p:stCondLst>
                                  <p:childTnLst>
                                    <p:set>
                                      <p:cBhvr>
                                        <p:cTn id="87" dur="1" fill="hold">
                                          <p:stCondLst>
                                            <p:cond delay="0"/>
                                          </p:stCondLst>
                                        </p:cTn>
                                        <p:tgtEl>
                                          <p:spTgt spid="2"/>
                                        </p:tgtEl>
                                        <p:attrNameLst>
                                          <p:attrName>style.visibility</p:attrName>
                                        </p:attrNameLst>
                                      </p:cBhvr>
                                      <p:to>
                                        <p:strVal val="visible"/>
                                      </p:to>
                                    </p:set>
                                    <p:animEffect transition="in" filter="wipe(left)">
                                      <p:cBhvr>
                                        <p:cTn id="8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1" grpId="0"/>
      <p:bldP spid="22" grpId="0" animBg="1"/>
      <p:bldP spid="9" grpId="0" animBg="1"/>
      <p:bldP spid="10" grpId="0" animBg="1"/>
      <p:bldP spid="11" grpId="0" animBg="1"/>
      <p:bldP spid="12" grpId="0" animBg="1"/>
      <p:bldP spid="13" grpId="0" animBg="1"/>
      <p:bldP spid="14" grpId="0" animBg="1"/>
      <p:bldP spid="15" grpId="0" animBg="1"/>
      <p:bldP spid="16"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274638"/>
            <a:ext cx="8229600" cy="1786210"/>
          </a:xfrm>
        </p:spPr>
        <p:txBody>
          <a:bodyPr>
            <a:normAutofit fontScale="90000"/>
          </a:bodyPr>
          <a:lstStyle/>
          <a:p>
            <a:r>
              <a:rPr kumimoji="1" lang="ja-JP" altLang="en-US" dirty="0" smtClean="0"/>
              <a:t>アイラック（</a:t>
            </a:r>
            <a:r>
              <a:rPr kumimoji="1" lang="en-US" altLang="ja-JP" dirty="0" smtClean="0"/>
              <a:t>IRAC</a:t>
            </a:r>
            <a:r>
              <a:rPr kumimoji="1" lang="ja-JP" altLang="en-US" dirty="0" smtClean="0"/>
              <a:t>）</a:t>
            </a:r>
            <a:r>
              <a:rPr kumimoji="1" lang="en-US" altLang="ja-JP" dirty="0" smtClean="0"/>
              <a:t/>
            </a:r>
            <a:br>
              <a:rPr kumimoji="1" lang="en-US" altLang="ja-JP" dirty="0" smtClean="0"/>
            </a:br>
            <a:r>
              <a:rPr kumimoji="1" lang="ja-JP" altLang="en-US" dirty="0" smtClean="0"/>
              <a:t>－</a:t>
            </a:r>
            <a:r>
              <a:rPr kumimoji="1" lang="ja-JP" altLang="en-US" sz="3600" dirty="0" smtClean="0"/>
              <a:t>法律家の思考方法－</a:t>
            </a:r>
            <a:r>
              <a:rPr lang="ja-JP" altLang="en-US" sz="3100" dirty="0" smtClean="0"/>
              <a:t>→</a:t>
            </a:r>
            <a:r>
              <a:rPr lang="en-US" altLang="ja-JP" sz="3100" dirty="0" smtClean="0">
                <a:hlinkClick r:id="rId3" action="ppaction://hlinksldjump"/>
              </a:rPr>
              <a:t>Q1</a:t>
            </a:r>
            <a:r>
              <a:rPr lang="en-US" altLang="ja-JP" sz="3100" dirty="0" smtClean="0"/>
              <a:t>,</a:t>
            </a:r>
            <a:r>
              <a:rPr lang="en-US" altLang="ja-JP" sz="3100" dirty="0" smtClean="0">
                <a:hlinkClick r:id="rId4" action="ppaction://hlinksldjump"/>
              </a:rPr>
              <a:t>Q2</a:t>
            </a:r>
            <a:r>
              <a:rPr lang="en-US" altLang="ja-JP" sz="3100" dirty="0" smtClean="0"/>
              <a:t>,</a:t>
            </a:r>
            <a:r>
              <a:rPr lang="en-US" altLang="ja-JP" sz="3100" dirty="0" smtClean="0">
                <a:hlinkClick r:id="rId5" action="ppaction://hlinksldjump"/>
              </a:rPr>
              <a:t>Q3</a:t>
            </a:r>
            <a:r>
              <a:rPr lang="en-US" altLang="ja-JP" sz="3100" dirty="0" smtClean="0"/>
              <a:t>,</a:t>
            </a:r>
            <a:r>
              <a:rPr lang="en-US" altLang="ja-JP" sz="3100" dirty="0" smtClean="0">
                <a:hlinkClick r:id="rId6" action="ppaction://hlinksldjump"/>
              </a:rPr>
              <a:t>Q4</a:t>
            </a:r>
            <a:r>
              <a:rPr lang="en-US" altLang="ja-JP" sz="3100" dirty="0" smtClean="0"/>
              <a:t>,</a:t>
            </a:r>
            <a:r>
              <a:rPr lang="en-US" altLang="ja-JP" sz="3100" dirty="0" smtClean="0">
                <a:hlinkClick r:id="rId7" action="ppaction://hlinksldjump"/>
              </a:rPr>
              <a:t>Q5</a:t>
            </a:r>
            <a:r>
              <a:rPr lang="en-US" altLang="ja-JP" sz="3100" dirty="0" smtClean="0"/>
              <a:t>,</a:t>
            </a:r>
            <a:r>
              <a:rPr lang="en-US" altLang="ja-JP" sz="3100" dirty="0" smtClean="0">
                <a:hlinkClick r:id="rId8" action="ppaction://hlinksldjump"/>
              </a:rPr>
              <a:t>Q6</a:t>
            </a:r>
            <a:r>
              <a:rPr lang="en-US" altLang="ja-JP" sz="3100" dirty="0" smtClean="0"/>
              <a:t>,</a:t>
            </a:r>
            <a:r>
              <a:rPr lang="en-US" altLang="ja-JP" sz="3100" dirty="0" smtClean="0">
                <a:hlinkClick r:id="rId9" action="ppaction://hlinksldjump"/>
              </a:rPr>
              <a:t>Q7</a:t>
            </a:r>
            <a:r>
              <a:rPr lang="en-US" altLang="ja-JP" sz="3100" dirty="0" smtClean="0"/>
              <a:t>,</a:t>
            </a:r>
            <a:r>
              <a:rPr lang="en-US" altLang="ja-JP" sz="3100" dirty="0" smtClean="0">
                <a:hlinkClick r:id="rId10" action="ppaction://hlinksldjump"/>
              </a:rPr>
              <a:t>Q8</a:t>
            </a:r>
            <a:r>
              <a:rPr lang="en-US" altLang="ja-JP" sz="3100" dirty="0" smtClean="0"/>
              <a:t>,</a:t>
            </a:r>
            <a:r>
              <a:rPr lang="en-US" altLang="ja-JP" sz="3100" dirty="0" smtClean="0">
                <a:hlinkClick r:id="rId11" action="ppaction://hlinksldjump"/>
              </a:rPr>
              <a:t>Q9</a:t>
            </a:r>
            <a:r>
              <a:rPr lang="en-US" altLang="ja-JP" sz="3100" dirty="0" smtClean="0"/>
              <a:t>,</a:t>
            </a:r>
            <a:r>
              <a:rPr lang="en-US" altLang="ja-JP" sz="3100" dirty="0" smtClean="0">
                <a:hlinkClick r:id="rId12" action="ppaction://hlinksldjump"/>
              </a:rPr>
              <a:t>Q10</a:t>
            </a:r>
            <a:endParaRPr kumimoji="1" lang="ja-JP" altLang="en-US" sz="3100" dirty="0"/>
          </a:p>
        </p:txBody>
      </p:sp>
      <p:sp>
        <p:nvSpPr>
          <p:cNvPr id="5" name="日付プレースホルダー 4"/>
          <p:cNvSpPr>
            <a:spLocks noGrp="1"/>
          </p:cNvSpPr>
          <p:nvPr>
            <p:ph type="dt" sz="half" idx="10"/>
          </p:nvPr>
        </p:nvSpPr>
        <p:spPr/>
        <p:txBody>
          <a:bodyPr/>
          <a:lstStyle/>
          <a:p>
            <a:fld id="{00FB50A6-6F47-44F3-9AF0-FD32A65033DB}"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graphicFrame>
        <p:nvGraphicFramePr>
          <p:cNvPr id="9" name="Group 58"/>
          <p:cNvGraphicFramePr>
            <a:graphicFrameLocks/>
          </p:cNvGraphicFramePr>
          <p:nvPr>
            <p:extLst>
              <p:ext uri="{D42A27DB-BD31-4B8C-83A1-F6EECF244321}">
                <p14:modId xmlns:p14="http://schemas.microsoft.com/office/powerpoint/2010/main" val="3182657810"/>
              </p:ext>
            </p:extLst>
          </p:nvPr>
        </p:nvGraphicFramePr>
        <p:xfrm>
          <a:off x="564205" y="2280632"/>
          <a:ext cx="7991475" cy="3596640"/>
        </p:xfrm>
        <a:graphic>
          <a:graphicData uri="http://schemas.openxmlformats.org/drawingml/2006/table">
            <a:tbl>
              <a:tblPr/>
              <a:tblGrid>
                <a:gridCol w="2012950"/>
                <a:gridCol w="506412"/>
                <a:gridCol w="2089150"/>
                <a:gridCol w="3382963"/>
              </a:tblGrid>
              <a:tr h="501504">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3200" b="1" i="0" u="none" strike="noStrike" cap="none" normalizeH="0" baseline="0" dirty="0" smtClean="0">
                          <a:ln>
                            <a:noFill/>
                          </a:ln>
                          <a:solidFill>
                            <a:schemeClr val="tx1"/>
                          </a:solidFill>
                          <a:effectLst/>
                          <a:latin typeface="Times New Roman" charset="0"/>
                          <a:ea typeface="ＭＳ Ｐゴシック" charset="-128"/>
                        </a:rPr>
                        <a:t>IRAC</a:t>
                      </a:r>
                      <a:r>
                        <a:rPr kumimoji="1" lang="ja-JP" altLang="en-US" sz="3200" b="0" i="0" u="none" strike="noStrike" cap="none" normalizeH="0" baseline="0" dirty="0" smtClean="0">
                          <a:ln>
                            <a:noFill/>
                          </a:ln>
                          <a:solidFill>
                            <a:schemeClr val="tx1"/>
                          </a:solidFill>
                          <a:effectLst/>
                          <a:latin typeface="Tahoma" charset="0"/>
                          <a:ea typeface="ＭＳ Ｐゴシック" charset="-128"/>
                        </a:rPr>
                        <a:t>（アイラック）で考え，論証する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3384">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法的分析の能力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論点・事実の発見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24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096">
                <a:tc vMerge="1">
                  <a:txBody>
                    <a:bodyPr/>
                    <a:lstStyle/>
                    <a:p>
                      <a:endParaRPr kumimoji="1" lang="ja-JP" alt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smtClean="0">
                          <a:ln>
                            <a:noFill/>
                          </a:ln>
                          <a:solidFill>
                            <a:schemeClr val="tx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Application</a:t>
                      </a:r>
                      <a:endParaRPr kumimoji="1" lang="ja-JP" altLang="en-US" sz="2800" b="1" i="0" u="none" strike="noStrike" cap="none" normalizeH="0" baseline="0" dirty="0" smtClean="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ルールの適用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317">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逆の立場・結論への応接と徹底した議論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651">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法的議論の能力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4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912">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具体的な結論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2332651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ja-JP" altLang="en-US" dirty="0" smtClean="0"/>
              <a:t>否認と対抗不能との関係（</a:t>
            </a:r>
            <a:r>
              <a:rPr kumimoji="1" lang="en-US" altLang="ja-JP" dirty="0" smtClean="0"/>
              <a:t>2/3</a:t>
            </a:r>
            <a:r>
              <a:rPr kumimoji="1" lang="ja-JP" altLang="en-US" dirty="0" smtClean="0"/>
              <a:t>）</a:t>
            </a:r>
            <a:r>
              <a:rPr kumimoji="1" lang="en-US" altLang="ja-JP" dirty="0" smtClean="0"/>
              <a:t/>
            </a:r>
            <a:br>
              <a:rPr kumimoji="1" lang="en-US" altLang="ja-JP" dirty="0" smtClean="0"/>
            </a:br>
            <a:r>
              <a:rPr lang="ja-JP" altLang="en-US" sz="2700" dirty="0" smtClean="0">
                <a:hlinkClick r:id="rId2" action="ppaction://hlinksldjump"/>
              </a:rPr>
              <a:t>破産法</a:t>
            </a:r>
            <a:r>
              <a:rPr lang="en-US" altLang="ja-JP" sz="2700" dirty="0" smtClean="0">
                <a:hlinkClick r:id="rId2" action="ppaction://hlinksldjump"/>
              </a:rPr>
              <a:t>160</a:t>
            </a:r>
            <a:r>
              <a:rPr lang="ja-JP" altLang="en-US" sz="2700" dirty="0" smtClean="0">
                <a:hlinkClick r:id="rId2" action="ppaction://hlinksldjump"/>
              </a:rPr>
              <a:t>条（否認）</a:t>
            </a:r>
            <a:r>
              <a:rPr lang="ja-JP" altLang="en-US" sz="2700" dirty="0" smtClean="0"/>
              <a:t>，</a:t>
            </a:r>
            <a:r>
              <a:rPr lang="ja-JP" altLang="en-US" sz="2700" dirty="0" smtClean="0">
                <a:hlinkClick r:id="rId3" action="ppaction://hlinksldjump"/>
              </a:rPr>
              <a:t>民法</a:t>
            </a:r>
            <a:r>
              <a:rPr lang="en-US" altLang="ja-JP" sz="2700" dirty="0" smtClean="0">
                <a:hlinkClick r:id="rId3" action="ppaction://hlinksldjump"/>
              </a:rPr>
              <a:t>424</a:t>
            </a:r>
            <a:r>
              <a:rPr lang="ja-JP" altLang="en-US" sz="2700" dirty="0" smtClean="0">
                <a:hlinkClick r:id="rId3" action="ppaction://hlinksldjump"/>
              </a:rPr>
              <a:t>条（取消し）の意味</a:t>
            </a:r>
            <a:r>
              <a:rPr lang="ja-JP" altLang="en-US" sz="2700" dirty="0"/>
              <a:t>，→</a:t>
            </a:r>
            <a:r>
              <a:rPr lang="en-US" altLang="ja-JP" sz="2700" dirty="0">
                <a:hlinkClick r:id="rId4" action="ppaction://hlinksldjump"/>
              </a:rPr>
              <a:t>Q8</a:t>
            </a:r>
            <a:endParaRPr kumimoji="1" lang="ja-JP" altLang="en-US" sz="2700" dirty="0"/>
          </a:p>
        </p:txBody>
      </p:sp>
      <p:sp>
        <p:nvSpPr>
          <p:cNvPr id="5" name="日付プレースホルダー 4"/>
          <p:cNvSpPr>
            <a:spLocks noGrp="1"/>
          </p:cNvSpPr>
          <p:nvPr>
            <p:ph type="dt" sz="half" idx="10"/>
          </p:nvPr>
        </p:nvSpPr>
        <p:spPr/>
        <p:txBody>
          <a:bodyPr/>
          <a:lstStyle/>
          <a:p>
            <a:fld id="{995254C2-332B-4B00-882A-5013A84D62A4}"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190</a:t>
            </a:fld>
            <a:endParaRPr kumimoji="1" lang="ja-JP" altLang="en-US"/>
          </a:p>
        </p:txBody>
      </p:sp>
      <p:sp>
        <p:nvSpPr>
          <p:cNvPr id="17" name="下矢印 16"/>
          <p:cNvSpPr/>
          <p:nvPr/>
        </p:nvSpPr>
        <p:spPr>
          <a:xfrm rot="4372260">
            <a:off x="2747377" y="1616341"/>
            <a:ext cx="484632" cy="2569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7148001">
            <a:off x="2722434" y="1670867"/>
            <a:ext cx="484632" cy="2508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33143" y="4581128"/>
            <a:ext cx="8459337" cy="369332"/>
          </a:xfrm>
          <a:prstGeom prst="rect">
            <a:avLst/>
          </a:prstGeom>
          <a:noFill/>
        </p:spPr>
        <p:txBody>
          <a:bodyPr wrap="square" rtlCol="0">
            <a:spAutoFit/>
          </a:bodyPr>
          <a:lstStyle/>
          <a:p>
            <a:r>
              <a:rPr kumimoji="1" lang="ja-JP" altLang="en-US" b="1" dirty="0" smtClean="0"/>
              <a:t>破産管財人（</a:t>
            </a:r>
            <a:r>
              <a:rPr kumimoji="1" lang="en-US" altLang="ja-JP" b="1" dirty="0" smtClean="0"/>
              <a:t>X</a:t>
            </a:r>
            <a:r>
              <a:rPr kumimoji="1" lang="ja-JP" altLang="en-US" b="1" dirty="0" smtClean="0"/>
              <a:t>）は，債務者（</a:t>
            </a:r>
            <a:r>
              <a:rPr kumimoji="1" lang="en-US" altLang="ja-JP" b="1" dirty="0" smtClean="0"/>
              <a:t>Y</a:t>
            </a:r>
            <a:r>
              <a:rPr kumimoji="1" lang="ja-JP" altLang="en-US" b="1" dirty="0" smtClean="0"/>
              <a:t>）の詐害行為（</a:t>
            </a:r>
            <a:r>
              <a:rPr kumimoji="1" lang="en-US" altLang="ja-JP" b="1" dirty="0" smtClean="0"/>
              <a:t>A</a:t>
            </a:r>
            <a:r>
              <a:rPr kumimoji="1" lang="ja-JP" altLang="en-US" b="1" dirty="0" smtClean="0"/>
              <a:t>）について，それを否認することができる。</a:t>
            </a:r>
            <a:endParaRPr kumimoji="1" lang="ja-JP" altLang="en-US" b="1" dirty="0"/>
          </a:p>
        </p:txBody>
      </p:sp>
      <p:sp>
        <p:nvSpPr>
          <p:cNvPr id="21" name="テキスト ボックス 20"/>
          <p:cNvSpPr txBox="1"/>
          <p:nvPr/>
        </p:nvSpPr>
        <p:spPr>
          <a:xfrm>
            <a:off x="433143" y="5435932"/>
            <a:ext cx="8459337" cy="369332"/>
          </a:xfrm>
          <a:prstGeom prst="rect">
            <a:avLst/>
          </a:prstGeom>
          <a:noFill/>
        </p:spPr>
        <p:txBody>
          <a:bodyPr wrap="square" rtlCol="0">
            <a:spAutoFit/>
          </a:bodyPr>
          <a:lstStyle/>
          <a:p>
            <a:r>
              <a:rPr kumimoji="1" lang="ja-JP" altLang="en-US" b="1" dirty="0" smtClean="0"/>
              <a:t>債務者（</a:t>
            </a:r>
            <a:r>
              <a:rPr kumimoji="1" lang="en-US" altLang="ja-JP" b="1" dirty="0" smtClean="0"/>
              <a:t>Y</a:t>
            </a:r>
            <a:r>
              <a:rPr kumimoji="1" lang="ja-JP" altLang="en-US" b="1" dirty="0" smtClean="0"/>
              <a:t>）は，詐害行為（</a:t>
            </a:r>
            <a:r>
              <a:rPr kumimoji="1" lang="en-US" altLang="ja-JP" b="1" dirty="0" smtClean="0"/>
              <a:t>A</a:t>
            </a:r>
            <a:r>
              <a:rPr kumimoji="1" lang="ja-JP" altLang="en-US" b="1" dirty="0" smtClean="0"/>
              <a:t>）について，破産管財人（</a:t>
            </a:r>
            <a:r>
              <a:rPr kumimoji="1" lang="en-US" altLang="ja-JP" b="1" dirty="0" smtClean="0"/>
              <a:t>X</a:t>
            </a:r>
            <a:r>
              <a:rPr kumimoji="1" lang="ja-JP" altLang="en-US" b="1" dirty="0" smtClean="0"/>
              <a:t>）に，対抗することができない。</a:t>
            </a:r>
            <a:endParaRPr kumimoji="1" lang="ja-JP" altLang="en-US" b="1" dirty="0"/>
          </a:p>
        </p:txBody>
      </p:sp>
      <p:sp>
        <p:nvSpPr>
          <p:cNvPr id="22" name="下矢印 21"/>
          <p:cNvSpPr/>
          <p:nvPr/>
        </p:nvSpPr>
        <p:spPr>
          <a:xfrm>
            <a:off x="6763554" y="2581602"/>
            <a:ext cx="484632" cy="775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H="1">
            <a:off x="1511660" y="4950460"/>
            <a:ext cx="1668478" cy="5667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3186996" y="4869160"/>
            <a:ext cx="1601028" cy="6463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907704" y="4950460"/>
            <a:ext cx="3600400" cy="4854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6763554" y="4924630"/>
            <a:ext cx="0" cy="4854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971600" y="1928814"/>
            <a:ext cx="1080120" cy="6245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t>X</a:t>
            </a:r>
            <a:r>
              <a:rPr kumimoji="1" lang="ja-JP" altLang="en-US" b="1" dirty="0" smtClean="0"/>
              <a:t>は，</a:t>
            </a:r>
            <a:endParaRPr kumimoji="1" lang="ja-JP" altLang="en-US" b="1" dirty="0"/>
          </a:p>
        </p:txBody>
      </p:sp>
      <p:sp>
        <p:nvSpPr>
          <p:cNvPr id="10" name="角丸四角形 9"/>
          <p:cNvSpPr/>
          <p:nvPr/>
        </p:nvSpPr>
        <p:spPr>
          <a:xfrm>
            <a:off x="2267744" y="1928814"/>
            <a:ext cx="1440160" cy="6245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b="1" dirty="0" smtClean="0"/>
              <a:t>A</a:t>
            </a:r>
            <a:r>
              <a:rPr lang="ja-JP" altLang="en-US" b="1" dirty="0"/>
              <a:t>について</a:t>
            </a:r>
            <a:r>
              <a:rPr kumimoji="1" lang="ja-JP" altLang="en-US" b="1" dirty="0" smtClean="0"/>
              <a:t>，</a:t>
            </a:r>
            <a:endParaRPr kumimoji="1" lang="ja-JP" altLang="en-US" b="1" dirty="0"/>
          </a:p>
        </p:txBody>
      </p:sp>
      <p:sp>
        <p:nvSpPr>
          <p:cNvPr id="11" name="角丸四角形 10"/>
          <p:cNvSpPr/>
          <p:nvPr/>
        </p:nvSpPr>
        <p:spPr>
          <a:xfrm>
            <a:off x="3923928" y="1928814"/>
            <a:ext cx="1440160" cy="6245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b="1" dirty="0" smtClean="0"/>
              <a:t>Y</a:t>
            </a:r>
            <a:r>
              <a:rPr kumimoji="1" lang="ja-JP" altLang="en-US" b="1" dirty="0" smtClean="0"/>
              <a:t>の行為を</a:t>
            </a:r>
            <a:endParaRPr kumimoji="1" lang="ja-JP" altLang="en-US" b="1" dirty="0"/>
          </a:p>
        </p:txBody>
      </p:sp>
      <p:sp>
        <p:nvSpPr>
          <p:cNvPr id="12" name="角丸四角形 11"/>
          <p:cNvSpPr/>
          <p:nvPr/>
        </p:nvSpPr>
        <p:spPr>
          <a:xfrm>
            <a:off x="5580112" y="1957054"/>
            <a:ext cx="2851517" cy="6245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b="1" dirty="0" smtClean="0"/>
              <a:t>否認することができる。</a:t>
            </a:r>
            <a:endParaRPr kumimoji="1" lang="ja-JP" altLang="en-US" b="1" dirty="0"/>
          </a:p>
        </p:txBody>
      </p:sp>
      <p:sp>
        <p:nvSpPr>
          <p:cNvPr id="13" name="角丸四角形 12"/>
          <p:cNvSpPr/>
          <p:nvPr/>
        </p:nvSpPr>
        <p:spPr>
          <a:xfrm>
            <a:off x="971600" y="3393330"/>
            <a:ext cx="1080120" cy="6245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b="1" dirty="0" smtClean="0"/>
              <a:t>Y</a:t>
            </a:r>
            <a:r>
              <a:rPr kumimoji="1" lang="ja-JP" altLang="en-US" b="1" dirty="0" smtClean="0"/>
              <a:t>は，</a:t>
            </a:r>
            <a:endParaRPr kumimoji="1" lang="ja-JP" altLang="en-US" b="1" dirty="0"/>
          </a:p>
        </p:txBody>
      </p:sp>
      <p:sp>
        <p:nvSpPr>
          <p:cNvPr id="14" name="角丸四角形 13"/>
          <p:cNvSpPr/>
          <p:nvPr/>
        </p:nvSpPr>
        <p:spPr>
          <a:xfrm>
            <a:off x="2268528" y="3393330"/>
            <a:ext cx="1440160" cy="6245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b="1" dirty="0" smtClean="0"/>
              <a:t>A</a:t>
            </a:r>
            <a:r>
              <a:rPr lang="ja-JP" altLang="en-US" b="1" dirty="0"/>
              <a:t>について</a:t>
            </a:r>
            <a:r>
              <a:rPr kumimoji="1" lang="ja-JP" altLang="en-US" b="1" dirty="0" smtClean="0"/>
              <a:t>，</a:t>
            </a:r>
            <a:endParaRPr kumimoji="1" lang="ja-JP" altLang="en-US" b="1" dirty="0"/>
          </a:p>
        </p:txBody>
      </p:sp>
      <p:sp>
        <p:nvSpPr>
          <p:cNvPr id="15" name="角丸四角形 14"/>
          <p:cNvSpPr/>
          <p:nvPr/>
        </p:nvSpPr>
        <p:spPr>
          <a:xfrm>
            <a:off x="3851920" y="3393330"/>
            <a:ext cx="1440160" cy="6245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t>X</a:t>
            </a:r>
            <a:r>
              <a:rPr kumimoji="1" lang="ja-JP" altLang="en-US" b="1" dirty="0" smtClean="0"/>
              <a:t>に対して</a:t>
            </a:r>
            <a:endParaRPr kumimoji="1" lang="ja-JP" altLang="en-US" b="1" dirty="0"/>
          </a:p>
        </p:txBody>
      </p:sp>
      <p:sp>
        <p:nvSpPr>
          <p:cNvPr id="16" name="角丸四角形 15"/>
          <p:cNvSpPr/>
          <p:nvPr/>
        </p:nvSpPr>
        <p:spPr>
          <a:xfrm>
            <a:off x="5580112" y="3356992"/>
            <a:ext cx="2851517" cy="6245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b="1" dirty="0" smtClean="0"/>
              <a:t>対抗することができない。</a:t>
            </a:r>
            <a:endParaRPr kumimoji="1" lang="ja-JP" altLang="en-US" b="1" dirty="0"/>
          </a:p>
        </p:txBody>
      </p:sp>
    </p:spTree>
    <p:extLst>
      <p:ext uri="{BB962C8B-B14F-4D97-AF65-F5344CB8AC3E}">
        <p14:creationId xmlns:p14="http://schemas.microsoft.com/office/powerpoint/2010/main" val="308932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1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1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up)">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1" grpId="0"/>
      <p:bldP spid="22"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ja-JP" altLang="en-US" dirty="0" smtClean="0"/>
              <a:t>否認と対抗不能との関係（</a:t>
            </a:r>
            <a:r>
              <a:rPr kumimoji="1" lang="en-US" altLang="ja-JP" dirty="0" smtClean="0"/>
              <a:t>3/3</a:t>
            </a:r>
            <a:r>
              <a:rPr kumimoji="1" lang="ja-JP" altLang="en-US" dirty="0" smtClean="0"/>
              <a:t>）</a:t>
            </a:r>
            <a:r>
              <a:rPr kumimoji="1" lang="en-US" altLang="ja-JP" dirty="0" smtClean="0"/>
              <a:t/>
            </a:r>
            <a:br>
              <a:rPr kumimoji="1" lang="en-US" altLang="ja-JP" dirty="0" smtClean="0"/>
            </a:br>
            <a:r>
              <a:rPr lang="ja-JP" altLang="en-US" sz="2700" dirty="0" smtClean="0">
                <a:hlinkClick r:id="rId2" action="ppaction://hlinksldjump"/>
              </a:rPr>
              <a:t>民法</a:t>
            </a:r>
            <a:r>
              <a:rPr lang="en-US" altLang="ja-JP" sz="2700" dirty="0">
                <a:hlinkClick r:id="rId2" action="ppaction://hlinksldjump"/>
              </a:rPr>
              <a:t>177</a:t>
            </a:r>
            <a:r>
              <a:rPr lang="ja-JP" altLang="en-US" sz="2700" dirty="0" smtClean="0">
                <a:hlinkClick r:id="rId2" action="ppaction://hlinksldjump"/>
              </a:rPr>
              <a:t>条（不動産物権変動の対抗要件）</a:t>
            </a:r>
            <a:r>
              <a:rPr lang="ja-JP" altLang="en-US" sz="2700" dirty="0" smtClean="0"/>
              <a:t>の意味</a:t>
            </a:r>
            <a:r>
              <a:rPr lang="ja-JP" altLang="en-US" sz="2700" dirty="0"/>
              <a:t>→</a:t>
            </a:r>
            <a:r>
              <a:rPr lang="en-US" altLang="ja-JP" sz="2700" dirty="0">
                <a:hlinkClick r:id="rId3" action="ppaction://hlinksldjump"/>
              </a:rPr>
              <a:t>Q8</a:t>
            </a:r>
            <a:endParaRPr kumimoji="1" lang="ja-JP" altLang="en-US" sz="3100" dirty="0"/>
          </a:p>
        </p:txBody>
      </p:sp>
      <p:sp>
        <p:nvSpPr>
          <p:cNvPr id="5" name="日付プレースホルダー 4"/>
          <p:cNvSpPr>
            <a:spLocks noGrp="1"/>
          </p:cNvSpPr>
          <p:nvPr>
            <p:ph type="dt" sz="half" idx="10"/>
          </p:nvPr>
        </p:nvSpPr>
        <p:spPr/>
        <p:txBody>
          <a:bodyPr/>
          <a:lstStyle/>
          <a:p>
            <a:fld id="{245FB1FA-A146-44D1-AC0A-9EC95E7AE550}"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191</a:t>
            </a:fld>
            <a:endParaRPr kumimoji="1" lang="ja-JP" altLang="en-US"/>
          </a:p>
        </p:txBody>
      </p:sp>
      <p:sp>
        <p:nvSpPr>
          <p:cNvPr id="17" name="下矢印 16"/>
          <p:cNvSpPr/>
          <p:nvPr/>
        </p:nvSpPr>
        <p:spPr>
          <a:xfrm rot="4372260" flipV="1">
            <a:off x="2691528" y="1730259"/>
            <a:ext cx="484632" cy="2556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7148001" flipV="1">
            <a:off x="2827345" y="1691301"/>
            <a:ext cx="484632" cy="2596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67543" y="4509120"/>
            <a:ext cx="8099297" cy="369332"/>
          </a:xfrm>
          <a:prstGeom prst="rect">
            <a:avLst/>
          </a:prstGeom>
          <a:noFill/>
        </p:spPr>
        <p:txBody>
          <a:bodyPr wrap="square" rtlCol="0">
            <a:spAutoFit/>
          </a:bodyPr>
          <a:lstStyle/>
          <a:p>
            <a:r>
              <a:rPr kumimoji="1" lang="ja-JP" altLang="en-US" b="1" dirty="0" smtClean="0"/>
              <a:t>先に登記を得た第</a:t>
            </a:r>
            <a:r>
              <a:rPr kumimoji="1" lang="en-US" altLang="ja-JP" b="1" dirty="0" smtClean="0"/>
              <a:t>2</a:t>
            </a:r>
            <a:r>
              <a:rPr kumimoji="1" lang="ja-JP" altLang="en-US" b="1" dirty="0" smtClean="0"/>
              <a:t>買主（</a:t>
            </a:r>
            <a:r>
              <a:rPr kumimoji="1" lang="en-US" altLang="ja-JP" b="1" dirty="0" smtClean="0"/>
              <a:t>X</a:t>
            </a:r>
            <a:r>
              <a:rPr kumimoji="1" lang="ja-JP" altLang="en-US" b="1" dirty="0" smtClean="0"/>
              <a:t>）は，第</a:t>
            </a:r>
            <a:r>
              <a:rPr lang="en-US" altLang="ja-JP" b="1" dirty="0"/>
              <a:t>1</a:t>
            </a:r>
            <a:r>
              <a:rPr kumimoji="1" lang="ja-JP" altLang="en-US" b="1" dirty="0" smtClean="0"/>
              <a:t>買主（</a:t>
            </a:r>
            <a:r>
              <a:rPr kumimoji="1" lang="en-US" altLang="ja-JP" b="1" dirty="0" smtClean="0"/>
              <a:t>Y</a:t>
            </a:r>
            <a:r>
              <a:rPr kumimoji="1" lang="ja-JP" altLang="en-US" b="1" dirty="0" smtClean="0"/>
              <a:t>）の物権行為（</a:t>
            </a:r>
            <a:r>
              <a:rPr kumimoji="1" lang="en-US" altLang="ja-JP" b="1" dirty="0" smtClean="0"/>
              <a:t>A</a:t>
            </a:r>
            <a:r>
              <a:rPr kumimoji="1" lang="ja-JP" altLang="en-US" b="1" dirty="0" smtClean="0"/>
              <a:t>）を，否認できる。</a:t>
            </a:r>
            <a:endParaRPr kumimoji="1" lang="ja-JP" altLang="en-US" b="1" dirty="0"/>
          </a:p>
        </p:txBody>
      </p:sp>
      <p:sp>
        <p:nvSpPr>
          <p:cNvPr id="21" name="テキスト ボックス 20"/>
          <p:cNvSpPr txBox="1"/>
          <p:nvPr/>
        </p:nvSpPr>
        <p:spPr>
          <a:xfrm>
            <a:off x="467543" y="5301208"/>
            <a:ext cx="8099297" cy="369332"/>
          </a:xfrm>
          <a:prstGeom prst="rect">
            <a:avLst/>
          </a:prstGeom>
          <a:noFill/>
        </p:spPr>
        <p:txBody>
          <a:bodyPr wrap="square" rtlCol="0">
            <a:spAutoFit/>
          </a:bodyPr>
          <a:lstStyle/>
          <a:p>
            <a:r>
              <a:rPr kumimoji="1" lang="ja-JP" altLang="en-US" b="1" dirty="0" smtClean="0"/>
              <a:t>第</a:t>
            </a:r>
            <a:r>
              <a:rPr kumimoji="1" lang="en-US" altLang="ja-JP" b="1" dirty="0" smtClean="0"/>
              <a:t>1</a:t>
            </a:r>
            <a:r>
              <a:rPr kumimoji="1" lang="ja-JP" altLang="en-US" b="1" dirty="0" smtClean="0"/>
              <a:t>買主は（</a:t>
            </a:r>
            <a:r>
              <a:rPr kumimoji="1" lang="en-US" altLang="ja-JP" b="1" dirty="0" smtClean="0"/>
              <a:t>Y</a:t>
            </a:r>
            <a:r>
              <a:rPr kumimoji="1" lang="ja-JP" altLang="en-US" b="1" dirty="0" smtClean="0"/>
              <a:t>）は，物権行為（</a:t>
            </a:r>
            <a:r>
              <a:rPr kumimoji="1" lang="en-US" altLang="ja-JP" b="1" dirty="0" smtClean="0"/>
              <a:t>A</a:t>
            </a:r>
            <a:r>
              <a:rPr kumimoji="1" lang="ja-JP" altLang="en-US" b="1" dirty="0" smtClean="0"/>
              <a:t>）を，先に登記を得た第</a:t>
            </a:r>
            <a:r>
              <a:rPr kumimoji="1" lang="en-US" altLang="ja-JP" b="1" dirty="0" smtClean="0"/>
              <a:t>2</a:t>
            </a:r>
            <a:r>
              <a:rPr kumimoji="1" lang="ja-JP" altLang="en-US" b="1" dirty="0" smtClean="0"/>
              <a:t>買主（</a:t>
            </a:r>
            <a:r>
              <a:rPr kumimoji="1" lang="en-US" altLang="ja-JP" b="1" dirty="0" smtClean="0"/>
              <a:t>X</a:t>
            </a:r>
            <a:r>
              <a:rPr kumimoji="1" lang="ja-JP" altLang="en-US" b="1" dirty="0" smtClean="0"/>
              <a:t>）に，対抗できない。</a:t>
            </a:r>
            <a:endParaRPr kumimoji="1" lang="ja-JP" altLang="en-US" b="1" dirty="0"/>
          </a:p>
        </p:txBody>
      </p:sp>
      <p:sp>
        <p:nvSpPr>
          <p:cNvPr id="22" name="下矢印 21"/>
          <p:cNvSpPr/>
          <p:nvPr/>
        </p:nvSpPr>
        <p:spPr>
          <a:xfrm flipV="1">
            <a:off x="6763554" y="2581602"/>
            <a:ext cx="484632" cy="775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H="1" flipV="1">
            <a:off x="3169380" y="4815732"/>
            <a:ext cx="3274828" cy="5574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3419872" y="4878452"/>
            <a:ext cx="2698697" cy="4634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1763688" y="4878452"/>
            <a:ext cx="2880320" cy="4634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7164288" y="4815732"/>
            <a:ext cx="0" cy="5574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971600" y="1928814"/>
            <a:ext cx="1080120" cy="6245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t>X</a:t>
            </a:r>
            <a:r>
              <a:rPr kumimoji="1" lang="ja-JP" altLang="en-US" b="1" dirty="0" smtClean="0"/>
              <a:t>は，</a:t>
            </a:r>
            <a:endParaRPr kumimoji="1" lang="ja-JP" altLang="en-US" b="1" dirty="0"/>
          </a:p>
        </p:txBody>
      </p:sp>
      <p:sp>
        <p:nvSpPr>
          <p:cNvPr id="10" name="角丸四角形 9"/>
          <p:cNvSpPr/>
          <p:nvPr/>
        </p:nvSpPr>
        <p:spPr>
          <a:xfrm>
            <a:off x="2267744" y="1928814"/>
            <a:ext cx="1440160" cy="6245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b="1" dirty="0" smtClean="0"/>
              <a:t>A</a:t>
            </a:r>
            <a:r>
              <a:rPr lang="ja-JP" altLang="en-US" b="1" dirty="0"/>
              <a:t>について</a:t>
            </a:r>
            <a:r>
              <a:rPr kumimoji="1" lang="ja-JP" altLang="en-US" b="1" dirty="0" smtClean="0"/>
              <a:t>，</a:t>
            </a:r>
            <a:endParaRPr kumimoji="1" lang="ja-JP" altLang="en-US" b="1" dirty="0"/>
          </a:p>
        </p:txBody>
      </p:sp>
      <p:sp>
        <p:nvSpPr>
          <p:cNvPr id="11" name="角丸四角形 10"/>
          <p:cNvSpPr/>
          <p:nvPr/>
        </p:nvSpPr>
        <p:spPr>
          <a:xfrm>
            <a:off x="3923928" y="1928814"/>
            <a:ext cx="1440160" cy="6245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b="1" dirty="0" smtClean="0"/>
              <a:t>Y</a:t>
            </a:r>
            <a:r>
              <a:rPr kumimoji="1" lang="ja-JP" altLang="en-US" b="1" dirty="0" smtClean="0"/>
              <a:t>の行為を</a:t>
            </a:r>
            <a:endParaRPr kumimoji="1" lang="ja-JP" altLang="en-US" b="1" dirty="0"/>
          </a:p>
        </p:txBody>
      </p:sp>
      <p:sp>
        <p:nvSpPr>
          <p:cNvPr id="12" name="角丸四角形 11"/>
          <p:cNvSpPr/>
          <p:nvPr/>
        </p:nvSpPr>
        <p:spPr>
          <a:xfrm>
            <a:off x="5580112" y="1957054"/>
            <a:ext cx="2851517" cy="6245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b="1" dirty="0" smtClean="0"/>
              <a:t>否認することができる。</a:t>
            </a:r>
            <a:endParaRPr kumimoji="1" lang="ja-JP" altLang="en-US" b="1" dirty="0"/>
          </a:p>
        </p:txBody>
      </p:sp>
      <p:sp>
        <p:nvSpPr>
          <p:cNvPr id="13" name="角丸四角形 12"/>
          <p:cNvSpPr/>
          <p:nvPr/>
        </p:nvSpPr>
        <p:spPr>
          <a:xfrm>
            <a:off x="971600" y="3393330"/>
            <a:ext cx="1080120" cy="6245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b="1" dirty="0" smtClean="0"/>
              <a:t>Y</a:t>
            </a:r>
            <a:r>
              <a:rPr kumimoji="1" lang="ja-JP" altLang="en-US" b="1" dirty="0" smtClean="0"/>
              <a:t>は，</a:t>
            </a:r>
            <a:endParaRPr kumimoji="1" lang="ja-JP" altLang="en-US" b="1" dirty="0"/>
          </a:p>
        </p:txBody>
      </p:sp>
      <p:sp>
        <p:nvSpPr>
          <p:cNvPr id="14" name="角丸四角形 13"/>
          <p:cNvSpPr/>
          <p:nvPr/>
        </p:nvSpPr>
        <p:spPr>
          <a:xfrm>
            <a:off x="2268528" y="3393330"/>
            <a:ext cx="1440160" cy="6245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b="1" dirty="0" smtClean="0"/>
              <a:t>A</a:t>
            </a:r>
            <a:r>
              <a:rPr lang="ja-JP" altLang="en-US" b="1" dirty="0"/>
              <a:t>について</a:t>
            </a:r>
            <a:r>
              <a:rPr kumimoji="1" lang="ja-JP" altLang="en-US" b="1" dirty="0" smtClean="0"/>
              <a:t>，</a:t>
            </a:r>
            <a:endParaRPr kumimoji="1" lang="ja-JP" altLang="en-US" b="1" dirty="0"/>
          </a:p>
        </p:txBody>
      </p:sp>
      <p:sp>
        <p:nvSpPr>
          <p:cNvPr id="15" name="角丸四角形 14"/>
          <p:cNvSpPr/>
          <p:nvPr/>
        </p:nvSpPr>
        <p:spPr>
          <a:xfrm>
            <a:off x="3851920" y="3393330"/>
            <a:ext cx="1440160" cy="6245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t>X</a:t>
            </a:r>
            <a:r>
              <a:rPr kumimoji="1" lang="ja-JP" altLang="en-US" b="1" dirty="0" smtClean="0"/>
              <a:t>に対して</a:t>
            </a:r>
            <a:endParaRPr kumimoji="1" lang="ja-JP" altLang="en-US" b="1" dirty="0"/>
          </a:p>
        </p:txBody>
      </p:sp>
      <p:sp>
        <p:nvSpPr>
          <p:cNvPr id="16" name="角丸四角形 15"/>
          <p:cNvSpPr/>
          <p:nvPr/>
        </p:nvSpPr>
        <p:spPr>
          <a:xfrm>
            <a:off x="5580112" y="3356992"/>
            <a:ext cx="2851517" cy="6245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b="1" dirty="0" smtClean="0"/>
              <a:t>対抗することができない。</a:t>
            </a:r>
            <a:endParaRPr kumimoji="1" lang="ja-JP" altLang="en-US" b="1" dirty="0"/>
          </a:p>
        </p:txBody>
      </p:sp>
    </p:spTree>
    <p:extLst>
      <p:ext uri="{BB962C8B-B14F-4D97-AF65-F5344CB8AC3E}">
        <p14:creationId xmlns:p14="http://schemas.microsoft.com/office/powerpoint/2010/main" val="398707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down)">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down)">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1" grpId="0"/>
      <p:bldP spid="22"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不動産売買の二重譲渡</a:t>
            </a:r>
            <a:r>
              <a:rPr lang="ja-JP" altLang="en-US" sz="2700" dirty="0"/>
              <a:t>→</a:t>
            </a:r>
            <a:r>
              <a:rPr lang="en-US" altLang="ja-JP" sz="2700" b="1" dirty="0" smtClean="0">
                <a:latin typeface="Times New Roman" panose="02020603050405020304" pitchFamily="18" charset="0"/>
                <a:cs typeface="Times New Roman" panose="02020603050405020304" pitchFamily="18" charset="0"/>
                <a:hlinkClick r:id="rId2" action="ppaction://hlinksldjump"/>
              </a:rPr>
              <a:t>Best30</a:t>
            </a:r>
            <a:r>
              <a:rPr lang="ja-JP" altLang="en-US" sz="2700" b="1" dirty="0" err="1" smtClean="0">
                <a:latin typeface="Times New Roman" panose="02020603050405020304" pitchFamily="18" charset="0"/>
                <a:cs typeface="Times New Roman" panose="02020603050405020304" pitchFamily="18" charset="0"/>
              </a:rPr>
              <a:t>，</a:t>
            </a:r>
            <a:r>
              <a:rPr lang="ja-JP" altLang="en-US" sz="2700" b="1" dirty="0" smtClean="0">
                <a:latin typeface="Times New Roman" panose="02020603050405020304" pitchFamily="18" charset="0"/>
                <a:cs typeface="Times New Roman" panose="02020603050405020304" pitchFamily="18" charset="0"/>
                <a:hlinkClick r:id="rId3" action="ppaction://hlinksldjump"/>
              </a:rPr>
              <a:t>否認権</a:t>
            </a:r>
            <a:r>
              <a:rPr lang="ja-JP" altLang="en-US" sz="2700" dirty="0"/>
              <a:t>→</a:t>
            </a:r>
            <a:r>
              <a:rPr lang="en-US" altLang="ja-JP" sz="2700" dirty="0">
                <a:hlinkClick r:id="rId4" action="ppaction://hlinksldjump"/>
              </a:rPr>
              <a:t>Q8</a:t>
            </a:r>
            <a:endParaRPr kumimoji="1" lang="ja-JP" altLang="en-US" sz="2700" dirty="0"/>
          </a:p>
        </p:txBody>
      </p:sp>
      <p:sp>
        <p:nvSpPr>
          <p:cNvPr id="3" name="日付プレースホルダー 2"/>
          <p:cNvSpPr>
            <a:spLocks noGrp="1"/>
          </p:cNvSpPr>
          <p:nvPr>
            <p:ph type="dt" sz="half" idx="10"/>
          </p:nvPr>
        </p:nvSpPr>
        <p:spPr/>
        <p:txBody>
          <a:bodyPr/>
          <a:lstStyle/>
          <a:p>
            <a:fld id="{8D9AD00A-762B-4C18-993D-8BB247121B4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192</a:t>
            </a:fld>
            <a:endParaRPr kumimoji="1" lang="ja-JP" altLang="en-US"/>
          </a:p>
        </p:txBody>
      </p:sp>
      <p:sp>
        <p:nvSpPr>
          <p:cNvPr id="9" name="横巻き 8"/>
          <p:cNvSpPr/>
          <p:nvPr/>
        </p:nvSpPr>
        <p:spPr>
          <a:xfrm>
            <a:off x="6876256" y="2046189"/>
            <a:ext cx="864096" cy="728877"/>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登記</a:t>
            </a:r>
            <a:endParaRPr kumimoji="1" lang="ja-JP" altLang="en-US" dirty="0"/>
          </a:p>
        </p:txBody>
      </p:sp>
      <p:sp>
        <p:nvSpPr>
          <p:cNvPr id="10" name="上矢印 9"/>
          <p:cNvSpPr/>
          <p:nvPr/>
        </p:nvSpPr>
        <p:spPr>
          <a:xfrm rot="19216661">
            <a:off x="4546906" y="2780923"/>
            <a:ext cx="675659" cy="2495377"/>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所有権移転の否認</a:t>
            </a:r>
            <a:endParaRPr kumimoji="1" lang="ja-JP" altLang="en-US" dirty="0"/>
          </a:p>
        </p:txBody>
      </p:sp>
      <p:sp>
        <p:nvSpPr>
          <p:cNvPr id="11" name="星 7 10"/>
          <p:cNvSpPr/>
          <p:nvPr/>
        </p:nvSpPr>
        <p:spPr>
          <a:xfrm>
            <a:off x="5488041" y="1268760"/>
            <a:ext cx="1048238" cy="770384"/>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smtClean="0"/>
              <a:t>物権</a:t>
            </a:r>
            <a:endParaRPr kumimoji="1" lang="ja-JP" altLang="en-US" dirty="0"/>
          </a:p>
        </p:txBody>
      </p:sp>
      <p:sp>
        <p:nvSpPr>
          <p:cNvPr id="12" name="左右矢印 11"/>
          <p:cNvSpPr/>
          <p:nvPr/>
        </p:nvSpPr>
        <p:spPr>
          <a:xfrm>
            <a:off x="2411760" y="2046188"/>
            <a:ext cx="2880320" cy="713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第</a:t>
            </a:r>
            <a:r>
              <a:rPr lang="ja-JP" altLang="en-US" dirty="0"/>
              <a:t>一</a:t>
            </a:r>
            <a:r>
              <a:rPr kumimoji="1" lang="ja-JP" altLang="en-US" dirty="0" smtClean="0"/>
              <a:t>売買</a:t>
            </a:r>
            <a:endParaRPr kumimoji="1" lang="ja-JP" altLang="en-US" dirty="0"/>
          </a:p>
        </p:txBody>
      </p:sp>
      <p:sp>
        <p:nvSpPr>
          <p:cNvPr id="13" name="上下矢印 12"/>
          <p:cNvSpPr/>
          <p:nvPr/>
        </p:nvSpPr>
        <p:spPr>
          <a:xfrm>
            <a:off x="5652120" y="2775066"/>
            <a:ext cx="720080" cy="2144396"/>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第</a:t>
            </a:r>
            <a:r>
              <a:rPr lang="ja-JP" altLang="en-US" dirty="0"/>
              <a:t>二</a:t>
            </a:r>
            <a:r>
              <a:rPr kumimoji="1" lang="ja-JP" altLang="en-US" dirty="0" smtClean="0"/>
              <a:t>売買</a:t>
            </a:r>
            <a:endParaRPr kumimoji="1" lang="ja-JP" altLang="en-US" dirty="0"/>
          </a:p>
        </p:txBody>
      </p:sp>
      <p:sp>
        <p:nvSpPr>
          <p:cNvPr id="14" name="円弧 13"/>
          <p:cNvSpPr/>
          <p:nvPr/>
        </p:nvSpPr>
        <p:spPr>
          <a:xfrm>
            <a:off x="1691680" y="2327176"/>
            <a:ext cx="3960440" cy="724478"/>
          </a:xfrm>
          <a:prstGeom prst="arc">
            <a:avLst>
              <a:gd name="adj1" fmla="val 83527"/>
              <a:gd name="adj2" fmla="val 10685947"/>
            </a:avLst>
          </a:prstGeom>
          <a:ln w="50800">
            <a:solidFill>
              <a:schemeClr val="tx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弧 14"/>
          <p:cNvSpPr/>
          <p:nvPr/>
        </p:nvSpPr>
        <p:spPr>
          <a:xfrm>
            <a:off x="1691680" y="2204864"/>
            <a:ext cx="3960440" cy="724478"/>
          </a:xfrm>
          <a:prstGeom prst="arc">
            <a:avLst>
              <a:gd name="adj1" fmla="val 203220"/>
              <a:gd name="adj2" fmla="val 10475558"/>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弧 15"/>
          <p:cNvSpPr/>
          <p:nvPr/>
        </p:nvSpPr>
        <p:spPr>
          <a:xfrm>
            <a:off x="6178642" y="2689415"/>
            <a:ext cx="553598" cy="2323761"/>
          </a:xfrm>
          <a:prstGeom prst="arc">
            <a:avLst>
              <a:gd name="adj1" fmla="val 16389732"/>
              <a:gd name="adj2" fmla="val 5234142"/>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円弧 16"/>
          <p:cNvSpPr/>
          <p:nvPr/>
        </p:nvSpPr>
        <p:spPr>
          <a:xfrm>
            <a:off x="6394666" y="2410627"/>
            <a:ext cx="553598" cy="2860021"/>
          </a:xfrm>
          <a:prstGeom prst="arc">
            <a:avLst>
              <a:gd name="adj1" fmla="val 16389732"/>
              <a:gd name="adj2" fmla="val 5234142"/>
            </a:avLst>
          </a:prstGeom>
          <a:ln w="50800">
            <a:solidFill>
              <a:schemeClr val="accent4"/>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467544" y="4293096"/>
            <a:ext cx="4536504" cy="1323439"/>
          </a:xfrm>
          <a:prstGeom prst="rect">
            <a:avLst/>
          </a:prstGeom>
          <a:noFill/>
        </p:spPr>
        <p:txBody>
          <a:bodyPr wrap="square" rtlCol="0">
            <a:spAutoFit/>
          </a:bodyPr>
          <a:lstStyle/>
          <a:p>
            <a:r>
              <a:rPr lang="ja-JP" altLang="en-US" sz="1600" b="1" dirty="0"/>
              <a:t>第</a:t>
            </a:r>
            <a:r>
              <a:rPr lang="en-US" altLang="ja-JP" sz="1600" b="1" dirty="0"/>
              <a:t>177</a:t>
            </a:r>
            <a:r>
              <a:rPr lang="ja-JP" altLang="en-US" sz="1600" b="1" dirty="0"/>
              <a:t>条</a:t>
            </a:r>
            <a:r>
              <a:rPr lang="ja-JP" altLang="en-US" sz="1600" dirty="0"/>
              <a:t>（不動産に関する物権の変動の対抗要件）</a:t>
            </a:r>
          </a:p>
          <a:p>
            <a:r>
              <a:rPr lang="ja-JP" altLang="en-US" sz="1600" dirty="0" smtClean="0"/>
              <a:t>　不動産</a:t>
            </a:r>
            <a:r>
              <a:rPr lang="ja-JP" altLang="en-US" sz="1600" dirty="0"/>
              <a:t>に関する物権の得喪及び変更は，不動産登記法その他の登記に関する法律の定めるところに従いその登記をしなければ，第三者に対抗することができない。</a:t>
            </a:r>
            <a:endParaRPr kumimoji="1" lang="ja-JP" altLang="en-US" sz="1600" dirty="0"/>
          </a:p>
        </p:txBody>
      </p:sp>
      <p:sp>
        <p:nvSpPr>
          <p:cNvPr id="19" name="テキスト ボックス 18"/>
          <p:cNvSpPr txBox="1"/>
          <p:nvPr/>
        </p:nvSpPr>
        <p:spPr>
          <a:xfrm>
            <a:off x="467544" y="3429000"/>
            <a:ext cx="3722361" cy="830997"/>
          </a:xfrm>
          <a:prstGeom prst="rect">
            <a:avLst/>
          </a:prstGeom>
          <a:noFill/>
        </p:spPr>
        <p:txBody>
          <a:bodyPr wrap="square" rtlCol="0">
            <a:spAutoFit/>
          </a:bodyPr>
          <a:lstStyle/>
          <a:p>
            <a:r>
              <a:rPr lang="ja-JP" altLang="en-US" sz="1600" b="1" dirty="0"/>
              <a:t>第</a:t>
            </a:r>
            <a:r>
              <a:rPr lang="en-US" altLang="ja-JP" sz="1600" b="1" dirty="0"/>
              <a:t>176</a:t>
            </a:r>
            <a:r>
              <a:rPr lang="ja-JP" altLang="en-US" sz="1600" b="1" dirty="0"/>
              <a:t>条（物権の設定及び移転）</a:t>
            </a:r>
          </a:p>
          <a:p>
            <a:r>
              <a:rPr lang="ja-JP" altLang="en-US" sz="1600" dirty="0"/>
              <a:t>物権の設定及び移転は，当事者の意思表示のみによって，その効力を生ずる。</a:t>
            </a:r>
            <a:endParaRPr kumimoji="1" lang="ja-JP" altLang="en-US" sz="1600" dirty="0"/>
          </a:p>
        </p:txBody>
      </p:sp>
      <p:sp>
        <p:nvSpPr>
          <p:cNvPr id="6" name="円/楕円 5"/>
          <p:cNvSpPr/>
          <p:nvPr/>
        </p:nvSpPr>
        <p:spPr>
          <a:xfrm>
            <a:off x="971600" y="2039144"/>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第</a:t>
            </a:r>
            <a:r>
              <a:rPr kumimoji="1" lang="en-US" altLang="ja-JP" dirty="0" smtClean="0"/>
              <a:t>1</a:t>
            </a:r>
            <a:r>
              <a:rPr kumimoji="1" lang="ja-JP" altLang="en-US" dirty="0" smtClean="0"/>
              <a:t>買主</a:t>
            </a:r>
            <a:endParaRPr kumimoji="1" lang="ja-JP" altLang="en-US" dirty="0"/>
          </a:p>
        </p:txBody>
      </p:sp>
      <p:sp>
        <p:nvSpPr>
          <p:cNvPr id="7" name="円/楕円 6"/>
          <p:cNvSpPr/>
          <p:nvPr/>
        </p:nvSpPr>
        <p:spPr>
          <a:xfrm>
            <a:off x="5292080" y="2039144"/>
            <a:ext cx="1440160"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売主</a:t>
            </a:r>
            <a:endParaRPr kumimoji="1" lang="ja-JP" altLang="en-US" dirty="0"/>
          </a:p>
        </p:txBody>
      </p:sp>
      <p:sp>
        <p:nvSpPr>
          <p:cNvPr id="8" name="円/楕円 7"/>
          <p:cNvSpPr/>
          <p:nvPr/>
        </p:nvSpPr>
        <p:spPr>
          <a:xfrm>
            <a:off x="5292080" y="4919463"/>
            <a:ext cx="1440160"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第</a:t>
            </a:r>
            <a:r>
              <a:rPr kumimoji="1" lang="en-US" altLang="ja-JP" dirty="0" smtClean="0"/>
              <a:t>2</a:t>
            </a:r>
            <a:r>
              <a:rPr kumimoji="1" lang="ja-JP" altLang="en-US" dirty="0" smtClean="0"/>
              <a:t>買主</a:t>
            </a:r>
            <a:endParaRPr kumimoji="1" lang="ja-JP" altLang="en-US" dirty="0"/>
          </a:p>
        </p:txBody>
      </p:sp>
    </p:spTree>
    <p:extLst>
      <p:ext uri="{BB962C8B-B14F-4D97-AF65-F5344CB8AC3E}">
        <p14:creationId xmlns:p14="http://schemas.microsoft.com/office/powerpoint/2010/main" val="145658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Effect transition="in" filter="fade">
                                      <p:cBhvr>
                                        <p:cTn id="12" dur="1000"/>
                                        <p:tgtEl>
                                          <p:spTgt spid="11"/>
                                        </p:tgtEl>
                                      </p:cBhvr>
                                    </p:animEffect>
                                  </p:childTnLst>
                                </p:cTn>
                              </p:par>
                              <p:par>
                                <p:cTn id="13" presetID="6" presetClass="entr" presetSubtype="32"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circle(out)">
                                      <p:cBhvr>
                                        <p:cTn id="15" dur="10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500"/>
                            </p:stCondLst>
                            <p:childTnLst>
                              <p:par>
                                <p:cTn id="21" presetID="6" presetClass="entr" presetSubtype="32" fill="hold" grpId="0"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circle(out)">
                                      <p:cBhvr>
                                        <p:cTn id="23" dur="1000"/>
                                        <p:tgtEl>
                                          <p:spTgt spid="12"/>
                                        </p:tgtEl>
                                      </p:cBhvr>
                                    </p:animEffect>
                                  </p:childTnLst>
                                </p:cTn>
                              </p:par>
                            </p:childTnLst>
                          </p:cTn>
                        </p:par>
                        <p:par>
                          <p:cTn id="24" fill="hold">
                            <p:stCondLst>
                              <p:cond delay="4000"/>
                            </p:stCondLst>
                            <p:childTnLst>
                              <p:par>
                                <p:cTn id="25" presetID="22" presetClass="entr" presetSubtype="1"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1000"/>
                                        <p:tgtEl>
                                          <p:spTgt spid="19"/>
                                        </p:tgtEl>
                                      </p:cBhvr>
                                    </p:animEffect>
                                  </p:childTnLst>
                                </p:cTn>
                              </p:par>
                            </p:childTnLst>
                          </p:cTn>
                        </p:par>
                        <p:par>
                          <p:cTn id="28" fill="hold">
                            <p:stCondLst>
                              <p:cond delay="5500"/>
                            </p:stCondLst>
                            <p:childTnLst>
                              <p:par>
                                <p:cTn id="29" presetID="37" presetClass="path" presetSubtype="0" accel="50000" decel="50000" fill="hold" grpId="1" nodeType="afterEffect">
                                  <p:stCondLst>
                                    <p:cond delay="500"/>
                                  </p:stCondLst>
                                  <p:childTnLst>
                                    <p:animMotion origin="layout" path="M 4.72222E-6 0.00693 L -0.12674 -0.02936 C -0.15348 -0.03745 -0.19306 -0.04184 -0.23438 -0.04184 C -0.2816 -0.04184 -0.31928 -0.03745 -0.34601 -0.02936 L -0.4724 0.00693 " pathEditMode="relative" rAng="0" ptsTypes="FffFF">
                                      <p:cBhvr>
                                        <p:cTn id="30" dur="1500" fill="hold"/>
                                        <p:tgtEl>
                                          <p:spTgt spid="11"/>
                                        </p:tgtEl>
                                        <p:attrNameLst>
                                          <p:attrName>ppt_x</p:attrName>
                                          <p:attrName>ppt_y</p:attrName>
                                        </p:attrNameLst>
                                      </p:cBhvr>
                                      <p:rCtr x="-23628" y="-2450"/>
                                    </p:animMotion>
                                  </p:childTnLst>
                                </p:cTn>
                              </p:par>
                              <p:par>
                                <p:cTn id="31" presetID="22" presetClass="entr" presetSubtype="2" fill="hold" grpId="0" nodeType="with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1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500"/>
                            </p:stCondLst>
                            <p:childTnLst>
                              <p:par>
                                <p:cTn id="40" presetID="6" presetClass="entr" presetSubtype="32" fill="hold" grpId="0" nodeType="after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circle(out)">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1.94444E-6 -2.72307E-6 L 1.94444E-6 0.42095 " pathEditMode="relative" rAng="0" ptsTypes="AA">
                                      <p:cBhvr>
                                        <p:cTn id="46" dur="1500" fill="hold"/>
                                        <p:tgtEl>
                                          <p:spTgt spid="9"/>
                                        </p:tgtEl>
                                        <p:attrNameLst>
                                          <p:attrName>ppt_x</p:attrName>
                                          <p:attrName>ppt_y</p:attrName>
                                        </p:attrNameLst>
                                      </p:cBhvr>
                                      <p:rCtr x="0" y="21036"/>
                                    </p:animMotion>
                                  </p:childTnLst>
                                </p:cTn>
                              </p:par>
                              <p:par>
                                <p:cTn id="47" presetID="22" presetClass="entr" presetSubtype="1"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1000"/>
                                        <p:tgtEl>
                                          <p:spTgt spid="17"/>
                                        </p:tgtEl>
                                      </p:cBhvr>
                                    </p:animEffect>
                                  </p:childTnLst>
                                </p:cTn>
                              </p:par>
                            </p:childTnLst>
                          </p:cTn>
                        </p:par>
                        <p:par>
                          <p:cTn id="50" fill="hold">
                            <p:stCondLst>
                              <p:cond delay="1500"/>
                            </p:stCondLst>
                            <p:childTnLst>
                              <p:par>
                                <p:cTn id="51" presetID="22" presetClass="entr" presetSubtype="1" fill="hold" grpId="0" nodeType="afterEffect">
                                  <p:stCondLst>
                                    <p:cond delay="50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1000"/>
                                        <p:tgtEl>
                                          <p:spTgt spid="18"/>
                                        </p:tgtEl>
                                      </p:cBhvr>
                                    </p:animEffect>
                                  </p:childTnLst>
                                </p:cTn>
                              </p:par>
                            </p:childTnLst>
                          </p:cTn>
                        </p:par>
                        <p:par>
                          <p:cTn id="54" fill="hold">
                            <p:stCondLst>
                              <p:cond delay="3000"/>
                            </p:stCondLst>
                            <p:childTnLst>
                              <p:par>
                                <p:cTn id="55" presetID="22" presetClass="entr" presetSubtype="4" fill="hold" grpId="0" nodeType="afterEffect">
                                  <p:stCondLst>
                                    <p:cond delay="25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1000"/>
                                        <p:tgtEl>
                                          <p:spTgt spid="10"/>
                                        </p:tgtEl>
                                      </p:cBhvr>
                                    </p:animEffect>
                                  </p:childTnLst>
                                </p:cTn>
                              </p:par>
                            </p:childTnLst>
                          </p:cTn>
                        </p:par>
                        <p:par>
                          <p:cTn id="58" fill="hold">
                            <p:stCondLst>
                              <p:cond delay="4250"/>
                            </p:stCondLst>
                            <p:childTnLst>
                              <p:par>
                                <p:cTn id="59" presetID="22" presetClass="entr" presetSubtype="8" fill="hold" grpId="0" nodeType="afterEffect">
                                  <p:stCondLst>
                                    <p:cond delay="50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1000"/>
                                        <p:tgtEl>
                                          <p:spTgt spid="15"/>
                                        </p:tgtEl>
                                      </p:cBhvr>
                                    </p:animEffect>
                                  </p:childTnLst>
                                </p:cTn>
                              </p:par>
                              <p:par>
                                <p:cTn id="62" presetID="37" presetClass="path" presetSubtype="0" accel="50000" decel="50000" fill="hold" grpId="2" nodeType="withEffect">
                                  <p:stCondLst>
                                    <p:cond delay="500"/>
                                  </p:stCondLst>
                                  <p:childTnLst>
                                    <p:animMotion origin="layout" path="M -0.4724 0.00694 L -0.3441 -0.04902 C -0.31702 -0.06128 -0.27691 -0.06799 -0.23473 -0.06799 C -0.18664 -0.06799 -0.14809 -0.06128 -0.12119 -0.04902 L 0.00798 0.00694 " pathEditMode="relative" rAng="0" ptsTypes="FffFF">
                                      <p:cBhvr>
                                        <p:cTn id="63" dur="1500" fill="hold"/>
                                        <p:tgtEl>
                                          <p:spTgt spid="11"/>
                                        </p:tgtEl>
                                        <p:attrNameLst>
                                          <p:attrName>ppt_x</p:attrName>
                                          <p:attrName>ppt_y</p:attrName>
                                        </p:attrNameLst>
                                      </p:cBhvr>
                                      <p:rCtr x="24010" y="-3747"/>
                                    </p:animMotion>
                                  </p:childTnLst>
                                </p:cTn>
                              </p:par>
                            </p:childTnLst>
                          </p:cTn>
                        </p:par>
                        <p:par>
                          <p:cTn id="64" fill="hold">
                            <p:stCondLst>
                              <p:cond delay="6250"/>
                            </p:stCondLst>
                            <p:childTnLst>
                              <p:par>
                                <p:cTn id="65" presetID="37" presetClass="path" presetSubtype="0" accel="50000" decel="50000" fill="hold" grpId="3" nodeType="afterEffect">
                                  <p:stCondLst>
                                    <p:cond delay="500"/>
                                  </p:stCondLst>
                                  <p:childTnLst>
                                    <p:animMotion origin="layout" path="M 0.00799 0.00694 L 0.12934 0.08672 C 0.15868 0.10499 0.18368 0.14685 0.20955 0.18733 C 0.22986 0.24306 0.23958 0.29255 0.24219 0.32909 L 0.24722 0.52798 " pathEditMode="relative" rAng="3515085" ptsTypes="FffFF">
                                      <p:cBhvr>
                                        <p:cTn id="66" dur="1500" fill="hold"/>
                                        <p:tgtEl>
                                          <p:spTgt spid="11"/>
                                        </p:tgtEl>
                                        <p:attrNameLst>
                                          <p:attrName>ppt_x</p:attrName>
                                          <p:attrName>ppt_y</p:attrName>
                                        </p:attrNameLst>
                                      </p:cBhvr>
                                      <p:rCtr x="16267" y="22525"/>
                                    </p:animMotion>
                                  </p:childTnLst>
                                </p:cTn>
                              </p:par>
                              <p:par>
                                <p:cTn id="67" presetID="22" presetClass="entr" presetSubtype="1" fill="hold" grpId="0" nodeType="withEffect">
                                  <p:stCondLst>
                                    <p:cond delay="500"/>
                                  </p:stCondLst>
                                  <p:childTnLst>
                                    <p:set>
                                      <p:cBhvr>
                                        <p:cTn id="68" dur="1" fill="hold">
                                          <p:stCondLst>
                                            <p:cond delay="0"/>
                                          </p:stCondLst>
                                        </p:cTn>
                                        <p:tgtEl>
                                          <p:spTgt spid="16"/>
                                        </p:tgtEl>
                                        <p:attrNameLst>
                                          <p:attrName>style.visibility</p:attrName>
                                        </p:attrNameLst>
                                      </p:cBhvr>
                                      <p:to>
                                        <p:strVal val="visible"/>
                                      </p:to>
                                    </p:set>
                                    <p:animEffect transition="in" filter="wipe(up)">
                                      <p:cBhvr>
                                        <p:cTn id="6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1" grpId="0" animBg="1"/>
      <p:bldP spid="11" grpId="1" animBg="1"/>
      <p:bldP spid="11" grpId="2" animBg="1"/>
      <p:bldP spid="11" grpId="3" animBg="1"/>
      <p:bldP spid="12" grpId="0" animBg="1"/>
      <p:bldP spid="13" grpId="0" animBg="1"/>
      <p:bldP spid="14" grpId="0" animBg="1"/>
      <p:bldP spid="15" grpId="0" animBg="1"/>
      <p:bldP spid="16" grpId="0" animBg="1"/>
      <p:bldP spid="17" grpId="0" animBg="1"/>
      <p:bldP spid="18" grpId="0"/>
      <p:bldP spid="19" grpId="0"/>
      <p:bldP spid="6" grpId="0" animBg="1"/>
      <p:bldP spid="7" grpId="0" animBg="1"/>
      <p:bldP spid="8"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詐害行為取消権（</a:t>
            </a:r>
            <a:r>
              <a:rPr kumimoji="1" lang="en-US" altLang="ja-JP" dirty="0" smtClean="0"/>
              <a:t>2/2</a:t>
            </a:r>
            <a:r>
              <a:rPr kumimoji="1" lang="ja-JP" altLang="en-US" dirty="0" smtClean="0"/>
              <a:t>）再確認</a:t>
            </a:r>
            <a:r>
              <a:rPr kumimoji="1" lang="en-US" altLang="ja-JP" dirty="0" smtClean="0"/>
              <a:t/>
            </a:r>
            <a:br>
              <a:rPr kumimoji="1" lang="en-US" altLang="ja-JP" dirty="0" smtClean="0"/>
            </a:br>
            <a:r>
              <a:rPr kumimoji="1" lang="ja-JP" altLang="en-US" sz="3100" dirty="0" smtClean="0">
                <a:hlinkClick r:id="rId2" action="ppaction://hlinksldjump"/>
              </a:rPr>
              <a:t>取消しの意味</a:t>
            </a:r>
            <a:r>
              <a:rPr kumimoji="1" lang="ja-JP" altLang="en-US" sz="3100" dirty="0" smtClean="0"/>
              <a:t>に関する学説</a:t>
            </a:r>
            <a:r>
              <a:rPr kumimoji="1" lang="ja-JP" altLang="en-US" sz="2700" dirty="0" smtClean="0"/>
              <a:t>→</a:t>
            </a:r>
            <a:r>
              <a:rPr lang="ja-JP" altLang="en-US" sz="2700" dirty="0">
                <a:hlinkClick r:id="rId3" action="ppaction://hlinksldjump"/>
              </a:rPr>
              <a:t>債権</a:t>
            </a:r>
            <a:r>
              <a:rPr lang="ja-JP" altLang="en-US" sz="2700" dirty="0" smtClean="0">
                <a:hlinkClick r:id="rId3" action="ppaction://hlinksldjump"/>
              </a:rPr>
              <a:t>総論</a:t>
            </a:r>
            <a:r>
              <a:rPr lang="ja-JP" altLang="en-US" sz="2700" dirty="0"/>
              <a:t>，</a:t>
            </a:r>
            <a:r>
              <a:rPr lang="en-US" altLang="ja-JP" sz="2700" b="1" dirty="0" smtClean="0">
                <a:latin typeface="Times New Roman" panose="02020603050405020304" pitchFamily="18" charset="0"/>
                <a:cs typeface="Times New Roman" panose="02020603050405020304" pitchFamily="18" charset="0"/>
                <a:hlinkClick r:id="rId4" action="ppaction://hlinksldjump"/>
              </a:rPr>
              <a:t>Best30</a:t>
            </a:r>
            <a:r>
              <a:rPr lang="ja-JP" altLang="en-US" sz="2700" b="1" dirty="0" err="1" smtClean="0">
                <a:latin typeface="Times New Roman" panose="02020603050405020304" pitchFamily="18" charset="0"/>
                <a:cs typeface="Times New Roman" panose="02020603050405020304" pitchFamily="18" charset="0"/>
              </a:rPr>
              <a:t>，</a:t>
            </a:r>
            <a:r>
              <a:rPr lang="en-US" altLang="ja-JP" sz="2700" dirty="0" smtClean="0">
                <a:hlinkClick r:id="rId5" action="ppaction://hlinksldjump"/>
              </a:rPr>
              <a:t>Q8</a:t>
            </a:r>
            <a:endParaRPr kumimoji="1" lang="ja-JP" altLang="en-US" sz="27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682636293"/>
              </p:ext>
            </p:extLst>
          </p:nvPr>
        </p:nvGraphicFramePr>
        <p:xfrm>
          <a:off x="457200" y="1600200"/>
          <a:ext cx="8363272" cy="4490720"/>
        </p:xfrm>
        <a:graphic>
          <a:graphicData uri="http://schemas.openxmlformats.org/drawingml/2006/table">
            <a:tbl>
              <a:tblPr firstRow="1" bandRow="1">
                <a:tableStyleId>{5C22544A-7EE6-4342-B048-85BDC9FD1C3A}</a:tableStyleId>
              </a:tblPr>
              <a:tblGrid>
                <a:gridCol w="1234480"/>
                <a:gridCol w="1152128"/>
                <a:gridCol w="1008112"/>
                <a:gridCol w="864096"/>
                <a:gridCol w="864096"/>
                <a:gridCol w="1152128"/>
                <a:gridCol w="2088232"/>
              </a:tblGrid>
              <a:tr h="370840">
                <a:tc row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取消しの意味</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dirty="0" smtClean="0"/>
                        <a:t>相手方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kumimoji="1" lang="ja-JP" altLang="en-US" dirty="0" smtClean="0"/>
                        <a:t>詐害行為の取消しの効果</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rowSpan="2">
                  <a:txBody>
                    <a:bodyPr/>
                    <a:lstStyle/>
                    <a:p>
                      <a:pPr algn="ctr"/>
                      <a:r>
                        <a:rPr kumimoji="1" lang="ja-JP" altLang="en-US" dirty="0" smtClean="0"/>
                        <a:t>実効性の確保</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ctr"/>
                      <a:endParaRPr kumimoji="1" lang="ja-JP" altLang="en-US" dirty="0"/>
                    </a:p>
                  </a:txBody>
                  <a:tcPr anchor="ctr"/>
                </a:tc>
                <a:tc vMerge="1">
                  <a:txBody>
                    <a:bodyPr/>
                    <a:lstStyle/>
                    <a:p>
                      <a:pPr algn="ctr"/>
                      <a:endParaRPr kumimoji="1" lang="ja-JP" altLang="en-US" dirty="0"/>
                    </a:p>
                  </a:txBody>
                  <a:tcPr anchor="ctr"/>
                </a:tc>
                <a:tc vMerge="1">
                  <a:txBody>
                    <a:bodyPr/>
                    <a:lstStyle/>
                    <a:p>
                      <a:pPr algn="ctr"/>
                      <a:endParaRPr kumimoji="1" lang="ja-JP" altLang="en-US" dirty="0"/>
                    </a:p>
                  </a:txBody>
                  <a:tcPr anchor="ct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B</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B</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dirty="0" smtClean="0">
                          <a:solidFill>
                            <a:schemeClr val="bg1"/>
                          </a:solidFill>
                        </a:rPr>
                        <a:t>A</a:t>
                      </a:r>
                      <a:r>
                        <a:rPr kumimoji="1" lang="ja-JP" altLang="en-US" dirty="0" smtClean="0">
                          <a:solidFill>
                            <a:schemeClr val="bg1"/>
                          </a:solidFill>
                        </a:rPr>
                        <a:t>・</a:t>
                      </a:r>
                      <a:r>
                        <a:rPr kumimoji="1" lang="en-US" altLang="ja-JP" dirty="0" smtClean="0">
                          <a:solidFill>
                            <a:schemeClr val="bg1"/>
                          </a:solidFill>
                        </a:rPr>
                        <a:t>C</a:t>
                      </a:r>
                      <a:r>
                        <a:rPr kumimoji="1" lang="ja-JP" altLang="en-US" dirty="0" smtClean="0">
                          <a:solidFill>
                            <a:schemeClr val="bg1"/>
                          </a:solidFill>
                        </a:rPr>
                        <a:t>間</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a:endParaRPr kumimoji="1" lang="ja-JP" altLang="en-US" dirty="0"/>
                    </a:p>
                  </a:txBody>
                  <a:tcPr anchor="ctr"/>
                </a:tc>
              </a:tr>
              <a:tr h="370840">
                <a:tc>
                  <a:txBody>
                    <a:bodyPr/>
                    <a:lstStyle/>
                    <a:p>
                      <a:pPr algn="ctr"/>
                      <a:r>
                        <a:rPr kumimoji="1" lang="ja-JP" altLang="en-US" b="1" dirty="0" smtClean="0"/>
                        <a:t>形成権説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詐害行為の取消し</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B</a:t>
                      </a:r>
                      <a:r>
                        <a:rPr kumimoji="1" lang="ja-JP" altLang="en-US" dirty="0" smtClean="0"/>
                        <a:t>＋</a:t>
                      </a: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smtClean="0"/>
                        <a:t>B</a:t>
                      </a:r>
                      <a:r>
                        <a:rPr kumimoji="1" lang="ja-JP" altLang="en-US" dirty="0" smtClean="0"/>
                        <a:t>と</a:t>
                      </a:r>
                      <a:r>
                        <a:rPr kumimoji="1" lang="en-US" altLang="ja-JP" dirty="0" smtClean="0"/>
                        <a:t>C</a:t>
                      </a:r>
                      <a:r>
                        <a:rPr kumimoji="1" lang="ja-JP" altLang="en-US" dirty="0" smtClean="0"/>
                        <a:t>の双方を訴えなければならない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請求権説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逸失財産の取戻し</a:t>
                      </a:r>
                      <a:endParaRPr kumimoji="1" lang="en-US" altLang="ja-JP"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kumimoji="1" lang="en-US" altLang="ja-JP" dirty="0" smtClean="0"/>
                        <a:t>C</a:t>
                      </a:r>
                      <a:r>
                        <a:rPr kumimoji="1" lang="ja-JP" altLang="en-US" dirty="0" err="1" smtClean="0"/>
                        <a:t>だけを</a:t>
                      </a:r>
                      <a:r>
                        <a:rPr kumimoji="1" lang="ja-JP" altLang="en-US" dirty="0" smtClean="0"/>
                        <a:t>訴えることができるが，逆に，</a:t>
                      </a:r>
                      <a:r>
                        <a:rPr kumimoji="1" lang="en-US" altLang="ja-JP" dirty="0" smtClean="0"/>
                        <a:t>B</a:t>
                      </a:r>
                      <a:r>
                        <a:rPr kumimoji="1" lang="ja-JP" altLang="en-US" dirty="0" smtClean="0"/>
                        <a:t>に対して物の受け取り，登記の引取りを強制できない</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折衷説</a:t>
                      </a:r>
                      <a:r>
                        <a:rPr kumimoji="1" lang="en-US" altLang="ja-JP" b="1" dirty="0" smtClean="0"/>
                        <a:t/>
                      </a:r>
                      <a:br>
                        <a:rPr kumimoji="1" lang="en-US" altLang="ja-JP" b="1" dirty="0" smtClean="0"/>
                      </a:br>
                      <a:r>
                        <a:rPr kumimoji="1" lang="ja-JP" altLang="en-US" b="1" dirty="0" smtClean="0"/>
                        <a:t>（相対的</a:t>
                      </a:r>
                      <a:r>
                        <a:rPr kumimoji="1" lang="en-US" altLang="ja-JP" b="1" dirty="0" smtClean="0"/>
                        <a:t/>
                      </a:r>
                      <a:br>
                        <a:rPr kumimoji="1" lang="en-US" altLang="ja-JP" b="1" dirty="0" smtClean="0"/>
                      </a:br>
                      <a:r>
                        <a:rPr kumimoji="1" lang="ja-JP" altLang="en-US" b="1" dirty="0" smtClean="0"/>
                        <a:t>取消説）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取消しと取戻し</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nchor="ctr"/>
                </a:tc>
              </a:tr>
              <a:tr h="370840">
                <a:tc>
                  <a:txBody>
                    <a:bodyPr/>
                    <a:lstStyle/>
                    <a:p>
                      <a:pPr algn="ctr"/>
                      <a:r>
                        <a:rPr kumimoji="1" lang="ja-JP" altLang="en-US" b="1" dirty="0" smtClean="0"/>
                        <a:t>責任説</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責任移転の無効</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B</a:t>
                      </a:r>
                      <a:r>
                        <a:rPr kumimoji="1" lang="ja-JP" altLang="en-US" dirty="0" smtClean="0"/>
                        <a:t>＋</a:t>
                      </a: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有効だが</a:t>
                      </a:r>
                      <a:r>
                        <a:rPr kumimoji="1" lang="en-US" altLang="ja-JP" dirty="0" smtClean="0"/>
                        <a:t/>
                      </a:r>
                      <a:br>
                        <a:rPr kumimoji="1" lang="en-US" altLang="ja-JP" dirty="0" smtClean="0"/>
                      </a:br>
                      <a:r>
                        <a:rPr kumimoji="1" lang="ja-JP" altLang="en-US" dirty="0" smtClean="0"/>
                        <a:t>責任無効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別途，執行認容判決が必要</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kumimoji="1" lang="ja-JP" altLang="en-US" b="1" dirty="0" smtClean="0"/>
                        <a:t>訴権説</a:t>
                      </a:r>
                      <a:endParaRPr kumimoji="1" lang="en-US" altLang="ja-JP" b="1" dirty="0" smtClean="0"/>
                    </a:p>
                    <a:p>
                      <a:pPr algn="ctr"/>
                      <a:r>
                        <a:rPr kumimoji="1" lang="ja-JP" altLang="en-US" b="1" dirty="0" smtClean="0"/>
                        <a:t>（</a:t>
                      </a:r>
                      <a:r>
                        <a:rPr kumimoji="1" lang="ja-JP" altLang="en-US" b="1" dirty="0" smtClean="0">
                          <a:hlinkClick r:id="rId2" action="ppaction://hlinksldjump"/>
                        </a:rPr>
                        <a:t>対抗不能説</a:t>
                      </a:r>
                      <a:r>
                        <a:rPr kumimoji="1" lang="ja-JP" altLang="en-US" b="1" dirty="0" smtClean="0"/>
                        <a:t>）</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責任移転の対抗不能</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t>有効だが</a:t>
                      </a:r>
                      <a:r>
                        <a:rPr kumimoji="1" lang="en-US" altLang="ja-JP" dirty="0" smtClean="0"/>
                        <a:t/>
                      </a:r>
                      <a:br>
                        <a:rPr kumimoji="1" lang="en-US" altLang="ja-JP" dirty="0" smtClean="0"/>
                      </a:br>
                      <a:r>
                        <a:rPr kumimoji="1" lang="ja-JP" altLang="en-US" dirty="0" smtClean="0"/>
                        <a:t>対抗不能</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smtClean="0">
                          <a:hlinkClick r:id="rId6" action="ppaction://hlinksldjump"/>
                        </a:rPr>
                        <a:t>B</a:t>
                      </a:r>
                      <a:r>
                        <a:rPr kumimoji="1" lang="ja-JP" altLang="en-US" dirty="0" smtClean="0">
                          <a:hlinkClick r:id="rId6" action="ppaction://hlinksldjump"/>
                        </a:rPr>
                        <a:t>名義のまま，</a:t>
                      </a:r>
                      <a:r>
                        <a:rPr kumimoji="1" lang="en-US" altLang="ja-JP" dirty="0" smtClean="0">
                          <a:hlinkClick r:id="rId6" action="ppaction://hlinksldjump"/>
                        </a:rPr>
                        <a:t>C</a:t>
                      </a:r>
                      <a:r>
                        <a:rPr kumimoji="1" lang="ja-JP" altLang="en-US" dirty="0" smtClean="0">
                          <a:hlinkClick r:id="rId6" action="ppaction://hlinksldjump"/>
                        </a:rPr>
                        <a:t>に対する強制執行が可能となる</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日付プレースホルダー 2"/>
          <p:cNvSpPr>
            <a:spLocks noGrp="1"/>
          </p:cNvSpPr>
          <p:nvPr>
            <p:ph type="dt" sz="half" idx="10"/>
          </p:nvPr>
        </p:nvSpPr>
        <p:spPr/>
        <p:txBody>
          <a:bodyPr/>
          <a:lstStyle/>
          <a:p>
            <a:fld id="{FBD0A5B9-F1E1-4174-B17D-37B39D35116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193</a:t>
            </a:fld>
            <a:endParaRPr kumimoji="1" lang="ja-JP" altLang="en-US"/>
          </a:p>
        </p:txBody>
      </p:sp>
    </p:spTree>
    <p:extLst>
      <p:ext uri="{BB962C8B-B14F-4D97-AF65-F5344CB8AC3E}">
        <p14:creationId xmlns:p14="http://schemas.microsoft.com/office/powerpoint/2010/main" val="389522786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8/10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Q9</a:t>
            </a:r>
            <a:endParaRPr kumimoji="1" lang="ja-JP" altLang="en-US" sz="2800" dirty="0">
              <a:solidFill>
                <a:schemeClr val="accent6">
                  <a:lumMod val="50000"/>
                </a:schemeClr>
              </a:solidFill>
            </a:endParaRPr>
          </a:p>
        </p:txBody>
      </p:sp>
      <p:sp>
        <p:nvSpPr>
          <p:cNvPr id="8" name="コンテンツ プレースホルダー 7"/>
          <p:cNvSpPr>
            <a:spLocks noGrp="1"/>
          </p:cNvSpPr>
          <p:nvPr>
            <p:ph idx="1"/>
          </p:nvPr>
        </p:nvSpPr>
        <p:spPr/>
        <p:txBody>
          <a:bodyPr>
            <a:normAutofit/>
          </a:bodyPr>
          <a:lstStyle/>
          <a:p>
            <a:r>
              <a:rPr kumimoji="1" lang="ja-JP" altLang="en-US" sz="2800" dirty="0" smtClean="0"/>
              <a:t>詐害行為取消権の取消しの意味について，以下の順序で答えなさい。</a:t>
            </a:r>
            <a:endParaRPr kumimoji="1" lang="en-US" altLang="ja-JP" sz="2800" dirty="0" smtClean="0"/>
          </a:p>
          <a:p>
            <a:pPr marL="971550" lvl="1" indent="-514350">
              <a:buFont typeface="+mj-lt"/>
              <a:buAutoNum type="arabicPeriod"/>
            </a:pPr>
            <a:r>
              <a:rPr lang="ja-JP" altLang="en-US" sz="2400" dirty="0" smtClean="0">
                <a:hlinkClick r:id="rId3" action="ppaction://hlinksldjump"/>
              </a:rPr>
              <a:t>破産法</a:t>
            </a:r>
            <a:r>
              <a:rPr lang="en-US" altLang="ja-JP" sz="2400" dirty="0" smtClean="0">
                <a:hlinkClick r:id="rId3" action="ppaction://hlinksldjump"/>
              </a:rPr>
              <a:t>160</a:t>
            </a:r>
            <a:r>
              <a:rPr lang="ja-JP" altLang="en-US" sz="2400" dirty="0" smtClean="0">
                <a:hlinkClick r:id="rId3" action="ppaction://hlinksldjump"/>
              </a:rPr>
              <a:t>条の否認権</a:t>
            </a:r>
            <a:r>
              <a:rPr lang="ja-JP" altLang="en-US" sz="2400" dirty="0" smtClean="0"/>
              <a:t>と民法</a:t>
            </a:r>
            <a:r>
              <a:rPr lang="en-US" altLang="ja-JP" sz="2400" dirty="0" smtClean="0"/>
              <a:t>424</a:t>
            </a:r>
            <a:r>
              <a:rPr lang="ja-JP" altLang="en-US" sz="2400" dirty="0" smtClean="0"/>
              <a:t>条の詐害行為取消権の異同（類似点と相違点）について，具体例を挙げて</a:t>
            </a:r>
            <a:r>
              <a:rPr lang="ja-JP" altLang="en-US" sz="2400" dirty="0" smtClean="0">
                <a:hlinkClick r:id="rId4" action="ppaction://hlinksldjump"/>
              </a:rPr>
              <a:t>アイラック（</a:t>
            </a:r>
            <a:r>
              <a:rPr lang="en-US" altLang="ja-JP" sz="2400" dirty="0" smtClean="0">
                <a:hlinkClick r:id="rId4" action="ppaction://hlinksldjump"/>
              </a:rPr>
              <a:t>IRAC</a:t>
            </a:r>
            <a:r>
              <a:rPr lang="ja-JP" altLang="en-US" sz="2400" dirty="0" smtClean="0">
                <a:hlinkClick r:id="rId4" action="ppaction://hlinksldjump"/>
              </a:rPr>
              <a:t>）</a:t>
            </a:r>
            <a:r>
              <a:rPr lang="ja-JP" altLang="en-US" sz="2400" dirty="0" smtClean="0"/>
              <a:t>で説明しなさい。</a:t>
            </a:r>
            <a:endParaRPr lang="en-US" altLang="ja-JP" sz="2400" dirty="0" smtClean="0"/>
          </a:p>
          <a:p>
            <a:pPr marL="971550" lvl="1" indent="-514350">
              <a:buFont typeface="+mj-lt"/>
              <a:buAutoNum type="arabicPeriod"/>
            </a:pPr>
            <a:r>
              <a:rPr kumimoji="1" lang="ja-JP" altLang="en-US" sz="2400" dirty="0" smtClean="0"/>
              <a:t>民法の中で「否認」という用語を用いている条文（</a:t>
            </a:r>
            <a:r>
              <a:rPr kumimoji="1" lang="ja-JP" altLang="en-US" sz="2400" dirty="0" smtClean="0">
                <a:hlinkClick r:id="rId5" action="ppaction://hlinksldjump"/>
              </a:rPr>
              <a:t>民法</a:t>
            </a:r>
            <a:r>
              <a:rPr kumimoji="1" lang="en-US" altLang="ja-JP" sz="2400" dirty="0" smtClean="0">
                <a:hlinkClick r:id="rId5" action="ppaction://hlinksldjump"/>
              </a:rPr>
              <a:t>37</a:t>
            </a:r>
            <a:r>
              <a:rPr kumimoji="1" lang="ja-JP" altLang="en-US" sz="2400" dirty="0" smtClean="0">
                <a:hlinkClick r:id="rId5" action="ppaction://hlinksldjump"/>
              </a:rPr>
              <a:t>条</a:t>
            </a:r>
            <a:r>
              <a:rPr kumimoji="1" lang="en-US" altLang="ja-JP" sz="2400" dirty="0" smtClean="0">
                <a:hlinkClick r:id="rId5" action="ppaction://hlinksldjump"/>
              </a:rPr>
              <a:t>5</a:t>
            </a:r>
            <a:r>
              <a:rPr kumimoji="1" lang="ja-JP" altLang="en-US" sz="2400" dirty="0" smtClean="0">
                <a:hlinkClick r:id="rId5" action="ppaction://hlinksldjump"/>
              </a:rPr>
              <a:t>項</a:t>
            </a:r>
            <a:r>
              <a:rPr kumimoji="1" lang="ja-JP" altLang="en-US" sz="2400" dirty="0" smtClean="0"/>
              <a:t>）について，同条</a:t>
            </a:r>
            <a:r>
              <a:rPr kumimoji="1" lang="en-US" altLang="ja-JP" sz="2400" dirty="0" smtClean="0"/>
              <a:t>2</a:t>
            </a:r>
            <a:r>
              <a:rPr kumimoji="1" lang="ja-JP" altLang="en-US" sz="2400" dirty="0" smtClean="0"/>
              <a:t>項を参考にして，「対抗できない」という用語で書き替えなさい。</a:t>
            </a:r>
            <a:endParaRPr kumimoji="1" lang="en-US" altLang="ja-JP" sz="2400" dirty="0" smtClean="0"/>
          </a:p>
          <a:p>
            <a:pPr marL="971550" lvl="1" indent="-514350">
              <a:buFont typeface="+mj-lt"/>
              <a:buAutoNum type="arabicPeriod"/>
            </a:pPr>
            <a:r>
              <a:rPr lang="ja-JP" altLang="en-US" sz="2400" dirty="0"/>
              <a:t>詐害行為</a:t>
            </a:r>
            <a:r>
              <a:rPr lang="ja-JP" altLang="en-US" sz="2400" dirty="0" smtClean="0"/>
              <a:t>取消権に関する民法</a:t>
            </a:r>
            <a:r>
              <a:rPr lang="en-US" altLang="ja-JP" sz="2400" dirty="0" smtClean="0"/>
              <a:t>424</a:t>
            </a:r>
            <a:r>
              <a:rPr lang="ja-JP" altLang="en-US" sz="2400" dirty="0" smtClean="0"/>
              <a:t>条を「対抗することができない」という用語を用いて</a:t>
            </a:r>
            <a:r>
              <a:rPr lang="ja-JP" altLang="en-US" sz="2400" dirty="0" smtClean="0">
                <a:hlinkClick r:id="rId6" action="ppaction://hlinksldjump"/>
              </a:rPr>
              <a:t>書き替え</a:t>
            </a:r>
            <a:r>
              <a:rPr lang="ja-JP" altLang="en-US" sz="2400" dirty="0" smtClean="0"/>
              <a:t>なさい。</a:t>
            </a:r>
            <a:endParaRPr kumimoji="1" lang="ja-JP" altLang="en-US" sz="2400" dirty="0"/>
          </a:p>
        </p:txBody>
      </p:sp>
      <p:sp>
        <p:nvSpPr>
          <p:cNvPr id="4" name="日付プレースホルダー 3"/>
          <p:cNvSpPr>
            <a:spLocks noGrp="1"/>
          </p:cNvSpPr>
          <p:nvPr>
            <p:ph type="dt" sz="half" idx="10"/>
          </p:nvPr>
        </p:nvSpPr>
        <p:spPr/>
        <p:txBody>
          <a:bodyPr/>
          <a:lstStyle/>
          <a:p>
            <a:fld id="{3D5394BF-5B01-4AC7-9ED4-5B5A4BA651FE}"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194</a:t>
            </a:fld>
            <a:endParaRPr kumimoji="1" lang="ja-JP" altLang="en-US"/>
          </a:p>
        </p:txBody>
      </p:sp>
    </p:spTree>
    <p:extLst>
      <p:ext uri="{BB962C8B-B14F-4D97-AF65-F5344CB8AC3E}">
        <p14:creationId xmlns:p14="http://schemas.microsoft.com/office/powerpoint/2010/main" val="368706887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多数当事者の債権・債務関係</a:t>
            </a:r>
            <a:endParaRPr kumimoji="1" lang="ja-JP" altLang="en-US" dirty="0"/>
          </a:p>
        </p:txBody>
      </p:sp>
      <p:sp>
        <p:nvSpPr>
          <p:cNvPr id="3" name="テキスト プレースホルダー 2"/>
          <p:cNvSpPr>
            <a:spLocks noGrp="1"/>
          </p:cNvSpPr>
          <p:nvPr>
            <p:ph type="body" idx="1"/>
          </p:nvPr>
        </p:nvSpPr>
        <p:spPr/>
        <p:txBody>
          <a:bodyPr anchor="ctr"/>
          <a:lstStyle/>
          <a:p>
            <a:pPr algn="ctr"/>
            <a:r>
              <a:rPr kumimoji="1" lang="ja-JP" altLang="en-US" dirty="0" smtClean="0"/>
              <a:t>概観・連帯債務</a:t>
            </a:r>
            <a:endParaRPr kumimoji="1" lang="ja-JP" altLang="en-US" dirty="0"/>
          </a:p>
        </p:txBody>
      </p:sp>
      <p:sp>
        <p:nvSpPr>
          <p:cNvPr id="4" name="コンテンツ プレースホルダー 3"/>
          <p:cNvSpPr>
            <a:spLocks noGrp="1"/>
          </p:cNvSpPr>
          <p:nvPr>
            <p:ph sz="half" idx="2"/>
          </p:nvPr>
        </p:nvSpPr>
        <p:spPr/>
        <p:txBody>
          <a:bodyPr>
            <a:normAutofit lnSpcReduction="10000"/>
          </a:bodyPr>
          <a:lstStyle/>
          <a:p>
            <a:r>
              <a:rPr kumimoji="1" lang="ja-JP" altLang="en-US" dirty="0" smtClean="0">
                <a:hlinkClick r:id="rId2" action="ppaction://hlinksldjump"/>
              </a:rPr>
              <a:t>概観</a:t>
            </a:r>
            <a:endParaRPr kumimoji="1" lang="en-US" altLang="ja-JP" dirty="0" smtClean="0"/>
          </a:p>
          <a:p>
            <a:pPr lvl="1"/>
            <a:r>
              <a:rPr lang="ja-JP" altLang="en-US" dirty="0"/>
              <a:t>可分</a:t>
            </a:r>
            <a:r>
              <a:rPr lang="ja-JP" altLang="en-US" dirty="0" smtClean="0"/>
              <a:t>債権・債務</a:t>
            </a:r>
            <a:endParaRPr lang="en-US" altLang="ja-JP" dirty="0" smtClean="0"/>
          </a:p>
          <a:p>
            <a:pPr lvl="1"/>
            <a:r>
              <a:rPr kumimoji="1" lang="ja-JP" altLang="en-US" dirty="0" smtClean="0"/>
              <a:t>不可分債権・不可分債務</a:t>
            </a:r>
            <a:endParaRPr kumimoji="1" lang="en-US" altLang="ja-JP" dirty="0" smtClean="0"/>
          </a:p>
          <a:p>
            <a:r>
              <a:rPr lang="ja-JP" altLang="en-US" dirty="0">
                <a:hlinkClick r:id="rId3" action="ppaction://hlinksldjump"/>
              </a:rPr>
              <a:t>連帯</a:t>
            </a:r>
            <a:r>
              <a:rPr lang="ja-JP" altLang="en-US" dirty="0" smtClean="0">
                <a:hlinkClick r:id="rId3" action="ppaction://hlinksldjump"/>
              </a:rPr>
              <a:t>債務</a:t>
            </a:r>
            <a:endParaRPr lang="en-US" altLang="ja-JP" dirty="0" smtClean="0"/>
          </a:p>
          <a:p>
            <a:pPr lvl="1"/>
            <a:r>
              <a:rPr kumimoji="1" lang="ja-JP" altLang="en-US" dirty="0"/>
              <a:t>連帯債務と</a:t>
            </a:r>
            <a:r>
              <a:rPr kumimoji="1" lang="ja-JP" altLang="en-US" dirty="0" smtClean="0"/>
              <a:t>は</a:t>
            </a:r>
            <a:r>
              <a:rPr kumimoji="1" lang="ja-JP" altLang="en-US" dirty="0"/>
              <a:t>何</a:t>
            </a:r>
            <a:r>
              <a:rPr kumimoji="1" lang="ja-JP" altLang="en-US" dirty="0" smtClean="0"/>
              <a:t>か？</a:t>
            </a:r>
            <a:endParaRPr kumimoji="1" lang="en-US" altLang="ja-JP" dirty="0" smtClean="0"/>
          </a:p>
          <a:p>
            <a:pPr lvl="2"/>
            <a:r>
              <a:rPr lang="ja-JP" altLang="en-US" dirty="0" smtClean="0"/>
              <a:t>債務と保証との区別</a:t>
            </a:r>
            <a:endParaRPr lang="en-US" altLang="ja-JP" dirty="0" smtClean="0"/>
          </a:p>
          <a:p>
            <a:pPr lvl="2"/>
            <a:r>
              <a:rPr lang="ja-JP" altLang="en-US" dirty="0" smtClean="0"/>
              <a:t>連帯債務の構造</a:t>
            </a:r>
            <a:endParaRPr lang="en-US" altLang="ja-JP" dirty="0" smtClean="0"/>
          </a:p>
          <a:p>
            <a:pPr lvl="2"/>
            <a:r>
              <a:rPr lang="ja-JP" altLang="en-US" dirty="0" smtClean="0"/>
              <a:t>全額弁済でどうなる？</a:t>
            </a:r>
            <a:endParaRPr lang="en-US" altLang="ja-JP" dirty="0" smtClean="0"/>
          </a:p>
          <a:p>
            <a:pPr lvl="1"/>
            <a:r>
              <a:rPr kumimoji="1" lang="ja-JP" altLang="en-US" dirty="0" smtClean="0"/>
              <a:t>絶対的効力と相対的効力</a:t>
            </a:r>
            <a:endParaRPr kumimoji="1" lang="en-US" altLang="ja-JP" dirty="0" smtClean="0"/>
          </a:p>
          <a:p>
            <a:pPr lvl="2"/>
            <a:r>
              <a:rPr lang="ja-JP" altLang="en-US" dirty="0" smtClean="0"/>
              <a:t>分類</a:t>
            </a:r>
            <a:endParaRPr lang="en-US" altLang="ja-JP" dirty="0" smtClean="0"/>
          </a:p>
          <a:p>
            <a:pPr lvl="2"/>
            <a:r>
              <a:rPr kumimoji="1" lang="ja-JP" altLang="en-US" dirty="0" smtClean="0"/>
              <a:t>事例</a:t>
            </a:r>
            <a:r>
              <a:rPr lang="ja-JP" altLang="en-US" dirty="0"/>
              <a:t>ごと</a:t>
            </a:r>
            <a:r>
              <a:rPr lang="ja-JP" altLang="en-US" dirty="0" smtClean="0"/>
              <a:t>の説明</a:t>
            </a:r>
            <a:endParaRPr kumimoji="1" lang="ja-JP" altLang="en-US" dirty="0"/>
          </a:p>
        </p:txBody>
      </p:sp>
      <p:sp>
        <p:nvSpPr>
          <p:cNvPr id="5" name="テキスト プレースホルダー 4"/>
          <p:cNvSpPr>
            <a:spLocks noGrp="1"/>
          </p:cNvSpPr>
          <p:nvPr>
            <p:ph type="body" sz="quarter" idx="3"/>
          </p:nvPr>
        </p:nvSpPr>
        <p:spPr/>
        <p:txBody>
          <a:bodyPr anchor="ctr"/>
          <a:lstStyle/>
          <a:p>
            <a:pPr algn="ctr"/>
            <a:r>
              <a:rPr kumimoji="1" lang="ja-JP" altLang="en-US" dirty="0" smtClean="0"/>
              <a:t>保証</a:t>
            </a:r>
            <a:endParaRPr kumimoji="1" lang="ja-JP" altLang="en-US" dirty="0"/>
          </a:p>
        </p:txBody>
      </p:sp>
      <p:sp>
        <p:nvSpPr>
          <p:cNvPr id="6" name="コンテンツ プレースホルダー 5"/>
          <p:cNvSpPr>
            <a:spLocks noGrp="1"/>
          </p:cNvSpPr>
          <p:nvPr>
            <p:ph sz="quarter" idx="4"/>
          </p:nvPr>
        </p:nvSpPr>
        <p:spPr/>
        <p:txBody>
          <a:bodyPr>
            <a:normAutofit fontScale="92500" lnSpcReduction="10000"/>
          </a:bodyPr>
          <a:lstStyle/>
          <a:p>
            <a:r>
              <a:rPr kumimoji="1" lang="ja-JP" altLang="en-US" dirty="0" smtClean="0">
                <a:hlinkClick r:id="rId4" action="ppaction://hlinksldjump"/>
              </a:rPr>
              <a:t>保証</a:t>
            </a:r>
            <a:endParaRPr kumimoji="1" lang="en-US" altLang="ja-JP" dirty="0" smtClean="0"/>
          </a:p>
          <a:p>
            <a:pPr lvl="1"/>
            <a:r>
              <a:rPr lang="ja-JP" altLang="en-US" dirty="0"/>
              <a:t>保証と</a:t>
            </a:r>
            <a:r>
              <a:rPr lang="ja-JP" altLang="en-US" dirty="0" smtClean="0"/>
              <a:t>は何か？</a:t>
            </a:r>
            <a:endParaRPr lang="en-US" altLang="ja-JP" dirty="0" smtClean="0"/>
          </a:p>
          <a:p>
            <a:pPr lvl="2"/>
            <a:r>
              <a:rPr kumimoji="1" lang="ja-JP" altLang="en-US" dirty="0" smtClean="0"/>
              <a:t>債務か，責任か？</a:t>
            </a:r>
            <a:endParaRPr kumimoji="1" lang="en-US" altLang="ja-JP" dirty="0" smtClean="0"/>
          </a:p>
          <a:p>
            <a:pPr lvl="1"/>
            <a:r>
              <a:rPr lang="ja-JP" altLang="en-US" dirty="0" smtClean="0"/>
              <a:t>保証契約</a:t>
            </a:r>
            <a:r>
              <a:rPr lang="ja-JP" altLang="en-US" dirty="0"/>
              <a:t>と</a:t>
            </a:r>
            <a:r>
              <a:rPr lang="ja-JP" altLang="en-US" dirty="0" smtClean="0"/>
              <a:t>は何か</a:t>
            </a:r>
            <a:endParaRPr lang="en-US" altLang="ja-JP" dirty="0" smtClean="0"/>
          </a:p>
          <a:p>
            <a:pPr lvl="2"/>
            <a:r>
              <a:rPr kumimoji="1" lang="ja-JP" altLang="en-US" dirty="0" smtClean="0"/>
              <a:t>書面性の要求</a:t>
            </a:r>
            <a:endParaRPr kumimoji="1" lang="en-US" altLang="ja-JP" dirty="0" smtClean="0"/>
          </a:p>
          <a:p>
            <a:pPr lvl="2"/>
            <a:r>
              <a:rPr lang="ja-JP" altLang="en-US" dirty="0" smtClean="0"/>
              <a:t>債権者・保証人間契約</a:t>
            </a:r>
            <a:endParaRPr lang="en-US" altLang="ja-JP" dirty="0" smtClean="0"/>
          </a:p>
          <a:p>
            <a:pPr lvl="2"/>
            <a:r>
              <a:rPr kumimoji="1" lang="ja-JP" altLang="en-US" dirty="0" smtClean="0"/>
              <a:t>債務者・保証人間契約</a:t>
            </a:r>
            <a:endParaRPr kumimoji="1" lang="en-US" altLang="ja-JP" dirty="0" smtClean="0"/>
          </a:p>
          <a:p>
            <a:pPr lvl="1"/>
            <a:r>
              <a:rPr lang="ja-JP" altLang="en-US" dirty="0"/>
              <a:t>保証人</a:t>
            </a:r>
            <a:r>
              <a:rPr lang="ja-JP" altLang="en-US" dirty="0" smtClean="0"/>
              <a:t>の</a:t>
            </a:r>
            <a:r>
              <a:rPr lang="ja-JP" altLang="en-US" dirty="0"/>
              <a:t>保護</a:t>
            </a:r>
            <a:endParaRPr kumimoji="1" lang="en-US" altLang="ja-JP" dirty="0" smtClean="0"/>
          </a:p>
          <a:p>
            <a:pPr lvl="2"/>
            <a:r>
              <a:rPr kumimoji="1" lang="ja-JP" altLang="en-US" dirty="0" smtClean="0"/>
              <a:t>付従性</a:t>
            </a:r>
            <a:endParaRPr kumimoji="1" lang="en-US" altLang="ja-JP" dirty="0" smtClean="0"/>
          </a:p>
          <a:p>
            <a:pPr lvl="2"/>
            <a:r>
              <a:rPr lang="ja-JP" altLang="en-US" dirty="0" smtClean="0"/>
              <a:t>共同保証人の分別</a:t>
            </a:r>
            <a:r>
              <a:rPr lang="ja-JP" altLang="en-US" dirty="0"/>
              <a:t>の利益</a:t>
            </a:r>
            <a:endParaRPr kumimoji="1" lang="en-US" altLang="ja-JP" dirty="0" smtClean="0"/>
          </a:p>
          <a:p>
            <a:pPr lvl="2"/>
            <a:r>
              <a:rPr kumimoji="1" lang="ja-JP" altLang="en-US" dirty="0" smtClean="0"/>
              <a:t>求償権</a:t>
            </a:r>
            <a:endParaRPr kumimoji="1" lang="en-US" altLang="ja-JP" dirty="0" smtClean="0"/>
          </a:p>
          <a:p>
            <a:pPr lvl="2"/>
            <a:r>
              <a:rPr lang="ja-JP" altLang="en-US" dirty="0" smtClean="0"/>
              <a:t>債権者の</a:t>
            </a:r>
            <a:r>
              <a:rPr lang="ja-JP" altLang="en-US" dirty="0"/>
              <a:t>担保保存義務</a:t>
            </a:r>
            <a:endParaRPr kumimoji="1" lang="en-US" altLang="ja-JP" dirty="0" smtClean="0"/>
          </a:p>
          <a:p>
            <a:pPr lvl="2"/>
            <a:endParaRPr kumimoji="1" lang="ja-JP" altLang="en-US" dirty="0"/>
          </a:p>
        </p:txBody>
      </p:sp>
      <p:sp>
        <p:nvSpPr>
          <p:cNvPr id="7" name="日付プレースホルダー 6"/>
          <p:cNvSpPr>
            <a:spLocks noGrp="1"/>
          </p:cNvSpPr>
          <p:nvPr>
            <p:ph type="dt" sz="half" idx="10"/>
          </p:nvPr>
        </p:nvSpPr>
        <p:spPr/>
        <p:txBody>
          <a:bodyPr/>
          <a:lstStyle/>
          <a:p>
            <a:fld id="{D4C9EDF9-73BB-43B3-9F83-6B5B929405B7}"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195</a:t>
            </a:fld>
            <a:endParaRPr kumimoji="1" lang="ja-JP" altLang="en-US"/>
          </a:p>
        </p:txBody>
      </p:sp>
    </p:spTree>
    <p:extLst>
      <p:ext uri="{BB962C8B-B14F-4D97-AF65-F5344CB8AC3E}">
        <p14:creationId xmlns:p14="http://schemas.microsoft.com/office/powerpoint/2010/main" val="7156905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kumimoji="1" lang="ja-JP" altLang="en-US" dirty="0" smtClean="0"/>
              <a:t>多数当事者の債務関係</a:t>
            </a:r>
            <a:endParaRPr kumimoji="1" lang="ja-JP" altLang="en-US" dirty="0"/>
          </a:p>
        </p:txBody>
      </p:sp>
      <p:sp>
        <p:nvSpPr>
          <p:cNvPr id="7" name="日付プレースホルダー 6"/>
          <p:cNvSpPr>
            <a:spLocks noGrp="1"/>
          </p:cNvSpPr>
          <p:nvPr>
            <p:ph type="dt" sz="half" idx="10"/>
          </p:nvPr>
        </p:nvSpPr>
        <p:spPr/>
        <p:txBody>
          <a:bodyPr/>
          <a:lstStyle/>
          <a:p>
            <a:fld id="{3DBB6938-77D2-4382-BF1C-BF2C4A81657A}"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196</a:t>
            </a:fld>
            <a:endParaRPr kumimoji="1" lang="ja-JP" altLang="en-US"/>
          </a:p>
        </p:txBody>
      </p:sp>
      <p:graphicFrame>
        <p:nvGraphicFramePr>
          <p:cNvPr id="11" name="図表 10"/>
          <p:cNvGraphicFramePr/>
          <p:nvPr>
            <p:extLst>
              <p:ext uri="{D42A27DB-BD31-4B8C-83A1-F6EECF244321}">
                <p14:modId xmlns:p14="http://schemas.microsoft.com/office/powerpoint/2010/main" val="175912891"/>
              </p:ext>
            </p:extLst>
          </p:nvPr>
        </p:nvGraphicFramePr>
        <p:xfrm>
          <a:off x="539552" y="1397000"/>
          <a:ext cx="8280920"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テキスト ボックス 1"/>
          <p:cNvSpPr txBox="1"/>
          <p:nvPr/>
        </p:nvSpPr>
        <p:spPr>
          <a:xfrm>
            <a:off x="467544" y="1325667"/>
            <a:ext cx="1944216" cy="2031325"/>
          </a:xfrm>
          <a:prstGeom prst="rect">
            <a:avLst/>
          </a:prstGeom>
          <a:noFill/>
        </p:spPr>
        <p:txBody>
          <a:bodyPr wrap="square" rtlCol="0">
            <a:spAutoFit/>
          </a:bodyPr>
          <a:lstStyle/>
          <a:p>
            <a:r>
              <a:rPr lang="ja-JP" altLang="en-US" sz="1400" b="1" dirty="0"/>
              <a:t>第</a:t>
            </a:r>
            <a:r>
              <a:rPr lang="en-US" altLang="ja-JP" sz="1400" b="1" dirty="0"/>
              <a:t>427</a:t>
            </a:r>
            <a:r>
              <a:rPr lang="ja-JP" altLang="en-US" sz="1400" b="1" dirty="0"/>
              <a:t>条</a:t>
            </a:r>
            <a:r>
              <a:rPr lang="ja-JP" altLang="en-US" sz="1400" dirty="0"/>
              <a:t>（分割債権及び分割債務）</a:t>
            </a:r>
            <a:br>
              <a:rPr lang="ja-JP" altLang="en-US" sz="1400" dirty="0"/>
            </a:br>
            <a:r>
              <a:rPr lang="ja-JP" altLang="en-US" sz="1400" dirty="0"/>
              <a:t>数人の債権者又は債務者がある場合において，別段の意思表示がないときは，各債権者又は各債務者は，それぞれ</a:t>
            </a:r>
            <a:r>
              <a:rPr lang="ja-JP" altLang="en-US" sz="1400" b="1" dirty="0">
                <a:solidFill>
                  <a:schemeClr val="tx2">
                    <a:lumMod val="75000"/>
                  </a:schemeClr>
                </a:solidFill>
              </a:rPr>
              <a:t>等しい割合で</a:t>
            </a:r>
            <a:r>
              <a:rPr lang="ja-JP" altLang="en-US" sz="1400" dirty="0"/>
              <a:t>権利を有し，又は義務を負う。</a:t>
            </a:r>
            <a:endParaRPr kumimoji="1" lang="ja-JP" altLang="en-US" sz="1400" dirty="0"/>
          </a:p>
        </p:txBody>
      </p:sp>
    </p:spTree>
    <p:extLst>
      <p:ext uri="{BB962C8B-B14F-4D97-AF65-F5344CB8AC3E}">
        <p14:creationId xmlns:p14="http://schemas.microsoft.com/office/powerpoint/2010/main" val="315257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graphicEl>
                                              <a:dgm id="{C661BB88-41D8-4A26-B33A-E5FA381936B6}"/>
                                            </p:graphicEl>
                                          </p:spTgt>
                                        </p:tgtEl>
                                        <p:attrNameLst>
                                          <p:attrName>style.visibility</p:attrName>
                                        </p:attrNameLst>
                                      </p:cBhvr>
                                      <p:to>
                                        <p:strVal val="visible"/>
                                      </p:to>
                                    </p:set>
                                    <p:animEffect transition="in" filter="wipe(left)">
                                      <p:cBhvr>
                                        <p:cTn id="7" dur="500"/>
                                        <p:tgtEl>
                                          <p:spTgt spid="11">
                                            <p:graphicEl>
                                              <a:dgm id="{C661BB88-41D8-4A26-B33A-E5FA381936B6}"/>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graphicEl>
                                              <a:dgm id="{F7DDBC87-F120-4B7F-942E-66B82A6292FB}"/>
                                            </p:graphicEl>
                                          </p:spTgt>
                                        </p:tgtEl>
                                        <p:attrNameLst>
                                          <p:attrName>style.visibility</p:attrName>
                                        </p:attrNameLst>
                                      </p:cBhvr>
                                      <p:to>
                                        <p:strVal val="visible"/>
                                      </p:to>
                                    </p:set>
                                    <p:animEffect transition="in" filter="wipe(left)">
                                      <p:cBhvr>
                                        <p:cTn id="11" dur="250"/>
                                        <p:tgtEl>
                                          <p:spTgt spid="11">
                                            <p:graphicEl>
                                              <a:dgm id="{F7DDBC87-F120-4B7F-942E-66B82A6292FB}"/>
                                            </p:graphicEl>
                                          </p:spTgt>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11">
                                            <p:graphicEl>
                                              <a:dgm id="{C67D8259-E3A2-45E9-8065-6F760AF42447}"/>
                                            </p:graphicEl>
                                          </p:spTgt>
                                        </p:tgtEl>
                                        <p:attrNameLst>
                                          <p:attrName>style.visibility</p:attrName>
                                        </p:attrNameLst>
                                      </p:cBhvr>
                                      <p:to>
                                        <p:strVal val="visible"/>
                                      </p:to>
                                    </p:set>
                                    <p:animEffect transition="in" filter="wipe(left)">
                                      <p:cBhvr>
                                        <p:cTn id="15" dur="500"/>
                                        <p:tgtEl>
                                          <p:spTgt spid="11">
                                            <p:graphicEl>
                                              <a:dgm id="{C67D8259-E3A2-45E9-8065-6F760AF42447}"/>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11">
                                            <p:graphicEl>
                                              <a:dgm id="{6DC85603-C905-4F18-AE39-4D86D7926D70}"/>
                                            </p:graphicEl>
                                          </p:spTgt>
                                        </p:tgtEl>
                                        <p:attrNameLst>
                                          <p:attrName>style.visibility</p:attrName>
                                        </p:attrNameLst>
                                      </p:cBhvr>
                                      <p:to>
                                        <p:strVal val="visible"/>
                                      </p:to>
                                    </p:set>
                                    <p:animEffect transition="in" filter="wipe(left)">
                                      <p:cBhvr>
                                        <p:cTn id="22" dur="250"/>
                                        <p:tgtEl>
                                          <p:spTgt spid="11">
                                            <p:graphicEl>
                                              <a:dgm id="{6DC85603-C905-4F18-AE39-4D86D7926D70}"/>
                                            </p:graphicEl>
                                          </p:spTgt>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1">
                                            <p:graphicEl>
                                              <a:dgm id="{2E5CD15E-299A-4DDB-BFF2-1E7BA4D05477}"/>
                                            </p:graphicEl>
                                          </p:spTgt>
                                        </p:tgtEl>
                                        <p:attrNameLst>
                                          <p:attrName>style.visibility</p:attrName>
                                        </p:attrNameLst>
                                      </p:cBhvr>
                                      <p:to>
                                        <p:strVal val="visible"/>
                                      </p:to>
                                    </p:set>
                                    <p:animEffect transition="in" filter="wipe(left)">
                                      <p:cBhvr>
                                        <p:cTn id="26" dur="500"/>
                                        <p:tgtEl>
                                          <p:spTgt spid="11">
                                            <p:graphicEl>
                                              <a:dgm id="{2E5CD15E-299A-4DDB-BFF2-1E7BA4D05477}"/>
                                            </p:graphicEl>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1">
                                            <p:graphicEl>
                                              <a:dgm id="{0CFE79EE-2DA4-4D60-AA23-3C80E695B8BF}"/>
                                            </p:graphicEl>
                                          </p:spTgt>
                                        </p:tgtEl>
                                        <p:attrNameLst>
                                          <p:attrName>style.visibility</p:attrName>
                                        </p:attrNameLst>
                                      </p:cBhvr>
                                      <p:to>
                                        <p:strVal val="visible"/>
                                      </p:to>
                                    </p:set>
                                    <p:animEffect transition="in" filter="wipe(left)">
                                      <p:cBhvr>
                                        <p:cTn id="30" dur="250"/>
                                        <p:tgtEl>
                                          <p:spTgt spid="11">
                                            <p:graphicEl>
                                              <a:dgm id="{0CFE79EE-2DA4-4D60-AA23-3C80E695B8BF}"/>
                                            </p:graphicEl>
                                          </p:spTgt>
                                        </p:tgtEl>
                                      </p:cBhvr>
                                    </p:animEffect>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1">
                                            <p:graphicEl>
                                              <a:dgm id="{DF7B85E1-5052-4469-AF7A-102D00AC1D02}"/>
                                            </p:graphicEl>
                                          </p:spTgt>
                                        </p:tgtEl>
                                        <p:attrNameLst>
                                          <p:attrName>style.visibility</p:attrName>
                                        </p:attrNameLst>
                                      </p:cBhvr>
                                      <p:to>
                                        <p:strVal val="visible"/>
                                      </p:to>
                                    </p:set>
                                    <p:animEffect transition="in" filter="wipe(left)">
                                      <p:cBhvr>
                                        <p:cTn id="34" dur="500"/>
                                        <p:tgtEl>
                                          <p:spTgt spid="11">
                                            <p:graphicEl>
                                              <a:dgm id="{DF7B85E1-5052-4469-AF7A-102D00AC1D02}"/>
                                            </p:graphicEl>
                                          </p:spTgt>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11">
                                            <p:graphicEl>
                                              <a:dgm id="{236F30D7-A571-441A-A14C-DC3473E97610}"/>
                                            </p:graphicEl>
                                          </p:spTgt>
                                        </p:tgtEl>
                                        <p:attrNameLst>
                                          <p:attrName>style.visibility</p:attrName>
                                        </p:attrNameLst>
                                      </p:cBhvr>
                                      <p:to>
                                        <p:strVal val="visible"/>
                                      </p:to>
                                    </p:set>
                                    <p:animEffect transition="in" filter="wipe(left)">
                                      <p:cBhvr>
                                        <p:cTn id="38" dur="250"/>
                                        <p:tgtEl>
                                          <p:spTgt spid="11">
                                            <p:graphicEl>
                                              <a:dgm id="{236F30D7-A571-441A-A14C-DC3473E97610}"/>
                                            </p:graphicEl>
                                          </p:spTgt>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1">
                                            <p:graphicEl>
                                              <a:dgm id="{CB2F00BA-D3FA-465D-810A-3CBF60A646CD}"/>
                                            </p:graphicEl>
                                          </p:spTgt>
                                        </p:tgtEl>
                                        <p:attrNameLst>
                                          <p:attrName>style.visibility</p:attrName>
                                        </p:attrNameLst>
                                      </p:cBhvr>
                                      <p:to>
                                        <p:strVal val="visible"/>
                                      </p:to>
                                    </p:set>
                                    <p:animEffect transition="in" filter="wipe(left)">
                                      <p:cBhvr>
                                        <p:cTn id="42" dur="500"/>
                                        <p:tgtEl>
                                          <p:spTgt spid="11">
                                            <p:graphicEl>
                                              <a:dgm id="{CB2F00BA-D3FA-465D-810A-3CBF60A646CD}"/>
                                            </p:graphicEl>
                                          </p:spTgt>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11">
                                            <p:graphicEl>
                                              <a:dgm id="{A4FD2822-C93D-4F01-90A3-4AC308C4FBA6}"/>
                                            </p:graphicEl>
                                          </p:spTgt>
                                        </p:tgtEl>
                                        <p:attrNameLst>
                                          <p:attrName>style.visibility</p:attrName>
                                        </p:attrNameLst>
                                      </p:cBhvr>
                                      <p:to>
                                        <p:strVal val="visible"/>
                                      </p:to>
                                    </p:set>
                                    <p:animEffect transition="in" filter="wipe(left)">
                                      <p:cBhvr>
                                        <p:cTn id="46" dur="250"/>
                                        <p:tgtEl>
                                          <p:spTgt spid="11">
                                            <p:graphicEl>
                                              <a:dgm id="{A4FD2822-C93D-4F01-90A3-4AC308C4FBA6}"/>
                                            </p:graphicEl>
                                          </p:spTgt>
                                        </p:tgtEl>
                                      </p:cBhvr>
                                    </p:animEffect>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11">
                                            <p:graphicEl>
                                              <a:dgm id="{D44E1D2B-6D89-483C-A484-34EA24500989}"/>
                                            </p:graphicEl>
                                          </p:spTgt>
                                        </p:tgtEl>
                                        <p:attrNameLst>
                                          <p:attrName>style.visibility</p:attrName>
                                        </p:attrNameLst>
                                      </p:cBhvr>
                                      <p:to>
                                        <p:strVal val="visible"/>
                                      </p:to>
                                    </p:set>
                                    <p:animEffect transition="in" filter="wipe(left)">
                                      <p:cBhvr>
                                        <p:cTn id="50" dur="500"/>
                                        <p:tgtEl>
                                          <p:spTgt spid="11">
                                            <p:graphicEl>
                                              <a:dgm id="{D44E1D2B-6D89-483C-A484-34EA24500989}"/>
                                            </p:graphicEl>
                                          </p:spTgt>
                                        </p:tgtEl>
                                      </p:cBhvr>
                                    </p:animEffect>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11">
                                            <p:graphicEl>
                                              <a:dgm id="{E05608F0-1639-44F1-9290-3BBE5440E862}"/>
                                            </p:graphicEl>
                                          </p:spTgt>
                                        </p:tgtEl>
                                        <p:attrNameLst>
                                          <p:attrName>style.visibility</p:attrName>
                                        </p:attrNameLst>
                                      </p:cBhvr>
                                      <p:to>
                                        <p:strVal val="visible"/>
                                      </p:to>
                                    </p:set>
                                    <p:animEffect transition="in" filter="wipe(left)">
                                      <p:cBhvr>
                                        <p:cTn id="54" dur="250"/>
                                        <p:tgtEl>
                                          <p:spTgt spid="11">
                                            <p:graphicEl>
                                              <a:dgm id="{E05608F0-1639-44F1-9290-3BBE5440E862}"/>
                                            </p:graphicEl>
                                          </p:spTgt>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1">
                                            <p:graphicEl>
                                              <a:dgm id="{B172D797-306E-4BDF-96E4-BE246BF953D8}"/>
                                            </p:graphicEl>
                                          </p:spTgt>
                                        </p:tgtEl>
                                        <p:attrNameLst>
                                          <p:attrName>style.visibility</p:attrName>
                                        </p:attrNameLst>
                                      </p:cBhvr>
                                      <p:to>
                                        <p:strVal val="visible"/>
                                      </p:to>
                                    </p:set>
                                    <p:animEffect transition="in" filter="wipe(left)">
                                      <p:cBhvr>
                                        <p:cTn id="58" dur="500"/>
                                        <p:tgtEl>
                                          <p:spTgt spid="11">
                                            <p:graphicEl>
                                              <a:dgm id="{B172D797-306E-4BDF-96E4-BE246BF953D8}"/>
                                            </p:graphicEl>
                                          </p:spTgt>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1">
                                            <p:graphicEl>
                                              <a:dgm id="{9B469319-F0DF-40B3-A594-B7B05AECA5F3}"/>
                                            </p:graphicEl>
                                          </p:spTgt>
                                        </p:tgtEl>
                                        <p:attrNameLst>
                                          <p:attrName>style.visibility</p:attrName>
                                        </p:attrNameLst>
                                      </p:cBhvr>
                                      <p:to>
                                        <p:strVal val="visible"/>
                                      </p:to>
                                    </p:set>
                                    <p:animEffect transition="in" filter="wipe(left)">
                                      <p:cBhvr>
                                        <p:cTn id="62" dur="250"/>
                                        <p:tgtEl>
                                          <p:spTgt spid="11">
                                            <p:graphicEl>
                                              <a:dgm id="{9B469319-F0DF-40B3-A594-B7B05AECA5F3}"/>
                                            </p:graphicEl>
                                          </p:spTgt>
                                        </p:tgtEl>
                                      </p:cBhvr>
                                    </p:animEffect>
                                  </p:childTnLst>
                                </p:cTn>
                              </p:par>
                            </p:childTnLst>
                          </p:cTn>
                        </p:par>
                        <p:par>
                          <p:cTn id="63" fill="hold">
                            <p:stCondLst>
                              <p:cond delay="5250"/>
                            </p:stCondLst>
                            <p:childTnLst>
                              <p:par>
                                <p:cTn id="64" presetID="22" presetClass="entr" presetSubtype="8" fill="hold" grpId="0" nodeType="afterEffect">
                                  <p:stCondLst>
                                    <p:cond delay="0"/>
                                  </p:stCondLst>
                                  <p:childTnLst>
                                    <p:set>
                                      <p:cBhvr>
                                        <p:cTn id="65" dur="1" fill="hold">
                                          <p:stCondLst>
                                            <p:cond delay="0"/>
                                          </p:stCondLst>
                                        </p:cTn>
                                        <p:tgtEl>
                                          <p:spTgt spid="11">
                                            <p:graphicEl>
                                              <a:dgm id="{5D21C487-79CB-404F-BBBB-1046493883E0}"/>
                                            </p:graphicEl>
                                          </p:spTgt>
                                        </p:tgtEl>
                                        <p:attrNameLst>
                                          <p:attrName>style.visibility</p:attrName>
                                        </p:attrNameLst>
                                      </p:cBhvr>
                                      <p:to>
                                        <p:strVal val="visible"/>
                                      </p:to>
                                    </p:set>
                                    <p:animEffect transition="in" filter="wipe(left)">
                                      <p:cBhvr>
                                        <p:cTn id="66" dur="500"/>
                                        <p:tgtEl>
                                          <p:spTgt spid="11">
                                            <p:graphicEl>
                                              <a:dgm id="{5D21C487-79CB-404F-BBBB-1046493883E0}"/>
                                            </p:graphicEl>
                                          </p:spTgt>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11">
                                            <p:graphicEl>
                                              <a:dgm id="{9A042DFE-F258-4250-8BB6-E9B5C6BB12E3}"/>
                                            </p:graphicEl>
                                          </p:spTgt>
                                        </p:tgtEl>
                                        <p:attrNameLst>
                                          <p:attrName>style.visibility</p:attrName>
                                        </p:attrNameLst>
                                      </p:cBhvr>
                                      <p:to>
                                        <p:strVal val="visible"/>
                                      </p:to>
                                    </p:set>
                                    <p:animEffect transition="in" filter="wipe(left)">
                                      <p:cBhvr>
                                        <p:cTn id="70" dur="250"/>
                                        <p:tgtEl>
                                          <p:spTgt spid="11">
                                            <p:graphicEl>
                                              <a:dgm id="{9A042DFE-F258-4250-8BB6-E9B5C6BB12E3}"/>
                                            </p:graphicEl>
                                          </p:spTgt>
                                        </p:tgtEl>
                                      </p:cBhvr>
                                    </p:animEffect>
                                  </p:childTnLst>
                                </p:cTn>
                              </p:par>
                            </p:childTnLst>
                          </p:cTn>
                        </p:par>
                        <p:par>
                          <p:cTn id="71" fill="hold">
                            <p:stCondLst>
                              <p:cond delay="6000"/>
                            </p:stCondLst>
                            <p:childTnLst>
                              <p:par>
                                <p:cTn id="72" presetID="22" presetClass="entr" presetSubtype="8" fill="hold" grpId="0" nodeType="afterEffect">
                                  <p:stCondLst>
                                    <p:cond delay="0"/>
                                  </p:stCondLst>
                                  <p:childTnLst>
                                    <p:set>
                                      <p:cBhvr>
                                        <p:cTn id="73" dur="1" fill="hold">
                                          <p:stCondLst>
                                            <p:cond delay="0"/>
                                          </p:stCondLst>
                                        </p:cTn>
                                        <p:tgtEl>
                                          <p:spTgt spid="11">
                                            <p:graphicEl>
                                              <a:dgm id="{181A1DD9-7C43-49F8-BF40-F5668E256CB3}"/>
                                            </p:graphicEl>
                                          </p:spTgt>
                                        </p:tgtEl>
                                        <p:attrNameLst>
                                          <p:attrName>style.visibility</p:attrName>
                                        </p:attrNameLst>
                                      </p:cBhvr>
                                      <p:to>
                                        <p:strVal val="visible"/>
                                      </p:to>
                                    </p:set>
                                    <p:animEffect transition="in" filter="wipe(left)">
                                      <p:cBhvr>
                                        <p:cTn id="74" dur="500"/>
                                        <p:tgtEl>
                                          <p:spTgt spid="11">
                                            <p:graphicEl>
                                              <a:dgm id="{181A1DD9-7C43-49F8-BF40-F5668E256CB3}"/>
                                            </p:graphicEl>
                                          </p:spTgt>
                                        </p:tgtEl>
                                      </p:cBhvr>
                                    </p:animEffect>
                                  </p:childTnLst>
                                </p:cTn>
                              </p:par>
                            </p:childTnLst>
                          </p:cTn>
                        </p:par>
                        <p:par>
                          <p:cTn id="75" fill="hold">
                            <p:stCondLst>
                              <p:cond delay="6500"/>
                            </p:stCondLst>
                            <p:childTnLst>
                              <p:par>
                                <p:cTn id="76" presetID="22" presetClass="entr" presetSubtype="8" fill="hold" grpId="0" nodeType="afterEffect">
                                  <p:stCondLst>
                                    <p:cond delay="0"/>
                                  </p:stCondLst>
                                  <p:childTnLst>
                                    <p:set>
                                      <p:cBhvr>
                                        <p:cTn id="77" dur="1" fill="hold">
                                          <p:stCondLst>
                                            <p:cond delay="0"/>
                                          </p:stCondLst>
                                        </p:cTn>
                                        <p:tgtEl>
                                          <p:spTgt spid="11">
                                            <p:graphicEl>
                                              <a:dgm id="{50E96E79-E9AF-4664-A6BF-7C0225351E1B}"/>
                                            </p:graphicEl>
                                          </p:spTgt>
                                        </p:tgtEl>
                                        <p:attrNameLst>
                                          <p:attrName>style.visibility</p:attrName>
                                        </p:attrNameLst>
                                      </p:cBhvr>
                                      <p:to>
                                        <p:strVal val="visible"/>
                                      </p:to>
                                    </p:set>
                                    <p:animEffect transition="in" filter="wipe(left)">
                                      <p:cBhvr>
                                        <p:cTn id="78" dur="250"/>
                                        <p:tgtEl>
                                          <p:spTgt spid="11">
                                            <p:graphicEl>
                                              <a:dgm id="{50E96E79-E9AF-4664-A6BF-7C0225351E1B}"/>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1">
                                            <p:graphicEl>
                                              <a:dgm id="{78B19A88-B341-4CD6-8632-01CAF629F43B}"/>
                                            </p:graphicEl>
                                          </p:spTgt>
                                        </p:tgtEl>
                                        <p:attrNameLst>
                                          <p:attrName>style.visibility</p:attrName>
                                        </p:attrNameLst>
                                      </p:cBhvr>
                                      <p:to>
                                        <p:strVal val="visible"/>
                                      </p:to>
                                    </p:set>
                                    <p:animEffect transition="in" filter="wipe(left)">
                                      <p:cBhvr>
                                        <p:cTn id="83" dur="1000"/>
                                        <p:tgtEl>
                                          <p:spTgt spid="11">
                                            <p:graphicEl>
                                              <a:dgm id="{78B19A88-B341-4CD6-8632-01CAF629F43B}"/>
                                            </p:graphicEl>
                                          </p:spTgt>
                                        </p:tgtEl>
                                      </p:cBhvr>
                                    </p:animEffec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11">
                                            <p:graphicEl>
                                              <a:dgm id="{2DD40A50-094B-48A9-9F12-8BEA4FB97ED6}"/>
                                            </p:graphicEl>
                                          </p:spTgt>
                                        </p:tgtEl>
                                        <p:attrNameLst>
                                          <p:attrName>style.visibility</p:attrName>
                                        </p:attrNameLst>
                                      </p:cBhvr>
                                      <p:to>
                                        <p:strVal val="visible"/>
                                      </p:to>
                                    </p:set>
                                    <p:animEffect transition="in" filter="wipe(left)">
                                      <p:cBhvr>
                                        <p:cTn id="87" dur="250"/>
                                        <p:tgtEl>
                                          <p:spTgt spid="11">
                                            <p:graphicEl>
                                              <a:dgm id="{2DD40A50-094B-48A9-9F12-8BEA4FB97ED6}"/>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1">
                                            <p:graphicEl>
                                              <a:dgm id="{E32B627C-35BE-4485-9F27-EAD87CC84B9D}"/>
                                            </p:graphicEl>
                                          </p:spTgt>
                                        </p:tgtEl>
                                        <p:attrNameLst>
                                          <p:attrName>style.visibility</p:attrName>
                                        </p:attrNameLst>
                                      </p:cBhvr>
                                      <p:to>
                                        <p:strVal val="visible"/>
                                      </p:to>
                                    </p:set>
                                    <p:animEffect transition="in" filter="wipe(left)">
                                      <p:cBhvr>
                                        <p:cTn id="92" dur="1000"/>
                                        <p:tgtEl>
                                          <p:spTgt spid="11">
                                            <p:graphicEl>
                                              <a:dgm id="{E32B627C-35BE-4485-9F27-EAD87CC84B9D}"/>
                                            </p:graphicEl>
                                          </p:spTgt>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11">
                                            <p:graphicEl>
                                              <a:dgm id="{A97C0F9E-A8B9-4E9B-AB58-52114E221971}"/>
                                            </p:graphicEl>
                                          </p:spTgt>
                                        </p:tgtEl>
                                        <p:attrNameLst>
                                          <p:attrName>style.visibility</p:attrName>
                                        </p:attrNameLst>
                                      </p:cBhvr>
                                      <p:to>
                                        <p:strVal val="visible"/>
                                      </p:to>
                                    </p:set>
                                    <p:animEffect transition="in" filter="wipe(left)">
                                      <p:cBhvr>
                                        <p:cTn id="96" dur="250"/>
                                        <p:tgtEl>
                                          <p:spTgt spid="11">
                                            <p:graphicEl>
                                              <a:dgm id="{A97C0F9E-A8B9-4E9B-AB58-52114E221971}"/>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1">
                                            <p:graphicEl>
                                              <a:dgm id="{C9E11B18-17D7-4BB9-B22C-852C6082B64A}"/>
                                            </p:graphicEl>
                                          </p:spTgt>
                                        </p:tgtEl>
                                        <p:attrNameLst>
                                          <p:attrName>style.visibility</p:attrName>
                                        </p:attrNameLst>
                                      </p:cBhvr>
                                      <p:to>
                                        <p:strVal val="visible"/>
                                      </p:to>
                                    </p:set>
                                    <p:animEffect transition="in" filter="wipe(left)">
                                      <p:cBhvr>
                                        <p:cTn id="101" dur="500"/>
                                        <p:tgtEl>
                                          <p:spTgt spid="11">
                                            <p:graphicEl>
                                              <a:dgm id="{C9E11B18-17D7-4BB9-B22C-852C6082B64A}"/>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1">
                                            <p:graphicEl>
                                              <a:dgm id="{07572198-1695-45F6-AA53-AF65C0388142}"/>
                                            </p:graphicEl>
                                          </p:spTgt>
                                        </p:tgtEl>
                                        <p:attrNameLst>
                                          <p:attrName>style.visibility</p:attrName>
                                        </p:attrNameLst>
                                      </p:cBhvr>
                                      <p:to>
                                        <p:strVal val="visible"/>
                                      </p:to>
                                    </p:set>
                                    <p:animEffect transition="in" filter="wipe(left)">
                                      <p:cBhvr>
                                        <p:cTn id="105" dur="250"/>
                                        <p:tgtEl>
                                          <p:spTgt spid="11">
                                            <p:graphicEl>
                                              <a:dgm id="{07572198-1695-45F6-AA53-AF65C0388142}"/>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1">
                                            <p:graphicEl>
                                              <a:dgm id="{DABD16DE-4CFD-4465-AFA5-275AFBD4B9B9}"/>
                                            </p:graphicEl>
                                          </p:spTgt>
                                        </p:tgtEl>
                                        <p:attrNameLst>
                                          <p:attrName>style.visibility</p:attrName>
                                        </p:attrNameLst>
                                      </p:cBhvr>
                                      <p:to>
                                        <p:strVal val="visible"/>
                                      </p:to>
                                    </p:set>
                                    <p:animEffect transition="in" filter="wipe(left)">
                                      <p:cBhvr>
                                        <p:cTn id="110" dur="500"/>
                                        <p:tgtEl>
                                          <p:spTgt spid="11">
                                            <p:graphicEl>
                                              <a:dgm id="{DABD16DE-4CFD-4465-AFA5-275AFBD4B9B9}"/>
                                            </p:graphicEl>
                                          </p:spTgt>
                                        </p:tgtEl>
                                      </p:cBhvr>
                                    </p:animEffect>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11">
                                            <p:graphicEl>
                                              <a:dgm id="{79C08B58-7E2E-433F-8AA7-7E1688D3D556}"/>
                                            </p:graphicEl>
                                          </p:spTgt>
                                        </p:tgtEl>
                                        <p:attrNameLst>
                                          <p:attrName>style.visibility</p:attrName>
                                        </p:attrNameLst>
                                      </p:cBhvr>
                                      <p:to>
                                        <p:strVal val="visible"/>
                                      </p:to>
                                    </p:set>
                                    <p:animEffect transition="in" filter="wipe(left)">
                                      <p:cBhvr>
                                        <p:cTn id="114" dur="250"/>
                                        <p:tgtEl>
                                          <p:spTgt spid="11">
                                            <p:graphicEl>
                                              <a:dgm id="{79C08B58-7E2E-433F-8AA7-7E1688D3D556}"/>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11">
                                            <p:graphicEl>
                                              <a:dgm id="{0BE40F4A-44EC-4F4F-BCCE-8488BD40168F}"/>
                                            </p:graphicEl>
                                          </p:spTgt>
                                        </p:tgtEl>
                                        <p:attrNameLst>
                                          <p:attrName>style.visibility</p:attrName>
                                        </p:attrNameLst>
                                      </p:cBhvr>
                                      <p:to>
                                        <p:strVal val="visible"/>
                                      </p:to>
                                    </p:set>
                                    <p:animEffect transition="in" filter="wipe(left)">
                                      <p:cBhvr>
                                        <p:cTn id="119" dur="500"/>
                                        <p:tgtEl>
                                          <p:spTgt spid="11">
                                            <p:graphicEl>
                                              <a:dgm id="{0BE40F4A-44EC-4F4F-BCCE-8488BD40168F}"/>
                                            </p:graphicEl>
                                          </p:spTgt>
                                        </p:tgtEl>
                                      </p:cBhvr>
                                    </p:animEffect>
                                  </p:childTnLst>
                                </p:cTn>
                              </p:par>
                            </p:childTnLst>
                          </p:cTn>
                        </p:par>
                        <p:par>
                          <p:cTn id="120" fill="hold">
                            <p:stCondLst>
                              <p:cond delay="500"/>
                            </p:stCondLst>
                            <p:childTnLst>
                              <p:par>
                                <p:cTn id="121" presetID="22" presetClass="entr" presetSubtype="8" fill="hold" grpId="0" nodeType="afterEffect">
                                  <p:stCondLst>
                                    <p:cond delay="0"/>
                                  </p:stCondLst>
                                  <p:childTnLst>
                                    <p:set>
                                      <p:cBhvr>
                                        <p:cTn id="122" dur="1" fill="hold">
                                          <p:stCondLst>
                                            <p:cond delay="0"/>
                                          </p:stCondLst>
                                        </p:cTn>
                                        <p:tgtEl>
                                          <p:spTgt spid="11">
                                            <p:graphicEl>
                                              <a:dgm id="{310CAA3D-2125-4DB0-8CEF-E58511102DBD}"/>
                                            </p:graphicEl>
                                          </p:spTgt>
                                        </p:tgtEl>
                                        <p:attrNameLst>
                                          <p:attrName>style.visibility</p:attrName>
                                        </p:attrNameLst>
                                      </p:cBhvr>
                                      <p:to>
                                        <p:strVal val="visible"/>
                                      </p:to>
                                    </p:set>
                                    <p:animEffect transition="in" filter="wipe(left)">
                                      <p:cBhvr>
                                        <p:cTn id="123" dur="250"/>
                                        <p:tgtEl>
                                          <p:spTgt spid="11">
                                            <p:graphicEl>
                                              <a:dgm id="{310CAA3D-2125-4DB0-8CEF-E58511102DBD}"/>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1">
                                            <p:graphicEl>
                                              <a:dgm id="{CE730F4D-3261-4AD4-869A-831DD57BE44A}"/>
                                            </p:graphicEl>
                                          </p:spTgt>
                                        </p:tgtEl>
                                        <p:attrNameLst>
                                          <p:attrName>style.visibility</p:attrName>
                                        </p:attrNameLst>
                                      </p:cBhvr>
                                      <p:to>
                                        <p:strVal val="visible"/>
                                      </p:to>
                                    </p:set>
                                    <p:animEffect transition="in" filter="wipe(left)">
                                      <p:cBhvr>
                                        <p:cTn id="128" dur="500"/>
                                        <p:tgtEl>
                                          <p:spTgt spid="11">
                                            <p:graphicEl>
                                              <a:dgm id="{CE730F4D-3261-4AD4-869A-831DD57BE4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lvlOne"/>
        </p:bldSub>
      </p:bldGraphic>
      <p:bldP spid="2"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en-US" altLang="ja-JP" dirty="0" smtClean="0"/>
              <a:t>9</a:t>
            </a:r>
            <a:r>
              <a:rPr kumimoji="1" lang="ja-JP" altLang="en-US" dirty="0" err="1" smtClean="0"/>
              <a:t>．</a:t>
            </a:r>
            <a:r>
              <a:rPr kumimoji="1" lang="ja-JP" altLang="en-US" dirty="0" smtClean="0"/>
              <a:t>連帯債務</a:t>
            </a:r>
            <a:endParaRPr kumimoji="1" lang="ja-JP" altLang="en-US" dirty="0"/>
          </a:p>
        </p:txBody>
      </p:sp>
      <p:sp>
        <p:nvSpPr>
          <p:cNvPr id="9" name="サブタイトル 8"/>
          <p:cNvSpPr>
            <a:spLocks noGrp="1"/>
          </p:cNvSpPr>
          <p:nvPr>
            <p:ph type="subTitle" idx="1"/>
          </p:nvPr>
        </p:nvSpPr>
        <p:spPr/>
        <p:txBody>
          <a:bodyPr/>
          <a:lstStyle/>
          <a:p>
            <a:r>
              <a:rPr kumimoji="1" lang="ja-JP" altLang="en-US" dirty="0" smtClean="0">
                <a:solidFill>
                  <a:schemeClr val="tx1"/>
                </a:solidFill>
              </a:rPr>
              <a:t>債権法の最難関に挑む</a:t>
            </a:r>
            <a:endParaRPr kumimoji="1" lang="ja-JP" altLang="en-US" dirty="0">
              <a:solidFill>
                <a:schemeClr val="tx1"/>
              </a:solidFill>
            </a:endParaRPr>
          </a:p>
        </p:txBody>
      </p:sp>
      <p:sp>
        <p:nvSpPr>
          <p:cNvPr id="4" name="日付プレースホルダー 3"/>
          <p:cNvSpPr>
            <a:spLocks noGrp="1"/>
          </p:cNvSpPr>
          <p:nvPr>
            <p:ph type="dt" sz="half" idx="10"/>
          </p:nvPr>
        </p:nvSpPr>
        <p:spPr/>
        <p:txBody>
          <a:bodyPr/>
          <a:lstStyle/>
          <a:p>
            <a:fld id="{4F6053CF-6C3C-43AA-9A13-B1CA9B3C77FA}"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3E80BECE-F5FE-4480-9557-6E25550DFE25}" type="slidenum">
              <a:rPr kumimoji="1" lang="ja-JP" altLang="en-US" smtClean="0"/>
              <a:t>197</a:t>
            </a:fld>
            <a:endParaRPr kumimoji="1" lang="ja-JP" altLang="en-US"/>
          </a:p>
        </p:txBody>
      </p:sp>
    </p:spTree>
    <p:extLst>
      <p:ext uri="{BB962C8B-B14F-4D97-AF65-F5344CB8AC3E}">
        <p14:creationId xmlns:p14="http://schemas.microsoft.com/office/powerpoint/2010/main" val="50074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連帯債務の基本設例</a:t>
            </a:r>
            <a:r>
              <a:rPr kumimoji="1" lang="en-US" altLang="ja-JP" dirty="0" smtClean="0"/>
              <a:t/>
            </a:r>
            <a:br>
              <a:rPr kumimoji="1" lang="en-US" altLang="ja-JP" dirty="0" smtClean="0"/>
            </a:br>
            <a:r>
              <a:rPr kumimoji="1" lang="ja-JP" altLang="en-US" sz="3100" dirty="0" smtClean="0"/>
              <a:t>→</a:t>
            </a:r>
            <a:r>
              <a:rPr kumimoji="1" lang="ja-JP" altLang="en-US" sz="3100" dirty="0" smtClean="0">
                <a:hlinkClick r:id="rId2" action="ppaction://hlinksldjump"/>
              </a:rPr>
              <a:t>負担部分</a:t>
            </a:r>
            <a:r>
              <a:rPr kumimoji="1" lang="ja-JP" altLang="en-US" sz="3100" dirty="0" smtClean="0"/>
              <a:t>，</a:t>
            </a:r>
            <a:r>
              <a:rPr kumimoji="1" lang="ja-JP" altLang="en-US" sz="3100" dirty="0" smtClean="0">
                <a:hlinkClick r:id="rId3" action="ppaction://hlinksldjump"/>
              </a:rPr>
              <a:t>原理</a:t>
            </a:r>
            <a:r>
              <a:rPr kumimoji="1" lang="ja-JP" altLang="en-US" sz="3100" dirty="0" smtClean="0"/>
              <a:t>，</a:t>
            </a:r>
            <a:r>
              <a:rPr lang="ja-JP" altLang="en-US" sz="3100" dirty="0">
                <a:hlinkClick r:id="rId4" action="ppaction://hlinksldjump"/>
              </a:rPr>
              <a:t>応用例</a:t>
            </a:r>
            <a:endParaRPr kumimoji="1" lang="ja-JP" altLang="en-US" sz="3100" dirty="0"/>
          </a:p>
        </p:txBody>
      </p:sp>
      <p:sp>
        <p:nvSpPr>
          <p:cNvPr id="3" name="日付プレースホルダー 2"/>
          <p:cNvSpPr>
            <a:spLocks noGrp="1"/>
          </p:cNvSpPr>
          <p:nvPr>
            <p:ph type="dt" sz="half" idx="10"/>
          </p:nvPr>
        </p:nvSpPr>
        <p:spPr/>
        <p:txBody>
          <a:bodyPr/>
          <a:lstStyle/>
          <a:p>
            <a:fld id="{4312308B-F1CD-4EA8-8B11-847DE446CA3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198</a:t>
            </a:fld>
            <a:endParaRPr kumimoji="1" lang="ja-JP" altLang="en-US"/>
          </a:p>
        </p:txBody>
      </p:sp>
      <p:sp>
        <p:nvSpPr>
          <p:cNvPr id="6" name="コンテンツ プレースホルダー 11"/>
          <p:cNvSpPr txBox="1">
            <a:spLocks/>
          </p:cNvSpPr>
          <p:nvPr/>
        </p:nvSpPr>
        <p:spPr>
          <a:xfrm>
            <a:off x="539552" y="1484784"/>
            <a:ext cx="8229600" cy="1643527"/>
          </a:xfrm>
          <a:prstGeom prst="rect">
            <a:avLst/>
          </a:prstGeom>
          <a:noFill/>
        </p:spPr>
        <p:txBody>
          <a:bodyPr wrap="square" rtlCol="0">
            <a:sp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400" b="1" dirty="0" smtClean="0"/>
              <a:t>〔</a:t>
            </a:r>
            <a:r>
              <a:rPr lang="ja-JP" altLang="en-US" sz="2400" b="1" dirty="0" smtClean="0"/>
              <a:t>設例</a:t>
            </a:r>
            <a:r>
              <a:rPr lang="en-US" altLang="ja-JP" sz="2400" b="1" dirty="0" smtClean="0"/>
              <a:t>〕</a:t>
            </a:r>
            <a:r>
              <a:rPr lang="ja-JP" altLang="en-US" sz="2400" dirty="0" smtClean="0"/>
              <a:t>　</a:t>
            </a:r>
            <a:r>
              <a:rPr lang="en-US" altLang="ja-JP" sz="2400" dirty="0" smtClean="0"/>
              <a:t>3</a:t>
            </a:r>
            <a:r>
              <a:rPr lang="ja-JP" altLang="en-US" sz="2400" dirty="0" smtClean="0"/>
              <a:t>人の債務者</a:t>
            </a:r>
            <a:r>
              <a:rPr lang="en-US" altLang="ja-JP" sz="2400" dirty="0" smtClean="0">
                <a:latin typeface="Times New Roman" pitchFamily="18" charset="0"/>
                <a:cs typeface="Times New Roman" pitchFamily="18" charset="0"/>
              </a:rPr>
              <a:t>Y</a:t>
            </a:r>
            <a:r>
              <a:rPr lang="en-US" altLang="ja-JP" sz="2400" baseline="-25000" dirty="0" smtClean="0">
                <a:latin typeface="Times New Roman" pitchFamily="18" charset="0"/>
                <a:cs typeface="Times New Roman" pitchFamily="18" charset="0"/>
              </a:rPr>
              <a:t>1</a:t>
            </a:r>
            <a:r>
              <a:rPr lang="en-US" altLang="ja-JP" sz="2400" dirty="0" smtClean="0">
                <a:latin typeface="Times New Roman" pitchFamily="18" charset="0"/>
                <a:cs typeface="Times New Roman" pitchFamily="18" charset="0"/>
              </a:rPr>
              <a:t> </a:t>
            </a:r>
            <a:r>
              <a:rPr lang="ja-JP" altLang="en-US" sz="2400" dirty="0" err="1" smtClean="0">
                <a:latin typeface="Times New Roman" pitchFamily="18" charset="0"/>
                <a:cs typeface="Times New Roman" pitchFamily="18" charset="0"/>
              </a:rPr>
              <a:t>，</a:t>
            </a:r>
            <a:r>
              <a:rPr lang="en-US" altLang="ja-JP" sz="2400" dirty="0" smtClean="0">
                <a:latin typeface="Times New Roman" pitchFamily="18" charset="0"/>
                <a:cs typeface="Times New Roman" pitchFamily="18" charset="0"/>
              </a:rPr>
              <a:t>Y</a:t>
            </a:r>
            <a:r>
              <a:rPr lang="en-US" altLang="ja-JP" sz="2400" baseline="-25000" dirty="0" smtClean="0">
                <a:latin typeface="Times New Roman" pitchFamily="18" charset="0"/>
                <a:cs typeface="Times New Roman" pitchFamily="18" charset="0"/>
              </a:rPr>
              <a:t>2</a:t>
            </a:r>
            <a:r>
              <a:rPr lang="en-US" altLang="ja-JP" sz="2400" dirty="0" smtClean="0">
                <a:latin typeface="Times New Roman" pitchFamily="18" charset="0"/>
                <a:cs typeface="Times New Roman" pitchFamily="18" charset="0"/>
              </a:rPr>
              <a:t> </a:t>
            </a:r>
            <a:r>
              <a:rPr lang="ja-JP" altLang="en-US" sz="2400" dirty="0" err="1" smtClean="0">
                <a:latin typeface="Times New Roman" pitchFamily="18" charset="0"/>
                <a:cs typeface="Times New Roman" pitchFamily="18" charset="0"/>
              </a:rPr>
              <a:t>，</a:t>
            </a:r>
            <a:r>
              <a:rPr lang="en-US" altLang="ja-JP" sz="2400" dirty="0" smtClean="0">
                <a:latin typeface="Times New Roman" pitchFamily="18" charset="0"/>
                <a:cs typeface="Times New Roman" pitchFamily="18" charset="0"/>
              </a:rPr>
              <a:t>Y</a:t>
            </a:r>
            <a:r>
              <a:rPr lang="en-US" altLang="ja-JP" sz="2400" baseline="-25000" dirty="0" smtClean="0">
                <a:latin typeface="Times New Roman" pitchFamily="18" charset="0"/>
                <a:cs typeface="Times New Roman" pitchFamily="18" charset="0"/>
              </a:rPr>
              <a:t>3</a:t>
            </a:r>
            <a:r>
              <a:rPr lang="en-US" altLang="ja-JP" sz="2400" dirty="0" smtClean="0">
                <a:latin typeface="Times New Roman" pitchFamily="18" charset="0"/>
                <a:cs typeface="Times New Roman" pitchFamily="18" charset="0"/>
              </a:rPr>
              <a:t> </a:t>
            </a:r>
            <a:r>
              <a:rPr lang="ja-JP" altLang="en-US" sz="2400" dirty="0" smtClean="0"/>
              <a:t>が，債権者</a:t>
            </a:r>
            <a:r>
              <a:rPr lang="en-US" altLang="ja-JP" sz="2400" dirty="0" smtClean="0">
                <a:latin typeface="Times New Roman" pitchFamily="18" charset="0"/>
                <a:cs typeface="Times New Roman" pitchFamily="18" charset="0"/>
              </a:rPr>
              <a:t>X</a:t>
            </a:r>
            <a:r>
              <a:rPr lang="ja-JP" altLang="en-US" sz="2400" dirty="0" smtClean="0"/>
              <a:t>からそれぞれ，</a:t>
            </a:r>
            <a:r>
              <a:rPr lang="en-US" altLang="ja-JP" sz="2400" dirty="0" smtClean="0">
                <a:latin typeface="Times New Roman" pitchFamily="18" charset="0"/>
                <a:cs typeface="Times New Roman" pitchFamily="18" charset="0"/>
              </a:rPr>
              <a:t>300</a:t>
            </a:r>
            <a:r>
              <a:rPr lang="ja-JP" altLang="en-US" sz="2400" dirty="0" smtClean="0"/>
              <a:t>万円，</a:t>
            </a:r>
            <a:r>
              <a:rPr lang="en-US" altLang="ja-JP" sz="2400" dirty="0" smtClean="0">
                <a:latin typeface="Times New Roman" pitchFamily="18" charset="0"/>
                <a:cs typeface="Times New Roman" pitchFamily="18" charset="0"/>
              </a:rPr>
              <a:t>200</a:t>
            </a:r>
            <a:r>
              <a:rPr lang="ja-JP" altLang="en-US" sz="2400" dirty="0" smtClean="0"/>
              <a:t>万円，</a:t>
            </a:r>
            <a:r>
              <a:rPr lang="en-US" altLang="ja-JP" sz="2400" dirty="0" smtClean="0">
                <a:latin typeface="Times New Roman" pitchFamily="18" charset="0"/>
                <a:cs typeface="Times New Roman" pitchFamily="18" charset="0"/>
              </a:rPr>
              <a:t>100</a:t>
            </a:r>
            <a:r>
              <a:rPr lang="ja-JP" altLang="en-US" sz="2400" dirty="0" smtClean="0"/>
              <a:t>万円を借りることにして，債権者</a:t>
            </a:r>
            <a:r>
              <a:rPr lang="en-US" altLang="ja-JP" sz="2400" dirty="0" smtClean="0">
                <a:latin typeface="Times New Roman" pitchFamily="18" charset="0"/>
                <a:cs typeface="Times New Roman" pitchFamily="18" charset="0"/>
              </a:rPr>
              <a:t>X</a:t>
            </a:r>
            <a:r>
              <a:rPr lang="ja-JP" altLang="en-US" sz="2400" dirty="0" smtClean="0"/>
              <a:t>に対して，連帯して債務を負うとの契約を締結したとする。</a:t>
            </a:r>
            <a:endParaRPr lang="en-US" altLang="ja-JP" sz="2400" dirty="0" smtClean="0"/>
          </a:p>
          <a:p>
            <a:r>
              <a:rPr lang="ja-JP" altLang="en-US" sz="2400" dirty="0" smtClean="0"/>
              <a:t>連帯債務は，当事者間にどのような効果を生じさせるか</a:t>
            </a:r>
            <a:r>
              <a:rPr lang="en-US" altLang="ja-JP" sz="2400" dirty="0" smtClean="0"/>
              <a:t>?</a:t>
            </a:r>
            <a:endParaRPr lang="ja-JP" altLang="en-US" sz="2400" dirty="0"/>
          </a:p>
        </p:txBody>
      </p:sp>
      <p:sp>
        <p:nvSpPr>
          <p:cNvPr id="7" name="上矢印 6"/>
          <p:cNvSpPr/>
          <p:nvPr/>
        </p:nvSpPr>
        <p:spPr>
          <a:xfrm rot="3134850">
            <a:off x="6043796" y="4848076"/>
            <a:ext cx="948891" cy="1081722"/>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600</a:t>
            </a:r>
            <a:endParaRPr kumimoji="1" lang="ja-JP" altLang="en-US" sz="1400" dirty="0"/>
          </a:p>
        </p:txBody>
      </p:sp>
      <p:sp>
        <p:nvSpPr>
          <p:cNvPr id="8" name="上矢印 7"/>
          <p:cNvSpPr/>
          <p:nvPr/>
        </p:nvSpPr>
        <p:spPr>
          <a:xfrm>
            <a:off x="4283968" y="5065464"/>
            <a:ext cx="1152128" cy="499942"/>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600</a:t>
            </a:r>
            <a:endParaRPr kumimoji="1" lang="ja-JP" altLang="en-US" sz="1400" dirty="0"/>
          </a:p>
        </p:txBody>
      </p:sp>
      <p:sp>
        <p:nvSpPr>
          <p:cNvPr id="9" name="上矢印 8"/>
          <p:cNvSpPr/>
          <p:nvPr/>
        </p:nvSpPr>
        <p:spPr>
          <a:xfrm rot="18432143">
            <a:off x="2720225" y="4835724"/>
            <a:ext cx="982079" cy="1082054"/>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600</a:t>
            </a:r>
            <a:endParaRPr kumimoji="1" lang="ja-JP" altLang="en-US" sz="1400" dirty="0"/>
          </a:p>
        </p:txBody>
      </p:sp>
      <p:sp>
        <p:nvSpPr>
          <p:cNvPr id="10" name="正方形/長方形 9"/>
          <p:cNvSpPr/>
          <p:nvPr/>
        </p:nvSpPr>
        <p:spPr>
          <a:xfrm>
            <a:off x="6948264" y="3767553"/>
            <a:ext cx="1410474" cy="1087902"/>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en-US" altLang="ja-JP" dirty="0" smtClean="0"/>
              <a:t>600</a:t>
            </a:r>
            <a:endParaRPr kumimoji="1" lang="ja-JP" altLang="en-US" dirty="0"/>
          </a:p>
        </p:txBody>
      </p:sp>
      <p:sp>
        <p:nvSpPr>
          <p:cNvPr id="11" name="正方形/長方形 10"/>
          <p:cNvSpPr/>
          <p:nvPr/>
        </p:nvSpPr>
        <p:spPr>
          <a:xfrm>
            <a:off x="4133144" y="3767034"/>
            <a:ext cx="1410474" cy="891479"/>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en-US" altLang="ja-JP" dirty="0" smtClean="0"/>
              <a:t>600</a:t>
            </a:r>
            <a:endParaRPr kumimoji="1" lang="ja-JP" altLang="en-US" dirty="0"/>
          </a:p>
        </p:txBody>
      </p:sp>
      <p:sp>
        <p:nvSpPr>
          <p:cNvPr id="12" name="正方形/長方形 11"/>
          <p:cNvSpPr/>
          <p:nvPr/>
        </p:nvSpPr>
        <p:spPr>
          <a:xfrm>
            <a:off x="1361326" y="3771627"/>
            <a:ext cx="1410474" cy="611845"/>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kumimoji="1" lang="en-US" altLang="ja-JP" dirty="0" smtClean="0"/>
              <a:t>600</a:t>
            </a:r>
            <a:endParaRPr kumimoji="1" lang="ja-JP" altLang="en-US" dirty="0"/>
          </a:p>
        </p:txBody>
      </p:sp>
      <p:sp>
        <p:nvSpPr>
          <p:cNvPr id="13" name="円/楕円 12"/>
          <p:cNvSpPr/>
          <p:nvPr/>
        </p:nvSpPr>
        <p:spPr>
          <a:xfrm>
            <a:off x="3419872" y="5589240"/>
            <a:ext cx="2880320" cy="50669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endParaRPr kumimoji="1" lang="ja-JP" altLang="en-US" b="1" dirty="0">
              <a:latin typeface="Times New Roman" pitchFamily="18" charset="0"/>
              <a:cs typeface="Times New Roman" pitchFamily="18" charset="0"/>
            </a:endParaRPr>
          </a:p>
        </p:txBody>
      </p:sp>
      <p:sp>
        <p:nvSpPr>
          <p:cNvPr id="14" name="テキスト ボックス 13"/>
          <p:cNvSpPr txBox="1"/>
          <p:nvPr/>
        </p:nvSpPr>
        <p:spPr>
          <a:xfrm>
            <a:off x="1353344" y="3429000"/>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1</a:t>
            </a:r>
            <a:endParaRPr kumimoji="1" lang="ja-JP" altLang="en-US" sz="1600" b="1" baseline="-25000" dirty="0">
              <a:latin typeface="Times New Roman" pitchFamily="18" charset="0"/>
              <a:cs typeface="Times New Roman" pitchFamily="18" charset="0"/>
            </a:endParaRPr>
          </a:p>
        </p:txBody>
      </p:sp>
      <p:sp>
        <p:nvSpPr>
          <p:cNvPr id="15" name="テキスト ボックス 14"/>
          <p:cNvSpPr txBox="1"/>
          <p:nvPr/>
        </p:nvSpPr>
        <p:spPr>
          <a:xfrm>
            <a:off x="4161656" y="3429000"/>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2</a:t>
            </a:r>
            <a:endParaRPr kumimoji="1" lang="ja-JP" altLang="en-US" sz="1600" b="1" baseline="-25000" dirty="0">
              <a:latin typeface="Times New Roman" pitchFamily="18" charset="0"/>
              <a:cs typeface="Times New Roman" pitchFamily="18" charset="0"/>
            </a:endParaRPr>
          </a:p>
        </p:txBody>
      </p:sp>
      <p:sp>
        <p:nvSpPr>
          <p:cNvPr id="16" name="テキスト ボックス 15"/>
          <p:cNvSpPr txBox="1"/>
          <p:nvPr/>
        </p:nvSpPr>
        <p:spPr>
          <a:xfrm>
            <a:off x="6948264" y="3429000"/>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kumimoji="1" lang="ja-JP" altLang="en-US" sz="1600" b="1" baseline="-25000" dirty="0">
              <a:latin typeface="Times New Roman" pitchFamily="18" charset="0"/>
              <a:cs typeface="Times New Roman" pitchFamily="18" charset="0"/>
            </a:endParaRPr>
          </a:p>
        </p:txBody>
      </p:sp>
      <p:sp>
        <p:nvSpPr>
          <p:cNvPr id="17" name="正方形/長方形 16"/>
          <p:cNvSpPr/>
          <p:nvPr/>
        </p:nvSpPr>
        <p:spPr>
          <a:xfrm>
            <a:off x="4143350" y="4643273"/>
            <a:ext cx="1410474" cy="42436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dirty="0" smtClean="0"/>
              <a:t>200</a:t>
            </a:r>
            <a:endParaRPr kumimoji="1" lang="ja-JP" altLang="en-US" dirty="0"/>
          </a:p>
        </p:txBody>
      </p:sp>
      <p:sp>
        <p:nvSpPr>
          <p:cNvPr id="18" name="正方形/長方形 17"/>
          <p:cNvSpPr/>
          <p:nvPr/>
        </p:nvSpPr>
        <p:spPr>
          <a:xfrm>
            <a:off x="6947470" y="4855455"/>
            <a:ext cx="1410474" cy="22742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dirty="0" smtClean="0"/>
              <a:t>100</a:t>
            </a:r>
            <a:endParaRPr kumimoji="1" lang="ja-JP" altLang="en-US" dirty="0"/>
          </a:p>
        </p:txBody>
      </p:sp>
      <p:sp>
        <p:nvSpPr>
          <p:cNvPr id="19" name="正方形/長方形 18"/>
          <p:cNvSpPr/>
          <p:nvPr/>
        </p:nvSpPr>
        <p:spPr>
          <a:xfrm>
            <a:off x="1362120" y="4383472"/>
            <a:ext cx="1410474" cy="668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dirty="0" smtClean="0"/>
              <a:t>300</a:t>
            </a:r>
            <a:endParaRPr kumimoji="1" lang="ja-JP" altLang="en-US" dirty="0"/>
          </a:p>
        </p:txBody>
      </p:sp>
    </p:spTree>
    <p:extLst>
      <p:ext uri="{BB962C8B-B14F-4D97-AF65-F5344CB8AC3E}">
        <p14:creationId xmlns:p14="http://schemas.microsoft.com/office/powerpoint/2010/main" val="32736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75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50"/>
                                        <p:tgtEl>
                                          <p:spTgt spid="13"/>
                                        </p:tgtEl>
                                      </p:cBhvr>
                                    </p:animEffect>
                                  </p:childTnLst>
                                </p:cTn>
                              </p:par>
                            </p:childTnLst>
                          </p:cTn>
                        </p:par>
                        <p:par>
                          <p:cTn id="13" fill="hold">
                            <p:stCondLst>
                              <p:cond delay="25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25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1750"/>
                            </p:stCondLst>
                            <p:childTnLst>
                              <p:par>
                                <p:cTn id="26" presetID="2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par>
                          <p:cTn id="33" fill="hold">
                            <p:stCondLst>
                              <p:cond delay="2750"/>
                            </p:stCondLst>
                            <p:childTnLst>
                              <p:par>
                                <p:cTn id="34" presetID="2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325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par>
                          <p:cTn id="41" fill="hold">
                            <p:stCondLst>
                              <p:cond delay="3750"/>
                            </p:stCondLst>
                            <p:childTnLst>
                              <p:par>
                                <p:cTn id="42" presetID="2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par>
                          <p:cTn id="49" fill="hold">
                            <p:stCondLst>
                              <p:cond delay="4750"/>
                            </p:stCondLst>
                            <p:childTnLst>
                              <p:par>
                                <p:cTn id="50" presetID="22" presetClass="entr" presetSubtype="4"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par>
                          <p:cTn id="53" fill="hold">
                            <p:stCondLst>
                              <p:cond delay="5250"/>
                            </p:stCondLst>
                            <p:childTnLst>
                              <p:par>
                                <p:cTn id="54" presetID="22" presetClass="entr" presetSubtype="4"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par>
                          <p:cTn id="57" fill="hold">
                            <p:stCondLst>
                              <p:cond delay="5750"/>
                            </p:stCondLst>
                            <p:childTnLst>
                              <p:par>
                                <p:cTn id="58" presetID="22" presetClass="entr" presetSubtype="4"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animBg="1"/>
      <p:bldP spid="9" grpId="0" animBg="1"/>
      <p:bldP spid="10" grpId="0" animBg="1"/>
      <p:bldP spid="11" grpId="0" animBg="1"/>
      <p:bldP spid="12" grpId="0" animBg="1"/>
      <p:bldP spid="13" grpId="0" animBg="1"/>
      <p:bldP spid="14" grpId="0"/>
      <p:bldP spid="15" grpId="0"/>
      <p:bldP spid="16" grpId="0"/>
      <p:bldP spid="17" grpId="0" animBg="1"/>
      <p:bldP spid="18" grpId="0" animBg="1"/>
      <p:bldP spid="19"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ctrTitle"/>
          </p:nvPr>
        </p:nvSpPr>
        <p:spPr/>
        <p:txBody>
          <a:bodyPr/>
          <a:lstStyle/>
          <a:p>
            <a:r>
              <a:rPr kumimoji="1" lang="ja-JP" altLang="en-US" dirty="0" smtClean="0"/>
              <a:t>連帯債務の冒頭条文と通説</a:t>
            </a:r>
            <a:endParaRPr kumimoji="1" lang="ja-JP" altLang="en-US" dirty="0"/>
          </a:p>
        </p:txBody>
      </p:sp>
      <p:sp>
        <p:nvSpPr>
          <p:cNvPr id="10" name="サブタイトル 9"/>
          <p:cNvSpPr>
            <a:spLocks noGrp="1"/>
          </p:cNvSpPr>
          <p:nvPr>
            <p:ph type="subTitle"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334BF2AC-5D30-46B3-BDD1-55B7B7FA09A3}"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3E80BECE-F5FE-4480-9557-6E25550DFE25}" type="slidenum">
              <a:rPr kumimoji="1" lang="ja-JP" altLang="en-US" smtClean="0"/>
              <a:t>199</a:t>
            </a:fld>
            <a:endParaRPr kumimoji="1" lang="ja-JP" altLang="en-US"/>
          </a:p>
        </p:txBody>
      </p:sp>
    </p:spTree>
    <p:extLst>
      <p:ext uri="{BB962C8B-B14F-4D97-AF65-F5344CB8AC3E}">
        <p14:creationId xmlns:p14="http://schemas.microsoft.com/office/powerpoint/2010/main" val="259624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000" dirty="0"/>
              <a:t>自己紹介</a:t>
            </a:r>
            <a:endParaRPr kumimoji="1" lang="ja-JP" altLang="en-US" sz="6000" dirty="0"/>
          </a:p>
        </p:txBody>
      </p:sp>
      <p:sp>
        <p:nvSpPr>
          <p:cNvPr id="4" name="日付プレースホルダー 3"/>
          <p:cNvSpPr>
            <a:spLocks noGrp="1"/>
          </p:cNvSpPr>
          <p:nvPr>
            <p:ph type="dt" sz="half" idx="10"/>
          </p:nvPr>
        </p:nvSpPr>
        <p:spPr/>
        <p:txBody>
          <a:bodyPr/>
          <a:lstStyle/>
          <a:p>
            <a:fld id="{3944C20F-1894-4EF5-BCF1-1604723F0DE7}"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7" name="コンテンツ プレースホルダー 2"/>
          <p:cNvSpPr>
            <a:spLocks noGrp="1"/>
          </p:cNvSpPr>
          <p:nvPr>
            <p:ph idx="1"/>
          </p:nvPr>
        </p:nvSpPr>
        <p:spPr/>
        <p:txBody>
          <a:bodyPr>
            <a:noAutofit/>
          </a:bodyPr>
          <a:lstStyle/>
          <a:p>
            <a:r>
              <a:rPr lang="ja-JP" altLang="en-US" dirty="0" smtClean="0"/>
              <a:t>加賀山　茂（かがやま　しげる）</a:t>
            </a:r>
            <a:endParaRPr lang="en-US" altLang="ja-JP" dirty="0" smtClean="0"/>
          </a:p>
          <a:p>
            <a:pPr lvl="1"/>
            <a:r>
              <a:rPr kumimoji="1" lang="ja-JP" altLang="en-US" dirty="0"/>
              <a:t>明治</a:t>
            </a:r>
            <a:r>
              <a:rPr kumimoji="1" lang="ja-JP" altLang="en-US" dirty="0" smtClean="0"/>
              <a:t>学院大学 法学部教授</a:t>
            </a:r>
            <a:endParaRPr kumimoji="1" lang="en-US" altLang="ja-JP" dirty="0" smtClean="0"/>
          </a:p>
          <a:p>
            <a:pPr lvl="1"/>
            <a:r>
              <a:rPr lang="ja-JP" altLang="en-US" dirty="0" smtClean="0"/>
              <a:t>明治学院大学大学院 法と経営学研究科 委員長</a:t>
            </a:r>
            <a:endParaRPr kumimoji="1" lang="en-US" altLang="ja-JP" dirty="0" smtClean="0"/>
          </a:p>
          <a:p>
            <a:pPr lvl="1"/>
            <a:r>
              <a:rPr kumimoji="1" lang="ja-JP" altLang="en-US" dirty="0" smtClean="0"/>
              <a:t>名古屋大学 名誉教授</a:t>
            </a:r>
            <a:endParaRPr kumimoji="1" lang="en-US" altLang="ja-JP" dirty="0" smtClean="0"/>
          </a:p>
          <a:p>
            <a:pPr lvl="1"/>
            <a:r>
              <a:rPr kumimoji="1" lang="ja-JP" altLang="en-US" dirty="0" smtClean="0"/>
              <a:t>専攻：民法，消費者法，法情報学</a:t>
            </a:r>
            <a:endParaRPr kumimoji="1" lang="en-US" altLang="ja-JP" dirty="0" smtClean="0"/>
          </a:p>
          <a:p>
            <a:r>
              <a:rPr kumimoji="1" lang="ja-JP" altLang="en-US" dirty="0" smtClean="0"/>
              <a:t>全ての情報は，以下の</a:t>
            </a:r>
            <a:r>
              <a:rPr kumimoji="1" lang="en-US" altLang="ja-JP" dirty="0" smtClean="0"/>
              <a:t>URL</a:t>
            </a:r>
            <a:r>
              <a:rPr kumimoji="1" lang="ja-JP" altLang="en-US" dirty="0" smtClean="0"/>
              <a:t>にあります。</a:t>
            </a:r>
            <a:endParaRPr kumimoji="1" lang="en-US" altLang="ja-JP" dirty="0" smtClean="0"/>
          </a:p>
          <a:p>
            <a:pPr lvl="1"/>
            <a:r>
              <a:rPr lang="en-US" altLang="ja-JP" dirty="0" smtClean="0">
                <a:hlinkClick r:id="rId3"/>
              </a:rPr>
              <a:t>http://lawschool.jp/kagayama/</a:t>
            </a:r>
            <a:endParaRPr kumimoji="1" lang="ja-JP" altLang="en-US" dirty="0"/>
          </a:p>
        </p:txBody>
      </p:sp>
    </p:spTree>
    <p:extLst>
      <p:ext uri="{BB962C8B-B14F-4D97-AF65-F5344CB8AC3E}">
        <p14:creationId xmlns:p14="http://schemas.microsoft.com/office/powerpoint/2010/main" val="360923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75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75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274638"/>
            <a:ext cx="8229600" cy="1786210"/>
          </a:xfrm>
        </p:spPr>
        <p:txBody>
          <a:bodyPr>
            <a:normAutofit fontScale="90000"/>
          </a:bodyPr>
          <a:lstStyle/>
          <a:p>
            <a:r>
              <a:rPr kumimoji="1" lang="ja-JP" altLang="en-US" dirty="0" smtClean="0"/>
              <a:t>アイラック（</a:t>
            </a:r>
            <a:r>
              <a:rPr kumimoji="1" lang="en-US" altLang="ja-JP" dirty="0" smtClean="0"/>
              <a:t>IRAC</a:t>
            </a:r>
            <a:r>
              <a:rPr kumimoji="1" lang="ja-JP" altLang="en-US" dirty="0" smtClean="0"/>
              <a:t>）</a:t>
            </a:r>
            <a:r>
              <a:rPr kumimoji="1" lang="en-US" altLang="ja-JP" dirty="0" smtClean="0"/>
              <a:t/>
            </a:r>
            <a:br>
              <a:rPr kumimoji="1" lang="en-US" altLang="ja-JP" dirty="0" smtClean="0"/>
            </a:br>
            <a:r>
              <a:rPr kumimoji="1" lang="ja-JP" altLang="en-US" dirty="0" smtClean="0"/>
              <a:t>－</a:t>
            </a:r>
            <a:r>
              <a:rPr kumimoji="1" lang="ja-JP" altLang="en-US" sz="3600" dirty="0" smtClean="0"/>
              <a:t>法律家の思考方法－</a:t>
            </a:r>
            <a:r>
              <a:rPr lang="ja-JP" altLang="en-US" sz="3100" dirty="0" smtClean="0"/>
              <a:t>→</a:t>
            </a:r>
            <a:r>
              <a:rPr lang="en-US" altLang="ja-JP" sz="3100" dirty="0" smtClean="0">
                <a:hlinkClick r:id="rId3" action="ppaction://hlinksldjump"/>
              </a:rPr>
              <a:t>Q1</a:t>
            </a:r>
            <a:r>
              <a:rPr lang="en-US" altLang="ja-JP" sz="3100" dirty="0" smtClean="0"/>
              <a:t>,</a:t>
            </a:r>
            <a:r>
              <a:rPr lang="en-US" altLang="ja-JP" sz="3100" dirty="0" smtClean="0">
                <a:hlinkClick r:id="rId4" action="ppaction://hlinksldjump"/>
              </a:rPr>
              <a:t>Q2</a:t>
            </a:r>
            <a:r>
              <a:rPr lang="en-US" altLang="ja-JP" sz="3100" dirty="0" smtClean="0"/>
              <a:t>,</a:t>
            </a:r>
            <a:r>
              <a:rPr lang="en-US" altLang="ja-JP" sz="3100" dirty="0" smtClean="0">
                <a:hlinkClick r:id="rId5" action="ppaction://hlinksldjump"/>
              </a:rPr>
              <a:t>Q3</a:t>
            </a:r>
            <a:r>
              <a:rPr lang="en-US" altLang="ja-JP" sz="3100" dirty="0" smtClean="0"/>
              <a:t>,</a:t>
            </a:r>
            <a:r>
              <a:rPr lang="en-US" altLang="ja-JP" sz="3100" dirty="0" smtClean="0">
                <a:hlinkClick r:id="rId6" action="ppaction://hlinksldjump"/>
              </a:rPr>
              <a:t>Q4</a:t>
            </a:r>
            <a:r>
              <a:rPr lang="en-US" altLang="ja-JP" sz="3100" dirty="0" smtClean="0"/>
              <a:t>,</a:t>
            </a:r>
            <a:r>
              <a:rPr lang="en-US" altLang="ja-JP" sz="3100" dirty="0" smtClean="0">
                <a:hlinkClick r:id="rId7" action="ppaction://hlinksldjump"/>
              </a:rPr>
              <a:t>Q5</a:t>
            </a:r>
            <a:r>
              <a:rPr lang="en-US" altLang="ja-JP" sz="3100" dirty="0" smtClean="0"/>
              <a:t>,</a:t>
            </a:r>
            <a:r>
              <a:rPr lang="en-US" altLang="ja-JP" sz="3100" dirty="0" smtClean="0">
                <a:hlinkClick r:id="rId8" action="ppaction://hlinksldjump"/>
              </a:rPr>
              <a:t>Q6</a:t>
            </a:r>
            <a:r>
              <a:rPr lang="en-US" altLang="ja-JP" sz="3100" dirty="0" smtClean="0"/>
              <a:t>,</a:t>
            </a:r>
            <a:r>
              <a:rPr lang="en-US" altLang="ja-JP" sz="3100" dirty="0" smtClean="0">
                <a:hlinkClick r:id="rId9" action="ppaction://hlinksldjump"/>
              </a:rPr>
              <a:t>Q7</a:t>
            </a:r>
            <a:r>
              <a:rPr lang="en-US" altLang="ja-JP" sz="3100" dirty="0" smtClean="0"/>
              <a:t>,</a:t>
            </a:r>
            <a:r>
              <a:rPr lang="en-US" altLang="ja-JP" sz="3100" dirty="0" smtClean="0">
                <a:hlinkClick r:id="rId10" action="ppaction://hlinksldjump"/>
              </a:rPr>
              <a:t>Q8</a:t>
            </a:r>
            <a:r>
              <a:rPr lang="en-US" altLang="ja-JP" sz="3100" dirty="0" smtClean="0"/>
              <a:t>,</a:t>
            </a:r>
            <a:r>
              <a:rPr lang="en-US" altLang="ja-JP" sz="3100" dirty="0" smtClean="0">
                <a:hlinkClick r:id="rId11" action="ppaction://hlinksldjump"/>
              </a:rPr>
              <a:t>Q9</a:t>
            </a:r>
            <a:r>
              <a:rPr lang="en-US" altLang="ja-JP" sz="3100" dirty="0" smtClean="0"/>
              <a:t>,</a:t>
            </a:r>
            <a:r>
              <a:rPr lang="en-US" altLang="ja-JP" sz="3100" dirty="0" smtClean="0">
                <a:hlinkClick r:id="rId12" action="ppaction://hlinksldjump"/>
              </a:rPr>
              <a:t>Q10</a:t>
            </a:r>
            <a:endParaRPr kumimoji="1" lang="ja-JP" altLang="en-US" sz="3100" dirty="0"/>
          </a:p>
        </p:txBody>
      </p:sp>
      <p:sp>
        <p:nvSpPr>
          <p:cNvPr id="5" name="日付プレースホルダー 4"/>
          <p:cNvSpPr>
            <a:spLocks noGrp="1"/>
          </p:cNvSpPr>
          <p:nvPr>
            <p:ph type="dt" sz="half" idx="10"/>
          </p:nvPr>
        </p:nvSpPr>
        <p:spPr/>
        <p:txBody>
          <a:bodyPr/>
          <a:lstStyle/>
          <a:p>
            <a:fld id="{58A74FAE-DE52-422F-BE30-43A433B72D88}"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graphicFrame>
        <p:nvGraphicFramePr>
          <p:cNvPr id="9" name="Group 58"/>
          <p:cNvGraphicFramePr>
            <a:graphicFrameLocks/>
          </p:cNvGraphicFramePr>
          <p:nvPr>
            <p:extLst>
              <p:ext uri="{D42A27DB-BD31-4B8C-83A1-F6EECF244321}">
                <p14:modId xmlns:p14="http://schemas.microsoft.com/office/powerpoint/2010/main" val="1911830156"/>
              </p:ext>
            </p:extLst>
          </p:nvPr>
        </p:nvGraphicFramePr>
        <p:xfrm>
          <a:off x="564205" y="2280632"/>
          <a:ext cx="7991475" cy="3596640"/>
        </p:xfrm>
        <a:graphic>
          <a:graphicData uri="http://schemas.openxmlformats.org/drawingml/2006/table">
            <a:tbl>
              <a:tblPr/>
              <a:tblGrid>
                <a:gridCol w="2012950"/>
                <a:gridCol w="506412"/>
                <a:gridCol w="2089150"/>
                <a:gridCol w="3382963"/>
              </a:tblGrid>
              <a:tr h="501504">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3200" b="1" i="0" u="none" strike="noStrike" cap="none" normalizeH="0" baseline="0" dirty="0" smtClean="0">
                          <a:ln>
                            <a:noFill/>
                          </a:ln>
                          <a:solidFill>
                            <a:schemeClr val="tx1"/>
                          </a:solidFill>
                          <a:effectLst/>
                          <a:latin typeface="Times New Roman" charset="0"/>
                          <a:ea typeface="ＭＳ Ｐゴシック" charset="-128"/>
                        </a:rPr>
                        <a:t>IRAC</a:t>
                      </a:r>
                      <a:r>
                        <a:rPr kumimoji="1" lang="ja-JP" altLang="en-US" sz="3200" b="0" i="0" u="none" strike="noStrike" cap="none" normalizeH="0" baseline="0" dirty="0" smtClean="0">
                          <a:ln>
                            <a:noFill/>
                          </a:ln>
                          <a:solidFill>
                            <a:schemeClr val="tx1"/>
                          </a:solidFill>
                          <a:effectLst/>
                          <a:latin typeface="Tahoma" charset="0"/>
                          <a:ea typeface="ＭＳ Ｐゴシック" charset="-128"/>
                        </a:rPr>
                        <a:t>（アイラック）で考え，論証する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3384">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法的分析の能力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論点・事実の発見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24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096">
                <a:tc vMerge="1">
                  <a:txBody>
                    <a:bodyPr/>
                    <a:lstStyle/>
                    <a:p>
                      <a:endParaRPr kumimoji="1" lang="ja-JP" alt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smtClean="0">
                          <a:ln>
                            <a:noFill/>
                          </a:ln>
                          <a:solidFill>
                            <a:schemeClr val="tx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Application</a:t>
                      </a:r>
                      <a:endParaRPr kumimoji="1" lang="ja-JP" altLang="en-US" sz="2800" b="1" i="0" u="none" strike="noStrike" cap="none" normalizeH="0" baseline="0" dirty="0" smtClean="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ルールの適用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317">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Argument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逆の立場・結論への応接と徹底した議論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651">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法的議論の能力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4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912">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具体的な結論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8551804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842992" cy="1143000"/>
          </a:xfrm>
        </p:spPr>
        <p:txBody>
          <a:bodyPr>
            <a:normAutofit fontScale="90000"/>
          </a:bodyPr>
          <a:lstStyle/>
          <a:p>
            <a:r>
              <a:rPr kumimoji="1" lang="ja-JP" altLang="en-US" dirty="0" smtClean="0"/>
              <a:t>連帯債務の冒頭条文と</a:t>
            </a:r>
            <a:r>
              <a:rPr kumimoji="1" lang="en-US" altLang="ja-JP" dirty="0" smtClean="0"/>
              <a:t/>
            </a:r>
            <a:br>
              <a:rPr kumimoji="1" lang="en-US" altLang="ja-JP" dirty="0" smtClean="0"/>
            </a:br>
            <a:r>
              <a:rPr kumimoji="1" lang="ja-JP" altLang="en-US" dirty="0" smtClean="0"/>
              <a:t>通説との対比</a:t>
            </a:r>
            <a:endParaRPr kumimoji="1" lang="ja-JP" altLang="en-US" dirty="0"/>
          </a:p>
        </p:txBody>
      </p:sp>
      <p:sp>
        <p:nvSpPr>
          <p:cNvPr id="3" name="日付プレースホルダー 2"/>
          <p:cNvSpPr>
            <a:spLocks noGrp="1"/>
          </p:cNvSpPr>
          <p:nvPr>
            <p:ph type="dt" sz="half" idx="10"/>
          </p:nvPr>
        </p:nvSpPr>
        <p:spPr/>
        <p:txBody>
          <a:bodyPr/>
          <a:lstStyle/>
          <a:p>
            <a:fld id="{2C2C90E0-7F26-44DF-B153-6B5E906866F0}"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200</a:t>
            </a:fld>
            <a:endParaRPr kumimoji="1" lang="ja-JP" altLang="en-US"/>
          </a:p>
        </p:txBody>
      </p:sp>
      <p:sp>
        <p:nvSpPr>
          <p:cNvPr id="6" name="円形吹き出し 5"/>
          <p:cNvSpPr/>
          <p:nvPr/>
        </p:nvSpPr>
        <p:spPr>
          <a:xfrm>
            <a:off x="323528" y="5574000"/>
            <a:ext cx="1800200" cy="684656"/>
          </a:xfrm>
          <a:prstGeom prst="wedgeEllipseCallout">
            <a:avLst>
              <a:gd name="adj1" fmla="val 39365"/>
              <a:gd name="adj2" fmla="val -16854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t>矛盾していないか</a:t>
            </a:r>
            <a:r>
              <a:rPr kumimoji="1" lang="en-US" altLang="ja-JP" dirty="0" smtClean="0"/>
              <a:t>?</a:t>
            </a:r>
            <a:endParaRPr kumimoji="1" lang="ja-JP" altLang="en-US" dirty="0"/>
          </a:p>
        </p:txBody>
      </p:sp>
      <p:sp>
        <p:nvSpPr>
          <p:cNvPr id="7" name="円形吹き出し 6"/>
          <p:cNvSpPr/>
          <p:nvPr/>
        </p:nvSpPr>
        <p:spPr>
          <a:xfrm>
            <a:off x="323528" y="5624664"/>
            <a:ext cx="1800200" cy="612648"/>
          </a:xfrm>
          <a:prstGeom prst="wedgeEllipseCallout">
            <a:avLst>
              <a:gd name="adj1" fmla="val 35738"/>
              <a:gd name="adj2" fmla="val -7409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t>矛盾していないか</a:t>
            </a:r>
            <a:r>
              <a:rPr kumimoji="1" lang="en-US" altLang="ja-JP" dirty="0" smtClean="0"/>
              <a:t>?</a:t>
            </a:r>
            <a:endParaRPr kumimoji="1" lang="ja-JP" altLang="en-US" dirty="0"/>
          </a:p>
        </p:txBody>
      </p:sp>
      <p:sp>
        <p:nvSpPr>
          <p:cNvPr id="8" name="コンテンツ プレースホルダー 2"/>
          <p:cNvSpPr txBox="1">
            <a:spLocks/>
          </p:cNvSpPr>
          <p:nvPr/>
        </p:nvSpPr>
        <p:spPr>
          <a:xfrm>
            <a:off x="323528" y="1484784"/>
            <a:ext cx="8645138" cy="4133056"/>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b="1" dirty="0" smtClean="0"/>
              <a:t>第</a:t>
            </a:r>
            <a:r>
              <a:rPr lang="en-US" altLang="ja-JP" sz="2800" b="1" dirty="0" smtClean="0"/>
              <a:t>432</a:t>
            </a:r>
            <a:r>
              <a:rPr lang="ja-JP" altLang="en-US" sz="2800" b="1" dirty="0" smtClean="0"/>
              <a:t>条</a:t>
            </a:r>
            <a:r>
              <a:rPr lang="ja-JP" altLang="en-US" sz="2800" dirty="0" smtClean="0"/>
              <a:t>（</a:t>
            </a:r>
            <a:r>
              <a:rPr lang="ja-JP" altLang="en-US" sz="2800" dirty="0" smtClean="0">
                <a:hlinkClick r:id="rId2" action="ppaction://hlinksldjump"/>
              </a:rPr>
              <a:t>履行の請求</a:t>
            </a:r>
            <a:r>
              <a:rPr lang="ja-JP" altLang="en-US" sz="2800" dirty="0" smtClean="0"/>
              <a:t>）</a:t>
            </a:r>
            <a:endParaRPr lang="en-US" altLang="ja-JP" sz="2800" dirty="0" smtClean="0"/>
          </a:p>
          <a:p>
            <a:pPr lvl="1"/>
            <a:r>
              <a:rPr lang="ja-JP" altLang="en-US" sz="2400" dirty="0" smtClean="0"/>
              <a:t>数人が連帯債務を負担するときは，債権者は，その連帯債務者の一人に対し，又は同時に若しくは順次にすべての連帯債務者に対し，全部又は一部の履行を請求することができる。</a:t>
            </a:r>
            <a:endParaRPr lang="en-US" altLang="ja-JP" sz="2400" dirty="0" smtClean="0"/>
          </a:p>
          <a:p>
            <a:r>
              <a:rPr lang="ja-JP" altLang="en-US" sz="2800" dirty="0" smtClean="0">
                <a:hlinkClick r:id="rId3" action="ppaction://hlinksldjump"/>
              </a:rPr>
              <a:t>通説</a:t>
            </a:r>
            <a:r>
              <a:rPr lang="ja-JP" altLang="en-US" sz="2800" dirty="0" smtClean="0"/>
              <a:t>（</a:t>
            </a:r>
            <a:r>
              <a:rPr lang="en-US" altLang="ja-JP" sz="2800" dirty="0" smtClean="0"/>
              <a:t>[</a:t>
            </a:r>
            <a:r>
              <a:rPr lang="ja-JP" altLang="en-US" sz="2800" dirty="0" smtClean="0"/>
              <a:t>我妻・債権総論（</a:t>
            </a:r>
            <a:r>
              <a:rPr lang="en-US" altLang="ja-JP" sz="2800" dirty="0" smtClean="0"/>
              <a:t>1954</a:t>
            </a:r>
            <a:r>
              <a:rPr lang="ja-JP" altLang="en-US" sz="2800" dirty="0" smtClean="0"/>
              <a:t>）</a:t>
            </a:r>
            <a:r>
              <a:rPr lang="en-US" altLang="ja-JP" sz="2800" dirty="0" smtClean="0"/>
              <a:t>401</a:t>
            </a:r>
            <a:r>
              <a:rPr lang="ja-JP" altLang="en-US" sz="2800" dirty="0" smtClean="0"/>
              <a:t>頁</a:t>
            </a:r>
            <a:r>
              <a:rPr lang="en-US" altLang="ja-JP" sz="2800" dirty="0" smtClean="0"/>
              <a:t>]</a:t>
            </a:r>
            <a:r>
              <a:rPr lang="ja-JP" altLang="en-US" sz="2800" dirty="0" smtClean="0"/>
              <a:t>）</a:t>
            </a:r>
            <a:endParaRPr lang="en-US" altLang="ja-JP" sz="2800" dirty="0" smtClean="0"/>
          </a:p>
          <a:p>
            <a:pPr lvl="1"/>
            <a:r>
              <a:rPr lang="ja-JP" altLang="en-US" sz="2400" dirty="0" smtClean="0">
                <a:hlinkClick r:id="rId4" action="ppaction://hlinksldjump"/>
              </a:rPr>
              <a:t>連帯債務</a:t>
            </a:r>
            <a:r>
              <a:rPr lang="ja-JP" altLang="en-US" sz="2400" dirty="0" smtClean="0"/>
              <a:t>とは，数人の債務者が，同一の給付について，</a:t>
            </a:r>
            <a:r>
              <a:rPr lang="ja-JP" altLang="en-US" sz="2400" b="1" dirty="0" smtClean="0">
                <a:solidFill>
                  <a:srgbClr val="FF0000"/>
                </a:solidFill>
                <a:hlinkClick r:id="rId5" action="ppaction://hlinksldjump"/>
              </a:rPr>
              <a:t>各自が独立に</a:t>
            </a:r>
            <a:r>
              <a:rPr lang="ja-JP" altLang="en-US" sz="2400" dirty="0" smtClean="0"/>
              <a:t>全部の給付をなすべき債務を負担し，　　　</a:t>
            </a:r>
            <a:r>
              <a:rPr lang="en-US" altLang="ja-JP" sz="2400" dirty="0" smtClean="0"/>
              <a:t/>
            </a:r>
            <a:br>
              <a:rPr lang="en-US" altLang="ja-JP" sz="2400" dirty="0" smtClean="0"/>
            </a:br>
            <a:r>
              <a:rPr lang="ja-JP" altLang="en-US" sz="2400" dirty="0" smtClean="0"/>
              <a:t>しかもそのうちの</a:t>
            </a:r>
            <a:r>
              <a:rPr lang="ja-JP" altLang="en-US" sz="2400" b="1" dirty="0" smtClean="0">
                <a:solidFill>
                  <a:srgbClr val="FF0000"/>
                </a:solidFill>
              </a:rPr>
              <a:t>一人の給付があれば他の債務者も債務を免れる</a:t>
            </a:r>
            <a:r>
              <a:rPr lang="ja-JP" altLang="en-US" sz="2400" dirty="0" smtClean="0"/>
              <a:t>多数当事者の債務である。</a:t>
            </a:r>
            <a:endParaRPr lang="en-US" altLang="ja-JP" sz="2400" dirty="0" smtClean="0"/>
          </a:p>
        </p:txBody>
      </p:sp>
      <p:sp>
        <p:nvSpPr>
          <p:cNvPr id="9" name="円形吹き出し 8"/>
          <p:cNvSpPr/>
          <p:nvPr/>
        </p:nvSpPr>
        <p:spPr>
          <a:xfrm>
            <a:off x="6732240" y="692696"/>
            <a:ext cx="1872208" cy="1199220"/>
          </a:xfrm>
          <a:prstGeom prst="wedgeEllipseCallout">
            <a:avLst>
              <a:gd name="adj1" fmla="val -164246"/>
              <a:gd name="adj2" fmla="val 3882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a:t>冒頭条文はいつでも大切</a:t>
            </a:r>
          </a:p>
        </p:txBody>
      </p:sp>
    </p:spTree>
    <p:extLst>
      <p:ext uri="{BB962C8B-B14F-4D97-AF65-F5344CB8AC3E}">
        <p14:creationId xmlns:p14="http://schemas.microsoft.com/office/powerpoint/2010/main" val="31820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750"/>
                            </p:stCondLst>
                            <p:childTnLst>
                              <p:par>
                                <p:cTn id="9" presetID="22" presetClass="entr" presetSubtype="1" fill="hold" grpId="0" nodeType="afterEffect">
                                  <p:stCondLst>
                                    <p:cond delay="25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up)">
                                      <p:cBhvr>
                                        <p:cTn id="11" dur="10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up)">
                                      <p:cBhvr>
                                        <p:cTn id="16" dur="10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500"/>
                            </p:stCondLst>
                            <p:childTnLst>
                              <p:par>
                                <p:cTn id="23" presetID="22" presetClass="entr" presetSubtype="4"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uiExpand="1" build="p"/>
      <p:bldP spid="9" grpId="0" uiExpand="1" animBg="1"/>
      <p:bldP spid="9" grpId="1"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85800" y="1268760"/>
            <a:ext cx="7772400" cy="1470025"/>
          </a:xfrm>
        </p:spPr>
        <p:txBody>
          <a:bodyPr/>
          <a:lstStyle/>
          <a:p>
            <a:r>
              <a:rPr kumimoji="1" lang="ja-JP" altLang="en-US" dirty="0" smtClean="0"/>
              <a:t>連帯債務に関する通説の</a:t>
            </a:r>
            <a:r>
              <a:rPr kumimoji="1" lang="en-US" altLang="ja-JP" dirty="0" smtClean="0"/>
              <a:t/>
            </a:r>
            <a:br>
              <a:rPr kumimoji="1" lang="en-US" altLang="ja-JP" dirty="0" smtClean="0"/>
            </a:br>
            <a:r>
              <a:rPr kumimoji="1" lang="ja-JP" altLang="en-US" dirty="0" smtClean="0"/>
              <a:t>矛盾とごまかし</a:t>
            </a:r>
            <a:endParaRPr kumimoji="1" lang="ja-JP" altLang="en-US" dirty="0"/>
          </a:p>
        </p:txBody>
      </p:sp>
      <p:sp>
        <p:nvSpPr>
          <p:cNvPr id="7" name="サブタイトル 6"/>
          <p:cNvSpPr>
            <a:spLocks noGrp="1"/>
          </p:cNvSpPr>
          <p:nvPr>
            <p:ph type="subTitle" idx="1"/>
          </p:nvPr>
        </p:nvSpPr>
        <p:spPr>
          <a:xfrm>
            <a:off x="467544" y="3022104"/>
            <a:ext cx="8208912" cy="2855168"/>
          </a:xfrm>
        </p:spPr>
        <p:txBody>
          <a:bodyPr>
            <a:noAutofit/>
          </a:bodyPr>
          <a:lstStyle/>
          <a:p>
            <a:pPr marL="514350" indent="-514350" algn="l">
              <a:buFont typeface="+mj-lt"/>
              <a:buAutoNum type="arabicPeriod"/>
            </a:pPr>
            <a:r>
              <a:rPr lang="ja-JP" altLang="en-US" sz="1800" b="1" dirty="0" smtClean="0">
                <a:solidFill>
                  <a:schemeClr val="tx1"/>
                </a:solidFill>
              </a:rPr>
              <a:t>法的性質</a:t>
            </a:r>
            <a:r>
              <a:rPr lang="ja-JP" altLang="en-US" sz="1800" dirty="0" smtClean="0">
                <a:solidFill>
                  <a:schemeClr val="tx1"/>
                </a:solidFill>
              </a:rPr>
              <a:t>：数個の</a:t>
            </a:r>
            <a:r>
              <a:rPr lang="ja-JP" altLang="en-US" sz="1800" dirty="0">
                <a:solidFill>
                  <a:schemeClr val="tx1"/>
                </a:solidFill>
              </a:rPr>
              <a:t>独立</a:t>
            </a:r>
            <a:r>
              <a:rPr lang="ja-JP" altLang="en-US" sz="1800" dirty="0" smtClean="0">
                <a:solidFill>
                  <a:schemeClr val="tx1"/>
                </a:solidFill>
              </a:rPr>
              <a:t>の債務であるが，給付は一つである（</a:t>
            </a:r>
            <a:r>
              <a:rPr lang="ja-JP" altLang="en-US" sz="1600" dirty="0" smtClean="0">
                <a:solidFill>
                  <a:schemeClr val="tx1"/>
                </a:solidFill>
              </a:rPr>
              <a:t>意味不明の定義</a:t>
            </a:r>
            <a:r>
              <a:rPr lang="ja-JP" altLang="en-US" sz="1800" dirty="0" smtClean="0">
                <a:solidFill>
                  <a:schemeClr val="tx1"/>
                </a:solidFill>
              </a:rPr>
              <a:t>）。</a:t>
            </a:r>
            <a:endParaRPr lang="en-US" altLang="ja-JP" sz="1800" dirty="0" smtClean="0">
              <a:solidFill>
                <a:schemeClr val="tx1"/>
              </a:solidFill>
            </a:endParaRPr>
          </a:p>
          <a:p>
            <a:pPr marL="742950" lvl="1" indent="-285750" algn="l">
              <a:buFont typeface="Wingdings" panose="05000000000000000000" pitchFamily="2" charset="2"/>
              <a:buChar char="n"/>
            </a:pPr>
            <a:r>
              <a:rPr lang="ja-JP" altLang="en-US" sz="1600" dirty="0" smtClean="0">
                <a:solidFill>
                  <a:schemeClr val="tx1"/>
                </a:solidFill>
              </a:rPr>
              <a:t>→数個の独立の債務なら，給付も複数倍になるはず（矛盾とごまかし）。</a:t>
            </a:r>
            <a:endParaRPr lang="en-US" altLang="ja-JP" sz="1600" dirty="0" smtClean="0">
              <a:solidFill>
                <a:schemeClr val="tx1"/>
              </a:solidFill>
            </a:endParaRPr>
          </a:p>
          <a:p>
            <a:pPr marL="514350" indent="-514350" algn="l">
              <a:buFont typeface="+mj-lt"/>
              <a:buAutoNum type="arabicPeriod"/>
            </a:pPr>
            <a:r>
              <a:rPr kumimoji="1" lang="ja-JP" altLang="en-US" sz="1800" b="1" dirty="0" smtClean="0">
                <a:solidFill>
                  <a:schemeClr val="tx1"/>
                </a:solidFill>
              </a:rPr>
              <a:t>保証との関係</a:t>
            </a:r>
            <a:r>
              <a:rPr kumimoji="1" lang="ja-JP" altLang="en-US" sz="1800" dirty="0" smtClean="0">
                <a:solidFill>
                  <a:schemeClr val="tx1"/>
                </a:solidFill>
              </a:rPr>
              <a:t>：独立の債務であり，付従性は存在しない（</a:t>
            </a:r>
            <a:r>
              <a:rPr lang="ja-JP" altLang="en-US" sz="1600" dirty="0">
                <a:solidFill>
                  <a:schemeClr val="tx1"/>
                </a:solidFill>
              </a:rPr>
              <a:t>権威主義</a:t>
            </a:r>
            <a:r>
              <a:rPr kumimoji="1" lang="ja-JP" altLang="en-US" sz="1800" dirty="0" smtClean="0">
                <a:solidFill>
                  <a:schemeClr val="tx1"/>
                </a:solidFill>
              </a:rPr>
              <a:t>）。</a:t>
            </a:r>
            <a:endParaRPr kumimoji="1" lang="en-US" altLang="ja-JP" sz="1800" dirty="0" smtClean="0">
              <a:solidFill>
                <a:schemeClr val="tx1"/>
              </a:solidFill>
            </a:endParaRPr>
          </a:p>
          <a:p>
            <a:pPr marL="742950" lvl="1" indent="-285750" algn="l">
              <a:buFont typeface="Wingdings" panose="05000000000000000000" pitchFamily="2" charset="2"/>
              <a:buChar char="n"/>
            </a:pPr>
            <a:r>
              <a:rPr kumimoji="1" lang="ja-JP" altLang="en-US" sz="1600" dirty="0" smtClean="0">
                <a:solidFill>
                  <a:schemeClr val="tx1"/>
                </a:solidFill>
              </a:rPr>
              <a:t>→独立の債務なら，一人の債務者について生じた事由は，全体に波及しないはず</a:t>
            </a:r>
            <a:r>
              <a:rPr lang="ja-JP" altLang="en-US" sz="1600" dirty="0" smtClean="0">
                <a:solidFill>
                  <a:schemeClr val="tx1"/>
                </a:solidFill>
              </a:rPr>
              <a:t>（絶対的効力を説明できない無意味さ）</a:t>
            </a:r>
            <a:r>
              <a:rPr kumimoji="1" lang="ja-JP" altLang="en-US" sz="1600" dirty="0" smtClean="0">
                <a:solidFill>
                  <a:schemeClr val="tx1"/>
                </a:solidFill>
              </a:rPr>
              <a:t>。</a:t>
            </a:r>
            <a:endParaRPr kumimoji="1" lang="en-US" altLang="ja-JP" sz="1600" dirty="0" smtClean="0">
              <a:solidFill>
                <a:schemeClr val="tx1"/>
              </a:solidFill>
            </a:endParaRPr>
          </a:p>
          <a:p>
            <a:pPr marL="514350" indent="-514350" algn="l">
              <a:buFont typeface="+mj-lt"/>
              <a:buAutoNum type="arabicPeriod"/>
            </a:pPr>
            <a:r>
              <a:rPr lang="ja-JP" altLang="en-US" sz="1800" b="1" dirty="0" smtClean="0">
                <a:solidFill>
                  <a:schemeClr val="tx1"/>
                </a:solidFill>
              </a:rPr>
              <a:t>全額弁済の効果</a:t>
            </a:r>
            <a:r>
              <a:rPr lang="ja-JP" altLang="en-US" sz="1800" dirty="0" smtClean="0">
                <a:solidFill>
                  <a:schemeClr val="tx1"/>
                </a:solidFill>
              </a:rPr>
              <a:t>：連帯債務は消滅するが，</a:t>
            </a:r>
            <a:r>
              <a:rPr kumimoji="1" lang="ja-JP" altLang="en-US" sz="1800" dirty="0" smtClean="0">
                <a:solidFill>
                  <a:schemeClr val="tx1"/>
                </a:solidFill>
              </a:rPr>
              <a:t>連帯債務者間の求償関係は，不当利得の問題となる（</a:t>
            </a:r>
            <a:r>
              <a:rPr lang="ja-JP" altLang="en-US" sz="1600" dirty="0" smtClean="0">
                <a:solidFill>
                  <a:schemeClr val="tx1"/>
                </a:solidFill>
              </a:rPr>
              <a:t>外部と内部の</a:t>
            </a:r>
            <a:r>
              <a:rPr kumimoji="1" lang="ja-JP" altLang="en-US" sz="1600" dirty="0" smtClean="0">
                <a:solidFill>
                  <a:schemeClr val="tx1"/>
                </a:solidFill>
              </a:rPr>
              <a:t>区別＝相対的消滅の濫用</a:t>
            </a:r>
            <a:r>
              <a:rPr kumimoji="1" lang="ja-JP" altLang="en-US" sz="1800" dirty="0" smtClean="0">
                <a:solidFill>
                  <a:schemeClr val="tx1"/>
                </a:solidFill>
              </a:rPr>
              <a:t>）。</a:t>
            </a:r>
            <a:endParaRPr kumimoji="1" lang="en-US" altLang="ja-JP" sz="1800" dirty="0" smtClean="0">
              <a:solidFill>
                <a:schemeClr val="tx1"/>
              </a:solidFill>
            </a:endParaRPr>
          </a:p>
          <a:p>
            <a:pPr marL="742950" lvl="1" indent="-285750" algn="l">
              <a:buFont typeface="Wingdings" panose="05000000000000000000" pitchFamily="2" charset="2"/>
              <a:buChar char="n"/>
            </a:pPr>
            <a:r>
              <a:rPr lang="ja-JP" altLang="en-US" sz="1600" dirty="0" smtClean="0">
                <a:solidFill>
                  <a:schemeClr val="tx1"/>
                </a:solidFill>
              </a:rPr>
              <a:t>→求償権については，法律上の規定があり，しかも，民法</a:t>
            </a:r>
            <a:r>
              <a:rPr lang="en-US" altLang="ja-JP" sz="1600" dirty="0" smtClean="0">
                <a:solidFill>
                  <a:schemeClr val="tx1"/>
                </a:solidFill>
              </a:rPr>
              <a:t>500</a:t>
            </a:r>
            <a:r>
              <a:rPr lang="ja-JP" altLang="en-US" sz="1600" dirty="0" smtClean="0">
                <a:solidFill>
                  <a:schemeClr val="tx1"/>
                </a:solidFill>
              </a:rPr>
              <a:t>条の代位が生じる限りでは，債務は消滅しないはず（矛盾とごまかし）。</a:t>
            </a:r>
            <a:endParaRPr kumimoji="1" lang="en-US" altLang="ja-JP" sz="1600" dirty="0" smtClean="0">
              <a:solidFill>
                <a:schemeClr val="tx1"/>
              </a:solidFill>
            </a:endParaRPr>
          </a:p>
        </p:txBody>
      </p:sp>
      <p:sp>
        <p:nvSpPr>
          <p:cNvPr id="3" name="日付プレースホルダー 2"/>
          <p:cNvSpPr>
            <a:spLocks noGrp="1"/>
          </p:cNvSpPr>
          <p:nvPr>
            <p:ph type="dt" sz="half" idx="10"/>
          </p:nvPr>
        </p:nvSpPr>
        <p:spPr/>
        <p:txBody>
          <a:bodyPr/>
          <a:lstStyle/>
          <a:p>
            <a:fld id="{2E1C2DD9-2BF6-4C40-B257-9D4EA52A3019}"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201</a:t>
            </a:fld>
            <a:endParaRPr kumimoji="1" lang="ja-JP" altLang="en-US"/>
          </a:p>
        </p:txBody>
      </p:sp>
    </p:spTree>
    <p:extLst>
      <p:ext uri="{BB962C8B-B14F-4D97-AF65-F5344CB8AC3E}">
        <p14:creationId xmlns:p14="http://schemas.microsoft.com/office/powerpoint/2010/main" val="277538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up)">
                                      <p:cBhvr>
                                        <p:cTn id="12" dur="1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up)">
                                      <p:cBhvr>
                                        <p:cTn id="17"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民法</a:t>
            </a:r>
            <a:r>
              <a:rPr lang="en-US" altLang="ja-JP" sz="3600" dirty="0"/>
              <a:t>433</a:t>
            </a:r>
            <a:r>
              <a:rPr lang="ja-JP" altLang="en-US" sz="3600" dirty="0"/>
              <a:t>条は，連帯債務</a:t>
            </a:r>
            <a:r>
              <a:rPr lang="ja-JP" altLang="en-US" sz="3600" dirty="0" smtClean="0"/>
              <a:t>の</a:t>
            </a:r>
            <a:r>
              <a:rPr lang="ja-JP" altLang="en-US" sz="3600" dirty="0" smtClean="0">
                <a:hlinkClick r:id="rId2" action="ppaction://hlinksldjump"/>
              </a:rPr>
              <a:t>別個</a:t>
            </a:r>
            <a:r>
              <a:rPr lang="ja-JP" altLang="en-US" sz="3600" dirty="0">
                <a:hlinkClick r:id="rId2" action="ppaction://hlinksldjump"/>
              </a:rPr>
              <a:t>独立性</a:t>
            </a:r>
            <a:r>
              <a:rPr lang="ja-JP" altLang="en-US" sz="3600" dirty="0"/>
              <a:t>を正当化できるか</a:t>
            </a:r>
            <a:r>
              <a:rPr lang="en-US" altLang="ja-JP" sz="3600" dirty="0" smtClean="0"/>
              <a:t>?</a:t>
            </a:r>
            <a:r>
              <a:rPr lang="ja-JP" altLang="en-US" sz="2800" dirty="0" smtClean="0"/>
              <a:t>→</a:t>
            </a:r>
            <a:r>
              <a:rPr lang="ja-JP" altLang="en-US" sz="2800" dirty="0" smtClean="0">
                <a:hlinkClick r:id="rId3" action="ppaction://hlinksldjump"/>
              </a:rPr>
              <a:t>立法理由</a:t>
            </a:r>
            <a:r>
              <a:rPr lang="ja-JP" altLang="en-US" sz="2800" dirty="0" smtClean="0"/>
              <a:t>，</a:t>
            </a:r>
            <a:r>
              <a:rPr lang="ja-JP" altLang="en-US" sz="2800" dirty="0" smtClean="0">
                <a:hlinkClick r:id="rId4" action="ppaction://hlinksldjump"/>
              </a:rPr>
              <a:t>図解</a:t>
            </a:r>
            <a:r>
              <a:rPr lang="ja-JP" altLang="en-US" sz="2800" dirty="0" smtClean="0"/>
              <a:t>，</a:t>
            </a:r>
            <a:r>
              <a:rPr lang="ja-JP" altLang="en-US" sz="2800" dirty="0" smtClean="0">
                <a:hlinkClick r:id="rId5" action="ppaction://hlinksldjump"/>
              </a:rPr>
              <a:t>原理</a:t>
            </a:r>
            <a:endParaRPr kumimoji="1" lang="ja-JP" altLang="en-US" sz="2800" dirty="0"/>
          </a:p>
        </p:txBody>
      </p:sp>
      <p:sp>
        <p:nvSpPr>
          <p:cNvPr id="3" name="日付プレースホルダー 2"/>
          <p:cNvSpPr>
            <a:spLocks noGrp="1"/>
          </p:cNvSpPr>
          <p:nvPr>
            <p:ph type="dt" sz="half" idx="10"/>
          </p:nvPr>
        </p:nvSpPr>
        <p:spPr/>
        <p:txBody>
          <a:bodyPr/>
          <a:lstStyle/>
          <a:p>
            <a:fld id="{F5AB338F-F97F-4610-B6BF-F260B8CFBC4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202</a:t>
            </a:fld>
            <a:endParaRPr kumimoji="1" lang="ja-JP" altLang="en-US"/>
          </a:p>
        </p:txBody>
      </p:sp>
      <p:sp>
        <p:nvSpPr>
          <p:cNvPr id="6" name="コンテンツ プレースホルダー 2"/>
          <p:cNvSpPr txBox="1">
            <a:spLocks/>
          </p:cNvSpPr>
          <p:nvPr/>
        </p:nvSpPr>
        <p:spPr>
          <a:xfrm>
            <a:off x="539552" y="1600200"/>
            <a:ext cx="324036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b="1" dirty="0" smtClean="0"/>
              <a:t>第</a:t>
            </a:r>
            <a:r>
              <a:rPr lang="en-US" altLang="ja-JP" sz="2400" b="1" dirty="0" smtClean="0"/>
              <a:t>433</a:t>
            </a:r>
            <a:r>
              <a:rPr lang="ja-JP" altLang="en-US" sz="2400" b="1" dirty="0" smtClean="0"/>
              <a:t>条</a:t>
            </a:r>
            <a:r>
              <a:rPr lang="ja-JP" altLang="en-US" sz="2400" dirty="0" smtClean="0"/>
              <a:t>（連帯債務者の</a:t>
            </a:r>
            <a:r>
              <a:rPr lang="en-US" altLang="ja-JP" sz="2400" dirty="0" smtClean="0"/>
              <a:t>1</a:t>
            </a:r>
            <a:r>
              <a:rPr lang="ja-JP" altLang="en-US" sz="2400" dirty="0" smtClean="0"/>
              <a:t>人についての法律行為の無効等）</a:t>
            </a:r>
            <a:endParaRPr lang="en-US" altLang="ja-JP" sz="2400" dirty="0" smtClean="0"/>
          </a:p>
          <a:p>
            <a:pPr lvl="1"/>
            <a:r>
              <a:rPr lang="ja-JP" altLang="en-US" sz="2400" dirty="0" smtClean="0"/>
              <a:t>連帯債務者の</a:t>
            </a:r>
            <a:r>
              <a:rPr lang="en-US" altLang="ja-JP" sz="2400" dirty="0" smtClean="0"/>
              <a:t>1</a:t>
            </a:r>
            <a:r>
              <a:rPr lang="ja-JP" altLang="en-US" sz="2400" dirty="0" smtClean="0"/>
              <a:t>人について法律行為の無効又は取消しの原因があっても，</a:t>
            </a:r>
            <a:endParaRPr lang="en-US" altLang="ja-JP" sz="2400" dirty="0" smtClean="0"/>
          </a:p>
          <a:p>
            <a:pPr lvl="1"/>
            <a:r>
              <a:rPr lang="ja-JP" altLang="en-US" sz="2400" dirty="0" smtClean="0"/>
              <a:t>他の連帯債務者の債務は，その効力を妨げられない。</a:t>
            </a:r>
            <a:endParaRPr lang="en-US" altLang="ja-JP" sz="2400" dirty="0" smtClean="0"/>
          </a:p>
        </p:txBody>
      </p:sp>
      <p:sp>
        <p:nvSpPr>
          <p:cNvPr id="7" name="コンテンツ プレースホルダー 6"/>
          <p:cNvSpPr txBox="1">
            <a:spLocks/>
          </p:cNvSpPr>
          <p:nvPr/>
        </p:nvSpPr>
        <p:spPr>
          <a:xfrm>
            <a:off x="3985592" y="1600200"/>
            <a:ext cx="4762872"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Clr>
                <a:srgbClr val="00B050"/>
              </a:buClr>
              <a:buFont typeface="Wingdings" pitchFamily="2" charset="2"/>
              <a:buChar char="u"/>
            </a:pPr>
            <a:r>
              <a:rPr lang="ja-JP" altLang="en-US" sz="2400" dirty="0" smtClean="0">
                <a:hlinkClick r:id="rId6" action="ppaction://hlinksldjump"/>
              </a:rPr>
              <a:t>通説</a:t>
            </a:r>
            <a:r>
              <a:rPr lang="ja-JP" altLang="en-US" sz="2400" dirty="0" smtClean="0"/>
              <a:t>は，この規定を理由に，各債務者は，別個独立の債務を負担するものであるとしている。</a:t>
            </a:r>
            <a:endParaRPr lang="en-US" altLang="ja-JP" sz="2400" dirty="0" smtClean="0"/>
          </a:p>
          <a:p>
            <a:pPr lvl="1">
              <a:buClr>
                <a:srgbClr val="00B050"/>
              </a:buClr>
              <a:buFont typeface="Wingdings" panose="05000000000000000000" pitchFamily="2" charset="2"/>
              <a:buChar char="u"/>
            </a:pPr>
            <a:r>
              <a:rPr lang="ja-JP" altLang="en-US" sz="2400" dirty="0" smtClean="0"/>
              <a:t>しかし，一人の債務者の連帯債務が無効，または，取り消された場合には，</a:t>
            </a:r>
            <a:endParaRPr lang="en-US" altLang="ja-JP" sz="2400" dirty="0" smtClean="0"/>
          </a:p>
          <a:p>
            <a:pPr lvl="1">
              <a:buClr>
                <a:srgbClr val="00B050"/>
              </a:buClr>
              <a:buFont typeface="Wingdings" panose="05000000000000000000" pitchFamily="2" charset="2"/>
              <a:buChar char="u"/>
            </a:pPr>
            <a:r>
              <a:rPr lang="ja-JP" altLang="en-US" sz="2400" dirty="0" smtClean="0">
                <a:hlinkClick r:id="rId7" action="ppaction://hlinksldjump"/>
              </a:rPr>
              <a:t>免除（民法</a:t>
            </a:r>
            <a:r>
              <a:rPr lang="en-US" altLang="ja-JP" sz="2400" dirty="0" smtClean="0">
                <a:hlinkClick r:id="rId7" action="ppaction://hlinksldjump"/>
              </a:rPr>
              <a:t>437</a:t>
            </a:r>
            <a:r>
              <a:rPr lang="ja-JP" altLang="en-US" sz="2400" dirty="0" smtClean="0">
                <a:hlinkClick r:id="rId7" action="ppaction://hlinksldjump"/>
              </a:rPr>
              <a:t>条）</a:t>
            </a:r>
            <a:r>
              <a:rPr lang="ja-JP" altLang="en-US" sz="2400" dirty="0" smtClean="0"/>
              <a:t>，</a:t>
            </a:r>
            <a:r>
              <a:rPr lang="ja-JP" altLang="en-US" sz="2400" dirty="0" smtClean="0">
                <a:hlinkClick r:id="rId5" action="ppaction://hlinksldjump"/>
              </a:rPr>
              <a:t>消滅時効</a:t>
            </a:r>
            <a:r>
              <a:rPr lang="ja-JP" altLang="en-US" sz="2400" dirty="0" smtClean="0"/>
              <a:t>の完成（民法</a:t>
            </a:r>
            <a:r>
              <a:rPr lang="en-US" altLang="ja-JP" sz="2400" dirty="0" smtClean="0"/>
              <a:t>439</a:t>
            </a:r>
            <a:r>
              <a:rPr lang="ja-JP" altLang="en-US" sz="2400" dirty="0" smtClean="0"/>
              <a:t>条）と同様に，</a:t>
            </a:r>
            <a:endParaRPr lang="en-US" altLang="ja-JP" sz="2400" dirty="0" smtClean="0"/>
          </a:p>
          <a:p>
            <a:pPr lvl="1">
              <a:buClr>
                <a:srgbClr val="00B050"/>
              </a:buClr>
              <a:buFont typeface="Wingdings" panose="05000000000000000000" pitchFamily="2" charset="2"/>
              <a:buChar char="u"/>
            </a:pPr>
            <a:r>
              <a:rPr lang="ja-JP" altLang="en-US" sz="2400" dirty="0" smtClean="0"/>
              <a:t>負担部分の不存在によって，他の連帯債務者に影響を及ぼすことになる。</a:t>
            </a:r>
            <a:endParaRPr lang="ja-JP" altLang="en-US" sz="2400" dirty="0"/>
          </a:p>
        </p:txBody>
      </p:sp>
    </p:spTree>
    <p:extLst>
      <p:ext uri="{BB962C8B-B14F-4D97-AF65-F5344CB8AC3E}">
        <p14:creationId xmlns:p14="http://schemas.microsoft.com/office/powerpoint/2010/main" val="415573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750"/>
                                        <p:tgtEl>
                                          <p:spTgt spid="6">
                                            <p:txEl>
                                              <p:pRg st="1" end="1"/>
                                            </p:txEl>
                                          </p:spTgt>
                                        </p:tgtEl>
                                      </p:cBhvr>
                                    </p:animEffect>
                                  </p:childTnLst>
                                </p:cTn>
                              </p:par>
                            </p:childTnLst>
                          </p:cTn>
                        </p:par>
                        <p:par>
                          <p:cTn id="12" fill="hold">
                            <p:stCondLst>
                              <p:cond delay="2500"/>
                            </p:stCondLst>
                            <p:childTnLst>
                              <p:par>
                                <p:cTn id="13" presetID="22" presetClass="entr" presetSubtype="1"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75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up)">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up)">
                                      <p:cBhvr>
                                        <p:cTn id="25" dur="1000"/>
                                        <p:tgtEl>
                                          <p:spTgt spid="7">
                                            <p:txEl>
                                              <p:pRg st="1" end="1"/>
                                            </p:txEl>
                                          </p:spTgt>
                                        </p:tgtEl>
                                      </p:cBhvr>
                                    </p:animEffect>
                                  </p:childTnLst>
                                </p:cTn>
                              </p:par>
                            </p:childTnLst>
                          </p:cTn>
                        </p:par>
                        <p:par>
                          <p:cTn id="26" fill="hold">
                            <p:stCondLst>
                              <p:cond delay="1000"/>
                            </p:stCondLst>
                            <p:childTnLst>
                              <p:par>
                                <p:cTn id="27" presetID="22" presetClass="entr" presetSubtype="1" fill="hold" grpId="0" nodeType="afterEffect">
                                  <p:stCondLst>
                                    <p:cond delay="50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up)">
                                      <p:cBhvr>
                                        <p:cTn id="29" dur="1000"/>
                                        <p:tgtEl>
                                          <p:spTgt spid="7">
                                            <p:txEl>
                                              <p:pRg st="2" end="2"/>
                                            </p:txEl>
                                          </p:spTgt>
                                        </p:tgtEl>
                                      </p:cBhvr>
                                    </p:animEffect>
                                  </p:childTnLst>
                                </p:cTn>
                              </p:par>
                            </p:childTnLst>
                          </p:cTn>
                        </p:par>
                        <p:par>
                          <p:cTn id="30" fill="hold">
                            <p:stCondLst>
                              <p:cond delay="2500"/>
                            </p:stCondLst>
                            <p:childTnLst>
                              <p:par>
                                <p:cTn id="31" presetID="22" presetClass="entr" presetSubtype="1" fill="hold" grpId="0" nodeType="afterEffect">
                                  <p:stCondLst>
                                    <p:cond delay="50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up)">
                                      <p:cBhvr>
                                        <p:cTn id="33"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a:t>連帯債務者の一人について無効・</a:t>
            </a:r>
            <a:r>
              <a:rPr lang="ja-JP" altLang="en-US" sz="3200" dirty="0" smtClean="0"/>
              <a:t>取消原因</a:t>
            </a:r>
            <a:r>
              <a:rPr lang="ja-JP" altLang="en-US" sz="3200" dirty="0"/>
              <a:t>がある場合に関する立法</a:t>
            </a:r>
            <a:r>
              <a:rPr lang="ja-JP" altLang="en-US" sz="3200" dirty="0" smtClean="0"/>
              <a:t>理由</a:t>
            </a:r>
            <a:r>
              <a:rPr lang="ja-JP" altLang="en-US" sz="2000" dirty="0" smtClean="0"/>
              <a:t>→</a:t>
            </a:r>
            <a:r>
              <a:rPr lang="ja-JP" altLang="en-US" sz="2000" dirty="0" smtClean="0">
                <a:hlinkClick r:id="rId2" action="ppaction://hlinksldjump"/>
              </a:rPr>
              <a:t>図解</a:t>
            </a:r>
            <a:r>
              <a:rPr lang="ja-JP" altLang="en-US" sz="2000" dirty="0" smtClean="0"/>
              <a:t>，</a:t>
            </a:r>
            <a:r>
              <a:rPr lang="ja-JP" altLang="en-US" sz="2000" dirty="0" smtClean="0">
                <a:hlinkClick r:id="rId3" action="ppaction://hlinksldjump"/>
              </a:rPr>
              <a:t>困難</a:t>
            </a:r>
            <a:r>
              <a:rPr lang="ja-JP" altLang="en-US" sz="2000" dirty="0" smtClean="0"/>
              <a:t>，</a:t>
            </a:r>
            <a:r>
              <a:rPr lang="ja-JP" altLang="en-US" sz="2000" dirty="0" smtClean="0">
                <a:hlinkClick r:id="rId4" action="ppaction://hlinksldjump"/>
              </a:rPr>
              <a:t>原理</a:t>
            </a:r>
            <a:r>
              <a:rPr lang="ja-JP" altLang="en-US" sz="2000" dirty="0" smtClean="0"/>
              <a:t>，</a:t>
            </a:r>
            <a:r>
              <a:rPr lang="ja-JP" altLang="en-US" sz="2000" dirty="0" smtClean="0">
                <a:hlinkClick r:id="rId5" action="ppaction://hlinksldjump"/>
              </a:rPr>
              <a:t>付従性</a:t>
            </a:r>
            <a:endParaRPr kumimoji="1" lang="ja-JP" altLang="en-US" sz="2800" dirty="0"/>
          </a:p>
        </p:txBody>
      </p:sp>
      <p:sp>
        <p:nvSpPr>
          <p:cNvPr id="3" name="日付プレースホルダー 2"/>
          <p:cNvSpPr>
            <a:spLocks noGrp="1"/>
          </p:cNvSpPr>
          <p:nvPr>
            <p:ph type="dt" sz="half" idx="10"/>
          </p:nvPr>
        </p:nvSpPr>
        <p:spPr/>
        <p:txBody>
          <a:bodyPr/>
          <a:lstStyle/>
          <a:p>
            <a:fld id="{D6436BF2-7816-425C-9236-B8EC5FBB5EE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203</a:t>
            </a:fld>
            <a:endParaRPr kumimoji="1" lang="ja-JP" altLang="en-US"/>
          </a:p>
        </p:txBody>
      </p:sp>
      <p:sp>
        <p:nvSpPr>
          <p:cNvPr id="6" name="コンテンツ プレースホルダー 6"/>
          <p:cNvSpPr txBox="1">
            <a:spLocks/>
          </p:cNvSpPr>
          <p:nvPr/>
        </p:nvSpPr>
        <p:spPr>
          <a:xfrm>
            <a:off x="323528" y="1484784"/>
            <a:ext cx="3528392" cy="4680520"/>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dirty="0" smtClean="0">
                <a:hlinkClick r:id="rId6" action="ppaction://hlinksldjump"/>
              </a:rPr>
              <a:t>民法</a:t>
            </a:r>
            <a:r>
              <a:rPr lang="en-US" altLang="ja-JP" sz="2000" dirty="0" smtClean="0">
                <a:hlinkClick r:id="rId6" action="ppaction://hlinksldjump"/>
              </a:rPr>
              <a:t>433</a:t>
            </a:r>
            <a:r>
              <a:rPr lang="ja-JP" altLang="en-US" sz="2000" dirty="0" smtClean="0">
                <a:hlinkClick r:id="rId6" action="ppaction://hlinksldjump"/>
              </a:rPr>
              <a:t>条</a:t>
            </a:r>
            <a:r>
              <a:rPr lang="ja-JP" altLang="en-US" sz="2000" dirty="0" smtClean="0"/>
              <a:t>の立法理由</a:t>
            </a:r>
            <a:endParaRPr lang="en-US" altLang="ja-JP" sz="2000" dirty="0" smtClean="0"/>
          </a:p>
          <a:p>
            <a:pPr lvl="1"/>
            <a:r>
              <a:rPr lang="ja-JP" altLang="en-US" sz="1800" dirty="0" smtClean="0"/>
              <a:t>本条は解釈上或は疑の生ずること</a:t>
            </a:r>
            <a:r>
              <a:rPr lang="ja-JP" altLang="en-US" sz="1800" dirty="0" err="1" smtClean="0"/>
              <a:t>あらんを</a:t>
            </a:r>
            <a:r>
              <a:rPr lang="ja-JP" altLang="en-US" sz="1800" dirty="0" smtClean="0"/>
              <a:t>恐れ特に之を設けたるものなり。</a:t>
            </a:r>
            <a:endParaRPr lang="en-US" altLang="ja-JP" sz="1800" dirty="0" smtClean="0"/>
          </a:p>
          <a:p>
            <a:pPr lvl="1"/>
            <a:r>
              <a:rPr lang="ja-JP" altLang="en-US" sz="1800" dirty="0" smtClean="0"/>
              <a:t>蓋し，連帯債務は債務者の多数なるにも拘はらず，</a:t>
            </a:r>
            <a:r>
              <a:rPr lang="ja-JP" altLang="en-US" sz="1800" b="1" dirty="0" smtClean="0">
                <a:solidFill>
                  <a:srgbClr val="FF0000"/>
                </a:solidFill>
              </a:rPr>
              <a:t>一個の債務なりと</a:t>
            </a:r>
            <a:r>
              <a:rPr lang="ja-JP" altLang="en-US" sz="1800" b="1" dirty="0" err="1" smtClean="0">
                <a:solidFill>
                  <a:srgbClr val="FF0000"/>
                </a:solidFill>
              </a:rPr>
              <a:t>す</a:t>
            </a:r>
            <a:r>
              <a:rPr lang="ja-JP" altLang="en-US" sz="1800" b="1" dirty="0" smtClean="0">
                <a:solidFill>
                  <a:srgbClr val="FF0000"/>
                </a:solidFill>
              </a:rPr>
              <a:t>論者は，或は本条の規定と異なりたる解釈を為すことある可し</a:t>
            </a:r>
            <a:r>
              <a:rPr lang="ja-JP" altLang="en-US" sz="1800" dirty="0" smtClean="0"/>
              <a:t>。</a:t>
            </a:r>
            <a:endParaRPr lang="en-US" altLang="ja-JP" sz="1800" dirty="0" smtClean="0"/>
          </a:p>
          <a:p>
            <a:pPr lvl="1"/>
            <a:r>
              <a:rPr lang="ja-JP" altLang="en-US" sz="1800" dirty="0" smtClean="0"/>
              <a:t>然れども，連帯債務を以て一個の債務なりとすると否とに拘はらず，実際の結果に</a:t>
            </a:r>
            <a:r>
              <a:rPr lang="ja-JP" altLang="en-US" sz="1800" dirty="0" err="1" smtClean="0"/>
              <a:t>於て</a:t>
            </a:r>
            <a:r>
              <a:rPr lang="ja-JP" altLang="en-US" sz="1800" dirty="0" smtClean="0"/>
              <a:t>本条の規定の如くならざる可らざることは近時学説の殆ど一定する所なり。</a:t>
            </a:r>
            <a:endParaRPr lang="en-US" altLang="ja-JP" sz="1800" dirty="0" smtClean="0"/>
          </a:p>
        </p:txBody>
      </p:sp>
      <p:sp>
        <p:nvSpPr>
          <p:cNvPr id="7" name="コンテンツ プレースホルダー 1"/>
          <p:cNvSpPr txBox="1">
            <a:spLocks/>
          </p:cNvSpPr>
          <p:nvPr/>
        </p:nvSpPr>
        <p:spPr>
          <a:xfrm>
            <a:off x="3779912" y="1484784"/>
            <a:ext cx="5112568" cy="4680520"/>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1"/>
            <a:r>
              <a:rPr lang="ja-JP" altLang="en-US" sz="1800" b="1" dirty="0" smtClean="0"/>
              <a:t>既成法典は，取消の場合のみに付きて規定を設けたるを以て，無効の場合に</a:t>
            </a:r>
            <a:r>
              <a:rPr lang="ja-JP" altLang="en-US" sz="1800" b="1" dirty="0" err="1" smtClean="0"/>
              <a:t>於ては</a:t>
            </a:r>
            <a:r>
              <a:rPr lang="ja-JP" altLang="en-US" sz="1800" b="1" dirty="0" smtClean="0"/>
              <a:t>如何なる結果を生ずべきかに付き疑を生ずるに至れり</a:t>
            </a:r>
            <a:r>
              <a:rPr lang="ja-JP" altLang="en-US" sz="1800" dirty="0" smtClean="0"/>
              <a:t>。</a:t>
            </a:r>
            <a:endParaRPr lang="en-US" altLang="ja-JP" sz="1800" dirty="0" smtClean="0"/>
          </a:p>
          <a:p>
            <a:pPr lvl="1"/>
            <a:r>
              <a:rPr lang="ja-JP" altLang="en-US" sz="1800" dirty="0" smtClean="0"/>
              <a:t>故に，本案に於ては，無効の場合と取消の場合とに付き区別の存せざることを明にせり。</a:t>
            </a:r>
            <a:endParaRPr lang="en-US" altLang="ja-JP" sz="1800" dirty="0" smtClean="0"/>
          </a:p>
          <a:p>
            <a:r>
              <a:rPr lang="ja-JP" altLang="en-US" sz="2000" dirty="0" smtClean="0"/>
              <a:t>旧民法債権担保編 第</a:t>
            </a:r>
            <a:r>
              <a:rPr lang="en-US" altLang="ja-JP" sz="2000" dirty="0" smtClean="0"/>
              <a:t>58</a:t>
            </a:r>
            <a:r>
              <a:rPr lang="ja-JP" altLang="en-US" sz="2000" dirty="0" smtClean="0"/>
              <a:t>条</a:t>
            </a:r>
            <a:endParaRPr lang="en-US" altLang="ja-JP" sz="2000" dirty="0" smtClean="0"/>
          </a:p>
          <a:p>
            <a:pPr lvl="1"/>
            <a:r>
              <a:rPr lang="ja-JP" altLang="en-US" sz="1800" dirty="0" smtClean="0"/>
              <a:t>①債務者の一人の無能力又は承諾の瑕疵に基きたる答弁方法は，其人自身に非ざれ</a:t>
            </a:r>
            <a:r>
              <a:rPr lang="ja-JP" altLang="en-US" sz="1800" dirty="0" err="1" smtClean="0"/>
              <a:t>ば</a:t>
            </a:r>
            <a:r>
              <a:rPr lang="ja-JP" altLang="en-US" sz="1800" dirty="0" smtClean="0"/>
              <a:t>，之を援用することを得ず。</a:t>
            </a:r>
            <a:endParaRPr lang="en-US" altLang="ja-JP" sz="1800" dirty="0" smtClean="0"/>
          </a:p>
          <a:p>
            <a:pPr lvl="1"/>
            <a:r>
              <a:rPr lang="ja-JP" altLang="en-US" sz="1800" dirty="0" smtClean="0"/>
              <a:t>②然れども，此答弁方法が一旦許されたる上は，</a:t>
            </a:r>
            <a:r>
              <a:rPr lang="ja-JP" altLang="en-US" sz="1800" b="1" dirty="0" smtClean="0">
                <a:solidFill>
                  <a:schemeClr val="tx2"/>
                </a:solidFill>
              </a:rPr>
              <a:t>債務に於ける其者の部分に付き他の債務者を利す</a:t>
            </a:r>
            <a:r>
              <a:rPr lang="ja-JP" altLang="en-US" sz="1800" dirty="0" smtClean="0"/>
              <a:t>。但他の債務者が契約の際義務履行に付き，其者の分担を予期すること有りたるときに限る。</a:t>
            </a:r>
            <a:endParaRPr lang="ja-JP" altLang="en-US" sz="1800" dirty="0"/>
          </a:p>
        </p:txBody>
      </p:sp>
    </p:spTree>
    <p:extLst>
      <p:ext uri="{BB962C8B-B14F-4D97-AF65-F5344CB8AC3E}">
        <p14:creationId xmlns:p14="http://schemas.microsoft.com/office/powerpoint/2010/main" val="34296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1000"/>
                                        <p:tgtEl>
                                          <p:spTgt spid="6">
                                            <p:txEl>
                                              <p:pRg st="2" end="2"/>
                                            </p:txEl>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up)">
                                      <p:cBhvr>
                                        <p:cTn id="15" dur="10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up)">
                                      <p:cBhvr>
                                        <p:cTn id="20" dur="1000"/>
                                        <p:tgtEl>
                                          <p:spTgt spid="7">
                                            <p:txEl>
                                              <p:pRg st="0" end="0"/>
                                            </p:txEl>
                                          </p:spTgt>
                                        </p:tgtEl>
                                      </p:cBhvr>
                                    </p:animEffect>
                                  </p:childTnLst>
                                </p:cTn>
                              </p:par>
                            </p:childTnLst>
                          </p:cTn>
                        </p:par>
                        <p:par>
                          <p:cTn id="21" fill="hold">
                            <p:stCondLst>
                              <p:cond delay="1000"/>
                            </p:stCondLst>
                            <p:childTnLst>
                              <p:par>
                                <p:cTn id="22" presetID="22" presetClass="entr" presetSubtype="1" fill="hold" grpId="0" nodeType="afterEffect">
                                  <p:stCondLst>
                                    <p:cond delay="50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up)">
                                      <p:cBhvr>
                                        <p:cTn id="24" dur="10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up)">
                                      <p:cBhvr>
                                        <p:cTn id="29" dur="10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wipe(up)">
                                      <p:cBhvr>
                                        <p:cTn id="34"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a:t>相互保証理論は，一人についての取消・無効をいかに説明するのか</a:t>
            </a:r>
            <a:r>
              <a:rPr lang="en-US" altLang="ja-JP" sz="3200" dirty="0"/>
              <a:t>? </a:t>
            </a:r>
            <a:r>
              <a:rPr lang="ja-JP" altLang="en-US" sz="2000" dirty="0" smtClean="0"/>
              <a:t>→</a:t>
            </a:r>
            <a:r>
              <a:rPr lang="ja-JP" altLang="en-US" sz="2000" dirty="0" smtClean="0">
                <a:hlinkClick r:id="rId2" action="ppaction://hlinksldjump"/>
              </a:rPr>
              <a:t>立法理由</a:t>
            </a:r>
            <a:r>
              <a:rPr lang="ja-JP" altLang="en-US" sz="2000" dirty="0" smtClean="0"/>
              <a:t>，</a:t>
            </a:r>
            <a:r>
              <a:rPr lang="ja-JP" altLang="en-US" sz="2000" dirty="0" smtClean="0">
                <a:hlinkClick r:id="rId3" action="ppaction://hlinksldjump"/>
              </a:rPr>
              <a:t>原理</a:t>
            </a:r>
            <a:r>
              <a:rPr lang="ja-JP" altLang="en-US" sz="2000" dirty="0" smtClean="0"/>
              <a:t>，</a:t>
            </a:r>
            <a:r>
              <a:rPr lang="ja-JP" altLang="en-US" sz="2000" dirty="0" smtClean="0">
                <a:hlinkClick r:id="rId4" action="ppaction://hlinksldjump"/>
              </a:rPr>
              <a:t>免除</a:t>
            </a:r>
            <a:r>
              <a:rPr lang="ja-JP" altLang="en-US" sz="2000" dirty="0">
                <a:hlinkClick r:id="rId4" action="ppaction://hlinksldjump"/>
              </a:rPr>
              <a:t>との比較</a:t>
            </a:r>
            <a:endParaRPr kumimoji="1" lang="ja-JP" altLang="en-US" sz="2800" dirty="0"/>
          </a:p>
        </p:txBody>
      </p:sp>
      <p:sp>
        <p:nvSpPr>
          <p:cNvPr id="3" name="日付プレースホルダー 2"/>
          <p:cNvSpPr>
            <a:spLocks noGrp="1"/>
          </p:cNvSpPr>
          <p:nvPr>
            <p:ph type="dt" sz="half" idx="10"/>
          </p:nvPr>
        </p:nvSpPr>
        <p:spPr/>
        <p:txBody>
          <a:bodyPr/>
          <a:lstStyle/>
          <a:p>
            <a:fld id="{B03BDE23-2976-420F-90F1-680A2738CAD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204</a:t>
            </a:fld>
            <a:endParaRPr kumimoji="1" lang="ja-JP" altLang="en-US"/>
          </a:p>
        </p:txBody>
      </p:sp>
      <p:sp>
        <p:nvSpPr>
          <p:cNvPr id="6" name="円/楕円 5"/>
          <p:cNvSpPr/>
          <p:nvPr/>
        </p:nvSpPr>
        <p:spPr>
          <a:xfrm>
            <a:off x="3131840" y="5466928"/>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smtClean="0">
                <a:latin typeface="Times New Roman" pitchFamily="18" charset="0"/>
                <a:cs typeface="Times New Roman" pitchFamily="18" charset="0"/>
              </a:rPr>
              <a:t>600</a:t>
            </a:r>
            <a:r>
              <a:rPr lang="ja-JP" altLang="en-US" b="1" dirty="0" smtClean="0">
                <a:latin typeface="Times New Roman" pitchFamily="18" charset="0"/>
                <a:cs typeface="Times New Roman" pitchFamily="18" charset="0"/>
              </a:rPr>
              <a:t>→</a:t>
            </a:r>
            <a:r>
              <a:rPr lang="en-US" altLang="ja-JP" b="1" dirty="0" smtClean="0">
                <a:latin typeface="Times New Roman" pitchFamily="18" charset="0"/>
                <a:cs typeface="Times New Roman" pitchFamily="18" charset="0"/>
              </a:rPr>
              <a:t>500</a:t>
            </a:r>
            <a:endParaRPr kumimoji="1" lang="ja-JP" altLang="en-US" b="1" dirty="0">
              <a:latin typeface="Times New Roman" pitchFamily="18" charset="0"/>
              <a:cs typeface="Times New Roman" pitchFamily="18" charset="0"/>
            </a:endParaRPr>
          </a:p>
        </p:txBody>
      </p:sp>
      <p:sp>
        <p:nvSpPr>
          <p:cNvPr id="7" name="上矢印 6"/>
          <p:cNvSpPr/>
          <p:nvPr/>
        </p:nvSpPr>
        <p:spPr>
          <a:xfrm rot="3205735">
            <a:off x="6278048" y="4492558"/>
            <a:ext cx="484632" cy="1485044"/>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8" name="上矢印 7"/>
          <p:cNvSpPr/>
          <p:nvPr/>
        </p:nvSpPr>
        <p:spPr>
          <a:xfrm>
            <a:off x="4329684" y="4763598"/>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9" name="上矢印 8"/>
          <p:cNvSpPr/>
          <p:nvPr/>
        </p:nvSpPr>
        <p:spPr>
          <a:xfrm rot="18487026">
            <a:off x="2407728" y="4544767"/>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10" name="スライド番号プレースホルダー 4"/>
          <p:cNvSpPr txBox="1">
            <a:spLocks/>
          </p:cNvSpPr>
          <p:nvPr/>
        </p:nvSpPr>
        <p:spPr>
          <a:xfrm>
            <a:off x="5788634" y="581611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204</a:t>
            </a:fld>
            <a:endParaRPr lang="ja-JP" altLang="en-US"/>
          </a:p>
        </p:txBody>
      </p:sp>
      <p:sp>
        <p:nvSpPr>
          <p:cNvPr id="11" name="正方形/長方形 10"/>
          <p:cNvSpPr/>
          <p:nvPr/>
        </p:nvSpPr>
        <p:spPr>
          <a:xfrm>
            <a:off x="971600" y="2997170"/>
            <a:ext cx="1418456" cy="756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保証部分</a:t>
            </a:r>
            <a:endParaRPr lang="en-US" altLang="ja-JP" sz="1600" b="1" dirty="0" smtClean="0"/>
          </a:p>
          <a:p>
            <a:pPr algn="ctr"/>
            <a:r>
              <a:rPr kumimoji="1" lang="en-US" altLang="ja-JP" sz="1600" dirty="0"/>
              <a:t>200</a:t>
            </a:r>
            <a:endParaRPr kumimoji="1" lang="ja-JP" altLang="en-US" sz="1600" dirty="0"/>
          </a:p>
        </p:txBody>
      </p:sp>
      <p:sp>
        <p:nvSpPr>
          <p:cNvPr id="12" name="正方形/長方形 11"/>
          <p:cNvSpPr/>
          <p:nvPr/>
        </p:nvSpPr>
        <p:spPr>
          <a:xfrm>
            <a:off x="968742" y="2493114"/>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保証部分</a:t>
            </a:r>
            <a:endParaRPr kumimoji="1" lang="en-US" altLang="ja-JP" sz="1400" b="1" dirty="0" smtClean="0"/>
          </a:p>
          <a:p>
            <a:pPr algn="ctr"/>
            <a:r>
              <a:rPr lang="en-US" altLang="ja-JP" sz="1400" dirty="0" smtClean="0"/>
              <a:t>100</a:t>
            </a:r>
            <a:endParaRPr kumimoji="1" lang="ja-JP" altLang="en-US" sz="1400" dirty="0"/>
          </a:p>
        </p:txBody>
      </p:sp>
      <p:sp>
        <p:nvSpPr>
          <p:cNvPr id="13" name="正方形/長方形 12"/>
          <p:cNvSpPr/>
          <p:nvPr/>
        </p:nvSpPr>
        <p:spPr>
          <a:xfrm>
            <a:off x="3851920" y="2997170"/>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4" name="正方形/長方形 13"/>
          <p:cNvSpPr/>
          <p:nvPr/>
        </p:nvSpPr>
        <p:spPr>
          <a:xfrm>
            <a:off x="3853668" y="2493114"/>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lang="ja-JP" altLang="en-US" sz="1400" b="1" dirty="0" smtClean="0"/>
              <a:t>保証</a:t>
            </a:r>
            <a:r>
              <a:rPr lang="ja-JP" altLang="en-US" sz="1400" b="1" dirty="0"/>
              <a:t>部分</a:t>
            </a:r>
            <a:endParaRPr lang="en-US" altLang="ja-JP" sz="1400" b="1" dirty="0"/>
          </a:p>
          <a:p>
            <a:pPr algn="ctr"/>
            <a:r>
              <a:rPr lang="en-US" altLang="ja-JP" sz="1400" dirty="0" smtClean="0"/>
              <a:t>100</a:t>
            </a:r>
            <a:endParaRPr lang="ja-JP" altLang="en-US" sz="1400" dirty="0"/>
          </a:p>
        </p:txBody>
      </p:sp>
      <p:sp>
        <p:nvSpPr>
          <p:cNvPr id="15" name="正方形/長方形 14"/>
          <p:cNvSpPr/>
          <p:nvPr/>
        </p:nvSpPr>
        <p:spPr>
          <a:xfrm>
            <a:off x="6752196" y="3213194"/>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6" name="正方形/長方形 15"/>
          <p:cNvSpPr/>
          <p:nvPr/>
        </p:nvSpPr>
        <p:spPr>
          <a:xfrm>
            <a:off x="6752196" y="2493114"/>
            <a:ext cx="1418456"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a:t>
            </a:r>
            <a:r>
              <a:rPr lang="ja-JP" altLang="en-US" sz="1600" b="1" dirty="0"/>
              <a:t>部分</a:t>
            </a:r>
            <a:endParaRPr lang="en-US" altLang="ja-JP" sz="1600" b="1" dirty="0"/>
          </a:p>
          <a:p>
            <a:pPr algn="ctr"/>
            <a:r>
              <a:rPr lang="en-US" altLang="ja-JP" sz="1600" dirty="0"/>
              <a:t>200</a:t>
            </a:r>
            <a:endParaRPr lang="ja-JP" altLang="en-US" sz="1600" dirty="0"/>
          </a:p>
        </p:txBody>
      </p:sp>
      <p:sp>
        <p:nvSpPr>
          <p:cNvPr id="17" name="円/楕円 16"/>
          <p:cNvSpPr/>
          <p:nvPr/>
        </p:nvSpPr>
        <p:spPr>
          <a:xfrm>
            <a:off x="3131840" y="5445224"/>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a:latin typeface="Times New Roman" pitchFamily="18" charset="0"/>
                <a:cs typeface="Times New Roman" pitchFamily="18" charset="0"/>
              </a:rPr>
              <a:t>600</a:t>
            </a:r>
            <a:endParaRPr kumimoji="1" lang="ja-JP" altLang="en-US" b="1" dirty="0">
              <a:latin typeface="Times New Roman" pitchFamily="18" charset="0"/>
              <a:cs typeface="Times New Roman" pitchFamily="18" charset="0"/>
            </a:endParaRPr>
          </a:p>
        </p:txBody>
      </p:sp>
      <p:sp>
        <p:nvSpPr>
          <p:cNvPr id="18" name="上矢印 17"/>
          <p:cNvSpPr/>
          <p:nvPr/>
        </p:nvSpPr>
        <p:spPr>
          <a:xfrm rot="18487026">
            <a:off x="2082094" y="4466863"/>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smtClean="0"/>
              <a:t>300</a:t>
            </a:r>
            <a:endParaRPr kumimoji="1" lang="ja-JP" altLang="en-US" sz="1200" dirty="0"/>
          </a:p>
        </p:txBody>
      </p:sp>
      <p:sp>
        <p:nvSpPr>
          <p:cNvPr id="19" name="上矢印 18"/>
          <p:cNvSpPr/>
          <p:nvPr/>
        </p:nvSpPr>
        <p:spPr>
          <a:xfrm rot="18487026">
            <a:off x="2754207" y="4553816"/>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20" name="上矢印 19"/>
          <p:cNvSpPr/>
          <p:nvPr/>
        </p:nvSpPr>
        <p:spPr>
          <a:xfrm>
            <a:off x="3960803" y="4763598"/>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200" dirty="0" smtClean="0"/>
              <a:t>200</a:t>
            </a:r>
            <a:endParaRPr kumimoji="1" lang="ja-JP" altLang="en-US" sz="1200" dirty="0"/>
          </a:p>
        </p:txBody>
      </p:sp>
      <p:sp>
        <p:nvSpPr>
          <p:cNvPr id="21" name="上矢印 20"/>
          <p:cNvSpPr/>
          <p:nvPr/>
        </p:nvSpPr>
        <p:spPr>
          <a:xfrm>
            <a:off x="4716016" y="4763598"/>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22" name="上矢印 21"/>
          <p:cNvSpPr/>
          <p:nvPr/>
        </p:nvSpPr>
        <p:spPr>
          <a:xfrm rot="3205735">
            <a:off x="5918814" y="4527893"/>
            <a:ext cx="484632" cy="122748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200" dirty="0" smtClean="0"/>
              <a:t>100</a:t>
            </a:r>
            <a:endParaRPr kumimoji="1" lang="ja-JP" altLang="en-US" sz="1200" dirty="0"/>
          </a:p>
        </p:txBody>
      </p:sp>
      <p:sp>
        <p:nvSpPr>
          <p:cNvPr id="23" name="上矢印 22"/>
          <p:cNvSpPr/>
          <p:nvPr/>
        </p:nvSpPr>
        <p:spPr>
          <a:xfrm rot="3205735">
            <a:off x="6613118" y="4418593"/>
            <a:ext cx="484632" cy="192721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24" name="テキスト ボックス 23"/>
          <p:cNvSpPr txBox="1"/>
          <p:nvPr/>
        </p:nvSpPr>
        <p:spPr>
          <a:xfrm>
            <a:off x="971600" y="1556792"/>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1</a:t>
            </a:r>
            <a:endParaRPr kumimoji="1" lang="ja-JP" altLang="en-US" sz="1600" b="1" baseline="-25000" dirty="0">
              <a:latin typeface="Times New Roman" pitchFamily="18" charset="0"/>
              <a:cs typeface="Times New Roman" pitchFamily="18" charset="0"/>
            </a:endParaRPr>
          </a:p>
        </p:txBody>
      </p:sp>
      <p:sp>
        <p:nvSpPr>
          <p:cNvPr id="25" name="テキスト ボックス 24"/>
          <p:cNvSpPr txBox="1"/>
          <p:nvPr/>
        </p:nvSpPr>
        <p:spPr>
          <a:xfrm>
            <a:off x="3873624" y="1556792"/>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2</a:t>
            </a:r>
            <a:endParaRPr kumimoji="1" lang="ja-JP" altLang="en-US" sz="1600" b="1" baseline="-25000" dirty="0">
              <a:latin typeface="Times New Roman" pitchFamily="18" charset="0"/>
              <a:cs typeface="Times New Roman" pitchFamily="18" charset="0"/>
            </a:endParaRPr>
          </a:p>
        </p:txBody>
      </p:sp>
      <p:sp>
        <p:nvSpPr>
          <p:cNvPr id="26" name="テキスト ボックス 25"/>
          <p:cNvSpPr txBox="1"/>
          <p:nvPr/>
        </p:nvSpPr>
        <p:spPr>
          <a:xfrm>
            <a:off x="6753944" y="1556792"/>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kumimoji="1" lang="ja-JP" altLang="en-US" sz="1600" b="1" baseline="-25000" dirty="0">
              <a:latin typeface="Times New Roman" pitchFamily="18" charset="0"/>
              <a:cs typeface="Times New Roman" pitchFamily="18" charset="0"/>
            </a:endParaRPr>
          </a:p>
        </p:txBody>
      </p:sp>
      <p:sp>
        <p:nvSpPr>
          <p:cNvPr id="27" name="テキスト ボックス 26"/>
          <p:cNvSpPr txBox="1"/>
          <p:nvPr/>
        </p:nvSpPr>
        <p:spPr>
          <a:xfrm>
            <a:off x="971600" y="1751330"/>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500</a:t>
            </a:r>
            <a:endParaRPr kumimoji="1" lang="ja-JP" altLang="en-US" dirty="0"/>
          </a:p>
        </p:txBody>
      </p:sp>
      <p:sp>
        <p:nvSpPr>
          <p:cNvPr id="28" name="テキスト ボックス 27"/>
          <p:cNvSpPr txBox="1"/>
          <p:nvPr/>
        </p:nvSpPr>
        <p:spPr>
          <a:xfrm>
            <a:off x="3867262" y="1751330"/>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500</a:t>
            </a:r>
            <a:endParaRPr kumimoji="1" lang="ja-JP" altLang="en-US" dirty="0"/>
          </a:p>
        </p:txBody>
      </p:sp>
      <p:sp>
        <p:nvSpPr>
          <p:cNvPr id="29" name="テキスト ボックス 28"/>
          <p:cNvSpPr txBox="1"/>
          <p:nvPr/>
        </p:nvSpPr>
        <p:spPr>
          <a:xfrm>
            <a:off x="6660232" y="1772816"/>
            <a:ext cx="1656184"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0</a:t>
            </a:r>
            <a:r>
              <a:rPr kumimoji="1" lang="ja-JP" altLang="en-US" dirty="0" smtClean="0"/>
              <a:t>（無効）</a:t>
            </a:r>
            <a:endParaRPr kumimoji="1" lang="ja-JP" altLang="en-US" dirty="0"/>
          </a:p>
        </p:txBody>
      </p:sp>
      <p:sp>
        <p:nvSpPr>
          <p:cNvPr id="30" name="正方形/長方形 29"/>
          <p:cNvSpPr/>
          <p:nvPr/>
        </p:nvSpPr>
        <p:spPr>
          <a:xfrm>
            <a:off x="6753944" y="4293314"/>
            <a:ext cx="1418456"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負担部分</a:t>
            </a:r>
            <a:endParaRPr kumimoji="1" lang="en-US" altLang="ja-JP" sz="1400" b="1" dirty="0" smtClean="0"/>
          </a:p>
          <a:p>
            <a:pPr algn="ctr"/>
            <a:r>
              <a:rPr lang="en-US" altLang="ja-JP" sz="1400" dirty="0"/>
              <a:t>100</a:t>
            </a:r>
            <a:endParaRPr kumimoji="1" lang="ja-JP" altLang="en-US" sz="1400" dirty="0"/>
          </a:p>
        </p:txBody>
      </p:sp>
      <p:cxnSp>
        <p:nvCxnSpPr>
          <p:cNvPr id="31" name="直線コネクタ 30"/>
          <p:cNvCxnSpPr/>
          <p:nvPr/>
        </p:nvCxnSpPr>
        <p:spPr>
          <a:xfrm flipH="1">
            <a:off x="6752196" y="2451884"/>
            <a:ext cx="1420204" cy="2345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752196" y="2451884"/>
            <a:ext cx="1418456" cy="2345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3851920" y="4077290"/>
            <a:ext cx="1418456" cy="7200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負担部分</a:t>
            </a:r>
            <a:endParaRPr lang="en-US" altLang="ja-JP" sz="1600" b="1" dirty="0"/>
          </a:p>
          <a:p>
            <a:pPr algn="ctr"/>
            <a:r>
              <a:rPr lang="en-US" altLang="ja-JP" sz="1600" dirty="0"/>
              <a:t>200</a:t>
            </a:r>
            <a:endParaRPr lang="ja-JP" altLang="en-US" sz="1600" dirty="0"/>
          </a:p>
        </p:txBody>
      </p:sp>
      <p:sp>
        <p:nvSpPr>
          <p:cNvPr id="34" name="正方形/長方形 33"/>
          <p:cNvSpPr/>
          <p:nvPr/>
        </p:nvSpPr>
        <p:spPr>
          <a:xfrm>
            <a:off x="971600" y="3753254"/>
            <a:ext cx="1418456" cy="10441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負担部分</a:t>
            </a:r>
            <a:endParaRPr lang="en-US" altLang="ja-JP" sz="1600" b="1" dirty="0" smtClean="0"/>
          </a:p>
          <a:p>
            <a:pPr algn="ctr"/>
            <a:r>
              <a:rPr kumimoji="1" lang="en-US" altLang="ja-JP" sz="1600" dirty="0" smtClean="0"/>
              <a:t>300</a:t>
            </a:r>
            <a:endParaRPr kumimoji="1" lang="ja-JP" altLang="en-US" sz="1600" dirty="0"/>
          </a:p>
        </p:txBody>
      </p:sp>
      <p:sp>
        <p:nvSpPr>
          <p:cNvPr id="35" name="テキスト ボックス 34"/>
          <p:cNvSpPr txBox="1"/>
          <p:nvPr/>
        </p:nvSpPr>
        <p:spPr>
          <a:xfrm>
            <a:off x="971600" y="2060848"/>
            <a:ext cx="5688632" cy="830997"/>
          </a:xfrm>
          <a:prstGeom prst="rect">
            <a:avLst/>
          </a:prstGeom>
          <a:noFill/>
        </p:spPr>
        <p:txBody>
          <a:bodyPr wrap="square" rtlCol="0">
            <a:spAutoFit/>
          </a:bodyPr>
          <a:lstStyle/>
          <a:p>
            <a:r>
              <a:rPr lang="ja-JP" altLang="en-US" sz="1600" b="1" dirty="0">
                <a:solidFill>
                  <a:schemeClr val="tx2"/>
                </a:solidFill>
              </a:rPr>
              <a:t>第</a:t>
            </a:r>
            <a:r>
              <a:rPr lang="en-US" altLang="ja-JP" sz="1600" b="1" dirty="0">
                <a:solidFill>
                  <a:schemeClr val="tx2"/>
                </a:solidFill>
              </a:rPr>
              <a:t>433</a:t>
            </a:r>
            <a:r>
              <a:rPr lang="ja-JP" altLang="en-US" sz="1600" b="1" dirty="0">
                <a:solidFill>
                  <a:schemeClr val="tx2"/>
                </a:solidFill>
              </a:rPr>
              <a:t>条</a:t>
            </a:r>
            <a:r>
              <a:rPr lang="ja-JP" altLang="en-US" sz="1600" dirty="0">
                <a:solidFill>
                  <a:schemeClr val="tx2"/>
                </a:solidFill>
              </a:rPr>
              <a:t>（連帯債務者の</a:t>
            </a:r>
            <a:r>
              <a:rPr lang="en-US" altLang="ja-JP" sz="1600" dirty="0">
                <a:solidFill>
                  <a:schemeClr val="tx2"/>
                </a:solidFill>
              </a:rPr>
              <a:t>1</a:t>
            </a:r>
            <a:r>
              <a:rPr lang="ja-JP" altLang="en-US" sz="1600" dirty="0">
                <a:solidFill>
                  <a:schemeClr val="tx2"/>
                </a:solidFill>
              </a:rPr>
              <a:t>人についての法律行為の無効等）</a:t>
            </a:r>
            <a:br>
              <a:rPr lang="ja-JP" altLang="en-US" sz="1600" dirty="0">
                <a:solidFill>
                  <a:schemeClr val="tx2"/>
                </a:solidFill>
              </a:rPr>
            </a:br>
            <a:r>
              <a:rPr lang="ja-JP" altLang="en-US" sz="1600" dirty="0">
                <a:solidFill>
                  <a:schemeClr val="tx2"/>
                </a:solidFill>
              </a:rPr>
              <a:t>連帯債務者の</a:t>
            </a:r>
            <a:r>
              <a:rPr lang="en-US" altLang="ja-JP" sz="1600" dirty="0">
                <a:solidFill>
                  <a:schemeClr val="tx2"/>
                </a:solidFill>
              </a:rPr>
              <a:t>1</a:t>
            </a:r>
            <a:r>
              <a:rPr lang="ja-JP" altLang="en-US" sz="1600" dirty="0">
                <a:solidFill>
                  <a:schemeClr val="tx2"/>
                </a:solidFill>
              </a:rPr>
              <a:t>人について法律行為の無効又は</a:t>
            </a:r>
            <a:r>
              <a:rPr lang="ja-JP" altLang="en-US" sz="1600" dirty="0" smtClean="0">
                <a:solidFill>
                  <a:schemeClr val="tx2"/>
                </a:solidFill>
              </a:rPr>
              <a:t>取消しの</a:t>
            </a:r>
            <a:r>
              <a:rPr lang="ja-JP" altLang="en-US" sz="1600" dirty="0">
                <a:solidFill>
                  <a:schemeClr val="tx2"/>
                </a:solidFill>
              </a:rPr>
              <a:t>原因があっても，</a:t>
            </a:r>
            <a:r>
              <a:rPr lang="ja-JP" altLang="en-US" sz="1600" b="1" dirty="0">
                <a:solidFill>
                  <a:schemeClr val="tx2"/>
                </a:solidFill>
              </a:rPr>
              <a:t>他の連帯債務者の債務は，その効力を妨げられない</a:t>
            </a:r>
            <a:r>
              <a:rPr lang="ja-JP" altLang="en-US" sz="1600" dirty="0">
                <a:solidFill>
                  <a:schemeClr val="tx2"/>
                </a:solidFill>
              </a:rPr>
              <a:t>。</a:t>
            </a:r>
            <a:endParaRPr kumimoji="1" lang="ja-JP" altLang="en-US" sz="1600" dirty="0">
              <a:solidFill>
                <a:schemeClr val="tx2"/>
              </a:solidFill>
            </a:endParaRPr>
          </a:p>
        </p:txBody>
      </p:sp>
      <p:sp>
        <p:nvSpPr>
          <p:cNvPr id="36" name="テキスト ボックス 35"/>
          <p:cNvSpPr txBox="1"/>
          <p:nvPr/>
        </p:nvSpPr>
        <p:spPr>
          <a:xfrm>
            <a:off x="5995678" y="4386590"/>
            <a:ext cx="2968810" cy="338554"/>
          </a:xfrm>
          <a:prstGeom prst="rect">
            <a:avLst/>
          </a:prstGeom>
          <a:noFill/>
        </p:spPr>
        <p:txBody>
          <a:bodyPr wrap="square" rtlCol="0">
            <a:spAutoFit/>
          </a:bodyPr>
          <a:lstStyle/>
          <a:p>
            <a:r>
              <a:rPr kumimoji="1" lang="ja-JP" altLang="en-US" sz="1600" dirty="0" smtClean="0"/>
              <a:t>債務の遡及的消滅による付従性</a:t>
            </a:r>
            <a:endParaRPr kumimoji="1" lang="ja-JP" altLang="en-US" sz="1600" dirty="0"/>
          </a:p>
        </p:txBody>
      </p:sp>
    </p:spTree>
    <p:extLst>
      <p:ext uri="{BB962C8B-B14F-4D97-AF65-F5344CB8AC3E}">
        <p14:creationId xmlns:p14="http://schemas.microsoft.com/office/powerpoint/2010/main" val="418741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0"/>
                                        </p:tgtEl>
                                      </p:cBhvr>
                                    </p:animEffect>
                                    <p:set>
                                      <p:cBhvr>
                                        <p:cTn id="20" dur="1" fill="hold">
                                          <p:stCondLst>
                                            <p:cond delay="499"/>
                                          </p:stCondLst>
                                        </p:cTn>
                                        <p:tgtEl>
                                          <p:spTgt spid="30"/>
                                        </p:tgtEl>
                                        <p:attrNameLst>
                                          <p:attrName>style.visibility</p:attrName>
                                        </p:attrNameLst>
                                      </p:cBhvr>
                                      <p:to>
                                        <p:strVal val="hidden"/>
                                      </p:to>
                                    </p:set>
                                  </p:childTnLst>
                                </p:cTn>
                              </p:par>
                              <p:par>
                                <p:cTn id="21" presetID="10" presetClass="exit" presetSubtype="0" fill="hold" grpId="0" nodeType="withEffect">
                                  <p:stCondLst>
                                    <p:cond delay="250"/>
                                  </p:stCondLst>
                                  <p:childTnLst>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0" nodeType="clickEffect">
                                  <p:stCondLst>
                                    <p:cond delay="0"/>
                                  </p:stCondLst>
                                  <p:childTnLst>
                                    <p:animEffect transition="out" filter="fade">
                                      <p:cBhvr>
                                        <p:cTn id="31" dur="500"/>
                                        <p:tgtEl>
                                          <p:spTgt spid="14"/>
                                        </p:tgtEl>
                                      </p:cBhvr>
                                    </p:animEffect>
                                    <p:anim calcmode="lin" valueType="num">
                                      <p:cBhvr>
                                        <p:cTn id="32" dur="500"/>
                                        <p:tgtEl>
                                          <p:spTgt spid="14"/>
                                        </p:tgtEl>
                                        <p:attrNameLst>
                                          <p:attrName>ppt_x</p:attrName>
                                        </p:attrNameLst>
                                      </p:cBhvr>
                                      <p:tavLst>
                                        <p:tav tm="0">
                                          <p:val>
                                            <p:strVal val="ppt_x"/>
                                          </p:val>
                                        </p:tav>
                                        <p:tav tm="100000">
                                          <p:val>
                                            <p:strVal val="ppt_x"/>
                                          </p:val>
                                        </p:tav>
                                      </p:tavLst>
                                    </p:anim>
                                    <p:anim calcmode="lin" valueType="num">
                                      <p:cBhvr>
                                        <p:cTn id="33" dur="500"/>
                                        <p:tgtEl>
                                          <p:spTgt spid="14"/>
                                        </p:tgtEl>
                                        <p:attrNameLst>
                                          <p:attrName>ppt_y</p:attrName>
                                        </p:attrNameLst>
                                      </p:cBhvr>
                                      <p:tavLst>
                                        <p:tav tm="0">
                                          <p:val>
                                            <p:strVal val="ppt_y"/>
                                          </p:val>
                                        </p:tav>
                                        <p:tav tm="100000">
                                          <p:val>
                                            <p:strVal val="ppt_y+.1"/>
                                          </p:val>
                                        </p:tav>
                                      </p:tavLst>
                                    </p:anim>
                                    <p:set>
                                      <p:cBhvr>
                                        <p:cTn id="34" dur="1" fill="hold">
                                          <p:stCondLst>
                                            <p:cond delay="499"/>
                                          </p:stCondLst>
                                        </p:cTn>
                                        <p:tgtEl>
                                          <p:spTgt spid="14"/>
                                        </p:tgtEl>
                                        <p:attrNameLst>
                                          <p:attrName>style.visibility</p:attrName>
                                        </p:attrNameLst>
                                      </p:cBhvr>
                                      <p:to>
                                        <p:strVal val="hidden"/>
                                      </p:to>
                                    </p:set>
                                  </p:childTnLst>
                                </p:cTn>
                              </p:par>
                            </p:childTnLst>
                          </p:cTn>
                        </p:par>
                        <p:par>
                          <p:cTn id="35" fill="hold">
                            <p:stCondLst>
                              <p:cond delay="500"/>
                            </p:stCondLst>
                            <p:childTnLst>
                              <p:par>
                                <p:cTn id="36" presetID="10" presetClass="exit" presetSubtype="0" fill="hold" grpId="0" nodeType="after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par>
                          <p:cTn id="43" fill="hold">
                            <p:stCondLst>
                              <p:cond delay="1500"/>
                            </p:stCondLst>
                            <p:childTnLst>
                              <p:par>
                                <p:cTn id="44" presetID="42" presetClass="exit" presetSubtype="0" fill="hold" grpId="0" nodeType="afterEffect">
                                  <p:stCondLst>
                                    <p:cond delay="0"/>
                                  </p:stCondLst>
                                  <p:childTnLst>
                                    <p:animEffect transition="out" filter="fade">
                                      <p:cBhvr>
                                        <p:cTn id="45" dur="500"/>
                                        <p:tgtEl>
                                          <p:spTgt spid="12"/>
                                        </p:tgtEl>
                                      </p:cBhvr>
                                    </p:animEffect>
                                    <p:anim calcmode="lin" valueType="num">
                                      <p:cBhvr>
                                        <p:cTn id="46" dur="500"/>
                                        <p:tgtEl>
                                          <p:spTgt spid="12"/>
                                        </p:tgtEl>
                                        <p:attrNameLst>
                                          <p:attrName>ppt_x</p:attrName>
                                        </p:attrNameLst>
                                      </p:cBhvr>
                                      <p:tavLst>
                                        <p:tav tm="0">
                                          <p:val>
                                            <p:strVal val="ppt_x"/>
                                          </p:val>
                                        </p:tav>
                                        <p:tav tm="100000">
                                          <p:val>
                                            <p:strVal val="ppt_x"/>
                                          </p:val>
                                        </p:tav>
                                      </p:tavLst>
                                    </p:anim>
                                    <p:anim calcmode="lin" valueType="num">
                                      <p:cBhvr>
                                        <p:cTn id="47" dur="500"/>
                                        <p:tgtEl>
                                          <p:spTgt spid="12"/>
                                        </p:tgtEl>
                                        <p:attrNameLst>
                                          <p:attrName>ppt_y</p:attrName>
                                        </p:attrNameLst>
                                      </p:cBhvr>
                                      <p:tavLst>
                                        <p:tav tm="0">
                                          <p:val>
                                            <p:strVal val="ppt_y"/>
                                          </p:val>
                                        </p:tav>
                                        <p:tav tm="100000">
                                          <p:val>
                                            <p:strVal val="ppt_y+.1"/>
                                          </p:val>
                                        </p:tav>
                                      </p:tavLst>
                                    </p:anim>
                                    <p:set>
                                      <p:cBhvr>
                                        <p:cTn id="48" dur="1" fill="hold">
                                          <p:stCondLst>
                                            <p:cond delay="499"/>
                                          </p:stCondLst>
                                        </p:cTn>
                                        <p:tgtEl>
                                          <p:spTgt spid="12"/>
                                        </p:tgtEl>
                                        <p:attrNameLst>
                                          <p:attrName>style.visibility</p:attrName>
                                        </p:attrNameLst>
                                      </p:cBhvr>
                                      <p:to>
                                        <p:strVal val="hidden"/>
                                      </p:to>
                                    </p:set>
                                  </p:childTnLst>
                                </p:cTn>
                              </p:par>
                            </p:childTnLst>
                          </p:cTn>
                        </p:par>
                        <p:par>
                          <p:cTn id="49" fill="hold">
                            <p:stCondLst>
                              <p:cond delay="2000"/>
                            </p:stCondLst>
                            <p:childTnLst>
                              <p:par>
                                <p:cTn id="50" presetID="10" presetClass="exit" presetSubtype="0" fill="hold" grpId="0" nodeType="after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xit" presetSubtype="4" fill="hold" grpId="0" nodeType="clickEffect">
                                  <p:stCondLst>
                                    <p:cond delay="0"/>
                                  </p:stCondLst>
                                  <p:childTnLst>
                                    <p:animEffect transition="out" filter="wipe(down)">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childTnLst>
                          </p:cTn>
                        </p:par>
                        <p:par>
                          <p:cTn id="65" fill="hold">
                            <p:stCondLst>
                              <p:cond delay="500"/>
                            </p:stCondLst>
                            <p:childTnLst>
                              <p:par>
                                <p:cTn id="66" presetID="22" presetClass="exit" presetSubtype="4" fill="hold" grpId="0" nodeType="afterEffect">
                                  <p:stCondLst>
                                    <p:cond delay="0"/>
                                  </p:stCondLst>
                                  <p:childTnLst>
                                    <p:animEffect transition="out" filter="wipe(down)">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childTnLst>
                          </p:cTn>
                        </p:par>
                        <p:par>
                          <p:cTn id="72" fill="hold">
                            <p:stCondLst>
                              <p:cond delay="1000"/>
                            </p:stCondLst>
                            <p:childTnLst>
                              <p:par>
                                <p:cTn id="73" presetID="10" presetClass="exit" presetSubtype="0" fill="hold" grpId="0" nodeType="afterEffect">
                                  <p:stCondLst>
                                    <p:cond delay="250"/>
                                  </p:stCondLst>
                                  <p:childTnLst>
                                    <p:animEffect transition="out" filter="fade">
                                      <p:cBhvr>
                                        <p:cTn id="74" dur="500"/>
                                        <p:tgtEl>
                                          <p:spTgt spid="17"/>
                                        </p:tgtEl>
                                      </p:cBhvr>
                                    </p:animEffect>
                                    <p:set>
                                      <p:cBhvr>
                                        <p:cTn id="75" dur="1" fill="hold">
                                          <p:stCondLst>
                                            <p:cond delay="499"/>
                                          </p:stCondLst>
                                        </p:cTn>
                                        <p:tgtEl>
                                          <p:spTgt spid="17"/>
                                        </p:tgtEl>
                                        <p:attrNameLst>
                                          <p:attrName>style.visibility</p:attrName>
                                        </p:attrNameLst>
                                      </p:cBhvr>
                                      <p:to>
                                        <p:strVal val="hidden"/>
                                      </p:to>
                                    </p:set>
                                  </p:childTnLst>
                                </p:cTn>
                              </p:par>
                              <p:par>
                                <p:cTn id="76" presetID="10" presetClass="entr" presetSubtype="0" fill="hold" grpId="0" nodeType="withEffect">
                                  <p:stCondLst>
                                    <p:cond delay="25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childTnLst>
                          </p:cTn>
                        </p:par>
                        <p:par>
                          <p:cTn id="79" fill="hold">
                            <p:stCondLst>
                              <p:cond delay="1750"/>
                            </p:stCondLst>
                            <p:childTnLst>
                              <p:par>
                                <p:cTn id="80" presetID="22" presetClass="entr" presetSubtype="1" fill="hold" grpId="0" nodeType="afterEffect">
                                  <p:stCondLst>
                                    <p:cond delay="25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up)">
                                      <p:cBhvr>
                                        <p:cTn id="82" dur="1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4" grpId="0" animBg="1"/>
      <p:bldP spid="15" grpId="0" animBg="1"/>
      <p:bldP spid="16" grpId="0" animBg="1"/>
      <p:bldP spid="17" grpId="0" animBg="1"/>
      <p:bldP spid="19" grpId="0" animBg="1"/>
      <p:bldP spid="21" grpId="0" animBg="1"/>
      <p:bldP spid="22" grpId="0" animBg="1"/>
      <p:bldP spid="23" grpId="0" animBg="1"/>
      <p:bldP spid="27" grpId="0"/>
      <p:bldP spid="28" grpId="0"/>
      <p:bldP spid="29" grpId="0"/>
      <p:bldP spid="30" grpId="0" animBg="1"/>
      <p:bldP spid="35" grpId="0" build="p"/>
      <p:bldP spid="36"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連帯債務の通説は理解が困難</a:t>
            </a:r>
            <a:r>
              <a:rPr kumimoji="1" lang="ja-JP" altLang="en-US" sz="2400" dirty="0" smtClean="0"/>
              <a:t>←</a:t>
            </a:r>
            <a:r>
              <a:rPr kumimoji="1" lang="ja-JP" altLang="en-US" sz="2400" dirty="0" smtClean="0">
                <a:hlinkClick r:id="rId2" action="ppaction://hlinksldjump"/>
              </a:rPr>
              <a:t>図解</a:t>
            </a:r>
            <a:r>
              <a:rPr kumimoji="1" lang="ja-JP" altLang="en-US" sz="2400" dirty="0" smtClean="0"/>
              <a:t>，</a:t>
            </a:r>
            <a:r>
              <a:rPr kumimoji="1" lang="ja-JP" altLang="en-US" sz="2400" dirty="0" smtClean="0">
                <a:hlinkClick r:id="rId3" action="ppaction://hlinksldjump"/>
              </a:rPr>
              <a:t>原理</a:t>
            </a:r>
            <a:endParaRPr kumimoji="1" lang="ja-JP" altLang="en-US" sz="2700" dirty="0"/>
          </a:p>
        </p:txBody>
      </p:sp>
      <p:sp>
        <p:nvSpPr>
          <p:cNvPr id="3" name="日付プレースホルダー 2"/>
          <p:cNvSpPr>
            <a:spLocks noGrp="1"/>
          </p:cNvSpPr>
          <p:nvPr>
            <p:ph type="dt" sz="half" idx="10"/>
          </p:nvPr>
        </p:nvSpPr>
        <p:spPr/>
        <p:txBody>
          <a:bodyPr/>
          <a:lstStyle/>
          <a:p>
            <a:fld id="{98D508B4-DEB8-4F84-9EA3-37139B5B270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205</a:t>
            </a:fld>
            <a:endParaRPr kumimoji="1" lang="ja-JP" altLang="en-US"/>
          </a:p>
        </p:txBody>
      </p:sp>
      <p:sp>
        <p:nvSpPr>
          <p:cNvPr id="6" name="上矢印 5"/>
          <p:cNvSpPr/>
          <p:nvPr/>
        </p:nvSpPr>
        <p:spPr>
          <a:xfrm rot="3134850">
            <a:off x="5816390" y="4529918"/>
            <a:ext cx="948891" cy="1235074"/>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600</a:t>
            </a:r>
            <a:endParaRPr kumimoji="1" lang="ja-JP" altLang="en-US" sz="1400" dirty="0"/>
          </a:p>
        </p:txBody>
      </p:sp>
      <p:sp>
        <p:nvSpPr>
          <p:cNvPr id="7" name="上矢印 6"/>
          <p:cNvSpPr/>
          <p:nvPr/>
        </p:nvSpPr>
        <p:spPr>
          <a:xfrm>
            <a:off x="3995936" y="4747192"/>
            <a:ext cx="1152128" cy="646786"/>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600</a:t>
            </a:r>
            <a:endParaRPr kumimoji="1" lang="ja-JP" altLang="en-US" sz="1400" dirty="0"/>
          </a:p>
        </p:txBody>
      </p:sp>
      <p:sp>
        <p:nvSpPr>
          <p:cNvPr id="8" name="上矢印 7"/>
          <p:cNvSpPr/>
          <p:nvPr/>
        </p:nvSpPr>
        <p:spPr>
          <a:xfrm rot="18432143">
            <a:off x="2368212" y="4512298"/>
            <a:ext cx="982079" cy="1242707"/>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600</a:t>
            </a:r>
            <a:endParaRPr kumimoji="1" lang="ja-JP" altLang="en-US" sz="1400" dirty="0"/>
          </a:p>
        </p:txBody>
      </p:sp>
      <p:sp>
        <p:nvSpPr>
          <p:cNvPr id="9" name="正方形/長方形 8"/>
          <p:cNvSpPr/>
          <p:nvPr/>
        </p:nvSpPr>
        <p:spPr>
          <a:xfrm>
            <a:off x="6761926" y="2424422"/>
            <a:ext cx="1410474" cy="23001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600</a:t>
            </a:r>
            <a:endParaRPr kumimoji="1" lang="ja-JP" altLang="en-US" dirty="0"/>
          </a:p>
        </p:txBody>
      </p:sp>
      <p:sp>
        <p:nvSpPr>
          <p:cNvPr id="10" name="正方形/長方形 9"/>
          <p:cNvSpPr/>
          <p:nvPr/>
        </p:nvSpPr>
        <p:spPr>
          <a:xfrm>
            <a:off x="3845112" y="2423903"/>
            <a:ext cx="1410474" cy="23001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600</a:t>
            </a:r>
            <a:endParaRPr kumimoji="1" lang="ja-JP" altLang="en-US" dirty="0"/>
          </a:p>
        </p:txBody>
      </p:sp>
      <p:sp>
        <p:nvSpPr>
          <p:cNvPr id="11" name="正方形/長方形 10"/>
          <p:cNvSpPr/>
          <p:nvPr/>
        </p:nvSpPr>
        <p:spPr>
          <a:xfrm>
            <a:off x="979582" y="2428496"/>
            <a:ext cx="1410474" cy="23001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600</a:t>
            </a:r>
            <a:endParaRPr kumimoji="1" lang="ja-JP" altLang="en-US" dirty="0"/>
          </a:p>
        </p:txBody>
      </p:sp>
      <p:sp>
        <p:nvSpPr>
          <p:cNvPr id="12" name="円/楕円 11"/>
          <p:cNvSpPr/>
          <p:nvPr/>
        </p:nvSpPr>
        <p:spPr>
          <a:xfrm>
            <a:off x="3131840" y="5393978"/>
            <a:ext cx="2880320" cy="698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endParaRPr kumimoji="1" lang="ja-JP" altLang="en-US" b="1" dirty="0">
              <a:latin typeface="Times New Roman" pitchFamily="18" charset="0"/>
              <a:cs typeface="Times New Roman" pitchFamily="18" charset="0"/>
            </a:endParaRPr>
          </a:p>
        </p:txBody>
      </p:sp>
      <p:sp>
        <p:nvSpPr>
          <p:cNvPr id="13" name="テキスト ボックス 12"/>
          <p:cNvSpPr txBox="1"/>
          <p:nvPr/>
        </p:nvSpPr>
        <p:spPr>
          <a:xfrm>
            <a:off x="971600" y="1772816"/>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1</a:t>
            </a:r>
            <a:endParaRPr kumimoji="1" lang="ja-JP" altLang="en-US" sz="1600" b="1" baseline="-25000" dirty="0">
              <a:latin typeface="Times New Roman" pitchFamily="18" charset="0"/>
              <a:cs typeface="Times New Roman" pitchFamily="18" charset="0"/>
            </a:endParaRPr>
          </a:p>
        </p:txBody>
      </p:sp>
      <p:sp>
        <p:nvSpPr>
          <p:cNvPr id="14" name="テキスト ボックス 13"/>
          <p:cNvSpPr txBox="1"/>
          <p:nvPr/>
        </p:nvSpPr>
        <p:spPr>
          <a:xfrm>
            <a:off x="3873624" y="1772816"/>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2</a:t>
            </a:r>
            <a:endParaRPr kumimoji="1" lang="ja-JP" altLang="en-US" sz="1600" b="1" baseline="-25000" dirty="0">
              <a:latin typeface="Times New Roman" pitchFamily="18" charset="0"/>
              <a:cs typeface="Times New Roman" pitchFamily="18" charset="0"/>
            </a:endParaRPr>
          </a:p>
        </p:txBody>
      </p:sp>
      <p:sp>
        <p:nvSpPr>
          <p:cNvPr id="15" name="テキスト ボックス 14"/>
          <p:cNvSpPr txBox="1"/>
          <p:nvPr/>
        </p:nvSpPr>
        <p:spPr>
          <a:xfrm>
            <a:off x="6753944" y="1772816"/>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kumimoji="1" lang="ja-JP" altLang="en-US" sz="1600" b="1" baseline="-25000" dirty="0">
              <a:latin typeface="Times New Roman" pitchFamily="18" charset="0"/>
              <a:cs typeface="Times New Roman" pitchFamily="18" charset="0"/>
            </a:endParaRPr>
          </a:p>
        </p:txBody>
      </p:sp>
      <p:sp>
        <p:nvSpPr>
          <p:cNvPr id="16" name="円弧 15"/>
          <p:cNvSpPr/>
          <p:nvPr/>
        </p:nvSpPr>
        <p:spPr>
          <a:xfrm rot="18882550">
            <a:off x="2096672" y="4118351"/>
            <a:ext cx="914400" cy="1937200"/>
          </a:xfrm>
          <a:prstGeom prst="arc">
            <a:avLst>
              <a:gd name="adj1" fmla="val 5891215"/>
              <a:gd name="adj2" fmla="val 14977908"/>
            </a:avLst>
          </a:prstGeom>
          <a:ln w="38100">
            <a:solidFill>
              <a:schemeClr val="accent6">
                <a:lumMod val="75000"/>
              </a:schemeClr>
            </a:solidFill>
            <a:prstDash val="sysDot"/>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1430498" y="5304742"/>
            <a:ext cx="1269294" cy="646331"/>
          </a:xfrm>
          <a:prstGeom prst="rect">
            <a:avLst/>
          </a:prstGeom>
          <a:noFill/>
        </p:spPr>
        <p:txBody>
          <a:bodyPr wrap="square" rtlCol="0">
            <a:spAutoFit/>
          </a:bodyPr>
          <a:lstStyle/>
          <a:p>
            <a:pPr algn="ctr"/>
            <a:r>
              <a:rPr lang="en-US" altLang="ja-JP" b="1" dirty="0" smtClean="0">
                <a:latin typeface="Times New Roman" pitchFamily="18" charset="0"/>
                <a:cs typeface="Times New Roman" pitchFamily="18" charset="0"/>
              </a:rPr>
              <a:t>Y</a:t>
            </a:r>
            <a:r>
              <a:rPr lang="en-US" altLang="ja-JP" b="1" baseline="-25000" dirty="0" smtClean="0">
                <a:latin typeface="Times New Roman" pitchFamily="18" charset="0"/>
                <a:cs typeface="Times New Roman" pitchFamily="18" charset="0"/>
              </a:rPr>
              <a:t>1</a:t>
            </a:r>
            <a:r>
              <a:rPr kumimoji="1" lang="ja-JP" altLang="en-US" dirty="0" smtClean="0"/>
              <a:t>が</a:t>
            </a:r>
            <a:r>
              <a:rPr kumimoji="1" lang="en-US" altLang="ja-JP" dirty="0" smtClean="0"/>
              <a:t>600</a:t>
            </a:r>
          </a:p>
          <a:p>
            <a:pPr algn="ctr"/>
            <a:r>
              <a:rPr kumimoji="1" lang="ja-JP" altLang="en-US" dirty="0" smtClean="0"/>
              <a:t>全額弁済</a:t>
            </a:r>
            <a:endParaRPr kumimoji="1" lang="ja-JP" altLang="en-US" dirty="0"/>
          </a:p>
        </p:txBody>
      </p:sp>
      <p:sp>
        <p:nvSpPr>
          <p:cNvPr id="18" name="コンテンツ プレースホルダー 8"/>
          <p:cNvSpPr txBox="1">
            <a:spLocks/>
          </p:cNvSpPr>
          <p:nvPr/>
        </p:nvSpPr>
        <p:spPr>
          <a:xfrm>
            <a:off x="683568" y="2420888"/>
            <a:ext cx="7992888" cy="2504622"/>
          </a:xfrm>
          <a:prstGeom prst="rect">
            <a:avLst/>
          </a:prstGeom>
        </p:spPr>
        <p:txBody>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914400" indent="-45720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257300" indent="-3429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l"/>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Clr>
                <a:srgbClr val="00B050"/>
              </a:buClr>
              <a:buFont typeface="Wingdings" pitchFamily="2" charset="2"/>
              <a:buChar char="u"/>
            </a:pPr>
            <a:r>
              <a:rPr lang="ja-JP" altLang="en-US" sz="1800" dirty="0" smtClean="0"/>
              <a:t>一人の全額弁済によって，連帯債務は本当に消滅するのか</a:t>
            </a:r>
            <a:r>
              <a:rPr lang="en-US" altLang="ja-JP" sz="1800" dirty="0" smtClean="0"/>
              <a:t>?</a:t>
            </a:r>
            <a:r>
              <a:rPr lang="ja-JP" altLang="en-US" sz="1800" dirty="0" smtClean="0"/>
              <a:t>　</a:t>
            </a:r>
            <a:endParaRPr lang="en-US" altLang="ja-JP" sz="1600" dirty="0" smtClean="0"/>
          </a:p>
          <a:p>
            <a:pPr marL="539750" lvl="1" indent="-269875">
              <a:buClr>
                <a:srgbClr val="00B050"/>
              </a:buClr>
              <a:buFont typeface="Wingdings" pitchFamily="2" charset="2"/>
              <a:buChar char="u"/>
            </a:pPr>
            <a:r>
              <a:rPr lang="ja-JP" altLang="en-US" sz="1600" dirty="0"/>
              <a:t>債務</a:t>
            </a:r>
            <a:r>
              <a:rPr lang="ja-JP" altLang="en-US" sz="1600" dirty="0" smtClean="0"/>
              <a:t>は</a:t>
            </a:r>
            <a:r>
              <a:rPr lang="ja-JP" altLang="en-US" sz="1600" dirty="0"/>
              <a:t>一つ</a:t>
            </a:r>
            <a:r>
              <a:rPr lang="ja-JP" altLang="en-US" sz="1600" dirty="0" smtClean="0"/>
              <a:t>か</a:t>
            </a:r>
            <a:r>
              <a:rPr lang="en-US" altLang="ja-JP" sz="1600" dirty="0" smtClean="0"/>
              <a:t>?</a:t>
            </a:r>
            <a:r>
              <a:rPr lang="ja-JP" altLang="en-US" sz="1600" dirty="0"/>
              <a:t> </a:t>
            </a:r>
            <a:r>
              <a:rPr lang="en-US" altLang="ja-JP" sz="1600" dirty="0" smtClean="0"/>
              <a:t>…1</a:t>
            </a:r>
            <a:r>
              <a:rPr lang="ja-JP" altLang="en-US" sz="1600" dirty="0" smtClean="0"/>
              <a:t>つなら，全部消滅を説明できるが，求償を説明できない</a:t>
            </a:r>
            <a:r>
              <a:rPr lang="ja-JP" altLang="en-US" sz="1000" dirty="0" smtClean="0"/>
              <a:t>。</a:t>
            </a:r>
            <a:r>
              <a:rPr lang="ja-JP" altLang="en-US" sz="1400" dirty="0"/>
              <a:t>←</a:t>
            </a:r>
            <a:r>
              <a:rPr lang="ja-JP" altLang="en-US" sz="1400" dirty="0" smtClean="0">
                <a:hlinkClick r:id="rId4" action="ppaction://hlinksldjump"/>
              </a:rPr>
              <a:t>立法</a:t>
            </a:r>
            <a:r>
              <a:rPr lang="ja-JP" altLang="en-US" sz="1400" dirty="0">
                <a:hlinkClick r:id="rId4" action="ppaction://hlinksldjump"/>
              </a:rPr>
              <a:t>理由</a:t>
            </a:r>
            <a:endParaRPr lang="en-US" altLang="ja-JP" sz="1400" dirty="0" smtClean="0"/>
          </a:p>
          <a:p>
            <a:pPr marL="539750" lvl="1" indent="-269875">
              <a:buClr>
                <a:srgbClr val="00B050"/>
              </a:buClr>
              <a:buFont typeface="Wingdings" pitchFamily="2" charset="2"/>
              <a:buChar char="u"/>
            </a:pPr>
            <a:r>
              <a:rPr lang="ja-JP" altLang="en-US" sz="1600" dirty="0" smtClean="0"/>
              <a:t>債務は複数だが給付は一つか</a:t>
            </a:r>
            <a:r>
              <a:rPr lang="en-US" altLang="ja-JP" sz="1600" dirty="0" smtClean="0"/>
              <a:t>?…</a:t>
            </a:r>
            <a:r>
              <a:rPr lang="ja-JP" altLang="en-US" sz="1600" dirty="0" smtClean="0"/>
              <a:t>全額が複数倍でないことを説明できない。</a:t>
            </a:r>
            <a:endParaRPr lang="en-US" altLang="ja-JP" sz="1600" dirty="0" smtClean="0"/>
          </a:p>
          <a:p>
            <a:pPr>
              <a:buClr>
                <a:srgbClr val="00B050"/>
              </a:buClr>
              <a:buFont typeface="Wingdings" pitchFamily="2" charset="2"/>
              <a:buChar char="u"/>
            </a:pPr>
            <a:r>
              <a:rPr lang="ja-JP" altLang="en-US" sz="1800" dirty="0" smtClean="0">
                <a:hlinkClick r:id="rId5" action="ppaction://hlinksldjump"/>
              </a:rPr>
              <a:t>求償は連帯保証人間の内部関係にすぎない</a:t>
            </a:r>
            <a:r>
              <a:rPr lang="ja-JP" altLang="en-US" sz="1800" dirty="0" smtClean="0"/>
              <a:t>として，考慮しなくてよいものなのだろうか</a:t>
            </a:r>
            <a:r>
              <a:rPr lang="en-US" altLang="ja-JP" sz="1800" dirty="0" smtClean="0"/>
              <a:t>?</a:t>
            </a:r>
            <a:endParaRPr lang="ja-JP" altLang="en-US" sz="1800" dirty="0" smtClean="0"/>
          </a:p>
          <a:p>
            <a:pPr marL="539750" lvl="1" indent="-269875">
              <a:buClr>
                <a:srgbClr val="00B050"/>
              </a:buClr>
              <a:buFont typeface="Wingdings" pitchFamily="2" charset="2"/>
              <a:buChar char="u"/>
            </a:pPr>
            <a:r>
              <a:rPr lang="ja-JP" altLang="en-US" sz="1600" dirty="0" smtClean="0"/>
              <a:t>弁済者の求償権を確保するために，弁済による代位（民法</a:t>
            </a:r>
            <a:r>
              <a:rPr lang="en-US" altLang="ja-JP" sz="1600" dirty="0" smtClean="0"/>
              <a:t>500</a:t>
            </a:r>
            <a:r>
              <a:rPr lang="ja-JP" altLang="en-US" sz="1600" dirty="0" smtClean="0"/>
              <a:t>条以下）が発生するのではないのか</a:t>
            </a:r>
            <a:r>
              <a:rPr lang="en-US" altLang="ja-JP" sz="1600" dirty="0" smtClean="0"/>
              <a:t>?</a:t>
            </a:r>
          </a:p>
          <a:p>
            <a:pPr marL="539750" lvl="1" indent="-269875">
              <a:buClr>
                <a:srgbClr val="00B050"/>
              </a:buClr>
              <a:buFont typeface="Wingdings" pitchFamily="2" charset="2"/>
              <a:buChar char="u"/>
            </a:pPr>
            <a:r>
              <a:rPr lang="ja-JP" altLang="en-US" sz="1600" dirty="0" smtClean="0"/>
              <a:t>そうだとすると，その限りで，債務は消滅せず，存続するのではないのか</a:t>
            </a:r>
            <a:r>
              <a:rPr lang="en-US" altLang="ja-JP" sz="1600" dirty="0" smtClean="0"/>
              <a:t>?</a:t>
            </a:r>
          </a:p>
        </p:txBody>
      </p:sp>
      <p:sp>
        <p:nvSpPr>
          <p:cNvPr id="19" name="テキスト ボックス 18"/>
          <p:cNvSpPr txBox="1"/>
          <p:nvPr/>
        </p:nvSpPr>
        <p:spPr>
          <a:xfrm>
            <a:off x="979582" y="2060848"/>
            <a:ext cx="1410474"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0</a:t>
            </a:r>
            <a:endParaRPr kumimoji="1" lang="ja-JP" altLang="en-US" dirty="0"/>
          </a:p>
        </p:txBody>
      </p:sp>
      <p:sp>
        <p:nvSpPr>
          <p:cNvPr id="20" name="テキスト ボックス 19"/>
          <p:cNvSpPr txBox="1"/>
          <p:nvPr/>
        </p:nvSpPr>
        <p:spPr>
          <a:xfrm>
            <a:off x="3881606" y="2060848"/>
            <a:ext cx="1410474"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0</a:t>
            </a:r>
            <a:endParaRPr kumimoji="1" lang="ja-JP" altLang="en-US" dirty="0"/>
          </a:p>
        </p:txBody>
      </p:sp>
      <p:sp>
        <p:nvSpPr>
          <p:cNvPr id="21" name="テキスト ボックス 20"/>
          <p:cNvSpPr txBox="1"/>
          <p:nvPr/>
        </p:nvSpPr>
        <p:spPr>
          <a:xfrm>
            <a:off x="6761926" y="2060848"/>
            <a:ext cx="1410474"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0</a:t>
            </a:r>
            <a:endParaRPr kumimoji="1" lang="ja-JP" altLang="en-US" dirty="0"/>
          </a:p>
        </p:txBody>
      </p:sp>
    </p:spTree>
    <p:extLst>
      <p:ext uri="{BB962C8B-B14F-4D97-AF65-F5344CB8AC3E}">
        <p14:creationId xmlns:p14="http://schemas.microsoft.com/office/powerpoint/2010/main" val="425669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500"/>
                                        <p:tgtEl>
                                          <p:spTgt spid="17"/>
                                        </p:tgtEl>
                                      </p:cBhvr>
                                    </p:animEffect>
                                  </p:childTnLst>
                                </p:cTn>
                              </p:par>
                            </p:childTnLst>
                          </p:cTn>
                        </p:par>
                        <p:par>
                          <p:cTn id="52" fill="hold">
                            <p:stCondLst>
                              <p:cond delay="500"/>
                            </p:stCondLst>
                            <p:childTnLst>
                              <p:par>
                                <p:cTn id="53" presetID="42" presetClass="exit" presetSubtype="0" fill="hold" grpId="1" nodeType="afterEffect">
                                  <p:stCondLst>
                                    <p:cond delay="500"/>
                                  </p:stCondLst>
                                  <p:childTnLst>
                                    <p:animEffect transition="out" filter="fade">
                                      <p:cBhvr>
                                        <p:cTn id="54" dur="1000"/>
                                        <p:tgtEl>
                                          <p:spTgt spid="11"/>
                                        </p:tgtEl>
                                      </p:cBhvr>
                                    </p:animEffect>
                                    <p:anim calcmode="lin" valueType="num">
                                      <p:cBhvr>
                                        <p:cTn id="55" dur="1000"/>
                                        <p:tgtEl>
                                          <p:spTgt spid="11"/>
                                        </p:tgtEl>
                                        <p:attrNameLst>
                                          <p:attrName>ppt_x</p:attrName>
                                        </p:attrNameLst>
                                      </p:cBhvr>
                                      <p:tavLst>
                                        <p:tav tm="0">
                                          <p:val>
                                            <p:strVal val="ppt_x"/>
                                          </p:val>
                                        </p:tav>
                                        <p:tav tm="100000">
                                          <p:val>
                                            <p:strVal val="ppt_x"/>
                                          </p:val>
                                        </p:tav>
                                      </p:tavLst>
                                    </p:anim>
                                    <p:anim calcmode="lin" valueType="num">
                                      <p:cBhvr>
                                        <p:cTn id="56" dur="1000"/>
                                        <p:tgtEl>
                                          <p:spTgt spid="11"/>
                                        </p:tgtEl>
                                        <p:attrNameLst>
                                          <p:attrName>ppt_y</p:attrName>
                                        </p:attrNameLst>
                                      </p:cBhvr>
                                      <p:tavLst>
                                        <p:tav tm="0">
                                          <p:val>
                                            <p:strVal val="ppt_y"/>
                                          </p:val>
                                        </p:tav>
                                        <p:tav tm="100000">
                                          <p:val>
                                            <p:strVal val="ppt_y+.1"/>
                                          </p:val>
                                        </p:tav>
                                      </p:tavLst>
                                    </p:anim>
                                    <p:set>
                                      <p:cBhvr>
                                        <p:cTn id="57" dur="1" fill="hold">
                                          <p:stCondLst>
                                            <p:cond delay="999"/>
                                          </p:stCondLst>
                                        </p:cTn>
                                        <p:tgtEl>
                                          <p:spTgt spid="11"/>
                                        </p:tgtEl>
                                        <p:attrNameLst>
                                          <p:attrName>style.visibility</p:attrName>
                                        </p:attrNameLst>
                                      </p:cBhvr>
                                      <p:to>
                                        <p:strVal val="hidden"/>
                                      </p:to>
                                    </p:set>
                                  </p:childTnLst>
                                </p:cTn>
                              </p:par>
                              <p:par>
                                <p:cTn id="58" presetID="10" presetClass="exit" presetSubtype="0" fill="hold" grpId="1" nodeType="withEffect">
                                  <p:stCondLst>
                                    <p:cond delay="50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par>
                                <p:cTn id="61" presetID="22" presetClass="entr" presetSubtype="8" fill="hold" grpId="0" nodeType="withEffect">
                                  <p:stCondLst>
                                    <p:cond delay="50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1000"/>
                                        <p:tgtEl>
                                          <p:spTgt spid="19"/>
                                        </p:tgtEl>
                                      </p:cBhvr>
                                    </p:animEffect>
                                  </p:childTnLst>
                                </p:cTn>
                              </p:par>
                              <p:par>
                                <p:cTn id="64" presetID="42" presetClass="exit" presetSubtype="0" fill="hold" grpId="1" nodeType="withEffect">
                                  <p:stCondLst>
                                    <p:cond delay="500"/>
                                  </p:stCondLst>
                                  <p:childTnLst>
                                    <p:animEffect transition="out" filter="fade">
                                      <p:cBhvr>
                                        <p:cTn id="65" dur="1000"/>
                                        <p:tgtEl>
                                          <p:spTgt spid="10"/>
                                        </p:tgtEl>
                                      </p:cBhvr>
                                    </p:animEffect>
                                    <p:anim calcmode="lin" valueType="num">
                                      <p:cBhvr>
                                        <p:cTn id="66" dur="1000"/>
                                        <p:tgtEl>
                                          <p:spTgt spid="10"/>
                                        </p:tgtEl>
                                        <p:attrNameLst>
                                          <p:attrName>ppt_x</p:attrName>
                                        </p:attrNameLst>
                                      </p:cBhvr>
                                      <p:tavLst>
                                        <p:tav tm="0">
                                          <p:val>
                                            <p:strVal val="ppt_x"/>
                                          </p:val>
                                        </p:tav>
                                        <p:tav tm="100000">
                                          <p:val>
                                            <p:strVal val="ppt_x"/>
                                          </p:val>
                                        </p:tav>
                                      </p:tavLst>
                                    </p:anim>
                                    <p:anim calcmode="lin" valueType="num">
                                      <p:cBhvr>
                                        <p:cTn id="67" dur="1000"/>
                                        <p:tgtEl>
                                          <p:spTgt spid="10"/>
                                        </p:tgtEl>
                                        <p:attrNameLst>
                                          <p:attrName>ppt_y</p:attrName>
                                        </p:attrNameLst>
                                      </p:cBhvr>
                                      <p:tavLst>
                                        <p:tav tm="0">
                                          <p:val>
                                            <p:strVal val="ppt_y"/>
                                          </p:val>
                                        </p:tav>
                                        <p:tav tm="100000">
                                          <p:val>
                                            <p:strVal val="ppt_y+.1"/>
                                          </p:val>
                                        </p:tav>
                                      </p:tavLst>
                                    </p:anim>
                                    <p:set>
                                      <p:cBhvr>
                                        <p:cTn id="68" dur="1" fill="hold">
                                          <p:stCondLst>
                                            <p:cond delay="999"/>
                                          </p:stCondLst>
                                        </p:cTn>
                                        <p:tgtEl>
                                          <p:spTgt spid="10"/>
                                        </p:tgtEl>
                                        <p:attrNameLst>
                                          <p:attrName>style.visibility</p:attrName>
                                        </p:attrNameLst>
                                      </p:cBhvr>
                                      <p:to>
                                        <p:strVal val="hidden"/>
                                      </p:to>
                                    </p:set>
                                  </p:childTnLst>
                                </p:cTn>
                              </p:par>
                              <p:par>
                                <p:cTn id="69" presetID="10" presetClass="exit" presetSubtype="0" fill="hold" grpId="1" nodeType="withEffect">
                                  <p:stCondLst>
                                    <p:cond delay="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22" presetClass="entr" presetSubtype="8" fill="hold" grpId="0" nodeType="withEffect">
                                  <p:stCondLst>
                                    <p:cond delay="50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1000"/>
                                        <p:tgtEl>
                                          <p:spTgt spid="20"/>
                                        </p:tgtEl>
                                      </p:cBhvr>
                                    </p:animEffect>
                                  </p:childTnLst>
                                </p:cTn>
                              </p:par>
                              <p:par>
                                <p:cTn id="75" presetID="42" presetClass="exit" presetSubtype="0" fill="hold" grpId="1" nodeType="withEffect">
                                  <p:stCondLst>
                                    <p:cond delay="500"/>
                                  </p:stCondLst>
                                  <p:childTnLst>
                                    <p:animEffect transition="out" filter="fade">
                                      <p:cBhvr>
                                        <p:cTn id="76" dur="1000"/>
                                        <p:tgtEl>
                                          <p:spTgt spid="9"/>
                                        </p:tgtEl>
                                      </p:cBhvr>
                                    </p:animEffect>
                                    <p:anim calcmode="lin" valueType="num">
                                      <p:cBhvr>
                                        <p:cTn id="77" dur="1000"/>
                                        <p:tgtEl>
                                          <p:spTgt spid="9"/>
                                        </p:tgtEl>
                                        <p:attrNameLst>
                                          <p:attrName>ppt_x</p:attrName>
                                        </p:attrNameLst>
                                      </p:cBhvr>
                                      <p:tavLst>
                                        <p:tav tm="0">
                                          <p:val>
                                            <p:strVal val="ppt_x"/>
                                          </p:val>
                                        </p:tav>
                                        <p:tav tm="100000">
                                          <p:val>
                                            <p:strVal val="ppt_x"/>
                                          </p:val>
                                        </p:tav>
                                      </p:tavLst>
                                    </p:anim>
                                    <p:anim calcmode="lin" valueType="num">
                                      <p:cBhvr>
                                        <p:cTn id="78" dur="1000"/>
                                        <p:tgtEl>
                                          <p:spTgt spid="9"/>
                                        </p:tgtEl>
                                        <p:attrNameLst>
                                          <p:attrName>ppt_y</p:attrName>
                                        </p:attrNameLst>
                                      </p:cBhvr>
                                      <p:tavLst>
                                        <p:tav tm="0">
                                          <p:val>
                                            <p:strVal val="ppt_y"/>
                                          </p:val>
                                        </p:tav>
                                        <p:tav tm="100000">
                                          <p:val>
                                            <p:strVal val="ppt_y+.1"/>
                                          </p:val>
                                        </p:tav>
                                      </p:tavLst>
                                    </p:anim>
                                    <p:set>
                                      <p:cBhvr>
                                        <p:cTn id="79" dur="1" fill="hold">
                                          <p:stCondLst>
                                            <p:cond delay="999"/>
                                          </p:stCondLst>
                                        </p:cTn>
                                        <p:tgtEl>
                                          <p:spTgt spid="9"/>
                                        </p:tgtEl>
                                        <p:attrNameLst>
                                          <p:attrName>style.visibility</p:attrName>
                                        </p:attrNameLst>
                                      </p:cBhvr>
                                      <p:to>
                                        <p:strVal val="hidden"/>
                                      </p:to>
                                    </p:set>
                                  </p:childTnLst>
                                </p:cTn>
                              </p:par>
                              <p:par>
                                <p:cTn id="80" presetID="10" presetClass="exit" presetSubtype="0" fill="hold" grpId="1" nodeType="withEffect">
                                  <p:stCondLst>
                                    <p:cond delay="500"/>
                                  </p:stCondLst>
                                  <p:childTnLst>
                                    <p:animEffect transition="out" filter="fade">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par>
                                <p:cTn id="83" presetID="22" presetClass="entr" presetSubtype="8" fill="hold" grpId="0" nodeType="withEffect">
                                  <p:stCondLst>
                                    <p:cond delay="500"/>
                                  </p:stCondLst>
                                  <p:childTnLst>
                                    <p:set>
                                      <p:cBhvr>
                                        <p:cTn id="84" dur="1" fill="hold">
                                          <p:stCondLst>
                                            <p:cond delay="0"/>
                                          </p:stCondLst>
                                        </p:cTn>
                                        <p:tgtEl>
                                          <p:spTgt spid="21"/>
                                        </p:tgtEl>
                                        <p:attrNameLst>
                                          <p:attrName>style.visibility</p:attrName>
                                        </p:attrNameLst>
                                      </p:cBhvr>
                                      <p:to>
                                        <p:strVal val="visible"/>
                                      </p:to>
                                    </p:set>
                                    <p:animEffect transition="in" filter="wipe(left)">
                                      <p:cBhvr>
                                        <p:cTn id="85" dur="1000"/>
                                        <p:tgtEl>
                                          <p:spTgt spid="21"/>
                                        </p:tgtEl>
                                      </p:cBhvr>
                                    </p:animEffect>
                                  </p:childTnLst>
                                </p:cTn>
                              </p:par>
                            </p:childTnLst>
                          </p:cTn>
                        </p:par>
                        <p:par>
                          <p:cTn id="86" fill="hold">
                            <p:stCondLst>
                              <p:cond delay="2000"/>
                            </p:stCondLst>
                            <p:childTnLst>
                              <p:par>
                                <p:cTn id="87" presetID="22" presetClass="entr" presetSubtype="8" fill="hold" grpId="0" nodeType="afterEffect">
                                  <p:stCondLst>
                                    <p:cond delay="500"/>
                                  </p:stCondLst>
                                  <p:childTnLst>
                                    <p:set>
                                      <p:cBhvr>
                                        <p:cTn id="88" dur="1" fill="hold">
                                          <p:stCondLst>
                                            <p:cond delay="0"/>
                                          </p:stCondLst>
                                        </p:cTn>
                                        <p:tgtEl>
                                          <p:spTgt spid="18">
                                            <p:txEl>
                                              <p:pRg st="0" end="0"/>
                                            </p:txEl>
                                          </p:spTgt>
                                        </p:tgtEl>
                                        <p:attrNameLst>
                                          <p:attrName>style.visibility</p:attrName>
                                        </p:attrNameLst>
                                      </p:cBhvr>
                                      <p:to>
                                        <p:strVal val="visible"/>
                                      </p:to>
                                    </p:set>
                                    <p:animEffect transition="in" filter="wipe(left)">
                                      <p:cBhvr>
                                        <p:cTn id="89" dur="1000"/>
                                        <p:tgtEl>
                                          <p:spTgt spid="18">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8">
                                            <p:txEl>
                                              <p:pRg st="1" end="1"/>
                                            </p:txEl>
                                          </p:spTgt>
                                        </p:tgtEl>
                                        <p:attrNameLst>
                                          <p:attrName>style.visibility</p:attrName>
                                        </p:attrNameLst>
                                      </p:cBhvr>
                                      <p:to>
                                        <p:strVal val="visible"/>
                                      </p:to>
                                    </p:set>
                                    <p:animEffect transition="in" filter="wipe(left)">
                                      <p:cBhvr>
                                        <p:cTn id="94" dur="1000"/>
                                        <p:tgtEl>
                                          <p:spTgt spid="18">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8">
                                            <p:txEl>
                                              <p:pRg st="2" end="2"/>
                                            </p:txEl>
                                          </p:spTgt>
                                        </p:tgtEl>
                                        <p:attrNameLst>
                                          <p:attrName>style.visibility</p:attrName>
                                        </p:attrNameLst>
                                      </p:cBhvr>
                                      <p:to>
                                        <p:strVal val="visible"/>
                                      </p:to>
                                    </p:set>
                                    <p:animEffect transition="in" filter="wipe(left)">
                                      <p:cBhvr>
                                        <p:cTn id="99" dur="1000"/>
                                        <p:tgtEl>
                                          <p:spTgt spid="18">
                                            <p:txEl>
                                              <p:pRg st="2" end="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18">
                                            <p:txEl>
                                              <p:pRg st="3" end="3"/>
                                            </p:txEl>
                                          </p:spTgt>
                                        </p:tgtEl>
                                        <p:attrNameLst>
                                          <p:attrName>style.visibility</p:attrName>
                                        </p:attrNameLst>
                                      </p:cBhvr>
                                      <p:to>
                                        <p:strVal val="visible"/>
                                      </p:to>
                                    </p:set>
                                    <p:animEffect transition="in" filter="wipe(up)">
                                      <p:cBhvr>
                                        <p:cTn id="104" dur="1000"/>
                                        <p:tgtEl>
                                          <p:spTgt spid="18">
                                            <p:txEl>
                                              <p:pRg st="3" end="3"/>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18">
                                            <p:txEl>
                                              <p:pRg st="4" end="4"/>
                                            </p:txEl>
                                          </p:spTgt>
                                        </p:tgtEl>
                                        <p:attrNameLst>
                                          <p:attrName>style.visibility</p:attrName>
                                        </p:attrNameLst>
                                      </p:cBhvr>
                                      <p:to>
                                        <p:strVal val="visible"/>
                                      </p:to>
                                    </p:set>
                                    <p:animEffect transition="in" filter="wipe(up)">
                                      <p:cBhvr>
                                        <p:cTn id="109" dur="1000"/>
                                        <p:tgtEl>
                                          <p:spTgt spid="18">
                                            <p:txEl>
                                              <p:pRg st="4" end="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18">
                                            <p:txEl>
                                              <p:pRg st="5" end="5"/>
                                            </p:txEl>
                                          </p:spTgt>
                                        </p:tgtEl>
                                        <p:attrNameLst>
                                          <p:attrName>style.visibility</p:attrName>
                                        </p:attrNameLst>
                                      </p:cBhvr>
                                      <p:to>
                                        <p:strVal val="visible"/>
                                      </p:to>
                                    </p:set>
                                    <p:animEffect transition="in" filter="wipe(left)">
                                      <p:cBhvr>
                                        <p:cTn id="114" dur="10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p:bldP spid="14" grpId="0"/>
      <p:bldP spid="15" grpId="0"/>
      <p:bldP spid="16" grpId="0" animBg="1"/>
      <p:bldP spid="17" grpId="0"/>
      <p:bldP spid="18" grpId="0" uiExpand="1" build="p"/>
      <p:bldP spid="19" grpId="0"/>
      <p:bldP spid="20" grpId="0"/>
      <p:bldP spid="21"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債務の消滅と求償の</a:t>
            </a:r>
            <a:r>
              <a:rPr kumimoji="1" lang="ja-JP" altLang="en-US" sz="4000" dirty="0" smtClean="0">
                <a:hlinkClick r:id="rId2" action="ppaction://hlinksldjump"/>
              </a:rPr>
              <a:t>ジレンマ</a:t>
            </a:r>
            <a:r>
              <a:rPr kumimoji="1" lang="ja-JP" altLang="en-US" sz="2800" dirty="0" smtClean="0"/>
              <a:t>←</a:t>
            </a:r>
            <a:r>
              <a:rPr kumimoji="1" lang="ja-JP" altLang="en-US" sz="2800" dirty="0" smtClean="0">
                <a:hlinkClick r:id="rId3" action="ppaction://hlinksldjump"/>
              </a:rPr>
              <a:t>原理</a:t>
            </a:r>
            <a:r>
              <a:rPr kumimoji="1" lang="en-US" altLang="ja-JP" dirty="0" smtClean="0"/>
              <a:t/>
            </a:r>
            <a:br>
              <a:rPr kumimoji="1" lang="en-US" altLang="ja-JP" dirty="0" smtClean="0"/>
            </a:br>
            <a:r>
              <a:rPr lang="ja-JP" altLang="en-US" sz="2200" dirty="0" smtClean="0"/>
              <a:t>連帯債務者の一人が全額弁済すると連帯債務は消滅するのか</a:t>
            </a:r>
            <a:r>
              <a:rPr lang="en-US" altLang="ja-JP" sz="2200" dirty="0" smtClean="0"/>
              <a:t>?</a:t>
            </a:r>
            <a:endParaRPr kumimoji="1" lang="ja-JP" altLang="en-US" sz="2200" dirty="0"/>
          </a:p>
        </p:txBody>
      </p:sp>
      <p:sp>
        <p:nvSpPr>
          <p:cNvPr id="7" name="テキスト プレースホルダー 6"/>
          <p:cNvSpPr>
            <a:spLocks noGrp="1"/>
          </p:cNvSpPr>
          <p:nvPr>
            <p:ph type="body" idx="1"/>
          </p:nvPr>
        </p:nvSpPr>
        <p:spPr>
          <a:xfrm>
            <a:off x="457200" y="1484784"/>
            <a:ext cx="4186808" cy="639762"/>
          </a:xfrm>
        </p:spPr>
        <p:txBody>
          <a:bodyPr anchor="ctr">
            <a:normAutofit fontScale="77500" lnSpcReduction="20000"/>
          </a:bodyPr>
          <a:lstStyle/>
          <a:p>
            <a:pPr algn="ctr"/>
            <a:r>
              <a:rPr kumimoji="1" lang="ja-JP" altLang="en-US" dirty="0" smtClean="0">
                <a:hlinkClick r:id="rId4" action="ppaction://hlinksldjump"/>
              </a:rPr>
              <a:t>通説（我妻説）</a:t>
            </a:r>
            <a:endParaRPr kumimoji="1" lang="en-US" altLang="ja-JP" dirty="0" smtClean="0"/>
          </a:p>
          <a:p>
            <a:pPr algn="ctr"/>
            <a:r>
              <a:rPr lang="ja-JP" altLang="en-US" dirty="0"/>
              <a:t>債務</a:t>
            </a:r>
            <a:r>
              <a:rPr lang="ja-JP" altLang="en-US" dirty="0" smtClean="0"/>
              <a:t>の消滅と</a:t>
            </a:r>
            <a:r>
              <a:rPr lang="ja-JP" altLang="en-US" dirty="0" smtClean="0">
                <a:hlinkClick r:id="rId5" action="ppaction://hlinksldjump"/>
              </a:rPr>
              <a:t>不当利得</a:t>
            </a:r>
            <a:r>
              <a:rPr lang="ja-JP" altLang="en-US" dirty="0" smtClean="0"/>
              <a:t>の組合せ</a:t>
            </a:r>
            <a:endParaRPr kumimoji="1" lang="ja-JP" altLang="en-US" dirty="0"/>
          </a:p>
        </p:txBody>
      </p:sp>
      <p:sp>
        <p:nvSpPr>
          <p:cNvPr id="10" name="コンテンツ プレースホルダー 9"/>
          <p:cNvSpPr>
            <a:spLocks noGrp="1"/>
          </p:cNvSpPr>
          <p:nvPr>
            <p:ph sz="half" idx="2"/>
          </p:nvPr>
        </p:nvSpPr>
        <p:spPr>
          <a:xfrm>
            <a:off x="457200" y="2124546"/>
            <a:ext cx="4186808" cy="4040758"/>
          </a:xfrm>
        </p:spPr>
        <p:txBody>
          <a:bodyPr>
            <a:noAutofit/>
          </a:bodyPr>
          <a:lstStyle/>
          <a:p>
            <a:pPr>
              <a:buFont typeface="+mj-lt"/>
              <a:buAutoNum type="arabicPeriod"/>
            </a:pPr>
            <a:r>
              <a:rPr lang="ja-JP" altLang="en-US" sz="1800" dirty="0"/>
              <a:t>連帯債務者の一人の全額弁済によって</a:t>
            </a:r>
            <a:r>
              <a:rPr lang="ja-JP" altLang="en-US" sz="1800" b="1" dirty="0">
                <a:solidFill>
                  <a:srgbClr val="FF0000"/>
                </a:solidFill>
              </a:rPr>
              <a:t>連帯債務は消滅</a:t>
            </a:r>
            <a:r>
              <a:rPr lang="ja-JP" altLang="en-US" sz="1800" b="1" dirty="0" smtClean="0">
                <a:solidFill>
                  <a:srgbClr val="FF0000"/>
                </a:solidFill>
              </a:rPr>
              <a:t>する</a:t>
            </a:r>
            <a:r>
              <a:rPr lang="ja-JP" altLang="en-US" sz="1800" dirty="0" smtClean="0"/>
              <a:t>。</a:t>
            </a:r>
            <a:endParaRPr lang="en-US" altLang="ja-JP" sz="1800" dirty="0" smtClean="0"/>
          </a:p>
          <a:p>
            <a:pPr lvl="1"/>
            <a:r>
              <a:rPr lang="ja-JP" altLang="en-US" sz="1600" b="1" dirty="0">
                <a:solidFill>
                  <a:srgbClr val="FF0000"/>
                </a:solidFill>
              </a:rPr>
              <a:t>本来は，</a:t>
            </a:r>
            <a:r>
              <a:rPr lang="ja-JP" altLang="en-US" sz="1600" b="1" dirty="0" smtClean="0">
                <a:solidFill>
                  <a:srgbClr val="FF0000"/>
                </a:solidFill>
              </a:rPr>
              <a:t>民法</a:t>
            </a:r>
            <a:r>
              <a:rPr lang="en-US" altLang="ja-JP" sz="1600" b="1" dirty="0" smtClean="0">
                <a:solidFill>
                  <a:srgbClr val="FF0000"/>
                </a:solidFill>
              </a:rPr>
              <a:t>440</a:t>
            </a:r>
            <a:r>
              <a:rPr lang="ja-JP" altLang="en-US" sz="1600" b="1" dirty="0" smtClean="0">
                <a:solidFill>
                  <a:srgbClr val="FF0000"/>
                </a:solidFill>
              </a:rPr>
              <a:t>条に該当するはず</a:t>
            </a:r>
            <a:r>
              <a:rPr lang="ja-JP" altLang="en-US" sz="1600" dirty="0" smtClean="0"/>
              <a:t>だが，債務が消滅するのは，当然のことと考える。</a:t>
            </a:r>
            <a:endParaRPr lang="en-US" altLang="ja-JP" sz="1600" dirty="0"/>
          </a:p>
          <a:p>
            <a:pPr>
              <a:buFont typeface="+mj-lt"/>
              <a:buAutoNum type="arabicPeriod"/>
            </a:pPr>
            <a:r>
              <a:rPr lang="ja-JP" altLang="en-US" sz="1800" dirty="0"/>
              <a:t>全額弁済した連帯債務者は，他の連帯債務者に対して</a:t>
            </a:r>
            <a:r>
              <a:rPr lang="ja-JP" altLang="en-US" sz="1800" b="1" dirty="0">
                <a:solidFill>
                  <a:srgbClr val="FF0000"/>
                </a:solidFill>
              </a:rPr>
              <a:t>求償権</a:t>
            </a:r>
            <a:r>
              <a:rPr lang="ja-JP" altLang="en-US" sz="1800" dirty="0"/>
              <a:t>を</a:t>
            </a:r>
            <a:r>
              <a:rPr lang="ja-JP" altLang="en-US" sz="1800" dirty="0" smtClean="0"/>
              <a:t>有する。</a:t>
            </a:r>
            <a:endParaRPr lang="en-US" altLang="ja-JP" sz="1800" dirty="0" smtClean="0"/>
          </a:p>
          <a:p>
            <a:pPr lvl="1"/>
            <a:r>
              <a:rPr lang="ja-JP" altLang="en-US" sz="1600" b="1" dirty="0" smtClean="0">
                <a:solidFill>
                  <a:srgbClr val="FF0000"/>
                </a:solidFill>
              </a:rPr>
              <a:t>求償は，連帯</a:t>
            </a:r>
            <a:r>
              <a:rPr lang="ja-JP" altLang="en-US" sz="1600" b="1" dirty="0">
                <a:solidFill>
                  <a:srgbClr val="FF0000"/>
                </a:solidFill>
              </a:rPr>
              <a:t>債務が消滅した後の不当</a:t>
            </a:r>
            <a:r>
              <a:rPr lang="ja-JP" altLang="en-US" sz="1600" b="1" dirty="0" smtClean="0">
                <a:solidFill>
                  <a:srgbClr val="FF0000"/>
                </a:solidFill>
              </a:rPr>
              <a:t>利得（民法</a:t>
            </a:r>
            <a:r>
              <a:rPr lang="en-US" altLang="ja-JP" sz="1600" b="1" dirty="0" smtClean="0">
                <a:solidFill>
                  <a:srgbClr val="FF0000"/>
                </a:solidFill>
              </a:rPr>
              <a:t>703</a:t>
            </a:r>
            <a:r>
              <a:rPr lang="ja-JP" altLang="en-US" sz="1600" b="1" dirty="0" smtClean="0">
                <a:solidFill>
                  <a:srgbClr val="FF0000"/>
                </a:solidFill>
              </a:rPr>
              <a:t>条以下）の</a:t>
            </a:r>
            <a:r>
              <a:rPr lang="ja-JP" altLang="en-US" sz="1600" b="1" dirty="0">
                <a:solidFill>
                  <a:srgbClr val="FF0000"/>
                </a:solidFill>
              </a:rPr>
              <a:t>問題</a:t>
            </a:r>
            <a:r>
              <a:rPr lang="ja-JP" altLang="en-US" sz="1600" dirty="0"/>
              <a:t>として処理</a:t>
            </a:r>
            <a:r>
              <a:rPr lang="ja-JP" altLang="en-US" sz="1600" dirty="0" smtClean="0"/>
              <a:t>する</a:t>
            </a:r>
            <a:r>
              <a:rPr lang="ja-JP" altLang="en-US" sz="1600" dirty="0"/>
              <a:t>。 </a:t>
            </a:r>
            <a:r>
              <a:rPr lang="ja-JP" altLang="en-US" sz="1600" dirty="0" smtClean="0"/>
              <a:t>←</a:t>
            </a:r>
            <a:r>
              <a:rPr lang="en-US" altLang="ja-JP" sz="1600" dirty="0" err="1" smtClean="0"/>
              <a:t>Yuk.Nish</a:t>
            </a:r>
            <a:endParaRPr lang="en-US" altLang="ja-JP" sz="1600" dirty="0" smtClean="0"/>
          </a:p>
          <a:p>
            <a:pPr lvl="1"/>
            <a:r>
              <a:rPr lang="ja-JP" altLang="en-US" sz="1600" dirty="0" smtClean="0"/>
              <a:t>←（批判）連帯債務者の求償権には</a:t>
            </a:r>
            <a:r>
              <a:rPr lang="ja-JP" altLang="en-US" sz="1600" b="1" dirty="0" smtClean="0">
                <a:solidFill>
                  <a:schemeClr val="tx2"/>
                </a:solidFill>
              </a:rPr>
              <a:t>法律上の原因があるのに（民法</a:t>
            </a:r>
            <a:r>
              <a:rPr lang="en-US" altLang="ja-JP" sz="1600" b="1" dirty="0" smtClean="0">
                <a:solidFill>
                  <a:schemeClr val="tx2"/>
                </a:solidFill>
              </a:rPr>
              <a:t>442</a:t>
            </a:r>
            <a:r>
              <a:rPr lang="ja-JP" altLang="en-US" sz="1600" b="1" dirty="0" smtClean="0">
                <a:solidFill>
                  <a:schemeClr val="tx2"/>
                </a:solidFill>
              </a:rPr>
              <a:t>条）</a:t>
            </a:r>
            <a:r>
              <a:rPr lang="ja-JP" altLang="en-US" sz="1600" dirty="0" smtClean="0"/>
              <a:t>，</a:t>
            </a:r>
            <a:r>
              <a:rPr lang="ja-JP" altLang="en-US" sz="1600" b="1" dirty="0" smtClean="0">
                <a:solidFill>
                  <a:srgbClr val="FF0000"/>
                </a:solidFill>
              </a:rPr>
              <a:t>法律上の原因がないときのみに適用される</a:t>
            </a:r>
            <a:r>
              <a:rPr lang="ja-JP" altLang="en-US" sz="1600" b="1" dirty="0" smtClean="0">
                <a:solidFill>
                  <a:schemeClr val="tx2"/>
                </a:solidFill>
                <a:hlinkClick r:id="rId5" action="ppaction://hlinksldjump"/>
              </a:rPr>
              <a:t>不当利得（民法</a:t>
            </a:r>
            <a:r>
              <a:rPr lang="en-US" altLang="ja-JP" sz="1600" b="1" dirty="0" smtClean="0">
                <a:solidFill>
                  <a:schemeClr val="tx2"/>
                </a:solidFill>
                <a:hlinkClick r:id="rId5" action="ppaction://hlinksldjump"/>
              </a:rPr>
              <a:t>703</a:t>
            </a:r>
            <a:r>
              <a:rPr lang="ja-JP" altLang="en-US" sz="1600" b="1" dirty="0" smtClean="0">
                <a:solidFill>
                  <a:schemeClr val="tx2"/>
                </a:solidFill>
                <a:hlinkClick r:id="rId5" action="ppaction://hlinksldjump"/>
              </a:rPr>
              <a:t>条）</a:t>
            </a:r>
            <a:r>
              <a:rPr lang="ja-JP" altLang="en-US" sz="1600" b="1" dirty="0" smtClean="0">
                <a:solidFill>
                  <a:srgbClr val="FF0000"/>
                </a:solidFill>
              </a:rPr>
              <a:t>を持ち出すのは，</a:t>
            </a:r>
            <a:r>
              <a:rPr lang="ja-JP" altLang="en-US" sz="1600" b="1" dirty="0" smtClean="0">
                <a:solidFill>
                  <a:schemeClr val="tx2"/>
                </a:solidFill>
              </a:rPr>
              <a:t>背理</a:t>
            </a:r>
            <a:r>
              <a:rPr lang="ja-JP" altLang="en-US" sz="1600" dirty="0" smtClean="0"/>
              <a:t>である。</a:t>
            </a:r>
            <a:endParaRPr lang="ja-JP" altLang="en-US" sz="1600" dirty="0"/>
          </a:p>
          <a:p>
            <a:pPr marL="0" indent="0">
              <a:buNone/>
            </a:pPr>
            <a:endParaRPr kumimoji="1" lang="ja-JP" altLang="en-US" sz="1800" dirty="0"/>
          </a:p>
        </p:txBody>
      </p:sp>
      <p:sp>
        <p:nvSpPr>
          <p:cNvPr id="8" name="テキスト プレースホルダー 7"/>
          <p:cNvSpPr>
            <a:spLocks noGrp="1"/>
          </p:cNvSpPr>
          <p:nvPr>
            <p:ph type="body" sz="quarter" idx="3"/>
          </p:nvPr>
        </p:nvSpPr>
        <p:spPr>
          <a:xfrm>
            <a:off x="4778697" y="1484784"/>
            <a:ext cx="4041775" cy="639762"/>
          </a:xfrm>
        </p:spPr>
        <p:txBody>
          <a:bodyPr anchor="ctr">
            <a:normAutofit fontScale="77500" lnSpcReduction="20000"/>
          </a:bodyPr>
          <a:lstStyle/>
          <a:p>
            <a:pPr algn="ctr"/>
            <a:r>
              <a:rPr kumimoji="1" lang="ja-JP" altLang="en-US" dirty="0" smtClean="0"/>
              <a:t>少数説（加賀山説）</a:t>
            </a:r>
            <a:r>
              <a:rPr kumimoji="1" lang="ja-JP" altLang="en-US" sz="2300" dirty="0" smtClean="0"/>
              <a:t>←</a:t>
            </a:r>
            <a:r>
              <a:rPr kumimoji="1" lang="ja-JP" altLang="en-US" sz="2300" dirty="0" smtClean="0">
                <a:hlinkClick r:id="rId6" action="ppaction://hlinksldjump"/>
              </a:rPr>
              <a:t>まとめ</a:t>
            </a:r>
            <a:endParaRPr kumimoji="1" lang="en-US" altLang="ja-JP" sz="2300" dirty="0" smtClean="0"/>
          </a:p>
          <a:p>
            <a:pPr algn="ctr"/>
            <a:r>
              <a:rPr kumimoji="1" lang="ja-JP" altLang="en-US" dirty="0" smtClean="0">
                <a:hlinkClick r:id="rId7" action="ppaction://hlinksldjump"/>
              </a:rPr>
              <a:t>債務の弁済と保証の弁済の組合せ</a:t>
            </a:r>
            <a:endParaRPr kumimoji="1" lang="ja-JP" altLang="en-US" dirty="0"/>
          </a:p>
        </p:txBody>
      </p:sp>
      <p:sp>
        <p:nvSpPr>
          <p:cNvPr id="11" name="コンテンツ プレースホルダー 10"/>
          <p:cNvSpPr>
            <a:spLocks noGrp="1"/>
          </p:cNvSpPr>
          <p:nvPr>
            <p:ph sz="quarter" idx="4"/>
          </p:nvPr>
        </p:nvSpPr>
        <p:spPr>
          <a:xfrm>
            <a:off x="4778697" y="2124546"/>
            <a:ext cx="4041775" cy="4040758"/>
          </a:xfrm>
        </p:spPr>
        <p:txBody>
          <a:bodyPr>
            <a:normAutofit lnSpcReduction="10000"/>
          </a:bodyPr>
          <a:lstStyle/>
          <a:p>
            <a:pPr marL="268288" indent="-268288">
              <a:buFont typeface="+mj-lt"/>
              <a:buAutoNum type="arabicPeriod"/>
            </a:pPr>
            <a:r>
              <a:rPr lang="ja-JP" altLang="en-US" sz="2000" b="1" dirty="0" smtClean="0"/>
              <a:t>負担部分の弁済（</a:t>
            </a:r>
            <a:r>
              <a:rPr lang="ja-JP" altLang="en-US" sz="2000" b="1" dirty="0" smtClean="0">
                <a:solidFill>
                  <a:schemeClr val="tx2"/>
                </a:solidFill>
              </a:rPr>
              <a:t>消滅</a:t>
            </a:r>
            <a:r>
              <a:rPr lang="en-US" altLang="ja-JP" sz="2000" b="1" dirty="0" smtClean="0">
                <a:solidFill>
                  <a:schemeClr val="tx2"/>
                </a:solidFill>
              </a:rPr>
              <a:t>+</a:t>
            </a:r>
            <a:r>
              <a:rPr lang="ja-JP" altLang="en-US" sz="2000" b="1" dirty="0" smtClean="0">
                <a:solidFill>
                  <a:schemeClr val="tx2"/>
                </a:solidFill>
              </a:rPr>
              <a:t>付従性</a:t>
            </a:r>
            <a:r>
              <a:rPr lang="ja-JP" altLang="en-US" sz="2000" b="1" dirty="0" smtClean="0"/>
              <a:t>）</a:t>
            </a:r>
            <a:endParaRPr lang="en-US" altLang="ja-JP" sz="2000" b="1" dirty="0" smtClean="0"/>
          </a:p>
          <a:p>
            <a:pPr lvl="1">
              <a:buClr>
                <a:srgbClr val="00B050"/>
              </a:buClr>
            </a:pPr>
            <a:r>
              <a:rPr kumimoji="1" lang="ja-JP" altLang="en-US" sz="1800" dirty="0" smtClean="0"/>
              <a:t>負担部分（債務）の債務者本人による弁済によって，</a:t>
            </a:r>
            <a:r>
              <a:rPr kumimoji="1" lang="ja-JP" altLang="en-US" sz="1800" b="1" dirty="0" smtClean="0">
                <a:solidFill>
                  <a:schemeClr val="tx2"/>
                </a:solidFill>
              </a:rPr>
              <a:t>負担部分は</a:t>
            </a:r>
            <a:r>
              <a:rPr kumimoji="1" lang="ja-JP" altLang="en-US" sz="1800" b="1" dirty="0">
                <a:solidFill>
                  <a:schemeClr val="tx2"/>
                </a:solidFill>
              </a:rPr>
              <a:t>消滅</a:t>
            </a:r>
            <a:r>
              <a:rPr kumimoji="1" lang="ja-JP" altLang="en-US" sz="1800" dirty="0" smtClean="0"/>
              <a:t>し，他の連帯債務者（連帯保証人）の</a:t>
            </a:r>
            <a:r>
              <a:rPr kumimoji="1" lang="ja-JP" altLang="en-US" sz="1800" b="1" dirty="0" smtClean="0">
                <a:solidFill>
                  <a:schemeClr val="tx2"/>
                </a:solidFill>
              </a:rPr>
              <a:t>保証部分も付従性（民法</a:t>
            </a:r>
            <a:r>
              <a:rPr kumimoji="1" lang="en-US" altLang="ja-JP" sz="1800" b="1" dirty="0" smtClean="0">
                <a:solidFill>
                  <a:schemeClr val="tx2"/>
                </a:solidFill>
              </a:rPr>
              <a:t>448</a:t>
            </a:r>
            <a:r>
              <a:rPr kumimoji="1" lang="ja-JP" altLang="en-US" sz="1800" b="1" dirty="0" smtClean="0">
                <a:solidFill>
                  <a:schemeClr val="tx2"/>
                </a:solidFill>
              </a:rPr>
              <a:t>条）によって消滅</a:t>
            </a:r>
            <a:r>
              <a:rPr kumimoji="1" lang="ja-JP" altLang="en-US" sz="1800" dirty="0" smtClean="0"/>
              <a:t>する。</a:t>
            </a:r>
            <a:endParaRPr kumimoji="1" lang="en-US" altLang="ja-JP" sz="1800" dirty="0" smtClean="0"/>
          </a:p>
          <a:p>
            <a:pPr marL="268288" indent="-268288">
              <a:buFont typeface="+mj-lt"/>
              <a:buAutoNum type="arabicPeriod"/>
            </a:pPr>
            <a:r>
              <a:rPr lang="ja-JP" altLang="en-US" sz="2000" b="1" dirty="0"/>
              <a:t>負担部分</a:t>
            </a:r>
            <a:r>
              <a:rPr lang="ja-JP" altLang="en-US" sz="2000" b="1" dirty="0" smtClean="0"/>
              <a:t>を超える弁済（</a:t>
            </a:r>
            <a:r>
              <a:rPr lang="ja-JP" altLang="en-US" sz="2000" b="1" dirty="0" smtClean="0">
                <a:solidFill>
                  <a:schemeClr val="tx2"/>
                </a:solidFill>
              </a:rPr>
              <a:t>求償権</a:t>
            </a:r>
            <a:r>
              <a:rPr lang="en-US" altLang="ja-JP" sz="2000" b="1" dirty="0" smtClean="0">
                <a:solidFill>
                  <a:schemeClr val="tx2"/>
                </a:solidFill>
              </a:rPr>
              <a:t>+</a:t>
            </a:r>
            <a:r>
              <a:rPr lang="ja-JP" altLang="en-US" sz="2000" b="1" dirty="0" smtClean="0">
                <a:solidFill>
                  <a:schemeClr val="tx2"/>
                </a:solidFill>
              </a:rPr>
              <a:t>弁済による代位（消滅せず）</a:t>
            </a:r>
            <a:r>
              <a:rPr lang="ja-JP" altLang="en-US" sz="2000" b="1" dirty="0" smtClean="0"/>
              <a:t>）</a:t>
            </a:r>
            <a:endParaRPr lang="en-US" altLang="ja-JP" sz="2000" b="1" dirty="0" smtClean="0"/>
          </a:p>
          <a:p>
            <a:pPr lvl="1">
              <a:buClr>
                <a:srgbClr val="00B050"/>
              </a:buClr>
            </a:pPr>
            <a:r>
              <a:rPr lang="ja-JP" altLang="en-US" sz="1800" dirty="0" smtClean="0"/>
              <a:t>連帯保証人による弁済として，</a:t>
            </a:r>
            <a:r>
              <a:rPr lang="ja-JP" altLang="en-US" sz="1800" b="1" dirty="0" smtClean="0">
                <a:solidFill>
                  <a:schemeClr val="tx2"/>
                </a:solidFill>
              </a:rPr>
              <a:t>求償権（民法</a:t>
            </a:r>
            <a:r>
              <a:rPr lang="en-US" altLang="ja-JP" sz="1800" b="1" dirty="0" smtClean="0">
                <a:solidFill>
                  <a:schemeClr val="tx2"/>
                </a:solidFill>
              </a:rPr>
              <a:t>465</a:t>
            </a:r>
            <a:r>
              <a:rPr lang="ja-JP" altLang="en-US" sz="1800" b="1" dirty="0" smtClean="0">
                <a:solidFill>
                  <a:schemeClr val="tx2"/>
                </a:solidFill>
              </a:rPr>
              <a:t>条による</a:t>
            </a:r>
            <a:r>
              <a:rPr lang="en-US" altLang="ja-JP" sz="1800" b="1" dirty="0" smtClean="0">
                <a:solidFill>
                  <a:schemeClr val="tx2"/>
                </a:solidFill>
              </a:rPr>
              <a:t>442</a:t>
            </a:r>
            <a:r>
              <a:rPr lang="ja-JP" altLang="en-US" sz="1800" b="1" dirty="0" smtClean="0">
                <a:solidFill>
                  <a:schemeClr val="tx2"/>
                </a:solidFill>
              </a:rPr>
              <a:t>条の準用）を確保するため，民法</a:t>
            </a:r>
            <a:r>
              <a:rPr lang="en-US" altLang="ja-JP" sz="1800" b="1" dirty="0" smtClean="0">
                <a:solidFill>
                  <a:schemeClr val="tx2"/>
                </a:solidFill>
              </a:rPr>
              <a:t>500</a:t>
            </a:r>
            <a:r>
              <a:rPr lang="ja-JP" altLang="en-US" sz="1800" b="1" dirty="0" smtClean="0">
                <a:solidFill>
                  <a:schemeClr val="tx2"/>
                </a:solidFill>
              </a:rPr>
              <a:t>条の代位が生じる。その範囲で，債務は消滅せず，弁済した連帯債務者に移転する</a:t>
            </a:r>
            <a:r>
              <a:rPr lang="ja-JP" altLang="en-US" sz="1800" dirty="0" smtClean="0"/>
              <a:t>。</a:t>
            </a:r>
            <a:endParaRPr lang="en-US" altLang="ja-JP" sz="1800" dirty="0" smtClean="0"/>
          </a:p>
        </p:txBody>
      </p:sp>
      <p:sp>
        <p:nvSpPr>
          <p:cNvPr id="3" name="日付プレースホルダー 2"/>
          <p:cNvSpPr>
            <a:spLocks noGrp="1"/>
          </p:cNvSpPr>
          <p:nvPr>
            <p:ph type="dt" sz="half" idx="10"/>
          </p:nvPr>
        </p:nvSpPr>
        <p:spPr/>
        <p:txBody>
          <a:bodyPr/>
          <a:lstStyle/>
          <a:p>
            <a:fld id="{9DF748B6-83BC-43D1-A655-FC53B4B8A42A}"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206</a:t>
            </a:fld>
            <a:endParaRPr kumimoji="1" lang="ja-JP" altLang="en-US"/>
          </a:p>
        </p:txBody>
      </p:sp>
    </p:spTree>
    <p:extLst>
      <p:ext uri="{BB962C8B-B14F-4D97-AF65-F5344CB8AC3E}">
        <p14:creationId xmlns:p14="http://schemas.microsoft.com/office/powerpoint/2010/main" val="45985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up)">
                                      <p:cBhvr>
                                        <p:cTn id="7" dur="1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wipe(up)">
                                      <p:cBhvr>
                                        <p:cTn id="12" dur="10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up)">
                                      <p:cBhvr>
                                        <p:cTn id="17" dur="1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up)">
                                      <p:cBhvr>
                                        <p:cTn id="22" dur="1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up)">
                                      <p:cBhvr>
                                        <p:cTn id="27"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uiExpand="1"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normAutofit fontScale="90000"/>
          </a:bodyPr>
          <a:lstStyle/>
          <a:p>
            <a:r>
              <a:rPr lang="ja-JP" altLang="en-US" dirty="0"/>
              <a:t>通説から脱却するための視点</a:t>
            </a:r>
            <a:endParaRPr kumimoji="1" lang="ja-JP" altLang="en-US" dirty="0"/>
          </a:p>
        </p:txBody>
      </p:sp>
      <p:sp>
        <p:nvSpPr>
          <p:cNvPr id="8" name="サブタイトル 7"/>
          <p:cNvSpPr>
            <a:spLocks noGrp="1"/>
          </p:cNvSpPr>
          <p:nvPr>
            <p:ph type="subTitle" idx="1"/>
          </p:nvPr>
        </p:nvSpPr>
        <p:spPr>
          <a:xfrm>
            <a:off x="1051560" y="3886200"/>
            <a:ext cx="7040880" cy="1703040"/>
          </a:xfrm>
        </p:spPr>
        <p:txBody>
          <a:bodyPr>
            <a:noAutofit/>
          </a:bodyPr>
          <a:lstStyle/>
          <a:p>
            <a:pPr marL="514350" indent="-514350" algn="l">
              <a:buFont typeface="+mj-lt"/>
              <a:buAutoNum type="arabicPeriod"/>
            </a:pPr>
            <a:r>
              <a:rPr lang="ja-JP" altLang="en-US" sz="2400" dirty="0"/>
              <a:t>債務者による弁済は，債権を消滅</a:t>
            </a:r>
            <a:r>
              <a:rPr lang="ja-JP" altLang="en-US" sz="2400" dirty="0" smtClean="0"/>
              <a:t>させ，付従性によって，保証をも消滅させる。</a:t>
            </a:r>
            <a:endParaRPr lang="en-US" altLang="ja-JP" sz="2400" dirty="0"/>
          </a:p>
          <a:p>
            <a:pPr marL="514350" indent="-514350" algn="l">
              <a:buFont typeface="+mj-lt"/>
              <a:buAutoNum type="arabicPeriod"/>
            </a:pPr>
            <a:r>
              <a:rPr lang="ja-JP" altLang="en-US" sz="2400" dirty="0"/>
              <a:t>保証人による弁済は，債権の消滅をもたらさない</a:t>
            </a:r>
            <a:r>
              <a:rPr lang="ja-JP" altLang="en-US" sz="2400" dirty="0" smtClean="0"/>
              <a:t>。求償権の発生と，弁済による代位を生じさせる。</a:t>
            </a:r>
            <a:endParaRPr lang="en-US" altLang="ja-JP" sz="2400" dirty="0"/>
          </a:p>
        </p:txBody>
      </p:sp>
      <p:sp>
        <p:nvSpPr>
          <p:cNvPr id="4" name="日付プレースホルダー 3"/>
          <p:cNvSpPr>
            <a:spLocks noGrp="1"/>
          </p:cNvSpPr>
          <p:nvPr>
            <p:ph type="dt" sz="half" idx="10"/>
          </p:nvPr>
        </p:nvSpPr>
        <p:spPr/>
        <p:txBody>
          <a:bodyPr/>
          <a:lstStyle/>
          <a:p>
            <a:fld id="{8FAC164F-A1AE-48D6-8F07-80DFACB032C0}"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3E80BECE-F5FE-4480-9557-6E25550DFE25}" type="slidenum">
              <a:rPr kumimoji="1" lang="ja-JP" altLang="en-US" smtClean="0"/>
              <a:t>207</a:t>
            </a:fld>
            <a:endParaRPr kumimoji="1" lang="ja-JP" altLang="en-US"/>
          </a:p>
        </p:txBody>
      </p:sp>
    </p:spTree>
    <p:extLst>
      <p:ext uri="{BB962C8B-B14F-4D97-AF65-F5344CB8AC3E}">
        <p14:creationId xmlns:p14="http://schemas.microsoft.com/office/powerpoint/2010/main" val="224910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1000"/>
                                        <p:tgtEl>
                                          <p:spTgt spid="8">
                                            <p:txEl>
                                              <p:pRg st="0" end="0"/>
                                            </p:txEl>
                                          </p:spTgt>
                                        </p:tgtEl>
                                      </p:cBhvr>
                                    </p:animEffect>
                                  </p:childTnLst>
                                </p:cTn>
                              </p:par>
                            </p:childTnLst>
                          </p:cTn>
                        </p:par>
                        <p:par>
                          <p:cTn id="8" fill="hold">
                            <p:stCondLst>
                              <p:cond delay="1250"/>
                            </p:stCondLst>
                            <p:childTnLst>
                              <p:par>
                                <p:cTn id="9" presetID="22" presetClass="entr" presetSubtype="1" fill="hold" grpId="0" nodeType="afterEffect">
                                  <p:stCondLst>
                                    <p:cond delay="25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up)">
                                      <p:cBhvr>
                                        <p:cTn id="11"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連帯債務を理解するための前提（</a:t>
            </a:r>
            <a:r>
              <a:rPr kumimoji="1" lang="en-US" altLang="ja-JP" sz="3600" dirty="0" smtClean="0"/>
              <a:t>1/3</a:t>
            </a:r>
            <a:r>
              <a:rPr kumimoji="1" lang="ja-JP" altLang="en-US" sz="3600" dirty="0" smtClean="0"/>
              <a:t>）</a:t>
            </a:r>
            <a:r>
              <a:rPr kumimoji="1" lang="en-US" altLang="ja-JP" sz="3600" dirty="0" smtClean="0"/>
              <a:t/>
            </a:r>
            <a:br>
              <a:rPr kumimoji="1" lang="en-US" altLang="ja-JP" sz="3600" dirty="0" smtClean="0"/>
            </a:br>
            <a:r>
              <a:rPr lang="ja-JP" altLang="en-US" sz="3100" dirty="0" smtClean="0"/>
              <a:t>債権譲渡（移転）と更改（消滅）との違い</a:t>
            </a:r>
            <a:endParaRPr kumimoji="1" lang="ja-JP" altLang="en-US" sz="3600" dirty="0"/>
          </a:p>
        </p:txBody>
      </p:sp>
      <p:sp>
        <p:nvSpPr>
          <p:cNvPr id="3" name="日付プレースホルダー 2"/>
          <p:cNvSpPr>
            <a:spLocks noGrp="1"/>
          </p:cNvSpPr>
          <p:nvPr>
            <p:ph type="dt" sz="half" idx="10"/>
          </p:nvPr>
        </p:nvSpPr>
        <p:spPr/>
        <p:txBody>
          <a:bodyPr/>
          <a:lstStyle/>
          <a:p>
            <a:fld id="{C87E2CFE-8D24-4F03-A53F-D04ED33B520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208</a:t>
            </a:fld>
            <a:endParaRPr kumimoji="1" lang="ja-JP" altLang="en-US"/>
          </a:p>
        </p:txBody>
      </p:sp>
      <p:sp>
        <p:nvSpPr>
          <p:cNvPr id="6" name="テキスト プレースホルダー 6"/>
          <p:cNvSpPr txBox="1">
            <a:spLocks/>
          </p:cNvSpPr>
          <p:nvPr/>
        </p:nvSpPr>
        <p:spPr>
          <a:xfrm>
            <a:off x="395536" y="1533171"/>
            <a:ext cx="4040188" cy="74544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2400" dirty="0" smtClean="0"/>
              <a:t>債権譲渡（民法</a:t>
            </a:r>
            <a:r>
              <a:rPr lang="en-US" altLang="ja-JP" sz="2400" dirty="0" smtClean="0"/>
              <a:t>466</a:t>
            </a:r>
            <a:r>
              <a:rPr lang="ja-JP" altLang="en-US" sz="2400" dirty="0" smtClean="0"/>
              <a:t>条）</a:t>
            </a:r>
            <a:endParaRPr lang="en-US" altLang="ja-JP" sz="2400" dirty="0" smtClean="0"/>
          </a:p>
        </p:txBody>
      </p:sp>
      <p:sp>
        <p:nvSpPr>
          <p:cNvPr id="7" name="テキスト プレースホルダー 8"/>
          <p:cNvSpPr txBox="1">
            <a:spLocks/>
          </p:cNvSpPr>
          <p:nvPr/>
        </p:nvSpPr>
        <p:spPr>
          <a:xfrm>
            <a:off x="4870376" y="1533170"/>
            <a:ext cx="3887415" cy="745443"/>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2400" dirty="0" smtClean="0"/>
              <a:t>更改（民法</a:t>
            </a:r>
            <a:r>
              <a:rPr lang="en-US" altLang="ja-JP" sz="2400" dirty="0" smtClean="0"/>
              <a:t>515</a:t>
            </a:r>
            <a:r>
              <a:rPr lang="ja-JP" altLang="en-US" sz="2400" dirty="0" smtClean="0"/>
              <a:t>条）</a:t>
            </a:r>
            <a:r>
              <a:rPr lang="en-US" altLang="ja-JP" sz="2400" dirty="0" smtClean="0"/>
              <a:t/>
            </a:r>
            <a:br>
              <a:rPr lang="en-US" altLang="ja-JP" sz="2400" dirty="0" smtClean="0"/>
            </a:br>
            <a:r>
              <a:rPr lang="ja-JP" altLang="en-US" sz="2000" dirty="0" smtClean="0"/>
              <a:t>（債権者の交替による更改）</a:t>
            </a:r>
            <a:endParaRPr lang="ja-JP" altLang="en-US" sz="2000" dirty="0"/>
          </a:p>
        </p:txBody>
      </p:sp>
      <p:sp>
        <p:nvSpPr>
          <p:cNvPr id="8" name="円/楕円 7"/>
          <p:cNvSpPr/>
          <p:nvPr/>
        </p:nvSpPr>
        <p:spPr>
          <a:xfrm>
            <a:off x="550992" y="3286997"/>
            <a:ext cx="1584176" cy="5760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9" name="円/楕円 8"/>
          <p:cNvSpPr/>
          <p:nvPr/>
        </p:nvSpPr>
        <p:spPr>
          <a:xfrm>
            <a:off x="550992" y="5013176"/>
            <a:ext cx="1584176" cy="5760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新債権者</a:t>
            </a:r>
            <a:endParaRPr kumimoji="1" lang="ja-JP" altLang="en-US" dirty="0"/>
          </a:p>
        </p:txBody>
      </p:sp>
      <p:sp>
        <p:nvSpPr>
          <p:cNvPr id="10" name="円/楕円 9"/>
          <p:cNvSpPr/>
          <p:nvPr/>
        </p:nvSpPr>
        <p:spPr>
          <a:xfrm>
            <a:off x="2999264" y="3286997"/>
            <a:ext cx="1584176" cy="57606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債務者</a:t>
            </a:r>
            <a:endParaRPr kumimoji="1" lang="ja-JP" altLang="en-US" dirty="0"/>
          </a:p>
        </p:txBody>
      </p:sp>
      <p:cxnSp>
        <p:nvCxnSpPr>
          <p:cNvPr id="11" name="直線矢印コネクタ 10"/>
          <p:cNvCxnSpPr>
            <a:stCxn id="8" idx="6"/>
            <a:endCxn id="10" idx="2"/>
          </p:cNvCxnSpPr>
          <p:nvPr/>
        </p:nvCxnSpPr>
        <p:spPr>
          <a:xfrm>
            <a:off x="2135168" y="3575029"/>
            <a:ext cx="8640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a:stCxn id="9" idx="6"/>
            <a:endCxn id="10" idx="4"/>
          </p:cNvCxnSpPr>
          <p:nvPr/>
        </p:nvCxnSpPr>
        <p:spPr>
          <a:xfrm flipV="1">
            <a:off x="2135168" y="3863061"/>
            <a:ext cx="1656184" cy="14381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endCxn id="10" idx="3"/>
          </p:cNvCxnSpPr>
          <p:nvPr/>
        </p:nvCxnSpPr>
        <p:spPr>
          <a:xfrm flipV="1">
            <a:off x="1703120" y="3778698"/>
            <a:ext cx="1528141" cy="6594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flipV="1">
            <a:off x="1847136" y="3863062"/>
            <a:ext cx="1656184" cy="1078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V="1">
            <a:off x="1847136" y="3717032"/>
            <a:ext cx="1224136" cy="2504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2140678" y="3575029"/>
            <a:ext cx="864096" cy="0"/>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sp>
        <p:nvSpPr>
          <p:cNvPr id="17" name="円/楕円 16"/>
          <p:cNvSpPr/>
          <p:nvPr/>
        </p:nvSpPr>
        <p:spPr>
          <a:xfrm>
            <a:off x="539552" y="3266170"/>
            <a:ext cx="1584176" cy="576064"/>
          </a:xfrm>
          <a:prstGeom prst="ellipse">
            <a:avLst/>
          </a:prstGeom>
          <a:ln>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旧債権者</a:t>
            </a:r>
            <a:endParaRPr kumimoji="1" lang="ja-JP" altLang="en-US" dirty="0"/>
          </a:p>
        </p:txBody>
      </p:sp>
      <p:sp>
        <p:nvSpPr>
          <p:cNvPr id="18" name="円弧 17"/>
          <p:cNvSpPr/>
          <p:nvPr/>
        </p:nvSpPr>
        <p:spPr>
          <a:xfrm rot="17478536">
            <a:off x="2133605" y="3381002"/>
            <a:ext cx="1628127" cy="1176116"/>
          </a:xfrm>
          <a:prstGeom prst="arc">
            <a:avLst>
              <a:gd name="adj1" fmla="val 10246856"/>
              <a:gd name="adj2" fmla="val 17341974"/>
            </a:avLst>
          </a:prstGeom>
          <a:ln w="38100">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楕円 18"/>
          <p:cNvSpPr/>
          <p:nvPr/>
        </p:nvSpPr>
        <p:spPr>
          <a:xfrm>
            <a:off x="4881816" y="3286997"/>
            <a:ext cx="1584176" cy="5760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20" name="円/楕円 19"/>
          <p:cNvSpPr/>
          <p:nvPr/>
        </p:nvSpPr>
        <p:spPr>
          <a:xfrm>
            <a:off x="4881816" y="5013176"/>
            <a:ext cx="1584176" cy="5760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新債権者</a:t>
            </a:r>
            <a:endParaRPr kumimoji="1" lang="ja-JP" altLang="en-US" dirty="0"/>
          </a:p>
        </p:txBody>
      </p:sp>
      <p:sp>
        <p:nvSpPr>
          <p:cNvPr id="21" name="円/楕円 20"/>
          <p:cNvSpPr/>
          <p:nvPr/>
        </p:nvSpPr>
        <p:spPr>
          <a:xfrm>
            <a:off x="7330088" y="3286997"/>
            <a:ext cx="1584176" cy="57606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債務者</a:t>
            </a:r>
            <a:endParaRPr kumimoji="1" lang="ja-JP" altLang="en-US" dirty="0"/>
          </a:p>
        </p:txBody>
      </p:sp>
      <p:cxnSp>
        <p:nvCxnSpPr>
          <p:cNvPr id="22" name="直線矢印コネクタ 21"/>
          <p:cNvCxnSpPr>
            <a:stCxn id="19" idx="6"/>
            <a:endCxn id="21" idx="2"/>
          </p:cNvCxnSpPr>
          <p:nvPr/>
        </p:nvCxnSpPr>
        <p:spPr>
          <a:xfrm>
            <a:off x="6465992" y="3575029"/>
            <a:ext cx="8640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a:stCxn id="20" idx="6"/>
            <a:endCxn id="21" idx="4"/>
          </p:cNvCxnSpPr>
          <p:nvPr/>
        </p:nvCxnSpPr>
        <p:spPr>
          <a:xfrm flipV="1">
            <a:off x="6465992" y="3863061"/>
            <a:ext cx="1656184" cy="14381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a:off x="6471502" y="3575029"/>
            <a:ext cx="864096" cy="0"/>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sp>
        <p:nvSpPr>
          <p:cNvPr id="25" name="円/楕円 24"/>
          <p:cNvSpPr/>
          <p:nvPr/>
        </p:nvSpPr>
        <p:spPr>
          <a:xfrm>
            <a:off x="4870376" y="3266170"/>
            <a:ext cx="1584176" cy="576064"/>
          </a:xfrm>
          <a:prstGeom prst="ellipse">
            <a:avLst/>
          </a:prstGeom>
          <a:ln>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旧債権者</a:t>
            </a:r>
            <a:endParaRPr kumimoji="1" lang="ja-JP" altLang="en-US" dirty="0"/>
          </a:p>
        </p:txBody>
      </p:sp>
      <p:sp>
        <p:nvSpPr>
          <p:cNvPr id="26" name="テキスト ボックス 25"/>
          <p:cNvSpPr txBox="1"/>
          <p:nvPr/>
        </p:nvSpPr>
        <p:spPr>
          <a:xfrm>
            <a:off x="395536" y="2278613"/>
            <a:ext cx="4032448" cy="646331"/>
          </a:xfrm>
          <a:prstGeom prst="rect">
            <a:avLst/>
          </a:prstGeom>
          <a:noFill/>
        </p:spPr>
        <p:txBody>
          <a:bodyPr wrap="square" rtlCol="0">
            <a:spAutoFit/>
          </a:bodyPr>
          <a:lstStyle/>
          <a:p>
            <a:r>
              <a:rPr kumimoji="1" lang="ja-JP" altLang="en-US" dirty="0" smtClean="0"/>
              <a:t>債権は消滅せず，存続したまま，旧債権者から新債権者へと</a:t>
            </a:r>
            <a:r>
              <a:rPr kumimoji="1" lang="ja-JP" altLang="en-US" b="1" dirty="0" smtClean="0">
                <a:solidFill>
                  <a:srgbClr val="FF0000"/>
                </a:solidFill>
              </a:rPr>
              <a:t>移転</a:t>
            </a:r>
            <a:r>
              <a:rPr kumimoji="1" lang="ja-JP" altLang="en-US" dirty="0" smtClean="0"/>
              <a:t>する。</a:t>
            </a:r>
            <a:endParaRPr kumimoji="1" lang="ja-JP" altLang="en-US" dirty="0"/>
          </a:p>
        </p:txBody>
      </p:sp>
      <p:sp>
        <p:nvSpPr>
          <p:cNvPr id="27" name="テキスト ボックス 26"/>
          <p:cNvSpPr txBox="1"/>
          <p:nvPr/>
        </p:nvSpPr>
        <p:spPr>
          <a:xfrm>
            <a:off x="4881815" y="2278613"/>
            <a:ext cx="3875975" cy="646331"/>
          </a:xfrm>
          <a:prstGeom prst="rect">
            <a:avLst/>
          </a:prstGeom>
          <a:noFill/>
        </p:spPr>
        <p:txBody>
          <a:bodyPr wrap="square" rtlCol="0">
            <a:spAutoFit/>
          </a:bodyPr>
          <a:lstStyle/>
          <a:p>
            <a:r>
              <a:rPr kumimoji="1" lang="ja-JP" altLang="en-US" dirty="0" smtClean="0"/>
              <a:t>債権は</a:t>
            </a:r>
            <a:r>
              <a:rPr kumimoji="1" lang="ja-JP" altLang="en-US" b="1" dirty="0" smtClean="0">
                <a:solidFill>
                  <a:srgbClr val="FF0000"/>
                </a:solidFill>
              </a:rPr>
              <a:t>消滅</a:t>
            </a:r>
            <a:r>
              <a:rPr kumimoji="1" lang="ja-JP" altLang="en-US" dirty="0" smtClean="0"/>
              <a:t>し，新債権者と債務者との間で，新たな債権が発生する。</a:t>
            </a:r>
            <a:endParaRPr kumimoji="1" lang="ja-JP" altLang="en-US" dirty="0"/>
          </a:p>
        </p:txBody>
      </p:sp>
    </p:spTree>
    <p:extLst>
      <p:ext uri="{BB962C8B-B14F-4D97-AF65-F5344CB8AC3E}">
        <p14:creationId xmlns:p14="http://schemas.microsoft.com/office/powerpoint/2010/main" val="225585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2000"/>
                                        <p:tgtEl>
                                          <p:spTgt spid="26"/>
                                        </p:tgtEl>
                                      </p:cBhvr>
                                    </p:animEffect>
                                  </p:childTnLst>
                                </p:cTn>
                              </p:par>
                            </p:childTnLst>
                          </p:cTn>
                        </p:par>
                        <p:par>
                          <p:cTn id="8" fill="hold">
                            <p:stCondLst>
                              <p:cond delay="2500"/>
                            </p:stCondLst>
                            <p:childTnLst>
                              <p:par>
                                <p:cTn id="9" presetID="22" presetClass="entr" presetSubtype="1"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2000"/>
                                        <p:tgtEl>
                                          <p:spTgt spid="27"/>
                                        </p:tgtEl>
                                      </p:cBhvr>
                                    </p:animEffect>
                                  </p:childTnLst>
                                </p:cTn>
                              </p:par>
                            </p:childTnLst>
                          </p:cTn>
                        </p:par>
                        <p:par>
                          <p:cTn id="12" fill="hold">
                            <p:stCondLst>
                              <p:cond delay="5000"/>
                            </p:stCondLst>
                            <p:childTnLst>
                              <p:par>
                                <p:cTn id="13" presetID="22" presetClass="entr" presetSubtype="8"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6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500"/>
                                        <p:tgtEl>
                                          <p:spTgt spid="9"/>
                                        </p:tgtEl>
                                      </p:cBhvr>
                                    </p:animEffect>
                                  </p:childTnLst>
                                </p:cTn>
                              </p:par>
                              <p:par>
                                <p:cTn id="29" presetID="10" presetClass="exit" presetSubtype="0" fill="hold" grpId="1" nodeType="withEffect">
                                  <p:stCondLst>
                                    <p:cond delay="100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22" presetClass="entr" presetSubtype="8" fill="hold" grpId="0"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1500"/>
                            </p:stCondLst>
                            <p:childTnLst>
                              <p:par>
                                <p:cTn id="36" presetID="10" presetClass="exit" presetSubtype="0" fill="hold" nodeType="after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22" presetClass="entr" presetSubtype="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2500"/>
                                        <p:tgtEl>
                                          <p:spTgt spid="18"/>
                                        </p:tgtEl>
                                      </p:cBhvr>
                                    </p:animEffect>
                                  </p:childTnLst>
                                </p:cTn>
                              </p:par>
                              <p:par>
                                <p:cTn id="42" presetID="10" presetClass="entr" presetSubtype="0" fill="hold" nodeType="withEffect">
                                  <p:stCondLst>
                                    <p:cond delay="25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xit" presetSubtype="0" fill="hold" nodeType="withEffect">
                                  <p:stCondLst>
                                    <p:cond delay="50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10" presetClass="entr" presetSubtype="0" fill="hold" nodeType="withEffect">
                                  <p:stCondLst>
                                    <p:cond delay="75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xit" presetSubtype="0" fill="hold" nodeType="withEffect">
                                  <p:stCondLst>
                                    <p:cond delay="100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0" presetClass="entr" presetSubtype="0" fill="hold" nodeType="withEffect">
                                  <p:stCondLst>
                                    <p:cond delay="125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xit" presetSubtype="0" fill="hold" nodeType="withEffect">
                                  <p:stCondLst>
                                    <p:cond delay="150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ntr" presetSubtype="0" fill="hold" nodeType="withEffect">
                                  <p:stCondLst>
                                    <p:cond delay="175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nodeType="withEffect">
                                  <p:stCondLst>
                                    <p:cond delay="2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par>
                          <p:cTn id="66" fill="hold">
                            <p:stCondLst>
                              <p:cond delay="4000"/>
                            </p:stCondLst>
                            <p:childTnLst>
                              <p:par>
                                <p:cTn id="67" presetID="22" presetClass="entr" presetSubtype="8" fill="hold" grpId="0" nodeType="afterEffect">
                                  <p:stCondLst>
                                    <p:cond delay="105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par>
                          <p:cTn id="70" fill="hold">
                            <p:stCondLst>
                              <p:cond delay="5550"/>
                            </p:stCondLst>
                            <p:childTnLst>
                              <p:par>
                                <p:cTn id="71" presetID="22" presetClass="entr" presetSubtype="8"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500"/>
                                        <p:tgtEl>
                                          <p:spTgt spid="22"/>
                                        </p:tgtEl>
                                      </p:cBhvr>
                                    </p:animEffect>
                                  </p:childTnLst>
                                </p:cTn>
                              </p:par>
                            </p:childTnLst>
                          </p:cTn>
                        </p:par>
                        <p:par>
                          <p:cTn id="74" fill="hold">
                            <p:stCondLst>
                              <p:cond delay="6050"/>
                            </p:stCondLst>
                            <p:childTnLst>
                              <p:par>
                                <p:cTn id="75" presetID="22" presetClass="entr" presetSubtype="8"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par>
                                <p:cTn id="83" presetID="10" presetClass="exit" presetSubtype="0" fill="hold" grpId="1" nodeType="withEffect">
                                  <p:stCondLst>
                                    <p:cond delay="250"/>
                                  </p:stCondLst>
                                  <p:childTnLst>
                                    <p:animEffect transition="out" filter="fade">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par>
                                <p:cTn id="86" presetID="22" presetClass="entr" presetSubtype="8" fill="hold" grpId="0" nodeType="withEffect">
                                  <p:stCondLst>
                                    <p:cond delay="25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500"/>
                                        <p:tgtEl>
                                          <p:spTgt spid="25"/>
                                        </p:tgtEl>
                                      </p:cBhvr>
                                    </p:animEffect>
                                  </p:childTnLst>
                                </p:cTn>
                              </p:par>
                            </p:childTnLst>
                          </p:cTn>
                        </p:par>
                        <p:par>
                          <p:cTn id="89" fill="hold">
                            <p:stCondLst>
                              <p:cond delay="750"/>
                            </p:stCondLst>
                            <p:childTnLst>
                              <p:par>
                                <p:cTn id="90" presetID="10" presetClass="exit" presetSubtype="0" fill="hold" nodeType="afterEffect">
                                  <p:stCondLst>
                                    <p:cond delay="0"/>
                                  </p:stCondLst>
                                  <p:childTnLst>
                                    <p:animEffect transition="out" filter="fade">
                                      <p:cBhvr>
                                        <p:cTn id="91" dur="500"/>
                                        <p:tgtEl>
                                          <p:spTgt spid="22"/>
                                        </p:tgtEl>
                                      </p:cBhvr>
                                    </p:animEffect>
                                    <p:set>
                                      <p:cBhvr>
                                        <p:cTn id="92" dur="1" fill="hold">
                                          <p:stCondLst>
                                            <p:cond delay="499"/>
                                          </p:stCondLst>
                                        </p:cTn>
                                        <p:tgtEl>
                                          <p:spTgt spid="22"/>
                                        </p:tgtEl>
                                        <p:attrNameLst>
                                          <p:attrName>style.visibility</p:attrName>
                                        </p:attrNameLst>
                                      </p:cBhvr>
                                      <p:to>
                                        <p:strVal val="hidden"/>
                                      </p:to>
                                    </p:set>
                                  </p:childTnLst>
                                </p:cTn>
                              </p:par>
                              <p:par>
                                <p:cTn id="93" presetID="10" presetClass="entr" presetSubtype="0" fill="hold" nodeType="withEffect">
                                  <p:stCondLst>
                                    <p:cond delay="50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22" presetClass="entr" presetSubtype="4" fill="hold" nodeType="withEffect">
                                  <p:stCondLst>
                                    <p:cond delay="500"/>
                                  </p:stCondLst>
                                  <p:childTnLst>
                                    <p:set>
                                      <p:cBhvr>
                                        <p:cTn id="97" dur="1" fill="hold">
                                          <p:stCondLst>
                                            <p:cond delay="0"/>
                                          </p:stCondLst>
                                        </p:cTn>
                                        <p:tgtEl>
                                          <p:spTgt spid="23"/>
                                        </p:tgtEl>
                                        <p:attrNameLst>
                                          <p:attrName>style.visibility</p:attrName>
                                        </p:attrNameLst>
                                      </p:cBhvr>
                                      <p:to>
                                        <p:strVal val="visible"/>
                                      </p:to>
                                    </p:set>
                                    <p:animEffect transition="in" filter="wipe(down)">
                                      <p:cBhvr>
                                        <p:cTn id="9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7" grpId="0" animBg="1"/>
      <p:bldP spid="18" grpId="0" animBg="1"/>
      <p:bldP spid="19" grpId="0" animBg="1"/>
      <p:bldP spid="19" grpId="1" animBg="1"/>
      <p:bldP spid="20" grpId="0" animBg="1"/>
      <p:bldP spid="21" grpId="0" animBg="1"/>
      <p:bldP spid="25" grpId="0" animBg="1"/>
      <p:bldP spid="26" grpId="0"/>
      <p:bldP spid="27"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連帯債務を理解するための前提</a:t>
            </a:r>
            <a:r>
              <a:rPr lang="ja-JP" altLang="en-US" sz="3600" dirty="0" smtClean="0"/>
              <a:t>（</a:t>
            </a:r>
            <a:r>
              <a:rPr lang="en-US" altLang="ja-JP" sz="3600" dirty="0" smtClean="0"/>
              <a:t>2/3</a:t>
            </a:r>
            <a:r>
              <a:rPr lang="ja-JP" altLang="en-US" sz="3600" dirty="0" smtClean="0"/>
              <a:t>）</a:t>
            </a:r>
            <a:r>
              <a:rPr lang="en-US" altLang="ja-JP" sz="3600" dirty="0" smtClean="0"/>
              <a:t/>
            </a:r>
            <a:br>
              <a:rPr lang="en-US" altLang="ja-JP" sz="3600" dirty="0" smtClean="0"/>
            </a:br>
            <a:r>
              <a:rPr lang="ja-JP" altLang="en-US" sz="3100" dirty="0" smtClean="0"/>
              <a:t>債権の法定移転としての「弁済による代位」</a:t>
            </a:r>
            <a:endParaRPr kumimoji="1" lang="ja-JP" altLang="en-US" sz="3100" dirty="0"/>
          </a:p>
        </p:txBody>
      </p:sp>
      <p:sp>
        <p:nvSpPr>
          <p:cNvPr id="3" name="日付プレースホルダー 2"/>
          <p:cNvSpPr>
            <a:spLocks noGrp="1"/>
          </p:cNvSpPr>
          <p:nvPr>
            <p:ph type="dt" sz="half" idx="10"/>
          </p:nvPr>
        </p:nvSpPr>
        <p:spPr/>
        <p:txBody>
          <a:bodyPr/>
          <a:lstStyle/>
          <a:p>
            <a:fld id="{A4EC896A-CFE8-40B9-8433-4E1DA86456C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209</a:t>
            </a:fld>
            <a:endParaRPr kumimoji="1" lang="ja-JP" altLang="en-US"/>
          </a:p>
        </p:txBody>
      </p:sp>
      <p:sp>
        <p:nvSpPr>
          <p:cNvPr id="6" name="テキスト プレースホルダー 6"/>
          <p:cNvSpPr txBox="1">
            <a:spLocks/>
          </p:cNvSpPr>
          <p:nvPr/>
        </p:nvSpPr>
        <p:spPr>
          <a:xfrm>
            <a:off x="251520" y="1535113"/>
            <a:ext cx="4248472" cy="45372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2563" indent="-182563" algn="ctr">
              <a:buFont typeface="+mj-lt"/>
              <a:buAutoNum type="arabicPeriod"/>
            </a:pPr>
            <a:r>
              <a:rPr lang="ja-JP" altLang="en-US" sz="2400" dirty="0" smtClean="0"/>
              <a:t>債権の法定移転（民法</a:t>
            </a:r>
            <a:r>
              <a:rPr lang="en-US" altLang="ja-JP" sz="2400" dirty="0" smtClean="0"/>
              <a:t>500</a:t>
            </a:r>
            <a:r>
              <a:rPr lang="ja-JP" altLang="en-US" sz="2400" dirty="0" smtClean="0"/>
              <a:t>条）</a:t>
            </a:r>
            <a:endParaRPr lang="en-US" altLang="ja-JP" sz="2400" dirty="0" smtClean="0"/>
          </a:p>
        </p:txBody>
      </p:sp>
      <p:sp>
        <p:nvSpPr>
          <p:cNvPr id="7" name="テキスト プレースホルダー 8"/>
          <p:cNvSpPr txBox="1">
            <a:spLocks/>
          </p:cNvSpPr>
          <p:nvPr/>
        </p:nvSpPr>
        <p:spPr>
          <a:xfrm>
            <a:off x="4716016" y="1535113"/>
            <a:ext cx="4176464" cy="45372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8288" indent="-268288" algn="ctr">
              <a:buFont typeface="+mj-lt"/>
              <a:buAutoNum type="arabicPeriod" startAt="2"/>
            </a:pPr>
            <a:r>
              <a:rPr lang="ja-JP" altLang="en-US" sz="2400" dirty="0" smtClean="0"/>
              <a:t>債権者に代位（民法</a:t>
            </a:r>
            <a:r>
              <a:rPr lang="en-US" altLang="ja-JP" sz="2400" dirty="0" smtClean="0"/>
              <a:t>500</a:t>
            </a:r>
            <a:r>
              <a:rPr lang="ja-JP" altLang="en-US" sz="2400" dirty="0" smtClean="0"/>
              <a:t>条）</a:t>
            </a:r>
            <a:endParaRPr lang="ja-JP" altLang="en-US" sz="2400" dirty="0"/>
          </a:p>
        </p:txBody>
      </p:sp>
      <p:sp>
        <p:nvSpPr>
          <p:cNvPr id="8" name="円/楕円 7"/>
          <p:cNvSpPr/>
          <p:nvPr/>
        </p:nvSpPr>
        <p:spPr>
          <a:xfrm>
            <a:off x="550992" y="3089787"/>
            <a:ext cx="1584176" cy="5760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9" name="円/楕円 8"/>
          <p:cNvSpPr/>
          <p:nvPr/>
        </p:nvSpPr>
        <p:spPr>
          <a:xfrm>
            <a:off x="550992" y="4815966"/>
            <a:ext cx="1584176" cy="5760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第三者</a:t>
            </a:r>
            <a:endParaRPr kumimoji="1" lang="ja-JP" altLang="en-US" dirty="0"/>
          </a:p>
        </p:txBody>
      </p:sp>
      <p:sp>
        <p:nvSpPr>
          <p:cNvPr id="10" name="円/楕円 9"/>
          <p:cNvSpPr/>
          <p:nvPr/>
        </p:nvSpPr>
        <p:spPr>
          <a:xfrm>
            <a:off x="2999264" y="3089787"/>
            <a:ext cx="1584176" cy="57606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債務者</a:t>
            </a:r>
            <a:endParaRPr kumimoji="1" lang="ja-JP" altLang="en-US" dirty="0"/>
          </a:p>
        </p:txBody>
      </p:sp>
      <p:cxnSp>
        <p:nvCxnSpPr>
          <p:cNvPr id="11" name="直線矢印コネクタ 10"/>
          <p:cNvCxnSpPr>
            <a:stCxn id="8" idx="6"/>
            <a:endCxn id="10" idx="2"/>
          </p:cNvCxnSpPr>
          <p:nvPr/>
        </p:nvCxnSpPr>
        <p:spPr>
          <a:xfrm>
            <a:off x="2135168" y="3377819"/>
            <a:ext cx="8640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a:stCxn id="9" idx="6"/>
            <a:endCxn id="10" idx="4"/>
          </p:cNvCxnSpPr>
          <p:nvPr/>
        </p:nvCxnSpPr>
        <p:spPr>
          <a:xfrm flipV="1">
            <a:off x="2135168" y="3665851"/>
            <a:ext cx="1656184" cy="14381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endCxn id="10" idx="3"/>
          </p:cNvCxnSpPr>
          <p:nvPr/>
        </p:nvCxnSpPr>
        <p:spPr>
          <a:xfrm flipV="1">
            <a:off x="1703120" y="3581488"/>
            <a:ext cx="1528141" cy="6594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flipV="1">
            <a:off x="1847136" y="3665852"/>
            <a:ext cx="1656184" cy="1078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V="1">
            <a:off x="1847136" y="3519822"/>
            <a:ext cx="1224136" cy="2504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2140678" y="3377819"/>
            <a:ext cx="864096" cy="0"/>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sp>
        <p:nvSpPr>
          <p:cNvPr id="17" name="円/楕円 16"/>
          <p:cNvSpPr/>
          <p:nvPr/>
        </p:nvSpPr>
        <p:spPr>
          <a:xfrm>
            <a:off x="539552" y="3068960"/>
            <a:ext cx="1584176" cy="576064"/>
          </a:xfrm>
          <a:prstGeom prst="ellipse">
            <a:avLst/>
          </a:prstGeom>
          <a:ln>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dirty="0"/>
              <a:t>弁済済み</a:t>
            </a:r>
            <a:r>
              <a:rPr kumimoji="1" lang="ja-JP" altLang="en-US" dirty="0" smtClean="0"/>
              <a:t>債権者</a:t>
            </a:r>
            <a:endParaRPr kumimoji="1" lang="ja-JP" altLang="en-US" dirty="0"/>
          </a:p>
        </p:txBody>
      </p:sp>
      <p:sp>
        <p:nvSpPr>
          <p:cNvPr id="18" name="円弧 17"/>
          <p:cNvSpPr/>
          <p:nvPr/>
        </p:nvSpPr>
        <p:spPr>
          <a:xfrm rot="17478536">
            <a:off x="2133605" y="3164978"/>
            <a:ext cx="1628127" cy="1176116"/>
          </a:xfrm>
          <a:prstGeom prst="arc">
            <a:avLst>
              <a:gd name="adj1" fmla="val 10246856"/>
              <a:gd name="adj2" fmla="val 17341974"/>
            </a:avLst>
          </a:prstGeom>
          <a:ln w="38100">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楕円 18"/>
          <p:cNvSpPr/>
          <p:nvPr/>
        </p:nvSpPr>
        <p:spPr>
          <a:xfrm>
            <a:off x="4881816" y="3068960"/>
            <a:ext cx="1584176" cy="5760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20" name="円/楕円 19"/>
          <p:cNvSpPr/>
          <p:nvPr/>
        </p:nvSpPr>
        <p:spPr>
          <a:xfrm>
            <a:off x="4881816" y="4795139"/>
            <a:ext cx="1584176" cy="5760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第三者</a:t>
            </a:r>
            <a:endParaRPr kumimoji="1" lang="ja-JP" altLang="en-US" dirty="0"/>
          </a:p>
        </p:txBody>
      </p:sp>
      <p:sp>
        <p:nvSpPr>
          <p:cNvPr id="21" name="円/楕円 20"/>
          <p:cNvSpPr/>
          <p:nvPr/>
        </p:nvSpPr>
        <p:spPr>
          <a:xfrm>
            <a:off x="7330088" y="3068960"/>
            <a:ext cx="1584176" cy="57606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債務者</a:t>
            </a:r>
            <a:endParaRPr kumimoji="1" lang="ja-JP" altLang="en-US" dirty="0"/>
          </a:p>
        </p:txBody>
      </p:sp>
      <p:cxnSp>
        <p:nvCxnSpPr>
          <p:cNvPr id="22" name="直線矢印コネクタ 21"/>
          <p:cNvCxnSpPr>
            <a:stCxn id="19" idx="6"/>
            <a:endCxn id="21" idx="2"/>
          </p:cNvCxnSpPr>
          <p:nvPr/>
        </p:nvCxnSpPr>
        <p:spPr>
          <a:xfrm>
            <a:off x="6465992" y="3356992"/>
            <a:ext cx="8640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259659" y="2060848"/>
            <a:ext cx="4240333" cy="923330"/>
          </a:xfrm>
          <a:prstGeom prst="rect">
            <a:avLst/>
          </a:prstGeom>
          <a:noFill/>
        </p:spPr>
        <p:txBody>
          <a:bodyPr wrap="square" rtlCol="0">
            <a:spAutoFit/>
          </a:bodyPr>
          <a:lstStyle/>
          <a:p>
            <a:r>
              <a:rPr kumimoji="1" lang="ja-JP" altLang="en-US" dirty="0" smtClean="0"/>
              <a:t>第三者の弁済によって，債権は消滅せず，債権は，自動的に第三者に移転する（法定移転なので対抗要件は不要）。</a:t>
            </a:r>
            <a:endParaRPr kumimoji="1" lang="ja-JP" altLang="en-US" dirty="0"/>
          </a:p>
        </p:txBody>
      </p:sp>
      <p:sp>
        <p:nvSpPr>
          <p:cNvPr id="24" name="テキスト ボックス 23"/>
          <p:cNvSpPr txBox="1"/>
          <p:nvPr/>
        </p:nvSpPr>
        <p:spPr>
          <a:xfrm>
            <a:off x="4716016" y="2060848"/>
            <a:ext cx="4176464" cy="923330"/>
          </a:xfrm>
          <a:prstGeom prst="rect">
            <a:avLst/>
          </a:prstGeom>
          <a:noFill/>
        </p:spPr>
        <p:txBody>
          <a:bodyPr wrap="square" rtlCol="0">
            <a:spAutoFit/>
          </a:bodyPr>
          <a:lstStyle/>
          <a:p>
            <a:r>
              <a:rPr kumimoji="1" lang="ja-JP" altLang="en-US" dirty="0" smtClean="0"/>
              <a:t>第三者の弁済によって，満足した債権者はその地位を退き，第三者が債権者の地位に就く。</a:t>
            </a:r>
            <a:endParaRPr kumimoji="1" lang="ja-JP" altLang="en-US" dirty="0"/>
          </a:p>
        </p:txBody>
      </p:sp>
      <p:sp>
        <p:nvSpPr>
          <p:cNvPr id="25" name="円弧 24"/>
          <p:cNvSpPr/>
          <p:nvPr/>
        </p:nvSpPr>
        <p:spPr>
          <a:xfrm>
            <a:off x="5439472" y="3645025"/>
            <a:ext cx="572688" cy="1150113"/>
          </a:xfrm>
          <a:prstGeom prst="arc">
            <a:avLst>
              <a:gd name="adj1" fmla="val 5380996"/>
              <a:gd name="adj2" fmla="val 15506440"/>
            </a:avLst>
          </a:prstGeom>
          <a:ln w="38100">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4716016" y="4075059"/>
            <a:ext cx="648072" cy="369332"/>
          </a:xfrm>
          <a:prstGeom prst="rect">
            <a:avLst/>
          </a:prstGeom>
          <a:noFill/>
        </p:spPr>
        <p:txBody>
          <a:bodyPr wrap="square" rtlCol="0">
            <a:spAutoFit/>
          </a:bodyPr>
          <a:lstStyle/>
          <a:p>
            <a:r>
              <a:rPr kumimoji="1" lang="ja-JP" altLang="en-US" dirty="0" smtClean="0"/>
              <a:t>弁済</a:t>
            </a:r>
            <a:endParaRPr kumimoji="1" lang="ja-JP" altLang="en-US" dirty="0"/>
          </a:p>
        </p:txBody>
      </p:sp>
      <p:sp>
        <p:nvSpPr>
          <p:cNvPr id="27" name="円弧 26"/>
          <p:cNvSpPr/>
          <p:nvPr/>
        </p:nvSpPr>
        <p:spPr>
          <a:xfrm>
            <a:off x="1046984" y="3665852"/>
            <a:ext cx="572688" cy="1148099"/>
          </a:xfrm>
          <a:prstGeom prst="arc">
            <a:avLst>
              <a:gd name="adj1" fmla="val 5380996"/>
              <a:gd name="adj2" fmla="val 15506440"/>
            </a:avLst>
          </a:prstGeom>
          <a:ln w="38100">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p:cNvSpPr txBox="1"/>
          <p:nvPr/>
        </p:nvSpPr>
        <p:spPr>
          <a:xfrm>
            <a:off x="332379" y="4095886"/>
            <a:ext cx="651448" cy="369332"/>
          </a:xfrm>
          <a:prstGeom prst="rect">
            <a:avLst/>
          </a:prstGeom>
          <a:noFill/>
        </p:spPr>
        <p:txBody>
          <a:bodyPr wrap="square" rtlCol="0">
            <a:spAutoFit/>
          </a:bodyPr>
          <a:lstStyle/>
          <a:p>
            <a:r>
              <a:rPr kumimoji="1" lang="ja-JP" altLang="en-US" dirty="0" smtClean="0"/>
              <a:t>弁済</a:t>
            </a:r>
            <a:endParaRPr kumimoji="1" lang="ja-JP" altLang="en-US" dirty="0"/>
          </a:p>
        </p:txBody>
      </p:sp>
      <p:sp>
        <p:nvSpPr>
          <p:cNvPr id="29" name="テキスト ボックス 28"/>
          <p:cNvSpPr txBox="1"/>
          <p:nvPr/>
        </p:nvSpPr>
        <p:spPr>
          <a:xfrm>
            <a:off x="550992" y="5495976"/>
            <a:ext cx="3949000" cy="400110"/>
          </a:xfrm>
          <a:prstGeom prst="rect">
            <a:avLst/>
          </a:prstGeom>
          <a:noFill/>
        </p:spPr>
        <p:txBody>
          <a:bodyPr wrap="square" rtlCol="0">
            <a:spAutoFit/>
          </a:bodyPr>
          <a:lstStyle/>
          <a:p>
            <a:pPr algn="ctr"/>
            <a:r>
              <a:rPr kumimoji="1" lang="ja-JP" altLang="en-US" sz="2000" dirty="0" smtClean="0"/>
              <a:t>債権の</a:t>
            </a:r>
            <a:r>
              <a:rPr kumimoji="1" lang="ja-JP" altLang="en-US" sz="2000" b="1" dirty="0" smtClean="0">
                <a:solidFill>
                  <a:srgbClr val="FF0000"/>
                </a:solidFill>
              </a:rPr>
              <a:t>移転</a:t>
            </a:r>
            <a:r>
              <a:rPr kumimoji="1" lang="ja-JP" altLang="en-US" sz="2000" dirty="0" smtClean="0"/>
              <a:t>が強調されている。</a:t>
            </a:r>
            <a:endParaRPr kumimoji="1" lang="ja-JP" altLang="en-US" sz="2000" dirty="0"/>
          </a:p>
        </p:txBody>
      </p:sp>
      <p:sp>
        <p:nvSpPr>
          <p:cNvPr id="30" name="テキスト ボックス 29"/>
          <p:cNvSpPr txBox="1"/>
          <p:nvPr/>
        </p:nvSpPr>
        <p:spPr>
          <a:xfrm>
            <a:off x="4572000" y="5475149"/>
            <a:ext cx="4320480" cy="646331"/>
          </a:xfrm>
          <a:prstGeom prst="rect">
            <a:avLst/>
          </a:prstGeom>
          <a:noFill/>
        </p:spPr>
        <p:txBody>
          <a:bodyPr wrap="square" rtlCol="0">
            <a:spAutoFit/>
          </a:bodyPr>
          <a:lstStyle/>
          <a:p>
            <a:pPr algn="ctr"/>
            <a:r>
              <a:rPr kumimoji="1" lang="ja-JP" altLang="en-US" dirty="0" smtClean="0"/>
              <a:t>債権の</a:t>
            </a:r>
            <a:r>
              <a:rPr kumimoji="1" lang="ja-JP" altLang="en-US" b="1" dirty="0" smtClean="0">
                <a:solidFill>
                  <a:srgbClr val="FF0000"/>
                </a:solidFill>
              </a:rPr>
              <a:t>不消滅</a:t>
            </a:r>
            <a:r>
              <a:rPr kumimoji="1" lang="ja-JP" altLang="en-US" dirty="0" smtClean="0"/>
              <a:t>が強調されている。</a:t>
            </a:r>
            <a:r>
              <a:rPr lang="ja-JP" altLang="en-US" dirty="0" smtClean="0"/>
              <a:t>表現</a:t>
            </a:r>
            <a:r>
              <a:rPr lang="ja-JP" altLang="en-US" dirty="0"/>
              <a:t>の違いだけ</a:t>
            </a:r>
            <a:r>
              <a:rPr lang="ja-JP" altLang="en-US" dirty="0" smtClean="0"/>
              <a:t>で，</a:t>
            </a:r>
            <a:r>
              <a:rPr lang="ja-JP" altLang="en-US" b="1" dirty="0" smtClean="0">
                <a:solidFill>
                  <a:srgbClr val="FF0000"/>
                </a:solidFill>
              </a:rPr>
              <a:t>効果は同じ</a:t>
            </a:r>
            <a:r>
              <a:rPr lang="ja-JP" altLang="en-US" dirty="0" smtClean="0"/>
              <a:t>。</a:t>
            </a:r>
            <a:r>
              <a:rPr lang="en-US" altLang="ja-JP" sz="1600" dirty="0"/>
              <a:t> </a:t>
            </a:r>
            <a:r>
              <a:rPr lang="ja-JP" altLang="en-US" dirty="0"/>
              <a:t>←</a:t>
            </a:r>
            <a:r>
              <a:rPr lang="en-US" altLang="ja-JP" dirty="0" err="1" smtClean="0"/>
              <a:t>Yu.Jin</a:t>
            </a:r>
            <a:r>
              <a:rPr lang="ja-JP" altLang="en-US" dirty="0" err="1"/>
              <a:t>，</a:t>
            </a:r>
            <a:r>
              <a:rPr lang="en-US" altLang="ja-JP" dirty="0" err="1"/>
              <a:t>Tak.Son</a:t>
            </a:r>
            <a:endParaRPr kumimoji="1" lang="ja-JP" altLang="en-US" sz="1600" dirty="0"/>
          </a:p>
        </p:txBody>
      </p:sp>
    </p:spTree>
    <p:extLst>
      <p:ext uri="{BB962C8B-B14F-4D97-AF65-F5344CB8AC3E}">
        <p14:creationId xmlns:p14="http://schemas.microsoft.com/office/powerpoint/2010/main" val="126637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1000"/>
                                        <p:tgtEl>
                                          <p:spTgt spid="23"/>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1000"/>
                                        <p:tgtEl>
                                          <p:spTgt spid="24"/>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4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5000"/>
                            </p:stCondLst>
                            <p:childTnLst>
                              <p:par>
                                <p:cTn id="25" presetID="22" presetClass="entr" presetSubtype="8"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10" presetClass="exit" presetSubtype="0" fill="hold" grpId="1" nodeType="withEffect">
                                  <p:stCondLst>
                                    <p:cond delay="50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22" presetClass="entr" presetSubtype="8" fill="hold" grpId="0" nodeType="withEffect">
                                  <p:stCondLst>
                                    <p:cond delay="50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1000"/>
                            </p:stCondLst>
                            <p:childTnLst>
                              <p:par>
                                <p:cTn id="43" presetID="10" presetClass="exit" presetSubtype="0" fill="hold" nodeType="after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22" presetClass="entr" presetSubtype="1" fill="hold" grpId="0" nodeType="withEffect">
                                  <p:stCondLst>
                                    <p:cond delay="25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2000"/>
                                        <p:tgtEl>
                                          <p:spTgt spid="18"/>
                                        </p:tgtEl>
                                      </p:cBhvr>
                                    </p:animEffect>
                                  </p:childTnLst>
                                </p:cTn>
                              </p:par>
                              <p:par>
                                <p:cTn id="49" presetID="10" presetClass="entr" presetSubtype="0" fill="hold" nodeType="withEffect">
                                  <p:stCondLst>
                                    <p:cond delay="75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xit" presetSubtype="0" fill="hold" nodeType="withEffect">
                                  <p:stCondLst>
                                    <p:cond delay="100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0" presetClass="entr" presetSubtype="0" fill="hold" nodeType="withEffect">
                                  <p:stCondLst>
                                    <p:cond delay="125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xit" presetSubtype="0" fill="hold" nodeType="withEffect">
                                  <p:stCondLst>
                                    <p:cond delay="150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0" presetClass="entr" presetSubtype="0" fill="hold" nodeType="withEffect">
                                  <p:stCondLst>
                                    <p:cond delay="175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xit" presetSubtype="0" fill="hold" nodeType="withEffect">
                                  <p:stCondLst>
                                    <p:cond delay="2000"/>
                                  </p:stCondLst>
                                  <p:childTnLst>
                                    <p:animEffect transition="out" filter="fade">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par>
                                <p:cTn id="67" presetID="10" presetClass="entr" presetSubtype="0" fill="hold" nodeType="withEffect">
                                  <p:stCondLst>
                                    <p:cond delay="225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par>
                                <p:cTn id="70" presetID="22" presetClass="entr" presetSubtype="8" fill="hold" grpId="0" nodeType="withEffect">
                                  <p:stCondLst>
                                    <p:cond delay="275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1000"/>
                                        <p:tgtEl>
                                          <p:spTgt spid="29"/>
                                        </p:tgtEl>
                                      </p:cBhvr>
                                    </p:animEffect>
                                  </p:childTnLst>
                                </p:cTn>
                              </p:par>
                              <p:par>
                                <p:cTn id="73" presetID="10" presetClass="entr" presetSubtype="0" fill="hold" nodeType="withEffect">
                                  <p:stCondLst>
                                    <p:cond delay="325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par>
                          <p:cTn id="76" fill="hold">
                            <p:stCondLst>
                              <p:cond delay="4750"/>
                            </p:stCondLst>
                            <p:childTnLst>
                              <p:par>
                                <p:cTn id="77" presetID="22" presetClass="entr" presetSubtype="8" fill="hold" grpId="0" nodeType="afterEffect">
                                  <p:stCondLst>
                                    <p:cond delay="50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par>
                          <p:cTn id="80" fill="hold">
                            <p:stCondLst>
                              <p:cond delay="5750"/>
                            </p:stCondLst>
                            <p:childTnLst>
                              <p:par>
                                <p:cTn id="81" presetID="22" presetClass="entr" presetSubtype="8"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left)">
                                      <p:cBhvr>
                                        <p:cTn id="83" dur="500"/>
                                        <p:tgtEl>
                                          <p:spTgt spid="22"/>
                                        </p:tgtEl>
                                      </p:cBhvr>
                                    </p:animEffect>
                                  </p:childTnLst>
                                </p:cTn>
                              </p:par>
                            </p:childTnLst>
                          </p:cTn>
                        </p:par>
                        <p:par>
                          <p:cTn id="84" fill="hold">
                            <p:stCondLst>
                              <p:cond delay="6250"/>
                            </p:stCondLst>
                            <p:childTnLst>
                              <p:par>
                                <p:cTn id="85" presetID="22" presetClass="entr" presetSubtype="8"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par>
                          <p:cTn id="88" fill="hold">
                            <p:stCondLst>
                              <p:cond delay="6750"/>
                            </p:stCondLst>
                            <p:childTnLst>
                              <p:par>
                                <p:cTn id="89" presetID="22" presetClass="entr" presetSubtype="8" fill="hold" grpId="1"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left)">
                                      <p:cBhvr>
                                        <p:cTn id="91" dur="5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down)">
                                      <p:cBhvr>
                                        <p:cTn id="96" dur="500"/>
                                        <p:tgtEl>
                                          <p:spTgt spid="25"/>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par>
                                <p:cTn id="100" presetID="10" presetClass="exit" presetSubtype="0" fill="hold" grpId="1" nodeType="withEffect">
                                  <p:stCondLst>
                                    <p:cond delay="500"/>
                                  </p:stCondLst>
                                  <p:childTnLst>
                                    <p:animEffect transition="out" filter="fade">
                                      <p:cBhvr>
                                        <p:cTn id="101" dur="1000"/>
                                        <p:tgtEl>
                                          <p:spTgt spid="19"/>
                                        </p:tgtEl>
                                      </p:cBhvr>
                                    </p:animEffect>
                                    <p:set>
                                      <p:cBhvr>
                                        <p:cTn id="102" dur="1" fill="hold">
                                          <p:stCondLst>
                                            <p:cond delay="999"/>
                                          </p:stCondLst>
                                        </p:cTn>
                                        <p:tgtEl>
                                          <p:spTgt spid="19"/>
                                        </p:tgtEl>
                                        <p:attrNameLst>
                                          <p:attrName>style.visibility</p:attrName>
                                        </p:attrNameLst>
                                      </p:cBhvr>
                                      <p:to>
                                        <p:strVal val="hidden"/>
                                      </p:to>
                                    </p:set>
                                  </p:childTnLst>
                                </p:cTn>
                              </p:par>
                              <p:par>
                                <p:cTn id="103" presetID="42" presetClass="path" presetSubtype="0" accel="50000" decel="50000" fill="hold" grpId="0" nodeType="withEffect">
                                  <p:stCondLst>
                                    <p:cond delay="500"/>
                                  </p:stCondLst>
                                  <p:childTnLst>
                                    <p:animMotion origin="layout" path="M 3.88889E-6 -1.05458E-6 L 3.88889E-6 -0.25162 " pathEditMode="relative" rAng="0" ptsTypes="AA">
                                      <p:cBhvr>
                                        <p:cTn id="104" dur="1000" fill="hold"/>
                                        <p:tgtEl>
                                          <p:spTgt spid="20"/>
                                        </p:tgtEl>
                                        <p:attrNameLst>
                                          <p:attrName>ppt_x</p:attrName>
                                          <p:attrName>ppt_y</p:attrName>
                                        </p:attrNameLst>
                                      </p:cBhvr>
                                      <p:rCtr x="0" y="-12581"/>
                                    </p:animMotion>
                                  </p:childTnLst>
                                </p:cTn>
                              </p:par>
                              <p:par>
                                <p:cTn id="105" presetID="10" presetClass="exit" presetSubtype="0" fill="hold" grpId="1" nodeType="withEffect">
                                  <p:stCondLst>
                                    <p:cond delay="1500"/>
                                  </p:stCondLst>
                                  <p:childTnLst>
                                    <p:animEffect transition="out" filter="fade">
                                      <p:cBhvr>
                                        <p:cTn id="106" dur="500"/>
                                        <p:tgtEl>
                                          <p:spTgt spid="25"/>
                                        </p:tgtEl>
                                      </p:cBhvr>
                                    </p:animEffect>
                                    <p:set>
                                      <p:cBhvr>
                                        <p:cTn id="107" dur="1" fill="hold">
                                          <p:stCondLst>
                                            <p:cond delay="499"/>
                                          </p:stCondLst>
                                        </p:cTn>
                                        <p:tgtEl>
                                          <p:spTgt spid="25"/>
                                        </p:tgtEl>
                                        <p:attrNameLst>
                                          <p:attrName>style.visibility</p:attrName>
                                        </p:attrNameLst>
                                      </p:cBhvr>
                                      <p:to>
                                        <p:strVal val="hidden"/>
                                      </p:to>
                                    </p:set>
                                  </p:childTnLst>
                                </p:cTn>
                              </p:par>
                              <p:par>
                                <p:cTn id="108" presetID="10" presetClass="exit" presetSubtype="0" fill="hold" grpId="1" nodeType="withEffect">
                                  <p:stCondLst>
                                    <p:cond delay="1500"/>
                                  </p:stCondLst>
                                  <p:childTnLst>
                                    <p:animEffect transition="out" filter="fade">
                                      <p:cBhvr>
                                        <p:cTn id="109" dur="500"/>
                                        <p:tgtEl>
                                          <p:spTgt spid="26"/>
                                        </p:tgtEl>
                                      </p:cBhvr>
                                    </p:animEffect>
                                    <p:set>
                                      <p:cBhvr>
                                        <p:cTn id="110" dur="1" fill="hold">
                                          <p:stCondLst>
                                            <p:cond delay="499"/>
                                          </p:stCondLst>
                                        </p:cTn>
                                        <p:tgtEl>
                                          <p:spTgt spid="26"/>
                                        </p:tgtEl>
                                        <p:attrNameLst>
                                          <p:attrName>style.visibility</p:attrName>
                                        </p:attrNameLst>
                                      </p:cBhvr>
                                      <p:to>
                                        <p:strVal val="hidden"/>
                                      </p:to>
                                    </p:set>
                                  </p:childTnLst>
                                </p:cTn>
                              </p:par>
                              <p:par>
                                <p:cTn id="111" presetID="22" presetClass="entr" presetSubtype="1" fill="hold" grpId="0" nodeType="withEffect">
                                  <p:stCondLst>
                                    <p:cond delay="1500"/>
                                  </p:stCondLst>
                                  <p:childTnLst>
                                    <p:set>
                                      <p:cBhvr>
                                        <p:cTn id="112" dur="1" fill="hold">
                                          <p:stCondLst>
                                            <p:cond delay="0"/>
                                          </p:stCondLst>
                                        </p:cTn>
                                        <p:tgtEl>
                                          <p:spTgt spid="30"/>
                                        </p:tgtEl>
                                        <p:attrNameLst>
                                          <p:attrName>style.visibility</p:attrName>
                                        </p:attrNameLst>
                                      </p:cBhvr>
                                      <p:to>
                                        <p:strVal val="visible"/>
                                      </p:to>
                                    </p:set>
                                    <p:animEffect transition="in" filter="wipe(up)">
                                      <p:cBhvr>
                                        <p:cTn id="11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7" grpId="0" animBg="1"/>
      <p:bldP spid="18" grpId="0" animBg="1"/>
      <p:bldP spid="19" grpId="0" animBg="1"/>
      <p:bldP spid="19" grpId="1" animBg="1"/>
      <p:bldP spid="20" grpId="0" animBg="1"/>
      <p:bldP spid="20" grpId="1" animBg="1"/>
      <p:bldP spid="21" grpId="0" animBg="1"/>
      <p:bldP spid="23" grpId="0"/>
      <p:bldP spid="24" grpId="0"/>
      <p:bldP spid="25" grpId="0" animBg="1"/>
      <p:bldP spid="25" grpId="1" animBg="1"/>
      <p:bldP spid="26" grpId="0"/>
      <p:bldP spid="26" grpId="1"/>
      <p:bldP spid="27" grpId="0" animBg="1"/>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274638"/>
            <a:ext cx="8229600" cy="1786210"/>
          </a:xfrm>
        </p:spPr>
        <p:txBody>
          <a:bodyPr>
            <a:normAutofit fontScale="90000"/>
          </a:bodyPr>
          <a:lstStyle/>
          <a:p>
            <a:r>
              <a:rPr kumimoji="1" lang="ja-JP" altLang="en-US" dirty="0" smtClean="0"/>
              <a:t>アイラック（</a:t>
            </a:r>
            <a:r>
              <a:rPr kumimoji="1" lang="en-US" altLang="ja-JP" dirty="0" smtClean="0"/>
              <a:t>IRAC</a:t>
            </a:r>
            <a:r>
              <a:rPr kumimoji="1" lang="ja-JP" altLang="en-US" dirty="0" smtClean="0"/>
              <a:t>）</a:t>
            </a:r>
            <a:r>
              <a:rPr kumimoji="1" lang="en-US" altLang="ja-JP" dirty="0" smtClean="0"/>
              <a:t/>
            </a:r>
            <a:br>
              <a:rPr kumimoji="1" lang="en-US" altLang="ja-JP" dirty="0" smtClean="0"/>
            </a:br>
            <a:r>
              <a:rPr kumimoji="1" lang="ja-JP" altLang="en-US" dirty="0" smtClean="0"/>
              <a:t>－</a:t>
            </a:r>
            <a:r>
              <a:rPr kumimoji="1" lang="ja-JP" altLang="en-US" sz="3600" dirty="0" smtClean="0"/>
              <a:t>法律家の思考方法－</a:t>
            </a:r>
            <a:r>
              <a:rPr lang="ja-JP" altLang="en-US" sz="3100" dirty="0" smtClean="0"/>
              <a:t>→</a:t>
            </a:r>
            <a:r>
              <a:rPr lang="en-US" altLang="ja-JP" sz="3100" dirty="0" smtClean="0">
                <a:hlinkClick r:id="rId3" action="ppaction://hlinksldjump"/>
              </a:rPr>
              <a:t>Q1</a:t>
            </a:r>
            <a:r>
              <a:rPr lang="en-US" altLang="ja-JP" sz="3100" dirty="0" smtClean="0"/>
              <a:t>,</a:t>
            </a:r>
            <a:r>
              <a:rPr lang="en-US" altLang="ja-JP" sz="3100" dirty="0" smtClean="0">
                <a:hlinkClick r:id="rId4" action="ppaction://hlinksldjump"/>
              </a:rPr>
              <a:t>Q2</a:t>
            </a:r>
            <a:r>
              <a:rPr lang="en-US" altLang="ja-JP" sz="3100" dirty="0" smtClean="0"/>
              <a:t>,</a:t>
            </a:r>
            <a:r>
              <a:rPr lang="en-US" altLang="ja-JP" sz="3100" dirty="0" smtClean="0">
                <a:hlinkClick r:id="rId5" action="ppaction://hlinksldjump"/>
              </a:rPr>
              <a:t>Q3</a:t>
            </a:r>
            <a:r>
              <a:rPr lang="en-US" altLang="ja-JP" sz="3100" dirty="0" smtClean="0"/>
              <a:t>,</a:t>
            </a:r>
            <a:r>
              <a:rPr lang="en-US" altLang="ja-JP" sz="3100" dirty="0" smtClean="0">
                <a:hlinkClick r:id="rId6" action="ppaction://hlinksldjump"/>
              </a:rPr>
              <a:t>Q4</a:t>
            </a:r>
            <a:r>
              <a:rPr lang="en-US" altLang="ja-JP" sz="3100" dirty="0" smtClean="0"/>
              <a:t>,</a:t>
            </a:r>
            <a:r>
              <a:rPr lang="en-US" altLang="ja-JP" sz="3100" dirty="0" smtClean="0">
                <a:hlinkClick r:id="rId7" action="ppaction://hlinksldjump"/>
              </a:rPr>
              <a:t>Q5</a:t>
            </a:r>
            <a:r>
              <a:rPr lang="en-US" altLang="ja-JP" sz="3100" dirty="0" smtClean="0"/>
              <a:t>,</a:t>
            </a:r>
            <a:r>
              <a:rPr lang="en-US" altLang="ja-JP" sz="3100" dirty="0" smtClean="0">
                <a:hlinkClick r:id="rId8" action="ppaction://hlinksldjump"/>
              </a:rPr>
              <a:t>Q6</a:t>
            </a:r>
            <a:r>
              <a:rPr lang="en-US" altLang="ja-JP" sz="3100" dirty="0" smtClean="0"/>
              <a:t>,</a:t>
            </a:r>
            <a:r>
              <a:rPr lang="en-US" altLang="ja-JP" sz="3100" dirty="0" smtClean="0">
                <a:hlinkClick r:id="rId9" action="ppaction://hlinksldjump"/>
              </a:rPr>
              <a:t>Q7</a:t>
            </a:r>
            <a:r>
              <a:rPr lang="en-US" altLang="ja-JP" sz="3100" dirty="0" smtClean="0"/>
              <a:t>,</a:t>
            </a:r>
            <a:r>
              <a:rPr lang="en-US" altLang="ja-JP" sz="3100" dirty="0" smtClean="0">
                <a:hlinkClick r:id="rId10" action="ppaction://hlinksldjump"/>
              </a:rPr>
              <a:t>Q8</a:t>
            </a:r>
            <a:r>
              <a:rPr lang="en-US" altLang="ja-JP" sz="3100" dirty="0" smtClean="0"/>
              <a:t>,</a:t>
            </a:r>
            <a:r>
              <a:rPr lang="en-US" altLang="ja-JP" sz="3100" dirty="0" smtClean="0">
                <a:hlinkClick r:id="rId11" action="ppaction://hlinksldjump"/>
              </a:rPr>
              <a:t>Q9</a:t>
            </a:r>
            <a:r>
              <a:rPr lang="en-US" altLang="ja-JP" sz="3100" dirty="0" smtClean="0"/>
              <a:t>,</a:t>
            </a:r>
            <a:r>
              <a:rPr lang="en-US" altLang="ja-JP" sz="3100" dirty="0" smtClean="0">
                <a:hlinkClick r:id="rId12" action="ppaction://hlinksldjump"/>
              </a:rPr>
              <a:t>Q10</a:t>
            </a:r>
            <a:endParaRPr kumimoji="1" lang="ja-JP" altLang="en-US" sz="3100" dirty="0"/>
          </a:p>
        </p:txBody>
      </p:sp>
      <p:sp>
        <p:nvSpPr>
          <p:cNvPr id="5" name="日付プレースホルダー 4"/>
          <p:cNvSpPr>
            <a:spLocks noGrp="1"/>
          </p:cNvSpPr>
          <p:nvPr>
            <p:ph type="dt" sz="half" idx="10"/>
          </p:nvPr>
        </p:nvSpPr>
        <p:spPr/>
        <p:txBody>
          <a:bodyPr/>
          <a:lstStyle/>
          <a:p>
            <a:fld id="{35479CD1-55EF-44EE-A78A-BA607A2E09C9}"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graphicFrame>
        <p:nvGraphicFramePr>
          <p:cNvPr id="9" name="Group 58"/>
          <p:cNvGraphicFramePr>
            <a:graphicFrameLocks/>
          </p:cNvGraphicFramePr>
          <p:nvPr>
            <p:extLst>
              <p:ext uri="{D42A27DB-BD31-4B8C-83A1-F6EECF244321}">
                <p14:modId xmlns:p14="http://schemas.microsoft.com/office/powerpoint/2010/main" val="3001621918"/>
              </p:ext>
            </p:extLst>
          </p:nvPr>
        </p:nvGraphicFramePr>
        <p:xfrm>
          <a:off x="564205" y="2280632"/>
          <a:ext cx="7991475" cy="3596640"/>
        </p:xfrm>
        <a:graphic>
          <a:graphicData uri="http://schemas.openxmlformats.org/drawingml/2006/table">
            <a:tbl>
              <a:tblPr/>
              <a:tblGrid>
                <a:gridCol w="2012950"/>
                <a:gridCol w="506412"/>
                <a:gridCol w="2089150"/>
                <a:gridCol w="3382963"/>
              </a:tblGrid>
              <a:tr h="501504">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3200" b="1" i="0" u="none" strike="noStrike" cap="none" normalizeH="0" baseline="0" dirty="0" smtClean="0">
                          <a:ln>
                            <a:noFill/>
                          </a:ln>
                          <a:solidFill>
                            <a:schemeClr val="tx1"/>
                          </a:solidFill>
                          <a:effectLst/>
                          <a:latin typeface="Times New Roman" charset="0"/>
                          <a:ea typeface="ＭＳ Ｐゴシック" charset="-128"/>
                        </a:rPr>
                        <a:t>IRAC</a:t>
                      </a:r>
                      <a:r>
                        <a:rPr kumimoji="1" lang="ja-JP" altLang="en-US" sz="3200" b="0" i="0" u="none" strike="noStrike" cap="none" normalizeH="0" baseline="0" dirty="0" smtClean="0">
                          <a:ln>
                            <a:noFill/>
                          </a:ln>
                          <a:solidFill>
                            <a:schemeClr val="tx1"/>
                          </a:solidFill>
                          <a:effectLst/>
                          <a:latin typeface="Tahoma" charset="0"/>
                          <a:ea typeface="ＭＳ Ｐゴシック" charset="-128"/>
                        </a:rPr>
                        <a:t>（アイラック）で考え，論証する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3384">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法的分析の能力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論点・事実の発見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24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096">
                <a:tc vMerge="1">
                  <a:txBody>
                    <a:bodyPr/>
                    <a:lstStyle/>
                    <a:p>
                      <a:endParaRPr kumimoji="1" lang="ja-JP" alt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smtClean="0">
                          <a:ln>
                            <a:noFill/>
                          </a:ln>
                          <a:solidFill>
                            <a:schemeClr val="tx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Application</a:t>
                      </a:r>
                      <a:endParaRPr kumimoji="1" lang="ja-JP" altLang="en-US" sz="2800" b="1" i="0" u="none" strike="noStrike" cap="none" normalizeH="0" baseline="0" dirty="0" smtClean="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ルールの適用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317">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Argument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逆の立場・結論への応接と徹底した議論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651">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法的議論の能力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4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912">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具体的な結論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711385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hlinkClick r:id="rId2" action="ppaction://hlinksldjump"/>
              </a:rPr>
              <a:t>連帯債務</a:t>
            </a:r>
            <a:r>
              <a:rPr lang="ja-JP" altLang="en-US" sz="3600" dirty="0"/>
              <a:t>を理解するための前提</a:t>
            </a:r>
            <a:r>
              <a:rPr lang="ja-JP" altLang="en-US" sz="3600" dirty="0" smtClean="0"/>
              <a:t>（</a:t>
            </a:r>
            <a:r>
              <a:rPr lang="en-US" altLang="ja-JP" sz="3600" dirty="0" smtClean="0"/>
              <a:t>3/3</a:t>
            </a:r>
            <a:r>
              <a:rPr lang="ja-JP" altLang="en-US" sz="3600" dirty="0"/>
              <a:t>）</a:t>
            </a:r>
            <a:r>
              <a:rPr lang="en-US" altLang="ja-JP" sz="3600" dirty="0"/>
              <a:t/>
            </a:r>
            <a:br>
              <a:rPr lang="en-US" altLang="ja-JP" sz="3600" dirty="0"/>
            </a:br>
            <a:r>
              <a:rPr lang="ja-JP" altLang="en-US" sz="2400" dirty="0" smtClean="0"/>
              <a:t>債務者による弁済と保証人による弁済との違い</a:t>
            </a:r>
            <a:r>
              <a:rPr lang="ja-JP" altLang="en-US" sz="2000" dirty="0" smtClean="0"/>
              <a:t>←</a:t>
            </a:r>
            <a:r>
              <a:rPr lang="ja-JP" altLang="en-US" sz="2000" dirty="0" smtClean="0">
                <a:hlinkClick r:id="rId3" action="ppaction://hlinksldjump"/>
              </a:rPr>
              <a:t>原理</a:t>
            </a:r>
            <a:endParaRPr kumimoji="1" lang="ja-JP" altLang="en-US" sz="2000" dirty="0"/>
          </a:p>
        </p:txBody>
      </p:sp>
      <p:sp>
        <p:nvSpPr>
          <p:cNvPr id="3" name="日付プレースホルダー 2"/>
          <p:cNvSpPr>
            <a:spLocks noGrp="1"/>
          </p:cNvSpPr>
          <p:nvPr>
            <p:ph type="dt" sz="half" idx="10"/>
          </p:nvPr>
        </p:nvSpPr>
        <p:spPr/>
        <p:txBody>
          <a:bodyPr/>
          <a:lstStyle/>
          <a:p>
            <a:fld id="{A78220F7-B4A5-4012-96D2-77DAC231B128}"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210</a:t>
            </a:fld>
            <a:endParaRPr kumimoji="1" lang="ja-JP" altLang="en-US"/>
          </a:p>
        </p:txBody>
      </p:sp>
      <p:sp>
        <p:nvSpPr>
          <p:cNvPr id="6" name="左矢印 5"/>
          <p:cNvSpPr/>
          <p:nvPr/>
        </p:nvSpPr>
        <p:spPr>
          <a:xfrm>
            <a:off x="6228184" y="2348880"/>
            <a:ext cx="1144496" cy="936104"/>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200" dirty="0" smtClean="0"/>
              <a:t>1000</a:t>
            </a:r>
            <a:r>
              <a:rPr kumimoji="1" lang="ja-JP" altLang="en-US" sz="1200" dirty="0" smtClean="0"/>
              <a:t>万円</a:t>
            </a:r>
            <a:endParaRPr kumimoji="1" lang="ja-JP" altLang="en-US" sz="1200" dirty="0"/>
          </a:p>
        </p:txBody>
      </p:sp>
      <p:sp>
        <p:nvSpPr>
          <p:cNvPr id="7" name="テキスト プレースホルダー 6"/>
          <p:cNvSpPr txBox="1">
            <a:spLocks/>
          </p:cNvSpPr>
          <p:nvPr/>
        </p:nvSpPr>
        <p:spPr>
          <a:xfrm>
            <a:off x="251520" y="1412776"/>
            <a:ext cx="4210166" cy="576064"/>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54013" indent="-354013" algn="ctr"/>
            <a:r>
              <a:rPr lang="ja-JP" altLang="en-US" dirty="0" smtClean="0"/>
              <a:t>債務者が弁済した場合</a:t>
            </a:r>
            <a:r>
              <a:rPr lang="en-US" altLang="ja-JP" dirty="0" smtClean="0"/>
              <a:t/>
            </a:r>
            <a:br>
              <a:rPr lang="en-US" altLang="ja-JP" dirty="0" smtClean="0"/>
            </a:br>
            <a:r>
              <a:rPr lang="ja-JP" altLang="en-US" dirty="0" smtClean="0"/>
              <a:t>（→負担部分の弁済に応用）</a:t>
            </a:r>
            <a:endParaRPr lang="ja-JP" altLang="en-US" dirty="0"/>
          </a:p>
        </p:txBody>
      </p:sp>
      <p:sp>
        <p:nvSpPr>
          <p:cNvPr id="8" name="テキスト プレースホルダー 8"/>
          <p:cNvSpPr txBox="1">
            <a:spLocks/>
          </p:cNvSpPr>
          <p:nvPr/>
        </p:nvSpPr>
        <p:spPr>
          <a:xfrm>
            <a:off x="3724394" y="1412776"/>
            <a:ext cx="5168086" cy="576064"/>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54013" indent="-354013" algn="ctr"/>
            <a:r>
              <a:rPr lang="ja-JP" altLang="en-US" dirty="0" smtClean="0"/>
              <a:t>保証人が弁済した場合</a:t>
            </a:r>
            <a:r>
              <a:rPr lang="en-US" altLang="ja-JP" dirty="0" smtClean="0"/>
              <a:t/>
            </a:r>
            <a:br>
              <a:rPr lang="en-US" altLang="ja-JP" dirty="0" smtClean="0"/>
            </a:br>
            <a:r>
              <a:rPr lang="ja-JP" altLang="en-US" dirty="0" smtClean="0"/>
              <a:t>（→負担部分を超えた保証部分の弁済に応用）</a:t>
            </a:r>
            <a:endParaRPr lang="ja-JP" altLang="en-US" dirty="0"/>
          </a:p>
        </p:txBody>
      </p:sp>
      <p:sp>
        <p:nvSpPr>
          <p:cNvPr id="9" name="正方形/長方形 8"/>
          <p:cNvSpPr/>
          <p:nvPr/>
        </p:nvSpPr>
        <p:spPr>
          <a:xfrm>
            <a:off x="755576" y="1988840"/>
            <a:ext cx="1152128" cy="1720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債務者</a:t>
            </a:r>
            <a:endParaRPr kumimoji="1" lang="ja-JP" altLang="en-US" dirty="0"/>
          </a:p>
        </p:txBody>
      </p:sp>
      <p:sp>
        <p:nvSpPr>
          <p:cNvPr id="10" name="正方形/長方形 9"/>
          <p:cNvSpPr/>
          <p:nvPr/>
        </p:nvSpPr>
        <p:spPr>
          <a:xfrm>
            <a:off x="2987824" y="1992536"/>
            <a:ext cx="1152128" cy="172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保証人</a:t>
            </a:r>
            <a:endParaRPr kumimoji="1" lang="ja-JP" altLang="en-US" dirty="0"/>
          </a:p>
        </p:txBody>
      </p:sp>
      <p:sp>
        <p:nvSpPr>
          <p:cNvPr id="11" name="円/楕円 10"/>
          <p:cNvSpPr/>
          <p:nvPr/>
        </p:nvSpPr>
        <p:spPr>
          <a:xfrm>
            <a:off x="1547664" y="4520208"/>
            <a:ext cx="1800200" cy="6480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12" name="上矢印 11"/>
          <p:cNvSpPr/>
          <p:nvPr/>
        </p:nvSpPr>
        <p:spPr>
          <a:xfrm rot="20251076">
            <a:off x="1284352" y="3675288"/>
            <a:ext cx="963095" cy="911437"/>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050" dirty="0" smtClean="0"/>
              <a:t>10</a:t>
            </a:r>
            <a:r>
              <a:rPr lang="en-US" altLang="ja-JP" sz="1050" dirty="0" smtClean="0"/>
              <a:t>00</a:t>
            </a:r>
            <a:r>
              <a:rPr lang="ja-JP" altLang="en-US" sz="1050" dirty="0" smtClean="0"/>
              <a:t>万</a:t>
            </a:r>
            <a:r>
              <a:rPr kumimoji="1" lang="ja-JP" altLang="en-US" sz="1050" dirty="0" smtClean="0"/>
              <a:t>円</a:t>
            </a:r>
            <a:endParaRPr kumimoji="1" lang="ja-JP" altLang="en-US" sz="1050" dirty="0"/>
          </a:p>
        </p:txBody>
      </p:sp>
      <p:sp>
        <p:nvSpPr>
          <p:cNvPr id="13" name="上矢印 12"/>
          <p:cNvSpPr/>
          <p:nvPr/>
        </p:nvSpPr>
        <p:spPr>
          <a:xfrm rot="1236452">
            <a:off x="2642842" y="3700157"/>
            <a:ext cx="954254" cy="896835"/>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050" dirty="0" smtClean="0"/>
              <a:t>1000</a:t>
            </a:r>
            <a:r>
              <a:rPr lang="ja-JP" altLang="en-US" sz="1050" dirty="0" smtClean="0"/>
              <a:t>万円</a:t>
            </a:r>
            <a:endParaRPr lang="ja-JP" altLang="en-US" sz="1050" dirty="0"/>
          </a:p>
        </p:txBody>
      </p:sp>
      <p:sp>
        <p:nvSpPr>
          <p:cNvPr id="14" name="円弧 13"/>
          <p:cNvSpPr/>
          <p:nvPr/>
        </p:nvSpPr>
        <p:spPr>
          <a:xfrm rot="20105029">
            <a:off x="1101175" y="3648315"/>
            <a:ext cx="557889" cy="1303621"/>
          </a:xfrm>
          <a:prstGeom prst="arc">
            <a:avLst>
              <a:gd name="adj1" fmla="val 5909240"/>
              <a:gd name="adj2" fmla="val 15814865"/>
            </a:avLst>
          </a:prstGeom>
          <a:ln w="44450">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弧 14"/>
          <p:cNvSpPr/>
          <p:nvPr/>
        </p:nvSpPr>
        <p:spPr>
          <a:xfrm rot="1194015">
            <a:off x="7541351" y="3713229"/>
            <a:ext cx="557889" cy="1154050"/>
          </a:xfrm>
          <a:prstGeom prst="arc">
            <a:avLst>
              <a:gd name="adj1" fmla="val 16410053"/>
              <a:gd name="adj2" fmla="val 5682955"/>
            </a:avLst>
          </a:prstGeom>
          <a:ln w="44450">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正方形/長方形 15"/>
          <p:cNvSpPr/>
          <p:nvPr/>
        </p:nvSpPr>
        <p:spPr>
          <a:xfrm>
            <a:off x="5004048" y="1992536"/>
            <a:ext cx="1152128" cy="1720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債務者</a:t>
            </a:r>
            <a:endParaRPr kumimoji="1" lang="ja-JP" altLang="en-US" dirty="0"/>
          </a:p>
        </p:txBody>
      </p:sp>
      <p:sp>
        <p:nvSpPr>
          <p:cNvPr id="17" name="円/楕円 16"/>
          <p:cNvSpPr/>
          <p:nvPr/>
        </p:nvSpPr>
        <p:spPr>
          <a:xfrm>
            <a:off x="5796136" y="4523904"/>
            <a:ext cx="1800200" cy="6480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18" name="上矢印 17"/>
          <p:cNvSpPr/>
          <p:nvPr/>
        </p:nvSpPr>
        <p:spPr>
          <a:xfrm rot="20251076">
            <a:off x="5532824" y="3678984"/>
            <a:ext cx="963095" cy="911437"/>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050" dirty="0" smtClean="0"/>
              <a:t>10</a:t>
            </a:r>
            <a:r>
              <a:rPr lang="en-US" altLang="ja-JP" sz="1050" dirty="0" smtClean="0"/>
              <a:t>00</a:t>
            </a:r>
            <a:r>
              <a:rPr lang="ja-JP" altLang="en-US" sz="1050" dirty="0" smtClean="0"/>
              <a:t>万</a:t>
            </a:r>
            <a:r>
              <a:rPr kumimoji="1" lang="ja-JP" altLang="en-US" sz="1050" dirty="0" smtClean="0"/>
              <a:t>円</a:t>
            </a:r>
            <a:endParaRPr kumimoji="1" lang="ja-JP" altLang="en-US" sz="1050" dirty="0"/>
          </a:p>
        </p:txBody>
      </p:sp>
      <p:sp>
        <p:nvSpPr>
          <p:cNvPr id="19" name="上矢印 18"/>
          <p:cNvSpPr/>
          <p:nvPr/>
        </p:nvSpPr>
        <p:spPr>
          <a:xfrm rot="1236452">
            <a:off x="6891314" y="3703853"/>
            <a:ext cx="954254" cy="896835"/>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050" dirty="0" smtClean="0"/>
              <a:t>1000</a:t>
            </a:r>
            <a:r>
              <a:rPr lang="ja-JP" altLang="en-US" sz="1050" dirty="0" smtClean="0"/>
              <a:t>万円</a:t>
            </a:r>
            <a:endParaRPr lang="ja-JP" altLang="en-US" sz="1050" dirty="0"/>
          </a:p>
        </p:txBody>
      </p:sp>
      <p:sp>
        <p:nvSpPr>
          <p:cNvPr id="20" name="テキスト ボックス 19"/>
          <p:cNvSpPr txBox="1"/>
          <p:nvPr/>
        </p:nvSpPr>
        <p:spPr>
          <a:xfrm>
            <a:off x="395536" y="4290254"/>
            <a:ext cx="648072" cy="369332"/>
          </a:xfrm>
          <a:prstGeom prst="rect">
            <a:avLst/>
          </a:prstGeom>
          <a:noFill/>
        </p:spPr>
        <p:txBody>
          <a:bodyPr wrap="square" rtlCol="0">
            <a:spAutoFit/>
          </a:bodyPr>
          <a:lstStyle/>
          <a:p>
            <a:r>
              <a:rPr kumimoji="1" lang="ja-JP" altLang="en-US" dirty="0" smtClean="0"/>
              <a:t>弁済</a:t>
            </a:r>
            <a:endParaRPr kumimoji="1" lang="ja-JP" altLang="en-US" dirty="0"/>
          </a:p>
        </p:txBody>
      </p:sp>
      <p:sp>
        <p:nvSpPr>
          <p:cNvPr id="21" name="テキスト ボックス 20"/>
          <p:cNvSpPr txBox="1"/>
          <p:nvPr/>
        </p:nvSpPr>
        <p:spPr>
          <a:xfrm>
            <a:off x="8100392" y="4276968"/>
            <a:ext cx="648072" cy="369332"/>
          </a:xfrm>
          <a:prstGeom prst="rect">
            <a:avLst/>
          </a:prstGeom>
          <a:noFill/>
        </p:spPr>
        <p:txBody>
          <a:bodyPr wrap="square" rtlCol="0">
            <a:spAutoFit/>
          </a:bodyPr>
          <a:lstStyle/>
          <a:p>
            <a:r>
              <a:rPr kumimoji="1" lang="ja-JP" altLang="en-US" dirty="0" smtClean="0"/>
              <a:t>弁済</a:t>
            </a:r>
            <a:endParaRPr kumimoji="1" lang="ja-JP" altLang="en-US" dirty="0"/>
          </a:p>
        </p:txBody>
      </p:sp>
      <p:sp>
        <p:nvSpPr>
          <p:cNvPr id="22" name="テキスト プレースホルダー 6"/>
          <p:cNvSpPr txBox="1">
            <a:spLocks/>
          </p:cNvSpPr>
          <p:nvPr/>
        </p:nvSpPr>
        <p:spPr>
          <a:xfrm>
            <a:off x="827028" y="5229200"/>
            <a:ext cx="324930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n"/>
              <a:defRPr kumimoji="1" sz="3200" kern="1200">
                <a:solidFill>
                  <a:schemeClr val="tx1"/>
                </a:solidFill>
                <a:latin typeface="+mn-lt"/>
                <a:ea typeface="+mn-ea"/>
                <a:cs typeface="+mn-cs"/>
              </a:defRPr>
            </a:lvl1pPr>
            <a:lvl2pPr marL="914400" indent="-457200" algn="l" defTabSz="914400" rtl="0" eaLnBrk="1" latinLnBrk="0" hangingPunct="1">
              <a:spcBef>
                <a:spcPct val="20000"/>
              </a:spcBef>
              <a:buFont typeface="Wingdings" pitchFamily="2" charset="2"/>
              <a:buChar char="p"/>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u"/>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l"/>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b="1" dirty="0" smtClean="0"/>
              <a:t>債務は消滅</a:t>
            </a:r>
            <a:r>
              <a:rPr lang="ja-JP" altLang="en-US" sz="1800" dirty="0" smtClean="0"/>
              <a:t>し，保証責任も</a:t>
            </a:r>
            <a:endParaRPr lang="en-US" altLang="ja-JP" sz="1800" dirty="0" smtClean="0"/>
          </a:p>
          <a:p>
            <a:pPr marL="0" indent="0" algn="ctr">
              <a:buNone/>
            </a:pPr>
            <a:r>
              <a:rPr lang="ja-JP" altLang="en-US" sz="1800" dirty="0" smtClean="0"/>
              <a:t>付従性によって消滅する。</a:t>
            </a:r>
            <a:endParaRPr lang="en-US" altLang="ja-JP" sz="1800" dirty="0" smtClean="0"/>
          </a:p>
          <a:p>
            <a:pPr marL="0" indent="0" algn="ctr">
              <a:buNone/>
            </a:pPr>
            <a:r>
              <a:rPr lang="ja-JP" altLang="en-US" sz="1800" dirty="0" smtClean="0"/>
              <a:t>（</a:t>
            </a:r>
            <a:r>
              <a:rPr lang="ja-JP" altLang="en-US" sz="1800" b="1" dirty="0" smtClean="0"/>
              <a:t>求償権は</a:t>
            </a:r>
            <a:r>
              <a:rPr lang="ja-JP" altLang="en-US" sz="1800" b="1" dirty="0"/>
              <a:t>発生</a:t>
            </a:r>
            <a:r>
              <a:rPr lang="ja-JP" altLang="en-US" sz="1800" b="1" dirty="0" smtClean="0"/>
              <a:t>しない。</a:t>
            </a:r>
            <a:r>
              <a:rPr lang="ja-JP" altLang="en-US" sz="1800" dirty="0" smtClean="0"/>
              <a:t>）</a:t>
            </a:r>
            <a:endParaRPr lang="en-US" altLang="ja-JP" sz="1800" dirty="0" smtClean="0"/>
          </a:p>
          <a:p>
            <a:pPr marL="0" indent="0" algn="ctr">
              <a:buNone/>
            </a:pPr>
            <a:endParaRPr lang="en-US" altLang="ja-JP" sz="1800" dirty="0" smtClean="0"/>
          </a:p>
          <a:p>
            <a:pPr marL="0" indent="0" algn="ctr">
              <a:buNone/>
            </a:pPr>
            <a:endParaRPr lang="ja-JP" altLang="en-US" sz="1800" dirty="0"/>
          </a:p>
        </p:txBody>
      </p:sp>
      <p:sp>
        <p:nvSpPr>
          <p:cNvPr id="23" name="テキスト プレースホルダー 8"/>
          <p:cNvSpPr txBox="1">
            <a:spLocks/>
          </p:cNvSpPr>
          <p:nvPr/>
        </p:nvSpPr>
        <p:spPr>
          <a:xfrm>
            <a:off x="4355976" y="5229200"/>
            <a:ext cx="4536504"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n"/>
              <a:defRPr kumimoji="1" sz="3200" kern="1200">
                <a:solidFill>
                  <a:schemeClr val="tx1"/>
                </a:solidFill>
                <a:latin typeface="+mn-lt"/>
                <a:ea typeface="+mn-ea"/>
                <a:cs typeface="+mn-cs"/>
              </a:defRPr>
            </a:lvl1pPr>
            <a:lvl2pPr marL="914400" indent="-457200" algn="l" defTabSz="914400" rtl="0" eaLnBrk="1" latinLnBrk="0" hangingPunct="1">
              <a:spcBef>
                <a:spcPct val="20000"/>
              </a:spcBef>
              <a:buFont typeface="Wingdings" pitchFamily="2" charset="2"/>
              <a:buChar char="p"/>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u"/>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l"/>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dirty="0" smtClean="0"/>
              <a:t>保証人の求償権を確保するために，</a:t>
            </a:r>
            <a:endParaRPr lang="en-US" altLang="ja-JP" sz="1800" dirty="0" smtClean="0"/>
          </a:p>
          <a:p>
            <a:pPr marL="0" indent="0" algn="ctr">
              <a:buNone/>
            </a:pPr>
            <a:r>
              <a:rPr lang="ja-JP" altLang="en-US" sz="1800" b="1" dirty="0"/>
              <a:t>債務は消滅せず</a:t>
            </a:r>
            <a:r>
              <a:rPr lang="ja-JP" altLang="en-US" sz="1800" dirty="0" smtClean="0"/>
              <a:t>，保証人へと法定移転する。</a:t>
            </a:r>
            <a:endParaRPr lang="en-US" altLang="ja-JP" sz="1800" dirty="0" smtClean="0"/>
          </a:p>
          <a:p>
            <a:pPr marL="0" indent="0" algn="ctr">
              <a:buNone/>
            </a:pPr>
            <a:r>
              <a:rPr lang="ja-JP" altLang="en-US" sz="1800" dirty="0" smtClean="0"/>
              <a:t>（</a:t>
            </a:r>
            <a:r>
              <a:rPr lang="ja-JP" altLang="en-US" sz="1800" b="1" dirty="0" smtClean="0"/>
              <a:t>求償権が</a:t>
            </a:r>
            <a:r>
              <a:rPr lang="ja-JP" altLang="en-US" sz="1800" b="1" dirty="0"/>
              <a:t>発生</a:t>
            </a:r>
            <a:r>
              <a:rPr lang="ja-JP" altLang="en-US" sz="1800" b="1" dirty="0" smtClean="0"/>
              <a:t>する。</a:t>
            </a:r>
            <a:r>
              <a:rPr lang="ja-JP" altLang="en-US" sz="1800" dirty="0" smtClean="0"/>
              <a:t>）</a:t>
            </a:r>
            <a:endParaRPr lang="ja-JP" altLang="en-US" sz="1800" dirty="0"/>
          </a:p>
        </p:txBody>
      </p:sp>
      <p:sp>
        <p:nvSpPr>
          <p:cNvPr id="24" name="左矢印 23"/>
          <p:cNvSpPr/>
          <p:nvPr/>
        </p:nvSpPr>
        <p:spPr>
          <a:xfrm>
            <a:off x="6163808" y="2348880"/>
            <a:ext cx="1144496" cy="936104"/>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200" dirty="0" smtClean="0"/>
              <a:t>1000</a:t>
            </a:r>
            <a:r>
              <a:rPr kumimoji="1" lang="ja-JP" altLang="en-US" sz="1200" dirty="0" smtClean="0"/>
              <a:t>万円</a:t>
            </a:r>
            <a:endParaRPr kumimoji="1" lang="ja-JP" altLang="en-US" sz="1200" dirty="0"/>
          </a:p>
        </p:txBody>
      </p:sp>
      <p:sp>
        <p:nvSpPr>
          <p:cNvPr id="25" name="正方形/長方形 24"/>
          <p:cNvSpPr/>
          <p:nvPr/>
        </p:nvSpPr>
        <p:spPr>
          <a:xfrm>
            <a:off x="7308304" y="1996232"/>
            <a:ext cx="1152128" cy="172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保証人</a:t>
            </a:r>
            <a:endParaRPr kumimoji="1" lang="ja-JP" altLang="en-US" dirty="0"/>
          </a:p>
        </p:txBody>
      </p:sp>
    </p:spTree>
    <p:extLst>
      <p:ext uri="{BB962C8B-B14F-4D97-AF65-F5344CB8AC3E}">
        <p14:creationId xmlns:p14="http://schemas.microsoft.com/office/powerpoint/2010/main" val="357990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42" presetClass="exit" presetSubtype="0" fill="hold" grpId="1" nodeType="withEffect">
                                  <p:stCondLst>
                                    <p:cond delay="750"/>
                                  </p:stCondLst>
                                  <p:childTnLst>
                                    <p:animEffect transition="out" filter="fade">
                                      <p:cBhvr>
                                        <p:cTn id="33" dur="1000"/>
                                        <p:tgtEl>
                                          <p:spTgt spid="12"/>
                                        </p:tgtEl>
                                      </p:cBhvr>
                                    </p:animEffect>
                                    <p:anim calcmode="lin" valueType="num">
                                      <p:cBhvr>
                                        <p:cTn id="34" dur="1000"/>
                                        <p:tgtEl>
                                          <p:spTgt spid="12"/>
                                        </p:tgtEl>
                                        <p:attrNameLst>
                                          <p:attrName>ppt_x</p:attrName>
                                        </p:attrNameLst>
                                      </p:cBhvr>
                                      <p:tavLst>
                                        <p:tav tm="0">
                                          <p:val>
                                            <p:strVal val="ppt_x"/>
                                          </p:val>
                                        </p:tav>
                                        <p:tav tm="100000">
                                          <p:val>
                                            <p:strVal val="ppt_x"/>
                                          </p:val>
                                        </p:tav>
                                      </p:tavLst>
                                    </p:anim>
                                    <p:anim calcmode="lin" valueType="num">
                                      <p:cBhvr>
                                        <p:cTn id="35" dur="1000"/>
                                        <p:tgtEl>
                                          <p:spTgt spid="12"/>
                                        </p:tgtEl>
                                        <p:attrNameLst>
                                          <p:attrName>ppt_y</p:attrName>
                                        </p:attrNameLst>
                                      </p:cBhvr>
                                      <p:tavLst>
                                        <p:tav tm="0">
                                          <p:val>
                                            <p:strVal val="ppt_y"/>
                                          </p:val>
                                        </p:tav>
                                        <p:tav tm="100000">
                                          <p:val>
                                            <p:strVal val="ppt_y+.1"/>
                                          </p:val>
                                        </p:tav>
                                      </p:tavLst>
                                    </p:anim>
                                    <p:set>
                                      <p:cBhvr>
                                        <p:cTn id="36" dur="1" fill="hold">
                                          <p:stCondLst>
                                            <p:cond delay="999"/>
                                          </p:stCondLst>
                                        </p:cTn>
                                        <p:tgtEl>
                                          <p:spTgt spid="12"/>
                                        </p:tgtEl>
                                        <p:attrNameLst>
                                          <p:attrName>style.visibility</p:attrName>
                                        </p:attrNameLst>
                                      </p:cBhvr>
                                      <p:to>
                                        <p:strVal val="hidden"/>
                                      </p:to>
                                    </p:set>
                                  </p:childTnLst>
                                </p:cTn>
                              </p:par>
                              <p:par>
                                <p:cTn id="37" presetID="42" presetClass="exit" presetSubtype="0" fill="hold" grpId="1" nodeType="withEffect">
                                  <p:stCondLst>
                                    <p:cond delay="1750"/>
                                  </p:stCondLst>
                                  <p:childTnLst>
                                    <p:animEffect transition="out" filter="fade">
                                      <p:cBhvr>
                                        <p:cTn id="38" dur="1000"/>
                                        <p:tgtEl>
                                          <p:spTgt spid="13"/>
                                        </p:tgtEl>
                                      </p:cBhvr>
                                    </p:animEffect>
                                    <p:anim calcmode="lin" valueType="num">
                                      <p:cBhvr>
                                        <p:cTn id="39" dur="1000"/>
                                        <p:tgtEl>
                                          <p:spTgt spid="13"/>
                                        </p:tgtEl>
                                        <p:attrNameLst>
                                          <p:attrName>ppt_x</p:attrName>
                                        </p:attrNameLst>
                                      </p:cBhvr>
                                      <p:tavLst>
                                        <p:tav tm="0">
                                          <p:val>
                                            <p:strVal val="ppt_x"/>
                                          </p:val>
                                        </p:tav>
                                        <p:tav tm="100000">
                                          <p:val>
                                            <p:strVal val="ppt_x"/>
                                          </p:val>
                                        </p:tav>
                                      </p:tavLst>
                                    </p:anim>
                                    <p:anim calcmode="lin" valueType="num">
                                      <p:cBhvr>
                                        <p:cTn id="40" dur="1000"/>
                                        <p:tgtEl>
                                          <p:spTgt spid="13"/>
                                        </p:tgtEl>
                                        <p:attrNameLst>
                                          <p:attrName>ppt_y</p:attrName>
                                        </p:attrNameLst>
                                      </p:cBhvr>
                                      <p:tavLst>
                                        <p:tav tm="0">
                                          <p:val>
                                            <p:strVal val="ppt_y"/>
                                          </p:val>
                                        </p:tav>
                                        <p:tav tm="100000">
                                          <p:val>
                                            <p:strVal val="ppt_y+.1"/>
                                          </p:val>
                                        </p:tav>
                                      </p:tavLst>
                                    </p:anim>
                                    <p:set>
                                      <p:cBhvr>
                                        <p:cTn id="41" dur="1" fill="hold">
                                          <p:stCondLst>
                                            <p:cond delay="999"/>
                                          </p:stCondLst>
                                        </p:cTn>
                                        <p:tgtEl>
                                          <p:spTgt spid="13"/>
                                        </p:tgtEl>
                                        <p:attrNameLst>
                                          <p:attrName>style.visibility</p:attrName>
                                        </p:attrNameLst>
                                      </p:cBhvr>
                                      <p:to>
                                        <p:strVal val="hidden"/>
                                      </p:to>
                                    </p:set>
                                  </p:childTnLst>
                                </p:cTn>
                              </p:par>
                              <p:par>
                                <p:cTn id="42" presetID="22" presetClass="entr" presetSubtype="1" fill="hold" grpId="0" nodeType="withEffect">
                                  <p:stCondLst>
                                    <p:cond delay="75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3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par>
                          <p:cTn id="50" fill="hold">
                            <p:stCondLst>
                              <p:cond delay="500"/>
                            </p:stCondLst>
                            <p:childTnLst>
                              <p:par>
                                <p:cTn id="51" presetID="22" presetClass="entr" presetSubtype="4" fill="hold" grpId="1"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1500"/>
                            </p:stCondLst>
                            <p:childTnLst>
                              <p:par>
                                <p:cTn id="59" presetID="22" presetClass="entr" presetSubtype="4"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par>
                          <p:cTn id="62" fill="hold">
                            <p:stCondLst>
                              <p:cond delay="2000"/>
                            </p:stCondLst>
                            <p:childTnLst>
                              <p:par>
                                <p:cTn id="63" presetID="22" presetClass="entr" presetSubtype="4"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up)">
                                      <p:cBhvr>
                                        <p:cTn id="70" dur="500"/>
                                        <p:tgtEl>
                                          <p:spTgt spid="15"/>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up)">
                                      <p:cBhvr>
                                        <p:cTn id="73" dur="500"/>
                                        <p:tgtEl>
                                          <p:spTgt spid="21"/>
                                        </p:tgtEl>
                                      </p:cBhvr>
                                    </p:animEffect>
                                  </p:childTnLst>
                                </p:cTn>
                              </p:par>
                            </p:childTnLst>
                          </p:cTn>
                        </p:par>
                        <p:par>
                          <p:cTn id="74" fill="hold">
                            <p:stCondLst>
                              <p:cond delay="500"/>
                            </p:stCondLst>
                            <p:childTnLst>
                              <p:par>
                                <p:cTn id="75" presetID="42" presetClass="path" presetSubtype="0" accel="50000" decel="50000" fill="hold" grpId="0" nodeType="afterEffect">
                                  <p:stCondLst>
                                    <p:cond delay="0"/>
                                  </p:stCondLst>
                                  <p:childTnLst>
                                    <p:animMotion origin="layout" path="M 1.11111E-6 2.59259E-6 L 0.08646 -0.20787 " pathEditMode="relative" rAng="0" ptsTypes="AA">
                                      <p:cBhvr>
                                        <p:cTn id="76" dur="2000" fill="hold"/>
                                        <p:tgtEl>
                                          <p:spTgt spid="18"/>
                                        </p:tgtEl>
                                        <p:attrNameLst>
                                          <p:attrName>ppt_x</p:attrName>
                                          <p:attrName>ppt_y</p:attrName>
                                        </p:attrNameLst>
                                      </p:cBhvr>
                                      <p:rCtr x="4323" y="-10394"/>
                                    </p:animMotion>
                                  </p:childTnLst>
                                </p:cTn>
                              </p:par>
                              <p:par>
                                <p:cTn id="77" presetID="10" presetClass="exit" presetSubtype="0" fill="hold" grpId="2" nodeType="withEffect">
                                  <p:stCondLst>
                                    <p:cond delay="1500"/>
                                  </p:stCondLst>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par>
                                <p:cTn id="80" presetID="31" presetClass="entr" presetSubtype="0" fill="hold" grpId="0" nodeType="withEffect">
                                  <p:stCondLst>
                                    <p:cond delay="150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 calcmode="lin" valueType="num">
                                      <p:cBhvr>
                                        <p:cTn id="84" dur="500" fill="hold"/>
                                        <p:tgtEl>
                                          <p:spTgt spid="24"/>
                                        </p:tgtEl>
                                        <p:attrNameLst>
                                          <p:attrName>style.rotation</p:attrName>
                                        </p:attrNameLst>
                                      </p:cBhvr>
                                      <p:tavLst>
                                        <p:tav tm="0">
                                          <p:val>
                                            <p:fltVal val="90"/>
                                          </p:val>
                                        </p:tav>
                                        <p:tav tm="100000">
                                          <p:val>
                                            <p:fltVal val="0"/>
                                          </p:val>
                                        </p:tav>
                                      </p:tavLst>
                                    </p:anim>
                                    <p:animEffect transition="in" filter="fade">
                                      <p:cBhvr>
                                        <p:cTn id="85" dur="500"/>
                                        <p:tgtEl>
                                          <p:spTgt spid="24"/>
                                        </p:tgtEl>
                                      </p:cBhvr>
                                    </p:animEffect>
                                  </p:childTnLst>
                                </p:cTn>
                              </p:par>
                              <p:par>
                                <p:cTn id="86" presetID="42" presetClass="path" presetSubtype="0" accel="50000" decel="50000" fill="hold" grpId="2" nodeType="withEffect">
                                  <p:stCondLst>
                                    <p:cond delay="1500"/>
                                  </p:stCondLst>
                                  <p:childTnLst>
                                    <p:animMotion origin="layout" path="M 8.33333E-7 -3.7037E-6 L -0.06163 -0.21041 " pathEditMode="relative" rAng="0" ptsTypes="AA">
                                      <p:cBhvr>
                                        <p:cTn id="87" dur="2000" fill="hold"/>
                                        <p:tgtEl>
                                          <p:spTgt spid="19"/>
                                        </p:tgtEl>
                                        <p:attrNameLst>
                                          <p:attrName>ppt_x</p:attrName>
                                          <p:attrName>ppt_y</p:attrName>
                                        </p:attrNameLst>
                                      </p:cBhvr>
                                      <p:rCtr x="-3090" y="-10532"/>
                                    </p:animMotion>
                                  </p:childTnLst>
                                </p:cTn>
                              </p:par>
                              <p:par>
                                <p:cTn id="88" presetID="10" presetClass="exit" presetSubtype="0" fill="hold" grpId="1" nodeType="withEffect">
                                  <p:stCondLst>
                                    <p:cond delay="3000"/>
                                  </p:stCondLst>
                                  <p:childTnLst>
                                    <p:animEffect transition="out" filter="fade">
                                      <p:cBhvr>
                                        <p:cTn id="89" dur="500"/>
                                        <p:tgtEl>
                                          <p:spTgt spid="19"/>
                                        </p:tgtEl>
                                      </p:cBhvr>
                                    </p:animEffect>
                                    <p:set>
                                      <p:cBhvr>
                                        <p:cTn id="90" dur="1" fill="hold">
                                          <p:stCondLst>
                                            <p:cond delay="499"/>
                                          </p:stCondLst>
                                        </p:cTn>
                                        <p:tgtEl>
                                          <p:spTgt spid="19"/>
                                        </p:tgtEl>
                                        <p:attrNameLst>
                                          <p:attrName>style.visibility</p:attrName>
                                        </p:attrNameLst>
                                      </p:cBhvr>
                                      <p:to>
                                        <p:strVal val="hidden"/>
                                      </p:to>
                                    </p:set>
                                  </p:childTnLst>
                                </p:cTn>
                              </p:par>
                              <p:par>
                                <p:cTn id="91" presetID="31" presetClass="entr" presetSubtype="0" fill="hold" grpId="0" nodeType="withEffect">
                                  <p:stCondLst>
                                    <p:cond delay="300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 calcmode="lin" valueType="num">
                                      <p:cBhvr>
                                        <p:cTn id="95" dur="500" fill="hold"/>
                                        <p:tgtEl>
                                          <p:spTgt spid="6"/>
                                        </p:tgtEl>
                                        <p:attrNameLst>
                                          <p:attrName>style.rotation</p:attrName>
                                        </p:attrNameLst>
                                      </p:cBhvr>
                                      <p:tavLst>
                                        <p:tav tm="0">
                                          <p:val>
                                            <p:fltVal val="90"/>
                                          </p:val>
                                        </p:tav>
                                        <p:tav tm="100000">
                                          <p:val>
                                            <p:fltVal val="0"/>
                                          </p:val>
                                        </p:tav>
                                      </p:tavLst>
                                    </p:anim>
                                    <p:animEffect transition="in" filter="fade">
                                      <p:cBhvr>
                                        <p:cTn id="96" dur="500"/>
                                        <p:tgtEl>
                                          <p:spTgt spid="6"/>
                                        </p:tgtEl>
                                      </p:cBhvr>
                                    </p:animEffect>
                                  </p:childTnLst>
                                </p:cTn>
                              </p:par>
                              <p:par>
                                <p:cTn id="97" presetID="10" presetClass="exit" presetSubtype="0" fill="hold" grpId="1" nodeType="withEffect">
                                  <p:stCondLst>
                                    <p:cond delay="3500"/>
                                  </p:stCondLst>
                                  <p:childTnLst>
                                    <p:animEffect transition="out" filter="fade">
                                      <p:cBhvr>
                                        <p:cTn id="98" dur="500"/>
                                        <p:tgtEl>
                                          <p:spTgt spid="6"/>
                                        </p:tgtEl>
                                      </p:cBhvr>
                                    </p:animEffect>
                                    <p:set>
                                      <p:cBhvr>
                                        <p:cTn id="99" dur="1" fill="hold">
                                          <p:stCondLst>
                                            <p:cond delay="499"/>
                                          </p:stCondLst>
                                        </p:cTn>
                                        <p:tgtEl>
                                          <p:spTgt spid="6"/>
                                        </p:tgtEl>
                                        <p:attrNameLst>
                                          <p:attrName>style.visibility</p:attrName>
                                        </p:attrNameLst>
                                      </p:cBhvr>
                                      <p:to>
                                        <p:strVal val="hidden"/>
                                      </p:to>
                                    </p:set>
                                  </p:childTnLst>
                                </p:cTn>
                              </p:par>
                              <p:par>
                                <p:cTn id="100" presetID="22" presetClass="entr" presetSubtype="1" fill="hold" grpId="0" nodeType="withEffect">
                                  <p:stCondLst>
                                    <p:cond delay="1000"/>
                                  </p:stCondLst>
                                  <p:childTnLst>
                                    <p:set>
                                      <p:cBhvr>
                                        <p:cTn id="101" dur="1" fill="hold">
                                          <p:stCondLst>
                                            <p:cond delay="0"/>
                                          </p:stCondLst>
                                        </p:cTn>
                                        <p:tgtEl>
                                          <p:spTgt spid="23"/>
                                        </p:tgtEl>
                                        <p:attrNameLst>
                                          <p:attrName>style.visibility</p:attrName>
                                        </p:attrNameLst>
                                      </p:cBhvr>
                                      <p:to>
                                        <p:strVal val="visible"/>
                                      </p:to>
                                    </p:set>
                                    <p:animEffect transition="in" filter="wipe(up)">
                                      <p:cBhvr>
                                        <p:cTn id="102" dur="3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animBg="1"/>
      <p:bldP spid="11" grpId="0" animBg="1"/>
      <p:bldP spid="12" grpId="0" animBg="1"/>
      <p:bldP spid="12" grpId="1" animBg="1"/>
      <p:bldP spid="13" grpId="0" animBg="1"/>
      <p:bldP spid="13" grpId="1" animBg="1"/>
      <p:bldP spid="14" grpId="0" animBg="1"/>
      <p:bldP spid="15" grpId="0" animBg="1"/>
      <p:bldP spid="16" grpId="0" animBg="1"/>
      <p:bldP spid="17" grpId="0" animBg="1"/>
      <p:bldP spid="18" grpId="0" animBg="1"/>
      <p:bldP spid="18" grpId="1" animBg="1"/>
      <p:bldP spid="18" grpId="2" animBg="1"/>
      <p:bldP spid="19" grpId="0" animBg="1"/>
      <p:bldP spid="19" grpId="1" animBg="1"/>
      <p:bldP spid="19" grpId="2" animBg="1"/>
      <p:bldP spid="20" grpId="0"/>
      <p:bldP spid="21" grpId="0"/>
      <p:bldP spid="22" grpId="0"/>
      <p:bldP spid="23" grpId="0"/>
      <p:bldP spid="24" grpId="0" animBg="1"/>
      <p:bldP spid="25"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85800" y="1268760"/>
            <a:ext cx="7772400" cy="1470025"/>
          </a:xfrm>
        </p:spPr>
        <p:txBody>
          <a:bodyPr>
            <a:normAutofit fontScale="90000"/>
          </a:bodyPr>
          <a:lstStyle/>
          <a:p>
            <a:r>
              <a:rPr kumimoji="1" lang="ja-JP" altLang="en-US" sz="6000" dirty="0" smtClean="0"/>
              <a:t>相互保証理論</a:t>
            </a:r>
            <a:r>
              <a:rPr kumimoji="1" lang="en-US" altLang="ja-JP" sz="6000" dirty="0" smtClean="0"/>
              <a:t/>
            </a:r>
            <a:br>
              <a:rPr kumimoji="1" lang="en-US" altLang="ja-JP" sz="6000" dirty="0" smtClean="0"/>
            </a:br>
            <a:r>
              <a:rPr lang="ja-JP" altLang="en-US" sz="4000" dirty="0"/>
              <a:t>連帯債務</a:t>
            </a:r>
            <a:r>
              <a:rPr lang="ja-JP" altLang="en-US" sz="4000" dirty="0" smtClean="0"/>
              <a:t>の謎の</a:t>
            </a:r>
            <a:r>
              <a:rPr lang="ja-JP" altLang="en-US" sz="4000" dirty="0"/>
              <a:t>ベール</a:t>
            </a:r>
            <a:r>
              <a:rPr lang="ja-JP" altLang="en-US" sz="4000" dirty="0" smtClean="0"/>
              <a:t>を</a:t>
            </a:r>
            <a:r>
              <a:rPr lang="ja-JP" altLang="en-US" sz="4000" dirty="0"/>
              <a:t>剥がす</a:t>
            </a:r>
            <a:endParaRPr kumimoji="1" lang="ja-JP" altLang="en-US" sz="6000" dirty="0"/>
          </a:p>
        </p:txBody>
      </p:sp>
      <p:sp>
        <p:nvSpPr>
          <p:cNvPr id="7" name="サブタイトル 6"/>
          <p:cNvSpPr>
            <a:spLocks noGrp="1"/>
          </p:cNvSpPr>
          <p:nvPr>
            <p:ph type="subTitle" idx="1"/>
          </p:nvPr>
        </p:nvSpPr>
        <p:spPr>
          <a:xfrm>
            <a:off x="1371600" y="3429000"/>
            <a:ext cx="6400800" cy="2209800"/>
          </a:xfrm>
        </p:spPr>
        <p:txBody>
          <a:bodyPr>
            <a:normAutofit/>
          </a:bodyPr>
          <a:lstStyle/>
          <a:p>
            <a:r>
              <a:rPr kumimoji="1" lang="ja-JP" altLang="en-US" dirty="0" smtClean="0">
                <a:solidFill>
                  <a:schemeClr val="tx1"/>
                </a:solidFill>
              </a:rPr>
              <a:t>連帯債務とは，</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本来の債務（負担部分）と</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連帯保証（保証部分）とが</a:t>
            </a:r>
            <a:r>
              <a:rPr lang="en-US" altLang="ja-JP" dirty="0">
                <a:solidFill>
                  <a:schemeClr val="tx1"/>
                </a:solidFill>
              </a:rPr>
              <a:t/>
            </a:r>
            <a:br>
              <a:rPr lang="en-US" altLang="ja-JP" dirty="0">
                <a:solidFill>
                  <a:schemeClr val="tx1"/>
                </a:solidFill>
              </a:rPr>
            </a:br>
            <a:r>
              <a:rPr kumimoji="1" lang="ja-JP" altLang="en-US" dirty="0" smtClean="0">
                <a:solidFill>
                  <a:schemeClr val="tx1"/>
                </a:solidFill>
              </a:rPr>
              <a:t>結合したものである。</a:t>
            </a:r>
            <a:endParaRPr kumimoji="1" lang="ja-JP" altLang="en-US" dirty="0">
              <a:solidFill>
                <a:schemeClr val="tx1"/>
              </a:solidFill>
            </a:endParaRPr>
          </a:p>
        </p:txBody>
      </p:sp>
      <p:sp>
        <p:nvSpPr>
          <p:cNvPr id="3" name="日付プレースホルダー 2"/>
          <p:cNvSpPr>
            <a:spLocks noGrp="1"/>
          </p:cNvSpPr>
          <p:nvPr>
            <p:ph type="dt" sz="half" idx="10"/>
          </p:nvPr>
        </p:nvSpPr>
        <p:spPr/>
        <p:txBody>
          <a:bodyPr/>
          <a:lstStyle/>
          <a:p>
            <a:fld id="{19FF2ABF-4EE0-40AF-8C69-0B530CC127A9}"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211</a:t>
            </a:fld>
            <a:endParaRPr kumimoji="1" lang="ja-JP" altLang="en-US"/>
          </a:p>
        </p:txBody>
      </p:sp>
    </p:spTree>
    <p:extLst>
      <p:ext uri="{BB962C8B-B14F-4D97-AF65-F5344CB8AC3E}">
        <p14:creationId xmlns:p14="http://schemas.microsoft.com/office/powerpoint/2010/main" val="54450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連帯債務</a:t>
            </a:r>
            <a:r>
              <a:rPr lang="ja-JP" altLang="en-US" dirty="0" smtClean="0"/>
              <a:t>の構造</a:t>
            </a:r>
            <a:r>
              <a:rPr lang="ja-JP" altLang="en-US" sz="3100" dirty="0" smtClean="0"/>
              <a:t>→</a:t>
            </a:r>
            <a:r>
              <a:rPr lang="ja-JP" altLang="en-US" sz="3100" dirty="0" smtClean="0">
                <a:hlinkClick r:id="rId2" action="ppaction://hlinksldjump"/>
              </a:rPr>
              <a:t>原理</a:t>
            </a:r>
            <a:r>
              <a:rPr lang="en-US" altLang="ja-JP" dirty="0" smtClean="0"/>
              <a:t/>
            </a:r>
            <a:br>
              <a:rPr lang="en-US" altLang="ja-JP" dirty="0" smtClean="0"/>
            </a:br>
            <a:r>
              <a:rPr lang="ja-JP" altLang="en-US" dirty="0" smtClean="0"/>
              <a:t>相互保証理論による解明</a:t>
            </a:r>
            <a:r>
              <a:rPr lang="ja-JP" altLang="en-US" sz="2200" dirty="0" smtClean="0"/>
              <a:t>→</a:t>
            </a:r>
            <a:r>
              <a:rPr lang="ja-JP" altLang="en-US" sz="2200" dirty="0" smtClean="0">
                <a:hlinkClick r:id="rId3" action="ppaction://hlinksldjump"/>
              </a:rPr>
              <a:t>ジレンマ</a:t>
            </a:r>
            <a:r>
              <a:rPr lang="ja-JP" altLang="en-US" sz="2200" dirty="0" smtClean="0">
                <a:hlinkClick r:id="rId4" action="ppaction://hlinksldjump"/>
              </a:rPr>
              <a:t> </a:t>
            </a:r>
            <a:r>
              <a:rPr lang="ja-JP" altLang="en-US" sz="2200" dirty="0" smtClean="0"/>
              <a:t>と</a:t>
            </a:r>
            <a:r>
              <a:rPr lang="ja-JP" altLang="en-US" sz="2200" dirty="0" smtClean="0">
                <a:hlinkClick r:id="rId4" action="ppaction://hlinksldjump"/>
              </a:rPr>
              <a:t> その克服</a:t>
            </a:r>
            <a:endParaRPr kumimoji="1" lang="ja-JP" altLang="en-US" sz="3600" dirty="0"/>
          </a:p>
        </p:txBody>
      </p:sp>
      <p:sp>
        <p:nvSpPr>
          <p:cNvPr id="3" name="日付プレースホルダー 2"/>
          <p:cNvSpPr>
            <a:spLocks noGrp="1"/>
          </p:cNvSpPr>
          <p:nvPr>
            <p:ph type="dt" sz="half" idx="10"/>
          </p:nvPr>
        </p:nvSpPr>
        <p:spPr/>
        <p:txBody>
          <a:bodyPr/>
          <a:lstStyle/>
          <a:p>
            <a:fld id="{DEC2C2EA-00D3-46AE-9BF6-59249169BCAA}"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212</a:t>
            </a:fld>
            <a:endParaRPr kumimoji="1" lang="ja-JP" altLang="en-US"/>
          </a:p>
        </p:txBody>
      </p:sp>
      <p:sp>
        <p:nvSpPr>
          <p:cNvPr id="6" name="上矢印 5"/>
          <p:cNvSpPr/>
          <p:nvPr/>
        </p:nvSpPr>
        <p:spPr>
          <a:xfrm rot="3134850">
            <a:off x="6224485" y="4400444"/>
            <a:ext cx="484632" cy="1389033"/>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600</a:t>
            </a:r>
            <a:endParaRPr kumimoji="1" lang="ja-JP" altLang="en-US" sz="1400" dirty="0"/>
          </a:p>
        </p:txBody>
      </p:sp>
      <p:sp>
        <p:nvSpPr>
          <p:cNvPr id="7" name="上矢印 6"/>
          <p:cNvSpPr/>
          <p:nvPr/>
        </p:nvSpPr>
        <p:spPr>
          <a:xfrm>
            <a:off x="4340536" y="4650164"/>
            <a:ext cx="484632" cy="646786"/>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600</a:t>
            </a:r>
            <a:endParaRPr kumimoji="1" lang="ja-JP" altLang="en-US" sz="1400" dirty="0"/>
          </a:p>
        </p:txBody>
      </p:sp>
      <p:sp>
        <p:nvSpPr>
          <p:cNvPr id="8" name="上矢印 7"/>
          <p:cNvSpPr/>
          <p:nvPr/>
        </p:nvSpPr>
        <p:spPr>
          <a:xfrm rot="18432143">
            <a:off x="2464592" y="4377596"/>
            <a:ext cx="484632" cy="1422342"/>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600</a:t>
            </a:r>
            <a:endParaRPr kumimoji="1" lang="ja-JP" altLang="en-US" sz="1400" dirty="0"/>
          </a:p>
        </p:txBody>
      </p:sp>
      <p:sp>
        <p:nvSpPr>
          <p:cNvPr id="9" name="正方形/長方形 8"/>
          <p:cNvSpPr/>
          <p:nvPr/>
        </p:nvSpPr>
        <p:spPr>
          <a:xfrm>
            <a:off x="6761926" y="2327394"/>
            <a:ext cx="1410474" cy="23001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600</a:t>
            </a:r>
            <a:endParaRPr kumimoji="1" lang="ja-JP" altLang="en-US" dirty="0"/>
          </a:p>
        </p:txBody>
      </p:sp>
      <p:sp>
        <p:nvSpPr>
          <p:cNvPr id="10" name="正方形/長方形 9"/>
          <p:cNvSpPr/>
          <p:nvPr/>
        </p:nvSpPr>
        <p:spPr>
          <a:xfrm>
            <a:off x="3845112" y="2326875"/>
            <a:ext cx="1410474" cy="23001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600</a:t>
            </a:r>
            <a:endParaRPr kumimoji="1" lang="ja-JP" altLang="en-US" dirty="0"/>
          </a:p>
        </p:txBody>
      </p:sp>
      <p:sp>
        <p:nvSpPr>
          <p:cNvPr id="11" name="正方形/長方形 10"/>
          <p:cNvSpPr/>
          <p:nvPr/>
        </p:nvSpPr>
        <p:spPr>
          <a:xfrm>
            <a:off x="979582" y="2331468"/>
            <a:ext cx="1410474" cy="23001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600</a:t>
            </a:r>
            <a:endParaRPr kumimoji="1" lang="ja-JP" altLang="en-US" dirty="0"/>
          </a:p>
        </p:txBody>
      </p:sp>
      <p:sp>
        <p:nvSpPr>
          <p:cNvPr id="12" name="正方形/長方形 11"/>
          <p:cNvSpPr/>
          <p:nvPr/>
        </p:nvSpPr>
        <p:spPr>
          <a:xfrm>
            <a:off x="971600" y="3587534"/>
            <a:ext cx="1418456" cy="10441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負担部分</a:t>
            </a:r>
            <a:endParaRPr lang="en-US" altLang="ja-JP" sz="1600" b="1" dirty="0" smtClean="0"/>
          </a:p>
          <a:p>
            <a:pPr algn="ctr"/>
            <a:r>
              <a:rPr kumimoji="1" lang="en-US" altLang="ja-JP" sz="1600" dirty="0" smtClean="0"/>
              <a:t>300</a:t>
            </a:r>
            <a:endParaRPr kumimoji="1" lang="ja-JP" altLang="en-US" sz="1600" dirty="0"/>
          </a:p>
        </p:txBody>
      </p:sp>
      <p:sp>
        <p:nvSpPr>
          <p:cNvPr id="13" name="正方形/長方形 12"/>
          <p:cNvSpPr/>
          <p:nvPr/>
        </p:nvSpPr>
        <p:spPr>
          <a:xfrm>
            <a:off x="971600" y="2831450"/>
            <a:ext cx="1418456" cy="756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保証部分</a:t>
            </a:r>
            <a:endParaRPr lang="en-US" altLang="ja-JP" sz="1600" b="1" dirty="0" smtClean="0"/>
          </a:p>
          <a:p>
            <a:pPr algn="ctr"/>
            <a:r>
              <a:rPr kumimoji="1" lang="en-US" altLang="ja-JP" sz="1600" dirty="0"/>
              <a:t>200</a:t>
            </a:r>
            <a:endParaRPr kumimoji="1" lang="ja-JP" altLang="en-US" sz="1600" dirty="0"/>
          </a:p>
        </p:txBody>
      </p:sp>
      <p:sp>
        <p:nvSpPr>
          <p:cNvPr id="14" name="正方形/長方形 13"/>
          <p:cNvSpPr/>
          <p:nvPr/>
        </p:nvSpPr>
        <p:spPr>
          <a:xfrm>
            <a:off x="968742" y="2327394"/>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保証部分</a:t>
            </a:r>
            <a:endParaRPr kumimoji="1" lang="en-US" altLang="ja-JP" sz="1400" b="1" dirty="0" smtClean="0"/>
          </a:p>
          <a:p>
            <a:pPr algn="ctr"/>
            <a:r>
              <a:rPr lang="en-US" altLang="ja-JP" sz="1400" dirty="0" smtClean="0"/>
              <a:t>100</a:t>
            </a:r>
            <a:endParaRPr kumimoji="1" lang="ja-JP" altLang="en-US" sz="1400" dirty="0"/>
          </a:p>
        </p:txBody>
      </p:sp>
      <p:sp>
        <p:nvSpPr>
          <p:cNvPr id="15" name="正方形/長方形 14"/>
          <p:cNvSpPr/>
          <p:nvPr/>
        </p:nvSpPr>
        <p:spPr>
          <a:xfrm>
            <a:off x="3851920" y="2831450"/>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6" name="正方形/長方形 15"/>
          <p:cNvSpPr/>
          <p:nvPr/>
        </p:nvSpPr>
        <p:spPr>
          <a:xfrm>
            <a:off x="3851920" y="3911570"/>
            <a:ext cx="1418456" cy="7200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負担部分</a:t>
            </a:r>
            <a:endParaRPr lang="en-US" altLang="ja-JP" sz="1600" b="1" dirty="0"/>
          </a:p>
          <a:p>
            <a:pPr algn="ctr"/>
            <a:r>
              <a:rPr lang="en-US" altLang="ja-JP" sz="1600" dirty="0"/>
              <a:t>200</a:t>
            </a:r>
            <a:endParaRPr lang="ja-JP" altLang="en-US" sz="1600" dirty="0"/>
          </a:p>
        </p:txBody>
      </p:sp>
      <p:sp>
        <p:nvSpPr>
          <p:cNvPr id="17" name="正方形/長方形 16"/>
          <p:cNvSpPr/>
          <p:nvPr/>
        </p:nvSpPr>
        <p:spPr>
          <a:xfrm>
            <a:off x="3853668" y="2327394"/>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lang="ja-JP" altLang="en-US" sz="1400" b="1" dirty="0" smtClean="0"/>
              <a:t>保証</a:t>
            </a:r>
            <a:r>
              <a:rPr lang="ja-JP" altLang="en-US" sz="1400" b="1" dirty="0"/>
              <a:t>部分</a:t>
            </a:r>
            <a:endParaRPr lang="en-US" altLang="ja-JP" sz="1400" b="1" dirty="0"/>
          </a:p>
          <a:p>
            <a:pPr algn="ctr"/>
            <a:r>
              <a:rPr lang="en-US" altLang="ja-JP" sz="1400" dirty="0" smtClean="0"/>
              <a:t>100</a:t>
            </a:r>
            <a:endParaRPr lang="ja-JP" altLang="en-US" sz="1400" dirty="0"/>
          </a:p>
        </p:txBody>
      </p:sp>
      <p:sp>
        <p:nvSpPr>
          <p:cNvPr id="18" name="正方形/長方形 17"/>
          <p:cNvSpPr/>
          <p:nvPr/>
        </p:nvSpPr>
        <p:spPr>
          <a:xfrm>
            <a:off x="6752196" y="3047474"/>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9" name="正方形/長方形 18"/>
          <p:cNvSpPr/>
          <p:nvPr/>
        </p:nvSpPr>
        <p:spPr>
          <a:xfrm>
            <a:off x="6752196" y="2327394"/>
            <a:ext cx="1418456"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a:t>
            </a:r>
            <a:r>
              <a:rPr lang="ja-JP" altLang="en-US" sz="1600" b="1" dirty="0"/>
              <a:t>部分</a:t>
            </a:r>
            <a:endParaRPr lang="en-US" altLang="ja-JP" sz="1600" b="1" dirty="0"/>
          </a:p>
          <a:p>
            <a:pPr algn="ctr"/>
            <a:r>
              <a:rPr lang="en-US" altLang="ja-JP" sz="1600" dirty="0"/>
              <a:t>200</a:t>
            </a:r>
            <a:endParaRPr lang="ja-JP" altLang="en-US" sz="1600" dirty="0"/>
          </a:p>
        </p:txBody>
      </p:sp>
      <p:sp>
        <p:nvSpPr>
          <p:cNvPr id="20" name="正方形/長方形 19"/>
          <p:cNvSpPr/>
          <p:nvPr/>
        </p:nvSpPr>
        <p:spPr>
          <a:xfrm>
            <a:off x="6753944" y="4127594"/>
            <a:ext cx="1418456"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負担部分</a:t>
            </a:r>
            <a:endParaRPr kumimoji="1" lang="en-US" altLang="ja-JP" sz="1400" b="1" dirty="0" smtClean="0"/>
          </a:p>
          <a:p>
            <a:pPr algn="ctr"/>
            <a:r>
              <a:rPr lang="en-US" altLang="ja-JP" sz="1400" dirty="0"/>
              <a:t>100</a:t>
            </a:r>
            <a:endParaRPr kumimoji="1" lang="ja-JP" altLang="en-US" sz="1400" dirty="0"/>
          </a:p>
        </p:txBody>
      </p:sp>
      <p:sp>
        <p:nvSpPr>
          <p:cNvPr id="21" name="円/楕円 20"/>
          <p:cNvSpPr/>
          <p:nvPr/>
        </p:nvSpPr>
        <p:spPr>
          <a:xfrm>
            <a:off x="3131840" y="5296950"/>
            <a:ext cx="2880320" cy="698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endParaRPr kumimoji="1" lang="ja-JP" altLang="en-US" b="1" dirty="0">
              <a:latin typeface="Times New Roman" pitchFamily="18" charset="0"/>
              <a:cs typeface="Times New Roman" pitchFamily="18" charset="0"/>
            </a:endParaRPr>
          </a:p>
        </p:txBody>
      </p:sp>
      <p:sp>
        <p:nvSpPr>
          <p:cNvPr id="22" name="上矢印 21"/>
          <p:cNvSpPr/>
          <p:nvPr/>
        </p:nvSpPr>
        <p:spPr>
          <a:xfrm rot="18487026">
            <a:off x="2082094" y="4301143"/>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smtClean="0"/>
              <a:t>300</a:t>
            </a:r>
            <a:endParaRPr kumimoji="1" lang="ja-JP" altLang="en-US" sz="1200" dirty="0"/>
          </a:p>
        </p:txBody>
      </p:sp>
      <p:sp>
        <p:nvSpPr>
          <p:cNvPr id="23" name="上矢印 22"/>
          <p:cNvSpPr/>
          <p:nvPr/>
        </p:nvSpPr>
        <p:spPr>
          <a:xfrm rot="18487026">
            <a:off x="2407728" y="4379047"/>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24" name="上矢印 23"/>
          <p:cNvSpPr/>
          <p:nvPr/>
        </p:nvSpPr>
        <p:spPr>
          <a:xfrm rot="18487026">
            <a:off x="2754207" y="4388096"/>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25" name="上矢印 24"/>
          <p:cNvSpPr/>
          <p:nvPr/>
        </p:nvSpPr>
        <p:spPr>
          <a:xfrm>
            <a:off x="3960803" y="4597878"/>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200" dirty="0" smtClean="0"/>
              <a:t>200</a:t>
            </a:r>
            <a:endParaRPr kumimoji="1" lang="ja-JP" altLang="en-US" sz="1200" dirty="0"/>
          </a:p>
        </p:txBody>
      </p:sp>
      <p:sp>
        <p:nvSpPr>
          <p:cNvPr id="26" name="上矢印 25"/>
          <p:cNvSpPr/>
          <p:nvPr/>
        </p:nvSpPr>
        <p:spPr>
          <a:xfrm>
            <a:off x="4329684" y="4597878"/>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27" name="上矢印 26"/>
          <p:cNvSpPr/>
          <p:nvPr/>
        </p:nvSpPr>
        <p:spPr>
          <a:xfrm>
            <a:off x="4716016" y="4597878"/>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28" name="上矢印 27"/>
          <p:cNvSpPr/>
          <p:nvPr/>
        </p:nvSpPr>
        <p:spPr>
          <a:xfrm rot="3205735">
            <a:off x="5918814" y="4362173"/>
            <a:ext cx="484632" cy="122748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200" dirty="0" smtClean="0"/>
              <a:t>100</a:t>
            </a:r>
            <a:endParaRPr kumimoji="1" lang="ja-JP" altLang="en-US" sz="1200" dirty="0"/>
          </a:p>
        </p:txBody>
      </p:sp>
      <p:sp>
        <p:nvSpPr>
          <p:cNvPr id="29" name="上矢印 28"/>
          <p:cNvSpPr/>
          <p:nvPr/>
        </p:nvSpPr>
        <p:spPr>
          <a:xfrm rot="3205735">
            <a:off x="6278048" y="4326838"/>
            <a:ext cx="484632" cy="1485044"/>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30" name="上矢印 29"/>
          <p:cNvSpPr/>
          <p:nvPr/>
        </p:nvSpPr>
        <p:spPr>
          <a:xfrm rot="3205735">
            <a:off x="6613118" y="4252873"/>
            <a:ext cx="484632" cy="192721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31" name="テキスト ボックス 30"/>
          <p:cNvSpPr txBox="1"/>
          <p:nvPr/>
        </p:nvSpPr>
        <p:spPr>
          <a:xfrm>
            <a:off x="971600" y="1650286"/>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1</a:t>
            </a:r>
            <a:endParaRPr kumimoji="1" lang="ja-JP" altLang="en-US" sz="1600" b="1" baseline="-25000" dirty="0">
              <a:latin typeface="Times New Roman" pitchFamily="18" charset="0"/>
              <a:cs typeface="Times New Roman" pitchFamily="18" charset="0"/>
            </a:endParaRPr>
          </a:p>
        </p:txBody>
      </p:sp>
      <p:sp>
        <p:nvSpPr>
          <p:cNvPr id="32" name="テキスト ボックス 31"/>
          <p:cNvSpPr txBox="1"/>
          <p:nvPr/>
        </p:nvSpPr>
        <p:spPr>
          <a:xfrm>
            <a:off x="3873624" y="1650286"/>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2</a:t>
            </a:r>
            <a:endParaRPr kumimoji="1" lang="ja-JP" altLang="en-US" sz="1600" b="1" baseline="-25000" dirty="0">
              <a:latin typeface="Times New Roman" pitchFamily="18" charset="0"/>
              <a:cs typeface="Times New Roman" pitchFamily="18" charset="0"/>
            </a:endParaRPr>
          </a:p>
        </p:txBody>
      </p:sp>
      <p:sp>
        <p:nvSpPr>
          <p:cNvPr id="33" name="テキスト ボックス 32"/>
          <p:cNvSpPr txBox="1"/>
          <p:nvPr/>
        </p:nvSpPr>
        <p:spPr>
          <a:xfrm>
            <a:off x="6753944" y="1650286"/>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kumimoji="1" lang="ja-JP" altLang="en-US" sz="1600" b="1" baseline="-25000" dirty="0">
              <a:latin typeface="Times New Roman" pitchFamily="18" charset="0"/>
              <a:cs typeface="Times New Roman" pitchFamily="18" charset="0"/>
            </a:endParaRPr>
          </a:p>
        </p:txBody>
      </p:sp>
      <p:sp>
        <p:nvSpPr>
          <p:cNvPr id="34" name="テキスト ボックス 33"/>
          <p:cNvSpPr txBox="1"/>
          <p:nvPr/>
        </p:nvSpPr>
        <p:spPr>
          <a:xfrm>
            <a:off x="979582" y="1916832"/>
            <a:ext cx="1396675"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300+(300)</a:t>
            </a:r>
            <a:endParaRPr kumimoji="1" lang="ja-JP" altLang="en-US" sz="1600" dirty="0">
              <a:latin typeface="Times New Roman" pitchFamily="18" charset="0"/>
              <a:cs typeface="Times New Roman" pitchFamily="18" charset="0"/>
            </a:endParaRPr>
          </a:p>
        </p:txBody>
      </p:sp>
      <p:sp>
        <p:nvSpPr>
          <p:cNvPr id="35" name="テキスト ボックス 34"/>
          <p:cNvSpPr txBox="1"/>
          <p:nvPr/>
        </p:nvSpPr>
        <p:spPr>
          <a:xfrm>
            <a:off x="3895405" y="1916832"/>
            <a:ext cx="1396675"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200+(400)</a:t>
            </a:r>
            <a:endParaRPr kumimoji="1" lang="ja-JP" altLang="en-US" sz="1600" dirty="0">
              <a:latin typeface="Times New Roman" pitchFamily="18" charset="0"/>
              <a:cs typeface="Times New Roman" pitchFamily="18" charset="0"/>
            </a:endParaRPr>
          </a:p>
        </p:txBody>
      </p:sp>
      <p:sp>
        <p:nvSpPr>
          <p:cNvPr id="36" name="テキスト ボックス 35"/>
          <p:cNvSpPr txBox="1"/>
          <p:nvPr/>
        </p:nvSpPr>
        <p:spPr>
          <a:xfrm>
            <a:off x="6775725" y="1916832"/>
            <a:ext cx="1396675" cy="338554"/>
          </a:xfrm>
          <a:prstGeom prst="rect">
            <a:avLst/>
          </a:prstGeom>
          <a:noFill/>
        </p:spPr>
        <p:txBody>
          <a:bodyPr wrap="square" rtlCol="0">
            <a:spAutoFit/>
          </a:bodyPr>
          <a:lstStyle/>
          <a:p>
            <a:pPr algn="ctr"/>
            <a:r>
              <a:rPr kumimoji="1" lang="en-US" altLang="ja-JP" sz="1600" dirty="0" smtClean="0">
                <a:latin typeface="Times New Roman" pitchFamily="18" charset="0"/>
                <a:cs typeface="Times New Roman" pitchFamily="18" charset="0"/>
              </a:rPr>
              <a:t>100+(500)</a:t>
            </a:r>
            <a:endParaRPr kumimoji="1" lang="ja-JP"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0805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45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par>
                          <p:cTn id="40" fill="hold">
                            <p:stCondLst>
                              <p:cond delay="5500"/>
                            </p:stCondLst>
                            <p:childTnLst>
                              <p:par>
                                <p:cTn id="41" presetID="2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500"/>
                                        <p:tgtEl>
                                          <p:spTgt spid="11"/>
                                        </p:tgtEl>
                                      </p:cBhvr>
                                    </p:animEffect>
                                    <p:anim calcmode="lin" valueType="num">
                                      <p:cBhvr>
                                        <p:cTn id="48" dur="500"/>
                                        <p:tgtEl>
                                          <p:spTgt spid="11"/>
                                        </p:tgtEl>
                                        <p:attrNameLst>
                                          <p:attrName>ppt_x</p:attrName>
                                        </p:attrNameLst>
                                      </p:cBhvr>
                                      <p:tavLst>
                                        <p:tav tm="0">
                                          <p:val>
                                            <p:strVal val="ppt_x"/>
                                          </p:val>
                                        </p:tav>
                                        <p:tav tm="100000">
                                          <p:val>
                                            <p:strVal val="ppt_x"/>
                                          </p:val>
                                        </p:tav>
                                      </p:tavLst>
                                    </p:anim>
                                    <p:anim calcmode="lin" valueType="num">
                                      <p:cBhvr>
                                        <p:cTn id="49" dur="500"/>
                                        <p:tgtEl>
                                          <p:spTgt spid="11"/>
                                        </p:tgtEl>
                                        <p:attrNameLst>
                                          <p:attrName>ppt_y</p:attrName>
                                        </p:attrNameLst>
                                      </p:cBhvr>
                                      <p:tavLst>
                                        <p:tav tm="0">
                                          <p:val>
                                            <p:strVal val="ppt_y"/>
                                          </p:val>
                                        </p:tav>
                                        <p:tav tm="100000">
                                          <p:val>
                                            <p:strVal val="ppt_y+.1"/>
                                          </p:val>
                                        </p:tav>
                                      </p:tavLst>
                                    </p:anim>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50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par>
                          <p:cTn id="61" fill="hold">
                            <p:stCondLst>
                              <p:cond delay="1500"/>
                            </p:stCondLst>
                            <p:childTnLst>
                              <p:par>
                                <p:cTn id="62" presetID="22" presetClass="entr" presetSubtype="4" fill="hold" grpId="0" nodeType="afterEffect">
                                  <p:stCondLst>
                                    <p:cond delay="500"/>
                                  </p:stCondLst>
                                  <p:childTnLst>
                                    <p:set>
                                      <p:cBhvr>
                                        <p:cTn id="63" dur="1" fill="hold">
                                          <p:stCondLst>
                                            <p:cond delay="0"/>
                                          </p:stCondLst>
                                        </p:cTn>
                                        <p:tgtEl>
                                          <p:spTgt spid="23"/>
                                        </p:tgtEl>
                                        <p:attrNameLst>
                                          <p:attrName>style.visibility</p:attrName>
                                        </p:attrNameLst>
                                      </p:cBhvr>
                                      <p:to>
                                        <p:strVal val="visible"/>
                                      </p:to>
                                    </p:set>
                                    <p:animEffect transition="in" filter="wipe(down)">
                                      <p:cBhvr>
                                        <p:cTn id="64" dur="500"/>
                                        <p:tgtEl>
                                          <p:spTgt spid="23"/>
                                        </p:tgtEl>
                                      </p:cBhvr>
                                    </p:animEffect>
                                  </p:childTnLst>
                                </p:cTn>
                              </p:par>
                              <p:par>
                                <p:cTn id="65" presetID="22" presetClass="entr" presetSubtype="4" fill="hold" grpId="0" nodeType="withEffect">
                                  <p:stCondLst>
                                    <p:cond delay="50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childTnLst>
                          </p:cTn>
                        </p:par>
                        <p:par>
                          <p:cTn id="68" fill="hold">
                            <p:stCondLst>
                              <p:cond delay="2500"/>
                            </p:stCondLst>
                            <p:childTnLst>
                              <p:par>
                                <p:cTn id="69" presetID="22" presetClass="entr" presetSubtype="4" fill="hold" grpId="0" nodeType="afterEffect">
                                  <p:stCondLst>
                                    <p:cond delay="50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par>
                                <p:cTn id="72" presetID="22" presetClass="entr" presetSubtype="4" fill="hold" grpId="0" nodeType="withEffect">
                                  <p:stCondLst>
                                    <p:cond delay="50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childTnLst>
                          </p:cTn>
                        </p:par>
                        <p:par>
                          <p:cTn id="75" fill="hold">
                            <p:stCondLst>
                              <p:cond delay="3500"/>
                            </p:stCondLst>
                            <p:childTnLst>
                              <p:par>
                                <p:cTn id="76" presetID="22" presetClass="entr" presetSubtype="8" fill="hold" grpId="0" nodeType="afterEffect">
                                  <p:stCondLst>
                                    <p:cond delay="25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xit" presetSubtype="0" fill="hold" grpId="1" nodeType="clickEffect">
                                  <p:stCondLst>
                                    <p:cond delay="0"/>
                                  </p:stCondLst>
                                  <p:childTnLst>
                                    <p:animEffect transition="out" filter="fade">
                                      <p:cBhvr>
                                        <p:cTn id="82" dur="500"/>
                                        <p:tgtEl>
                                          <p:spTgt spid="10"/>
                                        </p:tgtEl>
                                      </p:cBhvr>
                                    </p:animEffect>
                                    <p:anim calcmode="lin" valueType="num">
                                      <p:cBhvr>
                                        <p:cTn id="83" dur="500"/>
                                        <p:tgtEl>
                                          <p:spTgt spid="10"/>
                                        </p:tgtEl>
                                        <p:attrNameLst>
                                          <p:attrName>ppt_x</p:attrName>
                                        </p:attrNameLst>
                                      </p:cBhvr>
                                      <p:tavLst>
                                        <p:tav tm="0">
                                          <p:val>
                                            <p:strVal val="ppt_x"/>
                                          </p:val>
                                        </p:tav>
                                        <p:tav tm="100000">
                                          <p:val>
                                            <p:strVal val="ppt_x"/>
                                          </p:val>
                                        </p:tav>
                                      </p:tavLst>
                                    </p:anim>
                                    <p:anim calcmode="lin" valueType="num">
                                      <p:cBhvr>
                                        <p:cTn id="84" dur="500"/>
                                        <p:tgtEl>
                                          <p:spTgt spid="10"/>
                                        </p:tgtEl>
                                        <p:attrNameLst>
                                          <p:attrName>ppt_y</p:attrName>
                                        </p:attrNameLst>
                                      </p:cBhvr>
                                      <p:tavLst>
                                        <p:tav tm="0">
                                          <p:val>
                                            <p:strVal val="ppt_y"/>
                                          </p:val>
                                        </p:tav>
                                        <p:tav tm="100000">
                                          <p:val>
                                            <p:strVal val="ppt_y+.1"/>
                                          </p:val>
                                        </p:tav>
                                      </p:tavLst>
                                    </p:anim>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grpId="1" nodeType="withEffect">
                                  <p:stCondLst>
                                    <p:cond delay="250"/>
                                  </p:stCondLst>
                                  <p:childTnLst>
                                    <p:animEffect transition="out" filter="fad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childTnLst>
                          </p:cTn>
                        </p:par>
                        <p:par>
                          <p:cTn id="89" fill="hold">
                            <p:stCondLst>
                              <p:cond delay="750"/>
                            </p:stCondLst>
                            <p:childTnLst>
                              <p:par>
                                <p:cTn id="90" presetID="22" presetClass="entr" presetSubtype="4"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down)">
                                      <p:cBhvr>
                                        <p:cTn id="92" dur="500"/>
                                        <p:tgtEl>
                                          <p:spTgt spid="25"/>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down)">
                                      <p:cBhvr>
                                        <p:cTn id="95" dur="500"/>
                                        <p:tgtEl>
                                          <p:spTgt spid="16"/>
                                        </p:tgtEl>
                                      </p:cBhvr>
                                    </p:animEffect>
                                  </p:childTnLst>
                                </p:cTn>
                              </p:par>
                            </p:childTnLst>
                          </p:cTn>
                        </p:par>
                        <p:par>
                          <p:cTn id="96" fill="hold">
                            <p:stCondLst>
                              <p:cond delay="1250"/>
                            </p:stCondLst>
                            <p:childTnLst>
                              <p:par>
                                <p:cTn id="97" presetID="22" presetClass="entr" presetSubtype="4" fill="hold" grpId="0" nodeType="afterEffect">
                                  <p:stCondLst>
                                    <p:cond delay="25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par>
                                <p:cTn id="100" presetID="22" presetClass="entr" presetSubtype="4" fill="hold" grpId="0" nodeType="withEffect">
                                  <p:stCondLst>
                                    <p:cond delay="250"/>
                                  </p:stCondLst>
                                  <p:childTnLst>
                                    <p:set>
                                      <p:cBhvr>
                                        <p:cTn id="101" dur="1" fill="hold">
                                          <p:stCondLst>
                                            <p:cond delay="0"/>
                                          </p:stCondLst>
                                        </p:cTn>
                                        <p:tgtEl>
                                          <p:spTgt spid="15"/>
                                        </p:tgtEl>
                                        <p:attrNameLst>
                                          <p:attrName>style.visibility</p:attrName>
                                        </p:attrNameLst>
                                      </p:cBhvr>
                                      <p:to>
                                        <p:strVal val="visible"/>
                                      </p:to>
                                    </p:set>
                                    <p:animEffect transition="in" filter="wipe(down)">
                                      <p:cBhvr>
                                        <p:cTn id="102" dur="500"/>
                                        <p:tgtEl>
                                          <p:spTgt spid="15"/>
                                        </p:tgtEl>
                                      </p:cBhvr>
                                    </p:animEffect>
                                  </p:childTnLst>
                                </p:cTn>
                              </p:par>
                            </p:childTnLst>
                          </p:cTn>
                        </p:par>
                        <p:par>
                          <p:cTn id="103" fill="hold">
                            <p:stCondLst>
                              <p:cond delay="2000"/>
                            </p:stCondLst>
                            <p:childTnLst>
                              <p:par>
                                <p:cTn id="104" presetID="22" presetClass="entr" presetSubtype="4" fill="hold" grpId="0" nodeType="afterEffect">
                                  <p:stCondLst>
                                    <p:cond delay="250"/>
                                  </p:stCondLst>
                                  <p:childTnLst>
                                    <p:set>
                                      <p:cBhvr>
                                        <p:cTn id="105" dur="1" fill="hold">
                                          <p:stCondLst>
                                            <p:cond delay="0"/>
                                          </p:stCondLst>
                                        </p:cTn>
                                        <p:tgtEl>
                                          <p:spTgt spid="27"/>
                                        </p:tgtEl>
                                        <p:attrNameLst>
                                          <p:attrName>style.visibility</p:attrName>
                                        </p:attrNameLst>
                                      </p:cBhvr>
                                      <p:to>
                                        <p:strVal val="visible"/>
                                      </p:to>
                                    </p:set>
                                    <p:animEffect transition="in" filter="wipe(down)">
                                      <p:cBhvr>
                                        <p:cTn id="106" dur="500"/>
                                        <p:tgtEl>
                                          <p:spTgt spid="27"/>
                                        </p:tgtEl>
                                      </p:cBhvr>
                                    </p:animEffect>
                                  </p:childTnLst>
                                </p:cTn>
                              </p:par>
                              <p:par>
                                <p:cTn id="107" presetID="22" presetClass="entr" presetSubtype="4" fill="hold" grpId="0" nodeType="withEffect">
                                  <p:stCondLst>
                                    <p:cond delay="250"/>
                                  </p:stCondLst>
                                  <p:childTnLst>
                                    <p:set>
                                      <p:cBhvr>
                                        <p:cTn id="108" dur="1" fill="hold">
                                          <p:stCondLst>
                                            <p:cond delay="0"/>
                                          </p:stCondLst>
                                        </p:cTn>
                                        <p:tgtEl>
                                          <p:spTgt spid="17"/>
                                        </p:tgtEl>
                                        <p:attrNameLst>
                                          <p:attrName>style.visibility</p:attrName>
                                        </p:attrNameLst>
                                      </p:cBhvr>
                                      <p:to>
                                        <p:strVal val="visible"/>
                                      </p:to>
                                    </p:set>
                                    <p:animEffect transition="in" filter="wipe(down)">
                                      <p:cBhvr>
                                        <p:cTn id="109" dur="500"/>
                                        <p:tgtEl>
                                          <p:spTgt spid="17"/>
                                        </p:tgtEl>
                                      </p:cBhvr>
                                    </p:animEffect>
                                  </p:childTnLst>
                                </p:cTn>
                              </p:par>
                            </p:childTnLst>
                          </p:cTn>
                        </p:par>
                        <p:par>
                          <p:cTn id="110" fill="hold">
                            <p:stCondLst>
                              <p:cond delay="2750"/>
                            </p:stCondLst>
                            <p:childTnLst>
                              <p:par>
                                <p:cTn id="111" presetID="22" presetClass="entr" presetSubtype="8" fill="hold" grpId="0" nodeType="afterEffect">
                                  <p:stCondLst>
                                    <p:cond delay="25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xit" presetSubtype="0" fill="hold" grpId="1" nodeType="clickEffect">
                                  <p:stCondLst>
                                    <p:cond delay="0"/>
                                  </p:stCondLst>
                                  <p:childTnLst>
                                    <p:animEffect transition="out" filter="fade">
                                      <p:cBhvr>
                                        <p:cTn id="117" dur="500"/>
                                        <p:tgtEl>
                                          <p:spTgt spid="9"/>
                                        </p:tgtEl>
                                      </p:cBhvr>
                                    </p:animEffect>
                                    <p:anim calcmode="lin" valueType="num">
                                      <p:cBhvr>
                                        <p:cTn id="118" dur="500"/>
                                        <p:tgtEl>
                                          <p:spTgt spid="9"/>
                                        </p:tgtEl>
                                        <p:attrNameLst>
                                          <p:attrName>ppt_x</p:attrName>
                                        </p:attrNameLst>
                                      </p:cBhvr>
                                      <p:tavLst>
                                        <p:tav tm="0">
                                          <p:val>
                                            <p:strVal val="ppt_x"/>
                                          </p:val>
                                        </p:tav>
                                        <p:tav tm="100000">
                                          <p:val>
                                            <p:strVal val="ppt_x"/>
                                          </p:val>
                                        </p:tav>
                                      </p:tavLst>
                                    </p:anim>
                                    <p:anim calcmode="lin" valueType="num">
                                      <p:cBhvr>
                                        <p:cTn id="119" dur="500"/>
                                        <p:tgtEl>
                                          <p:spTgt spid="9"/>
                                        </p:tgtEl>
                                        <p:attrNameLst>
                                          <p:attrName>ppt_y</p:attrName>
                                        </p:attrNameLst>
                                      </p:cBhvr>
                                      <p:tavLst>
                                        <p:tav tm="0">
                                          <p:val>
                                            <p:strVal val="ppt_y"/>
                                          </p:val>
                                        </p:tav>
                                        <p:tav tm="100000">
                                          <p:val>
                                            <p:strVal val="ppt_y+.1"/>
                                          </p:val>
                                        </p:tav>
                                      </p:tavLst>
                                    </p:anim>
                                    <p:set>
                                      <p:cBhvr>
                                        <p:cTn id="120" dur="1" fill="hold">
                                          <p:stCondLst>
                                            <p:cond delay="499"/>
                                          </p:stCondLst>
                                        </p:cTn>
                                        <p:tgtEl>
                                          <p:spTgt spid="9"/>
                                        </p:tgtEl>
                                        <p:attrNameLst>
                                          <p:attrName>style.visibility</p:attrName>
                                        </p:attrNameLst>
                                      </p:cBhvr>
                                      <p:to>
                                        <p:strVal val="hidden"/>
                                      </p:to>
                                    </p:set>
                                  </p:childTnLst>
                                </p:cTn>
                              </p:par>
                              <p:par>
                                <p:cTn id="121" presetID="10" presetClass="exit" presetSubtype="0" fill="hold" grpId="1" nodeType="withEffect">
                                  <p:stCondLst>
                                    <p:cond delay="200"/>
                                  </p:stCondLst>
                                  <p:childTnLst>
                                    <p:animEffect transition="out" filter="fade">
                                      <p:cBhvr>
                                        <p:cTn id="122" dur="500"/>
                                        <p:tgtEl>
                                          <p:spTgt spid="6"/>
                                        </p:tgtEl>
                                      </p:cBhvr>
                                    </p:animEffect>
                                    <p:set>
                                      <p:cBhvr>
                                        <p:cTn id="123" dur="1" fill="hold">
                                          <p:stCondLst>
                                            <p:cond delay="499"/>
                                          </p:stCondLst>
                                        </p:cTn>
                                        <p:tgtEl>
                                          <p:spTgt spid="6"/>
                                        </p:tgtEl>
                                        <p:attrNameLst>
                                          <p:attrName>style.visibility</p:attrName>
                                        </p:attrNameLst>
                                      </p:cBhvr>
                                      <p:to>
                                        <p:strVal val="hidden"/>
                                      </p:to>
                                    </p:set>
                                  </p:childTnLst>
                                </p:cTn>
                              </p:par>
                            </p:childTnLst>
                          </p:cTn>
                        </p:par>
                        <p:par>
                          <p:cTn id="124" fill="hold">
                            <p:stCondLst>
                              <p:cond delay="700"/>
                            </p:stCondLst>
                            <p:childTnLst>
                              <p:par>
                                <p:cTn id="125" presetID="22" presetClass="entr" presetSubtype="4"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down)">
                                      <p:cBhvr>
                                        <p:cTn id="127" dur="500"/>
                                        <p:tgtEl>
                                          <p:spTgt spid="28"/>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childTnLst>
                          </p:cTn>
                        </p:par>
                        <p:par>
                          <p:cTn id="131" fill="hold">
                            <p:stCondLst>
                              <p:cond delay="1200"/>
                            </p:stCondLst>
                            <p:childTnLst>
                              <p:par>
                                <p:cTn id="132" presetID="22" presetClass="entr" presetSubtype="4" fill="hold" grpId="0" nodeType="afterEffect">
                                  <p:stCondLst>
                                    <p:cond delay="250"/>
                                  </p:stCondLst>
                                  <p:childTnLst>
                                    <p:set>
                                      <p:cBhvr>
                                        <p:cTn id="133" dur="1" fill="hold">
                                          <p:stCondLst>
                                            <p:cond delay="0"/>
                                          </p:stCondLst>
                                        </p:cTn>
                                        <p:tgtEl>
                                          <p:spTgt spid="29"/>
                                        </p:tgtEl>
                                        <p:attrNameLst>
                                          <p:attrName>style.visibility</p:attrName>
                                        </p:attrNameLst>
                                      </p:cBhvr>
                                      <p:to>
                                        <p:strVal val="visible"/>
                                      </p:to>
                                    </p:set>
                                    <p:animEffect transition="in" filter="wipe(down)">
                                      <p:cBhvr>
                                        <p:cTn id="134" dur="500"/>
                                        <p:tgtEl>
                                          <p:spTgt spid="29"/>
                                        </p:tgtEl>
                                      </p:cBhvr>
                                    </p:animEffect>
                                  </p:childTnLst>
                                </p:cTn>
                              </p:par>
                              <p:par>
                                <p:cTn id="135" presetID="22" presetClass="entr" presetSubtype="4" fill="hold" grpId="0" nodeType="withEffect">
                                  <p:stCondLst>
                                    <p:cond delay="250"/>
                                  </p:stCondLst>
                                  <p:childTnLst>
                                    <p:set>
                                      <p:cBhvr>
                                        <p:cTn id="136" dur="1" fill="hold">
                                          <p:stCondLst>
                                            <p:cond delay="0"/>
                                          </p:stCondLst>
                                        </p:cTn>
                                        <p:tgtEl>
                                          <p:spTgt spid="18"/>
                                        </p:tgtEl>
                                        <p:attrNameLst>
                                          <p:attrName>style.visibility</p:attrName>
                                        </p:attrNameLst>
                                      </p:cBhvr>
                                      <p:to>
                                        <p:strVal val="visible"/>
                                      </p:to>
                                    </p:set>
                                    <p:animEffect transition="in" filter="wipe(down)">
                                      <p:cBhvr>
                                        <p:cTn id="137" dur="500"/>
                                        <p:tgtEl>
                                          <p:spTgt spid="18"/>
                                        </p:tgtEl>
                                      </p:cBhvr>
                                    </p:animEffect>
                                  </p:childTnLst>
                                </p:cTn>
                              </p:par>
                            </p:childTnLst>
                          </p:cTn>
                        </p:par>
                        <p:par>
                          <p:cTn id="138" fill="hold">
                            <p:stCondLst>
                              <p:cond delay="1950"/>
                            </p:stCondLst>
                            <p:childTnLst>
                              <p:par>
                                <p:cTn id="139" presetID="22" presetClass="entr" presetSubtype="4" fill="hold" grpId="0" nodeType="afterEffect">
                                  <p:stCondLst>
                                    <p:cond delay="250"/>
                                  </p:stCondLst>
                                  <p:childTnLst>
                                    <p:set>
                                      <p:cBhvr>
                                        <p:cTn id="140" dur="1" fill="hold">
                                          <p:stCondLst>
                                            <p:cond delay="0"/>
                                          </p:stCondLst>
                                        </p:cTn>
                                        <p:tgtEl>
                                          <p:spTgt spid="30"/>
                                        </p:tgtEl>
                                        <p:attrNameLst>
                                          <p:attrName>style.visibility</p:attrName>
                                        </p:attrNameLst>
                                      </p:cBhvr>
                                      <p:to>
                                        <p:strVal val="visible"/>
                                      </p:to>
                                    </p:set>
                                    <p:animEffect transition="in" filter="wipe(down)">
                                      <p:cBhvr>
                                        <p:cTn id="141" dur="500"/>
                                        <p:tgtEl>
                                          <p:spTgt spid="30"/>
                                        </p:tgtEl>
                                      </p:cBhvr>
                                    </p:animEffect>
                                  </p:childTnLst>
                                </p:cTn>
                              </p:par>
                              <p:par>
                                <p:cTn id="142" presetID="22" presetClass="entr" presetSubtype="4" fill="hold" grpId="0" nodeType="withEffect">
                                  <p:stCondLst>
                                    <p:cond delay="250"/>
                                  </p:stCondLst>
                                  <p:childTnLst>
                                    <p:set>
                                      <p:cBhvr>
                                        <p:cTn id="143" dur="1" fill="hold">
                                          <p:stCondLst>
                                            <p:cond delay="0"/>
                                          </p:stCondLst>
                                        </p:cTn>
                                        <p:tgtEl>
                                          <p:spTgt spid="19"/>
                                        </p:tgtEl>
                                        <p:attrNameLst>
                                          <p:attrName>style.visibility</p:attrName>
                                        </p:attrNameLst>
                                      </p:cBhvr>
                                      <p:to>
                                        <p:strVal val="visible"/>
                                      </p:to>
                                    </p:set>
                                    <p:animEffect transition="in" filter="wipe(down)">
                                      <p:cBhvr>
                                        <p:cTn id="144" dur="500"/>
                                        <p:tgtEl>
                                          <p:spTgt spid="19"/>
                                        </p:tgtEl>
                                      </p:cBhvr>
                                    </p:animEffect>
                                  </p:childTnLst>
                                </p:cTn>
                              </p:par>
                            </p:childTnLst>
                          </p:cTn>
                        </p:par>
                        <p:par>
                          <p:cTn id="145" fill="hold">
                            <p:stCondLst>
                              <p:cond delay="2700"/>
                            </p:stCondLst>
                            <p:childTnLst>
                              <p:par>
                                <p:cTn id="146" presetID="22" presetClass="entr" presetSubtype="8" fill="hold" grpId="0" nodeType="afterEffect">
                                  <p:stCondLst>
                                    <p:cond delay="250"/>
                                  </p:stCondLst>
                                  <p:childTnLst>
                                    <p:set>
                                      <p:cBhvr>
                                        <p:cTn id="147" dur="1" fill="hold">
                                          <p:stCondLst>
                                            <p:cond delay="0"/>
                                          </p:stCondLst>
                                        </p:cTn>
                                        <p:tgtEl>
                                          <p:spTgt spid="36"/>
                                        </p:tgtEl>
                                        <p:attrNameLst>
                                          <p:attrName>style.visibility</p:attrName>
                                        </p:attrNameLst>
                                      </p:cBhvr>
                                      <p:to>
                                        <p:strVal val="visible"/>
                                      </p:to>
                                    </p:set>
                                    <p:animEffect transition="in" filter="wipe(left)">
                                      <p:cBhvr>
                                        <p:cTn id="1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相互保証理論のメリットは何か</a:t>
            </a:r>
            <a:r>
              <a:rPr lang="en-US" altLang="ja-JP" dirty="0"/>
              <a:t>?</a:t>
            </a:r>
            <a:br>
              <a:rPr lang="en-US" altLang="ja-JP" dirty="0"/>
            </a:br>
            <a:r>
              <a:rPr lang="ja-JP" altLang="en-US" sz="2700" dirty="0"/>
              <a:t>連帯債務者間の</a:t>
            </a:r>
            <a:r>
              <a:rPr lang="ja-JP" altLang="en-US" sz="2700" dirty="0">
                <a:hlinkClick r:id="rId2" action="ppaction://hlinksldjump"/>
              </a:rPr>
              <a:t>求償関係</a:t>
            </a:r>
            <a:r>
              <a:rPr lang="ja-JP" altLang="en-US" sz="2700" dirty="0"/>
              <a:t>の解明</a:t>
            </a:r>
            <a:r>
              <a:rPr lang="ja-JP" altLang="en-US" sz="2200" dirty="0"/>
              <a:t>→</a:t>
            </a:r>
            <a:r>
              <a:rPr lang="ja-JP" altLang="en-US" sz="2200" b="1" dirty="0">
                <a:hlinkClick r:id="rId3" action="ppaction://hlinksldjump"/>
              </a:rPr>
              <a:t>保証との</a:t>
            </a:r>
            <a:r>
              <a:rPr lang="ja-JP" altLang="en-US" sz="2200" b="1" dirty="0" smtClean="0">
                <a:hlinkClick r:id="rId3" action="ppaction://hlinksldjump"/>
              </a:rPr>
              <a:t>比較</a:t>
            </a:r>
            <a:r>
              <a:rPr lang="ja-JP" altLang="en-US" sz="2200" b="1" dirty="0" smtClean="0"/>
              <a:t>，</a:t>
            </a:r>
            <a:r>
              <a:rPr lang="ja-JP" altLang="en-US" sz="2200" b="1" dirty="0" smtClean="0">
                <a:hlinkClick r:id="rId4" action="ppaction://hlinksldjump"/>
              </a:rPr>
              <a:t>原理</a:t>
            </a:r>
            <a:r>
              <a:rPr lang="ja-JP" altLang="en-US" sz="2200" b="1" dirty="0" smtClean="0"/>
              <a:t>，</a:t>
            </a:r>
            <a:r>
              <a:rPr lang="ja-JP" altLang="en-US" sz="2200" b="1" dirty="0" smtClean="0">
                <a:hlinkClick r:id="rId5" action="ppaction://hlinksldjump"/>
              </a:rPr>
              <a:t>通説</a:t>
            </a:r>
            <a:endParaRPr kumimoji="1" lang="ja-JP" altLang="en-US" sz="3600" dirty="0"/>
          </a:p>
        </p:txBody>
      </p:sp>
      <p:sp>
        <p:nvSpPr>
          <p:cNvPr id="3" name="日付プレースホルダー 2"/>
          <p:cNvSpPr>
            <a:spLocks noGrp="1"/>
          </p:cNvSpPr>
          <p:nvPr>
            <p:ph type="dt" sz="half" idx="10"/>
          </p:nvPr>
        </p:nvSpPr>
        <p:spPr/>
        <p:txBody>
          <a:bodyPr/>
          <a:lstStyle/>
          <a:p>
            <a:fld id="{C0A6855E-D2F9-4237-B2E0-3A5AE3A8FBE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213</a:t>
            </a:fld>
            <a:endParaRPr kumimoji="1" lang="ja-JP" altLang="en-US"/>
          </a:p>
        </p:txBody>
      </p:sp>
      <p:sp>
        <p:nvSpPr>
          <p:cNvPr id="6" name="円/楕円 5"/>
          <p:cNvSpPr/>
          <p:nvPr/>
        </p:nvSpPr>
        <p:spPr>
          <a:xfrm>
            <a:off x="3131840" y="5229200"/>
            <a:ext cx="2880320" cy="69837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smtClean="0">
                <a:latin typeface="Times New Roman" pitchFamily="18" charset="0"/>
                <a:cs typeface="Times New Roman" pitchFamily="18" charset="0"/>
              </a:rPr>
              <a:t>600</a:t>
            </a:r>
            <a:r>
              <a:rPr lang="ja-JP" altLang="en-US" b="1" dirty="0" smtClean="0">
                <a:latin typeface="Times New Roman" pitchFamily="18" charset="0"/>
                <a:cs typeface="Times New Roman" pitchFamily="18" charset="0"/>
              </a:rPr>
              <a:t>→</a:t>
            </a:r>
            <a:r>
              <a:rPr lang="en-US" altLang="ja-JP" b="1" dirty="0" smtClean="0">
                <a:latin typeface="Times New Roman" pitchFamily="18" charset="0"/>
                <a:cs typeface="Times New Roman" pitchFamily="18" charset="0"/>
              </a:rPr>
              <a:t>0</a:t>
            </a:r>
            <a:endParaRPr kumimoji="1" lang="ja-JP" altLang="en-US" b="1" dirty="0">
              <a:latin typeface="Times New Roman" pitchFamily="18" charset="0"/>
              <a:cs typeface="Times New Roman" pitchFamily="18" charset="0"/>
            </a:endParaRPr>
          </a:p>
        </p:txBody>
      </p:sp>
      <p:sp>
        <p:nvSpPr>
          <p:cNvPr id="7" name="正方形/長方形 6"/>
          <p:cNvSpPr/>
          <p:nvPr/>
        </p:nvSpPr>
        <p:spPr>
          <a:xfrm>
            <a:off x="971600" y="3515526"/>
            <a:ext cx="1418456" cy="10441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負担部分</a:t>
            </a:r>
            <a:endParaRPr lang="en-US" altLang="ja-JP" sz="1600" b="1" dirty="0" smtClean="0"/>
          </a:p>
          <a:p>
            <a:pPr algn="ctr"/>
            <a:r>
              <a:rPr kumimoji="1" lang="en-US" altLang="ja-JP" sz="1600" dirty="0" smtClean="0"/>
              <a:t>300</a:t>
            </a:r>
            <a:endParaRPr kumimoji="1" lang="ja-JP" altLang="en-US" sz="1600" dirty="0"/>
          </a:p>
        </p:txBody>
      </p:sp>
      <p:sp>
        <p:nvSpPr>
          <p:cNvPr id="8" name="正方形/長方形 7"/>
          <p:cNvSpPr/>
          <p:nvPr/>
        </p:nvSpPr>
        <p:spPr>
          <a:xfrm>
            <a:off x="971600" y="2759442"/>
            <a:ext cx="1418456" cy="756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保証部分</a:t>
            </a:r>
            <a:endParaRPr lang="en-US" altLang="ja-JP" sz="1600" b="1" dirty="0" smtClean="0"/>
          </a:p>
          <a:p>
            <a:pPr algn="ctr"/>
            <a:r>
              <a:rPr kumimoji="1" lang="en-US" altLang="ja-JP" sz="1600" dirty="0"/>
              <a:t>200</a:t>
            </a:r>
            <a:endParaRPr kumimoji="1" lang="ja-JP" altLang="en-US" sz="1600" dirty="0"/>
          </a:p>
        </p:txBody>
      </p:sp>
      <p:sp>
        <p:nvSpPr>
          <p:cNvPr id="9" name="正方形/長方形 8"/>
          <p:cNvSpPr/>
          <p:nvPr/>
        </p:nvSpPr>
        <p:spPr>
          <a:xfrm>
            <a:off x="968742" y="2255386"/>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保証部分</a:t>
            </a:r>
            <a:endParaRPr kumimoji="1" lang="en-US" altLang="ja-JP" sz="1400" b="1" dirty="0" smtClean="0"/>
          </a:p>
          <a:p>
            <a:pPr algn="ctr"/>
            <a:r>
              <a:rPr lang="en-US" altLang="ja-JP" sz="1400" dirty="0" smtClean="0"/>
              <a:t>100</a:t>
            </a:r>
            <a:endParaRPr kumimoji="1" lang="ja-JP" altLang="en-US" sz="1400" dirty="0"/>
          </a:p>
        </p:txBody>
      </p:sp>
      <p:sp>
        <p:nvSpPr>
          <p:cNvPr id="10" name="正方形/長方形 9"/>
          <p:cNvSpPr/>
          <p:nvPr/>
        </p:nvSpPr>
        <p:spPr>
          <a:xfrm>
            <a:off x="3851920" y="2759442"/>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1" name="正方形/長方形 10"/>
          <p:cNvSpPr/>
          <p:nvPr/>
        </p:nvSpPr>
        <p:spPr>
          <a:xfrm>
            <a:off x="3851920" y="3839562"/>
            <a:ext cx="1418456" cy="7200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負担部分</a:t>
            </a:r>
            <a:endParaRPr lang="en-US" altLang="ja-JP" sz="1600" b="1" dirty="0"/>
          </a:p>
          <a:p>
            <a:pPr algn="ctr"/>
            <a:r>
              <a:rPr lang="en-US" altLang="ja-JP" sz="1600" dirty="0"/>
              <a:t>200</a:t>
            </a:r>
            <a:endParaRPr lang="ja-JP" altLang="en-US" sz="1600" dirty="0"/>
          </a:p>
        </p:txBody>
      </p:sp>
      <p:sp>
        <p:nvSpPr>
          <p:cNvPr id="12" name="正方形/長方形 11"/>
          <p:cNvSpPr/>
          <p:nvPr/>
        </p:nvSpPr>
        <p:spPr>
          <a:xfrm>
            <a:off x="3853668" y="2255386"/>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lang="ja-JP" altLang="en-US" sz="1400" b="1" dirty="0" smtClean="0"/>
              <a:t>保証</a:t>
            </a:r>
            <a:r>
              <a:rPr lang="ja-JP" altLang="en-US" sz="1400" b="1" dirty="0"/>
              <a:t>部分</a:t>
            </a:r>
            <a:endParaRPr lang="en-US" altLang="ja-JP" sz="1400" b="1" dirty="0"/>
          </a:p>
          <a:p>
            <a:pPr algn="ctr"/>
            <a:r>
              <a:rPr lang="en-US" altLang="ja-JP" sz="1400" dirty="0" smtClean="0"/>
              <a:t>100</a:t>
            </a:r>
            <a:endParaRPr lang="ja-JP" altLang="en-US" sz="1400" dirty="0"/>
          </a:p>
        </p:txBody>
      </p:sp>
      <p:sp>
        <p:nvSpPr>
          <p:cNvPr id="13" name="正方形/長方形 12"/>
          <p:cNvSpPr/>
          <p:nvPr/>
        </p:nvSpPr>
        <p:spPr>
          <a:xfrm>
            <a:off x="6752196" y="2975466"/>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4" name="正方形/長方形 13"/>
          <p:cNvSpPr/>
          <p:nvPr/>
        </p:nvSpPr>
        <p:spPr>
          <a:xfrm>
            <a:off x="6752196" y="2255386"/>
            <a:ext cx="1418456"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a:t>
            </a:r>
            <a:r>
              <a:rPr lang="ja-JP" altLang="en-US" sz="1600" b="1" dirty="0"/>
              <a:t>部分</a:t>
            </a:r>
            <a:endParaRPr lang="en-US" altLang="ja-JP" sz="1600" b="1" dirty="0"/>
          </a:p>
          <a:p>
            <a:pPr algn="ctr"/>
            <a:r>
              <a:rPr lang="en-US" altLang="ja-JP" sz="1600" dirty="0"/>
              <a:t>200</a:t>
            </a:r>
            <a:endParaRPr lang="ja-JP" altLang="en-US" sz="1600" dirty="0"/>
          </a:p>
        </p:txBody>
      </p:sp>
      <p:sp>
        <p:nvSpPr>
          <p:cNvPr id="15" name="正方形/長方形 14"/>
          <p:cNvSpPr/>
          <p:nvPr/>
        </p:nvSpPr>
        <p:spPr>
          <a:xfrm>
            <a:off x="6753944" y="4055586"/>
            <a:ext cx="1418456"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負担部分</a:t>
            </a:r>
            <a:endParaRPr kumimoji="1" lang="en-US" altLang="ja-JP" sz="1400" b="1" dirty="0" smtClean="0"/>
          </a:p>
          <a:p>
            <a:pPr algn="ctr"/>
            <a:r>
              <a:rPr lang="en-US" altLang="ja-JP" sz="1400" dirty="0"/>
              <a:t>100</a:t>
            </a:r>
            <a:endParaRPr kumimoji="1" lang="ja-JP" altLang="en-US" sz="1400" dirty="0"/>
          </a:p>
        </p:txBody>
      </p:sp>
      <p:sp>
        <p:nvSpPr>
          <p:cNvPr id="16" name="円/楕円 15"/>
          <p:cNvSpPr/>
          <p:nvPr/>
        </p:nvSpPr>
        <p:spPr>
          <a:xfrm>
            <a:off x="3131840" y="5229200"/>
            <a:ext cx="2880320" cy="698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a:latin typeface="Times New Roman" pitchFamily="18" charset="0"/>
                <a:cs typeface="Times New Roman" pitchFamily="18" charset="0"/>
              </a:rPr>
              <a:t>600</a:t>
            </a:r>
            <a:endParaRPr kumimoji="1" lang="ja-JP" altLang="en-US" b="1" dirty="0">
              <a:latin typeface="Times New Roman" pitchFamily="18" charset="0"/>
              <a:cs typeface="Times New Roman" pitchFamily="18" charset="0"/>
            </a:endParaRPr>
          </a:p>
        </p:txBody>
      </p:sp>
      <p:sp>
        <p:nvSpPr>
          <p:cNvPr id="17" name="上矢印 16"/>
          <p:cNvSpPr/>
          <p:nvPr/>
        </p:nvSpPr>
        <p:spPr>
          <a:xfrm rot="18487026">
            <a:off x="2082094" y="4229135"/>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smtClean="0"/>
              <a:t>300</a:t>
            </a:r>
            <a:endParaRPr kumimoji="1" lang="ja-JP" altLang="en-US" sz="1200" dirty="0"/>
          </a:p>
        </p:txBody>
      </p:sp>
      <p:sp>
        <p:nvSpPr>
          <p:cNvPr id="18" name="上矢印 17"/>
          <p:cNvSpPr/>
          <p:nvPr/>
        </p:nvSpPr>
        <p:spPr>
          <a:xfrm rot="18487026">
            <a:off x="2407728" y="4307039"/>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19" name="上矢印 18"/>
          <p:cNvSpPr/>
          <p:nvPr/>
        </p:nvSpPr>
        <p:spPr>
          <a:xfrm rot="18487026">
            <a:off x="2754207" y="4316088"/>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20" name="上矢印 19"/>
          <p:cNvSpPr/>
          <p:nvPr/>
        </p:nvSpPr>
        <p:spPr>
          <a:xfrm>
            <a:off x="3960803" y="4525870"/>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200" dirty="0" smtClean="0"/>
              <a:t>200</a:t>
            </a:r>
            <a:endParaRPr kumimoji="1" lang="ja-JP" altLang="en-US" sz="1200" dirty="0"/>
          </a:p>
        </p:txBody>
      </p:sp>
      <p:sp>
        <p:nvSpPr>
          <p:cNvPr id="21" name="上矢印 20"/>
          <p:cNvSpPr/>
          <p:nvPr/>
        </p:nvSpPr>
        <p:spPr>
          <a:xfrm>
            <a:off x="4329684" y="4525870"/>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22" name="上矢印 21"/>
          <p:cNvSpPr/>
          <p:nvPr/>
        </p:nvSpPr>
        <p:spPr>
          <a:xfrm>
            <a:off x="4716016" y="4525870"/>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23" name="上矢印 22"/>
          <p:cNvSpPr/>
          <p:nvPr/>
        </p:nvSpPr>
        <p:spPr>
          <a:xfrm rot="3205735">
            <a:off x="5918814" y="4290165"/>
            <a:ext cx="484632" cy="122748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200" dirty="0" smtClean="0"/>
              <a:t>100</a:t>
            </a:r>
            <a:endParaRPr kumimoji="1" lang="ja-JP" altLang="en-US" sz="1200" dirty="0"/>
          </a:p>
        </p:txBody>
      </p:sp>
      <p:sp>
        <p:nvSpPr>
          <p:cNvPr id="24" name="上矢印 23"/>
          <p:cNvSpPr/>
          <p:nvPr/>
        </p:nvSpPr>
        <p:spPr>
          <a:xfrm rot="3205735">
            <a:off x="6278048" y="4254830"/>
            <a:ext cx="484632" cy="1485044"/>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25" name="上矢印 24"/>
          <p:cNvSpPr/>
          <p:nvPr/>
        </p:nvSpPr>
        <p:spPr>
          <a:xfrm rot="3205735">
            <a:off x="6613118" y="4180865"/>
            <a:ext cx="484632" cy="192721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26" name="テキスト ボックス 25"/>
          <p:cNvSpPr txBox="1"/>
          <p:nvPr/>
        </p:nvSpPr>
        <p:spPr>
          <a:xfrm>
            <a:off x="971600" y="1665260"/>
            <a:ext cx="1418456" cy="523220"/>
          </a:xfrm>
          <a:prstGeom prst="rect">
            <a:avLst/>
          </a:prstGeom>
          <a:noFill/>
        </p:spPr>
        <p:txBody>
          <a:bodyPr wrap="square" rtlCol="0">
            <a:spAutoFit/>
          </a:bodyPr>
          <a:lstStyle/>
          <a:p>
            <a:pPr algn="ctr"/>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1</a:t>
            </a:r>
            <a:endParaRPr kumimoji="1" lang="en-US" altLang="ja-JP" sz="1600" b="1" dirty="0" smtClean="0">
              <a:latin typeface="Times New Roman" pitchFamily="18" charset="0"/>
              <a:cs typeface="Times New Roman" pitchFamily="18" charset="0"/>
            </a:endParaRPr>
          </a:p>
          <a:p>
            <a:pPr algn="ctr"/>
            <a:r>
              <a:rPr lang="en-US" altLang="ja-JP" b="1" baseline="-25000" dirty="0" smtClean="0">
                <a:latin typeface="Times New Roman" pitchFamily="18" charset="0"/>
                <a:cs typeface="Times New Roman" pitchFamily="18" charset="0"/>
              </a:rPr>
              <a:t>300+(300)</a:t>
            </a:r>
            <a:endParaRPr kumimoji="1" lang="ja-JP" altLang="en-US" b="1" baseline="-25000" dirty="0">
              <a:latin typeface="Times New Roman" pitchFamily="18" charset="0"/>
              <a:cs typeface="Times New Roman" pitchFamily="18" charset="0"/>
            </a:endParaRPr>
          </a:p>
        </p:txBody>
      </p:sp>
      <p:sp>
        <p:nvSpPr>
          <p:cNvPr id="27" name="テキスト ボックス 26"/>
          <p:cNvSpPr txBox="1"/>
          <p:nvPr/>
        </p:nvSpPr>
        <p:spPr>
          <a:xfrm>
            <a:off x="3873624" y="1665260"/>
            <a:ext cx="1418456" cy="523220"/>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2</a:t>
            </a:r>
            <a:endParaRPr kumimoji="1" lang="en-US" altLang="ja-JP" sz="1600" b="1" dirty="0" smtClean="0">
              <a:latin typeface="Times New Roman" pitchFamily="18" charset="0"/>
              <a:cs typeface="Times New Roman" pitchFamily="18" charset="0"/>
            </a:endParaRPr>
          </a:p>
          <a:p>
            <a:pPr algn="ctr"/>
            <a:r>
              <a:rPr lang="en-US" altLang="ja-JP" b="1" baseline="-25000" dirty="0" smtClean="0">
                <a:latin typeface="Times New Roman" pitchFamily="18" charset="0"/>
                <a:cs typeface="Times New Roman" pitchFamily="18" charset="0"/>
              </a:rPr>
              <a:t>200+(400)</a:t>
            </a:r>
            <a:endParaRPr kumimoji="1" lang="ja-JP" altLang="en-US" b="1" baseline="-25000" dirty="0">
              <a:latin typeface="Times New Roman" pitchFamily="18" charset="0"/>
              <a:cs typeface="Times New Roman" pitchFamily="18" charset="0"/>
            </a:endParaRPr>
          </a:p>
        </p:txBody>
      </p:sp>
      <p:sp>
        <p:nvSpPr>
          <p:cNvPr id="28" name="テキスト ボックス 27"/>
          <p:cNvSpPr txBox="1"/>
          <p:nvPr/>
        </p:nvSpPr>
        <p:spPr>
          <a:xfrm>
            <a:off x="6753944" y="1665260"/>
            <a:ext cx="1418456" cy="523220"/>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3</a:t>
            </a:r>
            <a:endParaRPr lang="en-US" altLang="ja-JP" sz="1600" b="1" dirty="0" smtClean="0">
              <a:latin typeface="Times New Roman" pitchFamily="18" charset="0"/>
              <a:cs typeface="Times New Roman" pitchFamily="18" charset="0"/>
            </a:endParaRPr>
          </a:p>
          <a:p>
            <a:pPr algn="ctr"/>
            <a:r>
              <a:rPr kumimoji="1" lang="en-US" altLang="ja-JP" b="1" baseline="-25000" dirty="0" smtClean="0">
                <a:latin typeface="Times New Roman" pitchFamily="18" charset="0"/>
                <a:cs typeface="Times New Roman" pitchFamily="18" charset="0"/>
              </a:rPr>
              <a:t>100+(500)</a:t>
            </a:r>
            <a:endParaRPr kumimoji="1" lang="ja-JP" altLang="en-US" b="1" baseline="-25000" dirty="0">
              <a:latin typeface="Times New Roman" pitchFamily="18" charset="0"/>
              <a:cs typeface="Times New Roman" pitchFamily="18" charset="0"/>
            </a:endParaRPr>
          </a:p>
        </p:txBody>
      </p:sp>
      <p:sp>
        <p:nvSpPr>
          <p:cNvPr id="29" name="テキスト ボックス 28"/>
          <p:cNvSpPr txBox="1"/>
          <p:nvPr/>
        </p:nvSpPr>
        <p:spPr>
          <a:xfrm>
            <a:off x="971600" y="5301208"/>
            <a:ext cx="1184907" cy="646331"/>
          </a:xfrm>
          <a:prstGeom prst="rect">
            <a:avLst/>
          </a:prstGeom>
          <a:noFill/>
        </p:spPr>
        <p:txBody>
          <a:bodyPr wrap="square" rtlCol="0">
            <a:spAutoFit/>
          </a:bodyPr>
          <a:lstStyle/>
          <a:p>
            <a:pPr algn="ct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1</a:t>
            </a:r>
            <a:r>
              <a:rPr kumimoji="1" lang="ja-JP" altLang="en-US" sz="1600" dirty="0" smtClean="0"/>
              <a:t>が</a:t>
            </a:r>
            <a:r>
              <a:rPr kumimoji="1" lang="en-US" altLang="ja-JP" dirty="0" smtClean="0"/>
              <a:t>600</a:t>
            </a:r>
          </a:p>
          <a:p>
            <a:pPr algn="ctr"/>
            <a:r>
              <a:rPr lang="ja-JP" altLang="en-US" dirty="0" smtClean="0"/>
              <a:t>全額</a:t>
            </a:r>
            <a:r>
              <a:rPr kumimoji="1" lang="ja-JP" altLang="en-US" dirty="0" smtClean="0"/>
              <a:t>弁済</a:t>
            </a:r>
            <a:endParaRPr kumimoji="1" lang="ja-JP" altLang="en-US" dirty="0"/>
          </a:p>
        </p:txBody>
      </p:sp>
      <p:sp>
        <p:nvSpPr>
          <p:cNvPr id="30" name="右矢印 29"/>
          <p:cNvSpPr/>
          <p:nvPr/>
        </p:nvSpPr>
        <p:spPr>
          <a:xfrm rot="2397374">
            <a:off x="2297293" y="3175718"/>
            <a:ext cx="1696834" cy="4846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dirty="0" smtClean="0"/>
              <a:t>200</a:t>
            </a:r>
            <a:endParaRPr kumimoji="1" lang="ja-JP" altLang="en-US" sz="1600" dirty="0"/>
          </a:p>
        </p:txBody>
      </p:sp>
      <p:sp>
        <p:nvSpPr>
          <p:cNvPr id="31" name="右矢印 30"/>
          <p:cNvSpPr/>
          <p:nvPr/>
        </p:nvSpPr>
        <p:spPr>
          <a:xfrm rot="2303997">
            <a:off x="2286639" y="3380952"/>
            <a:ext cx="1776862" cy="48463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600" dirty="0" smtClean="0"/>
              <a:t>200</a:t>
            </a:r>
            <a:endParaRPr kumimoji="1" lang="ja-JP" altLang="en-US" sz="1600" dirty="0"/>
          </a:p>
        </p:txBody>
      </p:sp>
      <p:sp>
        <p:nvSpPr>
          <p:cNvPr id="32" name="右矢印 31"/>
          <p:cNvSpPr/>
          <p:nvPr/>
        </p:nvSpPr>
        <p:spPr>
          <a:xfrm rot="1426357">
            <a:off x="2241060" y="3023766"/>
            <a:ext cx="4628810"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600" dirty="0"/>
              <a:t>100</a:t>
            </a:r>
            <a:endParaRPr lang="ja-JP" altLang="en-US" sz="1600" dirty="0"/>
          </a:p>
        </p:txBody>
      </p:sp>
      <p:sp>
        <p:nvSpPr>
          <p:cNvPr id="33" name="右矢印 32"/>
          <p:cNvSpPr/>
          <p:nvPr/>
        </p:nvSpPr>
        <p:spPr>
          <a:xfrm rot="1435736">
            <a:off x="2238864" y="3178981"/>
            <a:ext cx="4656876"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600" dirty="0" smtClean="0"/>
              <a:t>100</a:t>
            </a:r>
            <a:endParaRPr kumimoji="1" lang="ja-JP" altLang="en-US" sz="1600" dirty="0"/>
          </a:p>
        </p:txBody>
      </p:sp>
      <p:sp>
        <p:nvSpPr>
          <p:cNvPr id="34" name="テキスト ボックス 33"/>
          <p:cNvSpPr txBox="1"/>
          <p:nvPr/>
        </p:nvSpPr>
        <p:spPr>
          <a:xfrm>
            <a:off x="5292080" y="2260029"/>
            <a:ext cx="3672408" cy="1384995"/>
          </a:xfrm>
          <a:prstGeom prst="rect">
            <a:avLst/>
          </a:prstGeom>
          <a:noFill/>
        </p:spPr>
        <p:txBody>
          <a:bodyPr wrap="square" rtlCol="0">
            <a:spAutoFit/>
          </a:bodyPr>
          <a:lstStyle/>
          <a:p>
            <a:r>
              <a:rPr lang="ja-JP" altLang="en-US" sz="1400" b="1" dirty="0">
                <a:solidFill>
                  <a:schemeClr val="tx2"/>
                </a:solidFill>
              </a:rPr>
              <a:t>第</a:t>
            </a:r>
            <a:r>
              <a:rPr lang="en-US" altLang="ja-JP" sz="1400" b="1" dirty="0">
                <a:solidFill>
                  <a:schemeClr val="tx2"/>
                </a:solidFill>
              </a:rPr>
              <a:t>501</a:t>
            </a:r>
            <a:r>
              <a:rPr lang="ja-JP" altLang="en-US" sz="1400" b="1" dirty="0">
                <a:solidFill>
                  <a:schemeClr val="tx2"/>
                </a:solidFill>
              </a:rPr>
              <a:t>条</a:t>
            </a:r>
            <a:r>
              <a:rPr lang="ja-JP" altLang="en-US" sz="1400" dirty="0">
                <a:solidFill>
                  <a:schemeClr val="tx2"/>
                </a:solidFill>
              </a:rPr>
              <a:t>（弁済による代位の効果）</a:t>
            </a:r>
            <a:endParaRPr lang="en-US" altLang="ja-JP" sz="1400" dirty="0">
              <a:solidFill>
                <a:schemeClr val="tx2"/>
              </a:solidFill>
            </a:endParaRPr>
          </a:p>
          <a:p>
            <a:pPr lvl="1"/>
            <a:r>
              <a:rPr lang="ja-JP" altLang="en-US" sz="1400" dirty="0">
                <a:solidFill>
                  <a:schemeClr val="tx2"/>
                </a:solidFill>
              </a:rPr>
              <a:t>前</a:t>
            </a:r>
            <a:r>
              <a:rPr lang="en-US" altLang="ja-JP" sz="1400" dirty="0">
                <a:solidFill>
                  <a:schemeClr val="tx2"/>
                </a:solidFill>
              </a:rPr>
              <a:t>2</a:t>
            </a:r>
            <a:r>
              <a:rPr lang="ja-JP" altLang="en-US" sz="1400" dirty="0">
                <a:solidFill>
                  <a:schemeClr val="tx2"/>
                </a:solidFill>
              </a:rPr>
              <a:t>条の規定により債権者に代位した者は，自己の権利に基づいて求償をすることができる範囲内において，債権の効力及び担保としてその債権者が有していた一切の権利を行使することができる</a:t>
            </a:r>
            <a:r>
              <a:rPr lang="ja-JP" altLang="en-US" sz="1400" dirty="0" smtClean="0">
                <a:solidFill>
                  <a:schemeClr val="tx2"/>
                </a:solidFill>
              </a:rPr>
              <a:t>。</a:t>
            </a:r>
            <a:endParaRPr lang="ja-JP" altLang="en-US" sz="1400" dirty="0">
              <a:solidFill>
                <a:schemeClr val="tx2"/>
              </a:solidFill>
            </a:endParaRPr>
          </a:p>
        </p:txBody>
      </p:sp>
      <p:sp>
        <p:nvSpPr>
          <p:cNvPr id="35" name="テキスト ボックス 34"/>
          <p:cNvSpPr txBox="1"/>
          <p:nvPr/>
        </p:nvSpPr>
        <p:spPr>
          <a:xfrm>
            <a:off x="6660232" y="5230941"/>
            <a:ext cx="2016224" cy="646331"/>
          </a:xfrm>
          <a:prstGeom prst="rect">
            <a:avLst/>
          </a:prstGeom>
          <a:noFill/>
        </p:spPr>
        <p:txBody>
          <a:bodyPr wrap="square" rtlCol="0">
            <a:spAutoFit/>
          </a:bodyPr>
          <a:lstStyle/>
          <a:p>
            <a:pPr algn="ctr"/>
            <a:r>
              <a:rPr kumimoji="1" lang="ja-JP" altLang="en-US" dirty="0" smtClean="0"/>
              <a:t>→</a:t>
            </a:r>
            <a:r>
              <a:rPr kumimoji="1" lang="ja-JP" altLang="en-US" dirty="0" smtClean="0">
                <a:hlinkClick r:id="rId6" action="ppaction://hlinksldjump"/>
              </a:rPr>
              <a:t>通説との対比</a:t>
            </a:r>
            <a:endParaRPr kumimoji="1" lang="en-US" altLang="ja-JP" dirty="0" smtClean="0"/>
          </a:p>
          <a:p>
            <a:r>
              <a:rPr lang="ja-JP" altLang="en-US" dirty="0" smtClean="0"/>
              <a:t>→</a:t>
            </a:r>
            <a:r>
              <a:rPr lang="ja-JP" altLang="en-US" dirty="0" smtClean="0">
                <a:hlinkClick r:id="rId7" action="ppaction://hlinksldjump"/>
              </a:rPr>
              <a:t>通説</a:t>
            </a:r>
            <a:r>
              <a:rPr lang="ja-JP" altLang="en-US" dirty="0">
                <a:hlinkClick r:id="rId7" action="ppaction://hlinksldjump"/>
              </a:rPr>
              <a:t>へ</a:t>
            </a:r>
            <a:r>
              <a:rPr lang="ja-JP" altLang="en-US" dirty="0" smtClean="0">
                <a:hlinkClick r:id="rId7" action="ppaction://hlinksldjump"/>
              </a:rPr>
              <a:t>の</a:t>
            </a:r>
            <a:r>
              <a:rPr lang="ja-JP" altLang="en-US" dirty="0">
                <a:hlinkClick r:id="rId7" action="ppaction://hlinksldjump"/>
              </a:rPr>
              <a:t>再批判</a:t>
            </a:r>
            <a:endParaRPr kumimoji="1" lang="ja-JP" altLang="en-US" dirty="0"/>
          </a:p>
        </p:txBody>
      </p:sp>
      <p:sp>
        <p:nvSpPr>
          <p:cNvPr id="36" name="テキスト ボックス 35"/>
          <p:cNvSpPr txBox="1"/>
          <p:nvPr/>
        </p:nvSpPr>
        <p:spPr>
          <a:xfrm>
            <a:off x="683568" y="3575918"/>
            <a:ext cx="2779534" cy="1077218"/>
          </a:xfrm>
          <a:prstGeom prst="rect">
            <a:avLst/>
          </a:prstGeom>
          <a:noFill/>
        </p:spPr>
        <p:txBody>
          <a:bodyPr wrap="square" rtlCol="0">
            <a:spAutoFit/>
          </a:bodyPr>
          <a:lstStyle/>
          <a:p>
            <a:pPr marL="285750" indent="-285750">
              <a:buClr>
                <a:srgbClr val="00B050"/>
              </a:buClr>
              <a:buFont typeface="Wingdings" pitchFamily="2" charset="2"/>
              <a:buChar char="u"/>
            </a:pPr>
            <a:r>
              <a:rPr kumimoji="1" lang="ja-JP" altLang="en-US" sz="1600" b="1" dirty="0" smtClean="0"/>
              <a:t>第</a:t>
            </a:r>
            <a:r>
              <a:rPr kumimoji="1" lang="en-US" altLang="ja-JP" sz="1600" b="1" dirty="0" smtClean="0"/>
              <a:t>1</a:t>
            </a:r>
            <a:r>
              <a:rPr kumimoji="1" lang="ja-JP" altLang="en-US" sz="1600" b="1" dirty="0" smtClean="0"/>
              <a:t>段階</a:t>
            </a:r>
            <a:r>
              <a:rPr kumimoji="1" lang="ja-JP" altLang="en-US" sz="1600" dirty="0" smtClean="0">
                <a:solidFill>
                  <a:schemeClr val="tx1">
                    <a:lumMod val="65000"/>
                    <a:lumOff val="35000"/>
                  </a:schemeClr>
                </a:solidFill>
              </a:rPr>
              <a:t>（債務の弁済）</a:t>
            </a:r>
            <a:endParaRPr kumimoji="1" lang="en-US" altLang="ja-JP" sz="1600" dirty="0" smtClean="0">
              <a:solidFill>
                <a:schemeClr val="tx1">
                  <a:lumMod val="65000"/>
                  <a:lumOff val="35000"/>
                </a:schemeClr>
              </a:solidFill>
            </a:endParaRPr>
          </a:p>
          <a:p>
            <a:pPr marL="742950" lvl="1" indent="-285750">
              <a:buClr>
                <a:srgbClr val="00B050"/>
              </a:buClr>
              <a:buFont typeface="Wingdings" pitchFamily="2" charset="2"/>
              <a:buChar char="u"/>
            </a:pPr>
            <a:r>
              <a:rPr lang="ja-JP" altLang="en-US" sz="1600" dirty="0"/>
              <a:t>付従性に</a:t>
            </a:r>
            <a:r>
              <a:rPr lang="ja-JP" altLang="en-US" sz="1600" dirty="0" smtClean="0"/>
              <a:t>よる消滅</a:t>
            </a:r>
            <a:endParaRPr kumimoji="1" lang="en-US" altLang="ja-JP" sz="1600" dirty="0" smtClean="0"/>
          </a:p>
          <a:p>
            <a:pPr marL="285750" indent="-285750">
              <a:buClr>
                <a:srgbClr val="00B050"/>
              </a:buClr>
              <a:buFont typeface="Wingdings" pitchFamily="2" charset="2"/>
              <a:buChar char="u"/>
            </a:pPr>
            <a:r>
              <a:rPr lang="ja-JP" altLang="en-US" sz="1600" b="1" dirty="0"/>
              <a:t>第</a:t>
            </a:r>
            <a:r>
              <a:rPr lang="en-US" altLang="ja-JP" sz="1600" b="1" dirty="0"/>
              <a:t>2</a:t>
            </a:r>
            <a:r>
              <a:rPr lang="ja-JP" altLang="en-US" sz="1600" b="1" dirty="0" smtClean="0"/>
              <a:t>段階</a:t>
            </a:r>
            <a:r>
              <a:rPr lang="ja-JP" altLang="en-US" sz="1600" dirty="0" smtClean="0">
                <a:solidFill>
                  <a:schemeClr val="tx1">
                    <a:lumMod val="65000"/>
                    <a:lumOff val="35000"/>
                  </a:schemeClr>
                </a:solidFill>
              </a:rPr>
              <a:t>（保証の履行）</a:t>
            </a:r>
            <a:endParaRPr lang="en-US" altLang="ja-JP" sz="1600" dirty="0" smtClean="0">
              <a:solidFill>
                <a:schemeClr val="tx1">
                  <a:lumMod val="65000"/>
                  <a:lumOff val="35000"/>
                </a:schemeClr>
              </a:solidFill>
            </a:endParaRPr>
          </a:p>
          <a:p>
            <a:pPr marL="742950" lvl="1" indent="-285750">
              <a:buClr>
                <a:srgbClr val="00B050"/>
              </a:buClr>
              <a:buFont typeface="Wingdings" pitchFamily="2" charset="2"/>
              <a:buChar char="u"/>
            </a:pPr>
            <a:r>
              <a:rPr kumimoji="1" lang="ja-JP" altLang="en-US" sz="1600" dirty="0"/>
              <a:t>求償権</a:t>
            </a:r>
            <a:r>
              <a:rPr kumimoji="1" lang="ja-JP" altLang="en-US" sz="1600" dirty="0" smtClean="0"/>
              <a:t>の</a:t>
            </a:r>
            <a:r>
              <a:rPr kumimoji="1" lang="ja-JP" altLang="en-US" sz="1600" dirty="0"/>
              <a:t>発生</a:t>
            </a:r>
            <a:r>
              <a:rPr kumimoji="1" lang="ja-JP" altLang="en-US" sz="1600" dirty="0" smtClean="0"/>
              <a:t>と代位</a:t>
            </a:r>
            <a:endParaRPr kumimoji="1" lang="ja-JP" altLang="en-US" sz="1600" dirty="0"/>
          </a:p>
        </p:txBody>
      </p:sp>
    </p:spTree>
    <p:extLst>
      <p:ext uri="{BB962C8B-B14F-4D97-AF65-F5344CB8AC3E}">
        <p14:creationId xmlns:p14="http://schemas.microsoft.com/office/powerpoint/2010/main" val="376081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childTnLst>
                          </p:cTn>
                        </p:par>
                        <p:par>
                          <p:cTn id="62" fill="hold">
                            <p:stCondLst>
                              <p:cond delay="5000"/>
                            </p:stCondLst>
                            <p:childTnLst>
                              <p:par>
                                <p:cTn id="63" presetID="22" presetClass="entr" presetSubtype="4"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00"/>
                                        <p:tgtEl>
                                          <p:spTgt spid="13"/>
                                        </p:tgtEl>
                                      </p:cBhvr>
                                    </p:animEffect>
                                  </p:childTnLst>
                                </p:cTn>
                              </p:par>
                            </p:childTnLst>
                          </p:cTn>
                        </p:par>
                        <p:par>
                          <p:cTn id="76" fill="hold">
                            <p:stCondLst>
                              <p:cond delay="60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down)">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1000"/>
                                        <p:tgtEl>
                                          <p:spTgt spid="29"/>
                                        </p:tgtEl>
                                      </p:cBhvr>
                                    </p:animEffect>
                                  </p:childTnLst>
                                </p:cTn>
                              </p:par>
                            </p:childTnLst>
                          </p:cTn>
                        </p:par>
                        <p:par>
                          <p:cTn id="88" fill="hold">
                            <p:stCondLst>
                              <p:cond delay="1000"/>
                            </p:stCondLst>
                            <p:childTnLst>
                              <p:par>
                                <p:cTn id="89" presetID="10" presetClass="exit" presetSubtype="0" fill="hold" grpId="1" nodeType="afterEffect">
                                  <p:stCondLst>
                                    <p:cond delay="500"/>
                                  </p:stCondLst>
                                  <p:childTnLst>
                                    <p:animEffect transition="out" filter="fade">
                                      <p:cBhvr>
                                        <p:cTn id="90" dur="1000"/>
                                        <p:tgtEl>
                                          <p:spTgt spid="17"/>
                                        </p:tgtEl>
                                      </p:cBhvr>
                                    </p:animEffect>
                                    <p:set>
                                      <p:cBhvr>
                                        <p:cTn id="91" dur="1" fill="hold">
                                          <p:stCondLst>
                                            <p:cond delay="999"/>
                                          </p:stCondLst>
                                        </p:cTn>
                                        <p:tgtEl>
                                          <p:spTgt spid="17"/>
                                        </p:tgtEl>
                                        <p:attrNameLst>
                                          <p:attrName>style.visibility</p:attrName>
                                        </p:attrNameLst>
                                      </p:cBhvr>
                                      <p:to>
                                        <p:strVal val="hidden"/>
                                      </p:to>
                                    </p:set>
                                  </p:childTnLst>
                                </p:cTn>
                              </p:par>
                              <p:par>
                                <p:cTn id="92" presetID="10" presetClass="exit" presetSubtype="0" fill="hold" grpId="1" nodeType="withEffect">
                                  <p:stCondLst>
                                    <p:cond delay="500"/>
                                  </p:stCondLst>
                                  <p:childTnLst>
                                    <p:animEffect transition="out" filter="fade">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par>
                                <p:cTn id="95" presetID="10" presetClass="exit" presetSubtype="0" fill="hold" grpId="1" nodeType="withEffect">
                                  <p:stCondLst>
                                    <p:cond delay="500"/>
                                  </p:stCondLst>
                                  <p:childTnLst>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par>
                                <p:cTn id="98" presetID="10" presetClass="exit" presetSubtype="0" fill="hold" grpId="1" nodeType="withEffect">
                                  <p:stCondLst>
                                    <p:cond delay="500"/>
                                  </p:stCondLst>
                                  <p:childTnLst>
                                    <p:animEffect transition="out" filter="fade">
                                      <p:cBhvr>
                                        <p:cTn id="99" dur="500"/>
                                        <p:tgtEl>
                                          <p:spTgt spid="18"/>
                                        </p:tgtEl>
                                      </p:cBhvr>
                                    </p:animEffect>
                                    <p:set>
                                      <p:cBhvr>
                                        <p:cTn id="100" dur="1" fill="hold">
                                          <p:stCondLst>
                                            <p:cond delay="499"/>
                                          </p:stCondLst>
                                        </p:cTn>
                                        <p:tgtEl>
                                          <p:spTgt spid="18"/>
                                        </p:tgtEl>
                                        <p:attrNameLst>
                                          <p:attrName>style.visibility</p:attrName>
                                        </p:attrNameLst>
                                      </p:cBhvr>
                                      <p:to>
                                        <p:strVal val="hidden"/>
                                      </p:to>
                                    </p:set>
                                  </p:childTnLst>
                                </p:cTn>
                              </p:par>
                              <p:par>
                                <p:cTn id="101" presetID="10" presetClass="exit" presetSubtype="0" fill="hold" grpId="1" nodeType="withEffect">
                                  <p:stCondLst>
                                    <p:cond delay="500"/>
                                  </p:stCondLst>
                                  <p:childTnLst>
                                    <p:animEffect transition="out" filter="fade">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par>
                                <p:cTn id="104" presetID="10" presetClass="exit" presetSubtype="0" fill="hold" grpId="1" nodeType="withEffect">
                                  <p:stCondLst>
                                    <p:cond delay="500"/>
                                  </p:stCondLst>
                                  <p:childTnLst>
                                    <p:animEffect transition="out" filter="fade">
                                      <p:cBhvr>
                                        <p:cTn id="105" dur="1000"/>
                                        <p:tgtEl>
                                          <p:spTgt spid="7"/>
                                        </p:tgtEl>
                                      </p:cBhvr>
                                    </p:animEffect>
                                    <p:set>
                                      <p:cBhvr>
                                        <p:cTn id="106" dur="1" fill="hold">
                                          <p:stCondLst>
                                            <p:cond delay="999"/>
                                          </p:stCondLst>
                                        </p:cTn>
                                        <p:tgtEl>
                                          <p:spTgt spid="7"/>
                                        </p:tgtEl>
                                        <p:attrNameLst>
                                          <p:attrName>style.visibility</p:attrName>
                                        </p:attrNameLst>
                                      </p:cBhvr>
                                      <p:to>
                                        <p:strVal val="hidden"/>
                                      </p:to>
                                    </p:set>
                                  </p:childTnLst>
                                </p:cTn>
                              </p:par>
                            </p:childTnLst>
                          </p:cTn>
                        </p:par>
                        <p:par>
                          <p:cTn id="107" fill="hold">
                            <p:stCondLst>
                              <p:cond delay="2500"/>
                            </p:stCondLst>
                            <p:childTnLst>
                              <p:par>
                                <p:cTn id="108" presetID="22" presetClass="entr" presetSubtype="8" fill="hold" nodeType="afterEffect">
                                  <p:stCondLst>
                                    <p:cond delay="250"/>
                                  </p:stCondLst>
                                  <p:childTnLst>
                                    <p:set>
                                      <p:cBhvr>
                                        <p:cTn id="109" dur="1" fill="hold">
                                          <p:stCondLst>
                                            <p:cond delay="0"/>
                                          </p:stCondLst>
                                        </p:cTn>
                                        <p:tgtEl>
                                          <p:spTgt spid="36">
                                            <p:txEl>
                                              <p:pRg st="0" end="0"/>
                                            </p:txEl>
                                          </p:spTgt>
                                        </p:tgtEl>
                                        <p:attrNameLst>
                                          <p:attrName>style.visibility</p:attrName>
                                        </p:attrNameLst>
                                      </p:cBhvr>
                                      <p:to>
                                        <p:strVal val="visible"/>
                                      </p:to>
                                    </p:set>
                                    <p:animEffect transition="in" filter="wipe(left)">
                                      <p:cBhvr>
                                        <p:cTn id="110" dur="500"/>
                                        <p:tgtEl>
                                          <p:spTgt spid="36">
                                            <p:txEl>
                                              <p:pRg st="0" end="0"/>
                                            </p:txEl>
                                          </p:spTgt>
                                        </p:tgtEl>
                                      </p:cBhvr>
                                    </p:animEffect>
                                  </p:childTnLst>
                                </p:cTn>
                              </p:par>
                            </p:childTnLst>
                          </p:cTn>
                        </p:par>
                        <p:par>
                          <p:cTn id="111" fill="hold">
                            <p:stCondLst>
                              <p:cond delay="3250"/>
                            </p:stCondLst>
                            <p:childTnLst>
                              <p:par>
                                <p:cTn id="112" presetID="22" presetClass="entr" presetSubtype="8" fill="hold" nodeType="afterEffect">
                                  <p:stCondLst>
                                    <p:cond delay="250"/>
                                  </p:stCondLst>
                                  <p:childTnLst>
                                    <p:set>
                                      <p:cBhvr>
                                        <p:cTn id="113" dur="1" fill="hold">
                                          <p:stCondLst>
                                            <p:cond delay="0"/>
                                          </p:stCondLst>
                                        </p:cTn>
                                        <p:tgtEl>
                                          <p:spTgt spid="36">
                                            <p:txEl>
                                              <p:pRg st="1" end="1"/>
                                            </p:txEl>
                                          </p:spTgt>
                                        </p:tgtEl>
                                        <p:attrNameLst>
                                          <p:attrName>style.visibility</p:attrName>
                                        </p:attrNameLst>
                                      </p:cBhvr>
                                      <p:to>
                                        <p:strVal val="visible"/>
                                      </p:to>
                                    </p:set>
                                    <p:animEffect transition="in" filter="wipe(left)">
                                      <p:cBhvr>
                                        <p:cTn id="114" dur="750"/>
                                        <p:tgtEl>
                                          <p:spTgt spid="36">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xit" presetSubtype="0" fill="hold" grpId="1" nodeType="clickEffect">
                                  <p:stCondLst>
                                    <p:cond delay="0"/>
                                  </p:stCondLst>
                                  <p:childTnLst>
                                    <p:animEffect transition="out" filter="fade">
                                      <p:cBhvr>
                                        <p:cTn id="118" dur="1000"/>
                                        <p:tgtEl>
                                          <p:spTgt spid="10"/>
                                        </p:tgtEl>
                                      </p:cBhvr>
                                    </p:animEffect>
                                    <p:anim calcmode="lin" valueType="num">
                                      <p:cBhvr>
                                        <p:cTn id="119" dur="1000"/>
                                        <p:tgtEl>
                                          <p:spTgt spid="10"/>
                                        </p:tgtEl>
                                        <p:attrNameLst>
                                          <p:attrName>ppt_x</p:attrName>
                                        </p:attrNameLst>
                                      </p:cBhvr>
                                      <p:tavLst>
                                        <p:tav tm="0">
                                          <p:val>
                                            <p:strVal val="ppt_x"/>
                                          </p:val>
                                        </p:tav>
                                        <p:tav tm="100000">
                                          <p:val>
                                            <p:strVal val="ppt_x"/>
                                          </p:val>
                                        </p:tav>
                                      </p:tavLst>
                                    </p:anim>
                                    <p:anim calcmode="lin" valueType="num">
                                      <p:cBhvr>
                                        <p:cTn id="120" dur="1000"/>
                                        <p:tgtEl>
                                          <p:spTgt spid="10"/>
                                        </p:tgtEl>
                                        <p:attrNameLst>
                                          <p:attrName>ppt_y</p:attrName>
                                        </p:attrNameLst>
                                      </p:cBhvr>
                                      <p:tavLst>
                                        <p:tav tm="0">
                                          <p:val>
                                            <p:strVal val="ppt_y"/>
                                          </p:val>
                                        </p:tav>
                                        <p:tav tm="100000">
                                          <p:val>
                                            <p:strVal val="ppt_y+.1"/>
                                          </p:val>
                                        </p:tav>
                                      </p:tavLst>
                                    </p:anim>
                                    <p:set>
                                      <p:cBhvr>
                                        <p:cTn id="121" dur="1" fill="hold">
                                          <p:stCondLst>
                                            <p:cond delay="999"/>
                                          </p:stCondLst>
                                        </p:cTn>
                                        <p:tgtEl>
                                          <p:spTgt spid="10"/>
                                        </p:tgtEl>
                                        <p:attrNameLst>
                                          <p:attrName>style.visibility</p:attrName>
                                        </p:attrNameLst>
                                      </p:cBhvr>
                                      <p:to>
                                        <p:strVal val="hidden"/>
                                      </p:to>
                                    </p:set>
                                  </p:childTnLst>
                                </p:cTn>
                              </p:par>
                              <p:par>
                                <p:cTn id="122" presetID="42" presetClass="exit" presetSubtype="0" fill="hold" grpId="1" nodeType="withEffect">
                                  <p:stCondLst>
                                    <p:cond delay="0"/>
                                  </p:stCondLst>
                                  <p:childTnLst>
                                    <p:animEffect transition="out" filter="fade">
                                      <p:cBhvr>
                                        <p:cTn id="123" dur="1000"/>
                                        <p:tgtEl>
                                          <p:spTgt spid="13"/>
                                        </p:tgtEl>
                                      </p:cBhvr>
                                    </p:animEffect>
                                    <p:anim calcmode="lin" valueType="num">
                                      <p:cBhvr>
                                        <p:cTn id="124" dur="1000"/>
                                        <p:tgtEl>
                                          <p:spTgt spid="13"/>
                                        </p:tgtEl>
                                        <p:attrNameLst>
                                          <p:attrName>ppt_x</p:attrName>
                                        </p:attrNameLst>
                                      </p:cBhvr>
                                      <p:tavLst>
                                        <p:tav tm="0">
                                          <p:val>
                                            <p:strVal val="ppt_x"/>
                                          </p:val>
                                        </p:tav>
                                        <p:tav tm="100000">
                                          <p:val>
                                            <p:strVal val="ppt_x"/>
                                          </p:val>
                                        </p:tav>
                                      </p:tavLst>
                                    </p:anim>
                                    <p:anim calcmode="lin" valueType="num">
                                      <p:cBhvr>
                                        <p:cTn id="125" dur="1000"/>
                                        <p:tgtEl>
                                          <p:spTgt spid="13"/>
                                        </p:tgtEl>
                                        <p:attrNameLst>
                                          <p:attrName>ppt_y</p:attrName>
                                        </p:attrNameLst>
                                      </p:cBhvr>
                                      <p:tavLst>
                                        <p:tav tm="0">
                                          <p:val>
                                            <p:strVal val="ppt_y"/>
                                          </p:val>
                                        </p:tav>
                                        <p:tav tm="100000">
                                          <p:val>
                                            <p:strVal val="ppt_y+.1"/>
                                          </p:val>
                                        </p:tav>
                                      </p:tavLst>
                                    </p:anim>
                                    <p:set>
                                      <p:cBhvr>
                                        <p:cTn id="126" dur="1" fill="hold">
                                          <p:stCondLst>
                                            <p:cond delay="999"/>
                                          </p:stCondLst>
                                        </p:cTn>
                                        <p:tgtEl>
                                          <p:spTgt spid="13"/>
                                        </p:tgtEl>
                                        <p:attrNameLst>
                                          <p:attrName>style.visibility</p:attrName>
                                        </p:attrNameLst>
                                      </p:cBhvr>
                                      <p:to>
                                        <p:strVal val="hidden"/>
                                      </p:to>
                                    </p:set>
                                  </p:childTnLst>
                                </p:cTn>
                              </p:par>
                            </p:childTnLst>
                          </p:cTn>
                        </p:par>
                        <p:par>
                          <p:cTn id="127" fill="hold">
                            <p:stCondLst>
                              <p:cond delay="1000"/>
                            </p:stCondLst>
                            <p:childTnLst>
                              <p:par>
                                <p:cTn id="128" presetID="22" presetClass="entr" presetSubtype="8" fill="hold" nodeType="afterEffect">
                                  <p:stCondLst>
                                    <p:cond delay="250"/>
                                  </p:stCondLst>
                                  <p:childTnLst>
                                    <p:set>
                                      <p:cBhvr>
                                        <p:cTn id="129" dur="1" fill="hold">
                                          <p:stCondLst>
                                            <p:cond delay="0"/>
                                          </p:stCondLst>
                                        </p:cTn>
                                        <p:tgtEl>
                                          <p:spTgt spid="36">
                                            <p:txEl>
                                              <p:pRg st="2" end="2"/>
                                            </p:txEl>
                                          </p:spTgt>
                                        </p:tgtEl>
                                        <p:attrNameLst>
                                          <p:attrName>style.visibility</p:attrName>
                                        </p:attrNameLst>
                                      </p:cBhvr>
                                      <p:to>
                                        <p:strVal val="visible"/>
                                      </p:to>
                                    </p:set>
                                    <p:animEffect transition="in" filter="wipe(left)">
                                      <p:cBhvr>
                                        <p:cTn id="130" dur="500"/>
                                        <p:tgtEl>
                                          <p:spTgt spid="36">
                                            <p:txEl>
                                              <p:pRg st="2" end="2"/>
                                            </p:txEl>
                                          </p:spTgt>
                                        </p:tgtEl>
                                      </p:cBhvr>
                                    </p:animEffect>
                                  </p:childTnLst>
                                </p:cTn>
                              </p:par>
                            </p:childTnLst>
                          </p:cTn>
                        </p:par>
                        <p:par>
                          <p:cTn id="131" fill="hold">
                            <p:stCondLst>
                              <p:cond delay="1750"/>
                            </p:stCondLst>
                            <p:childTnLst>
                              <p:par>
                                <p:cTn id="132" presetID="22" presetClass="entr" presetSubtype="8" fill="hold" nodeType="afterEffect">
                                  <p:stCondLst>
                                    <p:cond delay="250"/>
                                  </p:stCondLst>
                                  <p:childTnLst>
                                    <p:set>
                                      <p:cBhvr>
                                        <p:cTn id="133" dur="1" fill="hold">
                                          <p:stCondLst>
                                            <p:cond delay="0"/>
                                          </p:stCondLst>
                                        </p:cTn>
                                        <p:tgtEl>
                                          <p:spTgt spid="36">
                                            <p:txEl>
                                              <p:pRg st="3" end="3"/>
                                            </p:txEl>
                                          </p:spTgt>
                                        </p:tgtEl>
                                        <p:attrNameLst>
                                          <p:attrName>style.visibility</p:attrName>
                                        </p:attrNameLst>
                                      </p:cBhvr>
                                      <p:to>
                                        <p:strVal val="visible"/>
                                      </p:to>
                                    </p:set>
                                    <p:animEffect transition="in" filter="wipe(left)">
                                      <p:cBhvr>
                                        <p:cTn id="134" dur="750"/>
                                        <p:tgtEl>
                                          <p:spTgt spid="36">
                                            <p:txEl>
                                              <p:pRg st="3" end="3"/>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42" presetClass="path" presetSubtype="0" accel="50000" decel="50000" fill="hold" grpId="1" nodeType="clickEffect">
                                  <p:stCondLst>
                                    <p:cond delay="0"/>
                                  </p:stCondLst>
                                  <p:childTnLst>
                                    <p:animMotion origin="layout" path="M 1.38889E-6 8.97317E-7 L -0.14861 -0.22433 " pathEditMode="relative" rAng="0" ptsTypes="AA">
                                      <p:cBhvr>
                                        <p:cTn id="138" dur="1000" fill="hold"/>
                                        <p:tgtEl>
                                          <p:spTgt spid="20"/>
                                        </p:tgtEl>
                                        <p:attrNameLst>
                                          <p:attrName>ppt_x</p:attrName>
                                          <p:attrName>ppt_y</p:attrName>
                                        </p:attrNameLst>
                                      </p:cBhvr>
                                      <p:rCtr x="-7431" y="-11216"/>
                                    </p:animMotion>
                                  </p:childTnLst>
                                </p:cTn>
                              </p:par>
                              <p:par>
                                <p:cTn id="139" presetID="10" presetClass="exit" presetSubtype="0" fill="hold" grpId="2" nodeType="withEffect">
                                  <p:stCondLst>
                                    <p:cond delay="500"/>
                                  </p:stCondLst>
                                  <p:childTnLst>
                                    <p:animEffect transition="out" filter="fade">
                                      <p:cBhvr>
                                        <p:cTn id="140" dur="550"/>
                                        <p:tgtEl>
                                          <p:spTgt spid="20"/>
                                        </p:tgtEl>
                                      </p:cBhvr>
                                    </p:animEffect>
                                    <p:set>
                                      <p:cBhvr>
                                        <p:cTn id="141" dur="1" fill="hold">
                                          <p:stCondLst>
                                            <p:cond delay="549"/>
                                          </p:stCondLst>
                                        </p:cTn>
                                        <p:tgtEl>
                                          <p:spTgt spid="20"/>
                                        </p:tgtEl>
                                        <p:attrNameLst>
                                          <p:attrName>style.visibility</p:attrName>
                                        </p:attrNameLst>
                                      </p:cBhvr>
                                      <p:to>
                                        <p:strVal val="hidden"/>
                                      </p:to>
                                    </p:set>
                                  </p:childTnLst>
                                </p:cTn>
                              </p:par>
                              <p:par>
                                <p:cTn id="142" presetID="31" presetClass="entr" presetSubtype="0" fill="hold" grpId="0" nodeType="withEffect">
                                  <p:stCondLst>
                                    <p:cond delay="500"/>
                                  </p:stCondLst>
                                  <p:childTnLst>
                                    <p:set>
                                      <p:cBhvr>
                                        <p:cTn id="143" dur="1" fill="hold">
                                          <p:stCondLst>
                                            <p:cond delay="0"/>
                                          </p:stCondLst>
                                        </p:cTn>
                                        <p:tgtEl>
                                          <p:spTgt spid="31"/>
                                        </p:tgtEl>
                                        <p:attrNameLst>
                                          <p:attrName>style.visibility</p:attrName>
                                        </p:attrNameLst>
                                      </p:cBhvr>
                                      <p:to>
                                        <p:strVal val="visible"/>
                                      </p:to>
                                    </p:set>
                                    <p:anim calcmode="lin" valueType="num">
                                      <p:cBhvr>
                                        <p:cTn id="144" dur="500" fill="hold"/>
                                        <p:tgtEl>
                                          <p:spTgt spid="31"/>
                                        </p:tgtEl>
                                        <p:attrNameLst>
                                          <p:attrName>ppt_w</p:attrName>
                                        </p:attrNameLst>
                                      </p:cBhvr>
                                      <p:tavLst>
                                        <p:tav tm="0">
                                          <p:val>
                                            <p:fltVal val="0"/>
                                          </p:val>
                                        </p:tav>
                                        <p:tav tm="100000">
                                          <p:val>
                                            <p:strVal val="#ppt_w"/>
                                          </p:val>
                                        </p:tav>
                                      </p:tavLst>
                                    </p:anim>
                                    <p:anim calcmode="lin" valueType="num">
                                      <p:cBhvr>
                                        <p:cTn id="145" dur="500" fill="hold"/>
                                        <p:tgtEl>
                                          <p:spTgt spid="31"/>
                                        </p:tgtEl>
                                        <p:attrNameLst>
                                          <p:attrName>ppt_h</p:attrName>
                                        </p:attrNameLst>
                                      </p:cBhvr>
                                      <p:tavLst>
                                        <p:tav tm="0">
                                          <p:val>
                                            <p:fltVal val="0"/>
                                          </p:val>
                                        </p:tav>
                                        <p:tav tm="100000">
                                          <p:val>
                                            <p:strVal val="#ppt_h"/>
                                          </p:val>
                                        </p:tav>
                                      </p:tavLst>
                                    </p:anim>
                                    <p:anim calcmode="lin" valueType="num">
                                      <p:cBhvr>
                                        <p:cTn id="146" dur="500" fill="hold"/>
                                        <p:tgtEl>
                                          <p:spTgt spid="31"/>
                                        </p:tgtEl>
                                        <p:attrNameLst>
                                          <p:attrName>style.rotation</p:attrName>
                                        </p:attrNameLst>
                                      </p:cBhvr>
                                      <p:tavLst>
                                        <p:tav tm="0">
                                          <p:val>
                                            <p:fltVal val="90"/>
                                          </p:val>
                                        </p:tav>
                                        <p:tav tm="100000">
                                          <p:val>
                                            <p:fltVal val="0"/>
                                          </p:val>
                                        </p:tav>
                                      </p:tavLst>
                                    </p:anim>
                                    <p:animEffect transition="in" filter="fade">
                                      <p:cBhvr>
                                        <p:cTn id="147" dur="500"/>
                                        <p:tgtEl>
                                          <p:spTgt spid="31"/>
                                        </p:tgtEl>
                                      </p:cBhvr>
                                    </p:animEffect>
                                  </p:childTnLst>
                                </p:cTn>
                              </p:par>
                            </p:childTnLst>
                          </p:cTn>
                        </p:par>
                        <p:par>
                          <p:cTn id="148" fill="hold">
                            <p:stCondLst>
                              <p:cond delay="1050"/>
                            </p:stCondLst>
                            <p:childTnLst>
                              <p:par>
                                <p:cTn id="149" presetID="42" presetClass="path" presetSubtype="0" accel="50000" decel="50000" fill="hold" grpId="1" nodeType="afterEffect">
                                  <p:stCondLst>
                                    <p:cond delay="0"/>
                                  </p:stCondLst>
                                  <p:childTnLst>
                                    <p:animMotion origin="layout" path="M -2.77778E-6 -4.55134E-6 L -0.40712 -0.26364 " pathEditMode="relative" rAng="0" ptsTypes="AA">
                                      <p:cBhvr>
                                        <p:cTn id="150" dur="1000" fill="hold"/>
                                        <p:tgtEl>
                                          <p:spTgt spid="25"/>
                                        </p:tgtEl>
                                        <p:attrNameLst>
                                          <p:attrName>ppt_x</p:attrName>
                                          <p:attrName>ppt_y</p:attrName>
                                        </p:attrNameLst>
                                      </p:cBhvr>
                                      <p:rCtr x="-20365" y="-13182"/>
                                    </p:animMotion>
                                  </p:childTnLst>
                                </p:cTn>
                              </p:par>
                              <p:par>
                                <p:cTn id="151" presetID="10" presetClass="exit" presetSubtype="0" fill="hold" grpId="2" nodeType="withEffect">
                                  <p:stCondLst>
                                    <p:cond delay="0"/>
                                  </p:stCondLst>
                                  <p:childTnLst>
                                    <p:animEffect transition="out" filter="fade">
                                      <p:cBhvr>
                                        <p:cTn id="152" dur="1000"/>
                                        <p:tgtEl>
                                          <p:spTgt spid="25"/>
                                        </p:tgtEl>
                                      </p:cBhvr>
                                    </p:animEffect>
                                    <p:set>
                                      <p:cBhvr>
                                        <p:cTn id="153" dur="1" fill="hold">
                                          <p:stCondLst>
                                            <p:cond delay="999"/>
                                          </p:stCondLst>
                                        </p:cTn>
                                        <p:tgtEl>
                                          <p:spTgt spid="25"/>
                                        </p:tgtEl>
                                        <p:attrNameLst>
                                          <p:attrName>style.visibility</p:attrName>
                                        </p:attrNameLst>
                                      </p:cBhvr>
                                      <p:to>
                                        <p:strVal val="hidden"/>
                                      </p:to>
                                    </p:set>
                                  </p:childTnLst>
                                </p:cTn>
                              </p:par>
                              <p:par>
                                <p:cTn id="154" presetID="31" presetClass="entr" presetSubtype="0" fill="hold" grpId="0" nodeType="withEffect">
                                  <p:stCondLst>
                                    <p:cond delay="50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 calcmode="lin" valueType="num">
                                      <p:cBhvr>
                                        <p:cTn id="158" dur="500" fill="hold"/>
                                        <p:tgtEl>
                                          <p:spTgt spid="30"/>
                                        </p:tgtEl>
                                        <p:attrNameLst>
                                          <p:attrName>style.rotation</p:attrName>
                                        </p:attrNameLst>
                                      </p:cBhvr>
                                      <p:tavLst>
                                        <p:tav tm="0">
                                          <p:val>
                                            <p:fltVal val="90"/>
                                          </p:val>
                                        </p:tav>
                                        <p:tav tm="100000">
                                          <p:val>
                                            <p:fltVal val="0"/>
                                          </p:val>
                                        </p:tav>
                                      </p:tavLst>
                                    </p:anim>
                                    <p:animEffect transition="in" filter="fade">
                                      <p:cBhvr>
                                        <p:cTn id="159" dur="500"/>
                                        <p:tgtEl>
                                          <p:spTgt spid="30"/>
                                        </p:tgtEl>
                                      </p:cBhvr>
                                    </p:animEffect>
                                  </p:childTnLst>
                                </p:cTn>
                              </p:par>
                              <p:par>
                                <p:cTn id="160" presetID="10" presetClass="exit" presetSubtype="0" fill="hold" grpId="1" nodeType="withEffect">
                                  <p:stCondLst>
                                    <p:cond delay="500"/>
                                  </p:stCondLst>
                                  <p:childTnLst>
                                    <p:animEffect transition="out" filter="fade">
                                      <p:cBhvr>
                                        <p:cTn id="161" dur="500"/>
                                        <p:tgtEl>
                                          <p:spTgt spid="14"/>
                                        </p:tgtEl>
                                      </p:cBhvr>
                                    </p:animEffect>
                                    <p:set>
                                      <p:cBhvr>
                                        <p:cTn id="162" dur="1" fill="hold">
                                          <p:stCondLst>
                                            <p:cond delay="499"/>
                                          </p:stCondLst>
                                        </p:cTn>
                                        <p:tgtEl>
                                          <p:spTgt spid="14"/>
                                        </p:tgtEl>
                                        <p:attrNameLst>
                                          <p:attrName>style.visibility</p:attrName>
                                        </p:attrNameLst>
                                      </p:cBhvr>
                                      <p:to>
                                        <p:strVal val="hidden"/>
                                      </p:to>
                                    </p:set>
                                  </p:childTnLst>
                                </p:cTn>
                              </p:par>
                            </p:childTnLst>
                          </p:cTn>
                        </p:par>
                        <p:par>
                          <p:cTn id="163" fill="hold">
                            <p:stCondLst>
                              <p:cond delay="2050"/>
                            </p:stCondLst>
                            <p:childTnLst>
                              <p:par>
                                <p:cTn id="164" presetID="22" presetClass="entr" presetSubtype="8" fill="hold" grpId="0" nodeType="afterEffect">
                                  <p:stCondLst>
                                    <p:cond delay="0"/>
                                  </p:stCondLst>
                                  <p:childTnLst>
                                    <p:set>
                                      <p:cBhvr>
                                        <p:cTn id="165" dur="1" fill="hold">
                                          <p:stCondLst>
                                            <p:cond delay="0"/>
                                          </p:stCondLst>
                                        </p:cTn>
                                        <p:tgtEl>
                                          <p:spTgt spid="34">
                                            <p:txEl>
                                              <p:pRg st="0" end="0"/>
                                            </p:txEl>
                                          </p:spTgt>
                                        </p:tgtEl>
                                        <p:attrNameLst>
                                          <p:attrName>style.visibility</p:attrName>
                                        </p:attrNameLst>
                                      </p:cBhvr>
                                      <p:to>
                                        <p:strVal val="visible"/>
                                      </p:to>
                                    </p:set>
                                    <p:animEffect transition="in" filter="wipe(left)">
                                      <p:cBhvr>
                                        <p:cTn id="166" dur="1000"/>
                                        <p:tgtEl>
                                          <p:spTgt spid="34">
                                            <p:txEl>
                                              <p:pRg st="0" end="0"/>
                                            </p:txEl>
                                          </p:spTgt>
                                        </p:tgtEl>
                                      </p:cBhvr>
                                    </p:animEffect>
                                  </p:childTnLst>
                                </p:cTn>
                              </p:par>
                            </p:childTnLst>
                          </p:cTn>
                        </p:par>
                        <p:par>
                          <p:cTn id="167" fill="hold">
                            <p:stCondLst>
                              <p:cond delay="3050"/>
                            </p:stCondLst>
                            <p:childTnLst>
                              <p:par>
                                <p:cTn id="168" presetID="22" presetClass="entr" presetSubtype="1" fill="hold" grpId="0" nodeType="afterEffect">
                                  <p:stCondLst>
                                    <p:cond delay="500"/>
                                  </p:stCondLst>
                                  <p:childTnLst>
                                    <p:set>
                                      <p:cBhvr>
                                        <p:cTn id="169" dur="1" fill="hold">
                                          <p:stCondLst>
                                            <p:cond delay="0"/>
                                          </p:stCondLst>
                                        </p:cTn>
                                        <p:tgtEl>
                                          <p:spTgt spid="34">
                                            <p:txEl>
                                              <p:pRg st="1" end="1"/>
                                            </p:txEl>
                                          </p:spTgt>
                                        </p:tgtEl>
                                        <p:attrNameLst>
                                          <p:attrName>style.visibility</p:attrName>
                                        </p:attrNameLst>
                                      </p:cBhvr>
                                      <p:to>
                                        <p:strVal val="visible"/>
                                      </p:to>
                                    </p:set>
                                    <p:animEffect transition="in" filter="wipe(up)">
                                      <p:cBhvr>
                                        <p:cTn id="170" dur="5000"/>
                                        <p:tgtEl>
                                          <p:spTgt spid="34">
                                            <p:txEl>
                                              <p:pRg st="1" end="1"/>
                                            </p:txEl>
                                          </p:spTgt>
                                        </p:tgtEl>
                                      </p:cBhvr>
                                    </p:animEffect>
                                  </p:childTnLst>
                                </p:cTn>
                              </p:par>
                              <p:par>
                                <p:cTn id="171" presetID="42" presetClass="path" presetSubtype="0" accel="50000" decel="50000" fill="hold" grpId="1" nodeType="withEffect">
                                  <p:stCondLst>
                                    <p:cond delay="0"/>
                                  </p:stCondLst>
                                  <p:childTnLst>
                                    <p:animMotion origin="layout" path="M -4.72222E-6 -1.91489E-6 L -0.37847 -0.34389 " pathEditMode="relative" rAng="0" ptsTypes="AA">
                                      <p:cBhvr>
                                        <p:cTn id="172" dur="1000" fill="hold"/>
                                        <p:tgtEl>
                                          <p:spTgt spid="23"/>
                                        </p:tgtEl>
                                        <p:attrNameLst>
                                          <p:attrName>ppt_x</p:attrName>
                                          <p:attrName>ppt_y</p:attrName>
                                        </p:attrNameLst>
                                      </p:cBhvr>
                                      <p:rCtr x="-18924" y="-17206"/>
                                    </p:animMotion>
                                  </p:childTnLst>
                                </p:cTn>
                              </p:par>
                              <p:par>
                                <p:cTn id="173" presetID="10" presetClass="exit" presetSubtype="0" fill="hold" grpId="3" nodeType="withEffect">
                                  <p:stCondLst>
                                    <p:cond delay="250"/>
                                  </p:stCondLst>
                                  <p:childTnLst>
                                    <p:animEffect transition="out" filter="fade">
                                      <p:cBhvr>
                                        <p:cTn id="174" dur="1000"/>
                                        <p:tgtEl>
                                          <p:spTgt spid="25"/>
                                        </p:tgtEl>
                                      </p:cBhvr>
                                    </p:animEffect>
                                    <p:set>
                                      <p:cBhvr>
                                        <p:cTn id="175" dur="1" fill="hold">
                                          <p:stCondLst>
                                            <p:cond delay="999"/>
                                          </p:stCondLst>
                                        </p:cTn>
                                        <p:tgtEl>
                                          <p:spTgt spid="25"/>
                                        </p:tgtEl>
                                        <p:attrNameLst>
                                          <p:attrName>style.visibility</p:attrName>
                                        </p:attrNameLst>
                                      </p:cBhvr>
                                      <p:to>
                                        <p:strVal val="hidden"/>
                                      </p:to>
                                    </p:set>
                                  </p:childTnLst>
                                </p:cTn>
                              </p:par>
                              <p:par>
                                <p:cTn id="176" presetID="10" presetClass="exit" presetSubtype="0" fill="hold" grpId="2" nodeType="withEffect">
                                  <p:stCondLst>
                                    <p:cond delay="250"/>
                                  </p:stCondLst>
                                  <p:childTnLst>
                                    <p:animEffect transition="out" filter="fade">
                                      <p:cBhvr>
                                        <p:cTn id="177" dur="1000"/>
                                        <p:tgtEl>
                                          <p:spTgt spid="23"/>
                                        </p:tgtEl>
                                      </p:cBhvr>
                                    </p:animEffect>
                                    <p:set>
                                      <p:cBhvr>
                                        <p:cTn id="178" dur="1" fill="hold">
                                          <p:stCondLst>
                                            <p:cond delay="999"/>
                                          </p:stCondLst>
                                        </p:cTn>
                                        <p:tgtEl>
                                          <p:spTgt spid="23"/>
                                        </p:tgtEl>
                                        <p:attrNameLst>
                                          <p:attrName>style.visibility</p:attrName>
                                        </p:attrNameLst>
                                      </p:cBhvr>
                                      <p:to>
                                        <p:strVal val="hidden"/>
                                      </p:to>
                                    </p:set>
                                  </p:childTnLst>
                                </p:cTn>
                              </p:par>
                              <p:par>
                                <p:cTn id="179" presetID="31" presetClass="entr" presetSubtype="0" fill="hold" grpId="0" nodeType="withEffect">
                                  <p:stCondLst>
                                    <p:cond delay="250"/>
                                  </p:stCondLst>
                                  <p:childTnLst>
                                    <p:set>
                                      <p:cBhvr>
                                        <p:cTn id="180" dur="1" fill="hold">
                                          <p:stCondLst>
                                            <p:cond delay="0"/>
                                          </p:stCondLst>
                                        </p:cTn>
                                        <p:tgtEl>
                                          <p:spTgt spid="33"/>
                                        </p:tgtEl>
                                        <p:attrNameLst>
                                          <p:attrName>style.visibility</p:attrName>
                                        </p:attrNameLst>
                                      </p:cBhvr>
                                      <p:to>
                                        <p:strVal val="visible"/>
                                      </p:to>
                                    </p:set>
                                    <p:anim calcmode="lin" valueType="num">
                                      <p:cBhvr>
                                        <p:cTn id="181" dur="1000" fill="hold"/>
                                        <p:tgtEl>
                                          <p:spTgt spid="33"/>
                                        </p:tgtEl>
                                        <p:attrNameLst>
                                          <p:attrName>ppt_w</p:attrName>
                                        </p:attrNameLst>
                                      </p:cBhvr>
                                      <p:tavLst>
                                        <p:tav tm="0">
                                          <p:val>
                                            <p:fltVal val="0"/>
                                          </p:val>
                                        </p:tav>
                                        <p:tav tm="100000">
                                          <p:val>
                                            <p:strVal val="#ppt_w"/>
                                          </p:val>
                                        </p:tav>
                                      </p:tavLst>
                                    </p:anim>
                                    <p:anim calcmode="lin" valueType="num">
                                      <p:cBhvr>
                                        <p:cTn id="182" dur="1000" fill="hold"/>
                                        <p:tgtEl>
                                          <p:spTgt spid="33"/>
                                        </p:tgtEl>
                                        <p:attrNameLst>
                                          <p:attrName>ppt_h</p:attrName>
                                        </p:attrNameLst>
                                      </p:cBhvr>
                                      <p:tavLst>
                                        <p:tav tm="0">
                                          <p:val>
                                            <p:fltVal val="0"/>
                                          </p:val>
                                        </p:tav>
                                        <p:tav tm="100000">
                                          <p:val>
                                            <p:strVal val="#ppt_h"/>
                                          </p:val>
                                        </p:tav>
                                      </p:tavLst>
                                    </p:anim>
                                    <p:anim calcmode="lin" valueType="num">
                                      <p:cBhvr>
                                        <p:cTn id="183" dur="1000" fill="hold"/>
                                        <p:tgtEl>
                                          <p:spTgt spid="33"/>
                                        </p:tgtEl>
                                        <p:attrNameLst>
                                          <p:attrName>style.rotation</p:attrName>
                                        </p:attrNameLst>
                                      </p:cBhvr>
                                      <p:tavLst>
                                        <p:tav tm="0">
                                          <p:val>
                                            <p:fltVal val="90"/>
                                          </p:val>
                                        </p:tav>
                                        <p:tav tm="100000">
                                          <p:val>
                                            <p:fltVal val="0"/>
                                          </p:val>
                                        </p:tav>
                                      </p:tavLst>
                                    </p:anim>
                                    <p:animEffect transition="in" filter="fade">
                                      <p:cBhvr>
                                        <p:cTn id="184" dur="1000"/>
                                        <p:tgtEl>
                                          <p:spTgt spid="33"/>
                                        </p:tgtEl>
                                      </p:cBhvr>
                                    </p:animEffect>
                                  </p:childTnLst>
                                </p:cTn>
                              </p:par>
                              <p:par>
                                <p:cTn id="185" presetID="42" presetClass="path" presetSubtype="0" accel="50000" decel="50000" fill="hold" grpId="1" nodeType="withEffect">
                                  <p:stCondLst>
                                    <p:cond delay="500"/>
                                  </p:stCondLst>
                                  <p:childTnLst>
                                    <p:animMotion origin="layout" path="M 2.5E-6 8.97317E-7 L -0.23906 -0.33973 " pathEditMode="relative" rAng="0" ptsTypes="AA">
                                      <p:cBhvr>
                                        <p:cTn id="186" dur="1000" fill="hold"/>
                                        <p:tgtEl>
                                          <p:spTgt spid="22"/>
                                        </p:tgtEl>
                                        <p:attrNameLst>
                                          <p:attrName>ppt_x</p:attrName>
                                          <p:attrName>ppt_y</p:attrName>
                                        </p:attrNameLst>
                                      </p:cBhvr>
                                      <p:rCtr x="-11962" y="-16998"/>
                                    </p:animMotion>
                                  </p:childTnLst>
                                </p:cTn>
                              </p:par>
                              <p:par>
                                <p:cTn id="187" presetID="10" presetClass="exit" presetSubtype="0" fill="hold" grpId="2" nodeType="withEffect">
                                  <p:stCondLst>
                                    <p:cond delay="500"/>
                                  </p:stCondLst>
                                  <p:childTnLst>
                                    <p:animEffect transition="out" filter="fade">
                                      <p:cBhvr>
                                        <p:cTn id="188" dur="1000"/>
                                        <p:tgtEl>
                                          <p:spTgt spid="22"/>
                                        </p:tgtEl>
                                      </p:cBhvr>
                                    </p:animEffect>
                                    <p:set>
                                      <p:cBhvr>
                                        <p:cTn id="189" dur="1" fill="hold">
                                          <p:stCondLst>
                                            <p:cond delay="999"/>
                                          </p:stCondLst>
                                        </p:cTn>
                                        <p:tgtEl>
                                          <p:spTgt spid="22"/>
                                        </p:tgtEl>
                                        <p:attrNameLst>
                                          <p:attrName>style.visibility</p:attrName>
                                        </p:attrNameLst>
                                      </p:cBhvr>
                                      <p:to>
                                        <p:strVal val="hidden"/>
                                      </p:to>
                                    </p:set>
                                  </p:childTnLst>
                                </p:cTn>
                              </p:par>
                              <p:par>
                                <p:cTn id="190" presetID="10" presetClass="exit" presetSubtype="0" fill="hold" grpId="1" nodeType="withEffect">
                                  <p:stCondLst>
                                    <p:cond delay="500"/>
                                  </p:stCondLst>
                                  <p:childTnLst>
                                    <p:animEffect transition="out" filter="fade">
                                      <p:cBhvr>
                                        <p:cTn id="191" dur="1000"/>
                                        <p:tgtEl>
                                          <p:spTgt spid="12"/>
                                        </p:tgtEl>
                                      </p:cBhvr>
                                    </p:animEffect>
                                    <p:set>
                                      <p:cBhvr>
                                        <p:cTn id="192" dur="1" fill="hold">
                                          <p:stCondLst>
                                            <p:cond delay="999"/>
                                          </p:stCondLst>
                                        </p:cTn>
                                        <p:tgtEl>
                                          <p:spTgt spid="12"/>
                                        </p:tgtEl>
                                        <p:attrNameLst>
                                          <p:attrName>style.visibility</p:attrName>
                                        </p:attrNameLst>
                                      </p:cBhvr>
                                      <p:to>
                                        <p:strVal val="hidden"/>
                                      </p:to>
                                    </p:set>
                                  </p:childTnLst>
                                </p:cTn>
                              </p:par>
                              <p:par>
                                <p:cTn id="193" presetID="31" presetClass="entr" presetSubtype="0" fill="hold" grpId="0" nodeType="withEffect">
                                  <p:stCondLst>
                                    <p:cond delay="750"/>
                                  </p:stCondLst>
                                  <p:childTnLst>
                                    <p:set>
                                      <p:cBhvr>
                                        <p:cTn id="194" dur="1" fill="hold">
                                          <p:stCondLst>
                                            <p:cond delay="0"/>
                                          </p:stCondLst>
                                        </p:cTn>
                                        <p:tgtEl>
                                          <p:spTgt spid="32"/>
                                        </p:tgtEl>
                                        <p:attrNameLst>
                                          <p:attrName>style.visibility</p:attrName>
                                        </p:attrNameLst>
                                      </p:cBhvr>
                                      <p:to>
                                        <p:strVal val="visible"/>
                                      </p:to>
                                    </p:set>
                                    <p:anim calcmode="lin" valueType="num">
                                      <p:cBhvr>
                                        <p:cTn id="195" dur="1000" fill="hold"/>
                                        <p:tgtEl>
                                          <p:spTgt spid="32"/>
                                        </p:tgtEl>
                                        <p:attrNameLst>
                                          <p:attrName>ppt_w</p:attrName>
                                        </p:attrNameLst>
                                      </p:cBhvr>
                                      <p:tavLst>
                                        <p:tav tm="0">
                                          <p:val>
                                            <p:fltVal val="0"/>
                                          </p:val>
                                        </p:tav>
                                        <p:tav tm="100000">
                                          <p:val>
                                            <p:strVal val="#ppt_w"/>
                                          </p:val>
                                        </p:tav>
                                      </p:tavLst>
                                    </p:anim>
                                    <p:anim calcmode="lin" valueType="num">
                                      <p:cBhvr>
                                        <p:cTn id="196" dur="1000" fill="hold"/>
                                        <p:tgtEl>
                                          <p:spTgt spid="32"/>
                                        </p:tgtEl>
                                        <p:attrNameLst>
                                          <p:attrName>ppt_h</p:attrName>
                                        </p:attrNameLst>
                                      </p:cBhvr>
                                      <p:tavLst>
                                        <p:tav tm="0">
                                          <p:val>
                                            <p:fltVal val="0"/>
                                          </p:val>
                                        </p:tav>
                                        <p:tav tm="100000">
                                          <p:val>
                                            <p:strVal val="#ppt_h"/>
                                          </p:val>
                                        </p:tav>
                                      </p:tavLst>
                                    </p:anim>
                                    <p:anim calcmode="lin" valueType="num">
                                      <p:cBhvr>
                                        <p:cTn id="197" dur="1000" fill="hold"/>
                                        <p:tgtEl>
                                          <p:spTgt spid="32"/>
                                        </p:tgtEl>
                                        <p:attrNameLst>
                                          <p:attrName>style.rotation</p:attrName>
                                        </p:attrNameLst>
                                      </p:cBhvr>
                                      <p:tavLst>
                                        <p:tav tm="0">
                                          <p:val>
                                            <p:fltVal val="90"/>
                                          </p:val>
                                        </p:tav>
                                        <p:tav tm="100000">
                                          <p:val>
                                            <p:fltVal val="0"/>
                                          </p:val>
                                        </p:tav>
                                      </p:tavLst>
                                    </p:anim>
                                    <p:animEffect transition="in" filter="fade">
                                      <p:cBhvr>
                                        <p:cTn id="198" dur="1000"/>
                                        <p:tgtEl>
                                          <p:spTgt spid="32"/>
                                        </p:tgtEl>
                                      </p:cBhvr>
                                    </p:animEffect>
                                  </p:childTnLst>
                                </p:cTn>
                              </p:par>
                              <p:par>
                                <p:cTn id="199" presetID="10" presetClass="exit" presetSubtype="0" fill="hold" grpId="1" nodeType="withEffect">
                                  <p:stCondLst>
                                    <p:cond delay="1250"/>
                                  </p:stCondLst>
                                  <p:childTnLst>
                                    <p:animEffect transition="out" filter="fade">
                                      <p:cBhvr>
                                        <p:cTn id="200" dur="500"/>
                                        <p:tgtEl>
                                          <p:spTgt spid="16"/>
                                        </p:tgtEl>
                                      </p:cBhvr>
                                    </p:animEffect>
                                    <p:set>
                                      <p:cBhvr>
                                        <p:cTn id="201" dur="1" fill="hold">
                                          <p:stCondLst>
                                            <p:cond delay="499"/>
                                          </p:stCondLst>
                                        </p:cTn>
                                        <p:tgtEl>
                                          <p:spTgt spid="16"/>
                                        </p:tgtEl>
                                        <p:attrNameLst>
                                          <p:attrName>style.visibility</p:attrName>
                                        </p:attrNameLst>
                                      </p:cBhvr>
                                      <p:to>
                                        <p:strVal val="hidden"/>
                                      </p:to>
                                    </p:set>
                                  </p:childTnLst>
                                </p:cTn>
                              </p:par>
                              <p:par>
                                <p:cTn id="202" presetID="10" presetClass="entr" presetSubtype="0" fill="hold" grpId="0" nodeType="withEffect">
                                  <p:stCondLst>
                                    <p:cond delay="750"/>
                                  </p:stCondLst>
                                  <p:childTnLst>
                                    <p:set>
                                      <p:cBhvr>
                                        <p:cTn id="203" dur="1" fill="hold">
                                          <p:stCondLst>
                                            <p:cond delay="0"/>
                                          </p:stCondLst>
                                        </p:cTn>
                                        <p:tgtEl>
                                          <p:spTgt spid="6"/>
                                        </p:tgtEl>
                                        <p:attrNameLst>
                                          <p:attrName>style.visibility</p:attrName>
                                        </p:attrNameLst>
                                      </p:cBhvr>
                                      <p:to>
                                        <p:strVal val="visible"/>
                                      </p:to>
                                    </p:set>
                                    <p:animEffect transition="in" filter="fade">
                                      <p:cBhvr>
                                        <p:cTn id="204" dur="1000"/>
                                        <p:tgtEl>
                                          <p:spTgt spid="6"/>
                                        </p:tgtEl>
                                      </p:cBhvr>
                                    </p:animEffect>
                                  </p:childTnLst>
                                </p:cTn>
                              </p:par>
                            </p:childTnLst>
                          </p:cTn>
                        </p:par>
                        <p:par>
                          <p:cTn id="205" fill="hold">
                            <p:stCondLst>
                              <p:cond delay="8550"/>
                            </p:stCondLst>
                            <p:childTnLst>
                              <p:par>
                                <p:cTn id="206" presetID="22" presetClass="entr" presetSubtype="1" fill="hold" grpId="0" nodeType="afterEffect">
                                  <p:stCondLst>
                                    <p:cond delay="0"/>
                                  </p:stCondLst>
                                  <p:childTnLst>
                                    <p:set>
                                      <p:cBhvr>
                                        <p:cTn id="207" dur="1" fill="hold">
                                          <p:stCondLst>
                                            <p:cond delay="0"/>
                                          </p:stCondLst>
                                        </p:cTn>
                                        <p:tgtEl>
                                          <p:spTgt spid="35"/>
                                        </p:tgtEl>
                                        <p:attrNameLst>
                                          <p:attrName>style.visibility</p:attrName>
                                        </p:attrNameLst>
                                      </p:cBhvr>
                                      <p:to>
                                        <p:strVal val="visible"/>
                                      </p:to>
                                    </p:set>
                                    <p:animEffect transition="in" filter="wipe(up)">
                                      <p:cBhvr>
                                        <p:cTn id="20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9" grpId="0" animBg="1"/>
      <p:bldP spid="10" grpId="0" animBg="1"/>
      <p:bldP spid="10" grpId="1" animBg="1"/>
      <p:bldP spid="11" grpId="0" animBg="1"/>
      <p:bldP spid="12" grpId="0" animBg="1"/>
      <p:bldP spid="12" grpId="1" animBg="1"/>
      <p:bldP spid="13" grpId="0" animBg="1"/>
      <p:bldP spid="13" grpId="1" animBg="1"/>
      <p:bldP spid="14" grpId="0" animBg="1"/>
      <p:bldP spid="14" grpId="1"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0" grpId="2" animBg="1"/>
      <p:bldP spid="21" grpId="0" animBg="1"/>
      <p:bldP spid="21" grpId="1" animBg="1"/>
      <p:bldP spid="22" grpId="0" animBg="1"/>
      <p:bldP spid="22" grpId="1" animBg="1"/>
      <p:bldP spid="22" grpId="2" animBg="1"/>
      <p:bldP spid="23" grpId="0" animBg="1"/>
      <p:bldP spid="23" grpId="1" animBg="1"/>
      <p:bldP spid="23" grpId="2" animBg="1"/>
      <p:bldP spid="24" grpId="0" animBg="1"/>
      <p:bldP spid="24" grpId="1" animBg="1"/>
      <p:bldP spid="25" grpId="0" animBg="1"/>
      <p:bldP spid="25" grpId="1" animBg="1"/>
      <p:bldP spid="25" grpId="2" animBg="1"/>
      <p:bldP spid="25" grpId="3" animBg="1"/>
      <p:bldP spid="26" grpId="0"/>
      <p:bldP spid="27" grpId="0"/>
      <p:bldP spid="28" grpId="0"/>
      <p:bldP spid="29" grpId="0"/>
      <p:bldP spid="30" grpId="0" animBg="1"/>
      <p:bldP spid="31" grpId="0" animBg="1"/>
      <p:bldP spid="32" grpId="0" animBg="1"/>
      <p:bldP spid="33" grpId="0" animBg="1"/>
      <p:bldP spid="34" grpId="0" build="p"/>
      <p:bldP spid="35"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相互保証理論に対する通説の評価</a:t>
            </a:r>
            <a:r>
              <a:rPr kumimoji="1" lang="en-US" altLang="ja-JP" sz="3200" dirty="0" smtClean="0"/>
              <a:t/>
            </a:r>
            <a:br>
              <a:rPr kumimoji="1" lang="en-US" altLang="ja-JP" sz="3200" dirty="0" smtClean="0"/>
            </a:br>
            <a:r>
              <a:rPr kumimoji="1" lang="ja-JP" altLang="en-US" sz="2400" dirty="0" smtClean="0"/>
              <a:t>←</a:t>
            </a:r>
            <a:r>
              <a:rPr kumimoji="1" lang="ja-JP" altLang="en-US" sz="2400" dirty="0" smtClean="0">
                <a:hlinkClick r:id="rId2" action="ppaction://hlinksldjump"/>
              </a:rPr>
              <a:t>反論</a:t>
            </a:r>
            <a:r>
              <a:rPr kumimoji="1" lang="ja-JP" altLang="en-US" sz="2400" dirty="0" smtClean="0"/>
              <a:t>，</a:t>
            </a:r>
            <a:r>
              <a:rPr kumimoji="1" lang="ja-JP" altLang="en-US" sz="2400" dirty="0" smtClean="0">
                <a:hlinkClick r:id="rId3" action="ppaction://hlinksldjump"/>
              </a:rPr>
              <a:t>原理</a:t>
            </a:r>
            <a:endParaRPr kumimoji="1" lang="ja-JP" altLang="en-US" sz="1800" dirty="0"/>
          </a:p>
        </p:txBody>
      </p:sp>
      <p:sp>
        <p:nvSpPr>
          <p:cNvPr id="3" name="日付プレースホルダー 2"/>
          <p:cNvSpPr>
            <a:spLocks noGrp="1"/>
          </p:cNvSpPr>
          <p:nvPr>
            <p:ph type="dt" sz="half" idx="10"/>
          </p:nvPr>
        </p:nvSpPr>
        <p:spPr/>
        <p:txBody>
          <a:bodyPr/>
          <a:lstStyle/>
          <a:p>
            <a:fld id="{40C4F3C0-6236-4200-9229-67FE666F9DC0}"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214</a:t>
            </a:fld>
            <a:endParaRPr kumimoji="1" lang="ja-JP" altLang="en-US"/>
          </a:p>
        </p:txBody>
      </p:sp>
      <p:sp>
        <p:nvSpPr>
          <p:cNvPr id="6" name="コンテンツ プレースホルダー 6"/>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t>平井説（</a:t>
            </a:r>
            <a:r>
              <a:rPr lang="en-US" altLang="ja-JP" dirty="0" smtClean="0"/>
              <a:t>[</a:t>
            </a:r>
            <a:r>
              <a:rPr lang="ja-JP" altLang="en-US" dirty="0" smtClean="0"/>
              <a:t>平井・債権総論（</a:t>
            </a:r>
            <a:r>
              <a:rPr lang="en-US" altLang="ja-JP" dirty="0" smtClean="0"/>
              <a:t>1994</a:t>
            </a:r>
            <a:r>
              <a:rPr lang="ja-JP" altLang="en-US" dirty="0" smtClean="0"/>
              <a:t>）</a:t>
            </a:r>
            <a:r>
              <a:rPr lang="en-US" altLang="ja-JP" dirty="0" smtClean="0"/>
              <a:t>327</a:t>
            </a:r>
            <a:r>
              <a:rPr lang="ja-JP" altLang="en-US" dirty="0" err="1" smtClean="0"/>
              <a:t>，</a:t>
            </a:r>
            <a:r>
              <a:rPr lang="en-US" altLang="ja-JP" dirty="0" smtClean="0"/>
              <a:t>330</a:t>
            </a:r>
            <a:r>
              <a:rPr lang="ja-JP" altLang="en-US" dirty="0" smtClean="0"/>
              <a:t>頁</a:t>
            </a:r>
            <a:r>
              <a:rPr lang="en-US" altLang="ja-JP" dirty="0" smtClean="0"/>
              <a:t>]</a:t>
            </a:r>
            <a:r>
              <a:rPr lang="ja-JP" altLang="en-US" dirty="0" smtClean="0"/>
              <a:t>）</a:t>
            </a:r>
            <a:endParaRPr lang="en-US" altLang="ja-JP" dirty="0" smtClean="0"/>
          </a:p>
          <a:p>
            <a:pPr lvl="1"/>
            <a:r>
              <a:rPr lang="en-US" altLang="ja-JP" sz="2400" dirty="0" smtClean="0"/>
              <a:t>〔</a:t>
            </a:r>
            <a:r>
              <a:rPr lang="ja-JP" altLang="en-US" sz="2400" dirty="0" smtClean="0"/>
              <a:t>保証と異なり</a:t>
            </a:r>
            <a:r>
              <a:rPr lang="en-US" altLang="ja-JP" sz="2400" dirty="0" smtClean="0"/>
              <a:t>〕</a:t>
            </a:r>
            <a:r>
              <a:rPr lang="ja-JP" altLang="en-US" sz="2400" dirty="0" smtClean="0"/>
              <a:t>連帯債務においては，複数の債務の間に主従の別</a:t>
            </a:r>
            <a:r>
              <a:rPr lang="ja-JP" altLang="en-US" sz="2400" b="1" dirty="0" smtClean="0">
                <a:solidFill>
                  <a:srgbClr val="FF0000"/>
                </a:solidFill>
              </a:rPr>
              <a:t>（付従性）が存在せず</a:t>
            </a:r>
            <a:r>
              <a:rPr lang="ja-JP" altLang="en-US" sz="2400" dirty="0" smtClean="0"/>
              <a:t>，各自が同一内容の独立の債務を負担しているにとどまる</a:t>
            </a:r>
            <a:r>
              <a:rPr lang="en-US" altLang="ja-JP" sz="2400" dirty="0" smtClean="0"/>
              <a:t>(327</a:t>
            </a:r>
            <a:r>
              <a:rPr lang="ja-JP" altLang="en-US" sz="2400" dirty="0" smtClean="0"/>
              <a:t>頁</a:t>
            </a:r>
            <a:r>
              <a:rPr lang="en-US" altLang="ja-JP" sz="2400" dirty="0" smtClean="0"/>
              <a:t>)</a:t>
            </a:r>
            <a:r>
              <a:rPr lang="ja-JP" altLang="en-US" sz="2400" dirty="0" err="1" smtClean="0"/>
              <a:t>。</a:t>
            </a:r>
            <a:endParaRPr lang="en-US" altLang="ja-JP" sz="2400" dirty="0" smtClean="0"/>
          </a:p>
          <a:p>
            <a:pPr lvl="1"/>
            <a:r>
              <a:rPr lang="en-US" altLang="ja-JP" sz="2400" dirty="0" smtClean="0"/>
              <a:t>〔</a:t>
            </a:r>
            <a:r>
              <a:rPr lang="ja-JP" altLang="en-US" sz="2400" dirty="0" smtClean="0"/>
              <a:t>相互保証</a:t>
            </a:r>
            <a:r>
              <a:rPr lang="en-US" altLang="ja-JP" sz="2400" dirty="0" smtClean="0"/>
              <a:t>〕</a:t>
            </a:r>
            <a:r>
              <a:rPr lang="ja-JP" altLang="en-US" sz="2400" dirty="0" smtClean="0"/>
              <a:t>説は</a:t>
            </a:r>
            <a:r>
              <a:rPr lang="ja-JP" altLang="en-US" sz="2400" b="1" dirty="0" smtClean="0">
                <a:solidFill>
                  <a:schemeClr val="tx2"/>
                </a:solidFill>
              </a:rPr>
              <a:t>きわめて明快</a:t>
            </a:r>
            <a:r>
              <a:rPr lang="ja-JP" altLang="en-US" sz="2400" dirty="0" smtClean="0"/>
              <a:t>であり，連帯債務を対人担保の側面において理解しようとする本書の立場の理論的根拠となるものではあるけれども，</a:t>
            </a:r>
            <a:endParaRPr lang="en-US" altLang="ja-JP" sz="2400" dirty="0" smtClean="0"/>
          </a:p>
          <a:p>
            <a:pPr lvl="1"/>
            <a:r>
              <a:rPr lang="ja-JP" altLang="en-US" sz="2400" b="1" dirty="0" smtClean="0">
                <a:solidFill>
                  <a:srgbClr val="FF0000"/>
                </a:solidFill>
              </a:rPr>
              <a:t>負担部分を基礎とした効果を生じる場合以外の場合</a:t>
            </a:r>
            <a:r>
              <a:rPr lang="ja-JP" altLang="en-US" sz="2400" dirty="0" smtClean="0"/>
              <a:t>（</a:t>
            </a:r>
            <a:r>
              <a:rPr lang="en-US" altLang="ja-JP" sz="2400" dirty="0" smtClean="0"/>
              <a:t>435</a:t>
            </a:r>
            <a:r>
              <a:rPr lang="ja-JP" altLang="en-US" sz="2400" dirty="0" smtClean="0"/>
              <a:t>条</a:t>
            </a:r>
            <a:r>
              <a:rPr lang="en-US" altLang="ja-JP" sz="2400" dirty="0" smtClean="0"/>
              <a:t>〔</a:t>
            </a:r>
            <a:r>
              <a:rPr lang="ja-JP" altLang="en-US" sz="2400" dirty="0" smtClean="0">
                <a:hlinkClick r:id="rId3" action="ppaction://hlinksldjump"/>
              </a:rPr>
              <a:t>更改：代物弁済</a:t>
            </a:r>
            <a:r>
              <a:rPr lang="en-US" altLang="ja-JP" sz="2400" dirty="0" smtClean="0"/>
              <a:t>〕</a:t>
            </a:r>
            <a:r>
              <a:rPr lang="ja-JP" altLang="en-US" sz="2400" dirty="0" err="1" smtClean="0"/>
              <a:t>，</a:t>
            </a:r>
            <a:r>
              <a:rPr lang="en-US" altLang="ja-JP" sz="2400" dirty="0" smtClean="0"/>
              <a:t>438</a:t>
            </a:r>
            <a:r>
              <a:rPr lang="ja-JP" altLang="en-US" sz="2400" dirty="0" smtClean="0"/>
              <a:t>条</a:t>
            </a:r>
            <a:r>
              <a:rPr lang="en-US" altLang="ja-JP" sz="2400" dirty="0" smtClean="0"/>
              <a:t>〔</a:t>
            </a:r>
            <a:r>
              <a:rPr lang="ja-JP" altLang="en-US" sz="2400" dirty="0" smtClean="0">
                <a:hlinkClick r:id="rId3" action="ppaction://hlinksldjump"/>
              </a:rPr>
              <a:t>混同</a:t>
            </a:r>
            <a:r>
              <a:rPr lang="ja-JP" altLang="en-US" sz="2400" dirty="0" smtClean="0"/>
              <a:t>：民法</a:t>
            </a:r>
            <a:r>
              <a:rPr lang="en-US" altLang="ja-JP" sz="2400" dirty="0" smtClean="0"/>
              <a:t>438</a:t>
            </a:r>
            <a:r>
              <a:rPr lang="ja-JP" altLang="en-US" sz="2400" dirty="0" smtClean="0"/>
              <a:t>条によって弁済をしたものとみなされる</a:t>
            </a:r>
            <a:r>
              <a:rPr lang="en-US" altLang="ja-JP" sz="2400" dirty="0" smtClean="0"/>
              <a:t>〕</a:t>
            </a:r>
            <a:r>
              <a:rPr lang="ja-JP" altLang="en-US" sz="2400" dirty="0" smtClean="0"/>
              <a:t>について</a:t>
            </a:r>
            <a:r>
              <a:rPr lang="ja-JP" altLang="en-US" sz="2400" b="1" dirty="0" smtClean="0">
                <a:solidFill>
                  <a:srgbClr val="FF0000"/>
                </a:solidFill>
              </a:rPr>
              <a:t>の説明に窮する</a:t>
            </a:r>
            <a:r>
              <a:rPr lang="ja-JP" altLang="en-US" sz="2400" dirty="0" smtClean="0"/>
              <a:t>（</a:t>
            </a:r>
            <a:r>
              <a:rPr lang="en-US" altLang="ja-JP" sz="2400" dirty="0" smtClean="0"/>
              <a:t>330</a:t>
            </a:r>
            <a:r>
              <a:rPr lang="ja-JP" altLang="en-US" sz="2400" dirty="0" smtClean="0"/>
              <a:t>頁）。</a:t>
            </a:r>
            <a:endParaRPr lang="en-US" altLang="ja-JP" sz="2400" dirty="0" smtClean="0"/>
          </a:p>
        </p:txBody>
      </p:sp>
    </p:spTree>
    <p:extLst>
      <p:ext uri="{BB962C8B-B14F-4D97-AF65-F5344CB8AC3E}">
        <p14:creationId xmlns:p14="http://schemas.microsoft.com/office/powerpoint/2010/main" val="119927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相互保証理論からの反論</a:t>
            </a:r>
            <a:r>
              <a:rPr kumimoji="1" lang="en-US" altLang="ja-JP" dirty="0" smtClean="0"/>
              <a:t/>
            </a:r>
            <a:br>
              <a:rPr kumimoji="1" lang="en-US" altLang="ja-JP" dirty="0" smtClean="0"/>
            </a:br>
            <a:r>
              <a:rPr kumimoji="1" lang="ja-JP" altLang="en-US" sz="2800" dirty="0" smtClean="0"/>
              <a:t>→</a:t>
            </a:r>
            <a:r>
              <a:rPr kumimoji="1" lang="ja-JP" altLang="en-US" sz="2800" dirty="0" smtClean="0">
                <a:hlinkClick r:id="rId2" action="ppaction://hlinksldjump"/>
              </a:rPr>
              <a:t>通説による評価</a:t>
            </a:r>
            <a:r>
              <a:rPr kumimoji="1" lang="ja-JP" altLang="en-US" sz="2800" dirty="0" smtClean="0"/>
              <a:t>，</a:t>
            </a:r>
            <a:r>
              <a:rPr kumimoji="1" lang="ja-JP" altLang="en-US" sz="2800" dirty="0" smtClean="0">
                <a:hlinkClick r:id="rId3" action="ppaction://hlinksldjump"/>
              </a:rPr>
              <a:t>原理</a:t>
            </a:r>
            <a:endParaRPr kumimoji="1" lang="ja-JP" altLang="en-US" sz="2800" dirty="0"/>
          </a:p>
        </p:txBody>
      </p:sp>
      <p:sp>
        <p:nvSpPr>
          <p:cNvPr id="3" name="日付プレースホルダー 2"/>
          <p:cNvSpPr>
            <a:spLocks noGrp="1"/>
          </p:cNvSpPr>
          <p:nvPr>
            <p:ph type="dt" sz="half" idx="10"/>
          </p:nvPr>
        </p:nvSpPr>
        <p:spPr/>
        <p:txBody>
          <a:bodyPr/>
          <a:lstStyle/>
          <a:p>
            <a:fld id="{E4771B8D-F00A-4DFE-8A67-3B37FD025CDB}"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215</a:t>
            </a:fld>
            <a:endParaRPr kumimoji="1" lang="ja-JP" altLang="en-US"/>
          </a:p>
        </p:txBody>
      </p:sp>
      <p:sp>
        <p:nvSpPr>
          <p:cNvPr id="6" name="コンテンツ プレースホルダー 6"/>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Clr>
                <a:srgbClr val="00B050"/>
              </a:buClr>
            </a:pPr>
            <a:r>
              <a:rPr lang="ja-JP" altLang="en-US" sz="2400" dirty="0" smtClean="0"/>
              <a:t>通説からの相互保証理論に対する批判は，無理解の暴露であり，的外れ。</a:t>
            </a:r>
            <a:endParaRPr lang="en-US" altLang="ja-JP" sz="2400" dirty="0" smtClean="0"/>
          </a:p>
          <a:p>
            <a:pPr lvl="1">
              <a:buClr>
                <a:srgbClr val="00B050"/>
              </a:buClr>
            </a:pPr>
            <a:r>
              <a:rPr lang="ja-JP" altLang="en-US" sz="1800" dirty="0" smtClean="0"/>
              <a:t>平井説は，相互保証理論を理解した上での批判のように見える。</a:t>
            </a:r>
            <a:endParaRPr lang="en-US" altLang="ja-JP" sz="1800" dirty="0" smtClean="0"/>
          </a:p>
          <a:p>
            <a:pPr lvl="2">
              <a:buClr>
                <a:srgbClr val="00B050"/>
              </a:buClr>
            </a:pPr>
            <a:r>
              <a:rPr lang="en-US" altLang="ja-JP" sz="1600" dirty="0" smtClean="0"/>
              <a:t>[</a:t>
            </a:r>
            <a:r>
              <a:rPr lang="ja-JP" altLang="en-US" sz="1600" dirty="0" smtClean="0"/>
              <a:t>内田・民法</a:t>
            </a:r>
            <a:r>
              <a:rPr lang="en-US" altLang="ja-JP" sz="1600" dirty="0" smtClean="0"/>
              <a:t>Ⅲ</a:t>
            </a:r>
            <a:r>
              <a:rPr lang="ja-JP" altLang="en-US" sz="1600" dirty="0" smtClean="0"/>
              <a:t>（</a:t>
            </a:r>
            <a:r>
              <a:rPr lang="en-US" altLang="ja-JP" sz="1600" dirty="0" smtClean="0"/>
              <a:t>2005</a:t>
            </a:r>
            <a:r>
              <a:rPr lang="ja-JP" altLang="en-US" sz="1600" dirty="0" smtClean="0"/>
              <a:t>）</a:t>
            </a:r>
            <a:r>
              <a:rPr lang="en-US" altLang="ja-JP" sz="1600" dirty="0" smtClean="0"/>
              <a:t>374</a:t>
            </a:r>
            <a:r>
              <a:rPr lang="ja-JP" altLang="en-US" sz="1600" dirty="0" smtClean="0"/>
              <a:t>頁</a:t>
            </a:r>
            <a:r>
              <a:rPr lang="en-US" altLang="ja-JP" sz="1600" dirty="0" smtClean="0"/>
              <a:t>]</a:t>
            </a:r>
            <a:r>
              <a:rPr lang="ja-JP" altLang="en-US" sz="1600" dirty="0" smtClean="0"/>
              <a:t>も「この考え方は明快で理解しやすいが，</a:t>
            </a:r>
            <a:r>
              <a:rPr lang="ja-JP" altLang="en-US" sz="1600" b="1" dirty="0" smtClean="0">
                <a:hlinkClick r:id="rId4" action="ppaction://hlinksldjump"/>
              </a:rPr>
              <a:t>請求の絶対効</a:t>
            </a:r>
            <a:r>
              <a:rPr lang="ja-JP" altLang="en-US" sz="1600" b="1" dirty="0" smtClean="0"/>
              <a:t>などはうまく説明できない</a:t>
            </a:r>
            <a:r>
              <a:rPr lang="ja-JP" altLang="en-US" sz="1600" dirty="0" smtClean="0"/>
              <a:t>」としている。</a:t>
            </a:r>
            <a:endParaRPr lang="en-US" altLang="ja-JP" sz="1600" dirty="0" smtClean="0"/>
          </a:p>
          <a:p>
            <a:pPr lvl="1">
              <a:buClr>
                <a:srgbClr val="00B050"/>
              </a:buClr>
            </a:pPr>
            <a:r>
              <a:rPr lang="ja-JP" altLang="en-US" sz="1800" dirty="0" smtClean="0"/>
              <a:t>しかし，</a:t>
            </a:r>
            <a:r>
              <a:rPr lang="ja-JP" altLang="en-US" sz="1800" b="1" dirty="0" smtClean="0"/>
              <a:t>平井説は，</a:t>
            </a:r>
            <a:r>
              <a:rPr lang="ja-JP" altLang="en-US" sz="1800" b="1" dirty="0" smtClean="0">
                <a:hlinkClick r:id="rId2" action="ppaction://hlinksldjump"/>
              </a:rPr>
              <a:t>連帯債務には付従性が存在しない</a:t>
            </a:r>
            <a:r>
              <a:rPr lang="ja-JP" altLang="en-US" sz="1800" b="1" dirty="0" smtClean="0"/>
              <a:t>としている</a:t>
            </a:r>
            <a:r>
              <a:rPr lang="ja-JP" altLang="en-US" sz="1800" dirty="0" smtClean="0"/>
              <a:t>ことから，</a:t>
            </a:r>
            <a:r>
              <a:rPr lang="ja-JP" altLang="en-US" sz="1800" b="1" dirty="0" smtClean="0"/>
              <a:t>相互保証理論の核心部分</a:t>
            </a:r>
            <a:r>
              <a:rPr lang="ja-JP" altLang="en-US" sz="1800" dirty="0" smtClean="0"/>
              <a:t>（連帯債務とは，本来の債務と連帯保証の結合であり，連帯債務者の一人の負担部分が消滅すると，他の連帯債務の保証部分も付従性によって消滅する）</a:t>
            </a:r>
            <a:r>
              <a:rPr lang="ja-JP" altLang="en-US" sz="1800" b="1" dirty="0" smtClean="0"/>
              <a:t>を理解せずに批判している</a:t>
            </a:r>
            <a:r>
              <a:rPr lang="ja-JP" altLang="en-US" sz="1800" dirty="0" smtClean="0"/>
              <a:t>ことがわかる。</a:t>
            </a:r>
            <a:endParaRPr lang="en-US" altLang="ja-JP" sz="1800" dirty="0" smtClean="0"/>
          </a:p>
          <a:p>
            <a:pPr lvl="2">
              <a:buClr>
                <a:srgbClr val="00B050"/>
              </a:buClr>
            </a:pPr>
            <a:r>
              <a:rPr lang="ja-JP" altLang="en-US" sz="1600" dirty="0" smtClean="0"/>
              <a:t>東大</a:t>
            </a:r>
            <a:r>
              <a:rPr lang="ja-JP" altLang="en-US" sz="1600" dirty="0"/>
              <a:t>教授</a:t>
            </a:r>
            <a:r>
              <a:rPr lang="ja-JP" altLang="en-US" sz="1600" dirty="0" smtClean="0"/>
              <a:t>がこんなに簡単に間違えるものでしょうか。</a:t>
            </a:r>
            <a:r>
              <a:rPr lang="ja-JP" altLang="en-US" sz="1600" dirty="0" smtClean="0">
                <a:hlinkClick r:id="rId5" action="ppaction://hlinksldjump"/>
              </a:rPr>
              <a:t>何か理由があるのでは</a:t>
            </a:r>
            <a:r>
              <a:rPr lang="en-US" altLang="ja-JP" sz="1600" dirty="0" smtClean="0">
                <a:hlinkClick r:id="rId5" action="ppaction://hlinksldjump"/>
              </a:rPr>
              <a:t>? </a:t>
            </a:r>
            <a:r>
              <a:rPr lang="ja-JP" altLang="en-US" sz="1600" dirty="0" smtClean="0"/>
              <a:t>←</a:t>
            </a:r>
            <a:r>
              <a:rPr lang="en-US" altLang="ja-JP" sz="1600" dirty="0" err="1" smtClean="0"/>
              <a:t>Ryo.Kob</a:t>
            </a:r>
            <a:r>
              <a:rPr lang="en-US" altLang="ja-JP" sz="1600" dirty="0" smtClean="0"/>
              <a:t>;</a:t>
            </a:r>
            <a:r>
              <a:rPr lang="ja-JP" altLang="en-US" sz="1600" dirty="0"/>
              <a:t>　東大の先生でもごまかすんだと知り，複雑な気持ち←</a:t>
            </a:r>
            <a:r>
              <a:rPr lang="en-US" altLang="ja-JP" sz="1600" dirty="0" err="1"/>
              <a:t>Yuk.Tak</a:t>
            </a:r>
            <a:endParaRPr lang="en-US" altLang="ja-JP" sz="1600" dirty="0" smtClean="0"/>
          </a:p>
          <a:p>
            <a:pPr lvl="1">
              <a:buClr>
                <a:srgbClr val="00B050"/>
              </a:buClr>
            </a:pPr>
            <a:r>
              <a:rPr lang="ja-JP" altLang="en-US" sz="1800" dirty="0" smtClean="0"/>
              <a:t>しかも，</a:t>
            </a:r>
            <a:r>
              <a:rPr lang="ja-JP" altLang="en-US" sz="1800" dirty="0" smtClean="0">
                <a:hlinkClick r:id="rId6" action="ppaction://hlinksldjump"/>
              </a:rPr>
              <a:t>弁済の絶対的効力</a:t>
            </a:r>
            <a:r>
              <a:rPr lang="ja-JP" altLang="en-US" sz="1800" dirty="0" smtClean="0"/>
              <a:t>（更改，混同の絶対的効力も同じ）をきちんと説明できるのは，相互保証理論だけであることに気づいていない。</a:t>
            </a:r>
            <a:endParaRPr lang="en-US" altLang="ja-JP" sz="1800" dirty="0" smtClean="0"/>
          </a:p>
          <a:p>
            <a:pPr lvl="2"/>
            <a:r>
              <a:rPr lang="ja-JP" altLang="en-US" sz="1600" dirty="0" smtClean="0"/>
              <a:t>この説によって答案を作成しても，試験で減点されることは</a:t>
            </a:r>
            <a:r>
              <a:rPr lang="ja-JP" altLang="en-US" sz="1600" dirty="0"/>
              <a:t>ありません</a:t>
            </a:r>
            <a:r>
              <a:rPr lang="ja-JP" altLang="en-US" sz="1600" dirty="0" smtClean="0"/>
              <a:t>か</a:t>
            </a:r>
            <a:r>
              <a:rPr lang="en-US" altLang="ja-JP" sz="1600" dirty="0" smtClean="0"/>
              <a:t>? </a:t>
            </a:r>
            <a:r>
              <a:rPr lang="ja-JP" altLang="en-US" sz="1600" dirty="0" smtClean="0"/>
              <a:t>←</a:t>
            </a:r>
            <a:r>
              <a:rPr lang="en-US" altLang="ja-JP" sz="1600" dirty="0" err="1" smtClean="0"/>
              <a:t>May.Suz</a:t>
            </a:r>
            <a:endParaRPr lang="ja-JP" altLang="en-US" sz="1600" dirty="0"/>
          </a:p>
        </p:txBody>
      </p:sp>
    </p:spTree>
    <p:extLst>
      <p:ext uri="{BB962C8B-B14F-4D97-AF65-F5344CB8AC3E}">
        <p14:creationId xmlns:p14="http://schemas.microsoft.com/office/powerpoint/2010/main" val="75953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1000"/>
                                        <p:tgtEl>
                                          <p:spTgt spid="6">
                                            <p:txEl>
                                              <p:pRg st="1" end="1"/>
                                            </p:txEl>
                                          </p:spTgt>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10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up)">
                                      <p:cBhvr>
                                        <p:cTn id="16" dur="10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up)">
                                      <p:cBhvr>
                                        <p:cTn id="21" dur="10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wipe(up)">
                                      <p:cBhvr>
                                        <p:cTn id="26" dur="10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normAutofit fontScale="90000"/>
          </a:bodyPr>
          <a:lstStyle/>
          <a:p>
            <a:r>
              <a:rPr kumimoji="1" lang="ja-JP" altLang="en-US" dirty="0" smtClean="0"/>
              <a:t>連帯債務者の一人に生じた事由の他の連帯債務者に対する効力</a:t>
            </a:r>
            <a:endParaRPr kumimoji="1" lang="ja-JP" altLang="en-US" dirty="0"/>
          </a:p>
        </p:txBody>
      </p:sp>
      <p:sp>
        <p:nvSpPr>
          <p:cNvPr id="7" name="サブタイトル 6"/>
          <p:cNvSpPr>
            <a:spLocks noGrp="1"/>
          </p:cNvSpPr>
          <p:nvPr>
            <p:ph type="subTitle" idx="1"/>
          </p:nvPr>
        </p:nvSpPr>
        <p:spPr>
          <a:xfrm>
            <a:off x="1662546" y="3886200"/>
            <a:ext cx="5818909" cy="1752600"/>
          </a:xfrm>
        </p:spPr>
        <p:txBody>
          <a:bodyPr/>
          <a:lstStyle/>
          <a:p>
            <a:pPr marL="457200" indent="-457200" algn="l">
              <a:buFont typeface="Wingdings" panose="05000000000000000000" pitchFamily="2" charset="2"/>
              <a:buChar char="n"/>
            </a:pPr>
            <a:r>
              <a:rPr kumimoji="1" lang="ja-JP" altLang="en-US" dirty="0" smtClean="0">
                <a:solidFill>
                  <a:schemeClr val="tx1"/>
                </a:solidFill>
              </a:rPr>
              <a:t>矛盾だらけの通説の破綻</a:t>
            </a:r>
            <a:endParaRPr kumimoji="1" lang="en-US" altLang="ja-JP" dirty="0" smtClean="0">
              <a:solidFill>
                <a:schemeClr val="tx1"/>
              </a:solidFill>
            </a:endParaRPr>
          </a:p>
          <a:p>
            <a:pPr marL="457200" indent="-457200" algn="l">
              <a:buFont typeface="Wingdings" panose="05000000000000000000" pitchFamily="2" charset="2"/>
              <a:buChar char="n"/>
            </a:pPr>
            <a:r>
              <a:rPr lang="ja-JP" altLang="en-US" dirty="0">
                <a:solidFill>
                  <a:schemeClr val="tx1"/>
                </a:solidFill>
              </a:rPr>
              <a:t>相互保証理論</a:t>
            </a:r>
            <a:r>
              <a:rPr lang="ja-JP" altLang="en-US" dirty="0" smtClean="0">
                <a:solidFill>
                  <a:schemeClr val="tx1"/>
                </a:solidFill>
              </a:rPr>
              <a:t>の有用性</a:t>
            </a:r>
            <a:endParaRPr kumimoji="1" lang="ja-JP" altLang="en-US" dirty="0">
              <a:solidFill>
                <a:schemeClr val="tx1"/>
              </a:solidFill>
            </a:endParaRPr>
          </a:p>
        </p:txBody>
      </p:sp>
      <p:sp>
        <p:nvSpPr>
          <p:cNvPr id="3" name="日付プレースホルダー 2"/>
          <p:cNvSpPr>
            <a:spLocks noGrp="1"/>
          </p:cNvSpPr>
          <p:nvPr>
            <p:ph type="dt" sz="half" idx="10"/>
          </p:nvPr>
        </p:nvSpPr>
        <p:spPr/>
        <p:txBody>
          <a:bodyPr/>
          <a:lstStyle/>
          <a:p>
            <a:fld id="{315D45C4-A3D9-410E-9022-3C0801C89BB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216</a:t>
            </a:fld>
            <a:endParaRPr kumimoji="1" lang="ja-JP" altLang="en-US"/>
          </a:p>
        </p:txBody>
      </p:sp>
    </p:spTree>
    <p:extLst>
      <p:ext uri="{BB962C8B-B14F-4D97-AF65-F5344CB8AC3E}">
        <p14:creationId xmlns:p14="http://schemas.microsoft.com/office/powerpoint/2010/main" val="241407760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連帯債務の一人に生じた事由の</a:t>
            </a:r>
            <a:r>
              <a:rPr lang="en-US" altLang="ja-JP" sz="3600" dirty="0"/>
              <a:t/>
            </a:r>
            <a:br>
              <a:rPr lang="en-US" altLang="ja-JP" sz="3600" dirty="0"/>
            </a:br>
            <a:r>
              <a:rPr lang="ja-JP" altLang="en-US" sz="3600" dirty="0"/>
              <a:t>他の連帯債務者に対する絶対的</a:t>
            </a:r>
            <a:r>
              <a:rPr lang="ja-JP" altLang="en-US" sz="3600" dirty="0" smtClean="0"/>
              <a:t>効力</a:t>
            </a:r>
            <a:r>
              <a:rPr lang="ja-JP" altLang="en-US" sz="2800" dirty="0" smtClean="0"/>
              <a:t>→</a:t>
            </a:r>
            <a:r>
              <a:rPr lang="ja-JP" altLang="en-US" sz="2800" dirty="0" smtClean="0">
                <a:hlinkClick r:id="rId2" action="ppaction://hlinksldjump"/>
              </a:rPr>
              <a:t>図</a:t>
            </a:r>
            <a:endParaRPr kumimoji="1" lang="ja-JP" altLang="en-US" sz="2800" dirty="0"/>
          </a:p>
        </p:txBody>
      </p:sp>
      <p:sp>
        <p:nvSpPr>
          <p:cNvPr id="3" name="日付プレースホルダー 2"/>
          <p:cNvSpPr>
            <a:spLocks noGrp="1"/>
          </p:cNvSpPr>
          <p:nvPr>
            <p:ph type="dt" sz="half" idx="10"/>
          </p:nvPr>
        </p:nvSpPr>
        <p:spPr/>
        <p:txBody>
          <a:bodyPr/>
          <a:lstStyle/>
          <a:p>
            <a:fld id="{DBA9BAA1-303B-4D15-931F-2EE511ADE77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217</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b="1" dirty="0" smtClean="0"/>
              <a:t>第</a:t>
            </a:r>
            <a:r>
              <a:rPr lang="en-US" altLang="ja-JP" sz="2000" b="1" dirty="0" smtClean="0"/>
              <a:t>440</a:t>
            </a:r>
            <a:r>
              <a:rPr lang="ja-JP" altLang="en-US" sz="2000" b="1" dirty="0" smtClean="0"/>
              <a:t>条</a:t>
            </a:r>
            <a:r>
              <a:rPr lang="ja-JP" altLang="en-US" sz="2000" dirty="0" smtClean="0"/>
              <a:t>（相対的効力の原則）</a:t>
            </a:r>
            <a:endParaRPr lang="en-US" altLang="ja-JP" sz="2000" dirty="0" smtClean="0"/>
          </a:p>
          <a:p>
            <a:pPr lvl="1"/>
            <a:r>
              <a:rPr lang="ja-JP" altLang="en-US" sz="1800" dirty="0" smtClean="0"/>
              <a:t>第</a:t>
            </a:r>
            <a:r>
              <a:rPr lang="en-US" altLang="ja-JP" sz="1800" dirty="0" smtClean="0"/>
              <a:t>434</a:t>
            </a:r>
            <a:r>
              <a:rPr lang="ja-JP" altLang="en-US" sz="1800" dirty="0" smtClean="0"/>
              <a:t>条から前条までに規定する場合</a:t>
            </a:r>
            <a:r>
              <a:rPr lang="en-US" altLang="ja-JP" sz="1800" dirty="0" smtClean="0"/>
              <a:t>〔</a:t>
            </a:r>
            <a:r>
              <a:rPr lang="ja-JP" altLang="en-US" sz="1800" dirty="0" smtClean="0"/>
              <a:t>履行の請求，更改，相殺，免除，混同，消滅時効</a:t>
            </a:r>
            <a:r>
              <a:rPr lang="en-US" altLang="ja-JP" sz="1800" dirty="0" smtClean="0"/>
              <a:t>〕</a:t>
            </a:r>
            <a:r>
              <a:rPr lang="ja-JP" altLang="en-US" sz="1800" dirty="0" smtClean="0"/>
              <a:t>を除き，連帯債務者の</a:t>
            </a:r>
            <a:r>
              <a:rPr lang="en-US" altLang="ja-JP" sz="1800" dirty="0" smtClean="0"/>
              <a:t>1</a:t>
            </a:r>
            <a:r>
              <a:rPr lang="ja-JP" altLang="en-US" sz="1800" dirty="0" smtClean="0"/>
              <a:t>人について生じた事由は，他の連帯債務者に対してその効力を生じない。</a:t>
            </a:r>
            <a:endParaRPr lang="en-US" altLang="ja-JP" sz="1800" dirty="0" smtClean="0"/>
          </a:p>
          <a:p>
            <a:pPr lvl="2"/>
            <a:r>
              <a:rPr lang="ja-JP" altLang="en-US" sz="1600" dirty="0" smtClean="0"/>
              <a:t>←</a:t>
            </a:r>
            <a:r>
              <a:rPr lang="ja-JP" altLang="en-US" sz="1600" b="1" dirty="0" smtClean="0">
                <a:solidFill>
                  <a:srgbClr val="FF0000"/>
                </a:solidFill>
              </a:rPr>
              <a:t>立法の不備</a:t>
            </a:r>
            <a:r>
              <a:rPr lang="ja-JP" altLang="en-US" sz="1600" dirty="0" smtClean="0"/>
              <a:t>（絶対的効力について，取消・無効，弁済・代物弁済が脱落）</a:t>
            </a:r>
            <a:endParaRPr lang="en-US" altLang="ja-JP" sz="1600" dirty="0" smtClean="0"/>
          </a:p>
          <a:p>
            <a:pPr>
              <a:buClr>
                <a:srgbClr val="00B050"/>
              </a:buClr>
              <a:buFont typeface="Wingdings" panose="05000000000000000000" pitchFamily="2" charset="2"/>
              <a:buChar char="u"/>
            </a:pPr>
            <a:r>
              <a:rPr lang="ja-JP" altLang="en-US" sz="2000" dirty="0" smtClean="0"/>
              <a:t>絶対的効力（以下の</a:t>
            </a:r>
            <a:r>
              <a:rPr lang="en-US" altLang="ja-JP" sz="2000" dirty="0" smtClean="0"/>
              <a:t>3</a:t>
            </a:r>
            <a:r>
              <a:rPr lang="ja-JP" altLang="en-US" sz="2000" dirty="0" err="1" smtClean="0"/>
              <a:t>つに</a:t>
            </a:r>
            <a:r>
              <a:rPr lang="ja-JP" altLang="en-US" sz="2000" dirty="0" smtClean="0"/>
              <a:t>まとめることができる）</a:t>
            </a:r>
            <a:endParaRPr lang="en-US" altLang="ja-JP" sz="2000" dirty="0" smtClean="0"/>
          </a:p>
          <a:p>
            <a:pPr marL="800100" lvl="1" indent="-342900">
              <a:buClr>
                <a:srgbClr val="00B050"/>
              </a:buClr>
              <a:buFont typeface="+mj-lt"/>
              <a:buAutoNum type="arabicPeriod"/>
            </a:pPr>
            <a:r>
              <a:rPr lang="ja-JP" altLang="en-US" sz="1800" b="1" dirty="0" smtClean="0"/>
              <a:t>債権の不満足消滅（付従性のみが生じる）</a:t>
            </a:r>
            <a:endParaRPr lang="en-US" altLang="ja-JP" sz="1800" b="1" dirty="0" smtClean="0"/>
          </a:p>
          <a:p>
            <a:pPr lvl="2">
              <a:buClr>
                <a:srgbClr val="00B050"/>
              </a:buClr>
              <a:buFont typeface="Wingdings" panose="05000000000000000000" pitchFamily="2" charset="2"/>
              <a:buChar char="u"/>
            </a:pPr>
            <a:r>
              <a:rPr lang="ja-JP" altLang="en-US" sz="1600" dirty="0" smtClean="0"/>
              <a:t>連帯債務者の一人の負担部分の不成立（取消・無効），および，消滅（免除，消滅時効）によって，他の連帯債務者の保証部分が付従性によって消滅する。</a:t>
            </a:r>
            <a:endParaRPr lang="en-US" altLang="ja-JP" sz="1600" dirty="0" smtClean="0"/>
          </a:p>
          <a:p>
            <a:pPr marL="800100" lvl="1" indent="-342900">
              <a:buClr>
                <a:srgbClr val="00B050"/>
              </a:buClr>
              <a:buFont typeface="+mj-lt"/>
              <a:buAutoNum type="arabicPeriod" startAt="2"/>
            </a:pPr>
            <a:r>
              <a:rPr lang="ja-JP" altLang="en-US" sz="1800" b="1" dirty="0" smtClean="0"/>
              <a:t>債権の満足消滅（付従性＋求償が生じる）</a:t>
            </a:r>
            <a:endParaRPr lang="en-US" altLang="ja-JP" sz="1800" b="1" dirty="0" smtClean="0"/>
          </a:p>
          <a:p>
            <a:pPr lvl="2">
              <a:buClr>
                <a:srgbClr val="00B050"/>
              </a:buClr>
              <a:buFont typeface="Wingdings" panose="05000000000000000000" pitchFamily="2" charset="2"/>
              <a:buChar char="u"/>
            </a:pPr>
            <a:r>
              <a:rPr lang="ja-JP" altLang="en-US" sz="1600" dirty="0" smtClean="0"/>
              <a:t>連帯債務者の一人の負担部分を超えた</a:t>
            </a:r>
            <a:r>
              <a:rPr lang="ja-JP" altLang="en-US" sz="1600" b="1" dirty="0" smtClean="0">
                <a:solidFill>
                  <a:schemeClr val="tx2">
                    <a:lumMod val="75000"/>
                  </a:schemeClr>
                </a:solidFill>
              </a:rPr>
              <a:t>弁済</a:t>
            </a:r>
            <a:r>
              <a:rPr lang="ja-JP" altLang="en-US" sz="1600" dirty="0" smtClean="0"/>
              <a:t>，更改：</a:t>
            </a:r>
            <a:r>
              <a:rPr lang="ja-JP" altLang="en-US" sz="1600" b="1" dirty="0" smtClean="0">
                <a:solidFill>
                  <a:schemeClr val="tx2">
                    <a:lumMod val="75000"/>
                  </a:schemeClr>
                </a:solidFill>
              </a:rPr>
              <a:t>代物弁済</a:t>
            </a:r>
            <a:r>
              <a:rPr lang="ja-JP" altLang="en-US" sz="1600" dirty="0" smtClean="0"/>
              <a:t>，相殺，混同は，付従性による消滅の他に，求償権</a:t>
            </a:r>
            <a:r>
              <a:rPr lang="en-US" altLang="ja-JP" sz="1600" dirty="0" smtClean="0"/>
              <a:t>(</a:t>
            </a:r>
            <a:r>
              <a:rPr lang="ja-JP" altLang="en-US" sz="1600" dirty="0" smtClean="0"/>
              <a:t>通説によれば全部消滅）が生じる。</a:t>
            </a:r>
            <a:endParaRPr lang="en-US" altLang="ja-JP" sz="1600" dirty="0" smtClean="0"/>
          </a:p>
          <a:p>
            <a:pPr marL="800100" lvl="1" indent="-342900">
              <a:buClr>
                <a:srgbClr val="00B050"/>
              </a:buClr>
              <a:buFont typeface="+mj-lt"/>
              <a:buAutoNum type="arabicPeriod" startAt="3"/>
            </a:pPr>
            <a:r>
              <a:rPr lang="ja-JP" altLang="en-US" sz="1800" b="1" dirty="0" smtClean="0"/>
              <a:t>履行の請求（保証の規定の準用）</a:t>
            </a:r>
            <a:endParaRPr lang="en-US" altLang="ja-JP" sz="1800" b="1" dirty="0" smtClean="0"/>
          </a:p>
          <a:p>
            <a:pPr lvl="2">
              <a:buClr>
                <a:srgbClr val="00B050"/>
              </a:buClr>
              <a:buFont typeface="Wingdings" panose="05000000000000000000" pitchFamily="2" charset="2"/>
              <a:buChar char="u"/>
            </a:pPr>
            <a:r>
              <a:rPr lang="ja-JP" altLang="en-US" sz="1600" dirty="0" smtClean="0"/>
              <a:t>民法</a:t>
            </a:r>
            <a:r>
              <a:rPr lang="en-US" altLang="ja-JP" sz="1600" dirty="0" smtClean="0"/>
              <a:t>457</a:t>
            </a:r>
            <a:r>
              <a:rPr lang="ja-JP" altLang="en-US" sz="1600" dirty="0" smtClean="0"/>
              <a:t>条</a:t>
            </a:r>
            <a:r>
              <a:rPr lang="en-US" altLang="ja-JP" sz="1600" dirty="0" smtClean="0"/>
              <a:t>1</a:t>
            </a:r>
            <a:r>
              <a:rPr lang="ja-JP" altLang="en-US" sz="1600" dirty="0" smtClean="0"/>
              <a:t>項（主たる債務者に対する履行の請求その他の事由による時効の中断は，保証人に対しても，その効力を生じる）の準用。</a:t>
            </a:r>
            <a:endParaRPr lang="ja-JP" altLang="en-US" sz="1600" dirty="0"/>
          </a:p>
        </p:txBody>
      </p:sp>
    </p:spTree>
    <p:extLst>
      <p:ext uri="{BB962C8B-B14F-4D97-AF65-F5344CB8AC3E}">
        <p14:creationId xmlns:p14="http://schemas.microsoft.com/office/powerpoint/2010/main" val="13916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par>
                          <p:cTn id="8" fill="hold">
                            <p:stCondLst>
                              <p:cond delay="1250"/>
                            </p:stCondLst>
                            <p:childTnLst>
                              <p:par>
                                <p:cTn id="9" presetID="22" presetClass="entr" presetSubtype="1" fill="hold" grpId="0" nodeType="afterEffect">
                                  <p:stCondLst>
                                    <p:cond delay="25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10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left)">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up)">
                                      <p:cBhvr>
                                        <p:cTn id="21" dur="1000"/>
                                        <p:tgtEl>
                                          <p:spTgt spid="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wipe(left)">
                                      <p:cBhvr>
                                        <p:cTn id="26" dur="500"/>
                                        <p:tgtEl>
                                          <p:spTgt spid="6">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up)">
                                      <p:cBhvr>
                                        <p:cTn id="31" dur="1000"/>
                                        <p:tgtEl>
                                          <p:spTgt spid="6">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wipe(left)">
                                      <p:cBhvr>
                                        <p:cTn id="36" dur="500"/>
                                        <p:tgtEl>
                                          <p:spTgt spid="6">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wipe(up)">
                                      <p:cBhvr>
                                        <p:cTn id="41"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連帯債務の絶対的効力の</a:t>
            </a:r>
            <a:r>
              <a:rPr kumimoji="1" lang="en-US" altLang="ja-JP" dirty="0" smtClean="0"/>
              <a:t>3</a:t>
            </a:r>
            <a:r>
              <a:rPr kumimoji="1" lang="ja-JP" altLang="en-US" dirty="0" smtClean="0"/>
              <a:t>分類</a:t>
            </a:r>
            <a:r>
              <a:rPr kumimoji="1" lang="en-US" altLang="ja-JP" dirty="0" smtClean="0"/>
              <a:t/>
            </a:r>
            <a:br>
              <a:rPr kumimoji="1" lang="en-US" altLang="ja-JP" dirty="0" smtClean="0"/>
            </a:br>
            <a:r>
              <a:rPr lang="ja-JP" altLang="en-US" sz="2200" dirty="0"/>
              <a:t>→</a:t>
            </a:r>
            <a:r>
              <a:rPr lang="ja-JP" altLang="en-US" sz="2200" dirty="0">
                <a:hlinkClick r:id="rId2" action="ppaction://hlinksldjump"/>
              </a:rPr>
              <a:t>基本設例</a:t>
            </a:r>
            <a:r>
              <a:rPr lang="ja-JP" altLang="en-US" sz="2200" dirty="0"/>
              <a:t>，</a:t>
            </a:r>
            <a:r>
              <a:rPr lang="ja-JP" altLang="en-US" sz="2200" dirty="0">
                <a:hlinkClick r:id="rId3" action="ppaction://hlinksldjump"/>
              </a:rPr>
              <a:t>条文と原理</a:t>
            </a:r>
            <a:r>
              <a:rPr lang="ja-JP" altLang="en-US" sz="2200" dirty="0"/>
              <a:t>，</a:t>
            </a:r>
            <a:r>
              <a:rPr lang="ja-JP" altLang="en-US" sz="2200" dirty="0">
                <a:hlinkClick r:id="rId4" action="ppaction://hlinksldjump"/>
              </a:rPr>
              <a:t>通説</a:t>
            </a:r>
            <a:r>
              <a:rPr lang="ja-JP" altLang="en-US" sz="2200" dirty="0"/>
              <a:t>とその</a:t>
            </a:r>
            <a:r>
              <a:rPr lang="ja-JP" altLang="en-US" sz="2200" dirty="0">
                <a:hlinkClick r:id="rId5" action="ppaction://hlinksldjump"/>
              </a:rPr>
              <a:t>反論</a:t>
            </a:r>
            <a:r>
              <a:rPr lang="ja-JP" altLang="en-US" sz="2200" dirty="0"/>
              <a:t>，</a:t>
            </a:r>
            <a:r>
              <a:rPr lang="ja-JP" altLang="en-US" sz="2200" dirty="0">
                <a:hlinkClick r:id="rId6" action="ppaction://hlinksldjump"/>
              </a:rPr>
              <a:t>ジレンマ</a:t>
            </a:r>
            <a:r>
              <a:rPr lang="ja-JP" altLang="en-US" sz="2200" dirty="0"/>
              <a:t>，</a:t>
            </a:r>
            <a:r>
              <a:rPr lang="ja-JP" altLang="en-US" sz="2200" dirty="0">
                <a:hlinkClick r:id="rId7" action="ppaction://hlinksldjump"/>
              </a:rPr>
              <a:t>まとめ</a:t>
            </a:r>
            <a:r>
              <a:rPr lang="ja-JP" altLang="en-US" sz="2200" dirty="0"/>
              <a:t>，</a:t>
            </a:r>
            <a:r>
              <a:rPr lang="ja-JP" altLang="en-US" sz="2200" dirty="0">
                <a:hlinkClick r:id="rId8" action="ppaction://hlinksldjump"/>
              </a:rPr>
              <a:t>応用問題</a:t>
            </a:r>
            <a:endParaRPr kumimoji="1" lang="ja-JP" altLang="en-US" sz="2700" dirty="0"/>
          </a:p>
        </p:txBody>
      </p:sp>
      <p:sp>
        <p:nvSpPr>
          <p:cNvPr id="3" name="日付プレースホルダー 2"/>
          <p:cNvSpPr>
            <a:spLocks noGrp="1"/>
          </p:cNvSpPr>
          <p:nvPr>
            <p:ph type="dt" sz="half" idx="10"/>
          </p:nvPr>
        </p:nvSpPr>
        <p:spPr/>
        <p:txBody>
          <a:bodyPr/>
          <a:lstStyle/>
          <a:p>
            <a:fld id="{212C0F22-85C0-43D7-BD3F-213153EEC7B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218</a:t>
            </a:fld>
            <a:endParaRPr kumimoji="1" lang="ja-JP" altLang="en-US"/>
          </a:p>
        </p:txBody>
      </p:sp>
      <p:graphicFrame>
        <p:nvGraphicFramePr>
          <p:cNvPr id="6" name="図表 5"/>
          <p:cNvGraphicFramePr/>
          <p:nvPr>
            <p:extLst>
              <p:ext uri="{D42A27DB-BD31-4B8C-83A1-F6EECF244321}">
                <p14:modId xmlns:p14="http://schemas.microsoft.com/office/powerpoint/2010/main" val="2763311366"/>
              </p:ext>
            </p:extLst>
          </p:nvPr>
        </p:nvGraphicFramePr>
        <p:xfrm>
          <a:off x="611560" y="1412776"/>
          <a:ext cx="7992888" cy="46400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テキスト ボックス 6"/>
          <p:cNvSpPr txBox="1"/>
          <p:nvPr/>
        </p:nvSpPr>
        <p:spPr>
          <a:xfrm>
            <a:off x="6588224" y="4509120"/>
            <a:ext cx="1872208" cy="1477328"/>
          </a:xfrm>
          <a:prstGeom prst="rect">
            <a:avLst/>
          </a:prstGeom>
          <a:noFill/>
        </p:spPr>
        <p:txBody>
          <a:bodyPr wrap="square" rtlCol="0">
            <a:spAutoFit/>
          </a:bodyPr>
          <a:lstStyle/>
          <a:p>
            <a:r>
              <a:rPr kumimoji="1" lang="ja-JP" altLang="en-US" b="1" dirty="0" smtClean="0"/>
              <a:t>　</a:t>
            </a:r>
            <a:r>
              <a:rPr kumimoji="1" lang="ja-JP" altLang="en-US" b="1" dirty="0" smtClean="0">
                <a:hlinkClick r:id="rId14" action="ppaction://hlinksldjump"/>
              </a:rPr>
              <a:t>相対的効力</a:t>
            </a:r>
            <a:r>
              <a:rPr kumimoji="1" lang="ja-JP" altLang="en-US" b="1" dirty="0" smtClean="0"/>
              <a:t>：</a:t>
            </a:r>
            <a:r>
              <a:rPr kumimoji="1" lang="en-US" altLang="ja-JP" b="1" dirty="0" smtClean="0"/>
              <a:t/>
            </a:r>
            <a:br>
              <a:rPr kumimoji="1" lang="en-US" altLang="ja-JP" b="1" dirty="0" smtClean="0"/>
            </a:br>
            <a:r>
              <a:rPr kumimoji="1" lang="ja-JP" altLang="en-US" dirty="0" smtClean="0"/>
              <a:t>保証部分のみに生じた事由，例えば，</a:t>
            </a:r>
            <a:r>
              <a:rPr kumimoji="1" lang="ja-JP" altLang="en-US" b="1" dirty="0" smtClean="0"/>
              <a:t>連帯の免除 </a:t>
            </a:r>
            <a:r>
              <a:rPr kumimoji="1" lang="ja-JP" altLang="en-US" dirty="0" smtClean="0"/>
              <a:t>（民法</a:t>
            </a:r>
            <a:r>
              <a:rPr kumimoji="1" lang="en-US" altLang="ja-JP" dirty="0" smtClean="0"/>
              <a:t>445</a:t>
            </a:r>
            <a:r>
              <a:rPr kumimoji="1" lang="ja-JP" altLang="en-US" dirty="0" smtClean="0"/>
              <a:t>条）など</a:t>
            </a:r>
            <a:endParaRPr kumimoji="1" lang="ja-JP" altLang="en-US" dirty="0"/>
          </a:p>
        </p:txBody>
      </p:sp>
    </p:spTree>
    <p:extLst>
      <p:ext uri="{BB962C8B-B14F-4D97-AF65-F5344CB8AC3E}">
        <p14:creationId xmlns:p14="http://schemas.microsoft.com/office/powerpoint/2010/main" val="217496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graphicEl>
                                              <a:dgm id="{261FBE65-02F0-4C78-A732-A114CD27FDD2}"/>
                                            </p:graphicEl>
                                          </p:spTgt>
                                        </p:tgtEl>
                                        <p:attrNameLst>
                                          <p:attrName>style.visibility</p:attrName>
                                        </p:attrNameLst>
                                      </p:cBhvr>
                                      <p:to>
                                        <p:strVal val="visible"/>
                                      </p:to>
                                    </p:set>
                                    <p:animEffect transition="in" filter="wipe(up)">
                                      <p:cBhvr>
                                        <p:cTn id="7" dur="1000"/>
                                        <p:tgtEl>
                                          <p:spTgt spid="6">
                                            <p:graphicEl>
                                              <a:dgm id="{261FBE65-02F0-4C78-A732-A114CD27FDD2}"/>
                                            </p:graphic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graphicEl>
                                              <a:dgm id="{158FDBE1-B25B-40A4-B7A8-A74432E4D444}"/>
                                            </p:graphicEl>
                                          </p:spTgt>
                                        </p:tgtEl>
                                        <p:attrNameLst>
                                          <p:attrName>style.visibility</p:attrName>
                                        </p:attrNameLst>
                                      </p:cBhvr>
                                      <p:to>
                                        <p:strVal val="visible"/>
                                      </p:to>
                                    </p:set>
                                    <p:animEffect transition="in" filter="wipe(up)">
                                      <p:cBhvr>
                                        <p:cTn id="11" dur="500"/>
                                        <p:tgtEl>
                                          <p:spTgt spid="6">
                                            <p:graphicEl>
                                              <a:dgm id="{158FDBE1-B25B-40A4-B7A8-A74432E4D444}"/>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graphicEl>
                                              <a:dgm id="{2B32E33D-E032-4411-A53F-253806A920F0}"/>
                                            </p:graphicEl>
                                          </p:spTgt>
                                        </p:tgtEl>
                                        <p:attrNameLst>
                                          <p:attrName>style.visibility</p:attrName>
                                        </p:attrNameLst>
                                      </p:cBhvr>
                                      <p:to>
                                        <p:strVal val="visible"/>
                                      </p:to>
                                    </p:set>
                                    <p:animEffect transition="in" filter="wipe(up)">
                                      <p:cBhvr>
                                        <p:cTn id="16" dur="1000"/>
                                        <p:tgtEl>
                                          <p:spTgt spid="6">
                                            <p:graphicEl>
                                              <a:dgm id="{2B32E33D-E032-4411-A53F-253806A920F0}"/>
                                            </p:graphicEl>
                                          </p:spTgt>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6">
                                            <p:graphicEl>
                                              <a:dgm id="{B9B4B457-426B-4380-BB94-80423442C8AB}"/>
                                            </p:graphicEl>
                                          </p:spTgt>
                                        </p:tgtEl>
                                        <p:attrNameLst>
                                          <p:attrName>style.visibility</p:attrName>
                                        </p:attrNameLst>
                                      </p:cBhvr>
                                      <p:to>
                                        <p:strVal val="visible"/>
                                      </p:to>
                                    </p:set>
                                    <p:animEffect transition="in" filter="wipe(up)">
                                      <p:cBhvr>
                                        <p:cTn id="20" dur="500"/>
                                        <p:tgtEl>
                                          <p:spTgt spid="6">
                                            <p:graphicEl>
                                              <a:dgm id="{B9B4B457-426B-4380-BB94-80423442C8A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graphicEl>
                                              <a:dgm id="{08CC35D3-009D-4713-A2FC-330D12EB061A}"/>
                                            </p:graphicEl>
                                          </p:spTgt>
                                        </p:tgtEl>
                                        <p:attrNameLst>
                                          <p:attrName>style.visibility</p:attrName>
                                        </p:attrNameLst>
                                      </p:cBhvr>
                                      <p:to>
                                        <p:strVal val="visible"/>
                                      </p:to>
                                    </p:set>
                                    <p:animEffect transition="in" filter="wipe(up)">
                                      <p:cBhvr>
                                        <p:cTn id="25" dur="1000"/>
                                        <p:tgtEl>
                                          <p:spTgt spid="6">
                                            <p:graphicEl>
                                              <a:dgm id="{08CC35D3-009D-4713-A2FC-330D12EB061A}"/>
                                            </p:graphicEl>
                                          </p:spTgt>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6">
                                            <p:graphicEl>
                                              <a:dgm id="{0CA8166E-E19D-46FE-8B5D-D83B843EC60B}"/>
                                            </p:graphicEl>
                                          </p:spTgt>
                                        </p:tgtEl>
                                        <p:attrNameLst>
                                          <p:attrName>style.visibility</p:attrName>
                                        </p:attrNameLst>
                                      </p:cBhvr>
                                      <p:to>
                                        <p:strVal val="visible"/>
                                      </p:to>
                                    </p:set>
                                    <p:animEffect transition="in" filter="wipe(up)">
                                      <p:cBhvr>
                                        <p:cTn id="29" dur="500"/>
                                        <p:tgtEl>
                                          <p:spTgt spid="6">
                                            <p:graphicEl>
                                              <a:dgm id="{0CA8166E-E19D-46FE-8B5D-D83B843EC60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graphicEl>
                                              <a:dgm id="{295414A7-C7C4-4A25-8408-135ED35E5BAB}"/>
                                            </p:graphicEl>
                                          </p:spTgt>
                                        </p:tgtEl>
                                        <p:attrNameLst>
                                          <p:attrName>style.visibility</p:attrName>
                                        </p:attrNameLst>
                                      </p:cBhvr>
                                      <p:to>
                                        <p:strVal val="visible"/>
                                      </p:to>
                                    </p:set>
                                    <p:animEffect transition="in" filter="wipe(up)">
                                      <p:cBhvr>
                                        <p:cTn id="34" dur="1000"/>
                                        <p:tgtEl>
                                          <p:spTgt spid="6">
                                            <p:graphicEl>
                                              <a:dgm id="{295414A7-C7C4-4A25-8408-135ED35E5BA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7"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連帯債務の絶対的効力の</a:t>
            </a:r>
            <a:r>
              <a:rPr kumimoji="1" lang="en-US" altLang="ja-JP" dirty="0" smtClean="0"/>
              <a:t>3</a:t>
            </a:r>
            <a:r>
              <a:rPr kumimoji="1" lang="ja-JP" altLang="en-US" dirty="0" smtClean="0"/>
              <a:t>分類</a:t>
            </a:r>
            <a:r>
              <a:rPr kumimoji="1" lang="en-US" altLang="ja-JP" dirty="0" smtClean="0"/>
              <a:t/>
            </a:r>
            <a:br>
              <a:rPr kumimoji="1" lang="en-US" altLang="ja-JP" dirty="0" smtClean="0"/>
            </a:br>
            <a:r>
              <a:rPr lang="ja-JP" altLang="en-US" sz="2200" dirty="0" smtClean="0"/>
              <a:t>→</a:t>
            </a:r>
            <a:r>
              <a:rPr lang="ja-JP" altLang="en-US" sz="2200" dirty="0" smtClean="0">
                <a:hlinkClick r:id="rId2" action="ppaction://hlinksldjump"/>
              </a:rPr>
              <a:t>基本設例</a:t>
            </a:r>
            <a:r>
              <a:rPr lang="ja-JP" altLang="en-US" sz="2200" dirty="0" smtClean="0"/>
              <a:t>，</a:t>
            </a:r>
            <a:r>
              <a:rPr lang="ja-JP" altLang="en-US" sz="2200" dirty="0" smtClean="0">
                <a:hlinkClick r:id="rId3" action="ppaction://hlinksldjump"/>
              </a:rPr>
              <a:t>条文と原理</a:t>
            </a:r>
            <a:r>
              <a:rPr lang="ja-JP" altLang="en-US" sz="2200" dirty="0" smtClean="0"/>
              <a:t>，</a:t>
            </a:r>
            <a:r>
              <a:rPr lang="ja-JP" altLang="en-US" sz="2200" dirty="0" smtClean="0">
                <a:hlinkClick r:id="rId4" action="ppaction://hlinksldjump"/>
              </a:rPr>
              <a:t>通説</a:t>
            </a:r>
            <a:r>
              <a:rPr lang="ja-JP" altLang="en-US" sz="2200" dirty="0" smtClean="0"/>
              <a:t>とその</a:t>
            </a:r>
            <a:r>
              <a:rPr lang="ja-JP" altLang="en-US" sz="2200" dirty="0" smtClean="0">
                <a:hlinkClick r:id="rId5" action="ppaction://hlinksldjump"/>
              </a:rPr>
              <a:t>反論</a:t>
            </a:r>
            <a:r>
              <a:rPr lang="ja-JP" altLang="en-US" sz="2200" dirty="0" smtClean="0"/>
              <a:t>，</a:t>
            </a:r>
            <a:r>
              <a:rPr lang="ja-JP" altLang="en-US" sz="2200" dirty="0" smtClean="0">
                <a:hlinkClick r:id="rId6" action="ppaction://hlinksldjump"/>
              </a:rPr>
              <a:t>ジレンマ</a:t>
            </a:r>
            <a:r>
              <a:rPr lang="ja-JP" altLang="en-US" sz="2200" dirty="0" smtClean="0"/>
              <a:t>，</a:t>
            </a:r>
            <a:r>
              <a:rPr lang="ja-JP" altLang="en-US" sz="2200" dirty="0" smtClean="0">
                <a:hlinkClick r:id="rId7" action="ppaction://hlinksldjump"/>
              </a:rPr>
              <a:t>まとめ</a:t>
            </a:r>
            <a:r>
              <a:rPr lang="ja-JP" altLang="en-US" sz="2200" dirty="0" smtClean="0"/>
              <a:t>，</a:t>
            </a:r>
            <a:r>
              <a:rPr lang="ja-JP" altLang="en-US" sz="2200" dirty="0" smtClean="0">
                <a:hlinkClick r:id="rId8" action="ppaction://hlinksldjump"/>
              </a:rPr>
              <a:t>応用問題</a:t>
            </a:r>
            <a:endParaRPr kumimoji="1" lang="ja-JP" altLang="en-US" sz="4000" dirty="0"/>
          </a:p>
        </p:txBody>
      </p:sp>
      <p:sp>
        <p:nvSpPr>
          <p:cNvPr id="3" name="日付プレースホルダー 2"/>
          <p:cNvSpPr>
            <a:spLocks noGrp="1"/>
          </p:cNvSpPr>
          <p:nvPr>
            <p:ph type="dt" sz="half" idx="10"/>
          </p:nvPr>
        </p:nvSpPr>
        <p:spPr/>
        <p:txBody>
          <a:bodyPr/>
          <a:lstStyle/>
          <a:p>
            <a:fld id="{AEF48D0C-2DE9-473B-B116-5D9BEFAEB0C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219</a:t>
            </a:fld>
            <a:endParaRPr kumimoji="1" lang="ja-JP" altLang="en-US"/>
          </a:p>
        </p:txBody>
      </p:sp>
      <p:graphicFrame>
        <p:nvGraphicFramePr>
          <p:cNvPr id="6" name="図表 5"/>
          <p:cNvGraphicFramePr/>
          <p:nvPr>
            <p:extLst>
              <p:ext uri="{D42A27DB-BD31-4B8C-83A1-F6EECF244321}">
                <p14:modId xmlns:p14="http://schemas.microsoft.com/office/powerpoint/2010/main" val="473364620"/>
              </p:ext>
            </p:extLst>
          </p:nvPr>
        </p:nvGraphicFramePr>
        <p:xfrm>
          <a:off x="611560" y="1412776"/>
          <a:ext cx="7992888" cy="46400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テキスト ボックス 6"/>
          <p:cNvSpPr txBox="1"/>
          <p:nvPr/>
        </p:nvSpPr>
        <p:spPr>
          <a:xfrm>
            <a:off x="6588224" y="4509120"/>
            <a:ext cx="1872208" cy="1477328"/>
          </a:xfrm>
          <a:prstGeom prst="rect">
            <a:avLst/>
          </a:prstGeom>
          <a:noFill/>
        </p:spPr>
        <p:txBody>
          <a:bodyPr wrap="square" rtlCol="0">
            <a:spAutoFit/>
          </a:bodyPr>
          <a:lstStyle/>
          <a:p>
            <a:r>
              <a:rPr lang="ja-JP" altLang="en-US" dirty="0"/>
              <a:t>　</a:t>
            </a:r>
            <a:r>
              <a:rPr kumimoji="1" lang="ja-JP" altLang="en-US" b="1" dirty="0" smtClean="0">
                <a:hlinkClick r:id="rId3" action="ppaction://hlinksldjump"/>
              </a:rPr>
              <a:t>相対的効力</a:t>
            </a:r>
            <a:r>
              <a:rPr kumimoji="1" lang="ja-JP" altLang="en-US" b="1" dirty="0" smtClean="0"/>
              <a:t>：</a:t>
            </a:r>
            <a:r>
              <a:rPr kumimoji="1" lang="en-US" altLang="ja-JP" b="1" dirty="0" smtClean="0"/>
              <a:t/>
            </a:r>
            <a:br>
              <a:rPr kumimoji="1" lang="en-US" altLang="ja-JP" b="1" dirty="0" smtClean="0"/>
            </a:br>
            <a:r>
              <a:rPr kumimoji="1" lang="ja-JP" altLang="en-US" dirty="0" smtClean="0"/>
              <a:t>保証部分のみに生じた事由，例えば，</a:t>
            </a:r>
            <a:r>
              <a:rPr kumimoji="1" lang="ja-JP" altLang="en-US" b="1" dirty="0" smtClean="0">
                <a:hlinkClick r:id="rId14" action="ppaction://hlinksldjump"/>
              </a:rPr>
              <a:t>連帯の免除 </a:t>
            </a:r>
            <a:r>
              <a:rPr kumimoji="1" lang="ja-JP" altLang="en-US" dirty="0" smtClean="0"/>
              <a:t>（民法</a:t>
            </a:r>
            <a:r>
              <a:rPr kumimoji="1" lang="en-US" altLang="ja-JP" dirty="0" smtClean="0"/>
              <a:t>445</a:t>
            </a:r>
            <a:r>
              <a:rPr kumimoji="1" lang="ja-JP" altLang="en-US" dirty="0" smtClean="0"/>
              <a:t>条）など</a:t>
            </a:r>
            <a:endParaRPr kumimoji="1" lang="ja-JP" altLang="en-US" dirty="0"/>
          </a:p>
        </p:txBody>
      </p:sp>
    </p:spTree>
    <p:extLst>
      <p:ext uri="{BB962C8B-B14F-4D97-AF65-F5344CB8AC3E}">
        <p14:creationId xmlns:p14="http://schemas.microsoft.com/office/powerpoint/2010/main" val="3056837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議論の方法</a:t>
            </a:r>
            <a:r>
              <a:rPr kumimoji="1" lang="en-US" altLang="ja-JP" dirty="0" smtClean="0"/>
              <a:t/>
            </a:r>
            <a:br>
              <a:rPr kumimoji="1" lang="en-US" altLang="ja-JP" dirty="0" smtClean="0"/>
            </a:br>
            <a:r>
              <a:rPr lang="ja-JP" altLang="en-US" sz="3600" dirty="0"/>
              <a:t>三段論法</a:t>
            </a:r>
            <a:r>
              <a:rPr lang="ja-JP" altLang="en-US" sz="3600" dirty="0" smtClean="0"/>
              <a:t>からトゥールミン図式へ</a:t>
            </a:r>
            <a:r>
              <a:rPr lang="ja-JP" altLang="en-US" sz="3100" dirty="0" smtClean="0"/>
              <a:t>→</a:t>
            </a:r>
            <a:r>
              <a:rPr lang="ja-JP" altLang="en-US" sz="3100" dirty="0" smtClean="0">
                <a:hlinkClick r:id="rId3" action="ppaction://hlinksldjump"/>
              </a:rPr>
              <a:t>民法</a:t>
            </a:r>
            <a:r>
              <a:rPr lang="en-US" altLang="ja-JP" sz="3100" dirty="0" smtClean="0">
                <a:hlinkClick r:id="rId3" action="ppaction://hlinksldjump"/>
              </a:rPr>
              <a:t>612</a:t>
            </a:r>
            <a:r>
              <a:rPr lang="ja-JP" altLang="en-US" sz="3100" dirty="0" smtClean="0">
                <a:hlinkClick r:id="rId3" action="ppaction://hlinksldjump"/>
              </a:rPr>
              <a:t>条</a:t>
            </a:r>
            <a:endParaRPr kumimoji="1" lang="ja-JP" altLang="en-US" sz="3600" dirty="0"/>
          </a:p>
        </p:txBody>
      </p:sp>
      <p:sp>
        <p:nvSpPr>
          <p:cNvPr id="3" name="日付プレースホルダー 2"/>
          <p:cNvSpPr>
            <a:spLocks noGrp="1"/>
          </p:cNvSpPr>
          <p:nvPr>
            <p:ph type="dt" sz="half" idx="10"/>
          </p:nvPr>
        </p:nvSpPr>
        <p:spPr/>
        <p:txBody>
          <a:bodyPr/>
          <a:lstStyle/>
          <a:p>
            <a:fld id="{80543725-298E-48AB-81B4-28C716563EF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
        <p:nvSpPr>
          <p:cNvPr id="6" name="テキスト ボックス 5"/>
          <p:cNvSpPr txBox="1">
            <a:spLocks noChangeArrowheads="1"/>
          </p:cNvSpPr>
          <p:nvPr/>
        </p:nvSpPr>
        <p:spPr bwMode="auto">
          <a:xfrm>
            <a:off x="5219700" y="3165947"/>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ja-JP" altLang="en-US">
                <a:latin typeface="Century" pitchFamily="18" charset="0"/>
              </a:rPr>
              <a:t>おそらく</a:t>
            </a:r>
            <a:endParaRPr lang="en-US" altLang="ja-JP">
              <a:latin typeface="Century" pitchFamily="18" charset="0"/>
            </a:endParaRPr>
          </a:p>
        </p:txBody>
      </p:sp>
      <p:sp>
        <p:nvSpPr>
          <p:cNvPr id="7" name="テキスト ボックス 6"/>
          <p:cNvSpPr txBox="1">
            <a:spLocks noChangeArrowheads="1"/>
          </p:cNvSpPr>
          <p:nvPr/>
        </p:nvSpPr>
        <p:spPr bwMode="auto">
          <a:xfrm>
            <a:off x="539552" y="1628800"/>
            <a:ext cx="533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buFont typeface="Arial" charset="0"/>
              <a:buChar char="•"/>
            </a:pPr>
            <a:r>
              <a:rPr lang="ja-JP" altLang="en-US" sz="2000" b="1" dirty="0">
                <a:latin typeface="Times New Roman" charset="0"/>
                <a:cs typeface="Times New Roman" charset="0"/>
              </a:rPr>
              <a:t>三段論法（反論を許さない硬直性が問題）</a:t>
            </a:r>
            <a:endParaRPr lang="en-US" altLang="ja-JP" sz="2000" b="1" dirty="0">
              <a:latin typeface="Times New Roman" charset="0"/>
              <a:cs typeface="Times New Roman" charset="0"/>
            </a:endParaRPr>
          </a:p>
          <a:p>
            <a:pPr lvl="1" eaLnBrk="1" hangingPunct="1">
              <a:buFont typeface="Arial" charset="0"/>
              <a:buChar char="•"/>
            </a:pPr>
            <a:r>
              <a:rPr lang="ja-JP" altLang="en-US" sz="2000" dirty="0">
                <a:latin typeface="Times New Roman" charset="0"/>
                <a:cs typeface="Times New Roman" charset="0"/>
              </a:rPr>
              <a:t>大前提</a:t>
            </a:r>
            <a:r>
              <a:rPr lang="en-US" altLang="ja-JP" sz="2000" dirty="0">
                <a:latin typeface="Times New Roman" charset="0"/>
                <a:cs typeface="Times New Roman" charset="0"/>
              </a:rPr>
              <a:t>: </a:t>
            </a:r>
            <a:r>
              <a:rPr lang="ja-JP" altLang="en-US" sz="2000" dirty="0">
                <a:latin typeface="Times New Roman" charset="0"/>
                <a:cs typeface="Times New Roman" charset="0"/>
              </a:rPr>
              <a:t>全ての人間は死ぬ。</a:t>
            </a:r>
            <a:endParaRPr lang="en-US" altLang="ja-JP" sz="2000" dirty="0">
              <a:latin typeface="Times New Roman" charset="0"/>
              <a:cs typeface="Times New Roman" charset="0"/>
            </a:endParaRPr>
          </a:p>
          <a:p>
            <a:pPr lvl="1" eaLnBrk="1" hangingPunct="1">
              <a:buFont typeface="Arial" charset="0"/>
              <a:buChar char="•"/>
            </a:pPr>
            <a:r>
              <a:rPr lang="ja-JP" altLang="en-US" sz="2000" dirty="0">
                <a:latin typeface="Times New Roman" charset="0"/>
                <a:cs typeface="Times New Roman" charset="0"/>
              </a:rPr>
              <a:t>小前提</a:t>
            </a:r>
            <a:r>
              <a:rPr lang="en-US" altLang="ja-JP" sz="2000" dirty="0">
                <a:latin typeface="Times New Roman" charset="0"/>
                <a:cs typeface="Times New Roman" charset="0"/>
              </a:rPr>
              <a:t>: </a:t>
            </a:r>
            <a:r>
              <a:rPr lang="ja-JP" altLang="en-US" sz="2000" dirty="0">
                <a:latin typeface="Times New Roman" charset="0"/>
                <a:cs typeface="Times New Roman" charset="0"/>
              </a:rPr>
              <a:t>ソクラテスは人間である。</a:t>
            </a:r>
            <a:endParaRPr lang="en-US" altLang="ja-JP" sz="2000" dirty="0">
              <a:latin typeface="Times New Roman" charset="0"/>
              <a:cs typeface="Times New Roman" charset="0"/>
            </a:endParaRPr>
          </a:p>
          <a:p>
            <a:pPr lvl="1" eaLnBrk="1" hangingPunct="1">
              <a:buFont typeface="Arial" charset="0"/>
              <a:buChar char="•"/>
            </a:pPr>
            <a:r>
              <a:rPr lang="ja-JP" altLang="en-US" sz="2000" dirty="0">
                <a:latin typeface="Times New Roman" charset="0"/>
                <a:cs typeface="Times New Roman" charset="0"/>
              </a:rPr>
              <a:t>結　論：ソクラテスは死ぬ。</a:t>
            </a:r>
            <a:endParaRPr lang="en-US" altLang="ja-JP" sz="2000" dirty="0">
              <a:latin typeface="Times New Roman" charset="0"/>
              <a:cs typeface="Times New Roman" charset="0"/>
            </a:endParaRPr>
          </a:p>
        </p:txBody>
      </p:sp>
      <p:sp>
        <p:nvSpPr>
          <p:cNvPr id="8" name="円/楕円 7"/>
          <p:cNvSpPr/>
          <p:nvPr/>
        </p:nvSpPr>
        <p:spPr>
          <a:xfrm>
            <a:off x="467544" y="3557414"/>
            <a:ext cx="1800200"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データ</a:t>
            </a:r>
          </a:p>
        </p:txBody>
      </p:sp>
      <p:sp>
        <p:nvSpPr>
          <p:cNvPr id="9" name="円/楕円 8"/>
          <p:cNvSpPr/>
          <p:nvPr/>
        </p:nvSpPr>
        <p:spPr>
          <a:xfrm>
            <a:off x="6804248" y="3557414"/>
            <a:ext cx="1584176"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主張</a:t>
            </a:r>
          </a:p>
        </p:txBody>
      </p:sp>
      <p:cxnSp>
        <p:nvCxnSpPr>
          <p:cNvPr id="10" name="直線矢印コネクタ 9"/>
          <p:cNvCxnSpPr>
            <a:stCxn id="8" idx="6"/>
            <a:endCxn id="9" idx="2"/>
          </p:cNvCxnSpPr>
          <p:nvPr/>
        </p:nvCxnSpPr>
        <p:spPr>
          <a:xfrm>
            <a:off x="2268538" y="3929534"/>
            <a:ext cx="453548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円/楕円 10"/>
          <p:cNvSpPr/>
          <p:nvPr/>
        </p:nvSpPr>
        <p:spPr>
          <a:xfrm>
            <a:off x="2267744" y="4434086"/>
            <a:ext cx="1872208"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論拠</a:t>
            </a:r>
          </a:p>
        </p:txBody>
      </p:sp>
      <p:sp>
        <p:nvSpPr>
          <p:cNvPr id="12" name="円/楕円 11"/>
          <p:cNvSpPr/>
          <p:nvPr/>
        </p:nvSpPr>
        <p:spPr>
          <a:xfrm>
            <a:off x="4860032" y="4434086"/>
            <a:ext cx="1656184"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反論</a:t>
            </a:r>
          </a:p>
        </p:txBody>
      </p:sp>
      <p:sp>
        <p:nvSpPr>
          <p:cNvPr id="13" name="円/楕円 12"/>
          <p:cNvSpPr/>
          <p:nvPr/>
        </p:nvSpPr>
        <p:spPr>
          <a:xfrm>
            <a:off x="3600177" y="5358507"/>
            <a:ext cx="1872208" cy="74523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裏づけ</a:t>
            </a:r>
          </a:p>
        </p:txBody>
      </p:sp>
      <p:sp>
        <p:nvSpPr>
          <p:cNvPr id="14" name="円/楕円 13"/>
          <p:cNvSpPr/>
          <p:nvPr/>
        </p:nvSpPr>
        <p:spPr>
          <a:xfrm>
            <a:off x="4860032" y="3557414"/>
            <a:ext cx="1656184" cy="74523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蓋然性</a:t>
            </a:r>
          </a:p>
        </p:txBody>
      </p:sp>
      <p:sp>
        <p:nvSpPr>
          <p:cNvPr id="15" name="テキスト ボックス 14"/>
          <p:cNvSpPr txBox="1">
            <a:spLocks noChangeArrowheads="1"/>
          </p:cNvSpPr>
          <p:nvPr/>
        </p:nvSpPr>
        <p:spPr bwMode="auto">
          <a:xfrm>
            <a:off x="468313" y="3126259"/>
            <a:ext cx="2663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Tahoma" charset="0"/>
                <a:ea typeface="ＭＳ Ｐゴシック" charset="-128"/>
              </a:defRPr>
            </a:lvl1pPr>
            <a:lvl2pPr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marL="0" lvl="1" eaLnBrk="1" hangingPunct="1"/>
            <a:r>
              <a:rPr lang="ja-JP" altLang="en-US">
                <a:latin typeface="Century" pitchFamily="18" charset="0"/>
              </a:rPr>
              <a:t>ソクラテスは人間である。</a:t>
            </a:r>
            <a:endParaRPr lang="en-US" altLang="ja-JP">
              <a:latin typeface="Century" pitchFamily="18" charset="0"/>
            </a:endParaRPr>
          </a:p>
        </p:txBody>
      </p:sp>
      <p:sp>
        <p:nvSpPr>
          <p:cNvPr id="16" name="テキスト ボックス 15"/>
          <p:cNvSpPr txBox="1">
            <a:spLocks noChangeArrowheads="1"/>
          </p:cNvSpPr>
          <p:nvPr/>
        </p:nvSpPr>
        <p:spPr bwMode="auto">
          <a:xfrm>
            <a:off x="6516688" y="3126259"/>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ja-JP" altLang="en-US">
                <a:latin typeface="Century" pitchFamily="18" charset="0"/>
              </a:rPr>
              <a:t>ソクラテスは死ぬ。</a:t>
            </a:r>
          </a:p>
        </p:txBody>
      </p:sp>
      <p:sp>
        <p:nvSpPr>
          <p:cNvPr id="17" name="テキスト ボックス 16"/>
          <p:cNvSpPr txBox="1">
            <a:spLocks noChangeArrowheads="1"/>
          </p:cNvSpPr>
          <p:nvPr/>
        </p:nvSpPr>
        <p:spPr bwMode="auto">
          <a:xfrm>
            <a:off x="684213" y="4532784"/>
            <a:ext cx="1366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ja-JP" altLang="en-US" dirty="0" smtClean="0">
                <a:latin typeface="Century" pitchFamily="18" charset="0"/>
              </a:rPr>
              <a:t>人間</a:t>
            </a:r>
            <a:r>
              <a:rPr lang="ja-JP" altLang="en-US" dirty="0">
                <a:latin typeface="Century" pitchFamily="18" charset="0"/>
              </a:rPr>
              <a:t>は死ぬ。</a:t>
            </a:r>
          </a:p>
        </p:txBody>
      </p:sp>
      <p:sp>
        <p:nvSpPr>
          <p:cNvPr id="18" name="テキスト ボックス 17"/>
          <p:cNvSpPr txBox="1">
            <a:spLocks noChangeArrowheads="1"/>
          </p:cNvSpPr>
          <p:nvPr/>
        </p:nvSpPr>
        <p:spPr bwMode="auto">
          <a:xfrm>
            <a:off x="1182688" y="5558309"/>
            <a:ext cx="2268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ja-JP" altLang="en-US">
                <a:latin typeface="Century" pitchFamily="18" charset="0"/>
              </a:rPr>
              <a:t>万物は流転するが，</a:t>
            </a:r>
          </a:p>
        </p:txBody>
      </p:sp>
      <p:cxnSp>
        <p:nvCxnSpPr>
          <p:cNvPr id="19" name="直線矢印コネクタ 18"/>
          <p:cNvCxnSpPr>
            <a:stCxn id="11" idx="0"/>
          </p:cNvCxnSpPr>
          <p:nvPr/>
        </p:nvCxnSpPr>
        <p:spPr>
          <a:xfrm flipV="1">
            <a:off x="3203575" y="3929534"/>
            <a:ext cx="0" cy="504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a:stCxn id="12" idx="0"/>
            <a:endCxn id="14" idx="4"/>
          </p:cNvCxnSpPr>
          <p:nvPr/>
        </p:nvCxnSpPr>
        <p:spPr>
          <a:xfrm flipV="1">
            <a:off x="5688013" y="4302597"/>
            <a:ext cx="0" cy="1317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p:cNvCxnSpPr>
            <a:stCxn id="13" idx="0"/>
            <a:endCxn id="11" idx="4"/>
          </p:cNvCxnSpPr>
          <p:nvPr/>
        </p:nvCxnSpPr>
        <p:spPr>
          <a:xfrm flipH="1" flipV="1">
            <a:off x="3203575" y="5178897"/>
            <a:ext cx="1331913" cy="179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a:stCxn id="13" idx="0"/>
            <a:endCxn id="12" idx="4"/>
          </p:cNvCxnSpPr>
          <p:nvPr/>
        </p:nvCxnSpPr>
        <p:spPr>
          <a:xfrm flipV="1">
            <a:off x="4535488" y="5178897"/>
            <a:ext cx="1152525" cy="179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テキスト ボックス 22"/>
          <p:cNvSpPr txBox="1">
            <a:spLocks noChangeArrowheads="1"/>
          </p:cNvSpPr>
          <p:nvPr/>
        </p:nvSpPr>
        <p:spPr bwMode="auto">
          <a:xfrm>
            <a:off x="6516688" y="4485159"/>
            <a:ext cx="1871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ja-JP" altLang="en-US" dirty="0">
                <a:latin typeface="Century" pitchFamily="18" charset="0"/>
              </a:rPr>
              <a:t>ソクラテスは哲学の</a:t>
            </a:r>
            <a:r>
              <a:rPr lang="ja-JP" altLang="en-US" dirty="0" smtClean="0">
                <a:latin typeface="Century" pitchFamily="18" charset="0"/>
              </a:rPr>
              <a:t>神で</a:t>
            </a:r>
            <a:r>
              <a:rPr lang="ja-JP" altLang="en-US" dirty="0">
                <a:latin typeface="Century" pitchFamily="18" charset="0"/>
              </a:rPr>
              <a:t>ある。</a:t>
            </a:r>
          </a:p>
        </p:txBody>
      </p:sp>
      <p:sp>
        <p:nvSpPr>
          <p:cNvPr id="24" name="テキスト ボックス 34"/>
          <p:cNvSpPr txBox="1">
            <a:spLocks noChangeArrowheads="1"/>
          </p:cNvSpPr>
          <p:nvPr/>
        </p:nvSpPr>
        <p:spPr bwMode="auto">
          <a:xfrm>
            <a:off x="5614987" y="1628800"/>
            <a:ext cx="317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buFont typeface="Arial" charset="0"/>
              <a:buChar char="•"/>
            </a:pPr>
            <a:r>
              <a:rPr lang="ja-JP" altLang="en-US" sz="2000" b="1" dirty="0">
                <a:latin typeface="Times New Roman" charset="0"/>
                <a:cs typeface="Times New Roman" charset="0"/>
              </a:rPr>
              <a:t>トゥールミン</a:t>
            </a:r>
            <a:r>
              <a:rPr lang="ja-JP" altLang="en-US" sz="2000" b="1" dirty="0" smtClean="0">
                <a:latin typeface="Times New Roman" charset="0"/>
                <a:cs typeface="Times New Roman" charset="0"/>
              </a:rPr>
              <a:t>図式</a:t>
            </a:r>
            <a:endParaRPr lang="en-US" altLang="ja-JP" sz="2000" b="1" dirty="0" smtClean="0">
              <a:latin typeface="Times New Roman" charset="0"/>
              <a:cs typeface="Times New Roman" charset="0"/>
            </a:endParaRPr>
          </a:p>
          <a:p>
            <a:pPr lvl="1" eaLnBrk="1" hangingPunct="1">
              <a:buFont typeface="Arial" charset="0"/>
              <a:buChar char="•"/>
            </a:pPr>
            <a:r>
              <a:rPr lang="ja-JP" altLang="en-US" sz="2000" b="1" dirty="0" smtClean="0">
                <a:latin typeface="Times New Roman" charset="0"/>
                <a:cs typeface="Times New Roman" charset="0"/>
              </a:rPr>
              <a:t>議論の構造の提供</a:t>
            </a:r>
            <a:endParaRPr lang="en-US" altLang="ja-JP" sz="2000" b="1" dirty="0" smtClean="0">
              <a:latin typeface="Times New Roman" charset="0"/>
              <a:cs typeface="Times New Roman" charset="0"/>
            </a:endParaRPr>
          </a:p>
          <a:p>
            <a:pPr lvl="1" eaLnBrk="1" hangingPunct="1">
              <a:buFont typeface="Arial" charset="0"/>
              <a:buChar char="•"/>
            </a:pPr>
            <a:r>
              <a:rPr lang="ja-JP" altLang="en-US" sz="2000" b="1" dirty="0" smtClean="0">
                <a:latin typeface="Times New Roman" charset="0"/>
                <a:cs typeface="Times New Roman" charset="0"/>
              </a:rPr>
              <a:t>全ての議論</a:t>
            </a:r>
            <a:r>
              <a:rPr lang="ja-JP" altLang="en-US" sz="2000" b="1" dirty="0">
                <a:latin typeface="Times New Roman" charset="0"/>
                <a:cs typeface="Times New Roman" charset="0"/>
              </a:rPr>
              <a:t>に</a:t>
            </a:r>
            <a:r>
              <a:rPr lang="ja-JP" altLang="en-US" sz="2000" b="1" dirty="0" smtClean="0">
                <a:latin typeface="Times New Roman" charset="0"/>
                <a:cs typeface="Times New Roman" charset="0"/>
              </a:rPr>
              <a:t>通用</a:t>
            </a:r>
            <a:endParaRPr lang="ja-JP" altLang="en-US" sz="2000" b="1" dirty="0">
              <a:latin typeface="Times New Roman" charset="0"/>
              <a:cs typeface="Times New Roman" charset="0"/>
            </a:endParaRPr>
          </a:p>
        </p:txBody>
      </p:sp>
      <p:sp>
        <p:nvSpPr>
          <p:cNvPr id="25" name="テキスト ボックス 24"/>
          <p:cNvSpPr txBox="1">
            <a:spLocks noChangeArrowheads="1"/>
          </p:cNvSpPr>
          <p:nvPr/>
        </p:nvSpPr>
        <p:spPr bwMode="auto">
          <a:xfrm>
            <a:off x="5108575" y="3126259"/>
            <a:ext cx="101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ja-JP" altLang="en-US" b="1">
                <a:solidFill>
                  <a:srgbClr val="FF0000"/>
                </a:solidFill>
                <a:latin typeface="Century" pitchFamily="18" charset="0"/>
              </a:rPr>
              <a:t>誤り</a:t>
            </a:r>
          </a:p>
        </p:txBody>
      </p:sp>
      <p:sp>
        <p:nvSpPr>
          <p:cNvPr id="26" name="テキスト ボックス 25"/>
          <p:cNvSpPr txBox="1">
            <a:spLocks noChangeArrowheads="1"/>
          </p:cNvSpPr>
          <p:nvPr/>
        </p:nvSpPr>
        <p:spPr bwMode="auto">
          <a:xfrm>
            <a:off x="5688012" y="5569422"/>
            <a:ext cx="212434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ja-JP" altLang="en-US" dirty="0">
                <a:latin typeface="Century" pitchFamily="18" charset="0"/>
              </a:rPr>
              <a:t>真理は生き続ける。</a:t>
            </a:r>
          </a:p>
        </p:txBody>
      </p:sp>
      <p:sp>
        <p:nvSpPr>
          <p:cNvPr id="27" name="円/楕円 26"/>
          <p:cNvSpPr/>
          <p:nvPr/>
        </p:nvSpPr>
        <p:spPr>
          <a:xfrm>
            <a:off x="4860504" y="3557414"/>
            <a:ext cx="1656184" cy="745232"/>
          </a:xfrm>
          <a:prstGeom prst="ellipse">
            <a:avLst/>
          </a:prstGeom>
          <a:solidFill>
            <a:srgbClr val="FEE0B8"/>
          </a:solidFill>
        </p:spPr>
        <p:style>
          <a:lnRef idx="1">
            <a:schemeClr val="dk1"/>
          </a:lnRef>
          <a:fillRef idx="2">
            <a:schemeClr val="dk1"/>
          </a:fillRef>
          <a:effectRef idx="1">
            <a:schemeClr val="dk1"/>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蓋然性</a:t>
            </a:r>
          </a:p>
        </p:txBody>
      </p:sp>
    </p:spTree>
    <p:extLst>
      <p:ext uri="{BB962C8B-B14F-4D97-AF65-F5344CB8AC3E}">
        <p14:creationId xmlns:p14="http://schemas.microsoft.com/office/powerpoint/2010/main" val="392983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left)">
                                      <p:cBhvr>
                                        <p:cTn id="27" dur="500"/>
                                        <p:tgtEl>
                                          <p:spTgt spid="24">
                                            <p:txEl>
                                              <p:pRg st="0" end="0"/>
                                            </p:txEl>
                                          </p:spTgt>
                                        </p:tgtEl>
                                      </p:cBhvr>
                                    </p:animEffect>
                                  </p:childTnLst>
                                </p:cTn>
                              </p:par>
                            </p:childTnLst>
                          </p:cTn>
                        </p:par>
                        <p:par>
                          <p:cTn id="28" fill="hold">
                            <p:stCondLst>
                              <p:cond delay="500"/>
                            </p:stCondLst>
                            <p:childTnLst>
                              <p:par>
                                <p:cTn id="29" presetID="22" presetClass="entr" presetSubtype="8" fill="hold" nodeType="afterEffect">
                                  <p:stCondLst>
                                    <p:cond delay="250"/>
                                  </p:stCondLst>
                                  <p:childTnLst>
                                    <p:set>
                                      <p:cBhvr>
                                        <p:cTn id="30" dur="1" fill="hold">
                                          <p:stCondLst>
                                            <p:cond delay="0"/>
                                          </p:stCondLst>
                                        </p:cTn>
                                        <p:tgtEl>
                                          <p:spTgt spid="24">
                                            <p:txEl>
                                              <p:pRg st="1" end="1"/>
                                            </p:txEl>
                                          </p:spTgt>
                                        </p:tgtEl>
                                        <p:attrNameLst>
                                          <p:attrName>style.visibility</p:attrName>
                                        </p:attrNameLst>
                                      </p:cBhvr>
                                      <p:to>
                                        <p:strVal val="visible"/>
                                      </p:to>
                                    </p:set>
                                    <p:animEffect transition="in" filter="wipe(left)">
                                      <p:cBhvr>
                                        <p:cTn id="31" dur="500"/>
                                        <p:tgtEl>
                                          <p:spTgt spid="24">
                                            <p:txEl>
                                              <p:pRg st="1" end="1"/>
                                            </p:txEl>
                                          </p:spTgt>
                                        </p:tgtEl>
                                      </p:cBhvr>
                                    </p:animEffect>
                                  </p:childTnLst>
                                </p:cTn>
                              </p:par>
                            </p:childTnLst>
                          </p:cTn>
                        </p:par>
                        <p:par>
                          <p:cTn id="32" fill="hold">
                            <p:stCondLst>
                              <p:cond delay="1250"/>
                            </p:stCondLst>
                            <p:childTnLst>
                              <p:par>
                                <p:cTn id="33" presetID="22" presetClass="entr" presetSubtype="8" fill="hold" nodeType="afterEffect">
                                  <p:stCondLst>
                                    <p:cond delay="25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wipe(left)">
                                      <p:cBhvr>
                                        <p:cTn id="35" dur="500"/>
                                        <p:tgtEl>
                                          <p:spTgt spid="2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8" fill="hold" nodeType="withEffect">
                                  <p:stCondLst>
                                    <p:cond delay="50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left)">
                                      <p:cBhvr>
                                        <p:cTn id="43" dur="500"/>
                                        <p:tgtEl>
                                          <p:spTgt spid="15">
                                            <p:txEl>
                                              <p:pRg st="0" end="0"/>
                                            </p:txEl>
                                          </p:spTgt>
                                        </p:tgtEl>
                                      </p:cBhvr>
                                    </p:animEffect>
                                  </p:childTnLst>
                                </p:cTn>
                              </p:par>
                            </p:childTnLst>
                          </p:cTn>
                        </p:par>
                        <p:par>
                          <p:cTn id="44" fill="hold">
                            <p:stCondLst>
                              <p:cond delay="1000"/>
                            </p:stCondLst>
                            <p:childTnLst>
                              <p:par>
                                <p:cTn id="45" presetID="2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par>
                                <p:cTn id="61" presetID="22" presetClass="entr" presetSubtype="8" fill="hold" grpId="0" nodeType="withEffect">
                                  <p:stCondLst>
                                    <p:cond delay="100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1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left)">
                                      <p:cBhvr>
                                        <p:cTn id="81" dur="500"/>
                                        <p:tgtEl>
                                          <p:spTgt spid="1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22" presetClass="entr" presetSubtype="8"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10" presetClass="exit" presetSubtype="0" fill="hold" grpId="1" nodeType="withEffect">
                                  <p:stCondLst>
                                    <p:cond delay="0"/>
                                  </p:stCondLst>
                                  <p:childTnLst>
                                    <p:animEffect transition="out" filter="fade">
                                      <p:cBhvr>
                                        <p:cTn id="97" dur="500"/>
                                        <p:tgtEl>
                                          <p:spTgt spid="6"/>
                                        </p:tgtEl>
                                      </p:cBhvr>
                                    </p:animEffect>
                                    <p:set>
                                      <p:cBhvr>
                                        <p:cTn id="98" dur="1" fill="hold">
                                          <p:stCondLst>
                                            <p:cond delay="499"/>
                                          </p:stCondLst>
                                        </p:cTn>
                                        <p:tgtEl>
                                          <p:spTgt spid="6"/>
                                        </p:tgtEl>
                                        <p:attrNameLst>
                                          <p:attrName>style.visibility</p:attrName>
                                        </p:attrNameLst>
                                      </p:cBhvr>
                                      <p:to>
                                        <p:strVal val="hidden"/>
                                      </p:to>
                                    </p:set>
                                  </p:childTnLst>
                                </p:cTn>
                              </p:par>
                              <p:par>
                                <p:cTn id="99" presetID="22" presetClass="entr" presetSubtype="8"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left)">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wipe(left)">
                                      <p:cBhvr>
                                        <p:cTn id="106" dur="500"/>
                                        <p:tgtEl>
                                          <p:spTgt spid="13"/>
                                        </p:tgtEl>
                                      </p:cBhvr>
                                    </p:animEffect>
                                  </p:childTnLst>
                                </p:cTn>
                              </p:par>
                            </p:childTnLst>
                          </p:cTn>
                        </p:par>
                        <p:par>
                          <p:cTn id="107" fill="hold">
                            <p:stCondLst>
                              <p:cond delay="500"/>
                            </p:stCondLst>
                            <p:childTnLst>
                              <p:par>
                                <p:cTn id="108" presetID="22" presetClass="entr" presetSubtype="4" fill="hold" nodeType="after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down)">
                                      <p:cBhvr>
                                        <p:cTn id="110" dur="500"/>
                                        <p:tgtEl>
                                          <p:spTgt spid="21"/>
                                        </p:tgtEl>
                                      </p:cBhvr>
                                    </p:animEffect>
                                  </p:childTnLst>
                                </p:cTn>
                              </p:par>
                              <p:par>
                                <p:cTn id="111" presetID="22" presetClass="entr" presetSubtype="4" fill="hold" nodeType="with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down)">
                                      <p:cBhvr>
                                        <p:cTn id="113" dur="500"/>
                                        <p:tgtEl>
                                          <p:spTgt spid="22"/>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wipe(left)">
                                      <p:cBhvr>
                                        <p:cTn id="116" dur="500"/>
                                        <p:tgtEl>
                                          <p:spTgt spid="18"/>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wipe(left)">
                                      <p:cBhvr>
                                        <p:cTn id="1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 grpId="0"/>
      <p:bldP spid="17" grpId="0"/>
      <p:bldP spid="18" grpId="0"/>
      <p:bldP spid="23" grpId="0"/>
      <p:bldP spid="25" grpId="0"/>
      <p:bldP spid="26"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600" dirty="0" smtClean="0"/>
              <a:t>相互保証理論による免除の絶対的効力の説明</a:t>
            </a:r>
            <a:r>
              <a:rPr kumimoji="1" lang="ja-JP" altLang="en-US" sz="2000" dirty="0" smtClean="0"/>
              <a:t>→</a:t>
            </a:r>
            <a:r>
              <a:rPr lang="ja-JP" altLang="en-US" sz="2000" dirty="0">
                <a:hlinkClick r:id="rId2" action="ppaction://hlinksldjump"/>
              </a:rPr>
              <a:t>原理</a:t>
            </a:r>
            <a:r>
              <a:rPr lang="ja-JP" altLang="en-US" sz="2000" dirty="0"/>
              <a:t>，</a:t>
            </a:r>
            <a:r>
              <a:rPr kumimoji="1" lang="ja-JP" altLang="en-US" sz="2000" dirty="0" smtClean="0">
                <a:hlinkClick r:id="rId3" action="ppaction://hlinksldjump"/>
              </a:rPr>
              <a:t>理解度チェック</a:t>
            </a:r>
            <a:r>
              <a:rPr kumimoji="1" lang="ja-JP" altLang="en-US" sz="2000" dirty="0" smtClean="0"/>
              <a:t>，</a:t>
            </a:r>
            <a:r>
              <a:rPr kumimoji="1" lang="ja-JP" altLang="en-US" sz="2000" dirty="0" smtClean="0">
                <a:hlinkClick r:id="rId4" action="ppaction://hlinksldjump"/>
              </a:rPr>
              <a:t>一部免除</a:t>
            </a:r>
            <a:r>
              <a:rPr kumimoji="1" lang="ja-JP" altLang="en-US" sz="2000" dirty="0" smtClean="0"/>
              <a:t>，</a:t>
            </a:r>
            <a:r>
              <a:rPr kumimoji="1" lang="ja-JP" altLang="en-US" sz="2000" dirty="0" smtClean="0">
                <a:hlinkClick r:id="rId5" action="ppaction://hlinksldjump"/>
              </a:rPr>
              <a:t>取消・無効</a:t>
            </a:r>
            <a:r>
              <a:rPr kumimoji="1" lang="ja-JP" altLang="en-US" sz="2000" dirty="0" smtClean="0"/>
              <a:t>，</a:t>
            </a:r>
            <a:r>
              <a:rPr kumimoji="1" lang="ja-JP" altLang="en-US" sz="2000" dirty="0" smtClean="0">
                <a:hlinkClick r:id="rId6" action="ppaction://hlinksldjump"/>
              </a:rPr>
              <a:t>応用例</a:t>
            </a:r>
            <a:endParaRPr kumimoji="1" lang="ja-JP" altLang="en-US" sz="3200" dirty="0"/>
          </a:p>
        </p:txBody>
      </p:sp>
      <p:sp>
        <p:nvSpPr>
          <p:cNvPr id="3" name="日付プレースホルダー 2"/>
          <p:cNvSpPr>
            <a:spLocks noGrp="1"/>
          </p:cNvSpPr>
          <p:nvPr>
            <p:ph type="dt" sz="half" idx="10"/>
          </p:nvPr>
        </p:nvSpPr>
        <p:spPr/>
        <p:txBody>
          <a:bodyPr/>
          <a:lstStyle/>
          <a:p>
            <a:fld id="{020224B5-36EF-4F2C-A578-DCDD1E73064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220</a:t>
            </a:fld>
            <a:endParaRPr kumimoji="1" lang="ja-JP" altLang="en-US"/>
          </a:p>
        </p:txBody>
      </p:sp>
      <p:sp>
        <p:nvSpPr>
          <p:cNvPr id="6" name="円/楕円 5"/>
          <p:cNvSpPr/>
          <p:nvPr/>
        </p:nvSpPr>
        <p:spPr>
          <a:xfrm>
            <a:off x="3131840" y="5322912"/>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smtClean="0">
                <a:latin typeface="Times New Roman" pitchFamily="18" charset="0"/>
                <a:cs typeface="Times New Roman" pitchFamily="18" charset="0"/>
              </a:rPr>
              <a:t>600</a:t>
            </a:r>
            <a:r>
              <a:rPr lang="ja-JP" altLang="en-US" b="1" dirty="0" smtClean="0">
                <a:latin typeface="Times New Roman" pitchFamily="18" charset="0"/>
                <a:cs typeface="Times New Roman" pitchFamily="18" charset="0"/>
              </a:rPr>
              <a:t>→</a:t>
            </a:r>
            <a:r>
              <a:rPr lang="en-US" altLang="ja-JP" b="1" dirty="0" smtClean="0">
                <a:latin typeface="Times New Roman" pitchFamily="18" charset="0"/>
                <a:cs typeface="Times New Roman" pitchFamily="18" charset="0"/>
              </a:rPr>
              <a:t>300</a:t>
            </a:r>
            <a:endParaRPr kumimoji="1" lang="ja-JP" altLang="en-US" b="1" dirty="0">
              <a:latin typeface="Times New Roman" pitchFamily="18" charset="0"/>
              <a:cs typeface="Times New Roman" pitchFamily="18" charset="0"/>
            </a:endParaRPr>
          </a:p>
        </p:txBody>
      </p:sp>
      <p:sp>
        <p:nvSpPr>
          <p:cNvPr id="7" name="上矢印 6"/>
          <p:cNvSpPr/>
          <p:nvPr/>
        </p:nvSpPr>
        <p:spPr>
          <a:xfrm rot="3205735">
            <a:off x="6278048" y="4348542"/>
            <a:ext cx="484632" cy="1485044"/>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8" name="上矢印 7"/>
          <p:cNvSpPr/>
          <p:nvPr/>
        </p:nvSpPr>
        <p:spPr>
          <a:xfrm>
            <a:off x="4329684" y="4619582"/>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9" name="上矢印 8"/>
          <p:cNvSpPr/>
          <p:nvPr/>
        </p:nvSpPr>
        <p:spPr>
          <a:xfrm rot="18487026">
            <a:off x="2407728" y="4400751"/>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10" name="正方形/長方形 9"/>
          <p:cNvSpPr/>
          <p:nvPr/>
        </p:nvSpPr>
        <p:spPr>
          <a:xfrm>
            <a:off x="6753944" y="4149298"/>
            <a:ext cx="1418456"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負担部分</a:t>
            </a:r>
            <a:endParaRPr kumimoji="1" lang="en-US" altLang="ja-JP" sz="1400" b="1" dirty="0" smtClean="0"/>
          </a:p>
          <a:p>
            <a:pPr algn="ctr"/>
            <a:r>
              <a:rPr lang="en-US" altLang="ja-JP" sz="1400" dirty="0"/>
              <a:t>100</a:t>
            </a:r>
            <a:endParaRPr kumimoji="1" lang="ja-JP" altLang="en-US" sz="1400" dirty="0"/>
          </a:p>
        </p:txBody>
      </p:sp>
      <p:sp>
        <p:nvSpPr>
          <p:cNvPr id="11" name="正方形/長方形 10"/>
          <p:cNvSpPr/>
          <p:nvPr/>
        </p:nvSpPr>
        <p:spPr>
          <a:xfrm>
            <a:off x="3851920" y="3933274"/>
            <a:ext cx="1418456" cy="7200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負担部分</a:t>
            </a:r>
            <a:endParaRPr lang="en-US" altLang="ja-JP" sz="1600" b="1" dirty="0"/>
          </a:p>
          <a:p>
            <a:pPr algn="ctr"/>
            <a:r>
              <a:rPr lang="en-US" altLang="ja-JP" sz="1600" dirty="0"/>
              <a:t>200</a:t>
            </a:r>
            <a:endParaRPr lang="ja-JP" altLang="en-US" sz="1600" dirty="0"/>
          </a:p>
        </p:txBody>
      </p:sp>
      <p:sp>
        <p:nvSpPr>
          <p:cNvPr id="12" name="正方形/長方形 11"/>
          <p:cNvSpPr/>
          <p:nvPr/>
        </p:nvSpPr>
        <p:spPr>
          <a:xfrm>
            <a:off x="971600" y="3609238"/>
            <a:ext cx="1418456" cy="10441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負担部分</a:t>
            </a:r>
            <a:endParaRPr lang="en-US" altLang="ja-JP" sz="1600" b="1" dirty="0" smtClean="0"/>
          </a:p>
          <a:p>
            <a:pPr algn="ctr"/>
            <a:r>
              <a:rPr kumimoji="1" lang="en-US" altLang="ja-JP" sz="1600" dirty="0" smtClean="0"/>
              <a:t>300</a:t>
            </a:r>
            <a:endParaRPr kumimoji="1" lang="ja-JP" altLang="en-US" sz="1600" dirty="0"/>
          </a:p>
        </p:txBody>
      </p:sp>
      <p:sp>
        <p:nvSpPr>
          <p:cNvPr id="13" name="正方形/長方形 12"/>
          <p:cNvSpPr/>
          <p:nvPr/>
        </p:nvSpPr>
        <p:spPr>
          <a:xfrm>
            <a:off x="971600" y="2853154"/>
            <a:ext cx="1418456" cy="756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保証部分</a:t>
            </a:r>
            <a:endParaRPr lang="en-US" altLang="ja-JP" sz="1600" b="1" dirty="0" smtClean="0"/>
          </a:p>
          <a:p>
            <a:pPr algn="ctr"/>
            <a:r>
              <a:rPr kumimoji="1" lang="en-US" altLang="ja-JP" sz="1600" dirty="0"/>
              <a:t>200</a:t>
            </a:r>
            <a:endParaRPr kumimoji="1" lang="ja-JP" altLang="en-US" sz="1600" dirty="0"/>
          </a:p>
        </p:txBody>
      </p:sp>
      <p:sp>
        <p:nvSpPr>
          <p:cNvPr id="14" name="正方形/長方形 13"/>
          <p:cNvSpPr/>
          <p:nvPr/>
        </p:nvSpPr>
        <p:spPr>
          <a:xfrm>
            <a:off x="968742" y="2349098"/>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保証部分</a:t>
            </a:r>
            <a:endParaRPr kumimoji="1" lang="en-US" altLang="ja-JP" sz="1400" b="1" dirty="0" smtClean="0"/>
          </a:p>
          <a:p>
            <a:pPr algn="ctr"/>
            <a:r>
              <a:rPr lang="en-US" altLang="ja-JP" sz="1400" dirty="0" smtClean="0"/>
              <a:t>100</a:t>
            </a:r>
            <a:endParaRPr kumimoji="1" lang="ja-JP" altLang="en-US" sz="1400" dirty="0"/>
          </a:p>
        </p:txBody>
      </p:sp>
      <p:sp>
        <p:nvSpPr>
          <p:cNvPr id="15" name="正方形/長方形 14"/>
          <p:cNvSpPr/>
          <p:nvPr/>
        </p:nvSpPr>
        <p:spPr>
          <a:xfrm>
            <a:off x="3851920" y="2853154"/>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6" name="正方形/長方形 15"/>
          <p:cNvSpPr/>
          <p:nvPr/>
        </p:nvSpPr>
        <p:spPr>
          <a:xfrm>
            <a:off x="3853668" y="2349098"/>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lang="ja-JP" altLang="en-US" sz="1400" b="1" dirty="0" smtClean="0"/>
              <a:t>保証</a:t>
            </a:r>
            <a:r>
              <a:rPr lang="ja-JP" altLang="en-US" sz="1400" b="1" dirty="0"/>
              <a:t>部分</a:t>
            </a:r>
            <a:endParaRPr lang="en-US" altLang="ja-JP" sz="1400" b="1" dirty="0"/>
          </a:p>
          <a:p>
            <a:pPr algn="ctr"/>
            <a:r>
              <a:rPr lang="en-US" altLang="ja-JP" sz="1400" dirty="0" smtClean="0"/>
              <a:t>100</a:t>
            </a:r>
            <a:endParaRPr lang="ja-JP" altLang="en-US" sz="1400" dirty="0"/>
          </a:p>
        </p:txBody>
      </p:sp>
      <p:sp>
        <p:nvSpPr>
          <p:cNvPr id="17" name="正方形/長方形 16"/>
          <p:cNvSpPr/>
          <p:nvPr/>
        </p:nvSpPr>
        <p:spPr>
          <a:xfrm>
            <a:off x="6752196" y="3069178"/>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8" name="正方形/長方形 17"/>
          <p:cNvSpPr/>
          <p:nvPr/>
        </p:nvSpPr>
        <p:spPr>
          <a:xfrm>
            <a:off x="6752196" y="2349098"/>
            <a:ext cx="1418456"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a:t>
            </a:r>
            <a:r>
              <a:rPr lang="ja-JP" altLang="en-US" sz="1600" b="1" dirty="0"/>
              <a:t>部分</a:t>
            </a:r>
            <a:endParaRPr lang="en-US" altLang="ja-JP" sz="1600" b="1" dirty="0"/>
          </a:p>
          <a:p>
            <a:pPr algn="ctr"/>
            <a:r>
              <a:rPr lang="en-US" altLang="ja-JP" sz="1600" dirty="0"/>
              <a:t>200</a:t>
            </a:r>
            <a:endParaRPr lang="ja-JP" altLang="en-US" sz="1600" dirty="0"/>
          </a:p>
        </p:txBody>
      </p:sp>
      <p:sp>
        <p:nvSpPr>
          <p:cNvPr id="19" name="円/楕円 18"/>
          <p:cNvSpPr/>
          <p:nvPr/>
        </p:nvSpPr>
        <p:spPr>
          <a:xfrm>
            <a:off x="3131840" y="5318654"/>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a:latin typeface="Times New Roman" pitchFamily="18" charset="0"/>
                <a:cs typeface="Times New Roman" pitchFamily="18" charset="0"/>
              </a:rPr>
              <a:t>600</a:t>
            </a:r>
            <a:endParaRPr kumimoji="1" lang="ja-JP" altLang="en-US" b="1" dirty="0">
              <a:latin typeface="Times New Roman" pitchFamily="18" charset="0"/>
              <a:cs typeface="Times New Roman" pitchFamily="18" charset="0"/>
            </a:endParaRPr>
          </a:p>
        </p:txBody>
      </p:sp>
      <p:sp>
        <p:nvSpPr>
          <p:cNvPr id="20" name="上矢印 19"/>
          <p:cNvSpPr/>
          <p:nvPr/>
        </p:nvSpPr>
        <p:spPr>
          <a:xfrm rot="18487026">
            <a:off x="2082094" y="4322847"/>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smtClean="0"/>
              <a:t>300</a:t>
            </a:r>
            <a:endParaRPr kumimoji="1" lang="ja-JP" altLang="en-US" sz="1200" dirty="0"/>
          </a:p>
        </p:txBody>
      </p:sp>
      <p:sp>
        <p:nvSpPr>
          <p:cNvPr id="21" name="上矢印 20"/>
          <p:cNvSpPr/>
          <p:nvPr/>
        </p:nvSpPr>
        <p:spPr>
          <a:xfrm rot="18487026">
            <a:off x="2754207" y="4409800"/>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22" name="上矢印 21"/>
          <p:cNvSpPr/>
          <p:nvPr/>
        </p:nvSpPr>
        <p:spPr>
          <a:xfrm>
            <a:off x="3960803" y="4619582"/>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200" dirty="0" smtClean="0"/>
              <a:t>200</a:t>
            </a:r>
            <a:endParaRPr kumimoji="1" lang="ja-JP" altLang="en-US" sz="1200" dirty="0"/>
          </a:p>
        </p:txBody>
      </p:sp>
      <p:sp>
        <p:nvSpPr>
          <p:cNvPr id="23" name="上矢印 22"/>
          <p:cNvSpPr/>
          <p:nvPr/>
        </p:nvSpPr>
        <p:spPr>
          <a:xfrm>
            <a:off x="4716016" y="4619582"/>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24" name="上矢印 23"/>
          <p:cNvSpPr/>
          <p:nvPr/>
        </p:nvSpPr>
        <p:spPr>
          <a:xfrm rot="3205735">
            <a:off x="5918814" y="4383877"/>
            <a:ext cx="484632" cy="122748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200" dirty="0" smtClean="0"/>
              <a:t>100</a:t>
            </a:r>
            <a:endParaRPr kumimoji="1" lang="ja-JP" altLang="en-US" sz="1200" dirty="0"/>
          </a:p>
        </p:txBody>
      </p:sp>
      <p:sp>
        <p:nvSpPr>
          <p:cNvPr id="25" name="上矢印 24"/>
          <p:cNvSpPr/>
          <p:nvPr/>
        </p:nvSpPr>
        <p:spPr>
          <a:xfrm rot="3205735">
            <a:off x="6613118" y="4274577"/>
            <a:ext cx="484632" cy="192721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26" name="テキスト ボックス 25"/>
          <p:cNvSpPr txBox="1"/>
          <p:nvPr/>
        </p:nvSpPr>
        <p:spPr>
          <a:xfrm>
            <a:off x="971600"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1</a:t>
            </a:r>
            <a:endParaRPr kumimoji="1" lang="ja-JP" altLang="en-US" sz="1600" b="1" baseline="-25000" dirty="0">
              <a:latin typeface="Times New Roman" pitchFamily="18" charset="0"/>
              <a:cs typeface="Times New Roman" pitchFamily="18" charset="0"/>
            </a:endParaRPr>
          </a:p>
        </p:txBody>
      </p:sp>
      <p:sp>
        <p:nvSpPr>
          <p:cNvPr id="27" name="テキスト ボックス 26"/>
          <p:cNvSpPr txBox="1"/>
          <p:nvPr/>
        </p:nvSpPr>
        <p:spPr>
          <a:xfrm>
            <a:off x="3873624"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2</a:t>
            </a:r>
            <a:endParaRPr kumimoji="1" lang="ja-JP" altLang="en-US" sz="1600" b="1" baseline="-25000" dirty="0">
              <a:latin typeface="Times New Roman" pitchFamily="18" charset="0"/>
              <a:cs typeface="Times New Roman" pitchFamily="18" charset="0"/>
            </a:endParaRPr>
          </a:p>
        </p:txBody>
      </p:sp>
      <p:sp>
        <p:nvSpPr>
          <p:cNvPr id="28" name="テキスト ボックス 27"/>
          <p:cNvSpPr txBox="1"/>
          <p:nvPr/>
        </p:nvSpPr>
        <p:spPr>
          <a:xfrm>
            <a:off x="6753944"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kumimoji="1" lang="ja-JP" altLang="en-US" sz="1600" b="1" baseline="-25000" dirty="0">
              <a:latin typeface="Times New Roman" pitchFamily="18" charset="0"/>
              <a:cs typeface="Times New Roman" pitchFamily="18" charset="0"/>
            </a:endParaRPr>
          </a:p>
        </p:txBody>
      </p:sp>
      <p:cxnSp>
        <p:nvCxnSpPr>
          <p:cNvPr id="29" name="直線コネクタ 28"/>
          <p:cNvCxnSpPr/>
          <p:nvPr/>
        </p:nvCxnSpPr>
        <p:spPr>
          <a:xfrm flipH="1">
            <a:off x="950086" y="2277888"/>
            <a:ext cx="1452102" cy="2417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935095" y="2277888"/>
            <a:ext cx="1454961" cy="23474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971600"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0</a:t>
            </a:r>
            <a:endParaRPr kumimoji="1" lang="ja-JP" altLang="en-US" dirty="0"/>
          </a:p>
        </p:txBody>
      </p:sp>
      <p:sp>
        <p:nvSpPr>
          <p:cNvPr id="32" name="テキスト ボックス 31"/>
          <p:cNvSpPr txBox="1"/>
          <p:nvPr/>
        </p:nvSpPr>
        <p:spPr>
          <a:xfrm>
            <a:off x="3867262"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300</a:t>
            </a:r>
            <a:endParaRPr kumimoji="1" lang="ja-JP" altLang="en-US" dirty="0"/>
          </a:p>
        </p:txBody>
      </p:sp>
      <p:sp>
        <p:nvSpPr>
          <p:cNvPr id="33" name="テキスト ボックス 32"/>
          <p:cNvSpPr txBox="1"/>
          <p:nvPr/>
        </p:nvSpPr>
        <p:spPr>
          <a:xfrm>
            <a:off x="6819590"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300</a:t>
            </a:r>
            <a:endParaRPr kumimoji="1" lang="ja-JP" altLang="en-US" dirty="0"/>
          </a:p>
        </p:txBody>
      </p:sp>
      <p:sp>
        <p:nvSpPr>
          <p:cNvPr id="34" name="テキスト ボックス 33"/>
          <p:cNvSpPr txBox="1"/>
          <p:nvPr/>
        </p:nvSpPr>
        <p:spPr>
          <a:xfrm>
            <a:off x="3007346" y="2252989"/>
            <a:ext cx="5544616" cy="1077218"/>
          </a:xfrm>
          <a:prstGeom prst="rect">
            <a:avLst/>
          </a:prstGeom>
          <a:noFill/>
        </p:spPr>
        <p:txBody>
          <a:bodyPr wrap="square" rtlCol="0">
            <a:spAutoFit/>
          </a:bodyPr>
          <a:lstStyle/>
          <a:p>
            <a:r>
              <a:rPr lang="ja-JP" altLang="en-US" sz="1600" b="1" dirty="0">
                <a:solidFill>
                  <a:schemeClr val="tx2"/>
                </a:solidFill>
              </a:rPr>
              <a:t>第</a:t>
            </a:r>
            <a:r>
              <a:rPr lang="en-US" altLang="ja-JP" sz="1600" b="1" dirty="0">
                <a:solidFill>
                  <a:schemeClr val="tx2"/>
                </a:solidFill>
              </a:rPr>
              <a:t>437</a:t>
            </a:r>
            <a:r>
              <a:rPr lang="ja-JP" altLang="en-US" sz="1600" b="1" dirty="0">
                <a:solidFill>
                  <a:schemeClr val="tx2"/>
                </a:solidFill>
              </a:rPr>
              <a:t>条</a:t>
            </a:r>
            <a:r>
              <a:rPr lang="ja-JP" altLang="en-US" sz="1600" dirty="0">
                <a:solidFill>
                  <a:schemeClr val="tx2"/>
                </a:solidFill>
              </a:rPr>
              <a:t>（連帯債務者の</a:t>
            </a:r>
            <a:r>
              <a:rPr lang="en-US" altLang="ja-JP" sz="1600" dirty="0">
                <a:solidFill>
                  <a:schemeClr val="tx2"/>
                </a:solidFill>
              </a:rPr>
              <a:t>1</a:t>
            </a:r>
            <a:r>
              <a:rPr lang="ja-JP" altLang="en-US" sz="1600" dirty="0">
                <a:solidFill>
                  <a:schemeClr val="tx2"/>
                </a:solidFill>
              </a:rPr>
              <a:t>人に対する免除</a:t>
            </a:r>
            <a:r>
              <a:rPr lang="ja-JP" altLang="en-US" sz="1600" dirty="0" smtClean="0">
                <a:solidFill>
                  <a:schemeClr val="tx2"/>
                </a:solidFill>
              </a:rPr>
              <a:t>）</a:t>
            </a:r>
            <a:endParaRPr lang="en-US" altLang="ja-JP" sz="1600" dirty="0" smtClean="0">
              <a:solidFill>
                <a:schemeClr val="tx2"/>
              </a:solidFill>
            </a:endParaRPr>
          </a:p>
          <a:p>
            <a:pPr lvl="1"/>
            <a:r>
              <a:rPr lang="ja-JP" altLang="en-US" sz="1600" dirty="0" smtClean="0">
                <a:solidFill>
                  <a:schemeClr val="tx2"/>
                </a:solidFill>
              </a:rPr>
              <a:t>連帯</a:t>
            </a:r>
            <a:r>
              <a:rPr lang="ja-JP" altLang="en-US" sz="1600" dirty="0">
                <a:solidFill>
                  <a:schemeClr val="tx2"/>
                </a:solidFill>
              </a:rPr>
              <a:t>債務者の</a:t>
            </a:r>
            <a:r>
              <a:rPr lang="en-US" altLang="ja-JP" sz="1600" dirty="0">
                <a:solidFill>
                  <a:schemeClr val="tx2"/>
                </a:solidFill>
              </a:rPr>
              <a:t>1</a:t>
            </a:r>
            <a:r>
              <a:rPr lang="ja-JP" altLang="en-US" sz="1600" dirty="0">
                <a:solidFill>
                  <a:schemeClr val="tx2"/>
                </a:solidFill>
              </a:rPr>
              <a:t>人に対してした債務の免除は，その連帯債務者の負担部分についてのみ，他の連帯債務者の利益のためにも，その効力を生ずる。</a:t>
            </a:r>
            <a:endParaRPr kumimoji="1" lang="ja-JP" altLang="en-US" sz="1600" dirty="0">
              <a:solidFill>
                <a:schemeClr val="tx2"/>
              </a:solidFill>
            </a:endParaRPr>
          </a:p>
        </p:txBody>
      </p:sp>
      <p:sp>
        <p:nvSpPr>
          <p:cNvPr id="35" name="テキスト ボックス 34"/>
          <p:cNvSpPr txBox="1"/>
          <p:nvPr/>
        </p:nvSpPr>
        <p:spPr>
          <a:xfrm>
            <a:off x="467544" y="3923764"/>
            <a:ext cx="2417792" cy="338554"/>
          </a:xfrm>
          <a:prstGeom prst="rect">
            <a:avLst/>
          </a:prstGeom>
          <a:noFill/>
        </p:spPr>
        <p:txBody>
          <a:bodyPr wrap="square" rtlCol="0">
            <a:spAutoFit/>
          </a:bodyPr>
          <a:lstStyle/>
          <a:p>
            <a:pPr algn="ctr"/>
            <a:r>
              <a:rPr kumimoji="1" lang="ja-JP" altLang="en-US" sz="1600" dirty="0" smtClean="0"/>
              <a:t>債務の消滅による付従性</a:t>
            </a:r>
            <a:endParaRPr kumimoji="1" lang="ja-JP" altLang="en-US" sz="1600" dirty="0"/>
          </a:p>
        </p:txBody>
      </p:sp>
    </p:spTree>
    <p:extLst>
      <p:ext uri="{BB962C8B-B14F-4D97-AF65-F5344CB8AC3E}">
        <p14:creationId xmlns:p14="http://schemas.microsoft.com/office/powerpoint/2010/main" val="357845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250"/>
                                        <p:tgtEl>
                                          <p:spTgt spid="29"/>
                                        </p:tgtEl>
                                      </p:cBhvr>
                                    </p:animEffect>
                                  </p:childTnLst>
                                </p:cTn>
                              </p:par>
                            </p:childTnLst>
                          </p:cTn>
                        </p:par>
                        <p:par>
                          <p:cTn id="8" fill="hold">
                            <p:stCondLst>
                              <p:cond delay="1750"/>
                            </p:stCondLst>
                            <p:childTnLst>
                              <p:par>
                                <p:cTn id="9" presetID="22" presetClass="entr" presetSubtype="1" fill="hold" nodeType="afterEffect">
                                  <p:stCondLst>
                                    <p:cond delay="25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250"/>
                                        <p:tgtEl>
                                          <p:spTgt spid="30"/>
                                        </p:tgtEl>
                                      </p:cBhvr>
                                    </p:animEffect>
                                  </p:childTnLst>
                                </p:cTn>
                              </p:par>
                            </p:childTnLst>
                          </p:cTn>
                        </p:par>
                        <p:par>
                          <p:cTn id="12" fill="hold">
                            <p:stCondLst>
                              <p:cond delay="225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2750"/>
                            </p:stCondLst>
                            <p:childTnLst>
                              <p:par>
                                <p:cTn id="17" presetID="22" presetClass="exit" presetSubtype="4" fill="hold" grpId="0" nodeType="afterEffect">
                                  <p:stCondLst>
                                    <p:cond delay="0"/>
                                  </p:stCondLst>
                                  <p:childTnLst>
                                    <p:animEffect transition="out" filter="wipe(down)">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par>
                          <p:cTn id="23" fill="hold">
                            <p:stCondLst>
                              <p:cond delay="3250"/>
                            </p:stCondLst>
                            <p:childTnLst>
                              <p:par>
                                <p:cTn id="24" presetID="22" presetClass="entr" presetSubtype="8" fill="hold" grpId="0" nodeType="afterEffect">
                                  <p:stCondLst>
                                    <p:cond delay="25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500"/>
                                        <p:tgtEl>
                                          <p:spTgt spid="15"/>
                                        </p:tgtEl>
                                      </p:cBhvr>
                                    </p:animEffect>
                                    <p:anim calcmode="lin" valueType="num">
                                      <p:cBhvr>
                                        <p:cTn id="31" dur="500"/>
                                        <p:tgtEl>
                                          <p:spTgt spid="15"/>
                                        </p:tgtEl>
                                        <p:attrNameLst>
                                          <p:attrName>ppt_x</p:attrName>
                                        </p:attrNameLst>
                                      </p:cBhvr>
                                      <p:tavLst>
                                        <p:tav tm="0">
                                          <p:val>
                                            <p:strVal val="ppt_x"/>
                                          </p:val>
                                        </p:tav>
                                        <p:tav tm="100000">
                                          <p:val>
                                            <p:strVal val="ppt_x"/>
                                          </p:val>
                                        </p:tav>
                                      </p:tavLst>
                                    </p:anim>
                                    <p:anim calcmode="lin" valueType="num">
                                      <p:cBhvr>
                                        <p:cTn id="32" dur="500"/>
                                        <p:tgtEl>
                                          <p:spTgt spid="15"/>
                                        </p:tgtEl>
                                        <p:attrNameLst>
                                          <p:attrName>ppt_y</p:attrName>
                                        </p:attrNameLst>
                                      </p:cBhvr>
                                      <p:tavLst>
                                        <p:tav tm="0">
                                          <p:val>
                                            <p:strVal val="ppt_y"/>
                                          </p:val>
                                        </p:tav>
                                        <p:tav tm="100000">
                                          <p:val>
                                            <p:strVal val="ppt_y+.1"/>
                                          </p:val>
                                        </p:tav>
                                      </p:tavLst>
                                    </p:anim>
                                    <p:set>
                                      <p:cBhvr>
                                        <p:cTn id="33" dur="1" fill="hold">
                                          <p:stCondLst>
                                            <p:cond delay="499"/>
                                          </p:stCondLst>
                                        </p:cTn>
                                        <p:tgtEl>
                                          <p:spTgt spid="15"/>
                                        </p:tgtEl>
                                        <p:attrNameLst>
                                          <p:attrName>style.visibility</p:attrName>
                                        </p:attrNameLst>
                                      </p:cBhvr>
                                      <p:to>
                                        <p:strVal val="hidden"/>
                                      </p:to>
                                    </p:set>
                                  </p:childTnLst>
                                </p:cTn>
                              </p:par>
                            </p:childTnLst>
                          </p:cTn>
                        </p:par>
                        <p:par>
                          <p:cTn id="34" fill="hold">
                            <p:stCondLst>
                              <p:cond delay="500"/>
                            </p:stCondLst>
                            <p:childTnLst>
                              <p:par>
                                <p:cTn id="35" presetID="42" presetClass="path" presetSubtype="0" accel="50000" decel="50000" fill="hold" grpId="0" nodeType="afterEffect">
                                  <p:stCondLst>
                                    <p:cond delay="250"/>
                                  </p:stCondLst>
                                  <p:childTnLst>
                                    <p:animMotion origin="layout" path="M 1.66667E-6 0.00254 L 0.00104 0.15765 " pathEditMode="relative" rAng="0" ptsTypes="AA">
                                      <p:cBhvr>
                                        <p:cTn id="36" dur="1000" fill="hold"/>
                                        <p:tgtEl>
                                          <p:spTgt spid="16"/>
                                        </p:tgtEl>
                                        <p:attrNameLst>
                                          <p:attrName>ppt_x</p:attrName>
                                          <p:attrName>ppt_y</p:attrName>
                                        </p:attrNameLst>
                                      </p:cBhvr>
                                      <p:rCtr x="52" y="7744"/>
                                    </p:animMotion>
                                  </p:childTnLst>
                                </p:cTn>
                              </p:par>
                              <p:par>
                                <p:cTn id="37" presetID="10" presetClass="exit" presetSubtype="0" fill="hold" grpId="0" nodeType="withEffect">
                                  <p:stCondLst>
                                    <p:cond delay="250"/>
                                  </p:stCondLst>
                                  <p:childTnLst>
                                    <p:animEffect transition="out" filter="fade">
                                      <p:cBhvr>
                                        <p:cTn id="38" dur="1000"/>
                                        <p:tgtEl>
                                          <p:spTgt spid="8"/>
                                        </p:tgtEl>
                                      </p:cBhvr>
                                    </p:animEffect>
                                    <p:set>
                                      <p:cBhvr>
                                        <p:cTn id="39" dur="1" fill="hold">
                                          <p:stCondLst>
                                            <p:cond delay="999"/>
                                          </p:stCondLst>
                                        </p:cTn>
                                        <p:tgtEl>
                                          <p:spTgt spid="8"/>
                                        </p:tgtEl>
                                        <p:attrNameLst>
                                          <p:attrName>style.visibility</p:attrName>
                                        </p:attrNameLst>
                                      </p:cBhvr>
                                      <p:to>
                                        <p:strVal val="hidden"/>
                                      </p:to>
                                    </p:set>
                                  </p:childTnLst>
                                </p:cTn>
                              </p:par>
                            </p:childTnLst>
                          </p:cTn>
                        </p:par>
                        <p:par>
                          <p:cTn id="40" fill="hold">
                            <p:stCondLst>
                              <p:cond delay="1750"/>
                            </p:stCondLst>
                            <p:childTnLst>
                              <p:par>
                                <p:cTn id="41" presetID="22" presetClass="entr" presetSubtype="8" fill="hold" grpId="0" nodeType="afterEffect">
                                  <p:stCondLst>
                                    <p:cond delay="25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2500"/>
                            </p:stCondLst>
                            <p:childTnLst>
                              <p:par>
                                <p:cTn id="45" presetID="42" presetClass="exit" presetSubtype="0" fill="hold" grpId="0" nodeType="afterEffect">
                                  <p:stCondLst>
                                    <p:cond delay="250"/>
                                  </p:stCondLst>
                                  <p:childTnLst>
                                    <p:animEffect transition="out" filter="fade">
                                      <p:cBhvr>
                                        <p:cTn id="46" dur="500"/>
                                        <p:tgtEl>
                                          <p:spTgt spid="17"/>
                                        </p:tgtEl>
                                      </p:cBhvr>
                                    </p:animEffect>
                                    <p:anim calcmode="lin" valueType="num">
                                      <p:cBhvr>
                                        <p:cTn id="47" dur="500"/>
                                        <p:tgtEl>
                                          <p:spTgt spid="17"/>
                                        </p:tgtEl>
                                        <p:attrNameLst>
                                          <p:attrName>ppt_x</p:attrName>
                                        </p:attrNameLst>
                                      </p:cBhvr>
                                      <p:tavLst>
                                        <p:tav tm="0">
                                          <p:val>
                                            <p:strVal val="ppt_x"/>
                                          </p:val>
                                        </p:tav>
                                        <p:tav tm="100000">
                                          <p:val>
                                            <p:strVal val="ppt_x"/>
                                          </p:val>
                                        </p:tav>
                                      </p:tavLst>
                                    </p:anim>
                                    <p:anim calcmode="lin" valueType="num">
                                      <p:cBhvr>
                                        <p:cTn id="48" dur="500"/>
                                        <p:tgtEl>
                                          <p:spTgt spid="17"/>
                                        </p:tgtEl>
                                        <p:attrNameLst>
                                          <p:attrName>ppt_y</p:attrName>
                                        </p:attrNameLst>
                                      </p:cBhvr>
                                      <p:tavLst>
                                        <p:tav tm="0">
                                          <p:val>
                                            <p:strVal val="ppt_y"/>
                                          </p:val>
                                        </p:tav>
                                        <p:tav tm="100000">
                                          <p:val>
                                            <p:strVal val="ppt_y+.1"/>
                                          </p:val>
                                        </p:tav>
                                      </p:tavLst>
                                    </p:anim>
                                    <p:set>
                                      <p:cBhvr>
                                        <p:cTn id="49" dur="1" fill="hold">
                                          <p:stCondLst>
                                            <p:cond delay="499"/>
                                          </p:stCondLst>
                                        </p:cTn>
                                        <p:tgtEl>
                                          <p:spTgt spid="17"/>
                                        </p:tgtEl>
                                        <p:attrNameLst>
                                          <p:attrName>style.visibility</p:attrName>
                                        </p:attrNameLst>
                                      </p:cBhvr>
                                      <p:to>
                                        <p:strVal val="hidden"/>
                                      </p:to>
                                    </p:set>
                                  </p:childTnLst>
                                </p:cTn>
                              </p:par>
                            </p:childTnLst>
                          </p:cTn>
                        </p:par>
                        <p:par>
                          <p:cTn id="50" fill="hold">
                            <p:stCondLst>
                              <p:cond delay="3250"/>
                            </p:stCondLst>
                            <p:childTnLst>
                              <p:par>
                                <p:cTn id="51" presetID="42" presetClass="path" presetSubtype="0" accel="50000" decel="50000" fill="hold" grpId="0" nodeType="afterEffect">
                                  <p:stCondLst>
                                    <p:cond delay="250"/>
                                  </p:stCondLst>
                                  <p:childTnLst>
                                    <p:animMotion origin="layout" path="M -2.22222E-6 -0.00508 L -0.00104 0.15534 " pathEditMode="relative" rAng="0" ptsTypes="AA">
                                      <p:cBhvr>
                                        <p:cTn id="52" dur="1000" fill="hold"/>
                                        <p:tgtEl>
                                          <p:spTgt spid="18"/>
                                        </p:tgtEl>
                                        <p:attrNameLst>
                                          <p:attrName>ppt_x</p:attrName>
                                          <p:attrName>ppt_y</p:attrName>
                                        </p:attrNameLst>
                                      </p:cBhvr>
                                      <p:rCtr x="-52" y="8021"/>
                                    </p:animMotion>
                                  </p:childTnLst>
                                </p:cTn>
                              </p:par>
                              <p:par>
                                <p:cTn id="53" presetID="10" presetClass="exit" presetSubtype="0" fill="hold" grpId="0" nodeType="withEffect">
                                  <p:stCondLst>
                                    <p:cond delay="250"/>
                                  </p:stCondLst>
                                  <p:childTnLst>
                                    <p:animEffect transition="out" filter="fade">
                                      <p:cBhvr>
                                        <p:cTn id="54" dur="1000"/>
                                        <p:tgtEl>
                                          <p:spTgt spid="7"/>
                                        </p:tgtEl>
                                      </p:cBhvr>
                                    </p:animEffect>
                                    <p:set>
                                      <p:cBhvr>
                                        <p:cTn id="55" dur="1" fill="hold">
                                          <p:stCondLst>
                                            <p:cond delay="999"/>
                                          </p:stCondLst>
                                        </p:cTn>
                                        <p:tgtEl>
                                          <p:spTgt spid="7"/>
                                        </p:tgtEl>
                                        <p:attrNameLst>
                                          <p:attrName>style.visibility</p:attrName>
                                        </p:attrNameLst>
                                      </p:cBhvr>
                                      <p:to>
                                        <p:strVal val="hidden"/>
                                      </p:to>
                                    </p:set>
                                  </p:childTnLst>
                                </p:cTn>
                              </p:par>
                            </p:childTnLst>
                          </p:cTn>
                        </p:par>
                        <p:par>
                          <p:cTn id="56" fill="hold">
                            <p:stCondLst>
                              <p:cond delay="4500"/>
                            </p:stCondLst>
                            <p:childTnLst>
                              <p:par>
                                <p:cTn id="57" presetID="22" presetClass="entr" presetSubtype="8" fill="hold" grpId="0" nodeType="afterEffect">
                                  <p:stCondLst>
                                    <p:cond delay="25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0" nodeType="clickEffect">
                                  <p:stCondLst>
                                    <p:cond delay="0"/>
                                  </p:stCondLst>
                                  <p:childTnLst>
                                    <p:animEffect transition="out" filter="wipe(down)">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10" presetClass="exit" presetSubtype="0" fill="hold" grpId="0" nodeType="withEffect">
                                  <p:stCondLst>
                                    <p:cond delay="25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childTnLst>
                          </p:cTn>
                        </p:par>
                        <p:par>
                          <p:cTn id="68" fill="hold">
                            <p:stCondLst>
                              <p:cond delay="750"/>
                            </p:stCondLst>
                            <p:childTnLst>
                              <p:par>
                                <p:cTn id="69" presetID="22" presetClass="exit" presetSubtype="4" fill="hold" grpId="0" nodeType="afterEffect">
                                  <p:stCondLst>
                                    <p:cond delay="0"/>
                                  </p:stCondLst>
                                  <p:childTnLst>
                                    <p:animEffect transition="out" filter="wipe(down)">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childTnLst>
                          </p:cTn>
                        </p:par>
                        <p:par>
                          <p:cTn id="75" fill="hold">
                            <p:stCondLst>
                              <p:cond delay="1250"/>
                            </p:stCondLst>
                            <p:childTnLst>
                              <p:par>
                                <p:cTn id="76" presetID="10" presetClass="exit" presetSubtype="0" fill="hold" grpId="0" nodeType="afterEffect">
                                  <p:stCondLst>
                                    <p:cond delay="25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0" presetClass="entr" presetSubtype="0" fill="hold" grpId="0" nodeType="withEffect">
                                  <p:stCondLst>
                                    <p:cond delay="25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childTnLst>
                          </p:cTn>
                        </p:par>
                        <p:par>
                          <p:cTn id="82" fill="hold">
                            <p:stCondLst>
                              <p:cond delay="2000"/>
                            </p:stCondLst>
                            <p:childTnLst>
                              <p:par>
                                <p:cTn id="83" presetID="22" presetClass="entr" presetSubtype="8" fill="hold" grpId="0" nodeType="afterEffect">
                                  <p:stCondLst>
                                    <p:cond delay="500"/>
                                  </p:stCondLst>
                                  <p:childTnLst>
                                    <p:set>
                                      <p:cBhvr>
                                        <p:cTn id="84" dur="1" fill="hold">
                                          <p:stCondLst>
                                            <p:cond delay="0"/>
                                          </p:stCondLst>
                                        </p:cTn>
                                        <p:tgtEl>
                                          <p:spTgt spid="34">
                                            <p:txEl>
                                              <p:pRg st="0" end="0"/>
                                            </p:txEl>
                                          </p:spTgt>
                                        </p:tgtEl>
                                        <p:attrNameLst>
                                          <p:attrName>style.visibility</p:attrName>
                                        </p:attrNameLst>
                                      </p:cBhvr>
                                      <p:to>
                                        <p:strVal val="visible"/>
                                      </p:to>
                                    </p:set>
                                    <p:animEffect transition="in" filter="wipe(left)">
                                      <p:cBhvr>
                                        <p:cTn id="85" dur="750"/>
                                        <p:tgtEl>
                                          <p:spTgt spid="34">
                                            <p:txEl>
                                              <p:pRg st="0" end="0"/>
                                            </p:txEl>
                                          </p:spTgt>
                                        </p:tgtEl>
                                      </p:cBhvr>
                                    </p:animEffect>
                                  </p:childTnLst>
                                </p:cTn>
                              </p:par>
                            </p:childTnLst>
                          </p:cTn>
                        </p:par>
                        <p:par>
                          <p:cTn id="86" fill="hold">
                            <p:stCondLst>
                              <p:cond delay="3250"/>
                            </p:stCondLst>
                            <p:childTnLst>
                              <p:par>
                                <p:cTn id="87" presetID="22" presetClass="entr" presetSubtype="1" fill="hold" grpId="0" nodeType="afterEffect">
                                  <p:stCondLst>
                                    <p:cond delay="500"/>
                                  </p:stCondLst>
                                  <p:childTnLst>
                                    <p:set>
                                      <p:cBhvr>
                                        <p:cTn id="88" dur="1" fill="hold">
                                          <p:stCondLst>
                                            <p:cond delay="0"/>
                                          </p:stCondLst>
                                        </p:cTn>
                                        <p:tgtEl>
                                          <p:spTgt spid="34">
                                            <p:txEl>
                                              <p:pRg st="1" end="1"/>
                                            </p:txEl>
                                          </p:spTgt>
                                        </p:tgtEl>
                                        <p:attrNameLst>
                                          <p:attrName>style.visibility</p:attrName>
                                        </p:attrNameLst>
                                      </p:cBhvr>
                                      <p:to>
                                        <p:strVal val="visible"/>
                                      </p:to>
                                    </p:set>
                                    <p:animEffect transition="in" filter="wipe(up)">
                                      <p:cBhvr>
                                        <p:cTn id="89" dur="1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1" grpId="0"/>
      <p:bldP spid="32" grpId="0"/>
      <p:bldP spid="33" grpId="0"/>
      <p:bldP spid="34" grpId="0" uiExpand="1" build="p"/>
      <p:bldP spid="35"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理解度チェック問題 </a:t>
            </a:r>
            <a:r>
              <a:rPr lang="ja-JP" altLang="en-US" sz="2800" dirty="0" smtClean="0">
                <a:hlinkClick r:id="rId2" action="ppaction://hlinksldjump"/>
              </a:rPr>
              <a:t>→図</a:t>
            </a:r>
            <a:endParaRPr kumimoji="1" lang="ja-JP" altLang="en-US" dirty="0"/>
          </a:p>
        </p:txBody>
      </p:sp>
      <p:sp>
        <p:nvSpPr>
          <p:cNvPr id="10" name="コンテンツ プレースホルダー 9"/>
          <p:cNvSpPr>
            <a:spLocks noGrp="1"/>
          </p:cNvSpPr>
          <p:nvPr>
            <p:ph idx="1"/>
          </p:nvPr>
        </p:nvSpPr>
        <p:spPr/>
        <p:txBody>
          <a:bodyPr>
            <a:normAutofit/>
          </a:bodyPr>
          <a:lstStyle/>
          <a:p>
            <a:r>
              <a:rPr kumimoji="1" lang="ja-JP" altLang="en-US" sz="2400" dirty="0" smtClean="0"/>
              <a:t>設例</a:t>
            </a:r>
            <a:endParaRPr kumimoji="1" lang="en-US" altLang="ja-JP" sz="2400" dirty="0" smtClean="0"/>
          </a:p>
          <a:p>
            <a:pPr lvl="1"/>
            <a:r>
              <a:rPr lang="en-US" altLang="ja-JP" sz="2000" dirty="0"/>
              <a:t>X</a:t>
            </a:r>
            <a:r>
              <a:rPr lang="ja-JP" altLang="ja-JP" sz="2000" dirty="0"/>
              <a:t>から</a:t>
            </a:r>
            <a:r>
              <a:rPr lang="en-US" altLang="ja-JP" sz="2000" dirty="0"/>
              <a:t>Y</a:t>
            </a:r>
            <a:r>
              <a:rPr lang="en-US" altLang="ja-JP" sz="2000" baseline="-25000" dirty="0"/>
              <a:t>1</a:t>
            </a:r>
            <a:r>
              <a:rPr lang="ja-JP" altLang="ja-JP" sz="2000" dirty="0" err="1"/>
              <a:t>，</a:t>
            </a:r>
            <a:r>
              <a:rPr lang="en-US" altLang="ja-JP" sz="2000" dirty="0"/>
              <a:t>Y</a:t>
            </a:r>
            <a:r>
              <a:rPr lang="en-US" altLang="ja-JP" sz="2000" baseline="-25000" dirty="0"/>
              <a:t>2</a:t>
            </a:r>
            <a:r>
              <a:rPr lang="ja-JP" altLang="ja-JP" sz="2000" dirty="0" err="1"/>
              <a:t>，</a:t>
            </a:r>
            <a:r>
              <a:rPr lang="en-US" altLang="ja-JP" sz="2000" dirty="0"/>
              <a:t>Y</a:t>
            </a:r>
            <a:r>
              <a:rPr lang="en-US" altLang="ja-JP" sz="2000" baseline="-25000" dirty="0"/>
              <a:t>3</a:t>
            </a:r>
            <a:r>
              <a:rPr lang="ja-JP" altLang="ja-JP" sz="2000" dirty="0"/>
              <a:t>がそれぞれ，</a:t>
            </a:r>
            <a:r>
              <a:rPr lang="en-US" altLang="ja-JP" sz="2000" dirty="0"/>
              <a:t>300</a:t>
            </a:r>
            <a:r>
              <a:rPr lang="ja-JP" altLang="ja-JP" sz="2000" dirty="0"/>
              <a:t>万円，</a:t>
            </a:r>
            <a:r>
              <a:rPr lang="en-US" altLang="ja-JP" sz="2000" dirty="0"/>
              <a:t>200</a:t>
            </a:r>
            <a:r>
              <a:rPr lang="ja-JP" altLang="ja-JP" sz="2000" dirty="0"/>
              <a:t>万円，</a:t>
            </a:r>
            <a:r>
              <a:rPr lang="en-US" altLang="ja-JP" sz="2000" dirty="0"/>
              <a:t>100</a:t>
            </a:r>
            <a:r>
              <a:rPr lang="ja-JP" altLang="ja-JP" sz="2000" dirty="0"/>
              <a:t>万円を借り受けて，それぞれが，連帯して</a:t>
            </a:r>
            <a:r>
              <a:rPr lang="en-US" altLang="ja-JP" sz="2000" dirty="0"/>
              <a:t>600</a:t>
            </a:r>
            <a:r>
              <a:rPr lang="ja-JP" altLang="ja-JP" sz="2000" dirty="0"/>
              <a:t>万円を弁済することを約した</a:t>
            </a:r>
            <a:r>
              <a:rPr lang="ja-JP" altLang="ja-JP" sz="2000" dirty="0" smtClean="0"/>
              <a:t>。</a:t>
            </a:r>
            <a:endParaRPr lang="en-US" altLang="ja-JP" sz="2000" dirty="0" smtClean="0"/>
          </a:p>
          <a:p>
            <a:r>
              <a:rPr kumimoji="1" lang="ja-JP" altLang="en-US" sz="2400" dirty="0" smtClean="0"/>
              <a:t>問題</a:t>
            </a:r>
            <a:r>
              <a:rPr kumimoji="1" lang="en-US" altLang="ja-JP" sz="2400" dirty="0" smtClean="0"/>
              <a:t>1</a:t>
            </a:r>
          </a:p>
          <a:p>
            <a:pPr lvl="1"/>
            <a:r>
              <a:rPr lang="en-US" altLang="ja-JP" sz="2000" dirty="0"/>
              <a:t>X</a:t>
            </a:r>
            <a:r>
              <a:rPr lang="ja-JP" altLang="ja-JP" sz="2000" dirty="0"/>
              <a:t>が</a:t>
            </a:r>
            <a:r>
              <a:rPr lang="en-US" altLang="ja-JP" sz="2000" dirty="0" smtClean="0"/>
              <a:t>Y</a:t>
            </a:r>
            <a:r>
              <a:rPr lang="en-US" altLang="ja-JP" sz="2000" baseline="-25000" dirty="0" smtClean="0"/>
              <a:t>1</a:t>
            </a:r>
            <a:r>
              <a:rPr lang="ja-JP" altLang="ja-JP" sz="2000" dirty="0" smtClean="0"/>
              <a:t>に</a:t>
            </a:r>
            <a:r>
              <a:rPr lang="ja-JP" altLang="ja-JP" sz="2000" dirty="0"/>
              <a:t>対して連帯債務の全額を免除したとする。</a:t>
            </a:r>
            <a:r>
              <a:rPr lang="en-US" altLang="ja-JP" sz="2000" dirty="0"/>
              <a:t>Y</a:t>
            </a:r>
            <a:r>
              <a:rPr lang="en-US" altLang="ja-JP" sz="2000" baseline="-25000" dirty="0"/>
              <a:t>1</a:t>
            </a:r>
            <a:r>
              <a:rPr lang="ja-JP" altLang="ja-JP" sz="2000" dirty="0" err="1"/>
              <a:t>，</a:t>
            </a:r>
            <a:r>
              <a:rPr lang="en-US" altLang="ja-JP" sz="2000" dirty="0"/>
              <a:t>Y</a:t>
            </a:r>
            <a:r>
              <a:rPr lang="en-US" altLang="ja-JP" sz="2000" baseline="-25000" dirty="0"/>
              <a:t>2</a:t>
            </a:r>
            <a:r>
              <a:rPr lang="ja-JP" altLang="ja-JP" sz="2000" dirty="0" err="1"/>
              <a:t>，</a:t>
            </a:r>
            <a:r>
              <a:rPr lang="en-US" altLang="ja-JP" sz="2000" dirty="0"/>
              <a:t>Y</a:t>
            </a:r>
            <a:r>
              <a:rPr lang="en-US" altLang="ja-JP" sz="2000" baseline="-25000" dirty="0"/>
              <a:t>3</a:t>
            </a:r>
            <a:r>
              <a:rPr lang="ja-JP" altLang="ja-JP" sz="2000" dirty="0"/>
              <a:t>は，</a:t>
            </a:r>
            <a:r>
              <a:rPr lang="en-US" altLang="ja-JP" sz="2000" dirty="0"/>
              <a:t>X</a:t>
            </a:r>
            <a:r>
              <a:rPr lang="ja-JP" altLang="ja-JP" sz="2000" dirty="0"/>
              <a:t>に対して，それぞれ，どのような債務を負担するか</a:t>
            </a:r>
            <a:r>
              <a:rPr lang="ja-JP" altLang="ja-JP" sz="2000" dirty="0" smtClean="0"/>
              <a:t>。</a:t>
            </a:r>
            <a:r>
              <a:rPr lang="en-US" altLang="ja-JP" sz="2000" dirty="0" smtClean="0"/>
              <a:t/>
            </a:r>
            <a:br>
              <a:rPr lang="en-US" altLang="ja-JP" sz="2000" dirty="0" smtClean="0"/>
            </a:br>
            <a:r>
              <a:rPr lang="ja-JP" altLang="en-US" sz="2000" dirty="0" smtClean="0"/>
              <a:t>（</a:t>
            </a:r>
            <a:r>
              <a:rPr lang="ja-JP" altLang="ja-JP" sz="2000" dirty="0" smtClean="0"/>
              <a:t>全額</a:t>
            </a:r>
            <a:r>
              <a:rPr lang="ja-JP" altLang="ja-JP" sz="2000" dirty="0"/>
              <a:t>○○○万円（負担部分○○○万円，保証部分○○○万円）という形式</a:t>
            </a:r>
            <a:r>
              <a:rPr lang="ja-JP" altLang="ja-JP" sz="2000" dirty="0" smtClean="0"/>
              <a:t>で</a:t>
            </a:r>
            <a:r>
              <a:rPr lang="ja-JP" altLang="en-US" sz="2000" dirty="0" smtClean="0"/>
              <a:t>解答したのち，その理由をアイラック（</a:t>
            </a:r>
            <a:r>
              <a:rPr lang="en-US" altLang="ja-JP" sz="2000" dirty="0" smtClean="0"/>
              <a:t>IRAC</a:t>
            </a:r>
            <a:r>
              <a:rPr lang="ja-JP" altLang="en-US" sz="2000" dirty="0" smtClean="0"/>
              <a:t>）で述べること）。</a:t>
            </a:r>
            <a:endParaRPr kumimoji="1" lang="en-US" altLang="ja-JP" sz="2000" dirty="0" smtClean="0"/>
          </a:p>
          <a:p>
            <a:r>
              <a:rPr lang="ja-JP" altLang="en-US" sz="2400" dirty="0" smtClean="0"/>
              <a:t>問題</a:t>
            </a:r>
            <a:r>
              <a:rPr lang="en-US" altLang="ja-JP" sz="2400" dirty="0" smtClean="0"/>
              <a:t>2</a:t>
            </a:r>
          </a:p>
          <a:p>
            <a:pPr lvl="1"/>
            <a:r>
              <a:rPr lang="ja-JP" altLang="ja-JP" sz="2000" dirty="0"/>
              <a:t>問題</a:t>
            </a:r>
            <a:r>
              <a:rPr lang="en-US" altLang="ja-JP" sz="2000" dirty="0"/>
              <a:t>1-1</a:t>
            </a:r>
            <a:r>
              <a:rPr lang="ja-JP" altLang="ja-JP" sz="2000" dirty="0"/>
              <a:t>において，</a:t>
            </a:r>
            <a:r>
              <a:rPr lang="en-US" altLang="ja-JP" sz="2000" dirty="0" smtClean="0"/>
              <a:t>Y</a:t>
            </a:r>
            <a:r>
              <a:rPr lang="en-US" altLang="ja-JP" sz="2000" baseline="-25000" dirty="0" smtClean="0"/>
              <a:t>2</a:t>
            </a:r>
            <a:r>
              <a:rPr lang="ja-JP" altLang="ja-JP" sz="2000" dirty="0" smtClean="0"/>
              <a:t>が</a:t>
            </a:r>
            <a:r>
              <a:rPr lang="ja-JP" altLang="ja-JP" sz="2000" dirty="0"/>
              <a:t>免除後の連帯債務の全額を</a:t>
            </a:r>
            <a:r>
              <a:rPr lang="en-US" altLang="ja-JP" sz="2000" dirty="0"/>
              <a:t>X</a:t>
            </a:r>
            <a:r>
              <a:rPr lang="ja-JP" altLang="ja-JP" sz="2000" dirty="0"/>
              <a:t>に弁済したとする。この場合，</a:t>
            </a:r>
            <a:r>
              <a:rPr lang="en-US" altLang="ja-JP" sz="2000" dirty="0" smtClean="0"/>
              <a:t>Y</a:t>
            </a:r>
            <a:r>
              <a:rPr lang="en-US" altLang="ja-JP" sz="2000" baseline="-25000" dirty="0" smtClean="0"/>
              <a:t>2</a:t>
            </a:r>
            <a:r>
              <a:rPr lang="ja-JP" altLang="ja-JP" sz="2000" dirty="0" smtClean="0"/>
              <a:t>は</a:t>
            </a:r>
            <a:r>
              <a:rPr lang="ja-JP" altLang="ja-JP" sz="2000" dirty="0"/>
              <a:t>，他の連帯債務者に対して，いくら求償することができるか。</a:t>
            </a:r>
            <a:endParaRPr kumimoji="1" lang="ja-JP" altLang="en-US" sz="2000" dirty="0"/>
          </a:p>
        </p:txBody>
      </p:sp>
      <p:sp>
        <p:nvSpPr>
          <p:cNvPr id="7" name="日付プレースホルダー 6"/>
          <p:cNvSpPr>
            <a:spLocks noGrp="1"/>
          </p:cNvSpPr>
          <p:nvPr>
            <p:ph type="dt" sz="half" idx="10"/>
          </p:nvPr>
        </p:nvSpPr>
        <p:spPr/>
        <p:txBody>
          <a:bodyPr/>
          <a:lstStyle/>
          <a:p>
            <a:fld id="{801D0B18-D2C3-4CEA-87AE-2B701F76E52C}"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221</a:t>
            </a:fld>
            <a:endParaRPr kumimoji="1" lang="ja-JP" altLang="en-US"/>
          </a:p>
        </p:txBody>
      </p:sp>
    </p:spTree>
    <p:extLst>
      <p:ext uri="{BB962C8B-B14F-4D97-AF65-F5344CB8AC3E}">
        <p14:creationId xmlns:p14="http://schemas.microsoft.com/office/powerpoint/2010/main" val="81981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wipe(up)">
                                      <p:cBhvr>
                                        <p:cTn id="7" dur="10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wipe(up)">
                                      <p:cBhvr>
                                        <p:cTn id="12"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一部（半額）免除の絶対的効力（</a:t>
            </a:r>
            <a:r>
              <a:rPr lang="en-US" altLang="ja-JP" dirty="0" smtClean="0"/>
              <a:t>1/4</a:t>
            </a:r>
            <a:r>
              <a:rPr kumimoji="1" lang="ja-JP" altLang="en-US" dirty="0" smtClean="0"/>
              <a:t>）</a:t>
            </a:r>
            <a:r>
              <a:rPr kumimoji="1" lang="en-US" altLang="ja-JP" dirty="0" smtClean="0"/>
              <a:t/>
            </a:r>
            <a:br>
              <a:rPr kumimoji="1" lang="en-US" altLang="ja-JP" dirty="0" smtClean="0"/>
            </a:br>
            <a:r>
              <a:rPr lang="ja-JP" altLang="en-US" sz="4000" dirty="0" smtClean="0"/>
              <a:t>柚木説：債務から免除 </a:t>
            </a:r>
            <a:r>
              <a:rPr lang="ja-JP" altLang="en-US" sz="3100" dirty="0" smtClean="0"/>
              <a:t>←</a:t>
            </a:r>
            <a:r>
              <a:rPr lang="ja-JP" altLang="en-US" sz="3100" dirty="0" smtClean="0">
                <a:hlinkClick r:id="rId2" action="ppaction://hlinksldjump"/>
              </a:rPr>
              <a:t>全額免除</a:t>
            </a:r>
            <a:r>
              <a:rPr lang="ja-JP" altLang="en-US" sz="3100" dirty="0" smtClean="0"/>
              <a:t>と同じ</a:t>
            </a:r>
            <a:endParaRPr kumimoji="1" lang="ja-JP" altLang="en-US" sz="3600" dirty="0"/>
          </a:p>
        </p:txBody>
      </p:sp>
      <p:sp>
        <p:nvSpPr>
          <p:cNvPr id="3" name="日付プレースホルダー 2"/>
          <p:cNvSpPr>
            <a:spLocks noGrp="1"/>
          </p:cNvSpPr>
          <p:nvPr>
            <p:ph type="dt" sz="half" idx="10"/>
          </p:nvPr>
        </p:nvSpPr>
        <p:spPr/>
        <p:txBody>
          <a:bodyPr/>
          <a:lstStyle/>
          <a:p>
            <a:fld id="{BD0917B6-BFD3-4CDF-B3DE-3F883B89C256}"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222</a:t>
            </a:fld>
            <a:endParaRPr kumimoji="1" lang="ja-JP" altLang="en-US"/>
          </a:p>
        </p:txBody>
      </p:sp>
      <p:sp>
        <p:nvSpPr>
          <p:cNvPr id="6" name="円/楕円 5"/>
          <p:cNvSpPr/>
          <p:nvPr/>
        </p:nvSpPr>
        <p:spPr>
          <a:xfrm>
            <a:off x="3131840" y="5322912"/>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smtClean="0">
                <a:latin typeface="Times New Roman" pitchFamily="18" charset="0"/>
                <a:cs typeface="Times New Roman" pitchFamily="18" charset="0"/>
              </a:rPr>
              <a:t>600</a:t>
            </a:r>
            <a:r>
              <a:rPr lang="ja-JP" altLang="en-US" b="1" dirty="0" smtClean="0">
                <a:latin typeface="Times New Roman" pitchFamily="18" charset="0"/>
                <a:cs typeface="Times New Roman" pitchFamily="18" charset="0"/>
              </a:rPr>
              <a:t>→</a:t>
            </a:r>
            <a:r>
              <a:rPr lang="en-US" altLang="ja-JP" b="1" dirty="0" smtClean="0">
                <a:latin typeface="Times New Roman" pitchFamily="18" charset="0"/>
                <a:cs typeface="Times New Roman" pitchFamily="18" charset="0"/>
              </a:rPr>
              <a:t>300</a:t>
            </a:r>
            <a:endParaRPr kumimoji="1" lang="ja-JP" altLang="en-US" b="1" dirty="0">
              <a:latin typeface="Times New Roman" pitchFamily="18" charset="0"/>
              <a:cs typeface="Times New Roman" pitchFamily="18" charset="0"/>
            </a:endParaRPr>
          </a:p>
        </p:txBody>
      </p:sp>
      <p:sp>
        <p:nvSpPr>
          <p:cNvPr id="7" name="上矢印 6"/>
          <p:cNvSpPr/>
          <p:nvPr/>
        </p:nvSpPr>
        <p:spPr>
          <a:xfrm rot="3205735">
            <a:off x="6278048" y="4348542"/>
            <a:ext cx="484632" cy="1485044"/>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8" name="上矢印 7"/>
          <p:cNvSpPr/>
          <p:nvPr/>
        </p:nvSpPr>
        <p:spPr>
          <a:xfrm>
            <a:off x="4329684" y="4619582"/>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9" name="上矢印 8"/>
          <p:cNvSpPr/>
          <p:nvPr/>
        </p:nvSpPr>
        <p:spPr>
          <a:xfrm rot="18487026">
            <a:off x="2407728" y="4400751"/>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10" name="正方形/長方形 9"/>
          <p:cNvSpPr/>
          <p:nvPr/>
        </p:nvSpPr>
        <p:spPr>
          <a:xfrm>
            <a:off x="6753944" y="4149298"/>
            <a:ext cx="1418456"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負担部分</a:t>
            </a:r>
            <a:endParaRPr kumimoji="1" lang="en-US" altLang="ja-JP" sz="1400" b="1" dirty="0" smtClean="0"/>
          </a:p>
          <a:p>
            <a:pPr algn="ctr"/>
            <a:r>
              <a:rPr lang="en-US" altLang="ja-JP" sz="1400" dirty="0"/>
              <a:t>100</a:t>
            </a:r>
            <a:endParaRPr kumimoji="1" lang="ja-JP" altLang="en-US" sz="1400" dirty="0"/>
          </a:p>
        </p:txBody>
      </p:sp>
      <p:sp>
        <p:nvSpPr>
          <p:cNvPr id="11" name="正方形/長方形 10"/>
          <p:cNvSpPr/>
          <p:nvPr/>
        </p:nvSpPr>
        <p:spPr>
          <a:xfrm>
            <a:off x="3851920" y="3933274"/>
            <a:ext cx="1418456" cy="7200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負担部分</a:t>
            </a:r>
            <a:endParaRPr lang="en-US" altLang="ja-JP" sz="1600" b="1" dirty="0"/>
          </a:p>
          <a:p>
            <a:pPr algn="ctr"/>
            <a:r>
              <a:rPr lang="en-US" altLang="ja-JP" sz="1600" dirty="0"/>
              <a:t>200</a:t>
            </a:r>
            <a:endParaRPr lang="ja-JP" altLang="en-US" sz="1600" dirty="0"/>
          </a:p>
        </p:txBody>
      </p:sp>
      <p:sp>
        <p:nvSpPr>
          <p:cNvPr id="12" name="正方形/長方形 11"/>
          <p:cNvSpPr/>
          <p:nvPr/>
        </p:nvSpPr>
        <p:spPr>
          <a:xfrm>
            <a:off x="971600" y="3609238"/>
            <a:ext cx="1418456" cy="10441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負担部分</a:t>
            </a:r>
            <a:endParaRPr lang="en-US" altLang="ja-JP" sz="1600" b="1" dirty="0" smtClean="0"/>
          </a:p>
          <a:p>
            <a:pPr algn="ctr"/>
            <a:r>
              <a:rPr kumimoji="1" lang="en-US" altLang="ja-JP" sz="1600" dirty="0" smtClean="0"/>
              <a:t>300</a:t>
            </a:r>
            <a:endParaRPr kumimoji="1" lang="ja-JP" altLang="en-US" sz="1600" dirty="0"/>
          </a:p>
        </p:txBody>
      </p:sp>
      <p:sp>
        <p:nvSpPr>
          <p:cNvPr id="13" name="正方形/長方形 12"/>
          <p:cNvSpPr/>
          <p:nvPr/>
        </p:nvSpPr>
        <p:spPr>
          <a:xfrm>
            <a:off x="971600" y="2853154"/>
            <a:ext cx="1418456" cy="756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保証部分</a:t>
            </a:r>
            <a:endParaRPr lang="en-US" altLang="ja-JP" sz="1600" b="1" dirty="0" smtClean="0"/>
          </a:p>
          <a:p>
            <a:pPr algn="ctr"/>
            <a:r>
              <a:rPr kumimoji="1" lang="en-US" altLang="ja-JP" sz="1600" dirty="0"/>
              <a:t>200</a:t>
            </a:r>
            <a:endParaRPr kumimoji="1" lang="ja-JP" altLang="en-US" sz="1600" dirty="0"/>
          </a:p>
        </p:txBody>
      </p:sp>
      <p:sp>
        <p:nvSpPr>
          <p:cNvPr id="14" name="正方形/長方形 13"/>
          <p:cNvSpPr/>
          <p:nvPr/>
        </p:nvSpPr>
        <p:spPr>
          <a:xfrm>
            <a:off x="968742" y="2349098"/>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保証部分</a:t>
            </a:r>
            <a:endParaRPr kumimoji="1" lang="en-US" altLang="ja-JP" sz="1400" b="1" dirty="0" smtClean="0"/>
          </a:p>
          <a:p>
            <a:pPr algn="ctr"/>
            <a:r>
              <a:rPr lang="en-US" altLang="ja-JP" sz="1400" dirty="0" smtClean="0"/>
              <a:t>100</a:t>
            </a:r>
            <a:endParaRPr kumimoji="1" lang="ja-JP" altLang="en-US" sz="1400" dirty="0"/>
          </a:p>
        </p:txBody>
      </p:sp>
      <p:sp>
        <p:nvSpPr>
          <p:cNvPr id="15" name="正方形/長方形 14"/>
          <p:cNvSpPr/>
          <p:nvPr/>
        </p:nvSpPr>
        <p:spPr>
          <a:xfrm>
            <a:off x="3851920" y="2853154"/>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6" name="正方形/長方形 15"/>
          <p:cNvSpPr/>
          <p:nvPr/>
        </p:nvSpPr>
        <p:spPr>
          <a:xfrm>
            <a:off x="3853668" y="2349098"/>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lang="ja-JP" altLang="en-US" sz="1400" b="1" dirty="0" smtClean="0"/>
              <a:t>保証</a:t>
            </a:r>
            <a:r>
              <a:rPr lang="ja-JP" altLang="en-US" sz="1400" b="1" dirty="0"/>
              <a:t>部分</a:t>
            </a:r>
            <a:endParaRPr lang="en-US" altLang="ja-JP" sz="1400" b="1" dirty="0"/>
          </a:p>
          <a:p>
            <a:pPr algn="ctr"/>
            <a:r>
              <a:rPr lang="en-US" altLang="ja-JP" sz="1400" dirty="0" smtClean="0"/>
              <a:t>100</a:t>
            </a:r>
            <a:endParaRPr lang="ja-JP" altLang="en-US" sz="1400" dirty="0"/>
          </a:p>
        </p:txBody>
      </p:sp>
      <p:sp>
        <p:nvSpPr>
          <p:cNvPr id="17" name="正方形/長方形 16"/>
          <p:cNvSpPr/>
          <p:nvPr/>
        </p:nvSpPr>
        <p:spPr>
          <a:xfrm>
            <a:off x="6752196" y="3069178"/>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8" name="正方形/長方形 17"/>
          <p:cNvSpPr/>
          <p:nvPr/>
        </p:nvSpPr>
        <p:spPr>
          <a:xfrm>
            <a:off x="6752196" y="2349098"/>
            <a:ext cx="1418456"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a:t>
            </a:r>
            <a:r>
              <a:rPr lang="ja-JP" altLang="en-US" sz="1600" b="1" dirty="0"/>
              <a:t>部分</a:t>
            </a:r>
            <a:endParaRPr lang="en-US" altLang="ja-JP" sz="1600" b="1" dirty="0"/>
          </a:p>
          <a:p>
            <a:pPr algn="ctr"/>
            <a:r>
              <a:rPr lang="en-US" altLang="ja-JP" sz="1600" dirty="0"/>
              <a:t>200</a:t>
            </a:r>
            <a:endParaRPr lang="ja-JP" altLang="en-US" sz="1600" dirty="0"/>
          </a:p>
        </p:txBody>
      </p:sp>
      <p:sp>
        <p:nvSpPr>
          <p:cNvPr id="19" name="円/楕円 18"/>
          <p:cNvSpPr/>
          <p:nvPr/>
        </p:nvSpPr>
        <p:spPr>
          <a:xfrm>
            <a:off x="3131840" y="5318654"/>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a:latin typeface="Times New Roman" pitchFamily="18" charset="0"/>
                <a:cs typeface="Times New Roman" pitchFamily="18" charset="0"/>
              </a:rPr>
              <a:t>600</a:t>
            </a:r>
            <a:endParaRPr kumimoji="1" lang="ja-JP" altLang="en-US" b="1" dirty="0">
              <a:latin typeface="Times New Roman" pitchFamily="18" charset="0"/>
              <a:cs typeface="Times New Roman" pitchFamily="18" charset="0"/>
            </a:endParaRPr>
          </a:p>
        </p:txBody>
      </p:sp>
      <p:sp>
        <p:nvSpPr>
          <p:cNvPr id="20" name="上矢印 19"/>
          <p:cNvSpPr/>
          <p:nvPr/>
        </p:nvSpPr>
        <p:spPr>
          <a:xfrm rot="18487026">
            <a:off x="2082094" y="4322847"/>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smtClean="0"/>
              <a:t>300</a:t>
            </a:r>
            <a:endParaRPr kumimoji="1" lang="ja-JP" altLang="en-US" sz="1200" dirty="0"/>
          </a:p>
        </p:txBody>
      </p:sp>
      <p:sp>
        <p:nvSpPr>
          <p:cNvPr id="21" name="上矢印 20"/>
          <p:cNvSpPr/>
          <p:nvPr/>
        </p:nvSpPr>
        <p:spPr>
          <a:xfrm rot="18487026">
            <a:off x="2754207" y="4409800"/>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22" name="上矢印 21"/>
          <p:cNvSpPr/>
          <p:nvPr/>
        </p:nvSpPr>
        <p:spPr>
          <a:xfrm>
            <a:off x="3960803" y="4619582"/>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200" dirty="0" smtClean="0"/>
              <a:t>200</a:t>
            </a:r>
            <a:endParaRPr kumimoji="1" lang="ja-JP" altLang="en-US" sz="1200" dirty="0"/>
          </a:p>
        </p:txBody>
      </p:sp>
      <p:sp>
        <p:nvSpPr>
          <p:cNvPr id="23" name="上矢印 22"/>
          <p:cNvSpPr/>
          <p:nvPr/>
        </p:nvSpPr>
        <p:spPr>
          <a:xfrm>
            <a:off x="4716016" y="4619582"/>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24" name="上矢印 23"/>
          <p:cNvSpPr/>
          <p:nvPr/>
        </p:nvSpPr>
        <p:spPr>
          <a:xfrm rot="3205735">
            <a:off x="5918814" y="4383877"/>
            <a:ext cx="484632" cy="122748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200" dirty="0" smtClean="0"/>
              <a:t>100</a:t>
            </a:r>
            <a:endParaRPr kumimoji="1" lang="ja-JP" altLang="en-US" sz="1200" dirty="0"/>
          </a:p>
        </p:txBody>
      </p:sp>
      <p:sp>
        <p:nvSpPr>
          <p:cNvPr id="25" name="上矢印 24"/>
          <p:cNvSpPr/>
          <p:nvPr/>
        </p:nvSpPr>
        <p:spPr>
          <a:xfrm rot="3205735">
            <a:off x="6613118" y="4274577"/>
            <a:ext cx="484632" cy="192721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26" name="テキスト ボックス 25"/>
          <p:cNvSpPr txBox="1"/>
          <p:nvPr/>
        </p:nvSpPr>
        <p:spPr>
          <a:xfrm>
            <a:off x="971600"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1</a:t>
            </a:r>
            <a:endParaRPr kumimoji="1" lang="ja-JP" altLang="en-US" sz="1600" b="1" baseline="-25000" dirty="0">
              <a:latin typeface="Times New Roman" pitchFamily="18" charset="0"/>
              <a:cs typeface="Times New Roman" pitchFamily="18" charset="0"/>
            </a:endParaRPr>
          </a:p>
        </p:txBody>
      </p:sp>
      <p:sp>
        <p:nvSpPr>
          <p:cNvPr id="27" name="テキスト ボックス 26"/>
          <p:cNvSpPr txBox="1"/>
          <p:nvPr/>
        </p:nvSpPr>
        <p:spPr>
          <a:xfrm>
            <a:off x="3873624"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2</a:t>
            </a:r>
            <a:endParaRPr kumimoji="1" lang="ja-JP" altLang="en-US" sz="1600" b="1" baseline="-25000" dirty="0">
              <a:latin typeface="Times New Roman" pitchFamily="18" charset="0"/>
              <a:cs typeface="Times New Roman" pitchFamily="18" charset="0"/>
            </a:endParaRPr>
          </a:p>
        </p:txBody>
      </p:sp>
      <p:sp>
        <p:nvSpPr>
          <p:cNvPr id="28" name="テキスト ボックス 27"/>
          <p:cNvSpPr txBox="1"/>
          <p:nvPr/>
        </p:nvSpPr>
        <p:spPr>
          <a:xfrm>
            <a:off x="6753944"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kumimoji="1" lang="ja-JP" altLang="en-US" sz="1600" b="1" baseline="-25000" dirty="0">
              <a:latin typeface="Times New Roman" pitchFamily="18" charset="0"/>
              <a:cs typeface="Times New Roman" pitchFamily="18" charset="0"/>
            </a:endParaRPr>
          </a:p>
        </p:txBody>
      </p:sp>
      <p:cxnSp>
        <p:nvCxnSpPr>
          <p:cNvPr id="29" name="直線コネクタ 28"/>
          <p:cNvCxnSpPr/>
          <p:nvPr/>
        </p:nvCxnSpPr>
        <p:spPr>
          <a:xfrm flipH="1">
            <a:off x="968742" y="3609238"/>
            <a:ext cx="1421314" cy="10441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968742" y="3609238"/>
            <a:ext cx="1421314" cy="10441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971600"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300</a:t>
            </a:r>
            <a:endParaRPr kumimoji="1" lang="ja-JP" altLang="en-US" dirty="0"/>
          </a:p>
        </p:txBody>
      </p:sp>
      <p:sp>
        <p:nvSpPr>
          <p:cNvPr id="32" name="テキスト ボックス 31"/>
          <p:cNvSpPr txBox="1"/>
          <p:nvPr/>
        </p:nvSpPr>
        <p:spPr>
          <a:xfrm>
            <a:off x="3867262"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300</a:t>
            </a:r>
            <a:endParaRPr kumimoji="1" lang="ja-JP" altLang="en-US" dirty="0"/>
          </a:p>
        </p:txBody>
      </p:sp>
      <p:sp>
        <p:nvSpPr>
          <p:cNvPr id="33" name="テキスト ボックス 32"/>
          <p:cNvSpPr txBox="1"/>
          <p:nvPr/>
        </p:nvSpPr>
        <p:spPr>
          <a:xfrm>
            <a:off x="6819590"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300</a:t>
            </a:r>
            <a:endParaRPr kumimoji="1" lang="ja-JP" altLang="en-US" dirty="0"/>
          </a:p>
        </p:txBody>
      </p:sp>
    </p:spTree>
    <p:extLst>
      <p:ext uri="{BB962C8B-B14F-4D97-AF65-F5344CB8AC3E}">
        <p14:creationId xmlns:p14="http://schemas.microsoft.com/office/powerpoint/2010/main" val="101471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1000"/>
                                        <p:tgtEl>
                                          <p:spTgt spid="30"/>
                                        </p:tgtEl>
                                      </p:cBhvr>
                                    </p:animEffect>
                                  </p:childTnLst>
                                </p:cTn>
                              </p:par>
                            </p:childTnLst>
                          </p:cTn>
                        </p:par>
                        <p:par>
                          <p:cTn id="12" fill="hold">
                            <p:stCondLst>
                              <p:cond delay="3500"/>
                            </p:stCondLst>
                            <p:childTnLst>
                              <p:par>
                                <p:cTn id="13" presetID="22" presetClass="exit" presetSubtype="4" fill="hold" grpId="0" nodeType="afterEffect">
                                  <p:stCondLst>
                                    <p:cond delay="250"/>
                                  </p:stCondLst>
                                  <p:childTnLst>
                                    <p:animEffect transition="out" filter="wipe(down)">
                                      <p:cBhvr>
                                        <p:cTn id="14" dur="1000"/>
                                        <p:tgtEl>
                                          <p:spTgt spid="12"/>
                                        </p:tgtEl>
                                      </p:cBhvr>
                                    </p:animEffect>
                                    <p:set>
                                      <p:cBhvr>
                                        <p:cTn id="15" dur="1" fill="hold">
                                          <p:stCondLst>
                                            <p:cond delay="999"/>
                                          </p:stCondLst>
                                        </p:cTn>
                                        <p:tgtEl>
                                          <p:spTgt spid="12"/>
                                        </p:tgtEl>
                                        <p:attrNameLst>
                                          <p:attrName>style.visibility</p:attrName>
                                        </p:attrNameLst>
                                      </p:cBhvr>
                                      <p:to>
                                        <p:strVal val="hidden"/>
                                      </p:to>
                                    </p:set>
                                  </p:childTnLst>
                                </p:cTn>
                              </p:par>
                              <p:par>
                                <p:cTn id="16" presetID="10" presetClass="exit" presetSubtype="0" fill="hold" grpId="0" nodeType="withEffect">
                                  <p:stCondLst>
                                    <p:cond delay="250"/>
                                  </p:stCondLst>
                                  <p:childTnLst>
                                    <p:animEffect transition="out" filter="fade">
                                      <p:cBhvr>
                                        <p:cTn id="17" dur="1000"/>
                                        <p:tgtEl>
                                          <p:spTgt spid="20"/>
                                        </p:tgtEl>
                                      </p:cBhvr>
                                    </p:animEffect>
                                    <p:set>
                                      <p:cBhvr>
                                        <p:cTn id="18" dur="1" fill="hold">
                                          <p:stCondLst>
                                            <p:cond delay="999"/>
                                          </p:stCondLst>
                                        </p:cTn>
                                        <p:tgtEl>
                                          <p:spTgt spid="20"/>
                                        </p:tgtEl>
                                        <p:attrNameLst>
                                          <p:attrName>style.visibility</p:attrName>
                                        </p:attrNameLst>
                                      </p:cBhvr>
                                      <p:to>
                                        <p:strVal val="hidden"/>
                                      </p:to>
                                    </p:set>
                                  </p:childTnLst>
                                </p:cTn>
                              </p:par>
                            </p:childTnLst>
                          </p:cTn>
                        </p:par>
                        <p:par>
                          <p:cTn id="19" fill="hold">
                            <p:stCondLst>
                              <p:cond delay="4750"/>
                            </p:stCondLst>
                            <p:childTnLst>
                              <p:par>
                                <p:cTn id="20" presetID="42" presetClass="exit" presetSubtype="0" fill="hold" grpId="0" nodeType="afterEffect">
                                  <p:stCondLst>
                                    <p:cond delay="250"/>
                                  </p:stCondLst>
                                  <p:childTnLst>
                                    <p:animEffect transition="out" filter="fade">
                                      <p:cBhvr>
                                        <p:cTn id="21" dur="1000"/>
                                        <p:tgtEl>
                                          <p:spTgt spid="15"/>
                                        </p:tgtEl>
                                      </p:cBhvr>
                                    </p:animEffect>
                                    <p:anim calcmode="lin" valueType="num">
                                      <p:cBhvr>
                                        <p:cTn id="22" dur="1000"/>
                                        <p:tgtEl>
                                          <p:spTgt spid="15"/>
                                        </p:tgtEl>
                                        <p:attrNameLst>
                                          <p:attrName>ppt_x</p:attrName>
                                        </p:attrNameLst>
                                      </p:cBhvr>
                                      <p:tavLst>
                                        <p:tav tm="0">
                                          <p:val>
                                            <p:strVal val="ppt_x"/>
                                          </p:val>
                                        </p:tav>
                                        <p:tav tm="100000">
                                          <p:val>
                                            <p:strVal val="ppt_x"/>
                                          </p:val>
                                        </p:tav>
                                      </p:tavLst>
                                    </p:anim>
                                    <p:anim calcmode="lin" valueType="num">
                                      <p:cBhvr>
                                        <p:cTn id="23" dur="1000"/>
                                        <p:tgtEl>
                                          <p:spTgt spid="15"/>
                                        </p:tgtEl>
                                        <p:attrNameLst>
                                          <p:attrName>ppt_y</p:attrName>
                                        </p:attrNameLst>
                                      </p:cBhvr>
                                      <p:tavLst>
                                        <p:tav tm="0">
                                          <p:val>
                                            <p:strVal val="ppt_y"/>
                                          </p:val>
                                        </p:tav>
                                        <p:tav tm="100000">
                                          <p:val>
                                            <p:strVal val="ppt_y+.1"/>
                                          </p:val>
                                        </p:tav>
                                      </p:tavLst>
                                    </p:anim>
                                    <p:set>
                                      <p:cBhvr>
                                        <p:cTn id="24" dur="1" fill="hold">
                                          <p:stCondLst>
                                            <p:cond delay="999"/>
                                          </p:stCondLst>
                                        </p:cTn>
                                        <p:tgtEl>
                                          <p:spTgt spid="15"/>
                                        </p:tgtEl>
                                        <p:attrNameLst>
                                          <p:attrName>style.visibility</p:attrName>
                                        </p:attrNameLst>
                                      </p:cBhvr>
                                      <p:to>
                                        <p:strVal val="hidden"/>
                                      </p:to>
                                    </p:set>
                                  </p:childTnLst>
                                </p:cTn>
                              </p:par>
                            </p:childTnLst>
                          </p:cTn>
                        </p:par>
                        <p:par>
                          <p:cTn id="25" fill="hold">
                            <p:stCondLst>
                              <p:cond delay="6000"/>
                            </p:stCondLst>
                            <p:childTnLst>
                              <p:par>
                                <p:cTn id="26" presetID="42" presetClass="path" presetSubtype="0" accel="50000" decel="50000" fill="hold" grpId="0" nodeType="afterEffect">
                                  <p:stCondLst>
                                    <p:cond delay="250"/>
                                  </p:stCondLst>
                                  <p:childTnLst>
                                    <p:animMotion origin="layout" path="M 1.66667E-6 0.00254 L 0.00104 0.15765 " pathEditMode="relative" rAng="0" ptsTypes="AA">
                                      <p:cBhvr>
                                        <p:cTn id="27" dur="2000" fill="hold"/>
                                        <p:tgtEl>
                                          <p:spTgt spid="16"/>
                                        </p:tgtEl>
                                        <p:attrNameLst>
                                          <p:attrName>ppt_x</p:attrName>
                                          <p:attrName>ppt_y</p:attrName>
                                        </p:attrNameLst>
                                      </p:cBhvr>
                                      <p:rCtr x="52" y="7744"/>
                                    </p:animMotion>
                                  </p:childTnLst>
                                </p:cTn>
                              </p:par>
                              <p:par>
                                <p:cTn id="28" presetID="10" presetClass="exit" presetSubtype="0" fill="hold" grpId="0" nodeType="withEffect">
                                  <p:stCondLst>
                                    <p:cond delay="250"/>
                                  </p:stCondLst>
                                  <p:childTnLst>
                                    <p:animEffect transition="out" filter="fade">
                                      <p:cBhvr>
                                        <p:cTn id="29" dur="1000"/>
                                        <p:tgtEl>
                                          <p:spTgt spid="8"/>
                                        </p:tgtEl>
                                      </p:cBhvr>
                                    </p:animEffect>
                                    <p:set>
                                      <p:cBhvr>
                                        <p:cTn id="30" dur="1" fill="hold">
                                          <p:stCondLst>
                                            <p:cond delay="999"/>
                                          </p:stCondLst>
                                        </p:cTn>
                                        <p:tgtEl>
                                          <p:spTgt spid="8"/>
                                        </p:tgtEl>
                                        <p:attrNameLst>
                                          <p:attrName>style.visibility</p:attrName>
                                        </p:attrNameLst>
                                      </p:cBhvr>
                                      <p:to>
                                        <p:strVal val="hidden"/>
                                      </p:to>
                                    </p:set>
                                  </p:childTnLst>
                                </p:cTn>
                              </p:par>
                            </p:childTnLst>
                          </p:cTn>
                        </p:par>
                        <p:par>
                          <p:cTn id="31" fill="hold">
                            <p:stCondLst>
                              <p:cond delay="8250"/>
                            </p:stCondLst>
                            <p:childTnLst>
                              <p:par>
                                <p:cTn id="32" presetID="22" presetClass="entr" presetSubtype="8" fill="hold" grpId="0" nodeType="afterEffect">
                                  <p:stCondLst>
                                    <p:cond delay="25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1000"/>
                                        <p:tgtEl>
                                          <p:spTgt spid="32"/>
                                        </p:tgtEl>
                                      </p:cBhvr>
                                    </p:animEffect>
                                  </p:childTnLst>
                                </p:cTn>
                              </p:par>
                            </p:childTnLst>
                          </p:cTn>
                        </p:par>
                        <p:par>
                          <p:cTn id="35" fill="hold">
                            <p:stCondLst>
                              <p:cond delay="9500"/>
                            </p:stCondLst>
                            <p:childTnLst>
                              <p:par>
                                <p:cTn id="36" presetID="42" presetClass="exit" presetSubtype="0" fill="hold" grpId="0" nodeType="afterEffect">
                                  <p:stCondLst>
                                    <p:cond delay="250"/>
                                  </p:stCondLst>
                                  <p:childTnLst>
                                    <p:animEffect transition="out" filter="fade">
                                      <p:cBhvr>
                                        <p:cTn id="37" dur="1000"/>
                                        <p:tgtEl>
                                          <p:spTgt spid="17"/>
                                        </p:tgtEl>
                                      </p:cBhvr>
                                    </p:animEffect>
                                    <p:anim calcmode="lin" valueType="num">
                                      <p:cBhvr>
                                        <p:cTn id="38" dur="1000"/>
                                        <p:tgtEl>
                                          <p:spTgt spid="17"/>
                                        </p:tgtEl>
                                        <p:attrNameLst>
                                          <p:attrName>ppt_x</p:attrName>
                                        </p:attrNameLst>
                                      </p:cBhvr>
                                      <p:tavLst>
                                        <p:tav tm="0">
                                          <p:val>
                                            <p:strVal val="ppt_x"/>
                                          </p:val>
                                        </p:tav>
                                        <p:tav tm="100000">
                                          <p:val>
                                            <p:strVal val="ppt_x"/>
                                          </p:val>
                                        </p:tav>
                                      </p:tavLst>
                                    </p:anim>
                                    <p:anim calcmode="lin" valueType="num">
                                      <p:cBhvr>
                                        <p:cTn id="39" dur="1000"/>
                                        <p:tgtEl>
                                          <p:spTgt spid="17"/>
                                        </p:tgtEl>
                                        <p:attrNameLst>
                                          <p:attrName>ppt_y</p:attrName>
                                        </p:attrNameLst>
                                      </p:cBhvr>
                                      <p:tavLst>
                                        <p:tav tm="0">
                                          <p:val>
                                            <p:strVal val="ppt_y"/>
                                          </p:val>
                                        </p:tav>
                                        <p:tav tm="100000">
                                          <p:val>
                                            <p:strVal val="ppt_y+.1"/>
                                          </p:val>
                                        </p:tav>
                                      </p:tavLst>
                                    </p:anim>
                                    <p:set>
                                      <p:cBhvr>
                                        <p:cTn id="40" dur="1" fill="hold">
                                          <p:stCondLst>
                                            <p:cond delay="999"/>
                                          </p:stCondLst>
                                        </p:cTn>
                                        <p:tgtEl>
                                          <p:spTgt spid="17"/>
                                        </p:tgtEl>
                                        <p:attrNameLst>
                                          <p:attrName>style.visibility</p:attrName>
                                        </p:attrNameLst>
                                      </p:cBhvr>
                                      <p:to>
                                        <p:strVal val="hidden"/>
                                      </p:to>
                                    </p:set>
                                  </p:childTnLst>
                                </p:cTn>
                              </p:par>
                            </p:childTnLst>
                          </p:cTn>
                        </p:par>
                        <p:par>
                          <p:cTn id="41" fill="hold">
                            <p:stCondLst>
                              <p:cond delay="10750"/>
                            </p:stCondLst>
                            <p:childTnLst>
                              <p:par>
                                <p:cTn id="42" presetID="42" presetClass="path" presetSubtype="0" accel="50000" decel="50000" fill="hold" grpId="0" nodeType="afterEffect">
                                  <p:stCondLst>
                                    <p:cond delay="250"/>
                                  </p:stCondLst>
                                  <p:childTnLst>
                                    <p:animMotion origin="layout" path="M -2.22222E-6 -0.00278 L -0.00104 0.15764 " pathEditMode="relative" rAng="0" ptsTypes="AA">
                                      <p:cBhvr>
                                        <p:cTn id="43" dur="2000" fill="hold"/>
                                        <p:tgtEl>
                                          <p:spTgt spid="18"/>
                                        </p:tgtEl>
                                        <p:attrNameLst>
                                          <p:attrName>ppt_x</p:attrName>
                                          <p:attrName>ppt_y</p:attrName>
                                        </p:attrNameLst>
                                      </p:cBhvr>
                                      <p:rCtr x="-52" y="8009"/>
                                    </p:animMotion>
                                  </p:childTnLst>
                                </p:cTn>
                              </p:par>
                              <p:par>
                                <p:cTn id="44" presetID="10" presetClass="exit" presetSubtype="0" fill="hold" grpId="0" nodeType="withEffect">
                                  <p:stCondLst>
                                    <p:cond delay="250"/>
                                  </p:stCondLst>
                                  <p:childTnLst>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par>
                          <p:cTn id="47" fill="hold">
                            <p:stCondLst>
                              <p:cond delay="13000"/>
                            </p:stCondLst>
                            <p:childTnLst>
                              <p:par>
                                <p:cTn id="48" presetID="22" presetClass="entr" presetSubtype="8" fill="hold" grpId="0" nodeType="afterEffect">
                                  <p:stCondLst>
                                    <p:cond delay="25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1000"/>
                                        <p:tgtEl>
                                          <p:spTgt spid="33"/>
                                        </p:tgtEl>
                                      </p:cBhvr>
                                    </p:animEffect>
                                  </p:childTnLst>
                                </p:cTn>
                              </p:par>
                            </p:childTnLst>
                          </p:cTn>
                        </p:par>
                        <p:par>
                          <p:cTn id="51" fill="hold">
                            <p:stCondLst>
                              <p:cond delay="14250"/>
                            </p:stCondLst>
                            <p:childTnLst>
                              <p:par>
                                <p:cTn id="52" presetID="22" presetClass="entr" presetSubtype="8" fill="hold" grpId="0" nodeType="afterEffect">
                                  <p:stCondLst>
                                    <p:cond delay="25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1000"/>
                                        <p:tgtEl>
                                          <p:spTgt spid="31"/>
                                        </p:tgtEl>
                                      </p:cBhvr>
                                    </p:animEffect>
                                  </p:childTnLst>
                                </p:cTn>
                              </p:par>
                            </p:childTnLst>
                          </p:cTn>
                        </p:par>
                        <p:par>
                          <p:cTn id="55" fill="hold">
                            <p:stCondLst>
                              <p:cond delay="15500"/>
                            </p:stCondLst>
                            <p:childTnLst>
                              <p:par>
                                <p:cTn id="56" presetID="10" presetClass="exit" presetSubtype="0" fill="hold" grpId="0" nodeType="afterEffect">
                                  <p:stCondLst>
                                    <p:cond delay="250"/>
                                  </p:stCondLst>
                                  <p:childTnLst>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0" presetClass="entr" presetSubtype="0" fill="hold" grpId="0" nodeType="withEffect">
                                  <p:stCondLst>
                                    <p:cond delay="25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5" grpId="0" animBg="1"/>
      <p:bldP spid="16" grpId="0" animBg="1"/>
      <p:bldP spid="17" grpId="0" animBg="1"/>
      <p:bldP spid="18" grpId="0" animBg="1"/>
      <p:bldP spid="19" grpId="0" animBg="1"/>
      <p:bldP spid="20" grpId="0" animBg="1"/>
      <p:bldP spid="31" grpId="0"/>
      <p:bldP spid="32" grpId="0"/>
      <p:bldP spid="33"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一部（半額）免除の絶対的効力</a:t>
            </a:r>
            <a:r>
              <a:rPr lang="ja-JP" altLang="en-US" dirty="0" smtClean="0"/>
              <a:t>（</a:t>
            </a:r>
            <a:r>
              <a:rPr lang="en-US" altLang="ja-JP" dirty="0" smtClean="0"/>
              <a:t>2/4</a:t>
            </a:r>
            <a:r>
              <a:rPr lang="ja-JP" altLang="en-US" dirty="0" smtClean="0"/>
              <a:t>）</a:t>
            </a:r>
            <a:r>
              <a:rPr lang="en-US" altLang="ja-JP" dirty="0"/>
              <a:t/>
            </a:r>
            <a:br>
              <a:rPr lang="en-US" altLang="ja-JP" dirty="0"/>
            </a:br>
            <a:r>
              <a:rPr lang="ja-JP" altLang="en-US" sz="4000" dirty="0" smtClean="0"/>
              <a:t>我妻説</a:t>
            </a:r>
            <a:r>
              <a:rPr lang="ja-JP" altLang="en-US" sz="4000" dirty="0"/>
              <a:t>：債務から免除 </a:t>
            </a:r>
            <a:r>
              <a:rPr lang="ja-JP" altLang="en-US" sz="2700" dirty="0" smtClean="0"/>
              <a:t>←</a:t>
            </a:r>
            <a:r>
              <a:rPr lang="ja-JP" altLang="en-US" sz="2700" dirty="0" smtClean="0">
                <a:hlinkClick r:id="rId2" action="ppaction://hlinksldjump"/>
              </a:rPr>
              <a:t>連帯の免除</a:t>
            </a:r>
            <a:r>
              <a:rPr lang="ja-JP" altLang="en-US" sz="2700" dirty="0" smtClean="0"/>
              <a:t>と</a:t>
            </a:r>
            <a:r>
              <a:rPr lang="ja-JP" altLang="en-US" sz="2700" dirty="0"/>
              <a:t>同じ</a:t>
            </a:r>
            <a:endParaRPr kumimoji="1" lang="ja-JP" altLang="en-US" dirty="0"/>
          </a:p>
        </p:txBody>
      </p:sp>
      <p:sp>
        <p:nvSpPr>
          <p:cNvPr id="3" name="日付プレースホルダー 2"/>
          <p:cNvSpPr>
            <a:spLocks noGrp="1"/>
          </p:cNvSpPr>
          <p:nvPr>
            <p:ph type="dt" sz="half" idx="10"/>
          </p:nvPr>
        </p:nvSpPr>
        <p:spPr/>
        <p:txBody>
          <a:bodyPr/>
          <a:lstStyle/>
          <a:p>
            <a:fld id="{4F940C82-0A9F-42C9-9875-BDE18D659626}"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223</a:t>
            </a:fld>
            <a:endParaRPr kumimoji="1" lang="ja-JP" altLang="en-US"/>
          </a:p>
        </p:txBody>
      </p:sp>
      <p:sp>
        <p:nvSpPr>
          <p:cNvPr id="6" name="円/楕円 5"/>
          <p:cNvSpPr/>
          <p:nvPr/>
        </p:nvSpPr>
        <p:spPr>
          <a:xfrm>
            <a:off x="3131840" y="5322912"/>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smtClean="0">
                <a:latin typeface="Times New Roman" pitchFamily="18" charset="0"/>
                <a:cs typeface="Times New Roman" pitchFamily="18" charset="0"/>
              </a:rPr>
              <a:t>600</a:t>
            </a:r>
            <a:r>
              <a:rPr lang="ja-JP" altLang="en-US" b="1" dirty="0" smtClean="0">
                <a:latin typeface="Times New Roman" pitchFamily="18" charset="0"/>
                <a:cs typeface="Times New Roman" pitchFamily="18" charset="0"/>
              </a:rPr>
              <a:t>→</a:t>
            </a:r>
            <a:r>
              <a:rPr lang="en-US" altLang="ja-JP" b="1" dirty="0" smtClean="0">
                <a:latin typeface="Times New Roman" pitchFamily="18" charset="0"/>
                <a:cs typeface="Times New Roman" pitchFamily="18" charset="0"/>
              </a:rPr>
              <a:t>300, 600</a:t>
            </a:r>
            <a:endParaRPr kumimoji="1" lang="ja-JP" altLang="en-US" b="1" dirty="0">
              <a:latin typeface="Times New Roman" pitchFamily="18" charset="0"/>
              <a:cs typeface="Times New Roman" pitchFamily="18" charset="0"/>
            </a:endParaRPr>
          </a:p>
        </p:txBody>
      </p:sp>
      <p:sp>
        <p:nvSpPr>
          <p:cNvPr id="7" name="上矢印 6"/>
          <p:cNvSpPr/>
          <p:nvPr/>
        </p:nvSpPr>
        <p:spPr>
          <a:xfrm rot="3205735">
            <a:off x="6278048" y="4348542"/>
            <a:ext cx="484632" cy="1485044"/>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8" name="上矢印 7"/>
          <p:cNvSpPr/>
          <p:nvPr/>
        </p:nvSpPr>
        <p:spPr>
          <a:xfrm>
            <a:off x="4329684" y="4619582"/>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9" name="上矢印 8"/>
          <p:cNvSpPr/>
          <p:nvPr/>
        </p:nvSpPr>
        <p:spPr>
          <a:xfrm rot="18487026">
            <a:off x="2407728" y="4400751"/>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10" name="正方形/長方形 9"/>
          <p:cNvSpPr/>
          <p:nvPr/>
        </p:nvSpPr>
        <p:spPr>
          <a:xfrm>
            <a:off x="6753944" y="4149298"/>
            <a:ext cx="1418456"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負担部分</a:t>
            </a:r>
            <a:endParaRPr kumimoji="1" lang="en-US" altLang="ja-JP" sz="1400" b="1" dirty="0" smtClean="0"/>
          </a:p>
          <a:p>
            <a:pPr algn="ctr"/>
            <a:r>
              <a:rPr lang="en-US" altLang="ja-JP" sz="1400" dirty="0"/>
              <a:t>100</a:t>
            </a:r>
            <a:endParaRPr kumimoji="1" lang="ja-JP" altLang="en-US" sz="1400" dirty="0"/>
          </a:p>
        </p:txBody>
      </p:sp>
      <p:sp>
        <p:nvSpPr>
          <p:cNvPr id="11" name="正方形/長方形 10"/>
          <p:cNvSpPr/>
          <p:nvPr/>
        </p:nvSpPr>
        <p:spPr>
          <a:xfrm>
            <a:off x="3851920" y="3933274"/>
            <a:ext cx="1418456" cy="7200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負担部分</a:t>
            </a:r>
            <a:endParaRPr lang="en-US" altLang="ja-JP" sz="1600" b="1" dirty="0"/>
          </a:p>
          <a:p>
            <a:pPr algn="ctr"/>
            <a:r>
              <a:rPr lang="en-US" altLang="ja-JP" sz="1600" dirty="0"/>
              <a:t>200</a:t>
            </a:r>
            <a:endParaRPr lang="ja-JP" altLang="en-US" sz="1600" dirty="0"/>
          </a:p>
        </p:txBody>
      </p:sp>
      <p:sp>
        <p:nvSpPr>
          <p:cNvPr id="12" name="正方形/長方形 11"/>
          <p:cNvSpPr/>
          <p:nvPr/>
        </p:nvSpPr>
        <p:spPr>
          <a:xfrm>
            <a:off x="971600" y="3609238"/>
            <a:ext cx="1418456" cy="10441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負担部分</a:t>
            </a:r>
            <a:endParaRPr lang="en-US" altLang="ja-JP" sz="1600" b="1" dirty="0" smtClean="0"/>
          </a:p>
          <a:p>
            <a:pPr algn="ctr"/>
            <a:r>
              <a:rPr kumimoji="1" lang="en-US" altLang="ja-JP" sz="1600" dirty="0" smtClean="0"/>
              <a:t>300</a:t>
            </a:r>
            <a:endParaRPr kumimoji="1" lang="ja-JP" altLang="en-US" sz="1600" dirty="0"/>
          </a:p>
        </p:txBody>
      </p:sp>
      <p:sp>
        <p:nvSpPr>
          <p:cNvPr id="13" name="正方形/長方形 12"/>
          <p:cNvSpPr/>
          <p:nvPr/>
        </p:nvSpPr>
        <p:spPr>
          <a:xfrm>
            <a:off x="971600" y="2853154"/>
            <a:ext cx="1418456" cy="756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保証部分</a:t>
            </a:r>
            <a:endParaRPr lang="en-US" altLang="ja-JP" sz="1600" b="1" dirty="0" smtClean="0"/>
          </a:p>
          <a:p>
            <a:pPr algn="ctr"/>
            <a:r>
              <a:rPr kumimoji="1" lang="en-US" altLang="ja-JP" sz="1600" dirty="0"/>
              <a:t>200</a:t>
            </a:r>
            <a:endParaRPr kumimoji="1" lang="ja-JP" altLang="en-US" sz="1600" dirty="0"/>
          </a:p>
        </p:txBody>
      </p:sp>
      <p:sp>
        <p:nvSpPr>
          <p:cNvPr id="14" name="正方形/長方形 13"/>
          <p:cNvSpPr/>
          <p:nvPr/>
        </p:nvSpPr>
        <p:spPr>
          <a:xfrm>
            <a:off x="968742" y="2349098"/>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保証部分</a:t>
            </a:r>
            <a:endParaRPr kumimoji="1" lang="en-US" altLang="ja-JP" sz="1400" b="1" dirty="0" smtClean="0"/>
          </a:p>
          <a:p>
            <a:pPr algn="ctr"/>
            <a:r>
              <a:rPr lang="en-US" altLang="ja-JP" sz="1400" dirty="0" smtClean="0"/>
              <a:t>100</a:t>
            </a:r>
            <a:endParaRPr kumimoji="1" lang="ja-JP" altLang="en-US" sz="1400" dirty="0"/>
          </a:p>
        </p:txBody>
      </p:sp>
      <p:sp>
        <p:nvSpPr>
          <p:cNvPr id="15" name="正方形/長方形 14"/>
          <p:cNvSpPr/>
          <p:nvPr/>
        </p:nvSpPr>
        <p:spPr>
          <a:xfrm>
            <a:off x="3851920" y="2853154"/>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6" name="正方形/長方形 15"/>
          <p:cNvSpPr/>
          <p:nvPr/>
        </p:nvSpPr>
        <p:spPr>
          <a:xfrm>
            <a:off x="3853668" y="2349098"/>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lang="ja-JP" altLang="en-US" sz="1400" b="1" dirty="0" smtClean="0"/>
              <a:t>保証</a:t>
            </a:r>
            <a:r>
              <a:rPr lang="ja-JP" altLang="en-US" sz="1400" b="1" dirty="0"/>
              <a:t>部分</a:t>
            </a:r>
            <a:endParaRPr lang="en-US" altLang="ja-JP" sz="1400" b="1" dirty="0"/>
          </a:p>
          <a:p>
            <a:pPr algn="ctr"/>
            <a:r>
              <a:rPr lang="en-US" altLang="ja-JP" sz="1400" dirty="0" smtClean="0"/>
              <a:t>100</a:t>
            </a:r>
            <a:endParaRPr lang="ja-JP" altLang="en-US" sz="1400" dirty="0"/>
          </a:p>
        </p:txBody>
      </p:sp>
      <p:sp>
        <p:nvSpPr>
          <p:cNvPr id="17" name="正方形/長方形 16"/>
          <p:cNvSpPr/>
          <p:nvPr/>
        </p:nvSpPr>
        <p:spPr>
          <a:xfrm>
            <a:off x="6752196" y="3069178"/>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8" name="正方形/長方形 17"/>
          <p:cNvSpPr/>
          <p:nvPr/>
        </p:nvSpPr>
        <p:spPr>
          <a:xfrm>
            <a:off x="6752196" y="2349098"/>
            <a:ext cx="1418456"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a:t>
            </a:r>
            <a:r>
              <a:rPr lang="ja-JP" altLang="en-US" sz="1600" b="1" dirty="0"/>
              <a:t>部分</a:t>
            </a:r>
            <a:endParaRPr lang="en-US" altLang="ja-JP" sz="1600" b="1" dirty="0"/>
          </a:p>
          <a:p>
            <a:pPr algn="ctr"/>
            <a:r>
              <a:rPr lang="en-US" altLang="ja-JP" sz="1600" dirty="0"/>
              <a:t>200</a:t>
            </a:r>
            <a:endParaRPr lang="ja-JP" altLang="en-US" sz="1600" dirty="0"/>
          </a:p>
        </p:txBody>
      </p:sp>
      <p:sp>
        <p:nvSpPr>
          <p:cNvPr id="19" name="円/楕円 18"/>
          <p:cNvSpPr/>
          <p:nvPr/>
        </p:nvSpPr>
        <p:spPr>
          <a:xfrm>
            <a:off x="3131840" y="5322912"/>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a:latin typeface="Times New Roman" pitchFamily="18" charset="0"/>
                <a:cs typeface="Times New Roman" pitchFamily="18" charset="0"/>
              </a:rPr>
              <a:t>600</a:t>
            </a:r>
            <a:endParaRPr kumimoji="1" lang="ja-JP" altLang="en-US" b="1" dirty="0">
              <a:latin typeface="Times New Roman" pitchFamily="18" charset="0"/>
              <a:cs typeface="Times New Roman" pitchFamily="18" charset="0"/>
            </a:endParaRPr>
          </a:p>
        </p:txBody>
      </p:sp>
      <p:sp>
        <p:nvSpPr>
          <p:cNvPr id="20" name="上矢印 19"/>
          <p:cNvSpPr/>
          <p:nvPr/>
        </p:nvSpPr>
        <p:spPr>
          <a:xfrm rot="18487026">
            <a:off x="2082094" y="4322847"/>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smtClean="0"/>
              <a:t>300</a:t>
            </a:r>
            <a:endParaRPr kumimoji="1" lang="ja-JP" altLang="en-US" sz="1200" dirty="0"/>
          </a:p>
        </p:txBody>
      </p:sp>
      <p:sp>
        <p:nvSpPr>
          <p:cNvPr id="21" name="上矢印 20"/>
          <p:cNvSpPr/>
          <p:nvPr/>
        </p:nvSpPr>
        <p:spPr>
          <a:xfrm rot="18487026">
            <a:off x="2754207" y="4409800"/>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22" name="上矢印 21"/>
          <p:cNvSpPr/>
          <p:nvPr/>
        </p:nvSpPr>
        <p:spPr>
          <a:xfrm>
            <a:off x="3960803" y="4619582"/>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200" dirty="0" smtClean="0"/>
              <a:t>200</a:t>
            </a:r>
            <a:endParaRPr kumimoji="1" lang="ja-JP" altLang="en-US" sz="1200" dirty="0"/>
          </a:p>
        </p:txBody>
      </p:sp>
      <p:sp>
        <p:nvSpPr>
          <p:cNvPr id="23" name="上矢印 22"/>
          <p:cNvSpPr/>
          <p:nvPr/>
        </p:nvSpPr>
        <p:spPr>
          <a:xfrm>
            <a:off x="4716016" y="4619582"/>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24" name="上矢印 23"/>
          <p:cNvSpPr/>
          <p:nvPr/>
        </p:nvSpPr>
        <p:spPr>
          <a:xfrm rot="3205735">
            <a:off x="5918814" y="4383877"/>
            <a:ext cx="484632" cy="122748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200" dirty="0" smtClean="0"/>
              <a:t>100</a:t>
            </a:r>
            <a:endParaRPr kumimoji="1" lang="ja-JP" altLang="en-US" sz="1200" dirty="0"/>
          </a:p>
        </p:txBody>
      </p:sp>
      <p:sp>
        <p:nvSpPr>
          <p:cNvPr id="25" name="上矢印 24"/>
          <p:cNvSpPr/>
          <p:nvPr/>
        </p:nvSpPr>
        <p:spPr>
          <a:xfrm rot="3205735">
            <a:off x="6613118" y="4274577"/>
            <a:ext cx="484632" cy="192721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26" name="テキスト ボックス 25"/>
          <p:cNvSpPr txBox="1"/>
          <p:nvPr/>
        </p:nvSpPr>
        <p:spPr>
          <a:xfrm>
            <a:off x="971600"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1</a:t>
            </a:r>
            <a:endParaRPr kumimoji="1" lang="ja-JP" altLang="en-US" sz="1600" b="1" baseline="-25000" dirty="0">
              <a:latin typeface="Times New Roman" pitchFamily="18" charset="0"/>
              <a:cs typeface="Times New Roman" pitchFamily="18" charset="0"/>
            </a:endParaRPr>
          </a:p>
        </p:txBody>
      </p:sp>
      <p:sp>
        <p:nvSpPr>
          <p:cNvPr id="27" name="テキスト ボックス 26"/>
          <p:cNvSpPr txBox="1"/>
          <p:nvPr/>
        </p:nvSpPr>
        <p:spPr>
          <a:xfrm>
            <a:off x="3873624"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2</a:t>
            </a:r>
            <a:endParaRPr kumimoji="1" lang="ja-JP" altLang="en-US" sz="1600" b="1" baseline="-25000" dirty="0">
              <a:latin typeface="Times New Roman" pitchFamily="18" charset="0"/>
              <a:cs typeface="Times New Roman" pitchFamily="18" charset="0"/>
            </a:endParaRPr>
          </a:p>
        </p:txBody>
      </p:sp>
      <p:sp>
        <p:nvSpPr>
          <p:cNvPr id="28" name="テキスト ボックス 27"/>
          <p:cNvSpPr txBox="1"/>
          <p:nvPr/>
        </p:nvSpPr>
        <p:spPr>
          <a:xfrm>
            <a:off x="6753944"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kumimoji="1" lang="ja-JP" altLang="en-US" sz="1600" b="1" baseline="-25000" dirty="0">
              <a:latin typeface="Times New Roman" pitchFamily="18" charset="0"/>
              <a:cs typeface="Times New Roman" pitchFamily="18" charset="0"/>
            </a:endParaRPr>
          </a:p>
        </p:txBody>
      </p:sp>
      <p:cxnSp>
        <p:nvCxnSpPr>
          <p:cNvPr id="29" name="直線コネクタ 28"/>
          <p:cNvCxnSpPr/>
          <p:nvPr/>
        </p:nvCxnSpPr>
        <p:spPr>
          <a:xfrm flipH="1">
            <a:off x="827584" y="2276872"/>
            <a:ext cx="1730900" cy="144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827584" y="2276872"/>
            <a:ext cx="1656184" cy="144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971600"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300</a:t>
            </a:r>
            <a:endParaRPr kumimoji="1" lang="ja-JP" altLang="en-US" dirty="0"/>
          </a:p>
        </p:txBody>
      </p:sp>
      <p:sp>
        <p:nvSpPr>
          <p:cNvPr id="32" name="テキスト ボックス 31"/>
          <p:cNvSpPr txBox="1"/>
          <p:nvPr/>
        </p:nvSpPr>
        <p:spPr>
          <a:xfrm>
            <a:off x="3867262" y="1938536"/>
            <a:ext cx="1352810" cy="369332"/>
          </a:xfrm>
          <a:prstGeom prst="rect">
            <a:avLst/>
          </a:prstGeom>
          <a:noFill/>
        </p:spPr>
        <p:txBody>
          <a:bodyPr wrap="square" rtlCol="0">
            <a:spAutoFit/>
          </a:bodyPr>
          <a:lstStyle/>
          <a:p>
            <a:pPr algn="ctr"/>
            <a:r>
              <a:rPr kumimoji="1" lang="en-US" altLang="ja-JP" dirty="0" smtClean="0"/>
              <a:t>600</a:t>
            </a:r>
            <a:endParaRPr kumimoji="1" lang="ja-JP" altLang="en-US" dirty="0"/>
          </a:p>
        </p:txBody>
      </p:sp>
      <p:sp>
        <p:nvSpPr>
          <p:cNvPr id="33" name="テキスト ボックス 32"/>
          <p:cNvSpPr txBox="1"/>
          <p:nvPr/>
        </p:nvSpPr>
        <p:spPr>
          <a:xfrm>
            <a:off x="6819590" y="1938536"/>
            <a:ext cx="1352810" cy="369332"/>
          </a:xfrm>
          <a:prstGeom prst="rect">
            <a:avLst/>
          </a:prstGeom>
          <a:noFill/>
        </p:spPr>
        <p:txBody>
          <a:bodyPr wrap="square" rtlCol="0">
            <a:spAutoFit/>
          </a:bodyPr>
          <a:lstStyle/>
          <a:p>
            <a:pPr algn="ctr"/>
            <a:r>
              <a:rPr kumimoji="1" lang="en-US" altLang="ja-JP" dirty="0" smtClean="0"/>
              <a:t>600</a:t>
            </a:r>
            <a:endParaRPr kumimoji="1" lang="ja-JP" altLang="en-US" dirty="0"/>
          </a:p>
        </p:txBody>
      </p:sp>
    </p:spTree>
    <p:extLst>
      <p:ext uri="{BB962C8B-B14F-4D97-AF65-F5344CB8AC3E}">
        <p14:creationId xmlns:p14="http://schemas.microsoft.com/office/powerpoint/2010/main" val="223934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1000"/>
                                        <p:tgtEl>
                                          <p:spTgt spid="30"/>
                                        </p:tgtEl>
                                      </p:cBhvr>
                                    </p:animEffect>
                                  </p:childTnLst>
                                </p:cTn>
                              </p:par>
                            </p:childTnLst>
                          </p:cTn>
                        </p:par>
                        <p:par>
                          <p:cTn id="12" fill="hold">
                            <p:stCondLst>
                              <p:cond delay="3500"/>
                            </p:stCondLst>
                            <p:childTnLst>
                              <p:par>
                                <p:cTn id="13" presetID="22" presetClass="exit" presetSubtype="4" fill="hold" grpId="0" nodeType="afterEffect">
                                  <p:stCondLst>
                                    <p:cond delay="200"/>
                                  </p:stCondLst>
                                  <p:childTnLst>
                                    <p:animEffect transition="out" filter="wipe(down)">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par>
                                <p:cTn id="16" presetID="10" presetClass="exit" presetSubtype="0" fill="hold" grpId="0" nodeType="withEffect">
                                  <p:stCondLst>
                                    <p:cond delay="250"/>
                                  </p:stCondLst>
                                  <p:childTnLst>
                                    <p:animEffect transition="out" filter="fade">
                                      <p:cBhvr>
                                        <p:cTn id="17" dur="1000"/>
                                        <p:tgtEl>
                                          <p:spTgt spid="9"/>
                                        </p:tgtEl>
                                      </p:cBhvr>
                                    </p:animEffect>
                                    <p:set>
                                      <p:cBhvr>
                                        <p:cTn id="18" dur="1" fill="hold">
                                          <p:stCondLst>
                                            <p:cond delay="999"/>
                                          </p:stCondLst>
                                        </p:cTn>
                                        <p:tgtEl>
                                          <p:spTgt spid="9"/>
                                        </p:tgtEl>
                                        <p:attrNameLst>
                                          <p:attrName>style.visibility</p:attrName>
                                        </p:attrNameLst>
                                      </p:cBhvr>
                                      <p:to>
                                        <p:strVal val="hidden"/>
                                      </p:to>
                                    </p:set>
                                  </p:childTnLst>
                                </p:cTn>
                              </p:par>
                            </p:childTnLst>
                          </p:cTn>
                        </p:par>
                        <p:par>
                          <p:cTn id="19" fill="hold">
                            <p:stCondLst>
                              <p:cond delay="4750"/>
                            </p:stCondLst>
                            <p:childTnLst>
                              <p:par>
                                <p:cTn id="20" presetID="22" presetClass="exit" presetSubtype="4" fill="hold" grpId="0" nodeType="afterEffect">
                                  <p:stCondLst>
                                    <p:cond delay="250"/>
                                  </p:stCondLst>
                                  <p:childTnLst>
                                    <p:animEffect transition="out" filter="wipe(down)">
                                      <p:cBhvr>
                                        <p:cTn id="21" dur="1000"/>
                                        <p:tgtEl>
                                          <p:spTgt spid="14"/>
                                        </p:tgtEl>
                                      </p:cBhvr>
                                    </p:animEffect>
                                    <p:set>
                                      <p:cBhvr>
                                        <p:cTn id="22" dur="1" fill="hold">
                                          <p:stCondLst>
                                            <p:cond delay="999"/>
                                          </p:stCondLst>
                                        </p:cTn>
                                        <p:tgtEl>
                                          <p:spTgt spid="14"/>
                                        </p:tgtEl>
                                        <p:attrNameLst>
                                          <p:attrName>style.visibility</p:attrName>
                                        </p:attrNameLst>
                                      </p:cBhvr>
                                      <p:to>
                                        <p:strVal val="hidden"/>
                                      </p:to>
                                    </p:set>
                                  </p:childTnLst>
                                </p:cTn>
                              </p:par>
                              <p:par>
                                <p:cTn id="23" presetID="10" presetClass="exit" presetSubtype="0" fill="hold" grpId="0" nodeType="withEffect">
                                  <p:stCondLst>
                                    <p:cond delay="250"/>
                                  </p:stCondLst>
                                  <p:childTnLst>
                                    <p:animEffect transition="out" filter="fade">
                                      <p:cBhvr>
                                        <p:cTn id="24" dur="1000"/>
                                        <p:tgtEl>
                                          <p:spTgt spid="21"/>
                                        </p:tgtEl>
                                      </p:cBhvr>
                                    </p:animEffect>
                                    <p:set>
                                      <p:cBhvr>
                                        <p:cTn id="25" dur="1" fill="hold">
                                          <p:stCondLst>
                                            <p:cond delay="999"/>
                                          </p:stCondLst>
                                        </p:cTn>
                                        <p:tgtEl>
                                          <p:spTgt spid="21"/>
                                        </p:tgtEl>
                                        <p:attrNameLst>
                                          <p:attrName>style.visibility</p:attrName>
                                        </p:attrNameLst>
                                      </p:cBhvr>
                                      <p:to>
                                        <p:strVal val="hidden"/>
                                      </p:to>
                                    </p:set>
                                  </p:childTnLst>
                                </p:cTn>
                              </p:par>
                            </p:childTnLst>
                          </p:cTn>
                        </p:par>
                        <p:par>
                          <p:cTn id="26" fill="hold">
                            <p:stCondLst>
                              <p:cond delay="6000"/>
                            </p:stCondLst>
                            <p:childTnLst>
                              <p:par>
                                <p:cTn id="27" presetID="22" presetClass="entr" presetSubtype="8" fill="hold" grpId="0" nodeType="afterEffect">
                                  <p:stCondLst>
                                    <p:cond delay="25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1000"/>
                                        <p:tgtEl>
                                          <p:spTgt spid="31"/>
                                        </p:tgtEl>
                                      </p:cBhvr>
                                    </p:animEffect>
                                  </p:childTnLst>
                                </p:cTn>
                              </p:par>
                            </p:childTnLst>
                          </p:cTn>
                        </p:par>
                        <p:par>
                          <p:cTn id="30" fill="hold">
                            <p:stCondLst>
                              <p:cond delay="7250"/>
                            </p:stCondLst>
                            <p:childTnLst>
                              <p:par>
                                <p:cTn id="31" presetID="22" presetClass="entr" presetSubtype="8" fill="hold" grpId="0" nodeType="afterEffect">
                                  <p:stCondLst>
                                    <p:cond delay="25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1000"/>
                                        <p:tgtEl>
                                          <p:spTgt spid="32"/>
                                        </p:tgtEl>
                                      </p:cBhvr>
                                    </p:animEffect>
                                  </p:childTnLst>
                                </p:cTn>
                              </p:par>
                            </p:childTnLst>
                          </p:cTn>
                        </p:par>
                        <p:par>
                          <p:cTn id="34" fill="hold">
                            <p:stCondLst>
                              <p:cond delay="8500"/>
                            </p:stCondLst>
                            <p:childTnLst>
                              <p:par>
                                <p:cTn id="35" presetID="22" presetClass="entr" presetSubtype="8" fill="hold" grpId="0" nodeType="afterEffect">
                                  <p:stCondLst>
                                    <p:cond delay="25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1000"/>
                                        <p:tgtEl>
                                          <p:spTgt spid="33"/>
                                        </p:tgtEl>
                                      </p:cBhvr>
                                    </p:animEffect>
                                  </p:childTnLst>
                                </p:cTn>
                              </p:par>
                            </p:childTnLst>
                          </p:cTn>
                        </p:par>
                        <p:par>
                          <p:cTn id="38" fill="hold">
                            <p:stCondLst>
                              <p:cond delay="9750"/>
                            </p:stCondLst>
                            <p:childTnLst>
                              <p:par>
                                <p:cTn id="39" presetID="10" presetClass="exit" presetSubtype="0" fill="hold" grpId="0" nodeType="afterEffect">
                                  <p:stCondLst>
                                    <p:cond delay="250"/>
                                  </p:stCondLst>
                                  <p:childTnLst>
                                    <p:animEffect transition="out" filter="fade">
                                      <p:cBhvr>
                                        <p:cTn id="40" dur="1000"/>
                                        <p:tgtEl>
                                          <p:spTgt spid="19"/>
                                        </p:tgtEl>
                                      </p:cBhvr>
                                    </p:animEffect>
                                    <p:set>
                                      <p:cBhvr>
                                        <p:cTn id="41" dur="1" fill="hold">
                                          <p:stCondLst>
                                            <p:cond delay="999"/>
                                          </p:stCondLst>
                                        </p:cTn>
                                        <p:tgtEl>
                                          <p:spTgt spid="19"/>
                                        </p:tgtEl>
                                        <p:attrNameLst>
                                          <p:attrName>style.visibility</p:attrName>
                                        </p:attrNameLst>
                                      </p:cBhvr>
                                      <p:to>
                                        <p:strVal val="hidden"/>
                                      </p:to>
                                    </p:set>
                                  </p:childTnLst>
                                </p:cTn>
                              </p:par>
                              <p:par>
                                <p:cTn id="42" presetID="10" presetClass="entr" presetSubtype="0" fill="hold" grpId="0" nodeType="with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4" grpId="0" animBg="1"/>
      <p:bldP spid="19" grpId="0" animBg="1"/>
      <p:bldP spid="21" grpId="0" animBg="1"/>
      <p:bldP spid="31" grpId="0"/>
      <p:bldP spid="32" grpId="0"/>
      <p:bldP spid="33"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一部（半額）免除の絶対的効力（</a:t>
            </a:r>
            <a:r>
              <a:rPr kumimoji="1" lang="en-US" altLang="ja-JP" dirty="0" smtClean="0"/>
              <a:t>3/4</a:t>
            </a:r>
            <a:r>
              <a:rPr kumimoji="1" lang="ja-JP" altLang="en-US" dirty="0" smtClean="0"/>
              <a:t>）</a:t>
            </a:r>
            <a:r>
              <a:rPr kumimoji="1" lang="en-US" altLang="ja-JP" dirty="0" smtClean="0"/>
              <a:t/>
            </a:r>
            <a:br>
              <a:rPr kumimoji="1" lang="en-US" altLang="ja-JP" dirty="0" smtClean="0"/>
            </a:br>
            <a:r>
              <a:rPr lang="ja-JP" altLang="en-US" sz="4000" dirty="0" smtClean="0"/>
              <a:t>判例（</a:t>
            </a:r>
            <a:r>
              <a:rPr lang="ja-JP" altLang="en-US" sz="4000" dirty="0"/>
              <a:t>大判昭</a:t>
            </a:r>
            <a:r>
              <a:rPr lang="en-US" altLang="ja-JP" sz="4000" dirty="0"/>
              <a:t>15</a:t>
            </a:r>
            <a:r>
              <a:rPr lang="ja-JP" altLang="en-US" sz="4000" dirty="0"/>
              <a:t>・</a:t>
            </a:r>
            <a:r>
              <a:rPr lang="en-US" altLang="ja-JP" sz="4000" dirty="0"/>
              <a:t>9</a:t>
            </a:r>
            <a:r>
              <a:rPr lang="ja-JP" altLang="en-US" sz="4000" dirty="0"/>
              <a:t>・</a:t>
            </a:r>
            <a:r>
              <a:rPr lang="en-US" altLang="ja-JP" sz="4000" dirty="0"/>
              <a:t>21</a:t>
            </a:r>
            <a:r>
              <a:rPr lang="ja-JP" altLang="en-US" sz="4000" dirty="0"/>
              <a:t>） </a:t>
            </a:r>
            <a:r>
              <a:rPr lang="ja-JP" altLang="en-US" sz="4000" dirty="0" smtClean="0"/>
              <a:t>按分比例</a:t>
            </a:r>
            <a:r>
              <a:rPr kumimoji="1" lang="ja-JP" altLang="en-US" sz="3100" dirty="0" smtClean="0"/>
              <a:t>→</a:t>
            </a:r>
            <a:r>
              <a:rPr lang="en-US" altLang="ja-JP" sz="3100" dirty="0" smtClean="0">
                <a:hlinkClick r:id="rId2" action="ppaction://hlinksldjump"/>
              </a:rPr>
              <a:t>Q9</a:t>
            </a:r>
            <a:endParaRPr kumimoji="1" lang="ja-JP" altLang="en-US" sz="3100" dirty="0"/>
          </a:p>
        </p:txBody>
      </p:sp>
      <p:sp>
        <p:nvSpPr>
          <p:cNvPr id="3" name="日付プレースホルダー 2"/>
          <p:cNvSpPr>
            <a:spLocks noGrp="1"/>
          </p:cNvSpPr>
          <p:nvPr>
            <p:ph type="dt" sz="half" idx="10"/>
          </p:nvPr>
        </p:nvSpPr>
        <p:spPr/>
        <p:txBody>
          <a:bodyPr/>
          <a:lstStyle/>
          <a:p>
            <a:fld id="{5200D227-DE43-4582-BBA8-B67A98AC8000}"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224</a:t>
            </a:fld>
            <a:endParaRPr kumimoji="1" lang="ja-JP" altLang="en-US"/>
          </a:p>
        </p:txBody>
      </p:sp>
      <p:sp>
        <p:nvSpPr>
          <p:cNvPr id="36" name="正方形/長方形 35"/>
          <p:cNvSpPr/>
          <p:nvPr/>
        </p:nvSpPr>
        <p:spPr>
          <a:xfrm>
            <a:off x="968742" y="2349098"/>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保証部分</a:t>
            </a:r>
            <a:endParaRPr kumimoji="1" lang="en-US" altLang="ja-JP" sz="1400" b="1" dirty="0" smtClean="0"/>
          </a:p>
          <a:p>
            <a:pPr algn="ctr"/>
            <a:r>
              <a:rPr lang="en-US" altLang="ja-JP" sz="1400" dirty="0" smtClean="0"/>
              <a:t>100</a:t>
            </a:r>
            <a:endParaRPr kumimoji="1" lang="ja-JP" altLang="en-US" sz="1400" dirty="0"/>
          </a:p>
        </p:txBody>
      </p:sp>
      <p:sp>
        <p:nvSpPr>
          <p:cNvPr id="37" name="正方形/長方形 36"/>
          <p:cNvSpPr/>
          <p:nvPr/>
        </p:nvSpPr>
        <p:spPr>
          <a:xfrm>
            <a:off x="971600" y="2853154"/>
            <a:ext cx="1418456" cy="756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保証部分</a:t>
            </a:r>
            <a:endParaRPr lang="en-US" altLang="ja-JP" sz="1600" b="1" dirty="0" smtClean="0"/>
          </a:p>
          <a:p>
            <a:pPr algn="ctr"/>
            <a:r>
              <a:rPr kumimoji="1" lang="en-US" altLang="ja-JP" sz="1600" dirty="0"/>
              <a:t>200</a:t>
            </a:r>
            <a:endParaRPr kumimoji="1" lang="ja-JP" altLang="en-US" sz="1600" dirty="0"/>
          </a:p>
        </p:txBody>
      </p:sp>
      <p:sp>
        <p:nvSpPr>
          <p:cNvPr id="38" name="上矢印 37"/>
          <p:cNvSpPr/>
          <p:nvPr/>
        </p:nvSpPr>
        <p:spPr>
          <a:xfrm rot="3205735">
            <a:off x="6233843" y="4436378"/>
            <a:ext cx="484632" cy="137496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39" name="上矢印 38"/>
          <p:cNvSpPr/>
          <p:nvPr/>
        </p:nvSpPr>
        <p:spPr>
          <a:xfrm>
            <a:off x="4329684" y="4619582"/>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40" name="上矢印 39"/>
          <p:cNvSpPr/>
          <p:nvPr/>
        </p:nvSpPr>
        <p:spPr>
          <a:xfrm rot="18487026">
            <a:off x="2407728" y="4400751"/>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41" name="正方形/長方形 40"/>
          <p:cNvSpPr/>
          <p:nvPr/>
        </p:nvSpPr>
        <p:spPr>
          <a:xfrm>
            <a:off x="971600" y="3609238"/>
            <a:ext cx="1418456" cy="10441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負担部分</a:t>
            </a:r>
            <a:endParaRPr lang="en-US" altLang="ja-JP" sz="1600" b="1" dirty="0" smtClean="0"/>
          </a:p>
          <a:p>
            <a:pPr algn="ctr"/>
            <a:r>
              <a:rPr kumimoji="1" lang="en-US" altLang="ja-JP" sz="1600" dirty="0" smtClean="0"/>
              <a:t>300</a:t>
            </a:r>
            <a:endParaRPr kumimoji="1" lang="ja-JP" altLang="en-US" sz="1600" dirty="0"/>
          </a:p>
        </p:txBody>
      </p:sp>
      <p:sp>
        <p:nvSpPr>
          <p:cNvPr id="42" name="日付プレースホルダー 2"/>
          <p:cNvSpPr txBox="1">
            <a:spLocks/>
          </p:cNvSpPr>
          <p:nvPr/>
        </p:nvSpPr>
        <p:spPr>
          <a:xfrm>
            <a:off x="457200" y="6356350"/>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mtClean="0"/>
              <a:t>2013/2/1</a:t>
            </a:r>
            <a:endParaRPr lang="ja-JP" altLang="en-US"/>
          </a:p>
        </p:txBody>
      </p:sp>
      <p:sp>
        <p:nvSpPr>
          <p:cNvPr id="43" name="フッター プレースホルダー 3"/>
          <p:cNvSpPr txBox="1">
            <a:spLocks/>
          </p:cNvSpPr>
          <p:nvPr/>
        </p:nvSpPr>
        <p:spPr>
          <a:xfrm>
            <a:off x="3124200" y="6356350"/>
            <a:ext cx="28956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mtClean="0"/>
              <a:t>Revolution of Secured Transaction</a:t>
            </a:r>
            <a:endParaRPr lang="ja-JP" altLang="en-US" dirty="0"/>
          </a:p>
        </p:txBody>
      </p:sp>
      <p:sp>
        <p:nvSpPr>
          <p:cNvPr id="44" name="スライド番号プレースホルダー 4"/>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224</a:t>
            </a:fld>
            <a:endParaRPr lang="ja-JP" altLang="en-US"/>
          </a:p>
        </p:txBody>
      </p:sp>
      <p:sp>
        <p:nvSpPr>
          <p:cNvPr id="45" name="正方形/長方形 44"/>
          <p:cNvSpPr/>
          <p:nvPr/>
        </p:nvSpPr>
        <p:spPr>
          <a:xfrm>
            <a:off x="3851920" y="2853154"/>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46" name="正方形/長方形 45"/>
          <p:cNvSpPr/>
          <p:nvPr/>
        </p:nvSpPr>
        <p:spPr>
          <a:xfrm>
            <a:off x="3853668" y="2349098"/>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lang="ja-JP" altLang="en-US" sz="1400" b="1" dirty="0" smtClean="0"/>
              <a:t>保証</a:t>
            </a:r>
            <a:r>
              <a:rPr lang="ja-JP" altLang="en-US" sz="1400" b="1" dirty="0"/>
              <a:t>部分</a:t>
            </a:r>
            <a:endParaRPr lang="en-US" altLang="ja-JP" sz="1400" b="1" dirty="0"/>
          </a:p>
          <a:p>
            <a:pPr algn="ctr"/>
            <a:r>
              <a:rPr lang="en-US" altLang="ja-JP" sz="1400" dirty="0" smtClean="0"/>
              <a:t>100</a:t>
            </a:r>
            <a:endParaRPr lang="ja-JP" altLang="en-US" sz="1400" dirty="0"/>
          </a:p>
        </p:txBody>
      </p:sp>
      <p:sp>
        <p:nvSpPr>
          <p:cNvPr id="47" name="正方形/長方形 46"/>
          <p:cNvSpPr/>
          <p:nvPr/>
        </p:nvSpPr>
        <p:spPr>
          <a:xfrm>
            <a:off x="6752196" y="3069178"/>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48" name="正方形/長方形 47"/>
          <p:cNvSpPr/>
          <p:nvPr/>
        </p:nvSpPr>
        <p:spPr>
          <a:xfrm>
            <a:off x="6752196" y="2349098"/>
            <a:ext cx="1418456"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a:t>
            </a:r>
            <a:r>
              <a:rPr lang="ja-JP" altLang="en-US" sz="1600" b="1" dirty="0"/>
              <a:t>部分</a:t>
            </a:r>
            <a:endParaRPr lang="en-US" altLang="ja-JP" sz="1600" b="1" dirty="0"/>
          </a:p>
          <a:p>
            <a:pPr algn="ctr"/>
            <a:r>
              <a:rPr lang="en-US" altLang="ja-JP" sz="1600" dirty="0"/>
              <a:t>200</a:t>
            </a:r>
            <a:endParaRPr lang="ja-JP" altLang="en-US" sz="1600" dirty="0"/>
          </a:p>
        </p:txBody>
      </p:sp>
      <p:sp>
        <p:nvSpPr>
          <p:cNvPr id="49" name="上矢印 48"/>
          <p:cNvSpPr/>
          <p:nvPr/>
        </p:nvSpPr>
        <p:spPr>
          <a:xfrm rot="18487026">
            <a:off x="2082094" y="4322847"/>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smtClean="0"/>
              <a:t>300</a:t>
            </a:r>
            <a:endParaRPr kumimoji="1" lang="ja-JP" altLang="en-US" sz="1200" dirty="0"/>
          </a:p>
        </p:txBody>
      </p:sp>
      <p:sp>
        <p:nvSpPr>
          <p:cNvPr id="50" name="上矢印 49"/>
          <p:cNvSpPr/>
          <p:nvPr/>
        </p:nvSpPr>
        <p:spPr>
          <a:xfrm rot="18487026">
            <a:off x="2754207" y="4409800"/>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51" name="上矢印 50"/>
          <p:cNvSpPr/>
          <p:nvPr/>
        </p:nvSpPr>
        <p:spPr>
          <a:xfrm>
            <a:off x="4716016" y="4619582"/>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52" name="上矢印 51"/>
          <p:cNvSpPr/>
          <p:nvPr/>
        </p:nvSpPr>
        <p:spPr>
          <a:xfrm rot="3205735">
            <a:off x="6560694" y="4378744"/>
            <a:ext cx="484632" cy="1796667"/>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53" name="テキスト ボックス 52"/>
          <p:cNvSpPr txBox="1"/>
          <p:nvPr/>
        </p:nvSpPr>
        <p:spPr>
          <a:xfrm>
            <a:off x="971600"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1</a:t>
            </a:r>
            <a:endParaRPr kumimoji="1" lang="ja-JP" altLang="en-US" sz="1600" b="1" baseline="-25000" dirty="0">
              <a:latin typeface="Times New Roman" pitchFamily="18" charset="0"/>
              <a:cs typeface="Times New Roman" pitchFamily="18" charset="0"/>
            </a:endParaRPr>
          </a:p>
        </p:txBody>
      </p:sp>
      <p:sp>
        <p:nvSpPr>
          <p:cNvPr id="54" name="テキスト ボックス 53"/>
          <p:cNvSpPr txBox="1"/>
          <p:nvPr/>
        </p:nvSpPr>
        <p:spPr>
          <a:xfrm>
            <a:off x="3873624"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2</a:t>
            </a:r>
            <a:endParaRPr kumimoji="1" lang="ja-JP" altLang="en-US" sz="1600" b="1" baseline="-25000" dirty="0">
              <a:latin typeface="Times New Roman" pitchFamily="18" charset="0"/>
              <a:cs typeface="Times New Roman" pitchFamily="18" charset="0"/>
            </a:endParaRPr>
          </a:p>
        </p:txBody>
      </p:sp>
      <p:sp>
        <p:nvSpPr>
          <p:cNvPr id="55" name="テキスト ボックス 54"/>
          <p:cNvSpPr txBox="1"/>
          <p:nvPr/>
        </p:nvSpPr>
        <p:spPr>
          <a:xfrm>
            <a:off x="6753944"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kumimoji="1" lang="ja-JP" altLang="en-US" sz="1600" b="1" baseline="-25000" dirty="0">
              <a:latin typeface="Times New Roman" pitchFamily="18" charset="0"/>
              <a:cs typeface="Times New Roman" pitchFamily="18" charset="0"/>
            </a:endParaRPr>
          </a:p>
        </p:txBody>
      </p:sp>
      <p:cxnSp>
        <p:nvCxnSpPr>
          <p:cNvPr id="56" name="直線コネクタ 55"/>
          <p:cNvCxnSpPr/>
          <p:nvPr/>
        </p:nvCxnSpPr>
        <p:spPr>
          <a:xfrm flipH="1">
            <a:off x="983732" y="2261882"/>
            <a:ext cx="679263" cy="2395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953752" y="2251866"/>
            <a:ext cx="570248" cy="2418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971600"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300</a:t>
            </a:r>
            <a:endParaRPr kumimoji="1" lang="ja-JP" altLang="en-US" dirty="0"/>
          </a:p>
        </p:txBody>
      </p:sp>
      <p:sp>
        <p:nvSpPr>
          <p:cNvPr id="59" name="テキスト ボックス 58"/>
          <p:cNvSpPr txBox="1"/>
          <p:nvPr/>
        </p:nvSpPr>
        <p:spPr>
          <a:xfrm>
            <a:off x="3867262"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450</a:t>
            </a:r>
            <a:endParaRPr kumimoji="1" lang="ja-JP" altLang="en-US" dirty="0"/>
          </a:p>
        </p:txBody>
      </p:sp>
      <p:sp>
        <p:nvSpPr>
          <p:cNvPr id="60" name="テキスト ボックス 59"/>
          <p:cNvSpPr txBox="1"/>
          <p:nvPr/>
        </p:nvSpPr>
        <p:spPr>
          <a:xfrm>
            <a:off x="6819590"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450</a:t>
            </a:r>
            <a:endParaRPr kumimoji="1" lang="ja-JP" altLang="en-US" dirty="0"/>
          </a:p>
        </p:txBody>
      </p:sp>
      <p:cxnSp>
        <p:nvCxnSpPr>
          <p:cNvPr id="61" name="直線コネクタ 60"/>
          <p:cNvCxnSpPr/>
          <p:nvPr/>
        </p:nvCxnSpPr>
        <p:spPr>
          <a:xfrm flipH="1">
            <a:off x="1619673" y="2271292"/>
            <a:ext cx="28332" cy="239557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3853668" y="3432797"/>
            <a:ext cx="1418456" cy="5400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smtClean="0"/>
              <a:t>150</a:t>
            </a:r>
            <a:endParaRPr lang="ja-JP" altLang="en-US" sz="1600" dirty="0"/>
          </a:p>
        </p:txBody>
      </p:sp>
      <p:sp>
        <p:nvSpPr>
          <p:cNvPr id="63" name="正方形/長方形 62"/>
          <p:cNvSpPr/>
          <p:nvPr/>
        </p:nvSpPr>
        <p:spPr>
          <a:xfrm>
            <a:off x="6753944" y="3609238"/>
            <a:ext cx="1418456" cy="5400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smtClean="0"/>
              <a:t>150</a:t>
            </a:r>
            <a:endParaRPr lang="ja-JP" altLang="en-US" sz="1600" dirty="0"/>
          </a:p>
        </p:txBody>
      </p:sp>
      <p:sp>
        <p:nvSpPr>
          <p:cNvPr id="64" name="正方形/長方形 63"/>
          <p:cNvSpPr/>
          <p:nvPr/>
        </p:nvSpPr>
        <p:spPr>
          <a:xfrm>
            <a:off x="968742" y="3489896"/>
            <a:ext cx="1418456" cy="252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200" b="1" dirty="0" smtClean="0">
                <a:latin typeface="Times New Roman" pitchFamily="18" charset="0"/>
                <a:cs typeface="Times New Roman" pitchFamily="18" charset="0"/>
              </a:rPr>
              <a:t>Y</a:t>
            </a:r>
            <a:r>
              <a:rPr lang="en-US" altLang="ja-JP" sz="1200" b="1" baseline="-25000" dirty="0" smtClean="0">
                <a:latin typeface="Times New Roman" pitchFamily="18" charset="0"/>
                <a:cs typeface="Times New Roman" pitchFamily="18" charset="0"/>
              </a:rPr>
              <a:t>3</a:t>
            </a:r>
            <a:r>
              <a:rPr kumimoji="1" lang="ja-JP" altLang="en-US" sz="1200" b="1" dirty="0" smtClean="0"/>
              <a:t>保証部分</a:t>
            </a:r>
            <a:r>
              <a:rPr lang="ja-JP" altLang="en-US" sz="1200" dirty="0" smtClean="0"/>
              <a:t>（</a:t>
            </a:r>
            <a:r>
              <a:rPr lang="en-US" altLang="ja-JP" sz="1200" dirty="0" smtClean="0"/>
              <a:t>50</a:t>
            </a:r>
            <a:r>
              <a:rPr lang="ja-JP" altLang="en-US" sz="1200" dirty="0" smtClean="0"/>
              <a:t>）</a:t>
            </a:r>
            <a:endParaRPr kumimoji="1" lang="en-US" altLang="ja-JP" sz="1200" b="1" dirty="0" smtClean="0"/>
          </a:p>
        </p:txBody>
      </p:sp>
      <p:sp>
        <p:nvSpPr>
          <p:cNvPr id="65" name="上矢印 64"/>
          <p:cNvSpPr/>
          <p:nvPr/>
        </p:nvSpPr>
        <p:spPr>
          <a:xfrm>
            <a:off x="4340536" y="4648082"/>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150</a:t>
            </a:r>
            <a:endParaRPr kumimoji="1" lang="ja-JP" altLang="en-US" sz="1200" dirty="0"/>
          </a:p>
        </p:txBody>
      </p:sp>
      <p:sp>
        <p:nvSpPr>
          <p:cNvPr id="66" name="上矢印 65"/>
          <p:cNvSpPr/>
          <p:nvPr/>
        </p:nvSpPr>
        <p:spPr>
          <a:xfrm rot="3205735">
            <a:off x="6229844" y="4427608"/>
            <a:ext cx="484632" cy="136500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150</a:t>
            </a:r>
            <a:endParaRPr kumimoji="1" lang="ja-JP" altLang="en-US" sz="1200" dirty="0"/>
          </a:p>
        </p:txBody>
      </p:sp>
      <p:sp>
        <p:nvSpPr>
          <p:cNvPr id="67" name="円/楕円 66"/>
          <p:cNvSpPr/>
          <p:nvPr/>
        </p:nvSpPr>
        <p:spPr>
          <a:xfrm>
            <a:off x="3131840" y="5322912"/>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a:latin typeface="Times New Roman" pitchFamily="18" charset="0"/>
                <a:cs typeface="Times New Roman" pitchFamily="18" charset="0"/>
              </a:rPr>
              <a:t>600</a:t>
            </a:r>
            <a:endParaRPr kumimoji="1" lang="ja-JP" altLang="en-US" b="1" dirty="0">
              <a:latin typeface="Times New Roman" pitchFamily="18" charset="0"/>
              <a:cs typeface="Times New Roman" pitchFamily="18" charset="0"/>
            </a:endParaRPr>
          </a:p>
        </p:txBody>
      </p:sp>
      <p:sp>
        <p:nvSpPr>
          <p:cNvPr id="68" name="上矢印 67"/>
          <p:cNvSpPr/>
          <p:nvPr/>
        </p:nvSpPr>
        <p:spPr>
          <a:xfrm rot="18487026">
            <a:off x="2754207" y="4416533"/>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200" dirty="0"/>
              <a:t>5</a:t>
            </a:r>
            <a:r>
              <a:rPr kumimoji="1" lang="en-US" altLang="ja-JP" sz="1200" dirty="0" smtClean="0"/>
              <a:t>0</a:t>
            </a:r>
            <a:endParaRPr kumimoji="1" lang="ja-JP" altLang="en-US" sz="1200" dirty="0"/>
          </a:p>
        </p:txBody>
      </p:sp>
      <p:sp>
        <p:nvSpPr>
          <p:cNvPr id="69" name="正方形/長方形 68"/>
          <p:cNvSpPr/>
          <p:nvPr/>
        </p:nvSpPr>
        <p:spPr>
          <a:xfrm>
            <a:off x="3851920" y="3933274"/>
            <a:ext cx="1418456" cy="7200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負担部分</a:t>
            </a:r>
            <a:endParaRPr lang="en-US" altLang="ja-JP" sz="1600" b="1" dirty="0"/>
          </a:p>
          <a:p>
            <a:pPr algn="ctr"/>
            <a:r>
              <a:rPr lang="en-US" altLang="ja-JP" sz="1600" dirty="0"/>
              <a:t>200</a:t>
            </a:r>
            <a:endParaRPr lang="ja-JP" altLang="en-US" sz="1600" dirty="0"/>
          </a:p>
        </p:txBody>
      </p:sp>
      <p:sp>
        <p:nvSpPr>
          <p:cNvPr id="70" name="正方形/長方形 69"/>
          <p:cNvSpPr/>
          <p:nvPr/>
        </p:nvSpPr>
        <p:spPr>
          <a:xfrm>
            <a:off x="6753944" y="4149298"/>
            <a:ext cx="1418456"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負担部分</a:t>
            </a:r>
            <a:endParaRPr kumimoji="1" lang="en-US" altLang="ja-JP" sz="1400" b="1" dirty="0" smtClean="0"/>
          </a:p>
          <a:p>
            <a:pPr algn="ctr"/>
            <a:r>
              <a:rPr lang="en-US" altLang="ja-JP" sz="1400" dirty="0"/>
              <a:t>100</a:t>
            </a:r>
            <a:endParaRPr kumimoji="1" lang="ja-JP" altLang="en-US" sz="1400" dirty="0"/>
          </a:p>
        </p:txBody>
      </p:sp>
      <p:sp>
        <p:nvSpPr>
          <p:cNvPr id="71" name="上矢印 70"/>
          <p:cNvSpPr/>
          <p:nvPr/>
        </p:nvSpPr>
        <p:spPr>
          <a:xfrm rot="18487026">
            <a:off x="2407729" y="4406191"/>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200" dirty="0"/>
              <a:t>1</a:t>
            </a:r>
            <a:r>
              <a:rPr kumimoji="1" lang="en-US" altLang="ja-JP" sz="1200" dirty="0" smtClean="0"/>
              <a:t>00</a:t>
            </a:r>
            <a:endParaRPr kumimoji="1" lang="ja-JP" altLang="en-US" sz="1200" dirty="0"/>
          </a:p>
        </p:txBody>
      </p:sp>
      <p:sp>
        <p:nvSpPr>
          <p:cNvPr id="72" name="上矢印 71"/>
          <p:cNvSpPr/>
          <p:nvPr/>
        </p:nvSpPr>
        <p:spPr>
          <a:xfrm rot="18487026">
            <a:off x="2114227" y="4344003"/>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200" dirty="0"/>
              <a:t>150</a:t>
            </a:r>
            <a:endParaRPr kumimoji="1" lang="ja-JP" altLang="en-US" sz="1200" dirty="0"/>
          </a:p>
        </p:txBody>
      </p:sp>
      <p:sp>
        <p:nvSpPr>
          <p:cNvPr id="73" name="正方形/長方形 72"/>
          <p:cNvSpPr/>
          <p:nvPr/>
        </p:nvSpPr>
        <p:spPr>
          <a:xfrm>
            <a:off x="971600" y="3741924"/>
            <a:ext cx="1418456" cy="3780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ts val="1200"/>
              </a:lnSpc>
            </a:pPr>
            <a:r>
              <a:rPr lang="en-US" altLang="ja-JP" sz="1200" b="1" dirty="0" smtClean="0">
                <a:latin typeface="Times New Roman" pitchFamily="18" charset="0"/>
                <a:cs typeface="Times New Roman" pitchFamily="18" charset="0"/>
              </a:rPr>
              <a:t>Y</a:t>
            </a:r>
            <a:r>
              <a:rPr lang="en-US" altLang="ja-JP" sz="1200" b="1" baseline="-25000" dirty="0" smtClean="0">
                <a:latin typeface="Times New Roman" pitchFamily="18" charset="0"/>
                <a:cs typeface="Times New Roman" pitchFamily="18" charset="0"/>
              </a:rPr>
              <a:t>2</a:t>
            </a:r>
            <a:r>
              <a:rPr lang="ja-JP" altLang="en-US" sz="1200" b="1" dirty="0" smtClean="0"/>
              <a:t>保証部分</a:t>
            </a:r>
            <a:endParaRPr lang="en-US" altLang="ja-JP" sz="1200" b="1" dirty="0" smtClean="0"/>
          </a:p>
          <a:p>
            <a:pPr algn="ctr">
              <a:lnSpc>
                <a:spcPts val="1100"/>
              </a:lnSpc>
            </a:pPr>
            <a:r>
              <a:rPr lang="en-US" altLang="ja-JP" sz="1200" dirty="0"/>
              <a:t>1</a:t>
            </a:r>
            <a:r>
              <a:rPr kumimoji="1" lang="en-US" altLang="ja-JP" sz="1200" dirty="0" smtClean="0"/>
              <a:t>00</a:t>
            </a:r>
            <a:endParaRPr kumimoji="1" lang="ja-JP" altLang="en-US" sz="1200" dirty="0"/>
          </a:p>
        </p:txBody>
      </p:sp>
      <p:sp>
        <p:nvSpPr>
          <p:cNvPr id="74" name="正方形/長方形 73"/>
          <p:cNvSpPr/>
          <p:nvPr/>
        </p:nvSpPr>
        <p:spPr>
          <a:xfrm>
            <a:off x="968742" y="4127852"/>
            <a:ext cx="1418456" cy="54285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負担部分</a:t>
            </a:r>
            <a:endParaRPr lang="en-US" altLang="ja-JP" sz="1600" b="1" dirty="0" smtClean="0"/>
          </a:p>
          <a:p>
            <a:pPr algn="ctr"/>
            <a:r>
              <a:rPr lang="en-US" altLang="ja-JP" sz="1600" dirty="0"/>
              <a:t>15</a:t>
            </a:r>
            <a:r>
              <a:rPr kumimoji="1" lang="en-US" altLang="ja-JP" sz="1600" dirty="0" smtClean="0"/>
              <a:t>0</a:t>
            </a:r>
            <a:endParaRPr kumimoji="1" lang="ja-JP" altLang="en-US" sz="1600" dirty="0"/>
          </a:p>
        </p:txBody>
      </p:sp>
      <p:sp>
        <p:nvSpPr>
          <p:cNvPr id="75" name="上矢印 74"/>
          <p:cNvSpPr/>
          <p:nvPr/>
        </p:nvSpPr>
        <p:spPr>
          <a:xfrm>
            <a:off x="3960803" y="4619582"/>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200" dirty="0" smtClean="0"/>
              <a:t>200</a:t>
            </a:r>
            <a:endParaRPr kumimoji="1" lang="ja-JP" altLang="en-US" sz="1200" dirty="0"/>
          </a:p>
        </p:txBody>
      </p:sp>
      <p:sp>
        <p:nvSpPr>
          <p:cNvPr id="76" name="上矢印 75"/>
          <p:cNvSpPr/>
          <p:nvPr/>
        </p:nvSpPr>
        <p:spPr>
          <a:xfrm rot="3205735">
            <a:off x="5918814" y="4383877"/>
            <a:ext cx="484632" cy="122748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200" dirty="0" smtClean="0"/>
              <a:t>100</a:t>
            </a:r>
            <a:endParaRPr kumimoji="1" lang="ja-JP" altLang="en-US" sz="1200" dirty="0"/>
          </a:p>
        </p:txBody>
      </p:sp>
      <p:sp>
        <p:nvSpPr>
          <p:cNvPr id="77" name="円/楕円 76"/>
          <p:cNvSpPr/>
          <p:nvPr/>
        </p:nvSpPr>
        <p:spPr>
          <a:xfrm>
            <a:off x="3131840" y="5322912"/>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smtClean="0">
                <a:latin typeface="Times New Roman" pitchFamily="18" charset="0"/>
                <a:cs typeface="Times New Roman" pitchFamily="18" charset="0"/>
              </a:rPr>
              <a:t>600</a:t>
            </a:r>
            <a:r>
              <a:rPr lang="ja-JP" altLang="en-US" b="1" dirty="0" smtClean="0">
                <a:latin typeface="Times New Roman" pitchFamily="18" charset="0"/>
                <a:cs typeface="Times New Roman" pitchFamily="18" charset="0"/>
              </a:rPr>
              <a:t>→</a:t>
            </a:r>
            <a:r>
              <a:rPr lang="en-US" altLang="ja-JP" b="1" dirty="0" smtClean="0">
                <a:latin typeface="Times New Roman" pitchFamily="18" charset="0"/>
                <a:cs typeface="Times New Roman" pitchFamily="18" charset="0"/>
              </a:rPr>
              <a:t>300, 450</a:t>
            </a:r>
            <a:endParaRPr kumimoji="1" lang="ja-JP" alt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89161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1000"/>
                                        <p:tgtEl>
                                          <p:spTgt spid="56"/>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down)">
                                      <p:cBhvr>
                                        <p:cTn id="15" dur="1000"/>
                                        <p:tgtEl>
                                          <p:spTgt spid="57"/>
                                        </p:tgtEl>
                                      </p:cBhvr>
                                    </p:animEffect>
                                  </p:childTnLst>
                                </p:cTn>
                              </p:par>
                            </p:childTnLst>
                          </p:cTn>
                        </p:par>
                        <p:par>
                          <p:cTn id="16" fill="hold">
                            <p:stCondLst>
                              <p:cond delay="3000"/>
                            </p:stCondLst>
                            <p:childTnLst>
                              <p:par>
                                <p:cTn id="17" presetID="22" presetClass="exit" presetSubtype="4" fill="hold" grpId="0" nodeType="afterEffect">
                                  <p:stCondLst>
                                    <p:cond delay="0"/>
                                  </p:stCondLst>
                                  <p:childTnLst>
                                    <p:animEffect transition="out" filter="wipe(down)">
                                      <p:cBhvr>
                                        <p:cTn id="18" dur="1000"/>
                                        <p:tgtEl>
                                          <p:spTgt spid="41"/>
                                        </p:tgtEl>
                                      </p:cBhvr>
                                    </p:animEffect>
                                    <p:set>
                                      <p:cBhvr>
                                        <p:cTn id="19" dur="1" fill="hold">
                                          <p:stCondLst>
                                            <p:cond delay="999"/>
                                          </p:stCondLst>
                                        </p:cTn>
                                        <p:tgtEl>
                                          <p:spTgt spid="41"/>
                                        </p:tgtEl>
                                        <p:attrNameLst>
                                          <p:attrName>style.visibility</p:attrName>
                                        </p:attrNameLst>
                                      </p:cBhvr>
                                      <p:to>
                                        <p:strVal val="hidden"/>
                                      </p:to>
                                    </p:set>
                                  </p:childTnLst>
                                </p:cTn>
                              </p:par>
                              <p:par>
                                <p:cTn id="20" presetID="22" presetClass="entr" presetSubtype="4"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down)">
                                      <p:cBhvr>
                                        <p:cTn id="22" dur="1000"/>
                                        <p:tgtEl>
                                          <p:spTgt spid="74"/>
                                        </p:tgtEl>
                                      </p:cBhvr>
                                    </p:animEffect>
                                  </p:childTnLst>
                                </p:cTn>
                              </p:par>
                              <p:par>
                                <p:cTn id="23" presetID="10" presetClass="exit" presetSubtype="0" fill="hold" grpId="0" nodeType="withEffect">
                                  <p:stCondLst>
                                    <p:cond delay="0"/>
                                  </p:stCondLst>
                                  <p:childTnLst>
                                    <p:animEffect transition="out" filter="fade">
                                      <p:cBhvr>
                                        <p:cTn id="24" dur="1000"/>
                                        <p:tgtEl>
                                          <p:spTgt spid="49"/>
                                        </p:tgtEl>
                                      </p:cBhvr>
                                    </p:animEffect>
                                    <p:set>
                                      <p:cBhvr>
                                        <p:cTn id="25" dur="1" fill="hold">
                                          <p:stCondLst>
                                            <p:cond delay="999"/>
                                          </p:stCondLst>
                                        </p:cTn>
                                        <p:tgtEl>
                                          <p:spTgt spid="49"/>
                                        </p:tgtEl>
                                        <p:attrNameLst>
                                          <p:attrName>style.visibility</p:attrName>
                                        </p:attrNameLst>
                                      </p:cBhvr>
                                      <p:to>
                                        <p:strVal val="hidden"/>
                                      </p:to>
                                    </p:set>
                                  </p:childTnLst>
                                </p:cTn>
                              </p:par>
                              <p:par>
                                <p:cTn id="26" presetID="22" presetClass="entr" presetSubtype="4"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down)">
                                      <p:cBhvr>
                                        <p:cTn id="28" dur="1000"/>
                                        <p:tgtEl>
                                          <p:spTgt spid="72"/>
                                        </p:tgtEl>
                                      </p:cBhvr>
                                    </p:animEffect>
                                  </p:childTnLst>
                                </p:cTn>
                              </p:par>
                              <p:par>
                                <p:cTn id="29" presetID="10" presetClass="exit" presetSubtype="0" fill="hold" grpId="0" nodeType="withEffect">
                                  <p:stCondLst>
                                    <p:cond delay="0"/>
                                  </p:stCondLst>
                                  <p:childTnLst>
                                    <p:animEffect transition="out" filter="fade">
                                      <p:cBhvr>
                                        <p:cTn id="30" dur="1000"/>
                                        <p:tgtEl>
                                          <p:spTgt spid="37"/>
                                        </p:tgtEl>
                                      </p:cBhvr>
                                    </p:animEffect>
                                    <p:set>
                                      <p:cBhvr>
                                        <p:cTn id="31" dur="1" fill="hold">
                                          <p:stCondLst>
                                            <p:cond delay="999"/>
                                          </p:stCondLst>
                                        </p:cTn>
                                        <p:tgtEl>
                                          <p:spTgt spid="37"/>
                                        </p:tgtEl>
                                        <p:attrNameLst>
                                          <p:attrName>style.visibility</p:attrName>
                                        </p:attrNameLst>
                                      </p:cBhvr>
                                      <p:to>
                                        <p:strVal val="hidden"/>
                                      </p:to>
                                    </p:set>
                                  </p:childTnLst>
                                </p:cTn>
                              </p:par>
                              <p:par>
                                <p:cTn id="32" presetID="22" presetClass="entr" presetSubtype="4"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down)">
                                      <p:cBhvr>
                                        <p:cTn id="34" dur="1000"/>
                                        <p:tgtEl>
                                          <p:spTgt spid="73"/>
                                        </p:tgtEl>
                                      </p:cBhvr>
                                    </p:animEffect>
                                  </p:childTnLst>
                                </p:cTn>
                              </p:par>
                              <p:par>
                                <p:cTn id="35" presetID="10" presetClass="exit" presetSubtype="0" fill="hold" grpId="0" nodeType="withEffect">
                                  <p:stCondLst>
                                    <p:cond delay="0"/>
                                  </p:stCondLst>
                                  <p:childTnLst>
                                    <p:animEffect transition="out" filter="fade">
                                      <p:cBhvr>
                                        <p:cTn id="36" dur="1000"/>
                                        <p:tgtEl>
                                          <p:spTgt spid="40"/>
                                        </p:tgtEl>
                                      </p:cBhvr>
                                    </p:animEffect>
                                    <p:set>
                                      <p:cBhvr>
                                        <p:cTn id="37" dur="1" fill="hold">
                                          <p:stCondLst>
                                            <p:cond delay="999"/>
                                          </p:stCondLst>
                                        </p:cTn>
                                        <p:tgtEl>
                                          <p:spTgt spid="40"/>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ipe(down)">
                                      <p:cBhvr>
                                        <p:cTn id="40" dur="1000"/>
                                        <p:tgtEl>
                                          <p:spTgt spid="71"/>
                                        </p:tgtEl>
                                      </p:cBhvr>
                                    </p:animEffect>
                                  </p:childTnLst>
                                </p:cTn>
                              </p:par>
                              <p:par>
                                <p:cTn id="41" presetID="10" presetClass="exit" presetSubtype="0" fill="hold" grpId="0" nodeType="withEffect">
                                  <p:stCondLst>
                                    <p:cond delay="0"/>
                                  </p:stCondLst>
                                  <p:childTnLst>
                                    <p:animEffect transition="out" filter="fade">
                                      <p:cBhvr>
                                        <p:cTn id="42" dur="1000"/>
                                        <p:tgtEl>
                                          <p:spTgt spid="36"/>
                                        </p:tgtEl>
                                      </p:cBhvr>
                                    </p:animEffect>
                                    <p:set>
                                      <p:cBhvr>
                                        <p:cTn id="43" dur="1" fill="hold">
                                          <p:stCondLst>
                                            <p:cond delay="999"/>
                                          </p:stCondLst>
                                        </p:cTn>
                                        <p:tgtEl>
                                          <p:spTgt spid="36"/>
                                        </p:tgtEl>
                                        <p:attrNameLst>
                                          <p:attrName>style.visibility</p:attrName>
                                        </p:attrNameLst>
                                      </p:cBhvr>
                                      <p:to>
                                        <p:strVal val="hidden"/>
                                      </p:to>
                                    </p:set>
                                  </p:childTnLst>
                                </p:cTn>
                              </p:par>
                              <p:par>
                                <p:cTn id="44" presetID="22" presetClass="entr" presetSubtype="4"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1000"/>
                                        <p:tgtEl>
                                          <p:spTgt spid="64"/>
                                        </p:tgtEl>
                                      </p:cBhvr>
                                    </p:animEffect>
                                  </p:childTnLst>
                                </p:cTn>
                              </p:par>
                              <p:par>
                                <p:cTn id="47" presetID="10" presetClass="exit" presetSubtype="0" fill="hold" grpId="0" nodeType="withEffect">
                                  <p:stCondLst>
                                    <p:cond delay="0"/>
                                  </p:stCondLst>
                                  <p:childTnLst>
                                    <p:animEffect transition="out" filter="fade">
                                      <p:cBhvr>
                                        <p:cTn id="48" dur="1000"/>
                                        <p:tgtEl>
                                          <p:spTgt spid="50"/>
                                        </p:tgtEl>
                                      </p:cBhvr>
                                    </p:animEffect>
                                    <p:set>
                                      <p:cBhvr>
                                        <p:cTn id="49" dur="1" fill="hold">
                                          <p:stCondLst>
                                            <p:cond delay="999"/>
                                          </p:stCondLst>
                                        </p:cTn>
                                        <p:tgtEl>
                                          <p:spTgt spid="50"/>
                                        </p:tgtEl>
                                        <p:attrNameLst>
                                          <p:attrName>style.visibility</p:attrName>
                                        </p:attrNameLst>
                                      </p:cBhvr>
                                      <p:to>
                                        <p:strVal val="hidden"/>
                                      </p:to>
                                    </p:set>
                                  </p:childTnLst>
                                </p:cTn>
                              </p:par>
                              <p:par>
                                <p:cTn id="50" presetID="22" presetClass="entr" presetSubtype="4"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down)">
                                      <p:cBhvr>
                                        <p:cTn id="52" dur="1000"/>
                                        <p:tgtEl>
                                          <p:spTgt spid="68"/>
                                        </p:tgtEl>
                                      </p:cBhvr>
                                    </p:animEffect>
                                  </p:childTnLst>
                                </p:cTn>
                              </p:par>
                            </p:childTnLst>
                          </p:cTn>
                        </p:par>
                        <p:par>
                          <p:cTn id="53" fill="hold">
                            <p:stCondLst>
                              <p:cond delay="4000"/>
                            </p:stCondLst>
                            <p:childTnLst>
                              <p:par>
                                <p:cTn id="54" presetID="22" presetClass="entr" presetSubtype="8" fill="hold" grpId="0" nodeType="afterEffect">
                                  <p:stCondLst>
                                    <p:cond delay="25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1000"/>
                                        <p:tgtEl>
                                          <p:spTgt spid="58"/>
                                        </p:tgtEl>
                                      </p:cBhvr>
                                    </p:animEffect>
                                  </p:childTnLst>
                                </p:cTn>
                              </p:par>
                            </p:childTnLst>
                          </p:cTn>
                        </p:par>
                        <p:par>
                          <p:cTn id="57" fill="hold">
                            <p:stCondLst>
                              <p:cond delay="5250"/>
                            </p:stCondLst>
                            <p:childTnLst>
                              <p:par>
                                <p:cTn id="58" presetID="42" presetClass="exit" presetSubtype="0" fill="hold" grpId="0" nodeType="afterEffect">
                                  <p:stCondLst>
                                    <p:cond delay="250"/>
                                  </p:stCondLst>
                                  <p:childTnLst>
                                    <p:animEffect transition="out" filter="fade">
                                      <p:cBhvr>
                                        <p:cTn id="59" dur="1000"/>
                                        <p:tgtEl>
                                          <p:spTgt spid="45"/>
                                        </p:tgtEl>
                                      </p:cBhvr>
                                    </p:animEffect>
                                    <p:anim calcmode="lin" valueType="num">
                                      <p:cBhvr>
                                        <p:cTn id="60" dur="1000"/>
                                        <p:tgtEl>
                                          <p:spTgt spid="45"/>
                                        </p:tgtEl>
                                        <p:attrNameLst>
                                          <p:attrName>ppt_x</p:attrName>
                                        </p:attrNameLst>
                                      </p:cBhvr>
                                      <p:tavLst>
                                        <p:tav tm="0">
                                          <p:val>
                                            <p:strVal val="ppt_x"/>
                                          </p:val>
                                        </p:tav>
                                        <p:tav tm="100000">
                                          <p:val>
                                            <p:strVal val="ppt_x"/>
                                          </p:val>
                                        </p:tav>
                                      </p:tavLst>
                                    </p:anim>
                                    <p:anim calcmode="lin" valueType="num">
                                      <p:cBhvr>
                                        <p:cTn id="61" dur="1000"/>
                                        <p:tgtEl>
                                          <p:spTgt spid="45"/>
                                        </p:tgtEl>
                                        <p:attrNameLst>
                                          <p:attrName>ppt_y</p:attrName>
                                        </p:attrNameLst>
                                      </p:cBhvr>
                                      <p:tavLst>
                                        <p:tav tm="0">
                                          <p:val>
                                            <p:strVal val="ppt_y"/>
                                          </p:val>
                                        </p:tav>
                                        <p:tav tm="100000">
                                          <p:val>
                                            <p:strVal val="ppt_y+.1"/>
                                          </p:val>
                                        </p:tav>
                                      </p:tavLst>
                                    </p:anim>
                                    <p:set>
                                      <p:cBhvr>
                                        <p:cTn id="62" dur="1" fill="hold">
                                          <p:stCondLst>
                                            <p:cond delay="999"/>
                                          </p:stCondLst>
                                        </p:cTn>
                                        <p:tgtEl>
                                          <p:spTgt spid="45"/>
                                        </p:tgtEl>
                                        <p:attrNameLst>
                                          <p:attrName>style.visibility</p:attrName>
                                        </p:attrNameLst>
                                      </p:cBhvr>
                                      <p:to>
                                        <p:strVal val="hidden"/>
                                      </p:to>
                                    </p:set>
                                  </p:childTnLst>
                                </p:cTn>
                              </p:par>
                              <p:par>
                                <p:cTn id="63" presetID="22" presetClass="entr" presetSubtype="4" fill="hold" grpId="0" nodeType="withEffect">
                                  <p:stCondLst>
                                    <p:cond delay="250"/>
                                  </p:stCondLst>
                                  <p:childTnLst>
                                    <p:set>
                                      <p:cBhvr>
                                        <p:cTn id="64" dur="1" fill="hold">
                                          <p:stCondLst>
                                            <p:cond delay="0"/>
                                          </p:stCondLst>
                                        </p:cTn>
                                        <p:tgtEl>
                                          <p:spTgt spid="62"/>
                                        </p:tgtEl>
                                        <p:attrNameLst>
                                          <p:attrName>style.visibility</p:attrName>
                                        </p:attrNameLst>
                                      </p:cBhvr>
                                      <p:to>
                                        <p:strVal val="visible"/>
                                      </p:to>
                                    </p:set>
                                    <p:animEffect transition="in" filter="wipe(down)">
                                      <p:cBhvr>
                                        <p:cTn id="65" dur="1000"/>
                                        <p:tgtEl>
                                          <p:spTgt spid="62"/>
                                        </p:tgtEl>
                                      </p:cBhvr>
                                    </p:animEffect>
                                  </p:childTnLst>
                                </p:cTn>
                              </p:par>
                            </p:childTnLst>
                          </p:cTn>
                        </p:par>
                        <p:par>
                          <p:cTn id="66" fill="hold">
                            <p:stCondLst>
                              <p:cond delay="6500"/>
                            </p:stCondLst>
                            <p:childTnLst>
                              <p:par>
                                <p:cTn id="67" presetID="42" presetClass="path" presetSubtype="0" accel="50000" decel="50000" fill="hold" grpId="0" nodeType="afterEffect">
                                  <p:stCondLst>
                                    <p:cond delay="250"/>
                                  </p:stCondLst>
                                  <p:childTnLst>
                                    <p:animMotion origin="layout" path="M 1.66667E-6 0.00208 L 0.00104 0.08393 " pathEditMode="relative" rAng="0" ptsTypes="AA">
                                      <p:cBhvr>
                                        <p:cTn id="68" dur="1500" fill="hold"/>
                                        <p:tgtEl>
                                          <p:spTgt spid="46"/>
                                        </p:tgtEl>
                                        <p:attrNameLst>
                                          <p:attrName>ppt_x</p:attrName>
                                          <p:attrName>ppt_y</p:attrName>
                                        </p:attrNameLst>
                                      </p:cBhvr>
                                      <p:rCtr x="52" y="4092"/>
                                    </p:animMotion>
                                  </p:childTnLst>
                                </p:cTn>
                              </p:par>
                              <p:par>
                                <p:cTn id="69" presetID="10" presetClass="exit" presetSubtype="0" fill="hold" grpId="0" nodeType="withEffect">
                                  <p:stCondLst>
                                    <p:cond delay="250"/>
                                  </p:stCondLst>
                                  <p:childTnLst>
                                    <p:animEffect transition="out" filter="fade">
                                      <p:cBhvr>
                                        <p:cTn id="70" dur="1000"/>
                                        <p:tgtEl>
                                          <p:spTgt spid="39"/>
                                        </p:tgtEl>
                                      </p:cBhvr>
                                    </p:animEffect>
                                    <p:set>
                                      <p:cBhvr>
                                        <p:cTn id="71" dur="1" fill="hold">
                                          <p:stCondLst>
                                            <p:cond delay="999"/>
                                          </p:stCondLst>
                                        </p:cTn>
                                        <p:tgtEl>
                                          <p:spTgt spid="39"/>
                                        </p:tgtEl>
                                        <p:attrNameLst>
                                          <p:attrName>style.visibility</p:attrName>
                                        </p:attrNameLst>
                                      </p:cBhvr>
                                      <p:to>
                                        <p:strVal val="hidden"/>
                                      </p:to>
                                    </p:set>
                                  </p:childTnLst>
                                </p:cTn>
                              </p:par>
                              <p:par>
                                <p:cTn id="72" presetID="22" presetClass="entr" presetSubtype="4" fill="hold" grpId="0" nodeType="withEffect">
                                  <p:stCondLst>
                                    <p:cond delay="250"/>
                                  </p:stCondLst>
                                  <p:childTnLst>
                                    <p:set>
                                      <p:cBhvr>
                                        <p:cTn id="73" dur="1" fill="hold">
                                          <p:stCondLst>
                                            <p:cond delay="0"/>
                                          </p:stCondLst>
                                        </p:cTn>
                                        <p:tgtEl>
                                          <p:spTgt spid="65"/>
                                        </p:tgtEl>
                                        <p:attrNameLst>
                                          <p:attrName>style.visibility</p:attrName>
                                        </p:attrNameLst>
                                      </p:cBhvr>
                                      <p:to>
                                        <p:strVal val="visible"/>
                                      </p:to>
                                    </p:set>
                                    <p:animEffect transition="in" filter="wipe(down)">
                                      <p:cBhvr>
                                        <p:cTn id="74" dur="1000"/>
                                        <p:tgtEl>
                                          <p:spTgt spid="65"/>
                                        </p:tgtEl>
                                      </p:cBhvr>
                                    </p:animEffect>
                                  </p:childTnLst>
                                </p:cTn>
                              </p:par>
                            </p:childTnLst>
                          </p:cTn>
                        </p:par>
                        <p:par>
                          <p:cTn id="75" fill="hold">
                            <p:stCondLst>
                              <p:cond delay="8250"/>
                            </p:stCondLst>
                            <p:childTnLst>
                              <p:par>
                                <p:cTn id="76" presetID="22" presetClass="entr" presetSubtype="8" fill="hold" grpId="0" nodeType="afterEffect">
                                  <p:stCondLst>
                                    <p:cond delay="250"/>
                                  </p:stCondLst>
                                  <p:childTnLst>
                                    <p:set>
                                      <p:cBhvr>
                                        <p:cTn id="77" dur="1" fill="hold">
                                          <p:stCondLst>
                                            <p:cond delay="0"/>
                                          </p:stCondLst>
                                        </p:cTn>
                                        <p:tgtEl>
                                          <p:spTgt spid="59"/>
                                        </p:tgtEl>
                                        <p:attrNameLst>
                                          <p:attrName>style.visibility</p:attrName>
                                        </p:attrNameLst>
                                      </p:cBhvr>
                                      <p:to>
                                        <p:strVal val="visible"/>
                                      </p:to>
                                    </p:set>
                                    <p:animEffect transition="in" filter="wipe(left)">
                                      <p:cBhvr>
                                        <p:cTn id="78" dur="1000"/>
                                        <p:tgtEl>
                                          <p:spTgt spid="59"/>
                                        </p:tgtEl>
                                      </p:cBhvr>
                                    </p:animEffect>
                                  </p:childTnLst>
                                </p:cTn>
                              </p:par>
                            </p:childTnLst>
                          </p:cTn>
                        </p:par>
                        <p:par>
                          <p:cTn id="79" fill="hold">
                            <p:stCondLst>
                              <p:cond delay="9500"/>
                            </p:stCondLst>
                            <p:childTnLst>
                              <p:par>
                                <p:cTn id="80" presetID="42" presetClass="exit" presetSubtype="0" fill="hold" grpId="0" nodeType="afterEffect">
                                  <p:stCondLst>
                                    <p:cond delay="250"/>
                                  </p:stCondLst>
                                  <p:childTnLst>
                                    <p:animEffect transition="out" filter="fade">
                                      <p:cBhvr>
                                        <p:cTn id="81" dur="1000"/>
                                        <p:tgtEl>
                                          <p:spTgt spid="47"/>
                                        </p:tgtEl>
                                      </p:cBhvr>
                                    </p:animEffect>
                                    <p:anim calcmode="lin" valueType="num">
                                      <p:cBhvr>
                                        <p:cTn id="82" dur="1000"/>
                                        <p:tgtEl>
                                          <p:spTgt spid="47"/>
                                        </p:tgtEl>
                                        <p:attrNameLst>
                                          <p:attrName>ppt_x</p:attrName>
                                        </p:attrNameLst>
                                      </p:cBhvr>
                                      <p:tavLst>
                                        <p:tav tm="0">
                                          <p:val>
                                            <p:strVal val="ppt_x"/>
                                          </p:val>
                                        </p:tav>
                                        <p:tav tm="100000">
                                          <p:val>
                                            <p:strVal val="ppt_x"/>
                                          </p:val>
                                        </p:tav>
                                      </p:tavLst>
                                    </p:anim>
                                    <p:anim calcmode="lin" valueType="num">
                                      <p:cBhvr>
                                        <p:cTn id="83" dur="1000"/>
                                        <p:tgtEl>
                                          <p:spTgt spid="47"/>
                                        </p:tgtEl>
                                        <p:attrNameLst>
                                          <p:attrName>ppt_y</p:attrName>
                                        </p:attrNameLst>
                                      </p:cBhvr>
                                      <p:tavLst>
                                        <p:tav tm="0">
                                          <p:val>
                                            <p:strVal val="ppt_y"/>
                                          </p:val>
                                        </p:tav>
                                        <p:tav tm="100000">
                                          <p:val>
                                            <p:strVal val="ppt_y+.1"/>
                                          </p:val>
                                        </p:tav>
                                      </p:tavLst>
                                    </p:anim>
                                    <p:set>
                                      <p:cBhvr>
                                        <p:cTn id="84" dur="1" fill="hold">
                                          <p:stCondLst>
                                            <p:cond delay="999"/>
                                          </p:stCondLst>
                                        </p:cTn>
                                        <p:tgtEl>
                                          <p:spTgt spid="47"/>
                                        </p:tgtEl>
                                        <p:attrNameLst>
                                          <p:attrName>style.visibility</p:attrName>
                                        </p:attrNameLst>
                                      </p:cBhvr>
                                      <p:to>
                                        <p:strVal val="hidden"/>
                                      </p:to>
                                    </p:set>
                                  </p:childTnLst>
                                </p:cTn>
                              </p:par>
                              <p:par>
                                <p:cTn id="85" presetID="22" presetClass="entr" presetSubtype="4" fill="hold" grpId="0" nodeType="withEffect">
                                  <p:stCondLst>
                                    <p:cond delay="250"/>
                                  </p:stCondLst>
                                  <p:childTnLst>
                                    <p:set>
                                      <p:cBhvr>
                                        <p:cTn id="86" dur="1" fill="hold">
                                          <p:stCondLst>
                                            <p:cond delay="0"/>
                                          </p:stCondLst>
                                        </p:cTn>
                                        <p:tgtEl>
                                          <p:spTgt spid="63"/>
                                        </p:tgtEl>
                                        <p:attrNameLst>
                                          <p:attrName>style.visibility</p:attrName>
                                        </p:attrNameLst>
                                      </p:cBhvr>
                                      <p:to>
                                        <p:strVal val="visible"/>
                                      </p:to>
                                    </p:set>
                                    <p:animEffect transition="in" filter="wipe(down)">
                                      <p:cBhvr>
                                        <p:cTn id="87" dur="1000"/>
                                        <p:tgtEl>
                                          <p:spTgt spid="63"/>
                                        </p:tgtEl>
                                      </p:cBhvr>
                                    </p:animEffect>
                                  </p:childTnLst>
                                </p:cTn>
                              </p:par>
                            </p:childTnLst>
                          </p:cTn>
                        </p:par>
                        <p:par>
                          <p:cTn id="88" fill="hold">
                            <p:stCondLst>
                              <p:cond delay="10750"/>
                            </p:stCondLst>
                            <p:childTnLst>
                              <p:par>
                                <p:cTn id="89" presetID="42" presetClass="path" presetSubtype="0" accel="50000" decel="50000" fill="hold" grpId="0" nodeType="afterEffect">
                                  <p:stCondLst>
                                    <p:cond delay="250"/>
                                  </p:stCondLst>
                                  <p:childTnLst>
                                    <p:animMotion origin="layout" path="M -2.22222E-6 -0.00416 L -0.00104 0.07977 " pathEditMode="relative" rAng="0" ptsTypes="AA">
                                      <p:cBhvr>
                                        <p:cTn id="90" dur="1500" fill="hold"/>
                                        <p:tgtEl>
                                          <p:spTgt spid="48"/>
                                        </p:tgtEl>
                                        <p:attrNameLst>
                                          <p:attrName>ppt_x</p:attrName>
                                          <p:attrName>ppt_y</p:attrName>
                                        </p:attrNameLst>
                                      </p:cBhvr>
                                      <p:rCtr x="-52" y="4185"/>
                                    </p:animMotion>
                                  </p:childTnLst>
                                </p:cTn>
                              </p:par>
                              <p:par>
                                <p:cTn id="91" presetID="10" presetClass="exit" presetSubtype="0" fill="hold" grpId="0" nodeType="withEffect">
                                  <p:stCondLst>
                                    <p:cond delay="250"/>
                                  </p:stCondLst>
                                  <p:childTnLst>
                                    <p:animEffect transition="out" filter="fade">
                                      <p:cBhvr>
                                        <p:cTn id="92" dur="1000"/>
                                        <p:tgtEl>
                                          <p:spTgt spid="38"/>
                                        </p:tgtEl>
                                      </p:cBhvr>
                                    </p:animEffect>
                                    <p:set>
                                      <p:cBhvr>
                                        <p:cTn id="93" dur="1" fill="hold">
                                          <p:stCondLst>
                                            <p:cond delay="999"/>
                                          </p:stCondLst>
                                        </p:cTn>
                                        <p:tgtEl>
                                          <p:spTgt spid="38"/>
                                        </p:tgtEl>
                                        <p:attrNameLst>
                                          <p:attrName>style.visibility</p:attrName>
                                        </p:attrNameLst>
                                      </p:cBhvr>
                                      <p:to>
                                        <p:strVal val="hidden"/>
                                      </p:to>
                                    </p:set>
                                  </p:childTnLst>
                                </p:cTn>
                              </p:par>
                              <p:par>
                                <p:cTn id="94" presetID="22" presetClass="entr" presetSubtype="4" fill="hold" grpId="0" nodeType="withEffect">
                                  <p:stCondLst>
                                    <p:cond delay="250"/>
                                  </p:stCondLst>
                                  <p:childTnLst>
                                    <p:set>
                                      <p:cBhvr>
                                        <p:cTn id="95" dur="1" fill="hold">
                                          <p:stCondLst>
                                            <p:cond delay="0"/>
                                          </p:stCondLst>
                                        </p:cTn>
                                        <p:tgtEl>
                                          <p:spTgt spid="66"/>
                                        </p:tgtEl>
                                        <p:attrNameLst>
                                          <p:attrName>style.visibility</p:attrName>
                                        </p:attrNameLst>
                                      </p:cBhvr>
                                      <p:to>
                                        <p:strVal val="visible"/>
                                      </p:to>
                                    </p:set>
                                    <p:animEffect transition="in" filter="wipe(down)">
                                      <p:cBhvr>
                                        <p:cTn id="96" dur="1000"/>
                                        <p:tgtEl>
                                          <p:spTgt spid="66"/>
                                        </p:tgtEl>
                                      </p:cBhvr>
                                    </p:animEffect>
                                  </p:childTnLst>
                                </p:cTn>
                              </p:par>
                            </p:childTnLst>
                          </p:cTn>
                        </p:par>
                        <p:par>
                          <p:cTn id="97" fill="hold">
                            <p:stCondLst>
                              <p:cond delay="12500"/>
                            </p:stCondLst>
                            <p:childTnLst>
                              <p:par>
                                <p:cTn id="98" presetID="22" presetClass="entr" presetSubtype="8" fill="hold" grpId="0" nodeType="afterEffect">
                                  <p:stCondLst>
                                    <p:cond delay="250"/>
                                  </p:stCondLst>
                                  <p:childTnLst>
                                    <p:set>
                                      <p:cBhvr>
                                        <p:cTn id="99" dur="1" fill="hold">
                                          <p:stCondLst>
                                            <p:cond delay="0"/>
                                          </p:stCondLst>
                                        </p:cTn>
                                        <p:tgtEl>
                                          <p:spTgt spid="60"/>
                                        </p:tgtEl>
                                        <p:attrNameLst>
                                          <p:attrName>style.visibility</p:attrName>
                                        </p:attrNameLst>
                                      </p:cBhvr>
                                      <p:to>
                                        <p:strVal val="visible"/>
                                      </p:to>
                                    </p:set>
                                    <p:animEffect transition="in" filter="wipe(left)">
                                      <p:cBhvr>
                                        <p:cTn id="100" dur="1000"/>
                                        <p:tgtEl>
                                          <p:spTgt spid="60"/>
                                        </p:tgtEl>
                                      </p:cBhvr>
                                    </p:animEffect>
                                  </p:childTnLst>
                                </p:cTn>
                              </p:par>
                            </p:childTnLst>
                          </p:cTn>
                        </p:par>
                        <p:par>
                          <p:cTn id="101" fill="hold">
                            <p:stCondLst>
                              <p:cond delay="13750"/>
                            </p:stCondLst>
                            <p:childTnLst>
                              <p:par>
                                <p:cTn id="102" presetID="10" presetClass="exit" presetSubtype="0" fill="hold" grpId="0" nodeType="afterEffect">
                                  <p:stCondLst>
                                    <p:cond delay="250"/>
                                  </p:stCondLst>
                                  <p:childTnLst>
                                    <p:animEffect transition="out" filter="fade">
                                      <p:cBhvr>
                                        <p:cTn id="103" dur="500"/>
                                        <p:tgtEl>
                                          <p:spTgt spid="67"/>
                                        </p:tgtEl>
                                      </p:cBhvr>
                                    </p:animEffect>
                                    <p:set>
                                      <p:cBhvr>
                                        <p:cTn id="104" dur="1" fill="hold">
                                          <p:stCondLst>
                                            <p:cond delay="499"/>
                                          </p:stCondLst>
                                        </p:cTn>
                                        <p:tgtEl>
                                          <p:spTgt spid="67"/>
                                        </p:tgtEl>
                                        <p:attrNameLst>
                                          <p:attrName>style.visibility</p:attrName>
                                        </p:attrNameLst>
                                      </p:cBhvr>
                                      <p:to>
                                        <p:strVal val="hidden"/>
                                      </p:to>
                                    </p:set>
                                  </p:childTnLst>
                                </p:cTn>
                              </p:par>
                              <p:par>
                                <p:cTn id="105" presetID="10" presetClass="entr" presetSubtype="0" fill="hold" grpId="0" nodeType="withEffect">
                                  <p:stCondLst>
                                    <p:cond delay="250"/>
                                  </p:stCondLst>
                                  <p:childTnLst>
                                    <p:set>
                                      <p:cBhvr>
                                        <p:cTn id="106" dur="1" fill="hold">
                                          <p:stCondLst>
                                            <p:cond delay="0"/>
                                          </p:stCondLst>
                                        </p:cTn>
                                        <p:tgtEl>
                                          <p:spTgt spid="77"/>
                                        </p:tgtEl>
                                        <p:attrNameLst>
                                          <p:attrName>style.visibility</p:attrName>
                                        </p:attrNameLst>
                                      </p:cBhvr>
                                      <p:to>
                                        <p:strVal val="visible"/>
                                      </p:to>
                                    </p:set>
                                    <p:animEffect transition="in" filter="fade">
                                      <p:cBhvr>
                                        <p:cTn id="10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5" grpId="0" animBg="1"/>
      <p:bldP spid="46" grpId="0" animBg="1"/>
      <p:bldP spid="47" grpId="0" animBg="1"/>
      <p:bldP spid="48" grpId="0" animBg="1"/>
      <p:bldP spid="49" grpId="0" animBg="1"/>
      <p:bldP spid="50" grpId="0" animBg="1"/>
      <p:bldP spid="58" grpId="0"/>
      <p:bldP spid="59" grpId="0"/>
      <p:bldP spid="60" grpId="0"/>
      <p:bldP spid="62" grpId="0" animBg="1"/>
      <p:bldP spid="63" grpId="0" animBg="1"/>
      <p:bldP spid="64" grpId="0" animBg="1"/>
      <p:bldP spid="65" grpId="0" animBg="1"/>
      <p:bldP spid="66" grpId="0" animBg="1"/>
      <p:bldP spid="67" grpId="0" animBg="1"/>
      <p:bldP spid="68" grpId="0" animBg="1"/>
      <p:bldP spid="71" grpId="0" animBg="1"/>
      <p:bldP spid="72" grpId="0" animBg="1"/>
      <p:bldP spid="73" grpId="0" animBg="1"/>
      <p:bldP spid="74" grpId="0" animBg="1"/>
      <p:bldP spid="77"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一部免除の絶対的効力（</a:t>
            </a:r>
            <a:r>
              <a:rPr kumimoji="1" lang="en-US" altLang="ja-JP" dirty="0" smtClean="0"/>
              <a:t>4/4</a:t>
            </a:r>
            <a:r>
              <a:rPr kumimoji="1" lang="ja-JP" altLang="en-US" dirty="0" smtClean="0"/>
              <a:t>）</a:t>
            </a:r>
            <a:r>
              <a:rPr kumimoji="1" lang="en-US" altLang="ja-JP" dirty="0" smtClean="0"/>
              <a:t/>
            </a:r>
            <a:br>
              <a:rPr kumimoji="1" lang="en-US" altLang="ja-JP" dirty="0" smtClean="0"/>
            </a:br>
            <a:r>
              <a:rPr lang="ja-JP" altLang="en-US" dirty="0"/>
              <a:t>応用問題</a:t>
            </a:r>
            <a:endParaRPr kumimoji="1" lang="ja-JP" altLang="en-US" dirty="0"/>
          </a:p>
        </p:txBody>
      </p:sp>
      <p:sp>
        <p:nvSpPr>
          <p:cNvPr id="3" name="日付プレースホルダー 2"/>
          <p:cNvSpPr>
            <a:spLocks noGrp="1"/>
          </p:cNvSpPr>
          <p:nvPr>
            <p:ph type="dt" sz="half" idx="10"/>
          </p:nvPr>
        </p:nvSpPr>
        <p:spPr/>
        <p:txBody>
          <a:bodyPr/>
          <a:lstStyle/>
          <a:p>
            <a:fld id="{3907133A-EEB2-4C03-ACA0-AC5FA5CAD0B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225</a:t>
            </a:fld>
            <a:endParaRPr kumimoji="1" lang="ja-JP" altLang="en-US"/>
          </a:p>
        </p:txBody>
      </p:sp>
      <p:sp>
        <p:nvSpPr>
          <p:cNvPr id="6" name="正方形/長方形 5"/>
          <p:cNvSpPr/>
          <p:nvPr/>
        </p:nvSpPr>
        <p:spPr>
          <a:xfrm>
            <a:off x="968742" y="2349098"/>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保証部分</a:t>
            </a:r>
            <a:endParaRPr kumimoji="1" lang="en-US" altLang="ja-JP" sz="1400" b="1" dirty="0" smtClean="0"/>
          </a:p>
          <a:p>
            <a:pPr algn="ctr"/>
            <a:r>
              <a:rPr lang="en-US" altLang="ja-JP" sz="1400" dirty="0" smtClean="0"/>
              <a:t>100</a:t>
            </a:r>
            <a:endParaRPr kumimoji="1" lang="ja-JP" altLang="en-US" sz="1400" dirty="0"/>
          </a:p>
        </p:txBody>
      </p:sp>
      <p:sp>
        <p:nvSpPr>
          <p:cNvPr id="7" name="正方形/長方形 6"/>
          <p:cNvSpPr/>
          <p:nvPr/>
        </p:nvSpPr>
        <p:spPr>
          <a:xfrm>
            <a:off x="971600" y="2853154"/>
            <a:ext cx="1418456" cy="756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保証部分</a:t>
            </a:r>
            <a:endParaRPr lang="en-US" altLang="ja-JP" sz="1600" b="1" dirty="0" smtClean="0"/>
          </a:p>
          <a:p>
            <a:pPr algn="ctr"/>
            <a:r>
              <a:rPr kumimoji="1" lang="en-US" altLang="ja-JP" sz="1600" dirty="0" smtClean="0"/>
              <a:t>200</a:t>
            </a:r>
            <a:endParaRPr kumimoji="1" lang="ja-JP" altLang="en-US" sz="1600" dirty="0"/>
          </a:p>
        </p:txBody>
      </p:sp>
      <p:sp>
        <p:nvSpPr>
          <p:cNvPr id="8" name="上矢印 7"/>
          <p:cNvSpPr/>
          <p:nvPr/>
        </p:nvSpPr>
        <p:spPr>
          <a:xfrm rot="3205735">
            <a:off x="6278048" y="4348542"/>
            <a:ext cx="484632" cy="1485044"/>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9" name="上矢印 8"/>
          <p:cNvSpPr/>
          <p:nvPr/>
        </p:nvSpPr>
        <p:spPr>
          <a:xfrm>
            <a:off x="4329684" y="4619582"/>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300</a:t>
            </a:r>
            <a:endParaRPr kumimoji="1" lang="ja-JP" altLang="en-US" sz="1200" dirty="0"/>
          </a:p>
        </p:txBody>
      </p:sp>
      <p:sp>
        <p:nvSpPr>
          <p:cNvPr id="10" name="上矢印 9"/>
          <p:cNvSpPr/>
          <p:nvPr/>
        </p:nvSpPr>
        <p:spPr>
          <a:xfrm rot="18487026">
            <a:off x="2407728" y="4400751"/>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11" name="正方形/長方形 10"/>
          <p:cNvSpPr/>
          <p:nvPr/>
        </p:nvSpPr>
        <p:spPr>
          <a:xfrm>
            <a:off x="971600" y="3609238"/>
            <a:ext cx="1418456" cy="10441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負担部分</a:t>
            </a:r>
            <a:endParaRPr lang="en-US" altLang="ja-JP" sz="1600" b="1" dirty="0" smtClean="0"/>
          </a:p>
          <a:p>
            <a:pPr algn="ctr"/>
            <a:r>
              <a:rPr kumimoji="1" lang="en-US" altLang="ja-JP" sz="1600" dirty="0" smtClean="0"/>
              <a:t>300</a:t>
            </a:r>
            <a:endParaRPr kumimoji="1" lang="ja-JP" altLang="en-US" sz="1600" dirty="0"/>
          </a:p>
        </p:txBody>
      </p:sp>
      <p:sp>
        <p:nvSpPr>
          <p:cNvPr id="12" name="正方形/長方形 11"/>
          <p:cNvSpPr/>
          <p:nvPr/>
        </p:nvSpPr>
        <p:spPr>
          <a:xfrm>
            <a:off x="3853668" y="2349098"/>
            <a:ext cx="141845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lang="ja-JP" altLang="en-US" sz="1400" b="1" dirty="0" smtClean="0"/>
              <a:t>保証</a:t>
            </a:r>
            <a:r>
              <a:rPr lang="ja-JP" altLang="en-US" sz="1400" b="1" dirty="0"/>
              <a:t>部分</a:t>
            </a:r>
            <a:endParaRPr lang="en-US" altLang="ja-JP" sz="1400" b="1" dirty="0"/>
          </a:p>
          <a:p>
            <a:pPr algn="ctr"/>
            <a:r>
              <a:rPr lang="en-US" altLang="ja-JP" sz="1400" dirty="0" smtClean="0"/>
              <a:t>100</a:t>
            </a:r>
            <a:endParaRPr lang="ja-JP" altLang="en-US" sz="1400" dirty="0"/>
          </a:p>
        </p:txBody>
      </p:sp>
      <p:sp>
        <p:nvSpPr>
          <p:cNvPr id="13" name="正方形/長方形 12"/>
          <p:cNvSpPr/>
          <p:nvPr/>
        </p:nvSpPr>
        <p:spPr>
          <a:xfrm>
            <a:off x="3851920" y="2853154"/>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4" name="正方形/長方形 13"/>
          <p:cNvSpPr/>
          <p:nvPr/>
        </p:nvSpPr>
        <p:spPr>
          <a:xfrm>
            <a:off x="6752196" y="3069178"/>
            <a:ext cx="1418456"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保証部分</a:t>
            </a:r>
            <a:endParaRPr lang="en-US" altLang="ja-JP" sz="1600" b="1" dirty="0"/>
          </a:p>
          <a:p>
            <a:pPr algn="ctr"/>
            <a:r>
              <a:rPr lang="en-US" altLang="ja-JP" sz="1600" dirty="0"/>
              <a:t>300</a:t>
            </a:r>
            <a:endParaRPr lang="ja-JP" altLang="en-US" sz="1600" dirty="0"/>
          </a:p>
        </p:txBody>
      </p:sp>
      <p:sp>
        <p:nvSpPr>
          <p:cNvPr id="15" name="正方形/長方形 14"/>
          <p:cNvSpPr/>
          <p:nvPr/>
        </p:nvSpPr>
        <p:spPr>
          <a:xfrm>
            <a:off x="6752196" y="2348880"/>
            <a:ext cx="1418456"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a:t>
            </a:r>
            <a:r>
              <a:rPr lang="ja-JP" altLang="en-US" sz="1600" b="1" dirty="0"/>
              <a:t>部分</a:t>
            </a:r>
            <a:endParaRPr lang="en-US" altLang="ja-JP" sz="1600" b="1" dirty="0"/>
          </a:p>
          <a:p>
            <a:pPr algn="ctr"/>
            <a:r>
              <a:rPr lang="en-US" altLang="ja-JP" sz="1600" dirty="0"/>
              <a:t>200</a:t>
            </a:r>
            <a:endParaRPr lang="ja-JP" altLang="en-US" sz="1600" dirty="0"/>
          </a:p>
        </p:txBody>
      </p:sp>
      <p:sp>
        <p:nvSpPr>
          <p:cNvPr id="16" name="上矢印 15"/>
          <p:cNvSpPr/>
          <p:nvPr/>
        </p:nvSpPr>
        <p:spPr>
          <a:xfrm rot="18487026">
            <a:off x="2082094" y="4322847"/>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smtClean="0"/>
              <a:t>300</a:t>
            </a:r>
            <a:endParaRPr kumimoji="1" lang="ja-JP" altLang="en-US" sz="1200" dirty="0"/>
          </a:p>
        </p:txBody>
      </p:sp>
      <p:sp>
        <p:nvSpPr>
          <p:cNvPr id="17" name="上矢印 16"/>
          <p:cNvSpPr/>
          <p:nvPr/>
        </p:nvSpPr>
        <p:spPr>
          <a:xfrm rot="18487026">
            <a:off x="2754207" y="4409800"/>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18" name="上矢印 17"/>
          <p:cNvSpPr/>
          <p:nvPr/>
        </p:nvSpPr>
        <p:spPr>
          <a:xfrm>
            <a:off x="4716016" y="4619582"/>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100</a:t>
            </a:r>
            <a:endParaRPr kumimoji="1" lang="ja-JP" altLang="en-US" sz="1200" dirty="0"/>
          </a:p>
        </p:txBody>
      </p:sp>
      <p:sp>
        <p:nvSpPr>
          <p:cNvPr id="19" name="上矢印 18"/>
          <p:cNvSpPr/>
          <p:nvPr/>
        </p:nvSpPr>
        <p:spPr>
          <a:xfrm rot="3205735">
            <a:off x="6613118" y="4274577"/>
            <a:ext cx="484632" cy="192721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200</a:t>
            </a:r>
            <a:endParaRPr kumimoji="1" lang="ja-JP" altLang="en-US" sz="1200" dirty="0"/>
          </a:p>
        </p:txBody>
      </p:sp>
      <p:sp>
        <p:nvSpPr>
          <p:cNvPr id="20" name="テキスト ボックス 19"/>
          <p:cNvSpPr txBox="1"/>
          <p:nvPr/>
        </p:nvSpPr>
        <p:spPr>
          <a:xfrm>
            <a:off x="971600"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1</a:t>
            </a:r>
            <a:endParaRPr kumimoji="1" lang="ja-JP" altLang="en-US" sz="1600" b="1" baseline="-25000" dirty="0">
              <a:latin typeface="Times New Roman" pitchFamily="18" charset="0"/>
              <a:cs typeface="Times New Roman" pitchFamily="18" charset="0"/>
            </a:endParaRPr>
          </a:p>
        </p:txBody>
      </p:sp>
      <p:sp>
        <p:nvSpPr>
          <p:cNvPr id="21" name="テキスト ボックス 20"/>
          <p:cNvSpPr txBox="1"/>
          <p:nvPr/>
        </p:nvSpPr>
        <p:spPr>
          <a:xfrm>
            <a:off x="3873624"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2</a:t>
            </a:r>
            <a:endParaRPr kumimoji="1" lang="ja-JP" altLang="en-US" sz="1600" b="1" baseline="-25000" dirty="0">
              <a:latin typeface="Times New Roman" pitchFamily="18" charset="0"/>
              <a:cs typeface="Times New Roman" pitchFamily="18" charset="0"/>
            </a:endParaRPr>
          </a:p>
        </p:txBody>
      </p:sp>
      <p:sp>
        <p:nvSpPr>
          <p:cNvPr id="22" name="テキスト ボックス 21"/>
          <p:cNvSpPr txBox="1"/>
          <p:nvPr/>
        </p:nvSpPr>
        <p:spPr>
          <a:xfrm>
            <a:off x="6753944" y="1743998"/>
            <a:ext cx="1418456" cy="338554"/>
          </a:xfrm>
          <a:prstGeom prst="rect">
            <a:avLst/>
          </a:prstGeom>
          <a:noFill/>
        </p:spPr>
        <p:txBody>
          <a:bodyPr wrap="square" rtlCol="0">
            <a:spAutoFit/>
          </a:bodyPr>
          <a:lstStyle/>
          <a:p>
            <a:r>
              <a:rPr kumimoji="1" lang="ja-JP" altLang="en-US" sz="1600" dirty="0" smtClean="0"/>
              <a:t>連帯債務者</a:t>
            </a:r>
            <a:r>
              <a:rPr kumimoji="1" lang="en-US" altLang="ja-JP" sz="1600" b="1" dirty="0" smtClean="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kumimoji="1" lang="ja-JP" altLang="en-US" sz="1600" b="1" baseline="-25000" dirty="0">
              <a:latin typeface="Times New Roman" pitchFamily="18" charset="0"/>
              <a:cs typeface="Times New Roman" pitchFamily="18" charset="0"/>
            </a:endParaRPr>
          </a:p>
        </p:txBody>
      </p:sp>
      <p:sp>
        <p:nvSpPr>
          <p:cNvPr id="23" name="テキスト ボックス 22"/>
          <p:cNvSpPr txBox="1"/>
          <p:nvPr/>
        </p:nvSpPr>
        <p:spPr>
          <a:xfrm>
            <a:off x="971600"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500</a:t>
            </a:r>
            <a:endParaRPr kumimoji="1" lang="ja-JP" altLang="en-US" dirty="0"/>
          </a:p>
        </p:txBody>
      </p:sp>
      <p:sp>
        <p:nvSpPr>
          <p:cNvPr id="24" name="テキスト ボックス 23"/>
          <p:cNvSpPr txBox="1"/>
          <p:nvPr/>
        </p:nvSpPr>
        <p:spPr>
          <a:xfrm>
            <a:off x="3867262"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300</a:t>
            </a:r>
            <a:endParaRPr kumimoji="1" lang="ja-JP" altLang="en-US" dirty="0"/>
          </a:p>
        </p:txBody>
      </p:sp>
      <p:sp>
        <p:nvSpPr>
          <p:cNvPr id="25" name="テキスト ボックス 24"/>
          <p:cNvSpPr txBox="1"/>
          <p:nvPr/>
        </p:nvSpPr>
        <p:spPr>
          <a:xfrm>
            <a:off x="6819590" y="1938536"/>
            <a:ext cx="1352810" cy="369332"/>
          </a:xfrm>
          <a:prstGeom prst="rect">
            <a:avLst/>
          </a:prstGeom>
          <a:noFill/>
        </p:spPr>
        <p:txBody>
          <a:bodyPr wrap="square" rtlCol="0">
            <a:spAutoFit/>
          </a:bodyPr>
          <a:lstStyle/>
          <a:p>
            <a:pPr algn="ctr"/>
            <a:r>
              <a:rPr kumimoji="1" lang="en-US" altLang="ja-JP" dirty="0" smtClean="0"/>
              <a:t>600</a:t>
            </a:r>
            <a:r>
              <a:rPr kumimoji="1" lang="ja-JP" altLang="en-US" dirty="0" smtClean="0"/>
              <a:t>→</a:t>
            </a:r>
            <a:r>
              <a:rPr kumimoji="1" lang="en-US" altLang="ja-JP" dirty="0" smtClean="0"/>
              <a:t>500</a:t>
            </a:r>
            <a:endParaRPr kumimoji="1" lang="ja-JP" altLang="en-US" dirty="0"/>
          </a:p>
        </p:txBody>
      </p:sp>
      <p:sp>
        <p:nvSpPr>
          <p:cNvPr id="26" name="上矢印 25"/>
          <p:cNvSpPr/>
          <p:nvPr/>
        </p:nvSpPr>
        <p:spPr>
          <a:xfrm>
            <a:off x="4325496" y="4632842"/>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150</a:t>
            </a:r>
            <a:endParaRPr kumimoji="1" lang="ja-JP" altLang="en-US" sz="1200" dirty="0"/>
          </a:p>
        </p:txBody>
      </p:sp>
      <p:sp>
        <p:nvSpPr>
          <p:cNvPr id="27" name="円/楕円 26"/>
          <p:cNvSpPr/>
          <p:nvPr/>
        </p:nvSpPr>
        <p:spPr>
          <a:xfrm>
            <a:off x="3131840" y="5322912"/>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a:latin typeface="Times New Roman" pitchFamily="18" charset="0"/>
                <a:cs typeface="Times New Roman" pitchFamily="18" charset="0"/>
              </a:rPr>
              <a:t>600</a:t>
            </a:r>
            <a:endParaRPr kumimoji="1" lang="ja-JP" altLang="en-US" b="1" dirty="0">
              <a:latin typeface="Times New Roman" pitchFamily="18" charset="0"/>
              <a:cs typeface="Times New Roman" pitchFamily="18" charset="0"/>
            </a:endParaRPr>
          </a:p>
        </p:txBody>
      </p:sp>
      <p:sp>
        <p:nvSpPr>
          <p:cNvPr id="28" name="正方形/長方形 27"/>
          <p:cNvSpPr/>
          <p:nvPr/>
        </p:nvSpPr>
        <p:spPr>
          <a:xfrm>
            <a:off x="3851920" y="3933274"/>
            <a:ext cx="1418456" cy="72008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負担部分</a:t>
            </a:r>
            <a:endParaRPr lang="en-US" altLang="ja-JP" sz="1600" b="1" dirty="0"/>
          </a:p>
          <a:p>
            <a:pPr algn="ctr"/>
            <a:r>
              <a:rPr lang="en-US" altLang="ja-JP" sz="1600" dirty="0"/>
              <a:t>200</a:t>
            </a:r>
            <a:endParaRPr lang="ja-JP" altLang="en-US" sz="1600" dirty="0"/>
          </a:p>
        </p:txBody>
      </p:sp>
      <p:sp>
        <p:nvSpPr>
          <p:cNvPr id="29" name="正方形/長方形 28"/>
          <p:cNvSpPr/>
          <p:nvPr/>
        </p:nvSpPr>
        <p:spPr>
          <a:xfrm>
            <a:off x="6753944" y="4149298"/>
            <a:ext cx="1418456"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3</a:t>
            </a:r>
            <a:r>
              <a:rPr kumimoji="1" lang="ja-JP" altLang="en-US" sz="1400" b="1" dirty="0" smtClean="0"/>
              <a:t>負担部分</a:t>
            </a:r>
            <a:endParaRPr kumimoji="1" lang="en-US" altLang="ja-JP" sz="1400" b="1" dirty="0" smtClean="0"/>
          </a:p>
          <a:p>
            <a:pPr algn="ctr"/>
            <a:r>
              <a:rPr lang="en-US" altLang="ja-JP" sz="1400" dirty="0"/>
              <a:t>100</a:t>
            </a:r>
            <a:endParaRPr kumimoji="1" lang="ja-JP" altLang="en-US" sz="1400" dirty="0"/>
          </a:p>
        </p:txBody>
      </p:sp>
      <p:sp>
        <p:nvSpPr>
          <p:cNvPr id="30" name="上矢印 29"/>
          <p:cNvSpPr/>
          <p:nvPr/>
        </p:nvSpPr>
        <p:spPr>
          <a:xfrm rot="18487026">
            <a:off x="2422969" y="4422336"/>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200" dirty="0"/>
              <a:t>1</a:t>
            </a:r>
            <a:r>
              <a:rPr kumimoji="1" lang="en-US" altLang="ja-JP" sz="1200" dirty="0" smtClean="0"/>
              <a:t>00</a:t>
            </a:r>
            <a:endParaRPr kumimoji="1" lang="ja-JP" altLang="en-US" sz="1200" dirty="0"/>
          </a:p>
        </p:txBody>
      </p:sp>
      <p:sp>
        <p:nvSpPr>
          <p:cNvPr id="31" name="上矢印 30"/>
          <p:cNvSpPr/>
          <p:nvPr/>
        </p:nvSpPr>
        <p:spPr>
          <a:xfrm>
            <a:off x="3960803" y="4619582"/>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200" dirty="0" smtClean="0"/>
              <a:t>200</a:t>
            </a:r>
            <a:endParaRPr kumimoji="1" lang="ja-JP" altLang="en-US" sz="1200" dirty="0"/>
          </a:p>
        </p:txBody>
      </p:sp>
      <p:sp>
        <p:nvSpPr>
          <p:cNvPr id="32" name="上矢印 31"/>
          <p:cNvSpPr/>
          <p:nvPr/>
        </p:nvSpPr>
        <p:spPr>
          <a:xfrm rot="3205735">
            <a:off x="5918814" y="4383877"/>
            <a:ext cx="484632" cy="122748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200" dirty="0" smtClean="0"/>
              <a:t>100</a:t>
            </a:r>
            <a:endParaRPr kumimoji="1" lang="ja-JP" altLang="en-US" sz="1200" dirty="0"/>
          </a:p>
        </p:txBody>
      </p:sp>
      <p:sp>
        <p:nvSpPr>
          <p:cNvPr id="33" name="正方形/長方形 32"/>
          <p:cNvSpPr/>
          <p:nvPr/>
        </p:nvSpPr>
        <p:spPr>
          <a:xfrm>
            <a:off x="971600" y="3218235"/>
            <a:ext cx="1418456" cy="4267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ts val="1200"/>
              </a:lnSpc>
            </a:pP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2</a:t>
            </a:r>
            <a:r>
              <a:rPr lang="ja-JP" altLang="en-US" sz="1400" b="1" dirty="0" smtClean="0"/>
              <a:t>保証部分</a:t>
            </a:r>
            <a:endParaRPr lang="en-US" altLang="ja-JP" sz="1400" b="1" dirty="0" smtClean="0"/>
          </a:p>
          <a:p>
            <a:pPr algn="ctr">
              <a:lnSpc>
                <a:spcPts val="1200"/>
              </a:lnSpc>
            </a:pPr>
            <a:r>
              <a:rPr kumimoji="1" lang="en-US" altLang="ja-JP" sz="1400" dirty="0" smtClean="0"/>
              <a:t>100</a:t>
            </a:r>
            <a:endParaRPr kumimoji="1" lang="ja-JP" altLang="en-US" sz="1400" dirty="0"/>
          </a:p>
        </p:txBody>
      </p:sp>
      <p:sp>
        <p:nvSpPr>
          <p:cNvPr id="34" name="上矢印 33"/>
          <p:cNvSpPr/>
          <p:nvPr/>
        </p:nvSpPr>
        <p:spPr>
          <a:xfrm>
            <a:off x="3965456" y="4653136"/>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200" dirty="0" smtClean="0"/>
              <a:t>100</a:t>
            </a:r>
            <a:endParaRPr kumimoji="1" lang="ja-JP" altLang="en-US" sz="1200" dirty="0"/>
          </a:p>
        </p:txBody>
      </p:sp>
      <p:sp>
        <p:nvSpPr>
          <p:cNvPr id="35" name="上矢印 34"/>
          <p:cNvSpPr/>
          <p:nvPr/>
        </p:nvSpPr>
        <p:spPr>
          <a:xfrm>
            <a:off x="4716016" y="4637896"/>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50</a:t>
            </a:r>
            <a:endParaRPr kumimoji="1" lang="ja-JP" altLang="en-US" sz="1200" dirty="0"/>
          </a:p>
        </p:txBody>
      </p:sp>
      <p:sp>
        <p:nvSpPr>
          <p:cNvPr id="36" name="正方形/長方形 35"/>
          <p:cNvSpPr/>
          <p:nvPr/>
        </p:nvSpPr>
        <p:spPr>
          <a:xfrm>
            <a:off x="6747480" y="2692974"/>
            <a:ext cx="1418456" cy="4064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ts val="1200"/>
              </a:lnSpc>
            </a:pP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2</a:t>
            </a:r>
            <a:r>
              <a:rPr lang="ja-JP" altLang="en-US" sz="1400" b="1" dirty="0" smtClean="0"/>
              <a:t>保証</a:t>
            </a:r>
            <a:r>
              <a:rPr lang="ja-JP" altLang="en-US" sz="1400" b="1" dirty="0"/>
              <a:t>部分</a:t>
            </a:r>
            <a:endParaRPr lang="en-US" altLang="ja-JP" sz="1400" b="1" dirty="0"/>
          </a:p>
          <a:p>
            <a:pPr algn="ctr">
              <a:lnSpc>
                <a:spcPts val="1200"/>
              </a:lnSpc>
            </a:pPr>
            <a:r>
              <a:rPr lang="en-US" altLang="ja-JP" sz="1400" dirty="0" smtClean="0"/>
              <a:t>100</a:t>
            </a:r>
            <a:endParaRPr lang="ja-JP" altLang="en-US" sz="1400" dirty="0"/>
          </a:p>
        </p:txBody>
      </p:sp>
      <p:sp>
        <p:nvSpPr>
          <p:cNvPr id="37" name="上矢印 36"/>
          <p:cNvSpPr/>
          <p:nvPr/>
        </p:nvSpPr>
        <p:spPr>
          <a:xfrm rot="3205735">
            <a:off x="6613117" y="4284444"/>
            <a:ext cx="484632" cy="192721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smtClean="0"/>
              <a:t>100</a:t>
            </a:r>
            <a:endParaRPr kumimoji="1" lang="ja-JP" altLang="en-US" sz="1200" dirty="0"/>
          </a:p>
        </p:txBody>
      </p:sp>
      <p:cxnSp>
        <p:nvCxnSpPr>
          <p:cNvPr id="38" name="直線コネクタ 37"/>
          <p:cNvCxnSpPr>
            <a:stCxn id="12" idx="0"/>
          </p:cNvCxnSpPr>
          <p:nvPr/>
        </p:nvCxnSpPr>
        <p:spPr>
          <a:xfrm flipH="1">
            <a:off x="3892738" y="2349098"/>
            <a:ext cx="670158" cy="23083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873624" y="2348880"/>
            <a:ext cx="698376" cy="23042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4572000" y="2277388"/>
            <a:ext cx="28332" cy="239557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3855526" y="4211169"/>
            <a:ext cx="1416598" cy="44196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2</a:t>
            </a:r>
            <a:r>
              <a:rPr lang="ja-JP" altLang="en-US" sz="1400" b="1" dirty="0" smtClean="0"/>
              <a:t>負担部分</a:t>
            </a:r>
            <a:endParaRPr lang="en-US" altLang="ja-JP" sz="1400" b="1" dirty="0" smtClean="0"/>
          </a:p>
          <a:p>
            <a:pPr algn="ctr"/>
            <a:r>
              <a:rPr lang="en-US" altLang="ja-JP" sz="1400" dirty="0" smtClean="0"/>
              <a:t>10</a:t>
            </a:r>
            <a:r>
              <a:rPr kumimoji="1" lang="en-US" altLang="ja-JP" sz="1400" dirty="0" smtClean="0"/>
              <a:t>0</a:t>
            </a:r>
            <a:endParaRPr kumimoji="1" lang="ja-JP" altLang="en-US" sz="1400" dirty="0"/>
          </a:p>
        </p:txBody>
      </p:sp>
      <p:sp>
        <p:nvSpPr>
          <p:cNvPr id="42" name="正方形/長方形 41"/>
          <p:cNvSpPr/>
          <p:nvPr/>
        </p:nvSpPr>
        <p:spPr>
          <a:xfrm>
            <a:off x="3855526" y="3459480"/>
            <a:ext cx="1418456" cy="2520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200" b="1" dirty="0" smtClean="0">
                <a:latin typeface="Times New Roman" pitchFamily="18" charset="0"/>
                <a:cs typeface="Times New Roman" pitchFamily="18" charset="0"/>
              </a:rPr>
              <a:t>Y</a:t>
            </a:r>
            <a:r>
              <a:rPr lang="en-US" altLang="ja-JP" sz="1200" b="1" baseline="-25000" dirty="0" smtClean="0">
                <a:latin typeface="Times New Roman" pitchFamily="18" charset="0"/>
                <a:cs typeface="Times New Roman" pitchFamily="18" charset="0"/>
              </a:rPr>
              <a:t>3</a:t>
            </a:r>
            <a:r>
              <a:rPr kumimoji="1" lang="ja-JP" altLang="en-US" sz="1200" b="1" dirty="0" smtClean="0"/>
              <a:t>保証部分</a:t>
            </a:r>
            <a:r>
              <a:rPr lang="ja-JP" altLang="en-US" sz="1200" dirty="0" smtClean="0"/>
              <a:t>（</a:t>
            </a:r>
            <a:r>
              <a:rPr lang="en-US" altLang="ja-JP" sz="1200" dirty="0" smtClean="0"/>
              <a:t>50</a:t>
            </a:r>
            <a:r>
              <a:rPr lang="ja-JP" altLang="en-US" sz="1200" dirty="0" smtClean="0"/>
              <a:t>）</a:t>
            </a:r>
            <a:endParaRPr kumimoji="1" lang="en-US" altLang="ja-JP" sz="1200" b="1" dirty="0" smtClean="0"/>
          </a:p>
        </p:txBody>
      </p:sp>
      <p:sp>
        <p:nvSpPr>
          <p:cNvPr id="43" name="正方形/長方形 42"/>
          <p:cNvSpPr/>
          <p:nvPr/>
        </p:nvSpPr>
        <p:spPr>
          <a:xfrm>
            <a:off x="3851920" y="3707995"/>
            <a:ext cx="1418456" cy="5031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400" b="1" dirty="0" smtClean="0">
                <a:latin typeface="Times New Roman" pitchFamily="18" charset="0"/>
                <a:cs typeface="Times New Roman" pitchFamily="18" charset="0"/>
              </a:rPr>
              <a:t>Y</a:t>
            </a:r>
            <a:r>
              <a:rPr lang="en-US" altLang="ja-JP" sz="1400" b="1" baseline="-25000" dirty="0" smtClean="0">
                <a:latin typeface="Times New Roman" pitchFamily="18" charset="0"/>
                <a:cs typeface="Times New Roman" pitchFamily="18" charset="0"/>
              </a:rPr>
              <a:t>1 </a:t>
            </a:r>
            <a:r>
              <a:rPr lang="ja-JP" altLang="en-US" sz="1400" b="1" dirty="0" smtClean="0"/>
              <a:t>保証部分</a:t>
            </a:r>
            <a:endParaRPr lang="en-US" altLang="ja-JP" sz="1400" b="1" dirty="0" smtClean="0"/>
          </a:p>
          <a:p>
            <a:pPr algn="ctr"/>
            <a:r>
              <a:rPr lang="en-US" altLang="ja-JP" sz="1400" dirty="0" smtClean="0"/>
              <a:t>150</a:t>
            </a:r>
            <a:endParaRPr kumimoji="1" lang="ja-JP" altLang="en-US" sz="1400" dirty="0"/>
          </a:p>
        </p:txBody>
      </p:sp>
      <p:sp>
        <p:nvSpPr>
          <p:cNvPr id="44" name="円/楕円 43"/>
          <p:cNvSpPr/>
          <p:nvPr/>
        </p:nvSpPr>
        <p:spPr>
          <a:xfrm>
            <a:off x="3131840" y="5322912"/>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債権者</a:t>
            </a:r>
            <a:r>
              <a:rPr kumimoji="1" lang="en-US" altLang="ja-JP" b="1" dirty="0" smtClean="0">
                <a:latin typeface="Times New Roman" pitchFamily="18" charset="0"/>
                <a:cs typeface="Times New Roman" pitchFamily="18" charset="0"/>
              </a:rPr>
              <a:t>X</a:t>
            </a:r>
          </a:p>
          <a:p>
            <a:pPr algn="ctr"/>
            <a:r>
              <a:rPr lang="en-US" altLang="ja-JP" b="1" dirty="0" smtClean="0">
                <a:latin typeface="Times New Roman" pitchFamily="18" charset="0"/>
                <a:cs typeface="Times New Roman" pitchFamily="18" charset="0"/>
              </a:rPr>
              <a:t>600</a:t>
            </a:r>
            <a:r>
              <a:rPr lang="ja-JP" altLang="en-US" b="1" dirty="0" smtClean="0">
                <a:latin typeface="Times New Roman" pitchFamily="18" charset="0"/>
                <a:cs typeface="Times New Roman" pitchFamily="18" charset="0"/>
              </a:rPr>
              <a:t>→</a:t>
            </a:r>
            <a:r>
              <a:rPr lang="en-US" altLang="ja-JP" b="1" dirty="0" smtClean="0">
                <a:latin typeface="Times New Roman" pitchFamily="18" charset="0"/>
                <a:cs typeface="Times New Roman" pitchFamily="18" charset="0"/>
              </a:rPr>
              <a:t>300, 500</a:t>
            </a:r>
            <a:endParaRPr kumimoji="1" lang="ja-JP" alt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42081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22" presetClass="entr" presetSubtype="4"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par>
                          <p:cTn id="23" fill="hold">
                            <p:stCondLst>
                              <p:cond delay="2000"/>
                            </p:stCondLst>
                            <p:childTnLst>
                              <p:par>
                                <p:cTn id="24" presetID="10" presetClass="exit" presetSubtype="0" fill="hold" grpId="0" nodeType="afterEffect">
                                  <p:stCondLst>
                                    <p:cond delay="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par>
                          <p:cTn id="31" fill="hold">
                            <p:stCondLst>
                              <p:cond delay="3000"/>
                            </p:stCondLst>
                            <p:childTnLst>
                              <p:par>
                                <p:cTn id="32" presetID="10" presetClass="exit" presetSubtype="0" fill="hold" grpId="0" nodeType="after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par>
                          <p:cTn id="38" fill="hold">
                            <p:stCondLst>
                              <p:cond delay="3500"/>
                            </p:stCondLst>
                            <p:childTnLst>
                              <p:par>
                                <p:cTn id="39" presetID="10" presetClass="exit" presetSubtype="0" fill="hold" grpId="0" nodeType="after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childTnLst>
                          </p:cTn>
                        </p:par>
                        <p:par>
                          <p:cTn id="46" fill="hold">
                            <p:stCondLst>
                              <p:cond delay="4500"/>
                            </p:stCondLst>
                            <p:childTnLst>
                              <p:par>
                                <p:cTn id="47" presetID="10" presetClass="exit" presetSubtype="0" fill="hold" grpId="0" nodeType="after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22" presetClass="entr" presetSubtype="4"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par>
                          <p:cTn id="53" fill="hold">
                            <p:stCondLst>
                              <p:cond delay="5000"/>
                            </p:stCondLst>
                            <p:childTnLst>
                              <p:par>
                                <p:cTn id="54" presetID="10" presetClass="exit" presetSubtype="0" fill="hold" grpId="0" nodeType="after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22" presetClass="entr" presetSubtype="4"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500"/>
                                        <p:tgtEl>
                                          <p:spTgt spid="42"/>
                                        </p:tgtEl>
                                      </p:cBhvr>
                                    </p:animEffect>
                                  </p:childTnLst>
                                </p:cTn>
                              </p:par>
                            </p:childTnLst>
                          </p:cTn>
                        </p:par>
                        <p:par>
                          <p:cTn id="60" fill="hold">
                            <p:stCondLst>
                              <p:cond delay="5500"/>
                            </p:stCondLst>
                            <p:childTnLst>
                              <p:par>
                                <p:cTn id="61" presetID="22" presetClass="entr" presetSubtype="8" fill="hold" grpId="0" nodeType="afterEffect">
                                  <p:stCondLst>
                                    <p:cond delay="25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6250"/>
                            </p:stCondLst>
                            <p:childTnLst>
                              <p:par>
                                <p:cTn id="65" presetID="10" presetClass="exit" presetSubtype="0" fill="hold" grpId="0" nodeType="after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22" presetClass="entr" presetSubtype="4"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childTnLst>
                          </p:cTn>
                        </p:par>
                        <p:par>
                          <p:cTn id="71" fill="hold">
                            <p:stCondLst>
                              <p:cond delay="6750"/>
                            </p:stCondLst>
                            <p:childTnLst>
                              <p:par>
                                <p:cTn id="72" presetID="10" presetClass="exit" presetSubtype="0" fill="hold" grpId="0" nodeType="after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childTnLst>
                          </p:cTn>
                        </p:par>
                        <p:par>
                          <p:cTn id="75" fill="hold">
                            <p:stCondLst>
                              <p:cond delay="7250"/>
                            </p:stCondLst>
                            <p:childTnLst>
                              <p:par>
                                <p:cTn id="76" presetID="22" presetClass="entr" presetSubtype="4"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down)">
                                      <p:cBhvr>
                                        <p:cTn id="78" dur="500"/>
                                        <p:tgtEl>
                                          <p:spTgt spid="33"/>
                                        </p:tgtEl>
                                      </p:cBhvr>
                                    </p:animEffect>
                                  </p:childTnLst>
                                </p:cTn>
                              </p:par>
                            </p:childTnLst>
                          </p:cTn>
                        </p:par>
                        <p:par>
                          <p:cTn id="79" fill="hold">
                            <p:stCondLst>
                              <p:cond delay="7750"/>
                            </p:stCondLst>
                            <p:childTnLst>
                              <p:par>
                                <p:cTn id="80" presetID="42" presetClass="path" presetSubtype="0" accel="50000" decel="50000" fill="hold" grpId="0" nodeType="afterEffect">
                                  <p:stCondLst>
                                    <p:cond delay="0"/>
                                  </p:stCondLst>
                                  <p:childTnLst>
                                    <p:animMotion origin="layout" path="M 0.00017 -0.00348 L 0.00173 0.05439 " pathEditMode="relative" rAng="0" ptsTypes="AA">
                                      <p:cBhvr>
                                        <p:cTn id="81" dur="1000" fill="hold"/>
                                        <p:tgtEl>
                                          <p:spTgt spid="6"/>
                                        </p:tgtEl>
                                        <p:attrNameLst>
                                          <p:attrName>ppt_x</p:attrName>
                                          <p:attrName>ppt_y</p:attrName>
                                        </p:attrNameLst>
                                      </p:cBhvr>
                                      <p:rCtr x="69" y="2894"/>
                                    </p:animMotion>
                                  </p:childTnLst>
                                </p:cTn>
                              </p:par>
                            </p:childTnLst>
                          </p:cTn>
                        </p:par>
                        <p:par>
                          <p:cTn id="82" fill="hold">
                            <p:stCondLst>
                              <p:cond delay="8750"/>
                            </p:stCondLst>
                            <p:childTnLst>
                              <p:par>
                                <p:cTn id="83" presetID="22" presetClass="entr" presetSubtype="8" fill="hold" grpId="0" nodeType="afterEffect">
                                  <p:stCondLst>
                                    <p:cond delay="25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500"/>
                                        <p:tgtEl>
                                          <p:spTgt spid="23"/>
                                        </p:tgtEl>
                                      </p:cBhvr>
                                    </p:animEffect>
                                  </p:childTnLst>
                                </p:cTn>
                              </p:par>
                            </p:childTnLst>
                          </p:cTn>
                        </p:par>
                        <p:par>
                          <p:cTn id="86" fill="hold">
                            <p:stCondLst>
                              <p:cond delay="9500"/>
                            </p:stCondLst>
                            <p:childTnLst>
                              <p:par>
                                <p:cTn id="87" presetID="10" presetClass="exit" presetSubtype="0" fill="hold" grpId="0" nodeType="afterEffect">
                                  <p:stCondLst>
                                    <p:cond delay="0"/>
                                  </p:stCondLst>
                                  <p:childTnLst>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par>
                                <p:cTn id="90" presetID="22" presetClass="entr" presetSubtype="4"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down)">
                                      <p:cBhvr>
                                        <p:cTn id="92" dur="500"/>
                                        <p:tgtEl>
                                          <p:spTgt spid="37"/>
                                        </p:tgtEl>
                                      </p:cBhvr>
                                    </p:animEffect>
                                  </p:childTnLst>
                                </p:cTn>
                              </p:par>
                            </p:childTnLst>
                          </p:cTn>
                        </p:par>
                        <p:par>
                          <p:cTn id="93" fill="hold">
                            <p:stCondLst>
                              <p:cond delay="10000"/>
                            </p:stCondLst>
                            <p:childTnLst>
                              <p:par>
                                <p:cTn id="94" presetID="10" presetClass="exit" presetSubtype="0" fill="hold" grpId="0" nodeType="after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par>
                                <p:cTn id="97" presetID="22" presetClass="entr" presetSubtype="4"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down)">
                                      <p:cBhvr>
                                        <p:cTn id="99" dur="500"/>
                                        <p:tgtEl>
                                          <p:spTgt spid="36"/>
                                        </p:tgtEl>
                                      </p:cBhvr>
                                    </p:animEffect>
                                  </p:childTnLst>
                                </p:cTn>
                              </p:par>
                            </p:childTnLst>
                          </p:cTn>
                        </p:par>
                        <p:par>
                          <p:cTn id="100" fill="hold">
                            <p:stCondLst>
                              <p:cond delay="10500"/>
                            </p:stCondLst>
                            <p:childTnLst>
                              <p:par>
                                <p:cTn id="101" presetID="22" presetClass="entr" presetSubtype="8" fill="hold" grpId="0" nodeType="afterEffect">
                                  <p:stCondLst>
                                    <p:cond delay="250"/>
                                  </p:stCondLst>
                                  <p:childTnLst>
                                    <p:set>
                                      <p:cBhvr>
                                        <p:cTn id="102" dur="1" fill="hold">
                                          <p:stCondLst>
                                            <p:cond delay="0"/>
                                          </p:stCondLst>
                                        </p:cTn>
                                        <p:tgtEl>
                                          <p:spTgt spid="25"/>
                                        </p:tgtEl>
                                        <p:attrNameLst>
                                          <p:attrName>style.visibility</p:attrName>
                                        </p:attrNameLst>
                                      </p:cBhvr>
                                      <p:to>
                                        <p:strVal val="visible"/>
                                      </p:to>
                                    </p:set>
                                    <p:animEffect transition="in" filter="wipe(left)">
                                      <p:cBhvr>
                                        <p:cTn id="10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5" grpId="0" animBg="1"/>
      <p:bldP spid="18" grpId="0" animBg="1"/>
      <p:bldP spid="19" grpId="0" animBg="1"/>
      <p:bldP spid="23" grpId="0"/>
      <p:bldP spid="24" grpId="0"/>
      <p:bldP spid="25" grpId="0"/>
      <p:bldP spid="26" grpId="0" animBg="1"/>
      <p:bldP spid="28" grpId="0" animBg="1"/>
      <p:bldP spid="30" grpId="0" animBg="1"/>
      <p:bldP spid="31" grpId="0" animBg="1"/>
      <p:bldP spid="33" grpId="0" animBg="1"/>
      <p:bldP spid="34" grpId="0" animBg="1"/>
      <p:bldP spid="35" grpId="0" animBg="1"/>
      <p:bldP spid="36" grpId="0" animBg="1"/>
      <p:bldP spid="37" grpId="0" animBg="1"/>
      <p:bldP spid="41" grpId="0" animBg="1"/>
      <p:bldP spid="42" grpId="0" animBg="1"/>
      <p:bldP spid="43"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ja-JP" altLang="en-US" dirty="0" smtClean="0"/>
              <a:t>連帯債務の一部弁済と求償</a:t>
            </a:r>
            <a:endParaRPr kumimoji="1" lang="ja-JP" altLang="en-US" dirty="0"/>
          </a:p>
        </p:txBody>
      </p:sp>
      <p:sp>
        <p:nvSpPr>
          <p:cNvPr id="7" name="サブタイトル 6"/>
          <p:cNvSpPr>
            <a:spLocks noGrp="1"/>
          </p:cNvSpPr>
          <p:nvPr>
            <p:ph type="subTitle" idx="1"/>
          </p:nvPr>
        </p:nvSpPr>
        <p:spPr>
          <a:xfrm>
            <a:off x="1051560" y="3886200"/>
            <a:ext cx="7040880" cy="1752600"/>
          </a:xfrm>
        </p:spPr>
        <p:txBody>
          <a:bodyPr>
            <a:normAutofit/>
          </a:bodyPr>
          <a:lstStyle/>
          <a:p>
            <a:pPr marL="457200" indent="-457200" algn="l">
              <a:buFont typeface="Wingdings" panose="05000000000000000000" pitchFamily="2" charset="2"/>
              <a:buChar char="n"/>
            </a:pPr>
            <a:r>
              <a:rPr kumimoji="1" lang="ja-JP" altLang="en-US" dirty="0" smtClean="0">
                <a:solidFill>
                  <a:schemeClr val="tx1"/>
                </a:solidFill>
              </a:rPr>
              <a:t>民法</a:t>
            </a:r>
            <a:r>
              <a:rPr kumimoji="1" lang="en-US" altLang="ja-JP" dirty="0" smtClean="0">
                <a:solidFill>
                  <a:schemeClr val="tx1"/>
                </a:solidFill>
              </a:rPr>
              <a:t>465</a:t>
            </a:r>
            <a:r>
              <a:rPr kumimoji="1" lang="ja-JP" altLang="en-US" dirty="0" smtClean="0">
                <a:solidFill>
                  <a:schemeClr val="tx1"/>
                </a:solidFill>
              </a:rPr>
              <a:t>条の反対解釈の危険性</a:t>
            </a:r>
            <a:endParaRPr kumimoji="1" lang="en-US" altLang="ja-JP" dirty="0" smtClean="0">
              <a:solidFill>
                <a:schemeClr val="tx1"/>
              </a:solidFill>
            </a:endParaRPr>
          </a:p>
          <a:p>
            <a:pPr marL="457200" indent="-457200" algn="l">
              <a:buFont typeface="Wingdings" panose="05000000000000000000" pitchFamily="2" charset="2"/>
              <a:buChar char="n"/>
            </a:pPr>
            <a:r>
              <a:rPr lang="ja-JP" altLang="en-US" dirty="0" smtClean="0">
                <a:solidFill>
                  <a:schemeClr val="tx1"/>
                </a:solidFill>
              </a:rPr>
              <a:t>危険を回避するための歴史的思考，論理的思考，および，比較法的思考</a:t>
            </a:r>
            <a:endParaRPr kumimoji="1" lang="ja-JP" altLang="en-US" dirty="0">
              <a:solidFill>
                <a:schemeClr val="tx1"/>
              </a:solidFill>
            </a:endParaRPr>
          </a:p>
        </p:txBody>
      </p:sp>
      <p:sp>
        <p:nvSpPr>
          <p:cNvPr id="3" name="日付プレースホルダー 2"/>
          <p:cNvSpPr>
            <a:spLocks noGrp="1"/>
          </p:cNvSpPr>
          <p:nvPr>
            <p:ph type="dt" sz="half" idx="10"/>
          </p:nvPr>
        </p:nvSpPr>
        <p:spPr/>
        <p:txBody>
          <a:bodyPr/>
          <a:lstStyle/>
          <a:p>
            <a:fld id="{F78732A3-2C8F-4AC2-8237-1A5F053FA1E3}"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226</a:t>
            </a:fld>
            <a:endParaRPr kumimoji="1" lang="ja-JP" altLang="en-US"/>
          </a:p>
        </p:txBody>
      </p:sp>
    </p:spTree>
    <p:extLst>
      <p:ext uri="{BB962C8B-B14F-4D97-AF65-F5344CB8AC3E}">
        <p14:creationId xmlns:p14="http://schemas.microsoft.com/office/powerpoint/2010/main" val="81144414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Autofit/>
          </a:bodyPr>
          <a:lstStyle/>
          <a:p>
            <a:r>
              <a:rPr lang="ja-JP" altLang="en-US" sz="3600" dirty="0"/>
              <a:t>負担部分の範囲内の弁済と</a:t>
            </a:r>
            <a:r>
              <a:rPr lang="en-US" altLang="ja-JP" sz="3600" dirty="0"/>
              <a:t/>
            </a:r>
            <a:br>
              <a:rPr lang="en-US" altLang="ja-JP" sz="3600" dirty="0"/>
            </a:br>
            <a:r>
              <a:rPr lang="ja-JP" altLang="en-US" sz="3600" dirty="0"/>
              <a:t>負担分を超える弁済との区別</a:t>
            </a:r>
            <a:endParaRPr kumimoji="1" lang="ja-JP" altLang="en-US" sz="3600" dirty="0"/>
          </a:p>
        </p:txBody>
      </p:sp>
      <p:sp>
        <p:nvSpPr>
          <p:cNvPr id="3" name="日付プレースホルダー 2"/>
          <p:cNvSpPr>
            <a:spLocks noGrp="1"/>
          </p:cNvSpPr>
          <p:nvPr>
            <p:ph type="dt" sz="half" idx="10"/>
          </p:nvPr>
        </p:nvSpPr>
        <p:spPr/>
        <p:txBody>
          <a:bodyPr/>
          <a:lstStyle/>
          <a:p>
            <a:fld id="{CFD7F9DC-97B5-4797-A93B-FE80C0E6C67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227</a:t>
            </a:fld>
            <a:endParaRPr kumimoji="1" lang="ja-JP" altLang="en-US"/>
          </a:p>
        </p:txBody>
      </p:sp>
      <p:sp>
        <p:nvSpPr>
          <p:cNvPr id="6" name="円形吹き出し 5"/>
          <p:cNvSpPr/>
          <p:nvPr/>
        </p:nvSpPr>
        <p:spPr>
          <a:xfrm>
            <a:off x="3779912" y="5301208"/>
            <a:ext cx="3312368" cy="998822"/>
          </a:xfrm>
          <a:prstGeom prst="wedgeEllipseCallout">
            <a:avLst>
              <a:gd name="adj1" fmla="val -69604"/>
              <a:gd name="adj2" fmla="val -253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t>準用関係は，順序を変更すると，意味が全く異なる場合がある。</a:t>
            </a:r>
            <a:endParaRPr kumimoji="1" lang="ja-JP" altLang="en-US" dirty="0"/>
          </a:p>
        </p:txBody>
      </p:sp>
      <p:sp>
        <p:nvSpPr>
          <p:cNvPr id="7" name="円形吹き出し 6"/>
          <p:cNvSpPr/>
          <p:nvPr/>
        </p:nvSpPr>
        <p:spPr>
          <a:xfrm>
            <a:off x="3779912" y="5301208"/>
            <a:ext cx="3312368" cy="998822"/>
          </a:xfrm>
          <a:prstGeom prst="wedgeEllipseCallout">
            <a:avLst>
              <a:gd name="adj1" fmla="val 50481"/>
              <a:gd name="adj2" fmla="val -5430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solidFill>
                  <a:srgbClr val="FFFF00"/>
                </a:solidFill>
              </a:rPr>
              <a:t>準用</a:t>
            </a:r>
            <a:r>
              <a:rPr kumimoji="1" lang="ja-JP" altLang="en-US" dirty="0" smtClean="0"/>
              <a:t>関係は，順序を変えると，意味が違ってしまう場合がある。</a:t>
            </a:r>
            <a:endParaRPr kumimoji="1" lang="ja-JP" altLang="en-US" dirty="0"/>
          </a:p>
        </p:txBody>
      </p:sp>
      <p:sp>
        <p:nvSpPr>
          <p:cNvPr id="8" name="テキスト プレースホルダー 6"/>
          <p:cNvSpPr txBox="1">
            <a:spLocks/>
          </p:cNvSpPr>
          <p:nvPr/>
        </p:nvSpPr>
        <p:spPr>
          <a:xfrm>
            <a:off x="457200" y="1340768"/>
            <a:ext cx="4040188" cy="453727"/>
          </a:xfrm>
          <a:prstGeom prst="rect">
            <a:avLst/>
          </a:prstGeom>
        </p:spPr>
        <p:txBody>
          <a:bodyPr>
            <a:normAutofit fontScale="85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現行民法の規定</a:t>
            </a:r>
            <a:endParaRPr lang="ja-JP" altLang="en-US" dirty="0"/>
          </a:p>
        </p:txBody>
      </p:sp>
      <p:sp>
        <p:nvSpPr>
          <p:cNvPr id="9" name="コンテンツ プレースホルダー 7"/>
          <p:cNvSpPr txBox="1">
            <a:spLocks/>
          </p:cNvSpPr>
          <p:nvPr/>
        </p:nvSpPr>
        <p:spPr>
          <a:xfrm>
            <a:off x="457200" y="1794495"/>
            <a:ext cx="4040188" cy="2118221"/>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b="1" smtClean="0"/>
              <a:t>第</a:t>
            </a:r>
            <a:r>
              <a:rPr lang="en-US" altLang="ja-JP" sz="1800" b="1" smtClean="0"/>
              <a:t>442</a:t>
            </a:r>
            <a:r>
              <a:rPr lang="ja-JP" altLang="en-US" sz="1800" b="1" smtClean="0"/>
              <a:t>条</a:t>
            </a:r>
            <a:r>
              <a:rPr lang="ja-JP" altLang="en-US" sz="1800" smtClean="0"/>
              <a:t>（連帯債務者間の求償権）</a:t>
            </a:r>
            <a:endParaRPr lang="en-US" altLang="ja-JP" sz="1800" smtClean="0"/>
          </a:p>
          <a:p>
            <a:pPr lvl="1"/>
            <a:r>
              <a:rPr lang="ja-JP" altLang="en-US" sz="1800" smtClean="0"/>
              <a:t>①連帯債務者の</a:t>
            </a:r>
            <a:r>
              <a:rPr lang="en-US" altLang="ja-JP" sz="1800" smtClean="0"/>
              <a:t>1</a:t>
            </a:r>
            <a:r>
              <a:rPr lang="ja-JP" altLang="en-US" sz="1800" smtClean="0"/>
              <a:t>人が弁済をし，その他自己の財産をもって</a:t>
            </a:r>
            <a:r>
              <a:rPr lang="ja-JP" altLang="en-US" sz="1800" b="1" smtClean="0"/>
              <a:t>共同の免責を得たとき</a:t>
            </a:r>
            <a:r>
              <a:rPr lang="ja-JP" altLang="en-US" sz="1800" smtClean="0"/>
              <a:t>は，その連帯債務者は，他の連帯債務者に対し，各自の負担部分について求償権を有する。</a:t>
            </a:r>
            <a:endParaRPr lang="ja-JP" altLang="en-US" sz="1800" dirty="0"/>
          </a:p>
        </p:txBody>
      </p:sp>
      <p:sp>
        <p:nvSpPr>
          <p:cNvPr id="10" name="テキスト プレースホルダー 8"/>
          <p:cNvSpPr txBox="1">
            <a:spLocks/>
          </p:cNvSpPr>
          <p:nvPr/>
        </p:nvSpPr>
        <p:spPr>
          <a:xfrm>
            <a:off x="4645025" y="1340768"/>
            <a:ext cx="4041775" cy="453727"/>
          </a:xfrm>
          <a:prstGeom prst="rect">
            <a:avLst/>
          </a:prstGeom>
        </p:spPr>
        <p:txBody>
          <a:bodyPr>
            <a:normAutofit fontScale="70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旧民法の順序への復帰（案）</a:t>
            </a:r>
            <a:endParaRPr lang="ja-JP" altLang="en-US" dirty="0"/>
          </a:p>
        </p:txBody>
      </p:sp>
      <p:sp>
        <p:nvSpPr>
          <p:cNvPr id="11" name="コンテンツ プレースホルダー 9"/>
          <p:cNvSpPr txBox="1">
            <a:spLocks/>
          </p:cNvSpPr>
          <p:nvPr/>
        </p:nvSpPr>
        <p:spPr>
          <a:xfrm>
            <a:off x="4645025" y="1794496"/>
            <a:ext cx="4247455" cy="2153061"/>
          </a:xfrm>
          <a:prstGeom prst="rect">
            <a:avLst/>
          </a:prstGeom>
        </p:spPr>
        <p:txBody>
          <a:bodyPr>
            <a:normAutofit lnSpcReduction="1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Clr>
                <a:srgbClr val="00B050"/>
              </a:buClr>
              <a:buFont typeface="Wingdings" pitchFamily="2" charset="2"/>
              <a:buChar char="u"/>
            </a:pPr>
            <a:r>
              <a:rPr lang="ja-JP" altLang="en-US" sz="1800" b="1" smtClean="0"/>
              <a:t>第</a:t>
            </a:r>
            <a:r>
              <a:rPr lang="en-US" altLang="ja-JP" sz="1800" b="1" smtClean="0"/>
              <a:t>465</a:t>
            </a:r>
            <a:r>
              <a:rPr lang="ja-JP" altLang="en-US" sz="1800" b="1" smtClean="0"/>
              <a:t>条</a:t>
            </a:r>
            <a:r>
              <a:rPr lang="ja-JP" altLang="en-US" sz="1800" smtClean="0"/>
              <a:t>（共同保証人間の求償権）</a:t>
            </a:r>
            <a:endParaRPr lang="en-US" altLang="ja-JP" sz="1800" smtClean="0"/>
          </a:p>
          <a:p>
            <a:pPr lvl="1">
              <a:buClr>
                <a:srgbClr val="00B050"/>
              </a:buClr>
              <a:buFont typeface="Wingdings" panose="05000000000000000000" pitchFamily="2" charset="2"/>
              <a:buChar char="u"/>
            </a:pPr>
            <a:r>
              <a:rPr lang="ja-JP" altLang="en-US" sz="1800" smtClean="0"/>
              <a:t>①数人の保証人がある場合において，</a:t>
            </a:r>
            <a:r>
              <a:rPr lang="en-US" altLang="ja-JP" sz="1800" smtClean="0"/>
              <a:t>…</a:t>
            </a:r>
            <a:r>
              <a:rPr lang="ja-JP" altLang="en-US" sz="1800" smtClean="0"/>
              <a:t>各保証人が全額を弁済すべき旨の特約があるため，その全額又は</a:t>
            </a:r>
            <a:r>
              <a:rPr lang="ja-JP" altLang="en-US" sz="1800" b="1" smtClean="0"/>
              <a:t>自己の負担部分を超える額を弁済したとき</a:t>
            </a:r>
            <a:r>
              <a:rPr lang="ja-JP" altLang="en-US" sz="1800" smtClean="0"/>
              <a:t>は，他の保証人に対し，各自の負担部分について求償権を有する。</a:t>
            </a:r>
            <a:r>
              <a:rPr lang="ja-JP" altLang="en-US" sz="1600" smtClean="0"/>
              <a:t>　</a:t>
            </a:r>
            <a:endParaRPr lang="ja-JP" altLang="en-US" sz="1600" dirty="0"/>
          </a:p>
        </p:txBody>
      </p:sp>
      <p:sp>
        <p:nvSpPr>
          <p:cNvPr id="12" name="テキスト ボックス 11"/>
          <p:cNvSpPr txBox="1"/>
          <p:nvPr/>
        </p:nvSpPr>
        <p:spPr>
          <a:xfrm>
            <a:off x="467544" y="3882727"/>
            <a:ext cx="4032448" cy="1754326"/>
          </a:xfrm>
          <a:prstGeom prst="rect">
            <a:avLst/>
          </a:prstGeom>
          <a:noFill/>
        </p:spPr>
        <p:txBody>
          <a:bodyPr wrap="square" rtlCol="0">
            <a:spAutoFit/>
          </a:bodyPr>
          <a:lstStyle/>
          <a:p>
            <a:pPr marL="285750" indent="-285750">
              <a:buClr>
                <a:schemeClr val="tx2"/>
              </a:buClr>
              <a:buFont typeface="Wingdings" pitchFamily="2" charset="2"/>
              <a:buChar char="n"/>
            </a:pPr>
            <a:r>
              <a:rPr lang="ja-JP" altLang="en-US" b="1" dirty="0"/>
              <a:t>第</a:t>
            </a:r>
            <a:r>
              <a:rPr lang="en-US" altLang="ja-JP" b="1" dirty="0"/>
              <a:t>465</a:t>
            </a:r>
            <a:r>
              <a:rPr lang="ja-JP" altLang="en-US" b="1" dirty="0"/>
              <a:t>条</a:t>
            </a:r>
            <a:r>
              <a:rPr lang="ja-JP" altLang="en-US" dirty="0"/>
              <a:t>（共同保証人間の求償権</a:t>
            </a:r>
            <a:r>
              <a:rPr lang="ja-JP" altLang="en-US" dirty="0" smtClean="0"/>
              <a:t>）</a:t>
            </a:r>
            <a:endParaRPr lang="en-US" altLang="ja-JP" dirty="0" smtClean="0"/>
          </a:p>
          <a:p>
            <a:pPr marL="742950" lvl="1" indent="-285750">
              <a:buClr>
                <a:srgbClr val="FF0000"/>
              </a:buClr>
              <a:buFont typeface="Wingdings" pitchFamily="2" charset="2"/>
              <a:buChar char="n"/>
            </a:pPr>
            <a:r>
              <a:rPr lang="ja-JP" altLang="en-US" dirty="0" smtClean="0"/>
              <a:t>①</a:t>
            </a:r>
            <a:r>
              <a:rPr lang="ja-JP" altLang="en-US" dirty="0"/>
              <a:t>第</a:t>
            </a:r>
            <a:r>
              <a:rPr lang="en-US" altLang="ja-JP" dirty="0"/>
              <a:t>442</a:t>
            </a:r>
            <a:r>
              <a:rPr lang="ja-JP" altLang="en-US" dirty="0" smtClean="0"/>
              <a:t>条</a:t>
            </a:r>
            <a:r>
              <a:rPr lang="en-US" altLang="ja-JP" dirty="0" smtClean="0"/>
              <a:t>…</a:t>
            </a:r>
            <a:r>
              <a:rPr lang="ja-JP" altLang="en-US" dirty="0" smtClean="0"/>
              <a:t>の</a:t>
            </a:r>
            <a:r>
              <a:rPr lang="ja-JP" altLang="en-US" dirty="0"/>
              <a:t>規定は</a:t>
            </a:r>
            <a:r>
              <a:rPr lang="ja-JP" altLang="en-US" dirty="0" smtClean="0"/>
              <a:t>，</a:t>
            </a:r>
            <a:r>
              <a:rPr lang="en-US" altLang="ja-JP" dirty="0" smtClean="0"/>
              <a:t>…</a:t>
            </a:r>
            <a:r>
              <a:rPr lang="ja-JP" altLang="en-US" dirty="0" smtClean="0"/>
              <a:t>各保証人</a:t>
            </a:r>
            <a:r>
              <a:rPr lang="ja-JP" altLang="en-US" dirty="0"/>
              <a:t>が全額を弁済すべき旨の特約があるため，その全額又は</a:t>
            </a:r>
            <a:r>
              <a:rPr lang="ja-JP" altLang="en-US" b="1" dirty="0"/>
              <a:t>自己の負担部分を超える額を弁済したとき</a:t>
            </a:r>
            <a:r>
              <a:rPr lang="ja-JP" altLang="en-US" dirty="0"/>
              <a:t>について</a:t>
            </a:r>
            <a:r>
              <a:rPr lang="ja-JP" altLang="en-US" b="1" dirty="0">
                <a:solidFill>
                  <a:srgbClr val="FF0000"/>
                </a:solidFill>
              </a:rPr>
              <a:t>準用</a:t>
            </a:r>
            <a:r>
              <a:rPr lang="ja-JP" altLang="en-US" dirty="0"/>
              <a:t>する。</a:t>
            </a:r>
            <a:r>
              <a:rPr kumimoji="1" lang="ja-JP" altLang="en-US" dirty="0" smtClean="0"/>
              <a:t>　　</a:t>
            </a:r>
            <a:endParaRPr kumimoji="1" lang="ja-JP" altLang="en-US" dirty="0"/>
          </a:p>
        </p:txBody>
      </p:sp>
      <p:sp>
        <p:nvSpPr>
          <p:cNvPr id="13" name="テキスト ボックス 12"/>
          <p:cNvSpPr txBox="1"/>
          <p:nvPr/>
        </p:nvSpPr>
        <p:spPr>
          <a:xfrm>
            <a:off x="4644008" y="3917567"/>
            <a:ext cx="3960440" cy="1477328"/>
          </a:xfrm>
          <a:prstGeom prst="rect">
            <a:avLst/>
          </a:prstGeom>
          <a:noFill/>
        </p:spPr>
        <p:txBody>
          <a:bodyPr wrap="square" rtlCol="0">
            <a:spAutoFit/>
          </a:bodyPr>
          <a:lstStyle/>
          <a:p>
            <a:pPr marL="342900" indent="-342900">
              <a:buClr>
                <a:srgbClr val="00B050"/>
              </a:buClr>
              <a:buFont typeface="Wingdings" pitchFamily="2" charset="2"/>
              <a:buChar char="u"/>
            </a:pPr>
            <a:r>
              <a:rPr lang="ja-JP" altLang="en-US" b="1" dirty="0"/>
              <a:t>第</a:t>
            </a:r>
            <a:r>
              <a:rPr lang="en-US" altLang="ja-JP" b="1" dirty="0"/>
              <a:t>442</a:t>
            </a:r>
            <a:r>
              <a:rPr lang="ja-JP" altLang="en-US" b="1" dirty="0"/>
              <a:t>条</a:t>
            </a:r>
            <a:r>
              <a:rPr lang="ja-JP" altLang="en-US" dirty="0"/>
              <a:t>（連帯債務者間の求償権</a:t>
            </a:r>
            <a:r>
              <a:rPr lang="ja-JP" altLang="en-US" dirty="0" smtClean="0"/>
              <a:t>）</a:t>
            </a:r>
            <a:endParaRPr lang="en-US" altLang="ja-JP" dirty="0"/>
          </a:p>
          <a:p>
            <a:pPr marL="800100" lvl="1" indent="-342900">
              <a:buClr>
                <a:srgbClr val="00B050"/>
              </a:buClr>
              <a:buFont typeface="Wingdings" pitchFamily="2" charset="2"/>
              <a:buChar char="u"/>
            </a:pPr>
            <a:r>
              <a:rPr lang="ja-JP" altLang="en-US" dirty="0" smtClean="0"/>
              <a:t>①</a:t>
            </a:r>
            <a:r>
              <a:rPr lang="ja-JP" altLang="en-US" dirty="0"/>
              <a:t>連帯債務者の</a:t>
            </a:r>
            <a:r>
              <a:rPr lang="en-US" altLang="ja-JP" dirty="0"/>
              <a:t>1</a:t>
            </a:r>
            <a:r>
              <a:rPr lang="ja-JP" altLang="en-US" dirty="0"/>
              <a:t>人が弁済をし，その他自己の財産をもって</a:t>
            </a:r>
            <a:r>
              <a:rPr lang="ja-JP" altLang="en-US" b="1" dirty="0"/>
              <a:t>共同の免責を得たとき</a:t>
            </a:r>
            <a:r>
              <a:rPr lang="ja-JP" altLang="en-US" dirty="0"/>
              <a:t>は</a:t>
            </a:r>
            <a:r>
              <a:rPr lang="ja-JP" altLang="en-US" dirty="0" smtClean="0"/>
              <a:t>，第</a:t>
            </a:r>
            <a:r>
              <a:rPr lang="en-US" altLang="ja-JP" dirty="0" smtClean="0"/>
              <a:t>465</a:t>
            </a:r>
            <a:r>
              <a:rPr lang="ja-JP" altLang="en-US" dirty="0" smtClean="0"/>
              <a:t>条の規定を</a:t>
            </a:r>
            <a:r>
              <a:rPr lang="ja-JP" altLang="en-US" b="1" dirty="0" smtClean="0">
                <a:solidFill>
                  <a:schemeClr val="tx2"/>
                </a:solidFill>
              </a:rPr>
              <a:t>準用</a:t>
            </a:r>
            <a:r>
              <a:rPr lang="ja-JP" altLang="en-US" dirty="0" smtClean="0"/>
              <a:t>する。</a:t>
            </a:r>
            <a:r>
              <a:rPr kumimoji="1" lang="ja-JP" altLang="en-US" dirty="0" smtClean="0"/>
              <a:t>　</a:t>
            </a:r>
            <a:endParaRPr kumimoji="1" lang="en-US" altLang="ja-JP" dirty="0" smtClean="0"/>
          </a:p>
        </p:txBody>
      </p:sp>
      <p:cxnSp>
        <p:nvCxnSpPr>
          <p:cNvPr id="14" name="直線矢印コネクタ 13"/>
          <p:cNvCxnSpPr/>
          <p:nvPr/>
        </p:nvCxnSpPr>
        <p:spPr>
          <a:xfrm flipV="1">
            <a:off x="4211960" y="2082527"/>
            <a:ext cx="792088" cy="18722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355976" y="2082527"/>
            <a:ext cx="792088" cy="1835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雲形吹き出し 15"/>
          <p:cNvSpPr/>
          <p:nvPr/>
        </p:nvSpPr>
        <p:spPr>
          <a:xfrm>
            <a:off x="611560" y="5661248"/>
            <a:ext cx="2736304" cy="612648"/>
          </a:xfrm>
          <a:prstGeom prst="cloudCallout">
            <a:avLst>
              <a:gd name="adj1" fmla="val 37680"/>
              <a:gd name="adj2" fmla="val -7182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反対解釈が可能</a:t>
            </a:r>
            <a:endParaRPr kumimoji="1" lang="ja-JP" altLang="en-US" dirty="0"/>
          </a:p>
        </p:txBody>
      </p:sp>
      <p:sp>
        <p:nvSpPr>
          <p:cNvPr id="17" name="雲形吹き出し 16"/>
          <p:cNvSpPr/>
          <p:nvPr/>
        </p:nvSpPr>
        <p:spPr>
          <a:xfrm>
            <a:off x="7164288" y="5517232"/>
            <a:ext cx="1728192" cy="718953"/>
          </a:xfrm>
          <a:prstGeom prst="cloudCallout">
            <a:avLst>
              <a:gd name="adj1" fmla="val -40339"/>
              <a:gd name="adj2" fmla="val -8020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反対解釈できない</a:t>
            </a:r>
            <a:endParaRPr kumimoji="1" lang="ja-JP" altLang="en-US" dirty="0"/>
          </a:p>
        </p:txBody>
      </p:sp>
    </p:spTree>
    <p:extLst>
      <p:ext uri="{BB962C8B-B14F-4D97-AF65-F5344CB8AC3E}">
        <p14:creationId xmlns:p14="http://schemas.microsoft.com/office/powerpoint/2010/main" val="9986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up)">
                                      <p:cBhvr>
                                        <p:cTn id="11" dur="1000"/>
                                        <p:tgtEl>
                                          <p:spTgt spid="9">
                                            <p:txEl>
                                              <p:pRg st="1" end="1"/>
                                            </p:txEl>
                                          </p:spTgt>
                                        </p:tgtEl>
                                      </p:cBhvr>
                                    </p:animEffect>
                                  </p:childTnLst>
                                </p:cTn>
                              </p:par>
                            </p:childTnLst>
                          </p:cTn>
                        </p:par>
                        <p:par>
                          <p:cTn id="12" fill="hold">
                            <p:stCondLst>
                              <p:cond delay="3000"/>
                            </p:stCondLst>
                            <p:childTnLst>
                              <p:par>
                                <p:cTn id="13" presetID="22" presetClass="entr" presetSubtype="1"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4000"/>
                            </p:stCondLst>
                            <p:childTnLst>
                              <p:par>
                                <p:cTn id="17" presetID="22" presetClass="entr" presetSubtype="8" fill="hold" grpId="0" nodeType="after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left)">
                                      <p:cBhvr>
                                        <p:cTn id="19" dur="1000"/>
                                        <p:tgtEl>
                                          <p:spTgt spid="13">
                                            <p:txEl>
                                              <p:pRg st="0" end="0"/>
                                            </p:txEl>
                                          </p:spTgt>
                                        </p:tgtEl>
                                      </p:cBhvr>
                                    </p:animEffect>
                                  </p:childTnLst>
                                </p:cTn>
                              </p:par>
                            </p:childTnLst>
                          </p:cTn>
                        </p:par>
                        <p:par>
                          <p:cTn id="20" fill="hold">
                            <p:stCondLst>
                              <p:cond delay="5500"/>
                            </p:stCondLst>
                            <p:childTnLst>
                              <p:par>
                                <p:cTn id="21" presetID="22" presetClass="entr" presetSubtype="1" fill="hold" grpId="0" nodeType="afterEffect">
                                  <p:stCondLst>
                                    <p:cond delay="55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up)">
                                      <p:cBhvr>
                                        <p:cTn id="23" dur="1000"/>
                                        <p:tgtEl>
                                          <p:spTgt spid="13">
                                            <p:txEl>
                                              <p:pRg st="1" end="1"/>
                                            </p:txEl>
                                          </p:spTgt>
                                        </p:tgtEl>
                                      </p:cBhvr>
                                    </p:animEffect>
                                  </p:childTnLst>
                                </p:cTn>
                              </p:par>
                            </p:childTnLst>
                          </p:cTn>
                        </p:par>
                        <p:par>
                          <p:cTn id="24" fill="hold">
                            <p:stCondLst>
                              <p:cond delay="7050"/>
                            </p:stCondLst>
                            <p:childTnLst>
                              <p:par>
                                <p:cTn id="25" presetID="22" presetClass="entr" presetSubtype="8" fill="hold" grpId="0" nodeType="afterEffect">
                                  <p:stCondLst>
                                    <p:cond delay="50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1000"/>
                                        <p:tgtEl>
                                          <p:spTgt spid="12">
                                            <p:txEl>
                                              <p:pRg st="0" end="0"/>
                                            </p:txEl>
                                          </p:spTgt>
                                        </p:tgtEl>
                                      </p:cBhvr>
                                    </p:animEffect>
                                  </p:childTnLst>
                                </p:cTn>
                              </p:par>
                            </p:childTnLst>
                          </p:cTn>
                        </p:par>
                        <p:par>
                          <p:cTn id="28" fill="hold">
                            <p:stCondLst>
                              <p:cond delay="8550"/>
                            </p:stCondLst>
                            <p:childTnLst>
                              <p:par>
                                <p:cTn id="29" presetID="22" presetClass="entr" presetSubtype="1" fill="hold" grpId="0" nodeType="afterEffect">
                                  <p:stCondLst>
                                    <p:cond delay="50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wipe(up)">
                                      <p:cBhvr>
                                        <p:cTn id="31" dur="1000"/>
                                        <p:tgtEl>
                                          <p:spTgt spid="1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1000"/>
                                        <p:tgtEl>
                                          <p:spTgt spid="16"/>
                                        </p:tgtEl>
                                      </p:cBhvr>
                                    </p:animEffect>
                                  </p:childTnLst>
                                </p:cTn>
                              </p:par>
                            </p:childTnLst>
                          </p:cTn>
                        </p:par>
                        <p:par>
                          <p:cTn id="37" fill="hold">
                            <p:stCondLst>
                              <p:cond delay="1000"/>
                            </p:stCondLst>
                            <p:childTnLst>
                              <p:par>
                                <p:cTn id="38" presetID="22" presetClass="entr" presetSubtype="4" fill="hold" nodeType="after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2000"/>
                            </p:stCondLst>
                            <p:childTnLst>
                              <p:par>
                                <p:cTn id="42" presetID="22" presetClass="entr" presetSubtype="8" fill="hold" grpId="0" nodeType="afterEffect">
                                  <p:stCondLst>
                                    <p:cond delay="50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wipe(left)">
                                      <p:cBhvr>
                                        <p:cTn id="44" dur="1000"/>
                                        <p:tgtEl>
                                          <p:spTgt spid="11">
                                            <p:txEl>
                                              <p:pRg st="0" end="0"/>
                                            </p:txEl>
                                          </p:spTgt>
                                        </p:tgtEl>
                                      </p:cBhvr>
                                    </p:animEffect>
                                  </p:childTnLst>
                                </p:cTn>
                              </p:par>
                            </p:childTnLst>
                          </p:cTn>
                        </p:par>
                        <p:par>
                          <p:cTn id="45" fill="hold">
                            <p:stCondLst>
                              <p:cond delay="3500"/>
                            </p:stCondLst>
                            <p:childTnLst>
                              <p:par>
                                <p:cTn id="46" presetID="22" presetClass="entr" presetSubtype="1" fill="hold" grpId="0" nodeType="afterEffect">
                                  <p:stCondLst>
                                    <p:cond delay="500"/>
                                  </p:stCondLst>
                                  <p:childTnLst>
                                    <p:set>
                                      <p:cBhvr>
                                        <p:cTn id="47" dur="1" fill="hold">
                                          <p:stCondLst>
                                            <p:cond delay="0"/>
                                          </p:stCondLst>
                                        </p:cTn>
                                        <p:tgtEl>
                                          <p:spTgt spid="11">
                                            <p:txEl>
                                              <p:pRg st="1" end="1"/>
                                            </p:txEl>
                                          </p:spTgt>
                                        </p:tgtEl>
                                        <p:attrNameLst>
                                          <p:attrName>style.visibility</p:attrName>
                                        </p:attrNameLst>
                                      </p:cBhvr>
                                      <p:to>
                                        <p:strVal val="visible"/>
                                      </p:to>
                                    </p:set>
                                    <p:animEffect transition="in" filter="wipe(up)">
                                      <p:cBhvr>
                                        <p:cTn id="48" dur="1000"/>
                                        <p:tgtEl>
                                          <p:spTgt spid="11">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1000"/>
                                        <p:tgtEl>
                                          <p:spTgt spid="17"/>
                                        </p:tgtEl>
                                      </p:cBhvr>
                                    </p:animEffect>
                                  </p:childTnLst>
                                </p:cTn>
                              </p:par>
                            </p:childTnLst>
                          </p:cTn>
                        </p:par>
                        <p:par>
                          <p:cTn id="54" fill="hold">
                            <p:stCondLst>
                              <p:cond delay="1000"/>
                            </p:stCondLst>
                            <p:childTnLst>
                              <p:par>
                                <p:cTn id="55" presetID="16" presetClass="entr" presetSubtype="37" fill="hold" grpId="0" nodeType="afterEffect">
                                  <p:stCondLst>
                                    <p:cond delay="500"/>
                                  </p:stCondLst>
                                  <p:childTnLst>
                                    <p:set>
                                      <p:cBhvr>
                                        <p:cTn id="56" dur="1" fill="hold">
                                          <p:stCondLst>
                                            <p:cond delay="0"/>
                                          </p:stCondLst>
                                        </p:cTn>
                                        <p:tgtEl>
                                          <p:spTgt spid="6"/>
                                        </p:tgtEl>
                                        <p:attrNameLst>
                                          <p:attrName>style.visibility</p:attrName>
                                        </p:attrNameLst>
                                      </p:cBhvr>
                                      <p:to>
                                        <p:strVal val="visible"/>
                                      </p:to>
                                    </p:set>
                                    <p:animEffect transition="in" filter="barn(outVertical)">
                                      <p:cBhvr>
                                        <p:cTn id="57" dur="1000"/>
                                        <p:tgtEl>
                                          <p:spTgt spid="6"/>
                                        </p:tgtEl>
                                      </p:cBhvr>
                                    </p:animEffect>
                                  </p:childTnLst>
                                </p:cTn>
                              </p:par>
                              <p:par>
                                <p:cTn id="58" presetID="16" presetClass="entr" presetSubtype="37" fill="hold" grpId="0" nodeType="withEffect">
                                  <p:stCondLst>
                                    <p:cond delay="500"/>
                                  </p:stCondLst>
                                  <p:childTnLst>
                                    <p:set>
                                      <p:cBhvr>
                                        <p:cTn id="59" dur="1" fill="hold">
                                          <p:stCondLst>
                                            <p:cond delay="0"/>
                                          </p:stCondLst>
                                        </p:cTn>
                                        <p:tgtEl>
                                          <p:spTgt spid="7"/>
                                        </p:tgtEl>
                                        <p:attrNameLst>
                                          <p:attrName>style.visibility</p:attrName>
                                        </p:attrNameLst>
                                      </p:cBhvr>
                                      <p:to>
                                        <p:strVal val="visible"/>
                                      </p:to>
                                    </p:set>
                                    <p:animEffect transition="in" filter="barn(outVertical)">
                                      <p:cBhvr>
                                        <p:cTn id="6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build="p"/>
      <p:bldP spid="11" grpId="0" build="p"/>
      <p:bldP spid="12" grpId="0" build="p"/>
      <p:bldP spid="13" grpId="0" build="p"/>
      <p:bldP spid="16" grpId="0" animBg="1"/>
      <p:bldP spid="17"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一部弁済の場合の充当</a:t>
            </a:r>
            <a:endParaRPr kumimoji="1" lang="ja-JP" altLang="en-US" dirty="0"/>
          </a:p>
        </p:txBody>
      </p:sp>
      <p:sp>
        <p:nvSpPr>
          <p:cNvPr id="3" name="日付プレースホルダー 2"/>
          <p:cNvSpPr>
            <a:spLocks noGrp="1"/>
          </p:cNvSpPr>
          <p:nvPr>
            <p:ph type="dt" sz="half" idx="10"/>
          </p:nvPr>
        </p:nvSpPr>
        <p:spPr/>
        <p:txBody>
          <a:bodyPr/>
          <a:lstStyle/>
          <a:p>
            <a:fld id="{EE8BB718-CFE0-40EB-9BB2-749C674EC44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228</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b="1" smtClean="0"/>
              <a:t>第</a:t>
            </a:r>
            <a:r>
              <a:rPr lang="en-US" altLang="ja-JP" sz="2400" b="1" smtClean="0"/>
              <a:t>489</a:t>
            </a:r>
            <a:r>
              <a:rPr lang="ja-JP" altLang="en-US" sz="2400" b="1" smtClean="0"/>
              <a:t>条</a:t>
            </a:r>
            <a:r>
              <a:rPr lang="ja-JP" altLang="en-US" sz="2400" smtClean="0"/>
              <a:t>（法定充当）</a:t>
            </a:r>
            <a:endParaRPr lang="en-US" altLang="ja-JP" sz="2400" smtClean="0"/>
          </a:p>
          <a:p>
            <a:pPr lvl="1"/>
            <a:r>
              <a:rPr lang="ja-JP" altLang="en-US" sz="2000" smtClean="0"/>
              <a:t>弁済をする者及び弁済を受領する者がいずれも前条の規定による弁済の充当の指定をしないときは，次の各号の定めるところに従い，その弁済を充当する。</a:t>
            </a:r>
            <a:endParaRPr lang="en-US" altLang="ja-JP" sz="2000" smtClean="0"/>
          </a:p>
          <a:p>
            <a:pPr lvl="2"/>
            <a:r>
              <a:rPr lang="ja-JP" altLang="en-US" sz="1800" smtClean="0"/>
              <a:t>二　すべての債務が弁済期にあるとき，又は弁済期にないときは，</a:t>
            </a:r>
            <a:r>
              <a:rPr lang="ja-JP" altLang="en-US" sz="1800" b="1" smtClean="0"/>
              <a:t>債務者のために弁済の利益が多いもの</a:t>
            </a:r>
            <a:r>
              <a:rPr lang="ja-JP" altLang="en-US" sz="1800" smtClean="0"/>
              <a:t>に先に充当する。</a:t>
            </a:r>
            <a:endParaRPr lang="en-US" altLang="ja-JP" sz="1800" smtClean="0"/>
          </a:p>
          <a:p>
            <a:r>
              <a:rPr lang="ja-JP" altLang="en-US" sz="2400" smtClean="0"/>
              <a:t>ヨーロッパ契約法原則</a:t>
            </a:r>
            <a:r>
              <a:rPr lang="en-US" altLang="ja-JP" sz="2400" smtClean="0"/>
              <a:t>10</a:t>
            </a:r>
            <a:r>
              <a:rPr lang="ja-JP" altLang="en-US" sz="2400" smtClean="0"/>
              <a:t>：</a:t>
            </a:r>
            <a:r>
              <a:rPr lang="en-US" altLang="ja-JP" sz="2400" smtClean="0"/>
              <a:t>106</a:t>
            </a:r>
            <a:r>
              <a:rPr lang="ja-JP" altLang="en-US" sz="2400" smtClean="0"/>
              <a:t>条（求償の要件）</a:t>
            </a:r>
            <a:endParaRPr lang="en-US" altLang="ja-JP" sz="2400" smtClean="0"/>
          </a:p>
          <a:p>
            <a:pPr lvl="1"/>
            <a:r>
              <a:rPr lang="ja-JP" altLang="en-US" sz="2000" smtClean="0"/>
              <a:t>連帯債務者の一人が負担部分を超えて履行したときは，他のいずれの連帯債務者に対しても，それらの債務者各自の未履行部分を限度として，自らの</a:t>
            </a:r>
            <a:r>
              <a:rPr lang="ja-JP" altLang="en-US" sz="2000" b="1" smtClean="0"/>
              <a:t>負担部分を超える部分を求償することができる</a:t>
            </a:r>
            <a:r>
              <a:rPr lang="ja-JP" altLang="en-US" sz="2000" smtClean="0"/>
              <a:t>。</a:t>
            </a:r>
            <a:endParaRPr lang="en-US" altLang="ja-JP" sz="2000" smtClean="0"/>
          </a:p>
          <a:p>
            <a:pPr lvl="2"/>
            <a:r>
              <a:rPr lang="ja-JP" altLang="en-US" sz="1800" smtClean="0"/>
              <a:t>潮見他・ヨーロッパ契約法原則</a:t>
            </a:r>
            <a:r>
              <a:rPr lang="en-US" altLang="ja-JP" sz="1800" smtClean="0"/>
              <a:t>Ⅲ</a:t>
            </a:r>
            <a:r>
              <a:rPr lang="ja-JP" altLang="en-US" sz="1800" smtClean="0"/>
              <a:t>（</a:t>
            </a:r>
            <a:r>
              <a:rPr lang="en-US" altLang="ja-JP" sz="1800" smtClean="0"/>
              <a:t>2008</a:t>
            </a:r>
            <a:r>
              <a:rPr lang="ja-JP" altLang="en-US" sz="1800" smtClean="0"/>
              <a:t>）</a:t>
            </a:r>
            <a:r>
              <a:rPr lang="en-US" altLang="ja-JP" sz="1800" smtClean="0"/>
              <a:t>32</a:t>
            </a:r>
            <a:r>
              <a:rPr lang="ja-JP" altLang="en-US" sz="1800" smtClean="0"/>
              <a:t>頁。</a:t>
            </a:r>
            <a:endParaRPr lang="en-US" altLang="ja-JP" sz="1800" dirty="0" smtClean="0"/>
          </a:p>
        </p:txBody>
      </p:sp>
    </p:spTree>
    <p:extLst>
      <p:ext uri="{BB962C8B-B14F-4D97-AF65-F5344CB8AC3E}">
        <p14:creationId xmlns:p14="http://schemas.microsoft.com/office/powerpoint/2010/main" val="362120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750"/>
                                        <p:tgtEl>
                                          <p:spTgt spid="6">
                                            <p:txEl>
                                              <p:pRg st="0" end="0"/>
                                            </p:txEl>
                                          </p:spTgt>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3500"/>
                                        <p:tgtEl>
                                          <p:spTgt spid="6">
                                            <p:txEl>
                                              <p:pRg st="1" end="1"/>
                                            </p:txEl>
                                          </p:spTgt>
                                        </p:tgtEl>
                                      </p:cBhvr>
                                    </p:animEffect>
                                  </p:childTnLst>
                                </p:cTn>
                              </p:par>
                            </p:childTnLst>
                          </p:cTn>
                        </p:par>
                        <p:par>
                          <p:cTn id="12" fill="hold">
                            <p:stCondLst>
                              <p:cond delay="5250"/>
                            </p:stCondLst>
                            <p:childTnLst>
                              <p:par>
                                <p:cTn id="13" presetID="22" presetClass="entr" presetSubtype="1"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3000"/>
                                        <p:tgtEl>
                                          <p:spTgt spid="6">
                                            <p:txEl>
                                              <p:pRg st="2" end="2"/>
                                            </p:txEl>
                                          </p:spTgt>
                                        </p:tgtEl>
                                      </p:cBhvr>
                                    </p:animEffect>
                                  </p:childTnLst>
                                </p:cTn>
                              </p:par>
                            </p:childTnLst>
                          </p:cTn>
                        </p:par>
                        <p:par>
                          <p:cTn id="16" fill="hold">
                            <p:stCondLst>
                              <p:cond delay="8750"/>
                            </p:stCondLst>
                            <p:childTnLst>
                              <p:par>
                                <p:cTn id="17" presetID="22" presetClass="entr" presetSubtype="8"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500"/>
                                        <p:tgtEl>
                                          <p:spTgt spid="6">
                                            <p:txEl>
                                              <p:pRg st="3" end="3"/>
                                            </p:txEl>
                                          </p:spTgt>
                                        </p:tgtEl>
                                      </p:cBhvr>
                                    </p:animEffect>
                                  </p:childTnLst>
                                </p:cTn>
                              </p:par>
                            </p:childTnLst>
                          </p:cTn>
                        </p:par>
                        <p:par>
                          <p:cTn id="20" fill="hold">
                            <p:stCondLst>
                              <p:cond delay="10750"/>
                            </p:stCondLst>
                            <p:childTnLst>
                              <p:par>
                                <p:cTn id="21" presetID="22" presetClass="entr" presetSubtype="1" fill="hold" grpId="0" nodeType="after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5000"/>
                                        <p:tgtEl>
                                          <p:spTgt spid="6">
                                            <p:txEl>
                                              <p:pRg st="4" end="4"/>
                                            </p:txEl>
                                          </p:spTgt>
                                        </p:tgtEl>
                                      </p:cBhvr>
                                    </p:animEffect>
                                  </p:childTnLst>
                                </p:cTn>
                              </p:par>
                            </p:childTnLst>
                          </p:cTn>
                        </p:par>
                        <p:par>
                          <p:cTn id="24" fill="hold">
                            <p:stCondLst>
                              <p:cond delay="16250"/>
                            </p:stCondLst>
                            <p:childTnLst>
                              <p:par>
                                <p:cTn id="25" presetID="22" presetClass="entr" presetSubtype="8" fill="hold" grpId="0" nodeType="after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連帯債務のまとめ</a:t>
            </a:r>
            <a:r>
              <a:rPr kumimoji="1" lang="ja-JP" altLang="en-US" sz="3100" dirty="0" smtClean="0"/>
              <a:t>→</a:t>
            </a:r>
            <a:r>
              <a:rPr kumimoji="1" lang="ja-JP" altLang="en-US" sz="3100" dirty="0" smtClean="0">
                <a:hlinkClick r:id="rId2" action="ppaction://hlinksldjump"/>
              </a:rPr>
              <a:t>原理</a:t>
            </a:r>
            <a:r>
              <a:rPr kumimoji="1" lang="en-US" altLang="ja-JP" dirty="0" smtClean="0"/>
              <a:t/>
            </a:r>
            <a:br>
              <a:rPr kumimoji="1" lang="en-US" altLang="ja-JP" dirty="0" smtClean="0"/>
            </a:br>
            <a:r>
              <a:rPr lang="ja-JP" altLang="en-US" sz="3100" dirty="0"/>
              <a:t>連帯債務</a:t>
            </a:r>
            <a:r>
              <a:rPr lang="ja-JP" altLang="en-US" sz="3100" dirty="0" smtClean="0"/>
              <a:t>の基礎理論としての「相互保証」理論</a:t>
            </a:r>
            <a:endParaRPr kumimoji="1" lang="ja-JP" altLang="en-US" sz="3100" dirty="0"/>
          </a:p>
        </p:txBody>
      </p:sp>
      <p:sp>
        <p:nvSpPr>
          <p:cNvPr id="3" name="日付プレースホルダー 2"/>
          <p:cNvSpPr>
            <a:spLocks noGrp="1"/>
          </p:cNvSpPr>
          <p:nvPr>
            <p:ph type="dt" sz="half" idx="10"/>
          </p:nvPr>
        </p:nvSpPr>
        <p:spPr/>
        <p:txBody>
          <a:bodyPr/>
          <a:lstStyle/>
          <a:p>
            <a:fld id="{4CAD9FD4-333F-423B-AE14-E4D3FCC24C03}"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229</a:t>
            </a:fld>
            <a:endParaRPr kumimoji="1" lang="ja-JP" altLang="en-US"/>
          </a:p>
        </p:txBody>
      </p:sp>
      <p:sp>
        <p:nvSpPr>
          <p:cNvPr id="6" name="テキスト プレースホルダー 6"/>
          <p:cNvSpPr txBox="1">
            <a:spLocks/>
          </p:cNvSpPr>
          <p:nvPr/>
        </p:nvSpPr>
        <p:spPr>
          <a:xfrm>
            <a:off x="539500" y="1535113"/>
            <a:ext cx="2806503"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2800" dirty="0" smtClean="0"/>
              <a:t>通説</a:t>
            </a:r>
            <a:endParaRPr lang="ja-JP" altLang="en-US" sz="2800" dirty="0"/>
          </a:p>
        </p:txBody>
      </p:sp>
      <p:sp>
        <p:nvSpPr>
          <p:cNvPr id="7" name="コンテンツ プレースホルダー 7"/>
          <p:cNvSpPr txBox="1">
            <a:spLocks/>
          </p:cNvSpPr>
          <p:nvPr/>
        </p:nvSpPr>
        <p:spPr>
          <a:xfrm>
            <a:off x="539552" y="2174875"/>
            <a:ext cx="2808312"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9875" lvl="1" indent="-269875"/>
            <a:r>
              <a:rPr lang="ja-JP" altLang="en-US" sz="1800" dirty="0" smtClean="0"/>
              <a:t>連帯債務は，保証債務とは異なり，</a:t>
            </a:r>
            <a:r>
              <a:rPr lang="ja-JP" altLang="en-US" sz="1800" b="1" dirty="0" smtClean="0">
                <a:solidFill>
                  <a:srgbClr val="FF0000"/>
                </a:solidFill>
              </a:rPr>
              <a:t>本来の債務</a:t>
            </a:r>
            <a:r>
              <a:rPr lang="ja-JP" altLang="en-US" sz="1800" dirty="0" smtClean="0"/>
              <a:t>である。</a:t>
            </a:r>
            <a:endParaRPr lang="en-US" altLang="ja-JP" sz="1800" dirty="0" smtClean="0"/>
          </a:p>
          <a:p>
            <a:pPr marL="539750" lvl="2" indent="-269875"/>
            <a:r>
              <a:rPr lang="ja-JP" altLang="en-US" sz="1800" b="1" dirty="0" smtClean="0">
                <a:solidFill>
                  <a:srgbClr val="FF0000"/>
                </a:solidFill>
              </a:rPr>
              <a:t>連帯債務には，付従性という性質は存在しない</a:t>
            </a:r>
            <a:r>
              <a:rPr lang="ja-JP" altLang="en-US" sz="1800" dirty="0" smtClean="0"/>
              <a:t>。</a:t>
            </a:r>
            <a:endParaRPr lang="en-US" altLang="ja-JP" sz="1800" dirty="0" smtClean="0"/>
          </a:p>
          <a:p>
            <a:pPr marL="539750" lvl="2" indent="-269875"/>
            <a:r>
              <a:rPr lang="ja-JP" altLang="en-US" sz="1800" dirty="0" smtClean="0"/>
              <a:t>連帯債務者の一人に生じた事由の</a:t>
            </a:r>
            <a:r>
              <a:rPr lang="ja-JP" altLang="en-US" sz="1800" b="1" dirty="0" smtClean="0">
                <a:solidFill>
                  <a:srgbClr val="FF0000"/>
                </a:solidFill>
              </a:rPr>
              <a:t>絶対的効力は，政策的考慮に基づくもの</a:t>
            </a:r>
            <a:r>
              <a:rPr lang="ja-JP" altLang="en-US" sz="1800" dirty="0" smtClean="0"/>
              <a:t>で，請求を除いて，債権者に不利であり，制限的に解釈すべきである。</a:t>
            </a:r>
            <a:endParaRPr lang="en-US" altLang="ja-JP" sz="1800" dirty="0" smtClean="0"/>
          </a:p>
        </p:txBody>
      </p:sp>
      <p:sp>
        <p:nvSpPr>
          <p:cNvPr id="8" name="テキスト プレースホルダー 8"/>
          <p:cNvSpPr txBox="1">
            <a:spLocks/>
          </p:cNvSpPr>
          <p:nvPr/>
        </p:nvSpPr>
        <p:spPr>
          <a:xfrm>
            <a:off x="3563888" y="1535113"/>
            <a:ext cx="5122913" cy="639762"/>
          </a:xfrm>
          <a:prstGeom prst="rect">
            <a:avLst/>
          </a:prstGeom>
        </p:spPr>
        <p:txBody>
          <a:bodyPr anchor="ctr">
            <a:normAutofit fontScale="925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2800" dirty="0" smtClean="0">
                <a:hlinkClick r:id="rId3" action="ppaction://hlinksldjump"/>
              </a:rPr>
              <a:t>加賀山説</a:t>
            </a:r>
            <a:r>
              <a:rPr lang="ja-JP" altLang="en-US" sz="2800" dirty="0" smtClean="0"/>
              <a:t>（純粋相互保証理論）</a:t>
            </a:r>
            <a:endParaRPr lang="ja-JP" altLang="en-US" sz="2800" dirty="0"/>
          </a:p>
        </p:txBody>
      </p:sp>
      <p:sp>
        <p:nvSpPr>
          <p:cNvPr id="9" name="コンテンツ プレースホルダー 9"/>
          <p:cNvSpPr txBox="1">
            <a:spLocks/>
          </p:cNvSpPr>
          <p:nvPr/>
        </p:nvSpPr>
        <p:spPr>
          <a:xfrm>
            <a:off x="3563888" y="2174875"/>
            <a:ext cx="5122913"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44500" lvl="1" indent="-261938">
              <a:buClr>
                <a:schemeClr val="tx2"/>
              </a:buClr>
            </a:pPr>
            <a:r>
              <a:rPr lang="ja-JP" altLang="en-US" sz="1800" dirty="0" smtClean="0"/>
              <a:t>連帯債務は，</a:t>
            </a:r>
            <a:r>
              <a:rPr lang="ja-JP" altLang="en-US" sz="1800" b="1" dirty="0" smtClean="0">
                <a:solidFill>
                  <a:schemeClr val="tx2"/>
                </a:solidFill>
              </a:rPr>
              <a:t>本来の債務（負担部分）と保証（連帯保証部分）とが結合したもの</a:t>
            </a:r>
            <a:r>
              <a:rPr lang="ja-JP" altLang="en-US" sz="1800" dirty="0" smtClean="0"/>
              <a:t>である。</a:t>
            </a:r>
            <a:endParaRPr lang="en-US" altLang="ja-JP" sz="1800" dirty="0" smtClean="0"/>
          </a:p>
          <a:p>
            <a:pPr marL="525462" lvl="1" indent="-342900">
              <a:buClr>
                <a:schemeClr val="tx2"/>
              </a:buClr>
              <a:buFont typeface="+mj-lt"/>
              <a:buAutoNum type="arabicPeriod"/>
            </a:pPr>
            <a:r>
              <a:rPr lang="ja-JP" altLang="en-US" sz="1800" b="1" dirty="0" smtClean="0">
                <a:solidFill>
                  <a:schemeClr val="tx2"/>
                </a:solidFill>
              </a:rPr>
              <a:t>負担部分が消滅した場合</a:t>
            </a:r>
            <a:r>
              <a:rPr lang="ja-JP" altLang="en-US" sz="1800" dirty="0" smtClean="0"/>
              <a:t>には，他の連帯債務者の連帯</a:t>
            </a:r>
            <a:r>
              <a:rPr lang="ja-JP" altLang="en-US" sz="1800" b="1" dirty="0" smtClean="0">
                <a:solidFill>
                  <a:schemeClr val="tx2"/>
                </a:solidFill>
              </a:rPr>
              <a:t>保証部分が付従性</a:t>
            </a:r>
            <a:r>
              <a:rPr lang="ja-JP" altLang="en-US" sz="1800" b="1" dirty="0">
                <a:solidFill>
                  <a:schemeClr val="tx2">
                    <a:lumMod val="75000"/>
                  </a:schemeClr>
                </a:solidFill>
              </a:rPr>
              <a:t>（民法</a:t>
            </a:r>
            <a:r>
              <a:rPr lang="en-US" altLang="ja-JP" sz="1800" b="1" dirty="0">
                <a:solidFill>
                  <a:schemeClr val="tx2">
                    <a:lumMod val="75000"/>
                  </a:schemeClr>
                </a:solidFill>
              </a:rPr>
              <a:t>448</a:t>
            </a:r>
            <a:r>
              <a:rPr lang="ja-JP" altLang="en-US" sz="1800" b="1" dirty="0">
                <a:solidFill>
                  <a:schemeClr val="tx2">
                    <a:lumMod val="75000"/>
                  </a:schemeClr>
                </a:solidFill>
              </a:rPr>
              <a:t>条）</a:t>
            </a:r>
            <a:r>
              <a:rPr lang="ja-JP" altLang="en-US" sz="1800" b="1" dirty="0" smtClean="0">
                <a:solidFill>
                  <a:schemeClr val="tx2"/>
                </a:solidFill>
              </a:rPr>
              <a:t>によって消滅</a:t>
            </a:r>
            <a:r>
              <a:rPr lang="ja-JP" altLang="en-US" sz="1800" dirty="0" smtClean="0"/>
              <a:t>する。</a:t>
            </a:r>
            <a:endParaRPr lang="en-US" altLang="ja-JP" sz="1800" dirty="0" smtClean="0"/>
          </a:p>
          <a:p>
            <a:pPr marL="844550" lvl="2" indent="-261938"/>
            <a:r>
              <a:rPr lang="ja-JP" altLang="en-US" sz="1800" b="1" dirty="0" smtClean="0">
                <a:solidFill>
                  <a:schemeClr val="tx2">
                    <a:lumMod val="75000"/>
                  </a:schemeClr>
                </a:solidFill>
              </a:rPr>
              <a:t>免除等の絶対的効力</a:t>
            </a:r>
            <a:r>
              <a:rPr lang="ja-JP" altLang="en-US" sz="1800" dirty="0" smtClean="0"/>
              <a:t>は，</a:t>
            </a:r>
            <a:r>
              <a:rPr lang="ja-JP" altLang="en-US" sz="1800" b="1" dirty="0" smtClean="0">
                <a:solidFill>
                  <a:schemeClr val="tx2">
                    <a:lumMod val="75000"/>
                  </a:schemeClr>
                </a:solidFill>
              </a:rPr>
              <a:t>付従性によって論理的な説明が可能</a:t>
            </a:r>
            <a:r>
              <a:rPr lang="ja-JP" altLang="en-US" sz="1800" dirty="0" smtClean="0"/>
              <a:t>である（この点が，通説と決定的に異なる）。</a:t>
            </a:r>
            <a:endParaRPr lang="en-US" altLang="ja-JP" sz="1800" dirty="0" smtClean="0"/>
          </a:p>
          <a:p>
            <a:pPr marL="525462" lvl="1" indent="-342900">
              <a:buClr>
                <a:srgbClr val="00B050"/>
              </a:buClr>
              <a:buFont typeface="+mj-lt"/>
              <a:buAutoNum type="arabicPeriod"/>
            </a:pPr>
            <a:r>
              <a:rPr lang="ja-JP" altLang="en-US" sz="1800" dirty="0" smtClean="0"/>
              <a:t>連帯債務者の一人が，</a:t>
            </a:r>
            <a:r>
              <a:rPr lang="ja-JP" altLang="en-US" sz="1800" b="1" dirty="0" smtClean="0">
                <a:solidFill>
                  <a:schemeClr val="tx2">
                    <a:lumMod val="75000"/>
                  </a:schemeClr>
                </a:solidFill>
              </a:rPr>
              <a:t>負担部分を超えて弁済・相殺・更改等を行った場合</a:t>
            </a:r>
            <a:r>
              <a:rPr lang="ja-JP" altLang="en-US" sz="1800" dirty="0" smtClean="0"/>
              <a:t>には，</a:t>
            </a:r>
            <a:r>
              <a:rPr lang="ja-JP" altLang="en-US" sz="1800" b="1" dirty="0" smtClean="0">
                <a:solidFill>
                  <a:schemeClr val="tx2">
                    <a:lumMod val="75000"/>
                  </a:schemeClr>
                </a:solidFill>
              </a:rPr>
              <a:t>債務者の弁済</a:t>
            </a:r>
            <a:r>
              <a:rPr lang="ja-JP" altLang="en-US" sz="1800" dirty="0" smtClean="0"/>
              <a:t>として消滅の</a:t>
            </a:r>
            <a:r>
              <a:rPr lang="ja-JP" altLang="en-US" sz="1800" b="1" dirty="0" smtClean="0">
                <a:solidFill>
                  <a:schemeClr val="tx2">
                    <a:lumMod val="75000"/>
                  </a:schemeClr>
                </a:solidFill>
              </a:rPr>
              <a:t>付従性が問題となるだけでなく</a:t>
            </a:r>
            <a:r>
              <a:rPr lang="ja-JP" altLang="en-US" sz="1800" dirty="0" smtClean="0"/>
              <a:t>，連帯</a:t>
            </a:r>
            <a:r>
              <a:rPr lang="ja-JP" altLang="en-US" sz="1800" b="1" dirty="0" smtClean="0"/>
              <a:t>保証人の弁済として</a:t>
            </a:r>
            <a:r>
              <a:rPr lang="ja-JP" altLang="en-US" sz="1800" dirty="0" smtClean="0"/>
              <a:t>，</a:t>
            </a:r>
            <a:r>
              <a:rPr lang="ja-JP" altLang="en-US" sz="1800" b="1" dirty="0" smtClean="0">
                <a:solidFill>
                  <a:schemeClr val="tx2">
                    <a:lumMod val="75000"/>
                  </a:schemeClr>
                </a:solidFill>
              </a:rPr>
              <a:t>他の連帯債務者に対して求償権を取得する</a:t>
            </a:r>
            <a:r>
              <a:rPr lang="ja-JP" altLang="en-US" sz="1800" dirty="0" smtClean="0"/>
              <a:t>ことになる。</a:t>
            </a:r>
            <a:endParaRPr lang="ja-JP" altLang="en-US" sz="1800" dirty="0"/>
          </a:p>
        </p:txBody>
      </p:sp>
    </p:spTree>
    <p:extLst>
      <p:ext uri="{BB962C8B-B14F-4D97-AF65-F5344CB8AC3E}">
        <p14:creationId xmlns:p14="http://schemas.microsoft.com/office/powerpoint/2010/main" val="95849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1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1000"/>
                                        <p:tgtEl>
                                          <p:spTgt spid="9">
                                            <p:txEl>
                                              <p:pRg st="1" end="1"/>
                                            </p:txEl>
                                          </p:spTgt>
                                        </p:tgtEl>
                                      </p:cBhvr>
                                    </p:animEffect>
                                  </p:childTnLst>
                                </p:cTn>
                              </p:par>
                            </p:childTnLst>
                          </p:cTn>
                        </p:par>
                        <p:par>
                          <p:cTn id="23" fill="hold">
                            <p:stCondLst>
                              <p:cond delay="1000"/>
                            </p:stCondLst>
                            <p:childTnLst>
                              <p:par>
                                <p:cTn id="24" presetID="22" presetClass="entr" presetSubtype="1" fill="hold" grpId="0" nodeType="afterEffect">
                                  <p:stCondLst>
                                    <p:cond delay="25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up)">
                                      <p:cBhvr>
                                        <p:cTn id="26" dur="10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wipe(up)">
                                      <p:cBhvr>
                                        <p:cTn id="31" dur="10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wipe(up)">
                                      <p:cBhvr>
                                        <p:cTn id="36"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すべての論文</a:t>
            </a:r>
            <a:r>
              <a:rPr lang="ja-JP" altLang="en-US" dirty="0"/>
              <a:t>の</a:t>
            </a:r>
            <a:r>
              <a:rPr lang="ja-JP" altLang="en-US" dirty="0" smtClean="0"/>
              <a:t>書き方</a:t>
            </a:r>
            <a:r>
              <a:rPr lang="en-US" altLang="ja-JP" dirty="0" smtClean="0"/>
              <a:t/>
            </a:r>
            <a:br>
              <a:rPr lang="en-US" altLang="ja-JP" dirty="0" smtClean="0"/>
            </a:br>
            <a:r>
              <a:rPr lang="ja-JP" altLang="en-US" sz="3600" dirty="0"/>
              <a:t>アイラック（</a:t>
            </a:r>
            <a:r>
              <a:rPr lang="en-US" altLang="ja-JP" sz="3600" dirty="0"/>
              <a:t>IRAC</a:t>
            </a:r>
            <a:r>
              <a:rPr lang="ja-JP" altLang="en-US" sz="3600" dirty="0" smtClean="0"/>
              <a:t>）で書く</a:t>
            </a:r>
            <a:endParaRPr kumimoji="1" lang="ja-JP" altLang="en-US" dirty="0"/>
          </a:p>
        </p:txBody>
      </p:sp>
      <p:sp>
        <p:nvSpPr>
          <p:cNvPr id="3" name="日付プレースホルダー 2"/>
          <p:cNvSpPr>
            <a:spLocks noGrp="1"/>
          </p:cNvSpPr>
          <p:nvPr>
            <p:ph type="dt" sz="half" idx="10"/>
          </p:nvPr>
        </p:nvSpPr>
        <p:spPr/>
        <p:txBody>
          <a:bodyPr/>
          <a:lstStyle/>
          <a:p>
            <a:fld id="{EF9EAB53-6FFE-4E5A-83F3-1D6D0B73FB4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graphicFrame>
        <p:nvGraphicFramePr>
          <p:cNvPr id="6" name="コンテンツ プレースホルダー 6"/>
          <p:cNvGraphicFramePr>
            <a:graphicFrameLocks/>
          </p:cNvGraphicFramePr>
          <p:nvPr>
            <p:extLst>
              <p:ext uri="{D42A27DB-BD31-4B8C-83A1-F6EECF244321}">
                <p14:modId xmlns:p14="http://schemas.microsoft.com/office/powerpoint/2010/main" val="2249163047"/>
              </p:ext>
            </p:extLst>
          </p:nvPr>
        </p:nvGraphicFramePr>
        <p:xfrm>
          <a:off x="827584" y="1556792"/>
          <a:ext cx="77724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996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graphicEl>
                                              <a:dgm id="{59C2C91D-7155-4D15-BE01-0721067F2B51}"/>
                                            </p:graphicEl>
                                          </p:spTgt>
                                        </p:tgtEl>
                                        <p:attrNameLst>
                                          <p:attrName>style.visibility</p:attrName>
                                        </p:attrNameLst>
                                      </p:cBhvr>
                                      <p:to>
                                        <p:strVal val="visible"/>
                                      </p:to>
                                    </p:set>
                                    <p:animEffect transition="in" filter="wipe(up)">
                                      <p:cBhvr>
                                        <p:cTn id="7" dur="500"/>
                                        <p:tgtEl>
                                          <p:spTgt spid="6">
                                            <p:graphicEl>
                                              <a:dgm id="{59C2C91D-7155-4D15-BE01-0721067F2B5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0B6375C0-D9F1-4BEE-BA33-0DE9030257BA}"/>
                                            </p:graphicEl>
                                          </p:spTgt>
                                        </p:tgtEl>
                                        <p:attrNameLst>
                                          <p:attrName>style.visibility</p:attrName>
                                        </p:attrNameLst>
                                      </p:cBhvr>
                                      <p:to>
                                        <p:strVal val="visible"/>
                                      </p:to>
                                    </p:set>
                                    <p:animEffect transition="in" filter="wipe(up)">
                                      <p:cBhvr>
                                        <p:cTn id="12" dur="1000"/>
                                        <p:tgtEl>
                                          <p:spTgt spid="6">
                                            <p:graphicEl>
                                              <a:dgm id="{0B6375C0-D9F1-4BEE-BA33-0DE9030257BA}"/>
                                            </p:graphicEl>
                                          </p:spTgt>
                                        </p:tgtEl>
                                      </p:cBhvr>
                                    </p:animEffect>
                                  </p:childTnLst>
                                </p:cTn>
                              </p:par>
                            </p:childTnLst>
                          </p:cTn>
                        </p:par>
                        <p:par>
                          <p:cTn id="13" fill="hold">
                            <p:stCondLst>
                              <p:cond delay="1000"/>
                            </p:stCondLst>
                            <p:childTnLst>
                              <p:par>
                                <p:cTn id="14" presetID="22" presetClass="entr" presetSubtype="1" fill="hold" grpId="0" nodeType="afterEffect">
                                  <p:stCondLst>
                                    <p:cond delay="500"/>
                                  </p:stCondLst>
                                  <p:childTnLst>
                                    <p:set>
                                      <p:cBhvr>
                                        <p:cTn id="15" dur="1" fill="hold">
                                          <p:stCondLst>
                                            <p:cond delay="0"/>
                                          </p:stCondLst>
                                        </p:cTn>
                                        <p:tgtEl>
                                          <p:spTgt spid="6">
                                            <p:graphicEl>
                                              <a:dgm id="{D7074474-BAF7-4174-B48F-FAFF64AA391B}"/>
                                            </p:graphicEl>
                                          </p:spTgt>
                                        </p:tgtEl>
                                        <p:attrNameLst>
                                          <p:attrName>style.visibility</p:attrName>
                                        </p:attrNameLst>
                                      </p:cBhvr>
                                      <p:to>
                                        <p:strVal val="visible"/>
                                      </p:to>
                                    </p:set>
                                    <p:animEffect transition="in" filter="wipe(up)">
                                      <p:cBhvr>
                                        <p:cTn id="16" dur="500"/>
                                        <p:tgtEl>
                                          <p:spTgt spid="6">
                                            <p:graphicEl>
                                              <a:dgm id="{D7074474-BAF7-4174-B48F-FAFF64AA391B}"/>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graphicEl>
                                              <a:dgm id="{220C33FA-A79A-4F22-8D5A-8ADA250A8B33}"/>
                                            </p:graphicEl>
                                          </p:spTgt>
                                        </p:tgtEl>
                                        <p:attrNameLst>
                                          <p:attrName>style.visibility</p:attrName>
                                        </p:attrNameLst>
                                      </p:cBhvr>
                                      <p:to>
                                        <p:strVal val="visible"/>
                                      </p:to>
                                    </p:set>
                                    <p:animEffect transition="in" filter="wipe(up)">
                                      <p:cBhvr>
                                        <p:cTn id="21" dur="1000"/>
                                        <p:tgtEl>
                                          <p:spTgt spid="6">
                                            <p:graphicEl>
                                              <a:dgm id="{220C33FA-A79A-4F22-8D5A-8ADA250A8B33}"/>
                                            </p:graphicEl>
                                          </p:spTgt>
                                        </p:tgtEl>
                                      </p:cBhvr>
                                    </p:animEffect>
                                  </p:childTnLst>
                                </p:cTn>
                              </p:par>
                            </p:childTnLst>
                          </p:cTn>
                        </p:par>
                        <p:par>
                          <p:cTn id="22" fill="hold">
                            <p:stCondLst>
                              <p:cond delay="1000"/>
                            </p:stCondLst>
                            <p:childTnLst>
                              <p:par>
                                <p:cTn id="23" presetID="22" presetClass="entr" presetSubtype="1" fill="hold" grpId="0" nodeType="afterEffect">
                                  <p:stCondLst>
                                    <p:cond delay="500"/>
                                  </p:stCondLst>
                                  <p:childTnLst>
                                    <p:set>
                                      <p:cBhvr>
                                        <p:cTn id="24" dur="1" fill="hold">
                                          <p:stCondLst>
                                            <p:cond delay="0"/>
                                          </p:stCondLst>
                                        </p:cTn>
                                        <p:tgtEl>
                                          <p:spTgt spid="6">
                                            <p:graphicEl>
                                              <a:dgm id="{4FF4026D-C8BC-4031-826C-B313B0A62D64}"/>
                                            </p:graphicEl>
                                          </p:spTgt>
                                        </p:tgtEl>
                                        <p:attrNameLst>
                                          <p:attrName>style.visibility</p:attrName>
                                        </p:attrNameLst>
                                      </p:cBhvr>
                                      <p:to>
                                        <p:strVal val="visible"/>
                                      </p:to>
                                    </p:set>
                                    <p:animEffect transition="in" filter="wipe(up)">
                                      <p:cBhvr>
                                        <p:cTn id="25" dur="500"/>
                                        <p:tgtEl>
                                          <p:spTgt spid="6">
                                            <p:graphicEl>
                                              <a:dgm id="{4FF4026D-C8BC-4031-826C-B313B0A62D64}"/>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graphicEl>
                                              <a:dgm id="{9718F893-8380-4336-9B1E-1BADEFE17EA2}"/>
                                            </p:graphicEl>
                                          </p:spTgt>
                                        </p:tgtEl>
                                        <p:attrNameLst>
                                          <p:attrName>style.visibility</p:attrName>
                                        </p:attrNameLst>
                                      </p:cBhvr>
                                      <p:to>
                                        <p:strVal val="visible"/>
                                      </p:to>
                                    </p:set>
                                    <p:animEffect transition="in" filter="wipe(up)">
                                      <p:cBhvr>
                                        <p:cTn id="30" dur="1000"/>
                                        <p:tgtEl>
                                          <p:spTgt spid="6">
                                            <p:graphicEl>
                                              <a:dgm id="{9718F893-8380-4336-9B1E-1BADEFE17E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ja-JP" altLang="en-US" dirty="0" smtClean="0"/>
              <a:t>不真正連帯債務</a:t>
            </a:r>
            <a:endParaRPr kumimoji="1" lang="ja-JP" altLang="en-US" dirty="0"/>
          </a:p>
        </p:txBody>
      </p:sp>
      <p:sp>
        <p:nvSpPr>
          <p:cNvPr id="7" name="サブタイトル 6"/>
          <p:cNvSpPr>
            <a:spLocks noGrp="1"/>
          </p:cNvSpPr>
          <p:nvPr>
            <p:ph type="subTitle" idx="1"/>
          </p:nvPr>
        </p:nvSpPr>
        <p:spPr>
          <a:xfrm>
            <a:off x="1662546" y="3886200"/>
            <a:ext cx="5818909" cy="1752600"/>
          </a:xfrm>
        </p:spPr>
        <p:txBody>
          <a:bodyPr/>
          <a:lstStyle/>
          <a:p>
            <a:pPr marL="457200" indent="-457200" algn="l">
              <a:buFont typeface="Wingdings" panose="05000000000000000000" pitchFamily="2" charset="2"/>
              <a:buChar char="n"/>
            </a:pPr>
            <a:r>
              <a:rPr kumimoji="1" lang="ja-JP" altLang="en-US" dirty="0" smtClean="0">
                <a:solidFill>
                  <a:schemeClr val="tx1"/>
                </a:solidFill>
              </a:rPr>
              <a:t>不真正連帯債務の意味</a:t>
            </a:r>
            <a:endParaRPr kumimoji="1" lang="en-US" altLang="ja-JP" dirty="0" smtClean="0">
              <a:solidFill>
                <a:schemeClr val="tx1"/>
              </a:solidFill>
            </a:endParaRPr>
          </a:p>
          <a:p>
            <a:pPr marL="457200" indent="-457200" algn="l">
              <a:buFont typeface="Wingdings" panose="05000000000000000000" pitchFamily="2" charset="2"/>
              <a:buChar char="n"/>
            </a:pPr>
            <a:r>
              <a:rPr lang="ja-JP" altLang="en-US" dirty="0">
                <a:solidFill>
                  <a:schemeClr val="tx1"/>
                </a:solidFill>
              </a:rPr>
              <a:t>不真正連帯</a:t>
            </a:r>
            <a:r>
              <a:rPr lang="ja-JP" altLang="en-US" dirty="0" smtClean="0">
                <a:solidFill>
                  <a:schemeClr val="tx1"/>
                </a:solidFill>
              </a:rPr>
              <a:t>債務概念の破綻</a:t>
            </a:r>
            <a:endParaRPr kumimoji="1" lang="ja-JP" altLang="en-US" dirty="0">
              <a:solidFill>
                <a:schemeClr val="tx1"/>
              </a:solidFill>
            </a:endParaRPr>
          </a:p>
        </p:txBody>
      </p:sp>
      <p:sp>
        <p:nvSpPr>
          <p:cNvPr id="3" name="日付プレースホルダー 2"/>
          <p:cNvSpPr>
            <a:spLocks noGrp="1"/>
          </p:cNvSpPr>
          <p:nvPr>
            <p:ph type="dt" sz="half" idx="10"/>
          </p:nvPr>
        </p:nvSpPr>
        <p:spPr/>
        <p:txBody>
          <a:bodyPr/>
          <a:lstStyle/>
          <a:p>
            <a:fld id="{347B006A-CF39-4E5A-9DF5-C415B5EBAB2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230</a:t>
            </a:fld>
            <a:endParaRPr kumimoji="1" lang="ja-JP" altLang="en-US"/>
          </a:p>
        </p:txBody>
      </p:sp>
    </p:spTree>
    <p:extLst>
      <p:ext uri="{BB962C8B-B14F-4D97-AF65-F5344CB8AC3E}">
        <p14:creationId xmlns:p14="http://schemas.microsoft.com/office/powerpoint/2010/main" val="36140759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kumimoji="1" lang="ja-JP" altLang="en-US" dirty="0" smtClean="0"/>
              <a:t>連帯債務の応用例 </a:t>
            </a:r>
            <a:r>
              <a:rPr kumimoji="1" lang="ja-JP" altLang="en-US" sz="2200" dirty="0" smtClean="0"/>
              <a:t>←</a:t>
            </a:r>
            <a:r>
              <a:rPr kumimoji="1" lang="en-US" altLang="ja-JP" sz="2200" dirty="0" err="1" smtClean="0"/>
              <a:t>Fuk.Sai</a:t>
            </a:r>
            <a:r>
              <a:rPr kumimoji="1" lang="ja-JP" altLang="en-US" sz="2200" dirty="0" err="1" smtClean="0"/>
              <a:t>，</a:t>
            </a:r>
            <a:r>
              <a:rPr lang="ja-JP" altLang="en-US" sz="2200" dirty="0">
                <a:hlinkClick r:id="rId2" action="ppaction://hlinksldjump"/>
              </a:rPr>
              <a:t>事案</a:t>
            </a:r>
            <a:r>
              <a:rPr lang="ja-JP" altLang="en-US" sz="2200" dirty="0"/>
              <a:t>，</a:t>
            </a:r>
            <a:r>
              <a:rPr kumimoji="1" lang="ja-JP" altLang="en-US" sz="2200" dirty="0" smtClean="0">
                <a:hlinkClick r:id="rId3" action="ppaction://hlinksldjump"/>
              </a:rPr>
              <a:t>基本設例</a:t>
            </a:r>
            <a:r>
              <a:rPr kumimoji="1" lang="en-US" altLang="ja-JP" sz="2200" dirty="0" smtClean="0"/>
              <a:t/>
            </a:r>
            <a:br>
              <a:rPr kumimoji="1" lang="en-US" altLang="ja-JP" sz="2200" dirty="0" smtClean="0"/>
            </a:br>
            <a:r>
              <a:rPr lang="ja-JP" altLang="en-US" sz="3100" dirty="0"/>
              <a:t>被害者救済のため</a:t>
            </a:r>
            <a:r>
              <a:rPr lang="ja-JP" altLang="en-US" sz="3100" dirty="0" smtClean="0"/>
              <a:t>の連帯債務（民法</a:t>
            </a:r>
            <a:r>
              <a:rPr lang="en-US" altLang="ja-JP" sz="3100" dirty="0" smtClean="0"/>
              <a:t>719</a:t>
            </a:r>
            <a:r>
              <a:rPr lang="ja-JP" altLang="en-US" sz="3100" dirty="0" smtClean="0"/>
              <a:t>条）</a:t>
            </a:r>
            <a:endParaRPr kumimoji="1" lang="ja-JP" altLang="en-US" dirty="0"/>
          </a:p>
        </p:txBody>
      </p:sp>
      <p:sp>
        <p:nvSpPr>
          <p:cNvPr id="7" name="コンテンツ プレースホルダー 6"/>
          <p:cNvSpPr>
            <a:spLocks noGrp="1"/>
          </p:cNvSpPr>
          <p:nvPr>
            <p:ph idx="1"/>
          </p:nvPr>
        </p:nvSpPr>
        <p:spPr/>
        <p:txBody>
          <a:bodyPr>
            <a:noAutofit/>
          </a:bodyPr>
          <a:lstStyle/>
          <a:p>
            <a:r>
              <a:rPr kumimoji="1" lang="ja-JP" altLang="en-US" sz="2400" dirty="0" smtClean="0"/>
              <a:t>民法</a:t>
            </a:r>
            <a:r>
              <a:rPr kumimoji="1" lang="en-US" altLang="ja-JP" sz="2400" dirty="0" smtClean="0"/>
              <a:t>719</a:t>
            </a:r>
            <a:r>
              <a:rPr kumimoji="1" lang="ja-JP" altLang="en-US" sz="2400" dirty="0" smtClean="0"/>
              <a:t>条（共同不法行為）←</a:t>
            </a:r>
            <a:r>
              <a:rPr kumimoji="1" lang="ja-JP" altLang="en-US" sz="2400" dirty="0" smtClean="0">
                <a:hlinkClick r:id="rId4" action="ppaction://hlinksldjump"/>
              </a:rPr>
              <a:t>適用頻度</a:t>
            </a:r>
            <a:r>
              <a:rPr kumimoji="1" lang="ja-JP" altLang="en-US" sz="2400" dirty="0" smtClean="0"/>
              <a:t>第</a:t>
            </a:r>
            <a:r>
              <a:rPr kumimoji="1" lang="en-US" altLang="ja-JP" sz="2400" dirty="0" smtClean="0"/>
              <a:t>7</a:t>
            </a:r>
            <a:r>
              <a:rPr kumimoji="1" lang="ja-JP" altLang="en-US" sz="2400" dirty="0" smtClean="0"/>
              <a:t>位</a:t>
            </a:r>
            <a:endParaRPr kumimoji="1" lang="en-US" altLang="ja-JP" sz="2400" dirty="0" smtClean="0"/>
          </a:p>
          <a:p>
            <a:pPr lvl="1"/>
            <a:r>
              <a:rPr lang="ja-JP" altLang="en-US" sz="2000" b="1" dirty="0"/>
              <a:t>第</a:t>
            </a:r>
            <a:r>
              <a:rPr lang="en-US" altLang="ja-JP" sz="2000" b="1" dirty="0"/>
              <a:t>719</a:t>
            </a:r>
            <a:r>
              <a:rPr lang="ja-JP" altLang="en-US" sz="2000" b="1" dirty="0"/>
              <a:t>条</a:t>
            </a:r>
            <a:r>
              <a:rPr lang="ja-JP" altLang="en-US" sz="2000" dirty="0"/>
              <a:t>（共同不法行為者の責任</a:t>
            </a:r>
            <a:r>
              <a:rPr lang="ja-JP" altLang="en-US" sz="2000" dirty="0" smtClean="0"/>
              <a:t>）</a:t>
            </a:r>
            <a:endParaRPr lang="en-US" altLang="ja-JP" sz="2000" dirty="0" smtClean="0"/>
          </a:p>
          <a:p>
            <a:pPr lvl="2"/>
            <a:r>
              <a:rPr lang="ja-JP" altLang="en-US" sz="1600" dirty="0" smtClean="0"/>
              <a:t>①</a:t>
            </a:r>
            <a:r>
              <a:rPr lang="ja-JP" altLang="en-US" sz="1600" dirty="0"/>
              <a:t>数人が共同の不法行為によって他人に損害を加えたときは，</a:t>
            </a:r>
            <a:r>
              <a:rPr lang="ja-JP" altLang="en-US" sz="1600" b="1" dirty="0">
                <a:solidFill>
                  <a:srgbClr val="FF0000"/>
                </a:solidFill>
              </a:rPr>
              <a:t>各自が連帯してその損害を賠償する責任を負う</a:t>
            </a:r>
            <a:r>
              <a:rPr lang="ja-JP" altLang="en-US" sz="1600" dirty="0"/>
              <a:t>。共同行為者のうちいずれの者がその損害を加えたかを知ることができないときも，同様とする</a:t>
            </a:r>
            <a:r>
              <a:rPr lang="ja-JP" altLang="en-US" sz="1600" dirty="0" smtClean="0"/>
              <a:t>。</a:t>
            </a:r>
            <a:endParaRPr lang="en-US" altLang="ja-JP" sz="1600" dirty="0" smtClean="0"/>
          </a:p>
          <a:p>
            <a:pPr lvl="2"/>
            <a:r>
              <a:rPr lang="ja-JP" altLang="en-US" sz="1600" dirty="0" smtClean="0"/>
              <a:t>②</a:t>
            </a:r>
            <a:r>
              <a:rPr lang="ja-JP" altLang="en-US" sz="1600" dirty="0"/>
              <a:t>行為者を教唆した者及び</a:t>
            </a:r>
            <a:r>
              <a:rPr lang="ja-JP" altLang="en-US" sz="1600" dirty="0" smtClean="0"/>
              <a:t>幇助</a:t>
            </a:r>
            <a:r>
              <a:rPr lang="ja-JP" altLang="en-US" sz="1600" dirty="0"/>
              <a:t>した者は，共同行為者とみなして，前項の規定を適用する</a:t>
            </a:r>
            <a:r>
              <a:rPr lang="ja-JP" altLang="en-US" sz="1600" dirty="0" smtClean="0"/>
              <a:t>。</a:t>
            </a:r>
            <a:endParaRPr lang="en-US" altLang="ja-JP" sz="1600" dirty="0" smtClean="0"/>
          </a:p>
          <a:p>
            <a:r>
              <a:rPr kumimoji="1" lang="ja-JP" altLang="en-US" sz="2400" dirty="0" smtClean="0"/>
              <a:t>民法</a:t>
            </a:r>
            <a:r>
              <a:rPr kumimoji="1" lang="en-US" altLang="ja-JP" sz="2400" dirty="0"/>
              <a:t>719</a:t>
            </a:r>
            <a:r>
              <a:rPr kumimoji="1" lang="ja-JP" altLang="en-US" sz="2400" dirty="0"/>
              <a:t>条は</a:t>
            </a:r>
            <a:r>
              <a:rPr kumimoji="1" lang="ja-JP" altLang="en-US" sz="2400" dirty="0" smtClean="0"/>
              <a:t>，連帯債務とは異なる「不真正連帯債務」か？</a:t>
            </a:r>
            <a:endParaRPr kumimoji="1" lang="en-US" altLang="ja-JP" sz="2400" dirty="0" smtClean="0"/>
          </a:p>
          <a:p>
            <a:pPr lvl="1"/>
            <a:r>
              <a:rPr lang="ja-JP" altLang="en-US" sz="2000" dirty="0" smtClean="0"/>
              <a:t>この概念は，条文の根拠がない上に，「求償ができない」ことがその特色であったのにもかかわらず，判例が民法</a:t>
            </a:r>
            <a:r>
              <a:rPr lang="en-US" altLang="ja-JP" sz="2000" dirty="0" smtClean="0"/>
              <a:t>719</a:t>
            </a:r>
            <a:r>
              <a:rPr lang="ja-JP" altLang="en-US" sz="2000" dirty="0" smtClean="0"/>
              <a:t>条の場合に加害者間の公平の観点から求償を認めるに至っており，これに反対する学説は存在しない。</a:t>
            </a:r>
            <a:endParaRPr lang="en-US" altLang="ja-JP" sz="2000" dirty="0" smtClean="0"/>
          </a:p>
          <a:p>
            <a:pPr lvl="2">
              <a:buClr>
                <a:srgbClr val="00B050"/>
              </a:buClr>
            </a:pPr>
            <a:r>
              <a:rPr kumimoji="1" lang="ja-JP" altLang="en-US" sz="1600" dirty="0"/>
              <a:t>求償が</a:t>
            </a:r>
            <a:r>
              <a:rPr kumimoji="1" lang="ja-JP" altLang="en-US" sz="1600" dirty="0" smtClean="0"/>
              <a:t>できるのであれば，真正の連帯債務にほかならない。→</a:t>
            </a:r>
            <a:r>
              <a:rPr kumimoji="1" lang="ja-JP" altLang="en-US" sz="1600" dirty="0" smtClean="0">
                <a:hlinkClick r:id="rId2" action="ppaction://hlinksldjump"/>
              </a:rPr>
              <a:t>反対判例</a:t>
            </a:r>
            <a:endParaRPr kumimoji="1" lang="en-US" altLang="ja-JP" sz="1600" dirty="0" smtClean="0"/>
          </a:p>
          <a:p>
            <a:pPr lvl="2">
              <a:buClr>
                <a:srgbClr val="00B050"/>
              </a:buClr>
            </a:pPr>
            <a:r>
              <a:rPr kumimoji="1" lang="ja-JP" altLang="en-US" sz="1600" dirty="0" smtClean="0"/>
              <a:t>「不真正連帯債務」という概念は，歴史の遺物であって，不要な概念である。</a:t>
            </a:r>
            <a:endParaRPr kumimoji="1" lang="ja-JP" altLang="en-US" sz="1600" dirty="0"/>
          </a:p>
        </p:txBody>
      </p:sp>
      <p:sp>
        <p:nvSpPr>
          <p:cNvPr id="3" name="日付プレースホルダー 2"/>
          <p:cNvSpPr>
            <a:spLocks noGrp="1"/>
          </p:cNvSpPr>
          <p:nvPr>
            <p:ph type="dt" sz="half" idx="10"/>
          </p:nvPr>
        </p:nvSpPr>
        <p:spPr/>
        <p:txBody>
          <a:bodyPr/>
          <a:lstStyle/>
          <a:p>
            <a:fld id="{0E817B2B-FB34-4C50-B4E2-333E83B7B4D6}"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231</a:t>
            </a:fld>
            <a:endParaRPr kumimoji="1" lang="ja-JP" altLang="en-US"/>
          </a:p>
        </p:txBody>
      </p:sp>
    </p:spTree>
    <p:extLst>
      <p:ext uri="{BB962C8B-B14F-4D97-AF65-F5344CB8AC3E}">
        <p14:creationId xmlns:p14="http://schemas.microsoft.com/office/powerpoint/2010/main" val="71688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up)">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left)">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連帯債務の応用例（浮気紛争）（</a:t>
            </a:r>
            <a:r>
              <a:rPr kumimoji="1" lang="en-US" altLang="ja-JP" dirty="0" smtClean="0"/>
              <a:t>1/3</a:t>
            </a:r>
            <a:r>
              <a:rPr kumimoji="1" lang="ja-JP" altLang="en-US" dirty="0" smtClean="0"/>
              <a:t>）</a:t>
            </a:r>
            <a:r>
              <a:rPr kumimoji="1" lang="en-US" altLang="ja-JP" dirty="0" smtClean="0"/>
              <a:t/>
            </a:r>
            <a:br>
              <a:rPr kumimoji="1" lang="en-US" altLang="ja-JP" dirty="0" smtClean="0"/>
            </a:br>
            <a:r>
              <a:rPr kumimoji="1" lang="ja-JP" altLang="en-US" sz="3600" dirty="0" smtClean="0"/>
              <a:t>事実関係→</a:t>
            </a:r>
            <a:r>
              <a:rPr kumimoji="1" lang="ja-JP" altLang="en-US" sz="3600" dirty="0" smtClean="0">
                <a:hlinkClick r:id="rId2" action="ppaction://hlinksldjump"/>
              </a:rPr>
              <a:t>図解</a:t>
            </a:r>
            <a:r>
              <a:rPr kumimoji="1" lang="ja-JP" altLang="en-US" sz="3600" dirty="0" smtClean="0"/>
              <a:t>，</a:t>
            </a:r>
            <a:r>
              <a:rPr kumimoji="1" lang="ja-JP" altLang="en-US" sz="3600" dirty="0" smtClean="0">
                <a:hlinkClick r:id="rId3" action="ppaction://hlinksldjump"/>
              </a:rPr>
              <a:t>判例</a:t>
            </a:r>
            <a:r>
              <a:rPr kumimoji="1" lang="ja-JP" altLang="en-US" sz="3600" dirty="0" smtClean="0"/>
              <a:t>，</a:t>
            </a:r>
            <a:r>
              <a:rPr kumimoji="1" lang="ja-JP" altLang="en-US" sz="3600" dirty="0" smtClean="0">
                <a:hlinkClick r:id="rId4" action="ppaction://hlinksldjump"/>
              </a:rPr>
              <a:t>判例批判</a:t>
            </a:r>
            <a:r>
              <a:rPr kumimoji="1" lang="ja-JP" altLang="en-US" sz="3600" dirty="0" smtClean="0"/>
              <a:t>，</a:t>
            </a:r>
            <a:r>
              <a:rPr kumimoji="1" lang="ja-JP" altLang="en-US" sz="3600" dirty="0" smtClean="0">
                <a:hlinkClick r:id="rId5" action="ppaction://hlinksldjump"/>
              </a:rPr>
              <a:t>基本設例</a:t>
            </a:r>
            <a:endParaRPr kumimoji="1" lang="ja-JP" altLang="en-US" sz="3100" dirty="0"/>
          </a:p>
        </p:txBody>
      </p:sp>
      <p:sp>
        <p:nvSpPr>
          <p:cNvPr id="3" name="コンテンツ プレースホルダー 2"/>
          <p:cNvSpPr>
            <a:spLocks noGrp="1"/>
          </p:cNvSpPr>
          <p:nvPr>
            <p:ph idx="1"/>
          </p:nvPr>
        </p:nvSpPr>
        <p:spPr>
          <a:xfrm>
            <a:off x="395536" y="1600200"/>
            <a:ext cx="8424936" cy="4525963"/>
          </a:xfrm>
        </p:spPr>
        <p:txBody>
          <a:bodyPr>
            <a:noAutofit/>
          </a:bodyPr>
          <a:lstStyle/>
          <a:p>
            <a:r>
              <a:rPr kumimoji="1" lang="ja-JP" altLang="en-US" sz="2800" dirty="0" smtClean="0"/>
              <a:t>事実の概要</a:t>
            </a:r>
            <a:endParaRPr kumimoji="1" lang="en-US" altLang="ja-JP" sz="2800" dirty="0" smtClean="0"/>
          </a:p>
          <a:p>
            <a:pPr lvl="1"/>
            <a:r>
              <a:rPr lang="ja-JP" altLang="en-US" sz="2400" dirty="0"/>
              <a:t>ある</a:t>
            </a:r>
            <a:r>
              <a:rPr lang="en-US" altLang="ja-JP" sz="2400" dirty="0"/>
              <a:t>Y</a:t>
            </a:r>
            <a:r>
              <a:rPr lang="ja-JP" altLang="en-US" sz="2400" dirty="0"/>
              <a:t>女が夫</a:t>
            </a:r>
            <a:r>
              <a:rPr lang="en-US" altLang="ja-JP" sz="2400" dirty="0"/>
              <a:t>A</a:t>
            </a:r>
            <a:r>
              <a:rPr lang="ja-JP" altLang="en-US" sz="2400" dirty="0"/>
              <a:t>と不貞行為に及び，そのため右婚姻関係が破綻するに至ったとして，妻</a:t>
            </a:r>
            <a:r>
              <a:rPr lang="en-US" altLang="ja-JP" sz="2400" dirty="0"/>
              <a:t>X</a:t>
            </a:r>
            <a:r>
              <a:rPr lang="ja-JP" altLang="en-US" sz="2400" dirty="0"/>
              <a:t>は，</a:t>
            </a:r>
            <a:r>
              <a:rPr lang="en-US" altLang="ja-JP" sz="2400" dirty="0"/>
              <a:t>Y</a:t>
            </a:r>
            <a:r>
              <a:rPr lang="ja-JP" altLang="en-US" sz="2400" dirty="0"/>
              <a:t>女に対し，不法行為に基づく慰謝料</a:t>
            </a:r>
            <a:r>
              <a:rPr lang="en-US" altLang="ja-JP" sz="2400" dirty="0"/>
              <a:t>300</a:t>
            </a:r>
            <a:r>
              <a:rPr lang="ja-JP" altLang="en-US" sz="2400" dirty="0"/>
              <a:t>万円とこれに対する遅延損害金の支払を請求して訴えを提起した</a:t>
            </a:r>
            <a:r>
              <a:rPr lang="ja-JP" altLang="en-US" sz="2400" dirty="0" smtClean="0"/>
              <a:t>。</a:t>
            </a:r>
            <a:endParaRPr lang="en-US" altLang="ja-JP" sz="2400" dirty="0" smtClean="0"/>
          </a:p>
          <a:p>
            <a:pPr lvl="1"/>
            <a:r>
              <a:rPr lang="ja-JP" altLang="en-US" sz="2400" dirty="0"/>
              <a:t>第一審は，</a:t>
            </a:r>
            <a:r>
              <a:rPr lang="en-US" altLang="ja-JP" sz="2400" b="1" dirty="0">
                <a:solidFill>
                  <a:srgbClr val="FF0000"/>
                </a:solidFill>
              </a:rPr>
              <a:t>X</a:t>
            </a:r>
            <a:r>
              <a:rPr lang="ja-JP" altLang="en-US" sz="2400" b="1" dirty="0">
                <a:solidFill>
                  <a:srgbClr val="FF0000"/>
                </a:solidFill>
              </a:rPr>
              <a:t>の請求を全部認容</a:t>
            </a:r>
            <a:r>
              <a:rPr lang="ja-JP" altLang="en-US" sz="2400" dirty="0"/>
              <a:t>した</a:t>
            </a:r>
            <a:r>
              <a:rPr lang="ja-JP" altLang="en-US" sz="2400" dirty="0" smtClean="0"/>
              <a:t>。</a:t>
            </a:r>
            <a:endParaRPr lang="en-US" altLang="ja-JP" sz="2400" dirty="0" smtClean="0"/>
          </a:p>
          <a:p>
            <a:pPr lvl="1"/>
            <a:r>
              <a:rPr lang="ja-JP" altLang="en-US" sz="2400" dirty="0" smtClean="0"/>
              <a:t>控訴審</a:t>
            </a:r>
            <a:r>
              <a:rPr lang="ja-JP" altLang="en-US" sz="2400" dirty="0"/>
              <a:t>は，本件不法行為に基づく慰謝料は</a:t>
            </a:r>
            <a:r>
              <a:rPr lang="en-US" altLang="ja-JP" sz="2400" dirty="0"/>
              <a:t>300</a:t>
            </a:r>
            <a:r>
              <a:rPr lang="ja-JP" altLang="en-US" sz="2400" dirty="0"/>
              <a:t>万円が相当であると判断したものの，</a:t>
            </a:r>
            <a:r>
              <a:rPr lang="en-US" altLang="ja-JP" sz="2400" b="1" dirty="0">
                <a:solidFill>
                  <a:schemeClr val="tx2"/>
                </a:solidFill>
              </a:rPr>
              <a:t>Y</a:t>
            </a:r>
            <a:r>
              <a:rPr lang="ja-JP" altLang="en-US" sz="2400" b="1" dirty="0">
                <a:solidFill>
                  <a:schemeClr val="tx2"/>
                </a:solidFill>
              </a:rPr>
              <a:t>が原審において主張した債務免除の抗弁を一部認め，</a:t>
            </a:r>
            <a:r>
              <a:rPr lang="en-US" altLang="ja-JP" sz="2400" b="1" dirty="0">
                <a:solidFill>
                  <a:schemeClr val="tx2"/>
                </a:solidFill>
              </a:rPr>
              <a:t>Y</a:t>
            </a:r>
            <a:r>
              <a:rPr lang="ja-JP" altLang="en-US" sz="2400" b="1" dirty="0">
                <a:solidFill>
                  <a:schemeClr val="tx2"/>
                </a:solidFill>
              </a:rPr>
              <a:t>が</a:t>
            </a:r>
            <a:r>
              <a:rPr lang="en-US" altLang="ja-JP" sz="2400" b="1" dirty="0">
                <a:solidFill>
                  <a:schemeClr val="tx2"/>
                </a:solidFill>
              </a:rPr>
              <a:t>X</a:t>
            </a:r>
            <a:r>
              <a:rPr lang="ja-JP" altLang="en-US" sz="2400" b="1" dirty="0">
                <a:solidFill>
                  <a:schemeClr val="tx2"/>
                </a:solidFill>
              </a:rPr>
              <a:t>に支払うべき慰謝料は</a:t>
            </a:r>
            <a:r>
              <a:rPr lang="en-US" altLang="ja-JP" sz="2400" b="1" dirty="0">
                <a:solidFill>
                  <a:schemeClr val="tx2"/>
                </a:solidFill>
              </a:rPr>
              <a:t>150</a:t>
            </a:r>
            <a:r>
              <a:rPr lang="ja-JP" altLang="en-US" sz="2400" b="1" dirty="0">
                <a:solidFill>
                  <a:schemeClr val="tx2"/>
                </a:solidFill>
              </a:rPr>
              <a:t>万円が相当である</a:t>
            </a:r>
            <a:r>
              <a:rPr lang="ja-JP" altLang="en-US" sz="2400" dirty="0"/>
              <a:t>とし，一審判決を変更して，</a:t>
            </a:r>
            <a:r>
              <a:rPr lang="en-US" altLang="ja-JP" sz="2400" dirty="0"/>
              <a:t>Y</a:t>
            </a:r>
            <a:r>
              <a:rPr lang="ja-JP" altLang="en-US" sz="2400" dirty="0"/>
              <a:t>に対し，</a:t>
            </a:r>
            <a:r>
              <a:rPr lang="en-US" altLang="ja-JP" sz="2400" dirty="0"/>
              <a:t>150</a:t>
            </a:r>
            <a:r>
              <a:rPr lang="ja-JP" altLang="en-US" sz="2400" dirty="0"/>
              <a:t>万円及びこれに対する遅延損害金の支払を命じた。</a:t>
            </a:r>
            <a:endParaRPr kumimoji="1" lang="ja-JP" altLang="en-US" sz="2400" dirty="0"/>
          </a:p>
        </p:txBody>
      </p:sp>
      <p:sp>
        <p:nvSpPr>
          <p:cNvPr id="4" name="日付プレースホルダー 3"/>
          <p:cNvSpPr>
            <a:spLocks noGrp="1"/>
          </p:cNvSpPr>
          <p:nvPr>
            <p:ph type="dt" sz="half" idx="10"/>
          </p:nvPr>
        </p:nvSpPr>
        <p:spPr/>
        <p:txBody>
          <a:bodyPr/>
          <a:lstStyle/>
          <a:p>
            <a:fld id="{730794B2-1A2E-41FF-A676-42D9FE44E9BC}"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232</a:t>
            </a:fld>
            <a:endParaRPr kumimoji="1" lang="ja-JP" altLang="en-US"/>
          </a:p>
        </p:txBody>
      </p:sp>
    </p:spTree>
    <p:extLst>
      <p:ext uri="{BB962C8B-B14F-4D97-AF65-F5344CB8AC3E}">
        <p14:creationId xmlns:p14="http://schemas.microsoft.com/office/powerpoint/2010/main" val="211922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上矢印 24"/>
          <p:cNvSpPr/>
          <p:nvPr/>
        </p:nvSpPr>
        <p:spPr>
          <a:xfrm rot="3205735">
            <a:off x="5755656" y="4235695"/>
            <a:ext cx="484632" cy="1398336"/>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200" dirty="0" smtClean="0"/>
              <a:t>150</a:t>
            </a:r>
            <a:endParaRPr kumimoji="1" lang="ja-JP" altLang="en-US" sz="1200" dirty="0"/>
          </a:p>
        </p:txBody>
      </p:sp>
      <p:sp>
        <p:nvSpPr>
          <p:cNvPr id="2" name="タイトル 1"/>
          <p:cNvSpPr>
            <a:spLocks noGrp="1"/>
          </p:cNvSpPr>
          <p:nvPr>
            <p:ph type="title"/>
          </p:nvPr>
        </p:nvSpPr>
        <p:spPr/>
        <p:txBody>
          <a:bodyPr>
            <a:normAutofit fontScale="90000"/>
          </a:bodyPr>
          <a:lstStyle/>
          <a:p>
            <a:r>
              <a:rPr lang="ja-JP" altLang="en-US" dirty="0"/>
              <a:t>連帯債務の応用例（浮気紛争）</a:t>
            </a:r>
            <a:r>
              <a:rPr lang="ja-JP" altLang="en-US" dirty="0" smtClean="0"/>
              <a:t>（</a:t>
            </a:r>
            <a:r>
              <a:rPr lang="en-US" altLang="ja-JP" dirty="0" smtClean="0"/>
              <a:t>2/3</a:t>
            </a:r>
            <a:r>
              <a:rPr lang="ja-JP" altLang="en-US" dirty="0"/>
              <a:t>）</a:t>
            </a:r>
            <a:r>
              <a:rPr lang="en-US" altLang="ja-JP" dirty="0"/>
              <a:t/>
            </a:r>
            <a:br>
              <a:rPr lang="en-US" altLang="ja-JP" dirty="0"/>
            </a:br>
            <a:r>
              <a:rPr lang="ja-JP" altLang="en-US" sz="3600" dirty="0" smtClean="0"/>
              <a:t>図解</a:t>
            </a:r>
            <a:r>
              <a:rPr lang="ja-JP" altLang="en-US" sz="3100" dirty="0" smtClean="0"/>
              <a:t>→</a:t>
            </a:r>
            <a:r>
              <a:rPr lang="ja-JP" altLang="en-US" sz="3100" dirty="0" smtClean="0">
                <a:hlinkClick r:id="rId2" action="ppaction://hlinksldjump"/>
              </a:rPr>
              <a:t>事実関係</a:t>
            </a:r>
            <a:r>
              <a:rPr lang="ja-JP" altLang="en-US" sz="3100" dirty="0" smtClean="0"/>
              <a:t>，</a:t>
            </a:r>
            <a:r>
              <a:rPr lang="ja-JP" altLang="en-US" sz="3100" dirty="0" smtClean="0">
                <a:hlinkClick r:id="rId3" action="ppaction://hlinksldjump"/>
              </a:rPr>
              <a:t>最高裁</a:t>
            </a:r>
            <a:r>
              <a:rPr lang="ja-JP" altLang="en-US" sz="3100" dirty="0" smtClean="0"/>
              <a:t>，</a:t>
            </a:r>
            <a:r>
              <a:rPr lang="ja-JP" altLang="en-US" sz="3100" dirty="0" smtClean="0">
                <a:hlinkClick r:id="rId4" action="ppaction://hlinksldjump"/>
              </a:rPr>
              <a:t>基本原理</a:t>
            </a:r>
            <a:r>
              <a:rPr lang="ja-JP" altLang="en-US" sz="3100" dirty="0" smtClean="0"/>
              <a:t>，</a:t>
            </a:r>
            <a:r>
              <a:rPr lang="ja-JP" altLang="en-US" sz="3100" dirty="0" smtClean="0">
                <a:hlinkClick r:id="rId5" action="ppaction://hlinksldjump"/>
              </a:rPr>
              <a:t>基本設例</a:t>
            </a:r>
            <a:endParaRPr kumimoji="1" lang="ja-JP" altLang="en-US" sz="3100" dirty="0"/>
          </a:p>
        </p:txBody>
      </p:sp>
      <p:sp>
        <p:nvSpPr>
          <p:cNvPr id="4" name="日付プレースホルダー 3"/>
          <p:cNvSpPr>
            <a:spLocks noGrp="1"/>
          </p:cNvSpPr>
          <p:nvPr>
            <p:ph type="dt" sz="half" idx="10"/>
          </p:nvPr>
        </p:nvSpPr>
        <p:spPr/>
        <p:txBody>
          <a:bodyPr/>
          <a:lstStyle/>
          <a:p>
            <a:fld id="{9454762C-EED7-498A-9FC7-B345B4BC88D1}"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233</a:t>
            </a:fld>
            <a:endParaRPr kumimoji="1" lang="ja-JP" altLang="en-US"/>
          </a:p>
        </p:txBody>
      </p:sp>
      <p:sp>
        <p:nvSpPr>
          <p:cNvPr id="7" name="円/楕円 6"/>
          <p:cNvSpPr/>
          <p:nvPr/>
        </p:nvSpPr>
        <p:spPr>
          <a:xfrm>
            <a:off x="3131840" y="5207714"/>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Times New Roman" pitchFamily="18" charset="0"/>
                <a:cs typeface="Times New Roman" pitchFamily="18" charset="0"/>
              </a:rPr>
              <a:t>妻</a:t>
            </a:r>
            <a:r>
              <a:rPr kumimoji="1" lang="en-US" altLang="ja-JP" b="1" dirty="0" smtClean="0">
                <a:latin typeface="Times New Roman" pitchFamily="18" charset="0"/>
                <a:cs typeface="Times New Roman" pitchFamily="18" charset="0"/>
              </a:rPr>
              <a:t>X</a:t>
            </a:r>
          </a:p>
          <a:p>
            <a:pPr algn="ctr"/>
            <a:r>
              <a:rPr lang="en-US" altLang="ja-JP" b="1" dirty="0" smtClean="0">
                <a:latin typeface="Times New Roman" pitchFamily="18" charset="0"/>
                <a:cs typeface="Times New Roman" pitchFamily="18" charset="0"/>
              </a:rPr>
              <a:t>300</a:t>
            </a:r>
            <a:r>
              <a:rPr lang="ja-JP" altLang="en-US" b="1" dirty="0" smtClean="0">
                <a:latin typeface="Times New Roman" pitchFamily="18" charset="0"/>
                <a:cs typeface="Times New Roman" pitchFamily="18" charset="0"/>
              </a:rPr>
              <a:t>→</a:t>
            </a:r>
            <a:r>
              <a:rPr lang="en-US" altLang="ja-JP" b="1" dirty="0" smtClean="0">
                <a:latin typeface="Times New Roman" pitchFamily="18" charset="0"/>
                <a:cs typeface="Times New Roman" pitchFamily="18" charset="0"/>
              </a:rPr>
              <a:t>150</a:t>
            </a:r>
            <a:endParaRPr kumimoji="1" lang="ja-JP" altLang="en-US" b="1" dirty="0">
              <a:latin typeface="Times New Roman" pitchFamily="18" charset="0"/>
              <a:cs typeface="Times New Roman" pitchFamily="18" charset="0"/>
            </a:endParaRPr>
          </a:p>
        </p:txBody>
      </p:sp>
      <p:sp>
        <p:nvSpPr>
          <p:cNvPr id="8" name="上矢印 7"/>
          <p:cNvSpPr/>
          <p:nvPr/>
        </p:nvSpPr>
        <p:spPr>
          <a:xfrm rot="3205735">
            <a:off x="6278048" y="4233344"/>
            <a:ext cx="484632" cy="1485044"/>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smtClean="0"/>
              <a:t>150</a:t>
            </a:r>
            <a:endParaRPr kumimoji="1" lang="ja-JP" altLang="en-US" sz="1200" dirty="0"/>
          </a:p>
        </p:txBody>
      </p:sp>
      <p:sp>
        <p:nvSpPr>
          <p:cNvPr id="10" name="上矢印 9"/>
          <p:cNvSpPr/>
          <p:nvPr/>
        </p:nvSpPr>
        <p:spPr>
          <a:xfrm rot="18487026">
            <a:off x="2855495" y="4375928"/>
            <a:ext cx="484632" cy="13537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smtClean="0"/>
              <a:t>150</a:t>
            </a:r>
            <a:endParaRPr kumimoji="1" lang="ja-JP" altLang="en-US" sz="1200" dirty="0"/>
          </a:p>
        </p:txBody>
      </p:sp>
      <p:sp>
        <p:nvSpPr>
          <p:cNvPr id="13" name="正方形/長方形 12"/>
          <p:cNvSpPr/>
          <p:nvPr/>
        </p:nvSpPr>
        <p:spPr>
          <a:xfrm>
            <a:off x="1296137" y="3494040"/>
            <a:ext cx="1418456" cy="104411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1</a:t>
            </a:r>
            <a:r>
              <a:rPr lang="ja-JP" altLang="en-US" sz="1600" b="1" dirty="0" smtClean="0"/>
              <a:t>負担部分</a:t>
            </a:r>
            <a:endParaRPr lang="en-US" altLang="ja-JP" sz="1600" b="1" dirty="0" smtClean="0"/>
          </a:p>
          <a:p>
            <a:pPr algn="ctr"/>
            <a:r>
              <a:rPr kumimoji="1" lang="en-US" altLang="ja-JP" sz="1600" dirty="0" smtClean="0"/>
              <a:t>150</a:t>
            </a:r>
            <a:endParaRPr kumimoji="1" lang="ja-JP" altLang="en-US" sz="1600" dirty="0"/>
          </a:p>
        </p:txBody>
      </p:sp>
      <p:sp>
        <p:nvSpPr>
          <p:cNvPr id="14" name="正方形/長方形 13"/>
          <p:cNvSpPr/>
          <p:nvPr/>
        </p:nvSpPr>
        <p:spPr>
          <a:xfrm>
            <a:off x="1296137" y="2305690"/>
            <a:ext cx="1418456" cy="11883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t>保証部分</a:t>
            </a:r>
            <a:endParaRPr lang="en-US" altLang="ja-JP" sz="1600" b="1" dirty="0" smtClean="0"/>
          </a:p>
          <a:p>
            <a:pPr algn="ctr"/>
            <a:r>
              <a:rPr kumimoji="1" lang="en-US" altLang="ja-JP" sz="1600" dirty="0" smtClean="0"/>
              <a:t>150</a:t>
            </a:r>
            <a:endParaRPr kumimoji="1" lang="ja-JP" altLang="en-US" sz="1600" dirty="0"/>
          </a:p>
        </p:txBody>
      </p:sp>
      <p:sp>
        <p:nvSpPr>
          <p:cNvPr id="18" name="正方形/長方形 17"/>
          <p:cNvSpPr/>
          <p:nvPr/>
        </p:nvSpPr>
        <p:spPr>
          <a:xfrm>
            <a:off x="6392156" y="3385810"/>
            <a:ext cx="1418456" cy="108012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600" b="1" dirty="0" smtClean="0">
                <a:latin typeface="Times New Roman" pitchFamily="18" charset="0"/>
                <a:cs typeface="Times New Roman" pitchFamily="18" charset="0"/>
              </a:rPr>
              <a:t>Y</a:t>
            </a:r>
            <a:r>
              <a:rPr lang="en-US" altLang="ja-JP" sz="1600" b="1" baseline="-25000" dirty="0" smtClean="0">
                <a:latin typeface="Times New Roman" pitchFamily="18" charset="0"/>
                <a:cs typeface="Times New Roman" pitchFamily="18" charset="0"/>
              </a:rPr>
              <a:t>2</a:t>
            </a:r>
            <a:r>
              <a:rPr lang="ja-JP" altLang="en-US" sz="1600" b="1" dirty="0" smtClean="0">
                <a:latin typeface="Times New Roman" pitchFamily="18" charset="0"/>
                <a:cs typeface="Times New Roman" pitchFamily="18" charset="0"/>
              </a:rPr>
              <a:t>負担</a:t>
            </a:r>
            <a:r>
              <a:rPr lang="ja-JP" altLang="en-US" sz="1600" b="1" dirty="0" smtClean="0"/>
              <a:t>部分</a:t>
            </a:r>
            <a:endParaRPr lang="en-US" altLang="ja-JP" sz="1600" b="1" dirty="0"/>
          </a:p>
          <a:p>
            <a:pPr algn="ctr"/>
            <a:r>
              <a:rPr lang="en-US" altLang="ja-JP" sz="1600" dirty="0" smtClean="0"/>
              <a:t>150</a:t>
            </a:r>
            <a:endParaRPr lang="ja-JP" altLang="en-US" sz="1600" dirty="0"/>
          </a:p>
        </p:txBody>
      </p:sp>
      <p:sp>
        <p:nvSpPr>
          <p:cNvPr id="19" name="正方形/長方形 18"/>
          <p:cNvSpPr/>
          <p:nvPr/>
        </p:nvSpPr>
        <p:spPr>
          <a:xfrm>
            <a:off x="6392156" y="2305690"/>
            <a:ext cx="1418456"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1 </a:t>
            </a:r>
            <a:r>
              <a:rPr lang="ja-JP" altLang="en-US" sz="1600" b="1" dirty="0" smtClean="0"/>
              <a:t>保証</a:t>
            </a:r>
            <a:r>
              <a:rPr lang="ja-JP" altLang="en-US" sz="1600" b="1" dirty="0"/>
              <a:t>部分</a:t>
            </a:r>
            <a:endParaRPr lang="en-US" altLang="ja-JP" sz="1600" b="1" dirty="0"/>
          </a:p>
          <a:p>
            <a:pPr algn="ctr"/>
            <a:r>
              <a:rPr lang="en-US" altLang="ja-JP" sz="1600" dirty="0" smtClean="0"/>
              <a:t>150</a:t>
            </a:r>
            <a:endParaRPr lang="ja-JP" altLang="en-US" sz="1600" dirty="0"/>
          </a:p>
        </p:txBody>
      </p:sp>
      <p:sp>
        <p:nvSpPr>
          <p:cNvPr id="21" name="上矢印 20"/>
          <p:cNvSpPr/>
          <p:nvPr/>
        </p:nvSpPr>
        <p:spPr>
          <a:xfrm rot="18487026">
            <a:off x="2297702" y="4264337"/>
            <a:ext cx="484632" cy="1673391"/>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smtClean="0"/>
              <a:t>150</a:t>
            </a:r>
            <a:endParaRPr kumimoji="1" lang="ja-JP" altLang="en-US" sz="1200" dirty="0"/>
          </a:p>
        </p:txBody>
      </p:sp>
      <p:sp>
        <p:nvSpPr>
          <p:cNvPr id="27" name="テキスト ボックス 26"/>
          <p:cNvSpPr txBox="1"/>
          <p:nvPr/>
        </p:nvSpPr>
        <p:spPr>
          <a:xfrm>
            <a:off x="1440153" y="1628800"/>
            <a:ext cx="1418456" cy="338554"/>
          </a:xfrm>
          <a:prstGeom prst="rect">
            <a:avLst/>
          </a:prstGeom>
          <a:noFill/>
        </p:spPr>
        <p:txBody>
          <a:bodyPr wrap="square" rtlCol="0">
            <a:spAutoFit/>
          </a:bodyPr>
          <a:lstStyle/>
          <a:p>
            <a:pPr algn="ctr"/>
            <a:r>
              <a:rPr kumimoji="1" lang="ja-JP" altLang="en-US" sz="1600" b="1" dirty="0" smtClean="0">
                <a:latin typeface="Times New Roman" pitchFamily="18" charset="0"/>
                <a:cs typeface="Times New Roman" pitchFamily="18" charset="0"/>
              </a:rPr>
              <a:t>夫</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1</a:t>
            </a:r>
            <a:endParaRPr kumimoji="1" lang="ja-JP" altLang="en-US" sz="1600" b="1" baseline="-25000" dirty="0">
              <a:latin typeface="Times New Roman" pitchFamily="18" charset="0"/>
              <a:cs typeface="Times New Roman" pitchFamily="18" charset="0"/>
            </a:endParaRPr>
          </a:p>
        </p:txBody>
      </p:sp>
      <p:sp>
        <p:nvSpPr>
          <p:cNvPr id="29" name="テキスト ボックス 28"/>
          <p:cNvSpPr txBox="1"/>
          <p:nvPr/>
        </p:nvSpPr>
        <p:spPr>
          <a:xfrm>
            <a:off x="6393904" y="1628800"/>
            <a:ext cx="1418456" cy="338554"/>
          </a:xfrm>
          <a:prstGeom prst="rect">
            <a:avLst/>
          </a:prstGeom>
          <a:noFill/>
        </p:spPr>
        <p:txBody>
          <a:bodyPr wrap="square" rtlCol="0">
            <a:spAutoFit/>
          </a:bodyPr>
          <a:lstStyle/>
          <a:p>
            <a:pPr algn="ctr"/>
            <a:r>
              <a:rPr kumimoji="1" lang="ja-JP" altLang="en-US" sz="1600" b="1" dirty="0" smtClean="0">
                <a:latin typeface="Times New Roman" pitchFamily="18" charset="0"/>
                <a:cs typeface="Times New Roman" pitchFamily="18" charset="0"/>
              </a:rPr>
              <a:t>女性</a:t>
            </a:r>
            <a:r>
              <a:rPr kumimoji="1" lang="en-US" altLang="ja-JP" sz="1600" b="1" dirty="0" smtClean="0">
                <a:latin typeface="Times New Roman" pitchFamily="18" charset="0"/>
                <a:cs typeface="Times New Roman" pitchFamily="18" charset="0"/>
              </a:rPr>
              <a:t>Y</a:t>
            </a:r>
            <a:r>
              <a:rPr kumimoji="1" lang="en-US" altLang="ja-JP" sz="1600" b="1" baseline="-25000" dirty="0" smtClean="0">
                <a:latin typeface="Times New Roman" pitchFamily="18" charset="0"/>
                <a:cs typeface="Times New Roman" pitchFamily="18" charset="0"/>
              </a:rPr>
              <a:t>2</a:t>
            </a:r>
            <a:endParaRPr kumimoji="1" lang="ja-JP" altLang="en-US" sz="1600" b="1" baseline="-25000" dirty="0">
              <a:latin typeface="Times New Roman" pitchFamily="18" charset="0"/>
              <a:cs typeface="Times New Roman" pitchFamily="18" charset="0"/>
            </a:endParaRPr>
          </a:p>
        </p:txBody>
      </p:sp>
      <p:cxnSp>
        <p:nvCxnSpPr>
          <p:cNvPr id="30" name="直線コネクタ 29"/>
          <p:cNvCxnSpPr/>
          <p:nvPr/>
        </p:nvCxnSpPr>
        <p:spPr>
          <a:xfrm flipH="1">
            <a:off x="1274623" y="2162690"/>
            <a:ext cx="1452102" cy="2417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259632" y="2162690"/>
            <a:ext cx="1467093" cy="24172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296137" y="1823338"/>
            <a:ext cx="1352810" cy="369332"/>
          </a:xfrm>
          <a:prstGeom prst="rect">
            <a:avLst/>
          </a:prstGeom>
          <a:noFill/>
        </p:spPr>
        <p:txBody>
          <a:bodyPr wrap="square" rtlCol="0">
            <a:spAutoFit/>
          </a:bodyPr>
          <a:lstStyle/>
          <a:p>
            <a:pPr algn="ctr"/>
            <a:r>
              <a:rPr kumimoji="1" lang="en-US" altLang="ja-JP" dirty="0" smtClean="0"/>
              <a:t>300</a:t>
            </a:r>
            <a:r>
              <a:rPr kumimoji="1" lang="ja-JP" altLang="en-US" dirty="0" smtClean="0"/>
              <a:t>→</a:t>
            </a:r>
            <a:r>
              <a:rPr kumimoji="1" lang="en-US" altLang="ja-JP" dirty="0" smtClean="0"/>
              <a:t>0</a:t>
            </a:r>
            <a:endParaRPr kumimoji="1" lang="ja-JP" altLang="en-US" dirty="0"/>
          </a:p>
        </p:txBody>
      </p:sp>
      <p:sp>
        <p:nvSpPr>
          <p:cNvPr id="34" name="テキスト ボックス 33"/>
          <p:cNvSpPr txBox="1"/>
          <p:nvPr/>
        </p:nvSpPr>
        <p:spPr>
          <a:xfrm>
            <a:off x="6459550" y="1823338"/>
            <a:ext cx="1352810" cy="369332"/>
          </a:xfrm>
          <a:prstGeom prst="rect">
            <a:avLst/>
          </a:prstGeom>
          <a:noFill/>
        </p:spPr>
        <p:txBody>
          <a:bodyPr wrap="square" rtlCol="0">
            <a:spAutoFit/>
          </a:bodyPr>
          <a:lstStyle/>
          <a:p>
            <a:pPr algn="ctr"/>
            <a:r>
              <a:rPr kumimoji="1" lang="en-US" altLang="ja-JP" dirty="0" smtClean="0"/>
              <a:t>300</a:t>
            </a:r>
            <a:r>
              <a:rPr kumimoji="1" lang="ja-JP" altLang="en-US" dirty="0" smtClean="0"/>
              <a:t>→</a:t>
            </a:r>
            <a:r>
              <a:rPr kumimoji="1" lang="en-US" altLang="ja-JP" dirty="0" smtClean="0"/>
              <a:t>150</a:t>
            </a:r>
            <a:endParaRPr kumimoji="1" lang="ja-JP" altLang="en-US" dirty="0"/>
          </a:p>
        </p:txBody>
      </p:sp>
      <p:sp>
        <p:nvSpPr>
          <p:cNvPr id="36" name="テキスト ボックス 35"/>
          <p:cNvSpPr txBox="1"/>
          <p:nvPr/>
        </p:nvSpPr>
        <p:spPr>
          <a:xfrm>
            <a:off x="755576" y="3808566"/>
            <a:ext cx="2664296" cy="338554"/>
          </a:xfrm>
          <a:prstGeom prst="rect">
            <a:avLst/>
          </a:prstGeom>
          <a:noFill/>
        </p:spPr>
        <p:txBody>
          <a:bodyPr wrap="square" rtlCol="0">
            <a:spAutoFit/>
          </a:bodyPr>
          <a:lstStyle/>
          <a:p>
            <a:pPr algn="ctr"/>
            <a:r>
              <a:rPr kumimoji="1" lang="ja-JP" altLang="en-US" sz="1600" dirty="0" smtClean="0"/>
              <a:t>①債務の消滅による付従性</a:t>
            </a:r>
            <a:endParaRPr kumimoji="1" lang="ja-JP" altLang="en-US" sz="1600" dirty="0"/>
          </a:p>
        </p:txBody>
      </p:sp>
      <p:sp>
        <p:nvSpPr>
          <p:cNvPr id="20" name="円/楕円 19"/>
          <p:cNvSpPr/>
          <p:nvPr/>
        </p:nvSpPr>
        <p:spPr>
          <a:xfrm>
            <a:off x="3131840" y="5202136"/>
            <a:ext cx="2880320" cy="698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Times New Roman" pitchFamily="18" charset="0"/>
                <a:cs typeface="Times New Roman" pitchFamily="18" charset="0"/>
              </a:rPr>
              <a:t>妻</a:t>
            </a:r>
            <a:r>
              <a:rPr kumimoji="1" lang="en-US" altLang="ja-JP" b="1" dirty="0" smtClean="0">
                <a:latin typeface="Times New Roman" pitchFamily="18" charset="0"/>
                <a:cs typeface="Times New Roman" pitchFamily="18" charset="0"/>
              </a:rPr>
              <a:t>X</a:t>
            </a:r>
          </a:p>
          <a:p>
            <a:pPr algn="ctr"/>
            <a:r>
              <a:rPr lang="en-US" altLang="ja-JP" b="1" dirty="0" smtClean="0">
                <a:latin typeface="Times New Roman" pitchFamily="18" charset="0"/>
                <a:cs typeface="Times New Roman" pitchFamily="18" charset="0"/>
              </a:rPr>
              <a:t>300</a:t>
            </a:r>
            <a:endParaRPr kumimoji="1" lang="ja-JP" altLang="en-US" b="1" dirty="0">
              <a:latin typeface="Times New Roman" pitchFamily="18" charset="0"/>
              <a:cs typeface="Times New Roman" pitchFamily="18" charset="0"/>
            </a:endParaRPr>
          </a:p>
        </p:txBody>
      </p:sp>
      <p:sp>
        <p:nvSpPr>
          <p:cNvPr id="38" name="雲形吹き出し 37"/>
          <p:cNvSpPr/>
          <p:nvPr/>
        </p:nvSpPr>
        <p:spPr>
          <a:xfrm>
            <a:off x="2858609" y="1484784"/>
            <a:ext cx="3441583" cy="2544243"/>
          </a:xfrm>
          <a:prstGeom prst="cloudCallout">
            <a:avLst>
              <a:gd name="adj1" fmla="val 57553"/>
              <a:gd name="adj2" fmla="val -383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浮気当事者には，</a:t>
            </a:r>
            <a:r>
              <a:rPr kumimoji="1" lang="en-US" altLang="ja-JP" dirty="0" smtClean="0"/>
              <a:t/>
            </a:r>
            <a:br>
              <a:rPr kumimoji="1" lang="en-US" altLang="ja-JP" dirty="0" smtClean="0"/>
            </a:br>
            <a:r>
              <a:rPr kumimoji="1" lang="ja-JP" altLang="en-US" dirty="0" smtClean="0"/>
              <a:t>主観的共同関連性がある。なぜ，「不真正連帯債務」なのか</a:t>
            </a:r>
            <a:r>
              <a:rPr kumimoji="1" lang="en-US" altLang="ja-JP" dirty="0" smtClean="0"/>
              <a:t>?</a:t>
            </a:r>
            <a:r>
              <a:rPr kumimoji="1" lang="ja-JP" altLang="en-US" dirty="0" smtClean="0"/>
              <a:t>　</a:t>
            </a:r>
            <a:endParaRPr kumimoji="1" lang="en-US" altLang="ja-JP" dirty="0" smtClean="0"/>
          </a:p>
          <a:p>
            <a:pPr algn="ctr"/>
            <a:r>
              <a:rPr kumimoji="1" lang="ja-JP" altLang="en-US" dirty="0" smtClean="0"/>
              <a:t>連帯債務で，結果も妥当ではないか</a:t>
            </a:r>
            <a:r>
              <a:rPr kumimoji="1" lang="en-US" altLang="ja-JP" dirty="0" smtClean="0"/>
              <a:t>?</a:t>
            </a:r>
          </a:p>
        </p:txBody>
      </p:sp>
      <p:sp>
        <p:nvSpPr>
          <p:cNvPr id="39" name="テキスト ボックス 38"/>
          <p:cNvSpPr txBox="1"/>
          <p:nvPr/>
        </p:nvSpPr>
        <p:spPr>
          <a:xfrm>
            <a:off x="755576" y="4210379"/>
            <a:ext cx="2520280" cy="338554"/>
          </a:xfrm>
          <a:prstGeom prst="rect">
            <a:avLst/>
          </a:prstGeom>
          <a:noFill/>
        </p:spPr>
        <p:txBody>
          <a:bodyPr wrap="square" rtlCol="0">
            <a:spAutoFit/>
          </a:bodyPr>
          <a:lstStyle/>
          <a:p>
            <a:pPr algn="ctr"/>
            <a:r>
              <a:rPr kumimoji="1" lang="ja-JP" altLang="en-US" sz="1600" dirty="0" smtClean="0"/>
              <a:t>②保証の消滅は，相対効</a:t>
            </a:r>
            <a:endParaRPr kumimoji="1" lang="ja-JP" altLang="en-US" sz="1600" dirty="0"/>
          </a:p>
        </p:txBody>
      </p:sp>
      <p:sp>
        <p:nvSpPr>
          <p:cNvPr id="41" name="雲形吹き出し 40"/>
          <p:cNvSpPr/>
          <p:nvPr/>
        </p:nvSpPr>
        <p:spPr>
          <a:xfrm>
            <a:off x="2987824" y="4159605"/>
            <a:ext cx="3024336" cy="893189"/>
          </a:xfrm>
          <a:prstGeom prst="cloudCallout">
            <a:avLst>
              <a:gd name="adj1" fmla="val 11"/>
              <a:gd name="adj2" fmla="val 625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夫は許しても，浮気相手は許さない</a:t>
            </a:r>
          </a:p>
        </p:txBody>
      </p:sp>
    </p:spTree>
    <p:extLst>
      <p:ext uri="{BB962C8B-B14F-4D97-AF65-F5344CB8AC3E}">
        <p14:creationId xmlns:p14="http://schemas.microsoft.com/office/powerpoint/2010/main" val="10838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16" presetClass="entr" presetSubtype="37" fill="hold" grpId="0" nodeType="withEffect">
                                  <p:stCondLst>
                                    <p:cond delay="500"/>
                                  </p:stCondLst>
                                  <p:childTnLst>
                                    <p:set>
                                      <p:cBhvr>
                                        <p:cTn id="9" dur="1" fill="hold">
                                          <p:stCondLst>
                                            <p:cond delay="0"/>
                                          </p:stCondLst>
                                        </p:cTn>
                                        <p:tgtEl>
                                          <p:spTgt spid="41"/>
                                        </p:tgtEl>
                                        <p:attrNameLst>
                                          <p:attrName>style.visibility</p:attrName>
                                        </p:attrNameLst>
                                      </p:cBhvr>
                                      <p:to>
                                        <p:strVal val="visible"/>
                                      </p:to>
                                    </p:set>
                                    <p:animEffect transition="in" filter="barn(outVertical)">
                                      <p:cBhvr>
                                        <p:cTn id="10" dur="500"/>
                                        <p:tgtEl>
                                          <p:spTgt spid="41"/>
                                        </p:tgtEl>
                                      </p:cBhvr>
                                    </p:animEffect>
                                  </p:childTnLst>
                                </p:cTn>
                              </p:par>
                              <p:par>
                                <p:cTn id="11" presetID="22" presetClass="entr" presetSubtype="1" fill="hold" nodeType="withEffect">
                                  <p:stCondLst>
                                    <p:cond delay="100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500"/>
                                        <p:tgtEl>
                                          <p:spTgt spid="31"/>
                                        </p:tgtEl>
                                      </p:cBhvr>
                                    </p:animEffect>
                                  </p:childTnLst>
                                </p:cTn>
                              </p:par>
                            </p:childTnLst>
                          </p:cTn>
                        </p:par>
                        <p:par>
                          <p:cTn id="14" fill="hold">
                            <p:stCondLst>
                              <p:cond delay="1500"/>
                            </p:stCondLst>
                            <p:childTnLst>
                              <p:par>
                                <p:cTn id="15" presetID="22" presetClass="exit" presetSubtype="4" fill="hold" grpId="0" nodeType="afterEffect">
                                  <p:stCondLst>
                                    <p:cond delay="0"/>
                                  </p:stCondLst>
                                  <p:childTnLst>
                                    <p:animEffect transition="out" filter="wipe(down)">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par>
                          <p:cTn id="21" fill="hold">
                            <p:stCondLst>
                              <p:cond delay="2000"/>
                            </p:stCondLst>
                            <p:childTnLst>
                              <p:par>
                                <p:cTn id="22" presetID="22" presetClass="entr" presetSubtype="8" fill="hold" grpId="0" nodeType="afterEffect">
                                  <p:stCondLst>
                                    <p:cond delay="25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outVertical)">
                                      <p:cBhvr>
                                        <p:cTn id="29" dur="10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grpId="0" nodeType="withEffect">
                                  <p:stCondLst>
                                    <p:cond delay="250"/>
                                  </p:stCondLst>
                                  <p:childTnLst>
                                    <p:animEffect transition="out" filter="fade">
                                      <p:cBhvr>
                                        <p:cTn id="36" dur="1000"/>
                                        <p:tgtEl>
                                          <p:spTgt spid="8"/>
                                        </p:tgtEl>
                                      </p:cBhvr>
                                    </p:animEffect>
                                    <p:set>
                                      <p:cBhvr>
                                        <p:cTn id="37" dur="1" fill="hold">
                                          <p:stCondLst>
                                            <p:cond delay="999"/>
                                          </p:stCondLst>
                                        </p:cTn>
                                        <p:tgtEl>
                                          <p:spTgt spid="8"/>
                                        </p:tgtEl>
                                        <p:attrNameLst>
                                          <p:attrName>style.visibility</p:attrName>
                                        </p:attrNameLst>
                                      </p:cBhvr>
                                      <p:to>
                                        <p:strVal val="hidden"/>
                                      </p:to>
                                    </p:set>
                                  </p:childTnLst>
                                </p:cTn>
                              </p:par>
                            </p:childTnLst>
                          </p:cTn>
                        </p:par>
                        <p:par>
                          <p:cTn id="38" fill="hold">
                            <p:stCondLst>
                              <p:cond delay="1250"/>
                            </p:stCondLst>
                            <p:childTnLst>
                              <p:par>
                                <p:cTn id="39" presetID="22" presetClass="entr" presetSubtype="8" fill="hold" grpId="0" nodeType="after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par>
                          <p:cTn id="42" fill="hold">
                            <p:stCondLst>
                              <p:cond delay="2000"/>
                            </p:stCondLst>
                            <p:childTnLst>
                              <p:par>
                                <p:cTn id="43" presetID="22" presetClass="entr" presetSubtype="8" fill="hold" grpId="0" nodeType="afterEffect">
                                  <p:stCondLst>
                                    <p:cond delay="25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0" nodeType="clickEffect">
                                  <p:stCondLst>
                                    <p:cond delay="0"/>
                                  </p:stCondLst>
                                  <p:childTnLst>
                                    <p:animEffect transition="out" filter="wipe(down)">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grpId="0" nodeType="afterEffect">
                                  <p:stCondLst>
                                    <p:cond delay="25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10" presetClass="exit" presetSubtype="0" fill="hold" grpId="0" nodeType="withEffect">
                                  <p:stCondLst>
                                    <p:cond delay="25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1250"/>
                            </p:stCondLst>
                            <p:childTnLst>
                              <p:par>
                                <p:cTn id="59" presetID="10" presetClass="exit" presetSubtype="0" fill="hold" grpId="0" nodeType="afterEffect">
                                  <p:stCondLst>
                                    <p:cond delay="25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ntr" presetSubtype="0" fill="hold" grpId="0" nodeType="withEffect">
                                  <p:stCondLst>
                                    <p:cond delay="25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4" grpId="0" animBg="1"/>
      <p:bldP spid="19" grpId="0" animBg="1"/>
      <p:bldP spid="21" grpId="0" animBg="1"/>
      <p:bldP spid="32" grpId="0"/>
      <p:bldP spid="34" grpId="0"/>
      <p:bldP spid="36" grpId="0"/>
      <p:bldP spid="20" grpId="0" animBg="1"/>
      <p:bldP spid="38" grpId="0" animBg="1"/>
      <p:bldP spid="39" grpId="0"/>
      <p:bldP spid="41"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連帯債務の応用例（浮気紛争）</a:t>
            </a:r>
            <a:r>
              <a:rPr lang="ja-JP" altLang="en-US" dirty="0" smtClean="0"/>
              <a:t>（</a:t>
            </a:r>
            <a:r>
              <a:rPr lang="en-US" altLang="ja-JP" dirty="0" smtClean="0"/>
              <a:t>3/3</a:t>
            </a:r>
            <a:r>
              <a:rPr lang="ja-JP" altLang="en-US" dirty="0" smtClean="0"/>
              <a:t>）</a:t>
            </a:r>
            <a:r>
              <a:rPr lang="en-US" altLang="ja-JP" dirty="0" smtClean="0"/>
              <a:t/>
            </a:r>
            <a:br>
              <a:rPr lang="en-US" altLang="ja-JP" dirty="0" smtClean="0"/>
            </a:br>
            <a:r>
              <a:rPr lang="ja-JP" altLang="en-US" sz="2700" dirty="0" smtClean="0"/>
              <a:t>最</a:t>
            </a:r>
            <a:r>
              <a:rPr lang="ja-JP" altLang="en-US" sz="2700" dirty="0"/>
              <a:t>一判平</a:t>
            </a:r>
            <a:r>
              <a:rPr lang="en-US" altLang="ja-JP" sz="2700" dirty="0"/>
              <a:t>6</a:t>
            </a:r>
            <a:r>
              <a:rPr lang="ja-JP" altLang="en-US" sz="2700" dirty="0"/>
              <a:t>・</a:t>
            </a:r>
            <a:r>
              <a:rPr lang="en-US" altLang="ja-JP" sz="2700" dirty="0"/>
              <a:t>11</a:t>
            </a:r>
            <a:r>
              <a:rPr lang="ja-JP" altLang="en-US" sz="2700" dirty="0"/>
              <a:t>・</a:t>
            </a:r>
            <a:r>
              <a:rPr lang="en-US" altLang="ja-JP" sz="2700" dirty="0"/>
              <a:t>24</a:t>
            </a:r>
            <a:r>
              <a:rPr lang="ja-JP" altLang="en-US" sz="2700" dirty="0"/>
              <a:t>判時</a:t>
            </a:r>
            <a:r>
              <a:rPr lang="en-US" altLang="ja-JP" sz="2700" dirty="0"/>
              <a:t>1514</a:t>
            </a:r>
            <a:r>
              <a:rPr lang="ja-JP" altLang="en-US" sz="2700" dirty="0"/>
              <a:t>号</a:t>
            </a:r>
            <a:r>
              <a:rPr lang="en-US" altLang="ja-JP" sz="2700" dirty="0"/>
              <a:t>82</a:t>
            </a:r>
            <a:r>
              <a:rPr lang="ja-JP" altLang="en-US" sz="2700" dirty="0" smtClean="0"/>
              <a:t>頁</a:t>
            </a:r>
            <a:r>
              <a:rPr lang="ja-JP" altLang="en-US" sz="2200" dirty="0" smtClean="0"/>
              <a:t>→</a:t>
            </a:r>
            <a:r>
              <a:rPr lang="ja-JP" altLang="en-US" sz="2200" dirty="0" smtClean="0">
                <a:hlinkClick r:id="rId2" action="ppaction://hlinksldjump"/>
              </a:rPr>
              <a:t>図解</a:t>
            </a:r>
            <a:r>
              <a:rPr lang="ja-JP" altLang="en-US" sz="2200" dirty="0" smtClean="0"/>
              <a:t>，</a:t>
            </a:r>
            <a:r>
              <a:rPr lang="ja-JP" altLang="en-US" sz="2200" dirty="0" smtClean="0">
                <a:hlinkClick r:id="rId3" action="ppaction://hlinksldjump"/>
              </a:rPr>
              <a:t>批判</a:t>
            </a:r>
            <a:r>
              <a:rPr lang="ja-JP" altLang="en-US" sz="2200" dirty="0" smtClean="0"/>
              <a:t>，</a:t>
            </a:r>
            <a:r>
              <a:rPr lang="ja-JP" altLang="en-US" sz="2200" dirty="0" smtClean="0">
                <a:hlinkClick r:id="rId4" action="ppaction://hlinksldjump"/>
              </a:rPr>
              <a:t>基本設例</a:t>
            </a:r>
            <a:endParaRPr kumimoji="1" lang="ja-JP" altLang="en-US" sz="2700" dirty="0"/>
          </a:p>
        </p:txBody>
      </p:sp>
      <p:sp>
        <p:nvSpPr>
          <p:cNvPr id="3" name="コンテンツ プレースホルダー 2"/>
          <p:cNvSpPr>
            <a:spLocks noGrp="1"/>
          </p:cNvSpPr>
          <p:nvPr>
            <p:ph idx="1"/>
          </p:nvPr>
        </p:nvSpPr>
        <p:spPr>
          <a:xfrm>
            <a:off x="457200" y="1484784"/>
            <a:ext cx="8229600" cy="4641379"/>
          </a:xfrm>
        </p:spPr>
        <p:txBody>
          <a:bodyPr>
            <a:noAutofit/>
          </a:bodyPr>
          <a:lstStyle/>
          <a:p>
            <a:r>
              <a:rPr lang="ja-JP" altLang="en-US" sz="1800" dirty="0"/>
              <a:t>民法</a:t>
            </a:r>
            <a:r>
              <a:rPr lang="en-US" altLang="ja-JP" sz="1800" dirty="0"/>
              <a:t>719</a:t>
            </a:r>
            <a:r>
              <a:rPr lang="ja-JP" altLang="en-US" sz="1800" dirty="0"/>
              <a:t>条所定の共同不法</a:t>
            </a:r>
            <a:r>
              <a:rPr lang="ja-JP" altLang="en-US" sz="1800" dirty="0" smtClean="0"/>
              <a:t>行為者が</a:t>
            </a:r>
            <a:r>
              <a:rPr lang="ja-JP" altLang="en-US" sz="1800" dirty="0"/>
              <a:t>負担する損害賠償債務は，</a:t>
            </a:r>
            <a:r>
              <a:rPr lang="ja-JP" altLang="en-US" sz="1800" b="1" dirty="0">
                <a:solidFill>
                  <a:srgbClr val="FF0000"/>
                </a:solidFill>
              </a:rPr>
              <a:t>いわゆる不真正連帯債務であって連帯債務ではない</a:t>
            </a:r>
            <a:r>
              <a:rPr lang="ja-JP" altLang="en-US" sz="1800" dirty="0"/>
              <a:t>から，その損害賠償債務については連帯債務に関する同法</a:t>
            </a:r>
            <a:r>
              <a:rPr lang="en-US" altLang="ja-JP" sz="1800" dirty="0"/>
              <a:t>437</a:t>
            </a:r>
            <a:r>
              <a:rPr lang="ja-JP" altLang="en-US" sz="1800" dirty="0"/>
              <a:t>条の規定は適用されないものと解するのが相当である（最高裁昭和</a:t>
            </a:r>
            <a:r>
              <a:rPr lang="en-US" altLang="ja-JP" sz="1800" dirty="0"/>
              <a:t>43</a:t>
            </a:r>
            <a:r>
              <a:rPr lang="ja-JP" altLang="en-US" sz="1800" dirty="0"/>
              <a:t>年（オ）第</a:t>
            </a:r>
            <a:r>
              <a:rPr lang="en-US" altLang="ja-JP" sz="1800" dirty="0"/>
              <a:t>431</a:t>
            </a:r>
            <a:r>
              <a:rPr lang="ja-JP" altLang="en-US" sz="1800" dirty="0"/>
              <a:t>号同</a:t>
            </a:r>
            <a:r>
              <a:rPr lang="en-US" altLang="ja-JP" sz="1800" dirty="0"/>
              <a:t>48</a:t>
            </a:r>
            <a:r>
              <a:rPr lang="ja-JP" altLang="en-US" sz="1800" dirty="0"/>
              <a:t>年</a:t>
            </a:r>
            <a:r>
              <a:rPr lang="en-US" altLang="ja-JP" sz="1800" dirty="0"/>
              <a:t>2</a:t>
            </a:r>
            <a:r>
              <a:rPr lang="ja-JP" altLang="en-US" sz="1800" dirty="0"/>
              <a:t>月</a:t>
            </a:r>
            <a:r>
              <a:rPr lang="en-US" altLang="ja-JP" sz="1800" dirty="0"/>
              <a:t>16</a:t>
            </a:r>
            <a:r>
              <a:rPr lang="ja-JP" altLang="en-US" sz="1800" dirty="0"/>
              <a:t>日第二小法廷判決・民集</a:t>
            </a:r>
            <a:r>
              <a:rPr lang="en-US" altLang="ja-JP" sz="1800" dirty="0"/>
              <a:t>27</a:t>
            </a:r>
            <a:r>
              <a:rPr lang="ja-JP" altLang="en-US" sz="1800" dirty="0"/>
              <a:t>巻</a:t>
            </a:r>
            <a:r>
              <a:rPr lang="en-US" altLang="ja-JP" sz="1800" dirty="0"/>
              <a:t>1</a:t>
            </a:r>
            <a:r>
              <a:rPr lang="ja-JP" altLang="en-US" sz="1800" dirty="0"/>
              <a:t>号</a:t>
            </a:r>
            <a:r>
              <a:rPr lang="en-US" altLang="ja-JP" sz="1800" dirty="0"/>
              <a:t>99</a:t>
            </a:r>
            <a:r>
              <a:rPr lang="ja-JP" altLang="en-US" sz="1800" dirty="0"/>
              <a:t>頁参照）</a:t>
            </a:r>
            <a:r>
              <a:rPr lang="ja-JP" altLang="en-US" sz="1800" dirty="0" smtClean="0"/>
              <a:t>。</a:t>
            </a:r>
            <a:endParaRPr lang="en-US" altLang="ja-JP" sz="1800" dirty="0" smtClean="0"/>
          </a:p>
          <a:p>
            <a:pPr lvl="1"/>
            <a:r>
              <a:rPr lang="ja-JP" altLang="en-US" sz="1600" dirty="0"/>
              <a:t>←不真正連帯債務は，債務者間に主観的共同関係</a:t>
            </a:r>
            <a:r>
              <a:rPr lang="ja-JP" altLang="en-US" sz="1600" dirty="0" smtClean="0"/>
              <a:t>がない場合に生じるはずである。</a:t>
            </a:r>
            <a:endParaRPr lang="en-US" altLang="ja-JP" sz="1600" dirty="0" smtClean="0"/>
          </a:p>
          <a:p>
            <a:pPr lvl="1"/>
            <a:r>
              <a:rPr lang="ja-JP" altLang="en-US" sz="1600" dirty="0" smtClean="0"/>
              <a:t>←不貞当事者間には主観的共同関係が存在しており，真正の連帯責任が生じる。</a:t>
            </a:r>
            <a:endParaRPr lang="en-US" altLang="ja-JP" sz="1600" dirty="0" smtClean="0"/>
          </a:p>
          <a:p>
            <a:r>
              <a:rPr lang="en-US" altLang="ja-JP" sz="1800" dirty="0" smtClean="0"/>
              <a:t>X</a:t>
            </a:r>
            <a:r>
              <a:rPr lang="ja-JP" altLang="en-US" sz="1800" dirty="0"/>
              <a:t>は，本件調停において，本件不法行為に基づく損害賠償債務のうち</a:t>
            </a:r>
            <a:r>
              <a:rPr lang="en-US" altLang="ja-JP" sz="1800" dirty="0"/>
              <a:t>A</a:t>
            </a:r>
            <a:r>
              <a:rPr lang="ja-JP" altLang="en-US" sz="1800" dirty="0"/>
              <a:t>の債務のみを免除したにすぎず，</a:t>
            </a:r>
            <a:r>
              <a:rPr lang="en-US" altLang="ja-JP" sz="1800" dirty="0"/>
              <a:t>Y</a:t>
            </a:r>
            <a:r>
              <a:rPr lang="ja-JP" altLang="en-US" sz="1800" dirty="0"/>
              <a:t>に対する関係では，後日その全額の賠償を請求する意思であったものというべきであり，本件調停による債務の免除は，</a:t>
            </a:r>
            <a:r>
              <a:rPr lang="en-US" altLang="ja-JP" sz="1800" b="1" dirty="0">
                <a:solidFill>
                  <a:srgbClr val="FF0000"/>
                </a:solidFill>
              </a:rPr>
              <a:t>Y</a:t>
            </a:r>
            <a:r>
              <a:rPr lang="ja-JP" altLang="en-US" sz="1800" b="1" dirty="0">
                <a:solidFill>
                  <a:srgbClr val="FF0000"/>
                </a:solidFill>
              </a:rPr>
              <a:t>に対してその債務を免除する意思を含むものではないから</a:t>
            </a:r>
            <a:r>
              <a:rPr lang="ja-JP" altLang="en-US" sz="1800" dirty="0"/>
              <a:t>，</a:t>
            </a:r>
            <a:r>
              <a:rPr lang="en-US" altLang="ja-JP" sz="1800" b="1" dirty="0">
                <a:solidFill>
                  <a:srgbClr val="FF0000"/>
                </a:solidFill>
              </a:rPr>
              <a:t>Y</a:t>
            </a:r>
            <a:r>
              <a:rPr lang="ja-JP" altLang="en-US" sz="1800" b="1" dirty="0">
                <a:solidFill>
                  <a:srgbClr val="FF0000"/>
                </a:solidFill>
              </a:rPr>
              <a:t>に対する関係では何らの効力を有しない</a:t>
            </a:r>
            <a:r>
              <a:rPr lang="ja-JP" altLang="en-US" sz="1800" dirty="0"/>
              <a:t>ものというべきである</a:t>
            </a:r>
            <a:r>
              <a:rPr lang="ja-JP" altLang="en-US" sz="1800" dirty="0" smtClean="0"/>
              <a:t>。</a:t>
            </a:r>
            <a:endParaRPr lang="en-US" altLang="ja-JP" sz="1800" dirty="0" smtClean="0"/>
          </a:p>
          <a:p>
            <a:pPr lvl="1"/>
            <a:r>
              <a:rPr kumimoji="1" lang="ja-JP" altLang="en-US" sz="1600" dirty="0" smtClean="0"/>
              <a:t>←契約の相対効という基礎理論を無視した議論である。</a:t>
            </a:r>
            <a:endParaRPr kumimoji="1" lang="en-US" altLang="ja-JP" sz="1600" dirty="0" smtClean="0"/>
          </a:p>
          <a:p>
            <a:pPr lvl="1"/>
            <a:r>
              <a:rPr lang="ja-JP" altLang="en-US" sz="1600" dirty="0" smtClean="0"/>
              <a:t>←</a:t>
            </a:r>
            <a:r>
              <a:rPr lang="en-US" altLang="ja-JP" sz="1600" dirty="0" smtClean="0"/>
              <a:t>X</a:t>
            </a:r>
            <a:r>
              <a:rPr lang="ja-JP" altLang="en-US" sz="1600" dirty="0" smtClean="0"/>
              <a:t>が</a:t>
            </a:r>
            <a:r>
              <a:rPr lang="en-US" altLang="ja-JP" sz="1600" dirty="0" smtClean="0"/>
              <a:t>Y</a:t>
            </a:r>
            <a:r>
              <a:rPr lang="ja-JP" altLang="en-US" sz="1600" dirty="0" smtClean="0"/>
              <a:t>に対して債務を免除する際に，第三者に影響を及ぼすという意思があっても，その意思自体は，第三者には影響を与えないはずである。</a:t>
            </a:r>
            <a:endParaRPr lang="en-US" altLang="ja-JP" sz="1600" dirty="0" smtClean="0"/>
          </a:p>
          <a:p>
            <a:pPr lvl="1"/>
            <a:r>
              <a:rPr lang="ja-JP" altLang="en-US" sz="1600" dirty="0"/>
              <a:t>←</a:t>
            </a:r>
            <a:r>
              <a:rPr lang="ja-JP" altLang="en-US" sz="1600" dirty="0" smtClean="0"/>
              <a:t>免除の絶対的効力が生じるのは，付従性という客観的な事由に基づいて</a:t>
            </a:r>
            <a:r>
              <a:rPr lang="ja-JP" altLang="en-US" sz="1600" dirty="0"/>
              <a:t>いる。</a:t>
            </a:r>
            <a:endParaRPr kumimoji="1" lang="ja-JP" altLang="en-US" sz="1600" dirty="0"/>
          </a:p>
        </p:txBody>
      </p:sp>
      <p:sp>
        <p:nvSpPr>
          <p:cNvPr id="4" name="日付プレースホルダー 3"/>
          <p:cNvSpPr>
            <a:spLocks noGrp="1"/>
          </p:cNvSpPr>
          <p:nvPr>
            <p:ph type="dt" sz="half" idx="10"/>
          </p:nvPr>
        </p:nvSpPr>
        <p:spPr/>
        <p:txBody>
          <a:bodyPr/>
          <a:lstStyle/>
          <a:p>
            <a:fld id="{1E43AA35-9AB4-4537-82F5-BFC77D722ED9}"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234</a:t>
            </a:fld>
            <a:endParaRPr kumimoji="1" lang="ja-JP" altLang="en-US" dirty="0"/>
          </a:p>
        </p:txBody>
      </p:sp>
    </p:spTree>
    <p:extLst>
      <p:ext uri="{BB962C8B-B14F-4D97-AF65-F5344CB8AC3E}">
        <p14:creationId xmlns:p14="http://schemas.microsoft.com/office/powerpoint/2010/main" val="346368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par>
                          <p:cTn id="13" fill="hold">
                            <p:stCondLst>
                              <p:cond delay="1000"/>
                            </p:stCondLst>
                            <p:childTnLst>
                              <p:par>
                                <p:cTn id="14" presetID="22" presetClass="entr" presetSubtype="8" fill="hold" grpId="0" nodeType="afterEffect">
                                  <p:stCondLst>
                                    <p:cond delay="25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1000"/>
                                        <p:tgtEl>
                                          <p:spTgt spid="3">
                                            <p:txEl>
                                              <p:pRg st="4" end="4"/>
                                            </p:txEl>
                                          </p:spTgt>
                                        </p:tgtEl>
                                      </p:cBhvr>
                                    </p:animEffect>
                                  </p:childTnLst>
                                </p:cTn>
                              </p:par>
                            </p:childTnLst>
                          </p:cTn>
                        </p:par>
                        <p:par>
                          <p:cTn id="27" fill="hold">
                            <p:stCondLst>
                              <p:cond delay="1000"/>
                            </p:stCondLst>
                            <p:childTnLst>
                              <p:par>
                                <p:cTn id="28" presetID="22" presetClass="entr" presetSubtype="1" fill="hold" grpId="0" nodeType="afterEffect">
                                  <p:stCondLst>
                                    <p:cond delay="25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up)">
                                      <p:cBhvr>
                                        <p:cTn id="30" dur="1000"/>
                                        <p:tgtEl>
                                          <p:spTgt spid="3">
                                            <p:txEl>
                                              <p:pRg st="5" end="5"/>
                                            </p:txEl>
                                          </p:spTgt>
                                        </p:tgtEl>
                                      </p:cBhvr>
                                    </p:animEffect>
                                  </p:childTnLst>
                                </p:cTn>
                              </p:par>
                            </p:childTnLst>
                          </p:cTn>
                        </p:par>
                        <p:par>
                          <p:cTn id="31" fill="hold">
                            <p:stCondLst>
                              <p:cond delay="2250"/>
                            </p:stCondLst>
                            <p:childTnLst>
                              <p:par>
                                <p:cTn id="32" presetID="22" presetClass="entr" presetSubtype="8" fill="hold" grpId="0" nodeType="afterEffect">
                                  <p:stCondLst>
                                    <p:cond delay="25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685800" y="1268760"/>
            <a:ext cx="7772400" cy="1470025"/>
          </a:xfrm>
        </p:spPr>
        <p:txBody>
          <a:bodyPr>
            <a:normAutofit/>
          </a:bodyPr>
          <a:lstStyle/>
          <a:p>
            <a:r>
              <a:rPr kumimoji="1" lang="ja-JP" altLang="en-US" dirty="0" smtClean="0"/>
              <a:t>求償の要件としての</a:t>
            </a:r>
            <a:r>
              <a:rPr kumimoji="1" lang="en-US" altLang="ja-JP" dirty="0" smtClean="0"/>
              <a:t/>
            </a:r>
            <a:br>
              <a:rPr kumimoji="1" lang="en-US" altLang="ja-JP" dirty="0" smtClean="0"/>
            </a:br>
            <a:r>
              <a:rPr kumimoji="1" lang="ja-JP" altLang="en-US" dirty="0" smtClean="0"/>
              <a:t>事前・事後の通知</a:t>
            </a:r>
            <a:endParaRPr kumimoji="1" lang="ja-JP" altLang="en-US" dirty="0"/>
          </a:p>
        </p:txBody>
      </p:sp>
      <p:sp>
        <p:nvSpPr>
          <p:cNvPr id="8" name="サブタイトル 7"/>
          <p:cNvSpPr>
            <a:spLocks noGrp="1"/>
          </p:cNvSpPr>
          <p:nvPr>
            <p:ph type="subTitle" idx="1"/>
          </p:nvPr>
        </p:nvSpPr>
        <p:spPr>
          <a:xfrm>
            <a:off x="699516" y="3284984"/>
            <a:ext cx="7744968" cy="2353816"/>
          </a:xfrm>
        </p:spPr>
        <p:txBody>
          <a:bodyPr>
            <a:normAutofit fontScale="85000" lnSpcReduction="20000"/>
          </a:bodyPr>
          <a:lstStyle/>
          <a:p>
            <a:pPr marL="457200" indent="-457200" algn="l">
              <a:buFont typeface="Wingdings" panose="05000000000000000000" pitchFamily="2" charset="2"/>
              <a:buChar char="n"/>
            </a:pPr>
            <a:r>
              <a:rPr kumimoji="1" lang="ja-JP" altLang="en-US" dirty="0" smtClean="0">
                <a:solidFill>
                  <a:schemeClr val="tx1"/>
                </a:solidFill>
              </a:rPr>
              <a:t>昭和</a:t>
            </a:r>
            <a:r>
              <a:rPr kumimoji="1" lang="en-US" altLang="ja-JP" dirty="0" smtClean="0">
                <a:solidFill>
                  <a:schemeClr val="tx1"/>
                </a:solidFill>
              </a:rPr>
              <a:t>57</a:t>
            </a:r>
            <a:r>
              <a:rPr kumimoji="1" lang="ja-JP" altLang="en-US" dirty="0" smtClean="0">
                <a:solidFill>
                  <a:schemeClr val="tx1"/>
                </a:solidFill>
              </a:rPr>
              <a:t>年最高裁判決の滑稽さを見抜く</a:t>
            </a:r>
            <a:endParaRPr kumimoji="1" lang="en-US" altLang="ja-JP" dirty="0" smtClean="0">
              <a:solidFill>
                <a:schemeClr val="tx1"/>
              </a:solidFill>
            </a:endParaRPr>
          </a:p>
          <a:p>
            <a:pPr marL="914400" lvl="1" indent="-457200" algn="l">
              <a:buFont typeface="Wingdings" panose="05000000000000000000" pitchFamily="2" charset="2"/>
              <a:buChar char="n"/>
            </a:pPr>
            <a:r>
              <a:rPr kumimoji="1" lang="ja-JP" altLang="en-US" dirty="0" smtClean="0">
                <a:solidFill>
                  <a:schemeClr val="tx1"/>
                </a:solidFill>
              </a:rPr>
              <a:t>過失があっても，先に弁済した方が勝ちなのか</a:t>
            </a:r>
            <a:r>
              <a:rPr kumimoji="1" lang="en-US" altLang="ja-JP" dirty="0" smtClean="0">
                <a:solidFill>
                  <a:schemeClr val="tx1"/>
                </a:solidFill>
              </a:rPr>
              <a:t>?</a:t>
            </a:r>
          </a:p>
          <a:p>
            <a:pPr marL="457200" indent="-457200" algn="l">
              <a:buFont typeface="Wingdings" panose="05000000000000000000" pitchFamily="2" charset="2"/>
              <a:buChar char="n"/>
            </a:pPr>
            <a:r>
              <a:rPr lang="ja-JP" altLang="en-US" dirty="0">
                <a:solidFill>
                  <a:schemeClr val="tx1"/>
                </a:solidFill>
              </a:rPr>
              <a:t>保証</a:t>
            </a:r>
            <a:r>
              <a:rPr lang="ja-JP" altLang="en-US" dirty="0" smtClean="0">
                <a:solidFill>
                  <a:schemeClr val="tx1"/>
                </a:solidFill>
              </a:rPr>
              <a:t>と連帯債務の連動の意味を理解する</a:t>
            </a:r>
            <a:endParaRPr lang="en-US" altLang="ja-JP" dirty="0" smtClean="0">
              <a:solidFill>
                <a:schemeClr val="tx1"/>
              </a:solidFill>
            </a:endParaRPr>
          </a:p>
          <a:p>
            <a:pPr marL="914400" lvl="1" indent="-457200" algn="l">
              <a:buFont typeface="Wingdings" panose="05000000000000000000" pitchFamily="2" charset="2"/>
              <a:buChar char="n"/>
            </a:pPr>
            <a:r>
              <a:rPr kumimoji="1" lang="ja-JP" altLang="en-US" dirty="0" smtClean="0">
                <a:solidFill>
                  <a:schemeClr val="tx1"/>
                </a:solidFill>
              </a:rPr>
              <a:t>保証人に要求される事前の通知は，債務者にも要求されるか</a:t>
            </a:r>
            <a:r>
              <a:rPr kumimoji="1" lang="en-US" altLang="ja-JP" dirty="0" smtClean="0">
                <a:solidFill>
                  <a:schemeClr val="tx1"/>
                </a:solidFill>
              </a:rPr>
              <a:t>?</a:t>
            </a:r>
          </a:p>
          <a:p>
            <a:pPr marL="914400" lvl="1" indent="-457200" algn="l">
              <a:buFont typeface="Wingdings" panose="05000000000000000000" pitchFamily="2" charset="2"/>
              <a:buChar char="n"/>
            </a:pPr>
            <a:r>
              <a:rPr lang="ja-JP" altLang="en-US" dirty="0" smtClean="0">
                <a:solidFill>
                  <a:schemeClr val="tx1"/>
                </a:solidFill>
              </a:rPr>
              <a:t>民法</a:t>
            </a:r>
            <a:r>
              <a:rPr lang="en-US" altLang="ja-JP" dirty="0" smtClean="0">
                <a:solidFill>
                  <a:schemeClr val="tx1"/>
                </a:solidFill>
              </a:rPr>
              <a:t>463</a:t>
            </a:r>
            <a:r>
              <a:rPr lang="ja-JP" altLang="en-US" dirty="0" smtClean="0">
                <a:solidFill>
                  <a:schemeClr val="tx1"/>
                </a:solidFill>
              </a:rPr>
              <a:t>条</a:t>
            </a:r>
            <a:r>
              <a:rPr lang="en-US" altLang="ja-JP" dirty="0" smtClean="0">
                <a:solidFill>
                  <a:schemeClr val="tx1"/>
                </a:solidFill>
              </a:rPr>
              <a:t>2</a:t>
            </a:r>
            <a:r>
              <a:rPr lang="ja-JP" altLang="en-US" dirty="0" smtClean="0">
                <a:solidFill>
                  <a:schemeClr val="tx1"/>
                </a:solidFill>
              </a:rPr>
              <a:t>項の</a:t>
            </a:r>
            <a:r>
              <a:rPr kumimoji="1" lang="ja-JP" altLang="en-US" dirty="0" smtClean="0">
                <a:solidFill>
                  <a:schemeClr val="tx1"/>
                </a:solidFill>
              </a:rPr>
              <a:t>立法の過誤を見抜く</a:t>
            </a:r>
            <a:endParaRPr kumimoji="1" lang="en-US" altLang="ja-JP" dirty="0" smtClean="0">
              <a:solidFill>
                <a:schemeClr val="tx1"/>
              </a:solidFill>
            </a:endParaRPr>
          </a:p>
          <a:p>
            <a:pPr marL="457200" indent="-457200" algn="l">
              <a:buFont typeface="Wingdings" panose="05000000000000000000" pitchFamily="2" charset="2"/>
              <a:buChar char="n"/>
            </a:pPr>
            <a:endParaRPr kumimoji="1" lang="ja-JP" altLang="en-US" dirty="0">
              <a:solidFill>
                <a:schemeClr val="tx1"/>
              </a:solidFill>
            </a:endParaRPr>
          </a:p>
        </p:txBody>
      </p:sp>
      <p:sp>
        <p:nvSpPr>
          <p:cNvPr id="4" name="日付プレースホルダー 3"/>
          <p:cNvSpPr>
            <a:spLocks noGrp="1"/>
          </p:cNvSpPr>
          <p:nvPr>
            <p:ph type="dt" sz="half" idx="10"/>
          </p:nvPr>
        </p:nvSpPr>
        <p:spPr/>
        <p:txBody>
          <a:bodyPr/>
          <a:lstStyle/>
          <a:p>
            <a:fld id="{8622D87E-0562-4A8E-8770-672A4E8DB226}"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235</a:t>
            </a:fld>
            <a:endParaRPr kumimoji="1" lang="ja-JP" altLang="en-US"/>
          </a:p>
        </p:txBody>
      </p:sp>
    </p:spTree>
    <p:extLst>
      <p:ext uri="{BB962C8B-B14F-4D97-AF65-F5344CB8AC3E}">
        <p14:creationId xmlns:p14="http://schemas.microsoft.com/office/powerpoint/2010/main" val="2356387020"/>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求償の要件としての　</a:t>
            </a:r>
            <a:r>
              <a:rPr lang="ja-JP" altLang="en-US" sz="2800" dirty="0"/>
              <a:t>→</a:t>
            </a:r>
            <a:r>
              <a:rPr lang="ja-JP" altLang="en-US" sz="2800" dirty="0">
                <a:hlinkClick r:id="rId2" action="ppaction://hlinksldjump"/>
              </a:rPr>
              <a:t>保証の場合の条文</a:t>
            </a:r>
            <a:r>
              <a:rPr lang="en-US" altLang="ja-JP" dirty="0">
                <a:hlinkClick r:id="rId2" action="ppaction://hlinksldjump"/>
              </a:rPr>
              <a:t/>
            </a:r>
            <a:br>
              <a:rPr lang="en-US" altLang="ja-JP" dirty="0">
                <a:hlinkClick r:id="rId2" action="ppaction://hlinksldjump"/>
              </a:rPr>
            </a:br>
            <a:r>
              <a:rPr lang="ja-JP" altLang="en-US" dirty="0"/>
              <a:t>事前・事後の通知の要件（条文）</a:t>
            </a:r>
            <a:endParaRPr kumimoji="1" lang="ja-JP" altLang="en-US" dirty="0"/>
          </a:p>
        </p:txBody>
      </p:sp>
      <p:sp>
        <p:nvSpPr>
          <p:cNvPr id="3" name="日付プレースホルダー 2"/>
          <p:cNvSpPr>
            <a:spLocks noGrp="1"/>
          </p:cNvSpPr>
          <p:nvPr>
            <p:ph type="dt" sz="half" idx="10"/>
          </p:nvPr>
        </p:nvSpPr>
        <p:spPr/>
        <p:txBody>
          <a:bodyPr/>
          <a:lstStyle/>
          <a:p>
            <a:fld id="{11605414-A308-46FA-A428-300AC65171A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236</a:t>
            </a:fld>
            <a:endParaRPr kumimoji="1" lang="ja-JP" altLang="en-US"/>
          </a:p>
        </p:txBody>
      </p:sp>
      <p:sp>
        <p:nvSpPr>
          <p:cNvPr id="6" name="コンテンツ プレースホルダー 6"/>
          <p:cNvSpPr txBox="1">
            <a:spLocks/>
          </p:cNvSpPr>
          <p:nvPr/>
        </p:nvSpPr>
        <p:spPr>
          <a:xfrm>
            <a:off x="457200" y="1600200"/>
            <a:ext cx="5266928"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b="1" smtClean="0"/>
              <a:t>第</a:t>
            </a:r>
            <a:r>
              <a:rPr lang="en-US" altLang="ja-JP" sz="2000" b="1" smtClean="0"/>
              <a:t>443</a:t>
            </a:r>
            <a:r>
              <a:rPr lang="ja-JP" altLang="en-US" sz="2000" b="1" smtClean="0"/>
              <a:t>条</a:t>
            </a:r>
            <a:r>
              <a:rPr lang="ja-JP" altLang="en-US" sz="2000" smtClean="0"/>
              <a:t>（通知を怠った連帯債務者の求償の制限）</a:t>
            </a:r>
            <a:endParaRPr lang="en-US" altLang="ja-JP" sz="2000" smtClean="0"/>
          </a:p>
          <a:p>
            <a:pPr lvl="1"/>
            <a:r>
              <a:rPr lang="ja-JP" altLang="en-US" sz="1800" smtClean="0"/>
              <a:t>①</a:t>
            </a:r>
            <a:r>
              <a:rPr lang="en-US" altLang="ja-JP" sz="1800" smtClean="0"/>
              <a:t>〔</a:t>
            </a:r>
            <a:r>
              <a:rPr lang="ja-JP" altLang="en-US" sz="1800" b="1" smtClean="0"/>
              <a:t>事前通知</a:t>
            </a:r>
            <a:r>
              <a:rPr lang="en-US" altLang="ja-JP" sz="1800" smtClean="0"/>
              <a:t>〕</a:t>
            </a:r>
            <a:r>
              <a:rPr lang="ja-JP" altLang="en-US" sz="1800" smtClean="0"/>
              <a:t>連帯債務者の</a:t>
            </a:r>
            <a:r>
              <a:rPr lang="en-US" altLang="ja-JP" sz="1800" smtClean="0"/>
              <a:t>1</a:t>
            </a:r>
            <a:r>
              <a:rPr lang="ja-JP" altLang="en-US" sz="1800" smtClean="0"/>
              <a:t>人が債権者から履行の請求を受けたことを他の連帯債務者に通知 しないで弁済をし，その他自己の財産をもって共同の免責を得た場合において，</a:t>
            </a:r>
            <a:endParaRPr lang="en-US" altLang="ja-JP" sz="1800" smtClean="0"/>
          </a:p>
          <a:p>
            <a:pPr lvl="1"/>
            <a:r>
              <a:rPr lang="ja-JP" altLang="en-US" sz="1800" smtClean="0"/>
              <a:t>他の連帯債務者は，債権者に対抗することができる事由を有していたときは，そ の負担部分について，その事由をもってその免責を得た連帯債務者に対抗することができる。</a:t>
            </a:r>
            <a:endParaRPr lang="en-US" altLang="ja-JP" sz="1800" smtClean="0"/>
          </a:p>
          <a:p>
            <a:pPr lvl="1"/>
            <a:r>
              <a:rPr lang="ja-JP" altLang="en-US" sz="1800" smtClean="0"/>
              <a:t>この場合において，相殺をもってその免責を得た連帯債務者に対抗 したときは，過失のある連帯債務者は，債権者に対し，相殺によって消滅すべきであった債務の履行を請求することができる。</a:t>
            </a:r>
            <a:endParaRPr lang="en-US" altLang="ja-JP" sz="1800" dirty="0"/>
          </a:p>
        </p:txBody>
      </p:sp>
      <p:sp>
        <p:nvSpPr>
          <p:cNvPr id="7" name="コンテンツ プレースホルダー 1"/>
          <p:cNvSpPr txBox="1">
            <a:spLocks/>
          </p:cNvSpPr>
          <p:nvPr/>
        </p:nvSpPr>
        <p:spPr>
          <a:xfrm>
            <a:off x="5940152" y="1600200"/>
            <a:ext cx="2746648"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5113" lvl="1" indent="-265113"/>
            <a:r>
              <a:rPr lang="ja-JP" altLang="en-US" sz="1800" dirty="0" smtClean="0"/>
              <a:t>②</a:t>
            </a:r>
            <a:r>
              <a:rPr lang="en-US" altLang="ja-JP" sz="1800" dirty="0" smtClean="0"/>
              <a:t>〔</a:t>
            </a:r>
            <a:r>
              <a:rPr lang="ja-JP" altLang="en-US" sz="1800" b="1" dirty="0" smtClean="0"/>
              <a:t>事後通知</a:t>
            </a:r>
            <a:r>
              <a:rPr lang="en-US" altLang="ja-JP" sz="1800" dirty="0" smtClean="0"/>
              <a:t>〕</a:t>
            </a:r>
            <a:r>
              <a:rPr lang="ja-JP" altLang="en-US" sz="1800" dirty="0" smtClean="0"/>
              <a:t>連帯債務者の</a:t>
            </a:r>
            <a:r>
              <a:rPr lang="en-US" altLang="ja-JP" sz="1800" dirty="0" smtClean="0"/>
              <a:t>1</a:t>
            </a:r>
            <a:r>
              <a:rPr lang="ja-JP" altLang="en-US" sz="1800" dirty="0" smtClean="0"/>
              <a:t>人が弁 済をし，その他自己の財産をもって共同の免責を得たことを他の連帯債務者に通知することを怠ったため，</a:t>
            </a:r>
            <a:endParaRPr lang="en-US" altLang="ja-JP" sz="1800" dirty="0" smtClean="0"/>
          </a:p>
          <a:p>
            <a:pPr marL="265113" lvl="1" indent="-265113"/>
            <a:r>
              <a:rPr lang="ja-JP" altLang="en-US" sz="1800" dirty="0" smtClean="0"/>
              <a:t>他の連帯債務者が善意で弁済をし，その他有償の行為 をもって免責を得たときは，</a:t>
            </a:r>
            <a:endParaRPr lang="en-US" altLang="ja-JP" sz="1800" dirty="0" smtClean="0"/>
          </a:p>
          <a:p>
            <a:pPr marL="265113" lvl="1" indent="-265113"/>
            <a:r>
              <a:rPr lang="ja-JP" altLang="en-US" sz="1800" dirty="0" smtClean="0"/>
              <a:t>その免責を得た連帯債務者は，自己の弁済その他免責のためにした行為を有効であったものとみなすことができる。</a:t>
            </a:r>
            <a:endParaRPr lang="ja-JP" altLang="en-US" sz="1800" dirty="0"/>
          </a:p>
        </p:txBody>
      </p:sp>
    </p:spTree>
    <p:extLst>
      <p:ext uri="{BB962C8B-B14F-4D97-AF65-F5344CB8AC3E}">
        <p14:creationId xmlns:p14="http://schemas.microsoft.com/office/powerpoint/2010/main" val="99098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1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up)">
                                      <p:cBhvr>
                                        <p:cTn id="27" dur="10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up)">
                                      <p:cBhvr>
                                        <p:cTn id="32"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保証の場合の求償の要件としての</a:t>
            </a:r>
            <a:r>
              <a:rPr lang="en-US" altLang="ja-JP" dirty="0"/>
              <a:t/>
            </a:r>
            <a:br>
              <a:rPr lang="en-US" altLang="ja-JP" dirty="0"/>
            </a:br>
            <a:r>
              <a:rPr lang="ja-JP" altLang="en-US" dirty="0"/>
              <a:t>事前・事後の通知の</a:t>
            </a:r>
            <a:r>
              <a:rPr lang="ja-JP" altLang="en-US" dirty="0" smtClean="0"/>
              <a:t>要件</a:t>
            </a:r>
            <a:r>
              <a:rPr lang="ja-JP" altLang="en-US" sz="2200" dirty="0" smtClean="0"/>
              <a:t>←</a:t>
            </a:r>
            <a:r>
              <a:rPr lang="ja-JP" altLang="en-US" sz="2200" dirty="0" smtClean="0">
                <a:hlinkClick r:id="rId2" action="ppaction://hlinksldjump"/>
              </a:rPr>
              <a:t>連帯債務の場合</a:t>
            </a:r>
            <a:endParaRPr kumimoji="1" lang="ja-JP" altLang="en-US" sz="2200" dirty="0"/>
          </a:p>
        </p:txBody>
      </p:sp>
      <p:sp>
        <p:nvSpPr>
          <p:cNvPr id="3" name="日付プレースホルダー 2"/>
          <p:cNvSpPr>
            <a:spLocks noGrp="1"/>
          </p:cNvSpPr>
          <p:nvPr>
            <p:ph type="dt" sz="half" idx="10"/>
          </p:nvPr>
        </p:nvSpPr>
        <p:spPr/>
        <p:txBody>
          <a:bodyPr/>
          <a:lstStyle/>
          <a:p>
            <a:fld id="{16F1D580-D7B3-4905-8B37-A9A00E3C78E9}"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237</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rmAutofit lnSpcReduction="1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smtClean="0"/>
              <a:t>第</a:t>
            </a:r>
            <a:r>
              <a:rPr lang="en-US" altLang="ja-JP" b="1" smtClean="0"/>
              <a:t>463</a:t>
            </a:r>
            <a:r>
              <a:rPr lang="ja-JP" altLang="en-US" b="1" smtClean="0"/>
              <a:t>条</a:t>
            </a:r>
            <a:r>
              <a:rPr lang="ja-JP" altLang="en-US" smtClean="0"/>
              <a:t>（通知を怠った保証人の求償の制限）</a:t>
            </a:r>
            <a:endParaRPr lang="en-US" altLang="ja-JP" smtClean="0"/>
          </a:p>
          <a:p>
            <a:pPr lvl="1"/>
            <a:r>
              <a:rPr lang="ja-JP" altLang="en-US" smtClean="0"/>
              <a:t>①第</a:t>
            </a:r>
            <a:r>
              <a:rPr lang="en-US" altLang="ja-JP" smtClean="0"/>
              <a:t>443</a:t>
            </a:r>
            <a:r>
              <a:rPr lang="ja-JP" altLang="en-US" smtClean="0"/>
              <a:t>条</a:t>
            </a:r>
            <a:r>
              <a:rPr lang="en-US" altLang="ja-JP" smtClean="0"/>
              <a:t>〔</a:t>
            </a:r>
            <a:r>
              <a:rPr lang="ja-JP" altLang="en-US" smtClean="0"/>
              <a:t>通知を怠った連帯債務者の求償の制限</a:t>
            </a:r>
            <a:r>
              <a:rPr lang="en-US" altLang="ja-JP" smtClean="0"/>
              <a:t>〕</a:t>
            </a:r>
            <a:r>
              <a:rPr lang="ja-JP" altLang="en-US" smtClean="0"/>
              <a:t>の規定は，保証人について準用する。</a:t>
            </a:r>
            <a:endParaRPr lang="en-US" altLang="ja-JP" smtClean="0"/>
          </a:p>
          <a:p>
            <a:pPr lvl="1"/>
            <a:r>
              <a:rPr lang="ja-JP" altLang="en-US" smtClean="0"/>
              <a:t>②保証人が主たる債務者の委託を受けて保証をした場合において，善意で弁済をし，その他自己の財産をもって債務を消滅させるべき行為をしたときは，第</a:t>
            </a:r>
            <a:r>
              <a:rPr lang="en-US" altLang="ja-JP" smtClean="0"/>
              <a:t>443</a:t>
            </a:r>
            <a:r>
              <a:rPr lang="ja-JP" altLang="en-US" smtClean="0"/>
              <a:t>条</a:t>
            </a:r>
            <a:r>
              <a:rPr lang="en-US" altLang="ja-JP" smtClean="0"/>
              <a:t>〔</a:t>
            </a:r>
            <a:r>
              <a:rPr lang="ja-JP" altLang="en-US" smtClean="0"/>
              <a:t>通知を怠った連帯債務者の求償の制限</a:t>
            </a:r>
            <a:r>
              <a:rPr lang="en-US" altLang="ja-JP" smtClean="0"/>
              <a:t>〕</a:t>
            </a:r>
            <a:r>
              <a:rPr lang="ja-JP" altLang="en-US" smtClean="0"/>
              <a:t>の規定</a:t>
            </a:r>
            <a:r>
              <a:rPr lang="en-US" altLang="ja-JP" smtClean="0"/>
              <a:t>〔</a:t>
            </a:r>
            <a:r>
              <a:rPr lang="ja-JP" altLang="en-US" b="1" smtClean="0">
                <a:solidFill>
                  <a:schemeClr val="tx2"/>
                </a:solidFill>
              </a:rPr>
              <a:t>のうち，</a:t>
            </a:r>
            <a:r>
              <a:rPr lang="en-US" altLang="ja-JP" b="1" smtClean="0">
                <a:solidFill>
                  <a:schemeClr val="tx2"/>
                </a:solidFill>
              </a:rPr>
              <a:t>2</a:t>
            </a:r>
            <a:r>
              <a:rPr lang="ja-JP" altLang="en-US" b="1" smtClean="0">
                <a:solidFill>
                  <a:schemeClr val="tx2"/>
                </a:solidFill>
              </a:rPr>
              <a:t>項の事後の通知について</a:t>
            </a:r>
            <a:r>
              <a:rPr lang="en-US" altLang="ja-JP" smtClean="0"/>
              <a:t>〕</a:t>
            </a:r>
            <a:r>
              <a:rPr lang="ja-JP" altLang="en-US" smtClean="0"/>
              <a:t>は，主たる債務者についても準用する。</a:t>
            </a:r>
            <a:endParaRPr lang="ja-JP" altLang="en-US" dirty="0"/>
          </a:p>
        </p:txBody>
      </p:sp>
    </p:spTree>
    <p:extLst>
      <p:ext uri="{BB962C8B-B14F-4D97-AF65-F5344CB8AC3E}">
        <p14:creationId xmlns:p14="http://schemas.microsoft.com/office/powerpoint/2010/main" val="323539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事前の通知・事後の通知の機能</a:t>
            </a:r>
            <a:r>
              <a:rPr lang="en-US" altLang="ja-JP" dirty="0"/>
              <a:t/>
            </a:r>
            <a:br>
              <a:rPr lang="en-US" altLang="ja-JP" dirty="0"/>
            </a:br>
            <a:r>
              <a:rPr lang="ja-JP" altLang="en-US" dirty="0"/>
              <a:t>保証の基本に戻って考える</a:t>
            </a:r>
            <a:endParaRPr kumimoji="1" lang="ja-JP" altLang="en-US" dirty="0"/>
          </a:p>
        </p:txBody>
      </p:sp>
      <p:sp>
        <p:nvSpPr>
          <p:cNvPr id="3" name="日付プレースホルダー 2"/>
          <p:cNvSpPr>
            <a:spLocks noGrp="1"/>
          </p:cNvSpPr>
          <p:nvPr>
            <p:ph type="dt" sz="half" idx="10"/>
          </p:nvPr>
        </p:nvSpPr>
        <p:spPr/>
        <p:txBody>
          <a:bodyPr/>
          <a:lstStyle/>
          <a:p>
            <a:fld id="{94ABA9B2-AD49-487B-86E9-25BDF800A95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238</a:t>
            </a:fld>
            <a:endParaRPr kumimoji="1" lang="ja-JP" altLang="en-US"/>
          </a:p>
        </p:txBody>
      </p:sp>
      <p:sp>
        <p:nvSpPr>
          <p:cNvPr id="6" name="コンテンツ プレースホルダー 2"/>
          <p:cNvSpPr txBox="1">
            <a:spLocks/>
          </p:cNvSpPr>
          <p:nvPr/>
        </p:nvSpPr>
        <p:spPr>
          <a:xfrm>
            <a:off x="457200" y="1600200"/>
            <a:ext cx="8363272" cy="4525963"/>
          </a:xfrm>
          <a:prstGeom prst="rect">
            <a:avLst/>
          </a:prstGeom>
        </p:spPr>
        <p:txBody>
          <a:bodyPr>
            <a:normAutofit fontScale="85000" lnSpcReduction="1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mtClean="0"/>
              <a:t>連帯債務者が</a:t>
            </a:r>
            <a:r>
              <a:rPr lang="ja-JP" altLang="en-US" b="1" smtClean="0">
                <a:solidFill>
                  <a:schemeClr val="tx2"/>
                </a:solidFill>
              </a:rPr>
              <a:t>負担部分の範囲内</a:t>
            </a:r>
            <a:r>
              <a:rPr lang="ja-JP" altLang="en-US" smtClean="0"/>
              <a:t>で弁済等をする場合</a:t>
            </a:r>
            <a:endParaRPr lang="en-US" altLang="ja-JP" smtClean="0"/>
          </a:p>
          <a:p>
            <a:pPr lvl="1"/>
            <a:r>
              <a:rPr lang="ja-JP" altLang="en-US" b="1" smtClean="0"/>
              <a:t>債務者として</a:t>
            </a:r>
            <a:r>
              <a:rPr lang="ja-JP" altLang="en-US" smtClean="0"/>
              <a:t>弁済等の出捐行為をする場合に該当する。</a:t>
            </a:r>
            <a:endParaRPr lang="en-US" altLang="ja-JP" smtClean="0"/>
          </a:p>
          <a:p>
            <a:pPr lvl="2"/>
            <a:r>
              <a:rPr lang="ja-JP" altLang="en-US" smtClean="0"/>
              <a:t>事前の通知は必要がない（求償権が生じないから）</a:t>
            </a:r>
            <a:endParaRPr lang="en-US" altLang="ja-JP" smtClean="0"/>
          </a:p>
          <a:p>
            <a:pPr lvl="2"/>
            <a:r>
              <a:rPr lang="ja-JP" altLang="en-US" smtClean="0"/>
              <a:t>事後の通知は，委託を受けた保証人に対してのみ義務づけられている（民法</a:t>
            </a:r>
            <a:r>
              <a:rPr lang="en-US" altLang="ja-JP" smtClean="0"/>
              <a:t>463</a:t>
            </a:r>
            <a:r>
              <a:rPr lang="ja-JP" altLang="en-US" smtClean="0"/>
              <a:t>条</a:t>
            </a:r>
            <a:r>
              <a:rPr lang="en-US" altLang="ja-JP" smtClean="0"/>
              <a:t>2</a:t>
            </a:r>
            <a:r>
              <a:rPr lang="ja-JP" altLang="en-US" smtClean="0"/>
              <a:t>項）。</a:t>
            </a:r>
            <a:endParaRPr lang="en-US" altLang="ja-JP" smtClean="0"/>
          </a:p>
          <a:p>
            <a:r>
              <a:rPr lang="ja-JP" altLang="en-US" smtClean="0"/>
              <a:t>連帯債務者が</a:t>
            </a:r>
            <a:r>
              <a:rPr lang="ja-JP" altLang="en-US" b="1" smtClean="0">
                <a:solidFill>
                  <a:schemeClr val="tx2"/>
                </a:solidFill>
              </a:rPr>
              <a:t>負担部分を超えて</a:t>
            </a:r>
            <a:r>
              <a:rPr lang="ja-JP" altLang="en-US" smtClean="0"/>
              <a:t>弁済等をする（共同の免責を得る）場合</a:t>
            </a:r>
            <a:endParaRPr lang="en-US" altLang="ja-JP" smtClean="0"/>
          </a:p>
          <a:p>
            <a:pPr lvl="1"/>
            <a:r>
              <a:rPr lang="ja-JP" altLang="en-US" b="1" smtClean="0"/>
              <a:t>保証人として</a:t>
            </a:r>
            <a:r>
              <a:rPr lang="ja-JP" altLang="en-US" smtClean="0"/>
              <a:t>弁済等の出捐行為をする場合に該当する。</a:t>
            </a:r>
            <a:endParaRPr lang="en-US" altLang="ja-JP" smtClean="0"/>
          </a:p>
          <a:p>
            <a:pPr lvl="2"/>
            <a:r>
              <a:rPr lang="ja-JP" altLang="en-US" smtClean="0"/>
              <a:t>事前の通知が必要である（求償の要件として）</a:t>
            </a:r>
            <a:endParaRPr lang="en-US" altLang="ja-JP" smtClean="0"/>
          </a:p>
          <a:p>
            <a:pPr lvl="2"/>
            <a:r>
              <a:rPr lang="ja-JP" altLang="en-US" smtClean="0"/>
              <a:t>事後の通知も必要である（債務者が二重弁済をしないように配慮する義務として）</a:t>
            </a:r>
            <a:endParaRPr lang="ja-JP" altLang="en-US" dirty="0"/>
          </a:p>
        </p:txBody>
      </p:sp>
    </p:spTree>
    <p:extLst>
      <p:ext uri="{BB962C8B-B14F-4D97-AF65-F5344CB8AC3E}">
        <p14:creationId xmlns:p14="http://schemas.microsoft.com/office/powerpoint/2010/main" val="382060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75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75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up)">
                                      <p:cBhvr>
                                        <p:cTn id="32"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求償の要件としての事前・事後の通知</a:t>
            </a:r>
            <a:r>
              <a:rPr lang="en-US" altLang="ja-JP" sz="3600" dirty="0"/>
              <a:t/>
            </a:r>
            <a:br>
              <a:rPr lang="en-US" altLang="ja-JP" sz="3600" dirty="0"/>
            </a:br>
            <a:r>
              <a:rPr lang="ja-JP" altLang="en-US" sz="3600" dirty="0"/>
              <a:t>最二判昭</a:t>
            </a:r>
            <a:r>
              <a:rPr lang="en-US" altLang="ja-JP" sz="3600" dirty="0"/>
              <a:t>57</a:t>
            </a:r>
            <a:r>
              <a:rPr lang="ja-JP" altLang="en-US" sz="3600" dirty="0"/>
              <a:t>・</a:t>
            </a:r>
            <a:r>
              <a:rPr lang="en-US" altLang="ja-JP" sz="3600" dirty="0"/>
              <a:t>12</a:t>
            </a:r>
            <a:r>
              <a:rPr lang="ja-JP" altLang="en-US" sz="3600" dirty="0"/>
              <a:t>・</a:t>
            </a:r>
            <a:r>
              <a:rPr lang="en-US" altLang="ja-JP" sz="3600" dirty="0"/>
              <a:t>17(1/7) </a:t>
            </a:r>
            <a:r>
              <a:rPr lang="ja-JP" altLang="en-US" sz="3600" dirty="0"/>
              <a:t>事案</a:t>
            </a:r>
            <a:endParaRPr kumimoji="1" lang="ja-JP" altLang="en-US" sz="3600" dirty="0"/>
          </a:p>
        </p:txBody>
      </p:sp>
      <p:sp>
        <p:nvSpPr>
          <p:cNvPr id="3" name="日付プレースホルダー 2"/>
          <p:cNvSpPr>
            <a:spLocks noGrp="1"/>
          </p:cNvSpPr>
          <p:nvPr>
            <p:ph type="dt" sz="half" idx="10"/>
          </p:nvPr>
        </p:nvSpPr>
        <p:spPr/>
        <p:txBody>
          <a:bodyPr/>
          <a:lstStyle/>
          <a:p>
            <a:fld id="{B691177B-A23E-4AF0-9734-2C096CF1FAFA}"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239</a:t>
            </a:fld>
            <a:endParaRPr kumimoji="1" lang="ja-JP" altLang="en-US"/>
          </a:p>
        </p:txBody>
      </p:sp>
      <p:sp>
        <p:nvSpPr>
          <p:cNvPr id="6" name="コンテンツ プレースホルダー 10"/>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smtClean="0"/>
              <a:t>事案の概要</a:t>
            </a:r>
            <a:endParaRPr lang="en-US" altLang="ja-JP" sz="2400" smtClean="0"/>
          </a:p>
          <a:p>
            <a:pPr lvl="1"/>
            <a:r>
              <a:rPr lang="en-US" altLang="ja-JP" sz="2000" smtClean="0"/>
              <a:t>X</a:t>
            </a:r>
            <a:r>
              <a:rPr lang="ja-JP" altLang="en-US" sz="2000" smtClean="0"/>
              <a:t>と</a:t>
            </a:r>
            <a:r>
              <a:rPr lang="en-US" altLang="ja-JP" sz="2000" smtClean="0"/>
              <a:t>Y</a:t>
            </a:r>
            <a:r>
              <a:rPr lang="ja-JP" altLang="en-US" sz="2000" smtClean="0"/>
              <a:t>とが，訴外Ａに対し連帯して損失補償金の支払を約し，その負担割合をほぼ平等としていたところ，</a:t>
            </a:r>
            <a:r>
              <a:rPr lang="en-US" altLang="ja-JP" sz="2000" smtClean="0"/>
              <a:t>X</a:t>
            </a:r>
            <a:r>
              <a:rPr lang="ja-JP" altLang="en-US" sz="2000" smtClean="0"/>
              <a:t>が上記補償金の全額を代物弁済する一方，</a:t>
            </a:r>
            <a:r>
              <a:rPr lang="en-US" altLang="ja-JP" sz="2000" smtClean="0"/>
              <a:t>Y</a:t>
            </a:r>
            <a:r>
              <a:rPr lang="ja-JP" altLang="en-US" sz="2000" smtClean="0"/>
              <a:t>も上記補償金の一部を弁済し，二重弁済となった。</a:t>
            </a:r>
          </a:p>
          <a:p>
            <a:pPr lvl="1"/>
            <a:r>
              <a:rPr lang="ja-JP" altLang="en-US" sz="2000" smtClean="0"/>
              <a:t>全額を弁済した</a:t>
            </a:r>
            <a:r>
              <a:rPr lang="en-US" altLang="ja-JP" sz="2000" smtClean="0"/>
              <a:t>X</a:t>
            </a:r>
            <a:r>
              <a:rPr lang="ja-JP" altLang="en-US" sz="2000" smtClean="0"/>
              <a:t>が，</a:t>
            </a:r>
            <a:r>
              <a:rPr lang="en-US" altLang="ja-JP" sz="2000" smtClean="0"/>
              <a:t>Y</a:t>
            </a:r>
            <a:r>
              <a:rPr lang="ja-JP" altLang="en-US" sz="2000" smtClean="0"/>
              <a:t>に対して求償を求めたところ，</a:t>
            </a:r>
            <a:r>
              <a:rPr lang="en-US" altLang="ja-JP" sz="2000" smtClean="0"/>
              <a:t>Y</a:t>
            </a:r>
            <a:r>
              <a:rPr lang="ja-JP" altLang="en-US" sz="2000" smtClean="0"/>
              <a:t>は，</a:t>
            </a:r>
            <a:r>
              <a:rPr lang="en-US" altLang="ja-JP" sz="2000" smtClean="0"/>
              <a:t>X</a:t>
            </a:r>
            <a:r>
              <a:rPr lang="ja-JP" altLang="en-US" sz="2000" smtClean="0"/>
              <a:t>が</a:t>
            </a:r>
            <a:r>
              <a:rPr lang="en-US" altLang="ja-JP" sz="2000" smtClean="0"/>
              <a:t>Y</a:t>
            </a:r>
            <a:r>
              <a:rPr lang="ja-JP" altLang="en-US" sz="2000" smtClean="0"/>
              <a:t>に</a:t>
            </a:r>
            <a:r>
              <a:rPr lang="ja-JP" altLang="en-US" sz="2000" b="1" smtClean="0"/>
              <a:t>事後の通知をしなかった</a:t>
            </a:r>
            <a:r>
              <a:rPr lang="ja-JP" altLang="en-US" sz="2000" smtClean="0"/>
              <a:t>ために一部弁済をしたことを理由に，求償に応じなかった。</a:t>
            </a:r>
            <a:endParaRPr lang="en-US" altLang="ja-JP" sz="2000" smtClean="0"/>
          </a:p>
          <a:p>
            <a:pPr lvl="1"/>
            <a:r>
              <a:rPr lang="ja-JP" altLang="en-US" sz="2000" smtClean="0"/>
              <a:t>しかし，</a:t>
            </a:r>
            <a:r>
              <a:rPr lang="en-US" altLang="ja-JP" sz="2000" smtClean="0"/>
              <a:t>Y</a:t>
            </a:r>
            <a:r>
              <a:rPr lang="ja-JP" altLang="en-US" sz="2000" smtClean="0"/>
              <a:t>も，一部弁済をするに先立ち，</a:t>
            </a:r>
            <a:r>
              <a:rPr lang="en-US" altLang="ja-JP" sz="2000" b="1" smtClean="0"/>
              <a:t>X</a:t>
            </a:r>
            <a:r>
              <a:rPr lang="ja-JP" altLang="en-US" sz="2000" b="1" smtClean="0"/>
              <a:t>に事前の通知をすることを怠っていた</a:t>
            </a:r>
            <a:r>
              <a:rPr lang="ja-JP" altLang="en-US" sz="2000" smtClean="0"/>
              <a:t>。</a:t>
            </a:r>
            <a:endParaRPr lang="en-US" altLang="ja-JP" sz="2000" smtClean="0"/>
          </a:p>
          <a:p>
            <a:r>
              <a:rPr lang="ja-JP" altLang="en-US" sz="2400" smtClean="0"/>
              <a:t>争点</a:t>
            </a:r>
            <a:endParaRPr lang="en-US" altLang="ja-JP" sz="2400" smtClean="0"/>
          </a:p>
          <a:p>
            <a:pPr lvl="1"/>
            <a:r>
              <a:rPr lang="ja-JP" altLang="en-US" sz="2000" smtClean="0"/>
              <a:t>このような場合に，</a:t>
            </a:r>
            <a:r>
              <a:rPr lang="en-US" altLang="ja-JP" sz="2000" smtClean="0"/>
              <a:t>Y</a:t>
            </a:r>
            <a:r>
              <a:rPr lang="ja-JP" altLang="en-US" sz="2000" smtClean="0"/>
              <a:t>は，民法</a:t>
            </a:r>
            <a:r>
              <a:rPr lang="en-US" altLang="ja-JP" sz="2000" smtClean="0"/>
              <a:t>443</a:t>
            </a:r>
            <a:r>
              <a:rPr lang="ja-JP" altLang="en-US" sz="2000" smtClean="0"/>
              <a:t>条</a:t>
            </a:r>
            <a:r>
              <a:rPr lang="en-US" altLang="ja-JP" sz="2000" smtClean="0"/>
              <a:t>2</a:t>
            </a:r>
            <a:r>
              <a:rPr lang="ja-JP" altLang="en-US" sz="2000" smtClean="0"/>
              <a:t>項の規定により，自己の免責行為を有効とみなすことができるか</a:t>
            </a:r>
            <a:r>
              <a:rPr lang="en-US" altLang="ja-JP" sz="2000" smtClean="0"/>
              <a:t>?</a:t>
            </a:r>
            <a:endParaRPr lang="ja-JP" altLang="en-US" sz="2000" dirty="0"/>
          </a:p>
        </p:txBody>
      </p:sp>
    </p:spTree>
    <p:extLst>
      <p:ext uri="{BB962C8B-B14F-4D97-AF65-F5344CB8AC3E}">
        <p14:creationId xmlns:p14="http://schemas.microsoft.com/office/powerpoint/2010/main" val="15149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up)">
                                      <p:cBhvr>
                                        <p:cTn id="2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基本と応用との関係（</a:t>
            </a:r>
            <a:r>
              <a:rPr kumimoji="1" lang="en-US" altLang="ja-JP" dirty="0" smtClean="0"/>
              <a:t>1/2</a:t>
            </a:r>
            <a:r>
              <a:rPr kumimoji="1" lang="ja-JP" altLang="en-US" dirty="0" smtClean="0"/>
              <a:t>）</a:t>
            </a:r>
            <a:r>
              <a:rPr kumimoji="1" lang="ja-JP" altLang="en-US" sz="2800" dirty="0" smtClean="0"/>
              <a:t>→</a:t>
            </a:r>
            <a:r>
              <a:rPr kumimoji="1" lang="en-US" altLang="ja-JP" sz="2800" dirty="0" smtClean="0">
                <a:hlinkClick r:id="rId3" action="ppaction://hlinksldjump"/>
              </a:rPr>
              <a:t>2</a:t>
            </a:r>
            <a:r>
              <a:rPr kumimoji="1" lang="en-US" altLang="ja-JP" dirty="0" smtClean="0"/>
              <a:t/>
            </a:r>
            <a:br>
              <a:rPr kumimoji="1" lang="en-US" altLang="ja-JP" dirty="0" smtClean="0"/>
            </a:br>
            <a:r>
              <a:rPr lang="ja-JP" altLang="en-US" sz="2000" dirty="0"/>
              <a:t>←もうこれ以上の高難度のレベルは</a:t>
            </a:r>
            <a:r>
              <a:rPr lang="ja-JP" altLang="en-US" sz="2000" dirty="0" smtClean="0"/>
              <a:t>きついです（学生談）</a:t>
            </a:r>
            <a:endParaRPr kumimoji="1" lang="ja-JP" altLang="en-US" sz="2000" dirty="0"/>
          </a:p>
        </p:txBody>
      </p:sp>
      <p:sp>
        <p:nvSpPr>
          <p:cNvPr id="3" name="コンテンツ プレースホルダー 2"/>
          <p:cNvSpPr>
            <a:spLocks noGrp="1"/>
          </p:cNvSpPr>
          <p:nvPr>
            <p:ph idx="1"/>
          </p:nvPr>
        </p:nvSpPr>
        <p:spPr/>
        <p:txBody>
          <a:bodyPr>
            <a:noAutofit/>
          </a:bodyPr>
          <a:lstStyle/>
          <a:p>
            <a:r>
              <a:rPr lang="ja-JP" altLang="en-US" sz="2400" dirty="0" smtClean="0"/>
              <a:t>基本的知識の修得は不可欠だが，それで応用力は</a:t>
            </a:r>
            <a:r>
              <a:rPr lang="ja-JP" altLang="en-US" sz="2400" dirty="0"/>
              <a:t>養えるか</a:t>
            </a:r>
            <a:endParaRPr lang="en-US" altLang="ja-JP" sz="2400" dirty="0" smtClean="0"/>
          </a:p>
          <a:p>
            <a:pPr lvl="1"/>
            <a:r>
              <a:rPr lang="ja-JP" altLang="en-US" sz="2000" dirty="0" smtClean="0"/>
              <a:t>大学</a:t>
            </a:r>
            <a:r>
              <a:rPr lang="ja-JP" altLang="en-US" sz="2000" dirty="0"/>
              <a:t>教育は基本が大切であって，応用は，実務に任せるべきだとの議論がある</a:t>
            </a:r>
            <a:r>
              <a:rPr lang="ja-JP" altLang="en-US" sz="2000" dirty="0" smtClean="0"/>
              <a:t>。</a:t>
            </a:r>
            <a:endParaRPr lang="en-US" altLang="ja-JP" sz="2000" dirty="0" smtClean="0"/>
          </a:p>
          <a:p>
            <a:pPr lvl="1">
              <a:buClr>
                <a:srgbClr val="00B050"/>
              </a:buClr>
            </a:pPr>
            <a:r>
              <a:rPr lang="ja-JP" altLang="en-US" sz="2000" dirty="0" smtClean="0"/>
              <a:t>しかし</a:t>
            </a:r>
            <a:r>
              <a:rPr lang="ja-JP" altLang="en-US" sz="2000" dirty="0"/>
              <a:t>，応用がきく基本でなければ意味がないのではないだろうか</a:t>
            </a:r>
            <a:r>
              <a:rPr lang="ja-JP" altLang="en-US" sz="2000" dirty="0" smtClean="0"/>
              <a:t>。</a:t>
            </a:r>
            <a:endParaRPr lang="en-US" altLang="ja-JP" sz="2000" dirty="0" smtClean="0"/>
          </a:p>
          <a:p>
            <a:r>
              <a:rPr kumimoji="1" lang="ja-JP" altLang="en-US" sz="2400" dirty="0" smtClean="0"/>
              <a:t>高度な問題に接して初めて分かる基本の大切さ</a:t>
            </a:r>
            <a:endParaRPr kumimoji="1" lang="en-US" altLang="ja-JP" sz="2400" dirty="0" smtClean="0"/>
          </a:p>
          <a:p>
            <a:pPr lvl="1"/>
            <a:r>
              <a:rPr lang="ja-JP" altLang="en-US" sz="2000" dirty="0"/>
              <a:t>基本ができていないと，応用はおぼつかない</a:t>
            </a:r>
            <a:r>
              <a:rPr lang="ja-JP" altLang="en-US" sz="2000" dirty="0" smtClean="0"/>
              <a:t>。だから，基本から始めて応用に至るのが順当であると，一般には考えられている。</a:t>
            </a:r>
            <a:endParaRPr lang="en-US" altLang="ja-JP" sz="2000" dirty="0" smtClean="0"/>
          </a:p>
          <a:p>
            <a:pPr lvl="1">
              <a:buClr>
                <a:srgbClr val="00B050"/>
              </a:buClr>
            </a:pPr>
            <a:r>
              <a:rPr lang="ja-JP" altLang="en-US" sz="2000" dirty="0" smtClean="0"/>
              <a:t>しかし</a:t>
            </a:r>
            <a:r>
              <a:rPr lang="ja-JP" altLang="en-US" sz="2000" dirty="0"/>
              <a:t>，本当に基本をマスターするつもりであれば，その前に，応用の厳しい試練を受けるべきで</a:t>
            </a:r>
            <a:r>
              <a:rPr lang="ja-JP" altLang="en-US" sz="2000" dirty="0" smtClean="0"/>
              <a:t>ある（発想の転換）。</a:t>
            </a:r>
            <a:endParaRPr lang="en-US" altLang="ja-JP" sz="2000" dirty="0" smtClean="0"/>
          </a:p>
          <a:p>
            <a:pPr lvl="1">
              <a:buClr>
                <a:srgbClr val="00B050"/>
              </a:buClr>
            </a:pPr>
            <a:r>
              <a:rPr lang="ja-JP" altLang="en-US" sz="2000" dirty="0" smtClean="0"/>
              <a:t>応用</a:t>
            </a:r>
            <a:r>
              <a:rPr lang="ja-JP" altLang="en-US" sz="2000" dirty="0"/>
              <a:t>の厳しさに接して，はじめて，人は，基本の大切さを理解し得るし，基本理論も，応用を念頭に入れてはじめて精緻なものと</a:t>
            </a:r>
            <a:r>
              <a:rPr lang="ja-JP" altLang="en-US" sz="2000" dirty="0" smtClean="0"/>
              <a:t>なりうるのである。</a:t>
            </a:r>
            <a:endParaRPr kumimoji="1" lang="ja-JP" altLang="en-US" sz="2000" dirty="0"/>
          </a:p>
        </p:txBody>
      </p:sp>
      <p:sp>
        <p:nvSpPr>
          <p:cNvPr id="4" name="日付プレースホルダー 3"/>
          <p:cNvSpPr>
            <a:spLocks noGrp="1"/>
          </p:cNvSpPr>
          <p:nvPr>
            <p:ph type="dt" sz="half" idx="10"/>
          </p:nvPr>
        </p:nvSpPr>
        <p:spPr/>
        <p:txBody>
          <a:bodyPr/>
          <a:lstStyle/>
          <a:p>
            <a:fld id="{2F415023-C02B-46DB-8511-3F5EC83E2785}"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24</a:t>
            </a:fld>
            <a:endParaRPr kumimoji="1" lang="ja-JP" altLang="en-US"/>
          </a:p>
        </p:txBody>
      </p:sp>
    </p:spTree>
    <p:extLst>
      <p:ext uri="{BB962C8B-B14F-4D97-AF65-F5344CB8AC3E}">
        <p14:creationId xmlns:p14="http://schemas.microsoft.com/office/powerpoint/2010/main" val="264290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求償の要件としての事前・事後の通知</a:t>
            </a:r>
            <a:r>
              <a:rPr lang="en-US" altLang="ja-JP" sz="3600" dirty="0"/>
              <a:t/>
            </a:r>
            <a:br>
              <a:rPr lang="en-US" altLang="ja-JP" sz="3600" dirty="0"/>
            </a:br>
            <a:r>
              <a:rPr lang="ja-JP" altLang="en-US" sz="3600" dirty="0"/>
              <a:t>最二判昭</a:t>
            </a:r>
            <a:r>
              <a:rPr lang="en-US" altLang="ja-JP" sz="3600" dirty="0"/>
              <a:t>57</a:t>
            </a:r>
            <a:r>
              <a:rPr lang="ja-JP" altLang="en-US" sz="3600" dirty="0"/>
              <a:t>・</a:t>
            </a:r>
            <a:r>
              <a:rPr lang="en-US" altLang="ja-JP" sz="3600" dirty="0"/>
              <a:t>12</a:t>
            </a:r>
            <a:r>
              <a:rPr lang="ja-JP" altLang="en-US" sz="3600" dirty="0"/>
              <a:t>・</a:t>
            </a:r>
            <a:r>
              <a:rPr lang="en-US" altLang="ja-JP" sz="3600" dirty="0"/>
              <a:t>17(2/7) </a:t>
            </a:r>
            <a:r>
              <a:rPr lang="ja-JP" altLang="en-US" sz="3600" dirty="0"/>
              <a:t>事案図解</a:t>
            </a:r>
            <a:endParaRPr kumimoji="1" lang="ja-JP" altLang="en-US" sz="3600" dirty="0"/>
          </a:p>
        </p:txBody>
      </p:sp>
      <p:sp>
        <p:nvSpPr>
          <p:cNvPr id="3" name="日付プレースホルダー 2"/>
          <p:cNvSpPr>
            <a:spLocks noGrp="1"/>
          </p:cNvSpPr>
          <p:nvPr>
            <p:ph type="dt" sz="half" idx="10"/>
          </p:nvPr>
        </p:nvSpPr>
        <p:spPr/>
        <p:txBody>
          <a:bodyPr/>
          <a:lstStyle/>
          <a:p>
            <a:fld id="{DDA55AE4-7B84-47FD-9F33-6CC42DA1C5E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240</a:t>
            </a:fld>
            <a:endParaRPr kumimoji="1" lang="ja-JP" altLang="en-US"/>
          </a:p>
        </p:txBody>
      </p:sp>
      <p:sp>
        <p:nvSpPr>
          <p:cNvPr id="6" name="上矢印 5"/>
          <p:cNvSpPr/>
          <p:nvPr/>
        </p:nvSpPr>
        <p:spPr>
          <a:xfrm rot="18249289">
            <a:off x="2310733" y="3670968"/>
            <a:ext cx="906954" cy="2013510"/>
          </a:xfrm>
          <a:prstGeom prst="upArrow">
            <a:avLst>
              <a:gd name="adj1" fmla="val 4584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矢印 6"/>
          <p:cNvSpPr/>
          <p:nvPr/>
        </p:nvSpPr>
        <p:spPr>
          <a:xfrm rot="18390324">
            <a:off x="3352523" y="3805614"/>
            <a:ext cx="859522" cy="1367877"/>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上矢印 7"/>
          <p:cNvSpPr/>
          <p:nvPr/>
        </p:nvSpPr>
        <p:spPr>
          <a:xfrm rot="3440238">
            <a:off x="5831284" y="3596864"/>
            <a:ext cx="1029211" cy="2083507"/>
          </a:xfrm>
          <a:prstGeom prst="upArrow">
            <a:avLst>
              <a:gd name="adj1" fmla="val 45846"/>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 name="上矢印 8"/>
          <p:cNvSpPr/>
          <p:nvPr/>
        </p:nvSpPr>
        <p:spPr>
          <a:xfrm rot="3506839">
            <a:off x="4418668" y="3420014"/>
            <a:ext cx="882810" cy="2601576"/>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円/楕円 9"/>
          <p:cNvSpPr/>
          <p:nvPr/>
        </p:nvSpPr>
        <p:spPr>
          <a:xfrm>
            <a:off x="3131840" y="4695044"/>
            <a:ext cx="2880320" cy="98640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2000" b="1" dirty="0" smtClean="0">
                <a:latin typeface="Times New Roman" pitchFamily="18" charset="0"/>
                <a:cs typeface="Times New Roman" pitchFamily="18" charset="0"/>
              </a:rPr>
              <a:t>A</a:t>
            </a:r>
            <a:r>
              <a:rPr lang="ja-JP" altLang="en-US" sz="2000" b="1" dirty="0">
                <a:latin typeface="Times New Roman" pitchFamily="18" charset="0"/>
                <a:cs typeface="Times New Roman" pitchFamily="18" charset="0"/>
              </a:rPr>
              <a:t>建設</a:t>
            </a:r>
            <a:endParaRPr kumimoji="1" lang="en-US" altLang="ja-JP" sz="2000" b="1" dirty="0" smtClean="0">
              <a:latin typeface="Times New Roman" pitchFamily="18" charset="0"/>
              <a:cs typeface="Times New Roman" pitchFamily="18" charset="0"/>
            </a:endParaRPr>
          </a:p>
          <a:p>
            <a:pPr algn="ctr"/>
            <a:r>
              <a:rPr kumimoji="1" lang="en-US" altLang="ja-JP" sz="2000" b="1" dirty="0" smtClean="0">
                <a:latin typeface="Times New Roman" pitchFamily="18" charset="0"/>
                <a:cs typeface="Times New Roman" pitchFamily="18" charset="0"/>
              </a:rPr>
              <a:t>5,600</a:t>
            </a:r>
            <a:r>
              <a:rPr kumimoji="1" lang="ja-JP" altLang="en-US" sz="2000" b="1" dirty="0" smtClean="0">
                <a:latin typeface="Times New Roman" pitchFamily="18" charset="0"/>
                <a:cs typeface="Times New Roman" pitchFamily="18" charset="0"/>
              </a:rPr>
              <a:t>万円</a:t>
            </a:r>
            <a:endParaRPr kumimoji="1" lang="ja-JP" altLang="en-US" sz="2000" b="1" dirty="0">
              <a:latin typeface="Times New Roman" pitchFamily="18" charset="0"/>
              <a:cs typeface="Times New Roman" pitchFamily="18" charset="0"/>
            </a:endParaRPr>
          </a:p>
        </p:txBody>
      </p:sp>
      <p:sp>
        <p:nvSpPr>
          <p:cNvPr id="11" name="右矢印 10"/>
          <p:cNvSpPr/>
          <p:nvPr/>
        </p:nvSpPr>
        <p:spPr>
          <a:xfrm rot="1667443">
            <a:off x="3157962" y="2572957"/>
            <a:ext cx="2710403" cy="935558"/>
          </a:xfrm>
          <a:prstGeom prst="rightArrow">
            <a:avLst>
              <a:gd name="adj1" fmla="val 49207"/>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000" dirty="0" smtClean="0"/>
              <a:t>求償</a:t>
            </a:r>
            <a:r>
              <a:rPr kumimoji="1" lang="en-US" altLang="ja-JP" sz="2000" dirty="0" smtClean="0"/>
              <a:t>?</a:t>
            </a:r>
            <a:endParaRPr kumimoji="1" lang="ja-JP" altLang="en-US" sz="2000" dirty="0"/>
          </a:p>
        </p:txBody>
      </p:sp>
      <p:sp>
        <p:nvSpPr>
          <p:cNvPr id="12" name="正方形/長方形 11"/>
          <p:cNvSpPr/>
          <p:nvPr/>
        </p:nvSpPr>
        <p:spPr>
          <a:xfrm>
            <a:off x="1259632" y="1649004"/>
            <a:ext cx="2160240"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000" b="1" dirty="0" smtClean="0">
                <a:latin typeface="Times New Roman" pitchFamily="18" charset="0"/>
                <a:cs typeface="Times New Roman" pitchFamily="18" charset="0"/>
              </a:rPr>
              <a:t>Y</a:t>
            </a:r>
            <a:r>
              <a:rPr kumimoji="1" lang="ja-JP" altLang="en-US" sz="2000" dirty="0" smtClean="0"/>
              <a:t>の保証部分</a:t>
            </a:r>
            <a:endParaRPr kumimoji="1" lang="en-US" altLang="ja-JP" sz="2000" dirty="0" smtClean="0"/>
          </a:p>
          <a:p>
            <a:pPr algn="ctr"/>
            <a:r>
              <a:rPr lang="en-US" altLang="ja-JP" sz="2000" dirty="0"/>
              <a:t>(</a:t>
            </a:r>
            <a:r>
              <a:rPr lang="en-US" altLang="ja-JP" sz="2000" dirty="0" smtClean="0">
                <a:latin typeface="Times New Roman" pitchFamily="18" charset="0"/>
                <a:cs typeface="Times New Roman" pitchFamily="18" charset="0"/>
              </a:rPr>
              <a:t>2,775</a:t>
            </a:r>
            <a:r>
              <a:rPr lang="ja-JP" altLang="en-US" sz="2000" dirty="0"/>
              <a:t>万円</a:t>
            </a:r>
            <a:r>
              <a:rPr lang="en-US" altLang="ja-JP" sz="2000" dirty="0"/>
              <a:t>)</a:t>
            </a:r>
            <a:endParaRPr kumimoji="1" lang="ja-JP" altLang="en-US" sz="2000" dirty="0"/>
          </a:p>
        </p:txBody>
      </p:sp>
      <p:sp>
        <p:nvSpPr>
          <p:cNvPr id="13" name="正方形/長方形 12"/>
          <p:cNvSpPr/>
          <p:nvPr/>
        </p:nvSpPr>
        <p:spPr>
          <a:xfrm>
            <a:off x="1259632" y="2801132"/>
            <a:ext cx="216024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latin typeface="Times New Roman" pitchFamily="18" charset="0"/>
                <a:cs typeface="Times New Roman" pitchFamily="18" charset="0"/>
              </a:rPr>
              <a:t>X</a:t>
            </a:r>
            <a:r>
              <a:rPr kumimoji="1" lang="ja-JP" altLang="en-US" sz="2000" dirty="0" smtClean="0"/>
              <a:t>の負担部分</a:t>
            </a:r>
            <a:endParaRPr kumimoji="1" lang="en-US" altLang="ja-JP" sz="2000" dirty="0" smtClean="0"/>
          </a:p>
          <a:p>
            <a:pPr algn="ctr"/>
            <a:r>
              <a:rPr lang="ja-JP" altLang="en-US" sz="2000" dirty="0" smtClean="0"/>
              <a:t>（</a:t>
            </a:r>
            <a:r>
              <a:rPr lang="en-US" altLang="ja-JP" sz="2000" dirty="0" smtClean="0">
                <a:latin typeface="Times New Roman" pitchFamily="18" charset="0"/>
                <a:cs typeface="Times New Roman" pitchFamily="18" charset="0"/>
              </a:rPr>
              <a:t>2,825</a:t>
            </a:r>
            <a:r>
              <a:rPr lang="ja-JP" altLang="en-US" sz="2000" dirty="0" smtClean="0">
                <a:latin typeface="Times New Roman" pitchFamily="18" charset="0"/>
                <a:cs typeface="Times New Roman" pitchFamily="18" charset="0"/>
              </a:rPr>
              <a:t>万円</a:t>
            </a:r>
            <a:r>
              <a:rPr lang="ja-JP" altLang="en-US" sz="2000" dirty="0" smtClean="0"/>
              <a:t>）</a:t>
            </a:r>
            <a:endParaRPr kumimoji="1" lang="ja-JP" altLang="en-US" sz="2000" dirty="0"/>
          </a:p>
        </p:txBody>
      </p:sp>
      <p:sp>
        <p:nvSpPr>
          <p:cNvPr id="14" name="正方形/長方形 13"/>
          <p:cNvSpPr/>
          <p:nvPr/>
        </p:nvSpPr>
        <p:spPr>
          <a:xfrm>
            <a:off x="5724128" y="1649004"/>
            <a:ext cx="2160240" cy="12961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000" b="1" dirty="0" smtClean="0">
                <a:latin typeface="Times New Roman" pitchFamily="18" charset="0"/>
                <a:cs typeface="Times New Roman" pitchFamily="18" charset="0"/>
              </a:rPr>
              <a:t>X</a:t>
            </a:r>
            <a:r>
              <a:rPr kumimoji="1" lang="ja-JP" altLang="en-US" sz="2000" dirty="0" smtClean="0"/>
              <a:t>の保証部分</a:t>
            </a:r>
            <a:endParaRPr kumimoji="1" lang="en-US" altLang="ja-JP" sz="2000" dirty="0" smtClean="0"/>
          </a:p>
          <a:p>
            <a:pPr algn="ctr"/>
            <a:r>
              <a:rPr lang="ja-JP" altLang="en-US" sz="2000" dirty="0" smtClean="0"/>
              <a:t>（</a:t>
            </a:r>
            <a:r>
              <a:rPr lang="en-US" altLang="ja-JP" sz="2000" dirty="0" smtClean="0">
                <a:latin typeface="Times New Roman" pitchFamily="18" charset="0"/>
                <a:cs typeface="Times New Roman" pitchFamily="18" charset="0"/>
              </a:rPr>
              <a:t>2,825</a:t>
            </a:r>
            <a:r>
              <a:rPr lang="ja-JP" altLang="en-US" sz="2000" dirty="0" smtClean="0">
                <a:latin typeface="Times New Roman" pitchFamily="18" charset="0"/>
                <a:cs typeface="Times New Roman" pitchFamily="18" charset="0"/>
              </a:rPr>
              <a:t>円</a:t>
            </a:r>
            <a:r>
              <a:rPr lang="ja-JP" altLang="en-US" sz="2000" dirty="0" smtClean="0"/>
              <a:t>）</a:t>
            </a:r>
            <a:endParaRPr kumimoji="1" lang="ja-JP" altLang="en-US" sz="2000" dirty="0"/>
          </a:p>
        </p:txBody>
      </p:sp>
      <p:sp>
        <p:nvSpPr>
          <p:cNvPr id="15" name="正方形/長方形 14"/>
          <p:cNvSpPr/>
          <p:nvPr/>
        </p:nvSpPr>
        <p:spPr>
          <a:xfrm>
            <a:off x="5724128" y="2945148"/>
            <a:ext cx="2160240" cy="11521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2000" b="1" dirty="0" smtClean="0">
                <a:latin typeface="Times New Roman" pitchFamily="18" charset="0"/>
                <a:cs typeface="Times New Roman" pitchFamily="18" charset="0"/>
              </a:rPr>
              <a:t>Y</a:t>
            </a:r>
            <a:r>
              <a:rPr kumimoji="1" lang="ja-JP" altLang="en-US" sz="2000" dirty="0" smtClean="0"/>
              <a:t>の負担部分</a:t>
            </a:r>
            <a:endParaRPr kumimoji="1" lang="en-US" altLang="ja-JP" sz="2000" dirty="0" smtClean="0"/>
          </a:p>
          <a:p>
            <a:pPr algn="ctr"/>
            <a:r>
              <a:rPr lang="en-US" altLang="ja-JP" sz="2000" dirty="0"/>
              <a:t>(</a:t>
            </a:r>
            <a:r>
              <a:rPr lang="en-US" altLang="ja-JP" sz="2000" dirty="0" smtClean="0">
                <a:latin typeface="Times New Roman" pitchFamily="18" charset="0"/>
                <a:cs typeface="Times New Roman" pitchFamily="18" charset="0"/>
              </a:rPr>
              <a:t>2,775</a:t>
            </a:r>
            <a:r>
              <a:rPr lang="ja-JP" altLang="en-US" sz="2000" dirty="0"/>
              <a:t>万円</a:t>
            </a:r>
            <a:r>
              <a:rPr lang="en-US" altLang="ja-JP" sz="2000" dirty="0"/>
              <a:t>)</a:t>
            </a:r>
            <a:endParaRPr kumimoji="1" lang="ja-JP" altLang="en-US" sz="2000" dirty="0"/>
          </a:p>
        </p:txBody>
      </p:sp>
      <p:sp>
        <p:nvSpPr>
          <p:cNvPr id="16" name="円弧 15"/>
          <p:cNvSpPr/>
          <p:nvPr/>
        </p:nvSpPr>
        <p:spPr>
          <a:xfrm rot="17901074">
            <a:off x="1816802" y="3091650"/>
            <a:ext cx="1838203" cy="3071168"/>
          </a:xfrm>
          <a:prstGeom prst="arc">
            <a:avLst>
              <a:gd name="adj1" fmla="val 6311893"/>
              <a:gd name="adj2" fmla="val 15737704"/>
            </a:avLst>
          </a:prstGeom>
          <a:ln w="57150">
            <a:solidFill>
              <a:schemeClr val="accent6">
                <a:lumMod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1100669" y="4790061"/>
            <a:ext cx="1743139" cy="1323439"/>
          </a:xfrm>
          <a:prstGeom prst="rect">
            <a:avLst/>
          </a:prstGeom>
          <a:noFill/>
        </p:spPr>
        <p:txBody>
          <a:bodyPr wrap="square" rtlCol="0">
            <a:spAutoFit/>
          </a:bodyPr>
          <a:lstStyle/>
          <a:p>
            <a:pPr algn="ctr"/>
            <a:r>
              <a:rPr lang="ja-JP" altLang="en-US" sz="2000" dirty="0" smtClean="0"/>
              <a:t>①</a:t>
            </a:r>
            <a:r>
              <a:rPr lang="en-US" altLang="ja-JP" sz="2000" dirty="0" smtClean="0"/>
              <a:t>5,600</a:t>
            </a:r>
            <a:r>
              <a:rPr lang="ja-JP" altLang="en-US" sz="2000" dirty="0" smtClean="0"/>
              <a:t>万円</a:t>
            </a:r>
            <a:endParaRPr lang="en-US" altLang="ja-JP" sz="2000" dirty="0" smtClean="0"/>
          </a:p>
          <a:p>
            <a:pPr algn="ctr"/>
            <a:r>
              <a:rPr lang="ja-JP" altLang="en-US" sz="2000" dirty="0"/>
              <a:t>全額</a:t>
            </a:r>
            <a:r>
              <a:rPr lang="ja-JP" altLang="en-US" sz="2000" dirty="0" smtClean="0"/>
              <a:t>弁済</a:t>
            </a:r>
            <a:endParaRPr lang="en-US" altLang="ja-JP" sz="2000" dirty="0" smtClean="0"/>
          </a:p>
          <a:p>
            <a:pPr algn="ctr"/>
            <a:r>
              <a:rPr kumimoji="1" lang="ja-JP" altLang="en-US" sz="2000" dirty="0" smtClean="0"/>
              <a:t>（事前・事後の通知を怠る）</a:t>
            </a:r>
            <a:endParaRPr kumimoji="1" lang="ja-JP" altLang="en-US" sz="2000" dirty="0"/>
          </a:p>
        </p:txBody>
      </p:sp>
      <p:sp>
        <p:nvSpPr>
          <p:cNvPr id="18" name="円弧 17"/>
          <p:cNvSpPr/>
          <p:nvPr/>
        </p:nvSpPr>
        <p:spPr>
          <a:xfrm rot="3698926" flipH="1">
            <a:off x="5512761" y="3091650"/>
            <a:ext cx="1838203" cy="3071168"/>
          </a:xfrm>
          <a:prstGeom prst="arc">
            <a:avLst>
              <a:gd name="adj1" fmla="val 6135784"/>
              <a:gd name="adj2" fmla="val 15737704"/>
            </a:avLst>
          </a:prstGeom>
          <a:ln w="57150">
            <a:solidFill>
              <a:schemeClr val="accent6">
                <a:lumMod val="7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5940152" y="4790061"/>
            <a:ext cx="1998275" cy="1323439"/>
          </a:xfrm>
          <a:prstGeom prst="rect">
            <a:avLst/>
          </a:prstGeom>
          <a:noFill/>
        </p:spPr>
        <p:txBody>
          <a:bodyPr wrap="square" rtlCol="0">
            <a:spAutoFit/>
          </a:bodyPr>
          <a:lstStyle/>
          <a:p>
            <a:pPr algn="ctr"/>
            <a:r>
              <a:rPr lang="ja-JP" altLang="en-US" sz="2000" dirty="0" smtClean="0"/>
              <a:t>②</a:t>
            </a:r>
            <a:r>
              <a:rPr lang="en-US" altLang="ja-JP" sz="2000" dirty="0" smtClean="0"/>
              <a:t>200</a:t>
            </a:r>
            <a:r>
              <a:rPr lang="ja-JP" altLang="en-US" sz="2000" dirty="0" smtClean="0"/>
              <a:t>万円弁済</a:t>
            </a:r>
            <a:endParaRPr lang="en-US" altLang="ja-JP" sz="2000" dirty="0" smtClean="0"/>
          </a:p>
          <a:p>
            <a:pPr algn="ctr"/>
            <a:r>
              <a:rPr kumimoji="1" lang="ja-JP" altLang="en-US" sz="2000" dirty="0" smtClean="0"/>
              <a:t>③</a:t>
            </a:r>
            <a:r>
              <a:rPr kumimoji="1" lang="en-US" altLang="ja-JP" sz="2000" dirty="0" smtClean="0"/>
              <a:t>800</a:t>
            </a:r>
            <a:r>
              <a:rPr kumimoji="1" lang="ja-JP" altLang="en-US" sz="2000" dirty="0" smtClean="0"/>
              <a:t>万円弁済</a:t>
            </a:r>
            <a:endParaRPr kumimoji="1" lang="en-US" altLang="ja-JP" sz="2000" dirty="0" smtClean="0"/>
          </a:p>
          <a:p>
            <a:pPr algn="ctr"/>
            <a:r>
              <a:rPr lang="ja-JP" altLang="en-US" sz="2000" dirty="0" smtClean="0"/>
              <a:t>（事前の通知</a:t>
            </a:r>
            <a:endParaRPr lang="en-US" altLang="ja-JP" sz="2000" dirty="0" smtClean="0"/>
          </a:p>
          <a:p>
            <a:pPr algn="ctr"/>
            <a:r>
              <a:rPr lang="ja-JP" altLang="en-US" sz="2000" dirty="0" smtClean="0"/>
              <a:t>のみ怠る）</a:t>
            </a:r>
            <a:endParaRPr kumimoji="1" lang="ja-JP" altLang="en-US" sz="2000" dirty="0"/>
          </a:p>
        </p:txBody>
      </p:sp>
      <p:sp>
        <p:nvSpPr>
          <p:cNvPr id="20" name="雲形吹き出し 19"/>
          <p:cNvSpPr/>
          <p:nvPr/>
        </p:nvSpPr>
        <p:spPr>
          <a:xfrm>
            <a:off x="5724128" y="4173627"/>
            <a:ext cx="1992529" cy="623525"/>
          </a:xfrm>
          <a:prstGeom prst="cloudCallout">
            <a:avLst>
              <a:gd name="adj1" fmla="val -22291"/>
              <a:gd name="adj2" fmla="val 5992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t>無効な弁済ではないのか</a:t>
            </a:r>
            <a:r>
              <a:rPr kumimoji="1" lang="en-US" altLang="ja-JP" sz="1400" dirty="0" smtClean="0"/>
              <a:t>?</a:t>
            </a:r>
            <a:endParaRPr kumimoji="1" lang="ja-JP" altLang="en-US" sz="1400" dirty="0"/>
          </a:p>
        </p:txBody>
      </p:sp>
      <p:sp>
        <p:nvSpPr>
          <p:cNvPr id="21" name="雲形吹き出し 20"/>
          <p:cNvSpPr/>
          <p:nvPr/>
        </p:nvSpPr>
        <p:spPr>
          <a:xfrm>
            <a:off x="3623659" y="1432980"/>
            <a:ext cx="1956454" cy="113011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t>通知を怠ったのに，求償は制限されないのか</a:t>
            </a:r>
            <a:r>
              <a:rPr lang="en-US" altLang="ja-JP" sz="1400" dirty="0" smtClean="0"/>
              <a:t>?</a:t>
            </a:r>
            <a:endParaRPr kumimoji="1" lang="ja-JP" altLang="en-US" sz="1400" dirty="0"/>
          </a:p>
        </p:txBody>
      </p:sp>
    </p:spTree>
    <p:extLst>
      <p:ext uri="{BB962C8B-B14F-4D97-AF65-F5344CB8AC3E}">
        <p14:creationId xmlns:p14="http://schemas.microsoft.com/office/powerpoint/2010/main" val="274224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1000"/>
                                        <p:tgtEl>
                                          <p:spTgt spid="17"/>
                                        </p:tgtEl>
                                      </p:cBhvr>
                                    </p:animEffect>
                                  </p:childTnLst>
                                </p:cTn>
                              </p:par>
                            </p:childTnLst>
                          </p:cTn>
                        </p:par>
                        <p:par>
                          <p:cTn id="48" fill="hold">
                            <p:stCondLst>
                              <p:cond delay="1000"/>
                            </p:stCondLst>
                            <p:childTnLst>
                              <p:par>
                                <p:cTn id="49" presetID="10" presetClass="exit" presetSubtype="0" fill="hold" grpId="1" nodeType="after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par>
                          <p:cTn id="52" fill="hold">
                            <p:stCondLst>
                              <p:cond delay="1500"/>
                            </p:stCondLst>
                            <p:childTnLst>
                              <p:par>
                                <p:cTn id="53" presetID="10" presetClass="exit" presetSubtype="0" fill="hold" grpId="1" nodeType="after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par>
                          <p:cTn id="56" fill="hold">
                            <p:stCondLst>
                              <p:cond delay="2000"/>
                            </p:stCondLst>
                            <p:childTnLst>
                              <p:par>
                                <p:cTn id="57" presetID="42" presetClass="exit" presetSubtype="0" fill="hold" grpId="1" nodeType="afterEffect">
                                  <p:stCondLst>
                                    <p:cond delay="0"/>
                                  </p:stCondLst>
                                  <p:childTnLst>
                                    <p:animEffect transition="out" filter="fade">
                                      <p:cBhvr>
                                        <p:cTn id="58" dur="500"/>
                                        <p:tgtEl>
                                          <p:spTgt spid="14"/>
                                        </p:tgtEl>
                                      </p:cBhvr>
                                    </p:animEffect>
                                    <p:anim calcmode="lin" valueType="num">
                                      <p:cBhvr>
                                        <p:cTn id="59" dur="500"/>
                                        <p:tgtEl>
                                          <p:spTgt spid="14"/>
                                        </p:tgtEl>
                                        <p:attrNameLst>
                                          <p:attrName>ppt_x</p:attrName>
                                        </p:attrNameLst>
                                      </p:cBhvr>
                                      <p:tavLst>
                                        <p:tav tm="0">
                                          <p:val>
                                            <p:strVal val="ppt_x"/>
                                          </p:val>
                                        </p:tav>
                                        <p:tav tm="100000">
                                          <p:val>
                                            <p:strVal val="ppt_x"/>
                                          </p:val>
                                        </p:tav>
                                      </p:tavLst>
                                    </p:anim>
                                    <p:anim calcmode="lin" valueType="num">
                                      <p:cBhvr>
                                        <p:cTn id="60" dur="500"/>
                                        <p:tgtEl>
                                          <p:spTgt spid="14"/>
                                        </p:tgtEl>
                                        <p:attrNameLst>
                                          <p:attrName>ppt_y</p:attrName>
                                        </p:attrNameLst>
                                      </p:cBhvr>
                                      <p:tavLst>
                                        <p:tav tm="0">
                                          <p:val>
                                            <p:strVal val="ppt_y"/>
                                          </p:val>
                                        </p:tav>
                                        <p:tav tm="100000">
                                          <p:val>
                                            <p:strVal val="ppt_y+.1"/>
                                          </p:val>
                                        </p:tav>
                                      </p:tavLst>
                                    </p:anim>
                                    <p:set>
                                      <p:cBhvr>
                                        <p:cTn id="61" dur="1" fill="hold">
                                          <p:stCondLst>
                                            <p:cond delay="499"/>
                                          </p:stCondLst>
                                        </p:cTn>
                                        <p:tgtEl>
                                          <p:spTgt spid="14"/>
                                        </p:tgtEl>
                                        <p:attrNameLst>
                                          <p:attrName>style.visibility</p:attrName>
                                        </p:attrNameLst>
                                      </p:cBhvr>
                                      <p:to>
                                        <p:strVal val="hidden"/>
                                      </p:to>
                                    </p:set>
                                  </p:childTnLst>
                                </p:cTn>
                              </p:par>
                            </p:childTnLst>
                          </p:cTn>
                        </p:par>
                        <p:par>
                          <p:cTn id="62" fill="hold">
                            <p:stCondLst>
                              <p:cond delay="2500"/>
                            </p:stCondLst>
                            <p:childTnLst>
                              <p:par>
                                <p:cTn id="63" presetID="10" presetClass="exit" presetSubtype="0" fill="hold" grpId="1" nodeType="after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childTnLst>
                          </p:cTn>
                        </p:par>
                        <p:par>
                          <p:cTn id="66" fill="hold">
                            <p:stCondLst>
                              <p:cond delay="3000"/>
                            </p:stCondLst>
                            <p:childTnLst>
                              <p:par>
                                <p:cTn id="67" presetID="42" presetClass="path" presetSubtype="0" accel="50000" decel="50000" fill="hold" grpId="1" nodeType="afterEffect">
                                  <p:stCondLst>
                                    <p:cond delay="0"/>
                                  </p:stCondLst>
                                  <p:childTnLst>
                                    <p:animMotion origin="layout" path="M 0 6.01017E-7 L -0.03125 -0.24827 " pathEditMode="relative" rAng="0" ptsTypes="AA">
                                      <p:cBhvr>
                                        <p:cTn id="68" dur="1000" fill="hold"/>
                                        <p:tgtEl>
                                          <p:spTgt spid="9"/>
                                        </p:tgtEl>
                                        <p:attrNameLst>
                                          <p:attrName>ppt_x</p:attrName>
                                          <p:attrName>ppt_y</p:attrName>
                                        </p:attrNameLst>
                                      </p:cBhvr>
                                      <p:rCtr x="-1563" y="-12413"/>
                                    </p:animMotion>
                                  </p:childTnLst>
                                </p:cTn>
                              </p:par>
                              <p:par>
                                <p:cTn id="69" presetID="8" presetClass="emph" presetSubtype="0" fill="hold" grpId="2" nodeType="withEffect">
                                  <p:stCondLst>
                                    <p:cond delay="0"/>
                                  </p:stCondLst>
                                  <p:childTnLst>
                                    <p:animRot by="3600000">
                                      <p:cBhvr>
                                        <p:cTn id="70" dur="1000" fill="hold"/>
                                        <p:tgtEl>
                                          <p:spTgt spid="9"/>
                                        </p:tgtEl>
                                        <p:attrNameLst>
                                          <p:attrName>r</p:attrName>
                                        </p:attrNameLst>
                                      </p:cBhvr>
                                    </p:animRot>
                                  </p:childTnLst>
                                </p:cTn>
                              </p:par>
                            </p:childTnLst>
                          </p:cTn>
                        </p:par>
                        <p:par>
                          <p:cTn id="71" fill="hold">
                            <p:stCondLst>
                              <p:cond delay="4000"/>
                            </p:stCondLst>
                            <p:childTnLst>
                              <p:par>
                                <p:cTn id="72" presetID="10" presetClass="exit" presetSubtype="0" fill="hold" grpId="1" nodeType="after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childTnLst>
                          </p:cTn>
                        </p:par>
                        <p:par>
                          <p:cTn id="75" fill="hold">
                            <p:stCondLst>
                              <p:cond delay="4500"/>
                            </p:stCondLst>
                            <p:childTnLst>
                              <p:par>
                                <p:cTn id="76" presetID="10"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xit" presetSubtype="0" fill="hold" grpId="3" nodeType="with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right)">
                                      <p:cBhvr>
                                        <p:cTn id="86" dur="500"/>
                                        <p:tgtEl>
                                          <p:spTgt spid="18"/>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up)">
                                      <p:cBhvr>
                                        <p:cTn id="89" dur="1000"/>
                                        <p:tgtEl>
                                          <p:spTgt spid="19"/>
                                        </p:tgtEl>
                                      </p:cBhvr>
                                    </p:animEffect>
                                  </p:childTnLst>
                                </p:cTn>
                              </p:par>
                            </p:childTnLst>
                          </p:cTn>
                        </p:par>
                        <p:par>
                          <p:cTn id="90" fill="hold">
                            <p:stCondLst>
                              <p:cond delay="1000"/>
                            </p:stCondLst>
                            <p:childTnLst>
                              <p:par>
                                <p:cTn id="91" presetID="27" presetClass="emph" presetSubtype="0" fill="remove" grpId="1" nodeType="afterEffect">
                                  <p:stCondLst>
                                    <p:cond delay="500"/>
                                  </p:stCondLst>
                                  <p:childTnLst>
                                    <p:animClr clrSpc="rgb" dir="cw">
                                      <p:cBhvr override="childStyle">
                                        <p:cTn id="92" dur="250" autoRev="1" fill="remove"/>
                                        <p:tgtEl>
                                          <p:spTgt spid="11"/>
                                        </p:tgtEl>
                                        <p:attrNameLst>
                                          <p:attrName>style.color</p:attrName>
                                        </p:attrNameLst>
                                      </p:cBhvr>
                                      <p:to>
                                        <a:schemeClr val="bg1"/>
                                      </p:to>
                                    </p:animClr>
                                    <p:animClr clrSpc="rgb" dir="cw">
                                      <p:cBhvr>
                                        <p:cTn id="93" dur="250" autoRev="1" fill="remove"/>
                                        <p:tgtEl>
                                          <p:spTgt spid="11"/>
                                        </p:tgtEl>
                                        <p:attrNameLst>
                                          <p:attrName>fillcolor</p:attrName>
                                        </p:attrNameLst>
                                      </p:cBhvr>
                                      <p:to>
                                        <a:schemeClr val="bg1"/>
                                      </p:to>
                                    </p:animClr>
                                    <p:set>
                                      <p:cBhvr>
                                        <p:cTn id="94" dur="250" autoRev="1" fill="remove"/>
                                        <p:tgtEl>
                                          <p:spTgt spid="11"/>
                                        </p:tgtEl>
                                        <p:attrNameLst>
                                          <p:attrName>fill.type</p:attrName>
                                        </p:attrNameLst>
                                      </p:cBhvr>
                                      <p:to>
                                        <p:strVal val="solid"/>
                                      </p:to>
                                    </p:set>
                                    <p:set>
                                      <p:cBhvr>
                                        <p:cTn id="95" dur="250" autoRev="1" fill="remove"/>
                                        <p:tgtEl>
                                          <p:spTgt spid="11"/>
                                        </p:tgtEl>
                                        <p:attrNameLst>
                                          <p:attrName>fill.on</p:attrName>
                                        </p:attrNameLst>
                                      </p:cBhvr>
                                      <p:to>
                                        <p:strVal val="true"/>
                                      </p:to>
                                    </p:set>
                                  </p:childTnLst>
                                </p:cTn>
                              </p:par>
                            </p:childTnLst>
                          </p:cTn>
                        </p:par>
                        <p:par>
                          <p:cTn id="96" fill="hold">
                            <p:stCondLst>
                              <p:cond delay="20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1000"/>
                                        <p:tgtEl>
                                          <p:spTgt spid="21"/>
                                        </p:tgtEl>
                                      </p:cBhvr>
                                    </p:animEffect>
                                  </p:childTnLst>
                                </p:cTn>
                              </p:par>
                            </p:childTnLst>
                          </p:cTn>
                        </p:par>
                        <p:par>
                          <p:cTn id="100" fill="hold">
                            <p:stCondLst>
                              <p:cond delay="3000"/>
                            </p:stCondLst>
                            <p:childTnLst>
                              <p:par>
                                <p:cTn id="101" presetID="26" presetClass="emph" presetSubtype="0" fill="hold" grpId="1" nodeType="afterEffect">
                                  <p:stCondLst>
                                    <p:cond delay="500"/>
                                  </p:stCondLst>
                                  <p:childTnLst>
                                    <p:animEffect transition="out" filter="fade">
                                      <p:cBhvr>
                                        <p:cTn id="102" dur="500" tmFilter="0, 0; .2, .5; .8, .5; 1, 0"/>
                                        <p:tgtEl>
                                          <p:spTgt spid="19"/>
                                        </p:tgtEl>
                                      </p:cBhvr>
                                    </p:animEffect>
                                    <p:animScale>
                                      <p:cBhvr>
                                        <p:cTn id="103" dur="250" autoRev="1" fill="hold"/>
                                        <p:tgtEl>
                                          <p:spTgt spid="19"/>
                                        </p:tgtEl>
                                      </p:cBhvr>
                                      <p:by x="105000" y="105000"/>
                                    </p:animScale>
                                  </p:childTnLst>
                                </p:cTn>
                              </p:par>
                            </p:childTnLst>
                          </p:cTn>
                        </p:par>
                        <p:par>
                          <p:cTn id="104" fill="hold">
                            <p:stCondLst>
                              <p:cond delay="4000"/>
                            </p:stCondLst>
                            <p:childTnLst>
                              <p:par>
                                <p:cTn id="105" presetID="22" presetClass="entr" presetSubtype="1"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up)">
                                      <p:cBhvr>
                                        <p:cTn id="10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9" grpId="2" animBg="1"/>
      <p:bldP spid="9" grpId="3" animBg="1"/>
      <p:bldP spid="10" grpId="0" animBg="1"/>
      <p:bldP spid="11" grpId="0" animBg="1"/>
      <p:bldP spid="11" grpId="1" animBg="1"/>
      <p:bldP spid="12" grpId="0" animBg="1"/>
      <p:bldP spid="13" grpId="0" animBg="1"/>
      <p:bldP spid="13" grpId="1" animBg="1"/>
      <p:bldP spid="14" grpId="0" animBg="1"/>
      <p:bldP spid="14" grpId="1" animBg="1"/>
      <p:bldP spid="15" grpId="0" animBg="1"/>
      <p:bldP spid="16" grpId="0" animBg="1"/>
      <p:bldP spid="17" grpId="0"/>
      <p:bldP spid="18" grpId="0" animBg="1"/>
      <p:bldP spid="19" grpId="0"/>
      <p:bldP spid="19" grpId="1"/>
      <p:bldP spid="20" grpId="0" animBg="1"/>
      <p:bldP spid="21"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求償の要件としての事前・事後の通知</a:t>
            </a:r>
            <a:r>
              <a:rPr lang="en-US" altLang="ja-JP" sz="3600" dirty="0"/>
              <a:t/>
            </a:r>
            <a:br>
              <a:rPr lang="en-US" altLang="ja-JP" sz="3600" dirty="0"/>
            </a:br>
            <a:r>
              <a:rPr lang="ja-JP" altLang="en-US" sz="3600" dirty="0"/>
              <a:t>最二判昭</a:t>
            </a:r>
            <a:r>
              <a:rPr lang="en-US" altLang="ja-JP" sz="3600" dirty="0"/>
              <a:t>57</a:t>
            </a:r>
            <a:r>
              <a:rPr lang="ja-JP" altLang="en-US" sz="3600" dirty="0"/>
              <a:t>・</a:t>
            </a:r>
            <a:r>
              <a:rPr lang="en-US" altLang="ja-JP" sz="3600" dirty="0"/>
              <a:t>12</a:t>
            </a:r>
            <a:r>
              <a:rPr lang="ja-JP" altLang="en-US" sz="3600" dirty="0"/>
              <a:t>・</a:t>
            </a:r>
            <a:r>
              <a:rPr lang="en-US" altLang="ja-JP" sz="3600" dirty="0"/>
              <a:t>17</a:t>
            </a:r>
            <a:r>
              <a:rPr lang="ja-JP" altLang="en-US" sz="3600" dirty="0"/>
              <a:t> </a:t>
            </a:r>
            <a:r>
              <a:rPr lang="en-US" altLang="ja-JP" sz="3600" dirty="0"/>
              <a:t>(3/7)</a:t>
            </a:r>
            <a:r>
              <a:rPr lang="ja-JP" altLang="en-US" sz="3600" dirty="0"/>
              <a:t>事案の特色</a:t>
            </a:r>
            <a:endParaRPr kumimoji="1" lang="ja-JP" altLang="en-US" sz="3600" dirty="0"/>
          </a:p>
        </p:txBody>
      </p:sp>
      <p:sp>
        <p:nvSpPr>
          <p:cNvPr id="3" name="日付プレースホルダー 2"/>
          <p:cNvSpPr>
            <a:spLocks noGrp="1"/>
          </p:cNvSpPr>
          <p:nvPr>
            <p:ph type="dt" sz="half" idx="10"/>
          </p:nvPr>
        </p:nvSpPr>
        <p:spPr/>
        <p:txBody>
          <a:bodyPr/>
          <a:lstStyle/>
          <a:p>
            <a:fld id="{0D78F8C5-B006-4B51-9B1F-32C0A19D661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241</a:t>
            </a:fld>
            <a:endParaRPr kumimoji="1" lang="ja-JP" altLang="en-US"/>
          </a:p>
        </p:txBody>
      </p:sp>
      <p:sp>
        <p:nvSpPr>
          <p:cNvPr id="6" name="コンテンツ プレースホルダー 2"/>
          <p:cNvSpPr txBox="1">
            <a:spLocks/>
          </p:cNvSpPr>
          <p:nvPr/>
        </p:nvSpPr>
        <p:spPr>
          <a:xfrm>
            <a:off x="251520" y="1600200"/>
            <a:ext cx="8712968"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smtClean="0"/>
              <a:t>この事案の重要性</a:t>
            </a:r>
            <a:endParaRPr lang="en-US" altLang="ja-JP" sz="2400" smtClean="0"/>
          </a:p>
          <a:p>
            <a:pPr lvl="1"/>
            <a:r>
              <a:rPr lang="ja-JP" altLang="en-US" sz="2000" smtClean="0"/>
              <a:t>民法は，</a:t>
            </a:r>
            <a:r>
              <a:rPr lang="en-US" altLang="ja-JP" sz="2000" smtClean="0"/>
              <a:t>443</a:t>
            </a:r>
            <a:r>
              <a:rPr lang="ja-JP" altLang="en-US" sz="2000" smtClean="0"/>
              <a:t>条第</a:t>
            </a:r>
            <a:r>
              <a:rPr lang="en-US" altLang="ja-JP" sz="2000" smtClean="0"/>
              <a:t>1</a:t>
            </a:r>
            <a:r>
              <a:rPr lang="ja-JP" altLang="en-US" sz="2000" smtClean="0"/>
              <a:t>項で，事前の通知を怠った場合の求償の制限を規定し，第</a:t>
            </a:r>
            <a:r>
              <a:rPr lang="en-US" altLang="ja-JP" sz="2000" smtClean="0"/>
              <a:t>2</a:t>
            </a:r>
            <a:r>
              <a:rPr lang="ja-JP" altLang="en-US" sz="2000" smtClean="0"/>
              <a:t>項で，事後の通知を怠った場合の求償の制限を規定している。</a:t>
            </a:r>
            <a:endParaRPr lang="en-US" altLang="ja-JP" sz="2000" smtClean="0"/>
          </a:p>
          <a:p>
            <a:pPr lvl="1"/>
            <a:r>
              <a:rPr lang="ja-JP" altLang="en-US" sz="2000" smtClean="0"/>
              <a:t>しかし，弁済をした連帯債務者の一方が事後の通知を怠り，しかも，他方の当事者も事前の通知を怠ったために二重払いが生じた場合のような，双方に過失がある場合については，民法は明文の規定を置いていない。</a:t>
            </a:r>
            <a:endParaRPr lang="en-US" altLang="ja-JP" sz="2000" smtClean="0"/>
          </a:p>
          <a:p>
            <a:r>
              <a:rPr lang="ja-JP" altLang="en-US" sz="2400" smtClean="0"/>
              <a:t>解釈学の有用性が発揮できる事案</a:t>
            </a:r>
            <a:endParaRPr lang="en-US" altLang="ja-JP" sz="2400" smtClean="0"/>
          </a:p>
          <a:p>
            <a:pPr lvl="1"/>
            <a:r>
              <a:rPr lang="ja-JP" altLang="en-US" sz="2000" smtClean="0"/>
              <a:t>このように，事案に適用すべき適切な条文を欠いている場合のことを「法の欠缺」というが，このような場合にこそ，解釈学の有用性が明らかとなる。</a:t>
            </a:r>
            <a:endParaRPr lang="en-US" altLang="ja-JP" sz="2000" smtClean="0"/>
          </a:p>
          <a:p>
            <a:pPr lvl="1"/>
            <a:r>
              <a:rPr lang="ja-JP" altLang="en-US" sz="2000" smtClean="0"/>
              <a:t>諸君は，この事案について，最高裁が行った「できの悪い解釈」を超える解釈をすることができるだろうか</a:t>
            </a:r>
            <a:r>
              <a:rPr lang="en-US" altLang="ja-JP" sz="2000" smtClean="0"/>
              <a:t>?</a:t>
            </a:r>
            <a:endParaRPr lang="ja-JP" altLang="en-US" sz="2000" dirty="0"/>
          </a:p>
        </p:txBody>
      </p:sp>
    </p:spTree>
    <p:extLst>
      <p:ext uri="{BB962C8B-B14F-4D97-AF65-F5344CB8AC3E}">
        <p14:creationId xmlns:p14="http://schemas.microsoft.com/office/powerpoint/2010/main" val="98142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up)">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up)">
                                      <p:cBhvr>
                                        <p:cTn id="2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求償の要件としての事前・事後の</a:t>
            </a:r>
            <a:r>
              <a:rPr lang="en-US" altLang="ja-JP" dirty="0"/>
              <a:t/>
            </a:r>
            <a:br>
              <a:rPr lang="en-US" altLang="ja-JP" dirty="0"/>
            </a:br>
            <a:r>
              <a:rPr lang="ja-JP" altLang="en-US" dirty="0"/>
              <a:t>通知の要件（判例</a:t>
            </a:r>
            <a:r>
              <a:rPr lang="ja-JP" altLang="en-US" dirty="0" smtClean="0"/>
              <a:t>）（</a:t>
            </a:r>
            <a:r>
              <a:rPr lang="en-US" altLang="ja-JP" dirty="0" smtClean="0"/>
              <a:t>4/7</a:t>
            </a:r>
            <a:r>
              <a:rPr lang="ja-JP" altLang="en-US" dirty="0" smtClean="0"/>
              <a:t>）</a:t>
            </a:r>
            <a:endParaRPr kumimoji="1" lang="ja-JP" altLang="en-US" dirty="0"/>
          </a:p>
        </p:txBody>
      </p:sp>
      <p:sp>
        <p:nvSpPr>
          <p:cNvPr id="3" name="日付プレースホルダー 2"/>
          <p:cNvSpPr>
            <a:spLocks noGrp="1"/>
          </p:cNvSpPr>
          <p:nvPr>
            <p:ph type="dt" sz="half" idx="10"/>
          </p:nvPr>
        </p:nvSpPr>
        <p:spPr/>
        <p:txBody>
          <a:bodyPr/>
          <a:lstStyle/>
          <a:p>
            <a:fld id="{088EB140-0BF8-4F97-B52E-D53E2A787CC9}"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242</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t>最二判昭</a:t>
            </a:r>
            <a:r>
              <a:rPr lang="en-US" altLang="ja-JP" dirty="0" smtClean="0"/>
              <a:t>57</a:t>
            </a:r>
            <a:r>
              <a:rPr lang="ja-JP" altLang="en-US" dirty="0" smtClean="0"/>
              <a:t>・</a:t>
            </a:r>
            <a:r>
              <a:rPr lang="en-US" altLang="ja-JP" dirty="0" smtClean="0"/>
              <a:t>12</a:t>
            </a:r>
            <a:r>
              <a:rPr lang="ja-JP" altLang="en-US" dirty="0" smtClean="0"/>
              <a:t>・</a:t>
            </a:r>
            <a:r>
              <a:rPr lang="en-US" altLang="ja-JP" dirty="0" smtClean="0"/>
              <a:t>17</a:t>
            </a:r>
            <a:r>
              <a:rPr lang="ja-JP" altLang="en-US" dirty="0" smtClean="0"/>
              <a:t>民集</a:t>
            </a:r>
            <a:r>
              <a:rPr lang="en-US" altLang="ja-JP" dirty="0" smtClean="0"/>
              <a:t>36</a:t>
            </a:r>
            <a:r>
              <a:rPr lang="ja-JP" altLang="en-US" dirty="0" smtClean="0"/>
              <a:t>巻</a:t>
            </a:r>
            <a:r>
              <a:rPr lang="en-US" altLang="ja-JP" dirty="0" smtClean="0"/>
              <a:t>12</a:t>
            </a:r>
            <a:r>
              <a:rPr lang="ja-JP" altLang="en-US" dirty="0" smtClean="0"/>
              <a:t>号</a:t>
            </a:r>
            <a:r>
              <a:rPr lang="en-US" altLang="ja-JP" dirty="0" smtClean="0"/>
              <a:t>2399</a:t>
            </a:r>
            <a:r>
              <a:rPr lang="ja-JP" altLang="en-US" dirty="0" smtClean="0"/>
              <a:t>頁　百選</a:t>
            </a:r>
            <a:r>
              <a:rPr lang="en-US" altLang="ja-JP" dirty="0" smtClean="0"/>
              <a:t>Ⅱ</a:t>
            </a:r>
            <a:r>
              <a:rPr lang="ja-JP" altLang="en-US" dirty="0" smtClean="0"/>
              <a:t>第</a:t>
            </a:r>
            <a:r>
              <a:rPr lang="en-US" altLang="ja-JP" dirty="0" smtClean="0"/>
              <a:t>22</a:t>
            </a:r>
            <a:r>
              <a:rPr lang="ja-JP" altLang="en-US" dirty="0" smtClean="0"/>
              <a:t>事件</a:t>
            </a:r>
            <a:endParaRPr lang="en-US" altLang="ja-JP" dirty="0" smtClean="0"/>
          </a:p>
          <a:p>
            <a:pPr lvl="1"/>
            <a:r>
              <a:rPr lang="ja-JP" altLang="en-US" dirty="0" smtClean="0"/>
              <a:t>連帯債務者の一人</a:t>
            </a:r>
            <a:r>
              <a:rPr lang="en-US" altLang="ja-JP" dirty="0" smtClean="0"/>
              <a:t>〔Y〕</a:t>
            </a:r>
            <a:r>
              <a:rPr lang="ja-JP" altLang="en-US" dirty="0" smtClean="0"/>
              <a:t>が弁済その他の免責の行為をするに先立ち他の連帯債務者</a:t>
            </a:r>
            <a:r>
              <a:rPr lang="en-US" altLang="ja-JP" dirty="0" smtClean="0"/>
              <a:t>〔X〕</a:t>
            </a:r>
            <a:r>
              <a:rPr lang="ja-JP" altLang="en-US" dirty="0" smtClean="0"/>
              <a:t>に対し民法</a:t>
            </a:r>
            <a:r>
              <a:rPr lang="en-US" altLang="ja-JP" dirty="0" smtClean="0"/>
              <a:t>443</a:t>
            </a:r>
            <a:r>
              <a:rPr lang="ja-JP" altLang="en-US" dirty="0" smtClean="0"/>
              <a:t>条</a:t>
            </a:r>
            <a:r>
              <a:rPr lang="en-US" altLang="ja-JP" dirty="0" smtClean="0"/>
              <a:t>1</a:t>
            </a:r>
            <a:r>
              <a:rPr lang="ja-JP" altLang="en-US" dirty="0" smtClean="0"/>
              <a:t>項の通知をすることを怠った場合は，</a:t>
            </a:r>
            <a:endParaRPr lang="en-US" altLang="ja-JP" dirty="0" smtClean="0"/>
          </a:p>
          <a:p>
            <a:pPr lvl="1"/>
            <a:r>
              <a:rPr lang="ja-JP" altLang="en-US" dirty="0" smtClean="0"/>
              <a:t>すでに弁済その他により共同の免責を得ていた他の連帯債務者</a:t>
            </a:r>
            <a:r>
              <a:rPr lang="en-US" altLang="ja-JP" dirty="0" smtClean="0"/>
              <a:t>〔X〕</a:t>
            </a:r>
            <a:r>
              <a:rPr lang="ja-JP" altLang="en-US" dirty="0" smtClean="0"/>
              <a:t>に対し，</a:t>
            </a:r>
            <a:r>
              <a:rPr lang="ja-JP" altLang="en-US" dirty="0" smtClean="0">
                <a:solidFill>
                  <a:srgbClr val="FF0000"/>
                </a:solidFill>
              </a:rPr>
              <a:t>同条</a:t>
            </a:r>
            <a:r>
              <a:rPr lang="en-US" altLang="ja-JP" dirty="0" smtClean="0">
                <a:solidFill>
                  <a:srgbClr val="FF0000"/>
                </a:solidFill>
              </a:rPr>
              <a:t>2</a:t>
            </a:r>
            <a:r>
              <a:rPr lang="ja-JP" altLang="en-US" dirty="0" smtClean="0">
                <a:solidFill>
                  <a:srgbClr val="FF0000"/>
                </a:solidFill>
              </a:rPr>
              <a:t>項の規定により自己の免責行為を有効であるとみなすことはできない</a:t>
            </a:r>
            <a:r>
              <a:rPr lang="ja-JP" altLang="en-US" dirty="0" smtClean="0"/>
              <a:t>。</a:t>
            </a:r>
            <a:endParaRPr lang="en-US" altLang="ja-JP" dirty="0" smtClean="0"/>
          </a:p>
          <a:p>
            <a:pPr lvl="2"/>
            <a:r>
              <a:rPr lang="zh-TW" altLang="en-US" sz="1800" dirty="0" smtClean="0">
                <a:latin typeface="ＭＳ ゴシック" pitchFamily="49" charset="-128"/>
                <a:ea typeface="ＭＳ ゴシック" pitchFamily="49" charset="-128"/>
              </a:rPr>
              <a:t>（裁判官：牧圭次，木下忠良，塩野宜慶，宮崎梧一，大橋進）</a:t>
            </a:r>
            <a:endParaRPr lang="ja-JP" altLang="en-US" sz="18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292701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par>
                          <p:cTn id="13" fill="hold">
                            <p:stCondLst>
                              <p:cond delay="1000"/>
                            </p:stCondLst>
                            <p:childTnLst>
                              <p:par>
                                <p:cTn id="14" presetID="22" presetClass="entr" presetSubtype="8" fill="hold" grpId="0" nodeType="afterEffect">
                                  <p:stCondLst>
                                    <p:cond delay="50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求償の要件としての事前・事後の通知</a:t>
            </a:r>
            <a:r>
              <a:rPr lang="en-US" altLang="ja-JP" sz="3600" dirty="0"/>
              <a:t/>
            </a:r>
            <a:br>
              <a:rPr lang="en-US" altLang="ja-JP" sz="3600" dirty="0"/>
            </a:br>
            <a:r>
              <a:rPr lang="ja-JP" altLang="en-US" sz="3600" dirty="0"/>
              <a:t>最二判昭</a:t>
            </a:r>
            <a:r>
              <a:rPr lang="en-US" altLang="ja-JP" sz="3600" dirty="0"/>
              <a:t>57</a:t>
            </a:r>
            <a:r>
              <a:rPr lang="ja-JP" altLang="en-US" sz="3600" dirty="0"/>
              <a:t>・</a:t>
            </a:r>
            <a:r>
              <a:rPr lang="en-US" altLang="ja-JP" sz="3600" dirty="0"/>
              <a:t>12</a:t>
            </a:r>
            <a:r>
              <a:rPr lang="ja-JP" altLang="en-US" sz="3600" dirty="0"/>
              <a:t>・</a:t>
            </a:r>
            <a:r>
              <a:rPr lang="en-US" altLang="ja-JP" sz="3600" dirty="0"/>
              <a:t>17</a:t>
            </a:r>
            <a:r>
              <a:rPr lang="ja-JP" altLang="en-US" sz="3600" dirty="0"/>
              <a:t>（</a:t>
            </a:r>
            <a:r>
              <a:rPr lang="en-US" altLang="ja-JP" sz="3600" dirty="0"/>
              <a:t>5/7</a:t>
            </a:r>
            <a:r>
              <a:rPr lang="ja-JP" altLang="en-US" sz="3600" dirty="0"/>
              <a:t>）</a:t>
            </a:r>
            <a:endParaRPr kumimoji="1" lang="ja-JP" altLang="en-US" sz="3600" dirty="0"/>
          </a:p>
        </p:txBody>
      </p:sp>
      <p:sp>
        <p:nvSpPr>
          <p:cNvPr id="3" name="日付プレースホルダー 2"/>
          <p:cNvSpPr>
            <a:spLocks noGrp="1"/>
          </p:cNvSpPr>
          <p:nvPr>
            <p:ph type="dt" sz="half" idx="10"/>
          </p:nvPr>
        </p:nvSpPr>
        <p:spPr/>
        <p:txBody>
          <a:bodyPr/>
          <a:lstStyle/>
          <a:p>
            <a:fld id="{FCA93B42-3FB0-416A-AD7F-C47B1562B60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243</a:t>
            </a:fld>
            <a:endParaRPr kumimoji="1" lang="ja-JP" altLang="en-US"/>
          </a:p>
        </p:txBody>
      </p:sp>
      <p:sp>
        <p:nvSpPr>
          <p:cNvPr id="6" name="上矢印 5"/>
          <p:cNvSpPr/>
          <p:nvPr/>
        </p:nvSpPr>
        <p:spPr>
          <a:xfrm rot="18249289">
            <a:off x="2310733" y="3722772"/>
            <a:ext cx="906954" cy="2013510"/>
          </a:xfrm>
          <a:prstGeom prst="upArrow">
            <a:avLst>
              <a:gd name="adj1" fmla="val 4584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矢印 6"/>
          <p:cNvSpPr/>
          <p:nvPr/>
        </p:nvSpPr>
        <p:spPr>
          <a:xfrm rot="18390324">
            <a:off x="3352523" y="3857418"/>
            <a:ext cx="859522" cy="1367877"/>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上矢印 7"/>
          <p:cNvSpPr/>
          <p:nvPr/>
        </p:nvSpPr>
        <p:spPr>
          <a:xfrm rot="3440238">
            <a:off x="5831284" y="3648668"/>
            <a:ext cx="1029211" cy="2083507"/>
          </a:xfrm>
          <a:prstGeom prst="upArrow">
            <a:avLst>
              <a:gd name="adj1" fmla="val 45846"/>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 name="上矢印 8"/>
          <p:cNvSpPr/>
          <p:nvPr/>
        </p:nvSpPr>
        <p:spPr>
          <a:xfrm rot="3506839">
            <a:off x="4418668" y="3471818"/>
            <a:ext cx="882810" cy="2601576"/>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円/楕円 9"/>
          <p:cNvSpPr/>
          <p:nvPr/>
        </p:nvSpPr>
        <p:spPr>
          <a:xfrm>
            <a:off x="3131840" y="4746848"/>
            <a:ext cx="2880320" cy="98640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2000" b="1" dirty="0" smtClean="0">
                <a:latin typeface="Times New Roman" pitchFamily="18" charset="0"/>
                <a:cs typeface="Times New Roman" pitchFamily="18" charset="0"/>
              </a:rPr>
              <a:t>A</a:t>
            </a:r>
            <a:r>
              <a:rPr lang="ja-JP" altLang="en-US" sz="2000" b="1" dirty="0">
                <a:latin typeface="Times New Roman" pitchFamily="18" charset="0"/>
                <a:cs typeface="Times New Roman" pitchFamily="18" charset="0"/>
              </a:rPr>
              <a:t>建設</a:t>
            </a:r>
            <a:endParaRPr kumimoji="1" lang="en-US" altLang="ja-JP" sz="2000" b="1" dirty="0" smtClean="0">
              <a:latin typeface="Times New Roman" pitchFamily="18" charset="0"/>
              <a:cs typeface="Times New Roman" pitchFamily="18" charset="0"/>
            </a:endParaRPr>
          </a:p>
          <a:p>
            <a:pPr algn="ctr"/>
            <a:r>
              <a:rPr kumimoji="1" lang="en-US" altLang="ja-JP" sz="2000" b="1" dirty="0" smtClean="0">
                <a:latin typeface="Times New Roman" pitchFamily="18" charset="0"/>
                <a:cs typeface="Times New Roman" pitchFamily="18" charset="0"/>
              </a:rPr>
              <a:t>5,600</a:t>
            </a:r>
            <a:r>
              <a:rPr kumimoji="1" lang="ja-JP" altLang="en-US" sz="2000" b="1" dirty="0" smtClean="0">
                <a:latin typeface="Times New Roman" pitchFamily="18" charset="0"/>
                <a:cs typeface="Times New Roman" pitchFamily="18" charset="0"/>
              </a:rPr>
              <a:t>万円</a:t>
            </a:r>
            <a:endParaRPr kumimoji="1" lang="ja-JP" altLang="en-US" sz="2000" b="1" dirty="0">
              <a:latin typeface="Times New Roman" pitchFamily="18" charset="0"/>
              <a:cs typeface="Times New Roman" pitchFamily="18" charset="0"/>
            </a:endParaRPr>
          </a:p>
        </p:txBody>
      </p:sp>
      <p:sp>
        <p:nvSpPr>
          <p:cNvPr id="11" name="右矢印 10"/>
          <p:cNvSpPr/>
          <p:nvPr/>
        </p:nvSpPr>
        <p:spPr>
          <a:xfrm rot="1667443">
            <a:off x="3157962" y="2624761"/>
            <a:ext cx="2710403" cy="935558"/>
          </a:xfrm>
          <a:prstGeom prst="rightArrow">
            <a:avLst>
              <a:gd name="adj1" fmla="val 49207"/>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000" dirty="0" smtClean="0"/>
              <a:t>求償</a:t>
            </a:r>
            <a:endParaRPr kumimoji="1" lang="ja-JP" altLang="en-US" sz="2000" dirty="0"/>
          </a:p>
        </p:txBody>
      </p:sp>
      <p:sp>
        <p:nvSpPr>
          <p:cNvPr id="12" name="正方形/長方形 11"/>
          <p:cNvSpPr/>
          <p:nvPr/>
        </p:nvSpPr>
        <p:spPr>
          <a:xfrm>
            <a:off x="1259632" y="1700808"/>
            <a:ext cx="2160240"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000" b="1" dirty="0" smtClean="0">
                <a:latin typeface="Times New Roman" pitchFamily="18" charset="0"/>
                <a:cs typeface="Times New Roman" pitchFamily="18" charset="0"/>
              </a:rPr>
              <a:t>Y</a:t>
            </a:r>
            <a:r>
              <a:rPr kumimoji="1" lang="ja-JP" altLang="en-US" sz="2000" dirty="0" smtClean="0"/>
              <a:t>の保証部分</a:t>
            </a:r>
            <a:endParaRPr kumimoji="1" lang="en-US" altLang="ja-JP" sz="2000" dirty="0" smtClean="0"/>
          </a:p>
          <a:p>
            <a:pPr algn="ctr"/>
            <a:r>
              <a:rPr lang="en-US" altLang="ja-JP" sz="2000" dirty="0"/>
              <a:t>(</a:t>
            </a:r>
            <a:r>
              <a:rPr lang="en-US" altLang="ja-JP" sz="2000" dirty="0" smtClean="0">
                <a:latin typeface="Times New Roman" pitchFamily="18" charset="0"/>
                <a:cs typeface="Times New Roman" pitchFamily="18" charset="0"/>
              </a:rPr>
              <a:t>2,775</a:t>
            </a:r>
            <a:r>
              <a:rPr lang="ja-JP" altLang="en-US" sz="2000" dirty="0"/>
              <a:t>万円</a:t>
            </a:r>
            <a:r>
              <a:rPr lang="en-US" altLang="ja-JP" sz="2000" dirty="0"/>
              <a:t>)</a:t>
            </a:r>
            <a:endParaRPr kumimoji="1" lang="ja-JP" altLang="en-US" sz="2000" dirty="0"/>
          </a:p>
        </p:txBody>
      </p:sp>
      <p:sp>
        <p:nvSpPr>
          <p:cNvPr id="13" name="正方形/長方形 12"/>
          <p:cNvSpPr/>
          <p:nvPr/>
        </p:nvSpPr>
        <p:spPr>
          <a:xfrm>
            <a:off x="1259632" y="2852936"/>
            <a:ext cx="216024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latin typeface="Times New Roman" pitchFamily="18" charset="0"/>
                <a:cs typeface="Times New Roman" pitchFamily="18" charset="0"/>
              </a:rPr>
              <a:t>X</a:t>
            </a:r>
            <a:r>
              <a:rPr kumimoji="1" lang="ja-JP" altLang="en-US" sz="2000" dirty="0" smtClean="0"/>
              <a:t>の負担部分</a:t>
            </a:r>
            <a:endParaRPr kumimoji="1" lang="en-US" altLang="ja-JP" sz="2000" dirty="0" smtClean="0"/>
          </a:p>
          <a:p>
            <a:pPr algn="ctr"/>
            <a:r>
              <a:rPr lang="ja-JP" altLang="en-US" sz="2000" dirty="0" smtClean="0"/>
              <a:t>（</a:t>
            </a:r>
            <a:r>
              <a:rPr lang="en-US" altLang="ja-JP" sz="2000" dirty="0" smtClean="0">
                <a:latin typeface="Times New Roman" pitchFamily="18" charset="0"/>
                <a:cs typeface="Times New Roman" pitchFamily="18" charset="0"/>
              </a:rPr>
              <a:t>2,825</a:t>
            </a:r>
            <a:r>
              <a:rPr lang="ja-JP" altLang="en-US" sz="2000" dirty="0" smtClean="0">
                <a:latin typeface="Times New Roman" pitchFamily="18" charset="0"/>
                <a:cs typeface="Times New Roman" pitchFamily="18" charset="0"/>
              </a:rPr>
              <a:t>万円</a:t>
            </a:r>
            <a:r>
              <a:rPr lang="ja-JP" altLang="en-US" sz="2000" dirty="0" smtClean="0"/>
              <a:t>）</a:t>
            </a:r>
            <a:endParaRPr kumimoji="1" lang="ja-JP" altLang="en-US" sz="2000" dirty="0"/>
          </a:p>
        </p:txBody>
      </p:sp>
      <p:sp>
        <p:nvSpPr>
          <p:cNvPr id="14" name="正方形/長方形 13"/>
          <p:cNvSpPr/>
          <p:nvPr/>
        </p:nvSpPr>
        <p:spPr>
          <a:xfrm>
            <a:off x="5724128" y="1700808"/>
            <a:ext cx="2160240" cy="12961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000" b="1" dirty="0" smtClean="0">
                <a:latin typeface="Times New Roman" pitchFamily="18" charset="0"/>
                <a:cs typeface="Times New Roman" pitchFamily="18" charset="0"/>
              </a:rPr>
              <a:t>X</a:t>
            </a:r>
            <a:r>
              <a:rPr kumimoji="1" lang="ja-JP" altLang="en-US" sz="2000" dirty="0" smtClean="0"/>
              <a:t>の保証部分</a:t>
            </a:r>
            <a:endParaRPr kumimoji="1" lang="en-US" altLang="ja-JP" sz="2000" dirty="0" smtClean="0"/>
          </a:p>
          <a:p>
            <a:pPr algn="ctr"/>
            <a:r>
              <a:rPr lang="ja-JP" altLang="en-US" sz="2000" dirty="0" smtClean="0"/>
              <a:t>（</a:t>
            </a:r>
            <a:r>
              <a:rPr lang="en-US" altLang="ja-JP" sz="2000" dirty="0" smtClean="0">
                <a:latin typeface="Times New Roman" pitchFamily="18" charset="0"/>
                <a:cs typeface="Times New Roman" pitchFamily="18" charset="0"/>
              </a:rPr>
              <a:t>2,825</a:t>
            </a:r>
            <a:r>
              <a:rPr lang="ja-JP" altLang="en-US" sz="2000" dirty="0" smtClean="0">
                <a:latin typeface="Times New Roman" pitchFamily="18" charset="0"/>
                <a:cs typeface="Times New Roman" pitchFamily="18" charset="0"/>
              </a:rPr>
              <a:t>円</a:t>
            </a:r>
            <a:r>
              <a:rPr lang="ja-JP" altLang="en-US" sz="2000" dirty="0" smtClean="0"/>
              <a:t>）</a:t>
            </a:r>
            <a:endParaRPr kumimoji="1" lang="ja-JP" altLang="en-US" sz="2000" dirty="0"/>
          </a:p>
        </p:txBody>
      </p:sp>
      <p:sp>
        <p:nvSpPr>
          <p:cNvPr id="15" name="正方形/長方形 14"/>
          <p:cNvSpPr/>
          <p:nvPr/>
        </p:nvSpPr>
        <p:spPr>
          <a:xfrm>
            <a:off x="5724128" y="2996952"/>
            <a:ext cx="2160240" cy="11521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2000" b="1" dirty="0" smtClean="0">
                <a:latin typeface="Times New Roman" pitchFamily="18" charset="0"/>
                <a:cs typeface="Times New Roman" pitchFamily="18" charset="0"/>
              </a:rPr>
              <a:t>Y</a:t>
            </a:r>
            <a:r>
              <a:rPr kumimoji="1" lang="ja-JP" altLang="en-US" sz="2000" dirty="0" smtClean="0"/>
              <a:t>の負担部分</a:t>
            </a:r>
            <a:endParaRPr kumimoji="1" lang="en-US" altLang="ja-JP" sz="2000" dirty="0" smtClean="0"/>
          </a:p>
          <a:p>
            <a:pPr algn="ctr"/>
            <a:r>
              <a:rPr lang="en-US" altLang="ja-JP" sz="2000" dirty="0"/>
              <a:t>(</a:t>
            </a:r>
            <a:r>
              <a:rPr lang="en-US" altLang="ja-JP" sz="2000" dirty="0" smtClean="0">
                <a:latin typeface="Times New Roman" pitchFamily="18" charset="0"/>
                <a:cs typeface="Times New Roman" pitchFamily="18" charset="0"/>
              </a:rPr>
              <a:t>2,775</a:t>
            </a:r>
            <a:r>
              <a:rPr lang="ja-JP" altLang="en-US" sz="2000" dirty="0"/>
              <a:t>万円</a:t>
            </a:r>
            <a:r>
              <a:rPr lang="en-US" altLang="ja-JP" sz="2000" dirty="0"/>
              <a:t>)</a:t>
            </a:r>
            <a:endParaRPr kumimoji="1" lang="ja-JP" altLang="en-US" sz="2000" dirty="0"/>
          </a:p>
        </p:txBody>
      </p:sp>
      <p:sp>
        <p:nvSpPr>
          <p:cNvPr id="16" name="円弧 15"/>
          <p:cNvSpPr/>
          <p:nvPr/>
        </p:nvSpPr>
        <p:spPr>
          <a:xfrm rot="17901074">
            <a:off x="1816802" y="3143454"/>
            <a:ext cx="1838203" cy="3071168"/>
          </a:xfrm>
          <a:prstGeom prst="arc">
            <a:avLst>
              <a:gd name="adj1" fmla="val 6311893"/>
              <a:gd name="adj2" fmla="val 15737704"/>
            </a:avLst>
          </a:prstGeom>
          <a:ln w="57150">
            <a:solidFill>
              <a:schemeClr val="accent6">
                <a:lumMod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683567" y="4841865"/>
            <a:ext cx="1743139" cy="1323439"/>
          </a:xfrm>
          <a:prstGeom prst="rect">
            <a:avLst/>
          </a:prstGeom>
          <a:noFill/>
        </p:spPr>
        <p:txBody>
          <a:bodyPr wrap="square" rtlCol="0">
            <a:spAutoFit/>
          </a:bodyPr>
          <a:lstStyle/>
          <a:p>
            <a:pPr algn="ctr"/>
            <a:r>
              <a:rPr lang="ja-JP" altLang="en-US" sz="2000" dirty="0" smtClean="0"/>
              <a:t>①</a:t>
            </a:r>
            <a:r>
              <a:rPr lang="en-US" altLang="ja-JP" sz="2000" dirty="0" smtClean="0"/>
              <a:t>5,600</a:t>
            </a:r>
            <a:r>
              <a:rPr lang="ja-JP" altLang="en-US" sz="2000" dirty="0" smtClean="0"/>
              <a:t>万円</a:t>
            </a:r>
            <a:endParaRPr lang="en-US" altLang="ja-JP" sz="2000" dirty="0" smtClean="0"/>
          </a:p>
          <a:p>
            <a:pPr algn="ctr"/>
            <a:r>
              <a:rPr lang="ja-JP" altLang="en-US" sz="2000" dirty="0"/>
              <a:t>全額</a:t>
            </a:r>
            <a:r>
              <a:rPr lang="ja-JP" altLang="en-US" sz="2000" dirty="0" smtClean="0"/>
              <a:t>弁済</a:t>
            </a:r>
            <a:endParaRPr lang="en-US" altLang="ja-JP" sz="2000" dirty="0" smtClean="0"/>
          </a:p>
          <a:p>
            <a:pPr algn="ctr"/>
            <a:r>
              <a:rPr kumimoji="1" lang="ja-JP" altLang="en-US" sz="2000" dirty="0" smtClean="0"/>
              <a:t>（事前・事後の通知を怠る）</a:t>
            </a:r>
            <a:endParaRPr kumimoji="1" lang="ja-JP" altLang="en-US" sz="2000" dirty="0"/>
          </a:p>
        </p:txBody>
      </p:sp>
      <p:sp>
        <p:nvSpPr>
          <p:cNvPr id="18" name="円弧 17"/>
          <p:cNvSpPr/>
          <p:nvPr/>
        </p:nvSpPr>
        <p:spPr>
          <a:xfrm rot="3698926" flipH="1">
            <a:off x="5512761" y="3143454"/>
            <a:ext cx="1838203" cy="3071168"/>
          </a:xfrm>
          <a:prstGeom prst="arc">
            <a:avLst>
              <a:gd name="adj1" fmla="val 6135784"/>
              <a:gd name="adj2" fmla="val 15737704"/>
            </a:avLst>
          </a:prstGeom>
          <a:ln w="57150">
            <a:solidFill>
              <a:schemeClr val="accent6">
                <a:lumMod val="7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6588224" y="4841865"/>
            <a:ext cx="1998275" cy="1323439"/>
          </a:xfrm>
          <a:prstGeom prst="rect">
            <a:avLst/>
          </a:prstGeom>
          <a:noFill/>
        </p:spPr>
        <p:txBody>
          <a:bodyPr wrap="square" rtlCol="0">
            <a:spAutoFit/>
          </a:bodyPr>
          <a:lstStyle/>
          <a:p>
            <a:pPr algn="ctr"/>
            <a:r>
              <a:rPr lang="ja-JP" altLang="en-US" sz="2000" dirty="0" smtClean="0"/>
              <a:t>②</a:t>
            </a:r>
            <a:r>
              <a:rPr lang="en-US" altLang="ja-JP" sz="2000" dirty="0" smtClean="0"/>
              <a:t>200</a:t>
            </a:r>
            <a:r>
              <a:rPr lang="ja-JP" altLang="en-US" sz="2000" dirty="0" smtClean="0"/>
              <a:t>万円弁済</a:t>
            </a:r>
            <a:endParaRPr lang="en-US" altLang="ja-JP" sz="2000" dirty="0" smtClean="0"/>
          </a:p>
          <a:p>
            <a:pPr algn="ctr"/>
            <a:r>
              <a:rPr kumimoji="1" lang="ja-JP" altLang="en-US" sz="2000" dirty="0" smtClean="0"/>
              <a:t>③</a:t>
            </a:r>
            <a:r>
              <a:rPr kumimoji="1" lang="en-US" altLang="ja-JP" sz="2000" dirty="0" smtClean="0"/>
              <a:t>800</a:t>
            </a:r>
            <a:r>
              <a:rPr kumimoji="1" lang="ja-JP" altLang="en-US" sz="2000" dirty="0" smtClean="0"/>
              <a:t>万円弁済</a:t>
            </a:r>
            <a:endParaRPr kumimoji="1" lang="en-US" altLang="ja-JP" sz="2000" dirty="0" smtClean="0"/>
          </a:p>
          <a:p>
            <a:pPr algn="ctr"/>
            <a:r>
              <a:rPr lang="ja-JP" altLang="en-US" sz="2000" dirty="0" smtClean="0"/>
              <a:t>（事前の通知</a:t>
            </a:r>
            <a:endParaRPr lang="en-US" altLang="ja-JP" sz="2000" dirty="0" smtClean="0"/>
          </a:p>
          <a:p>
            <a:pPr algn="ctr"/>
            <a:r>
              <a:rPr lang="ja-JP" altLang="en-US" sz="2000" dirty="0" smtClean="0"/>
              <a:t>のみ怠る）</a:t>
            </a:r>
            <a:endParaRPr kumimoji="1" lang="ja-JP" altLang="en-US" sz="2000" dirty="0"/>
          </a:p>
        </p:txBody>
      </p:sp>
      <p:sp>
        <p:nvSpPr>
          <p:cNvPr id="20" name="四角形吹き出し 19"/>
          <p:cNvSpPr/>
          <p:nvPr/>
        </p:nvSpPr>
        <p:spPr>
          <a:xfrm>
            <a:off x="6012160" y="4221088"/>
            <a:ext cx="2808312" cy="548769"/>
          </a:xfrm>
          <a:prstGeom prst="wedgeRectCallout">
            <a:avLst>
              <a:gd name="adj1" fmla="val -17457"/>
              <a:gd name="adj2" fmla="val 7342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Y</a:t>
            </a:r>
            <a:r>
              <a:rPr kumimoji="1" lang="ja-JP" altLang="en-US" dirty="0" smtClean="0"/>
              <a:t>は，</a:t>
            </a:r>
            <a:r>
              <a:rPr kumimoji="1" lang="en-US" altLang="ja-JP" dirty="0" smtClean="0"/>
              <a:t>1</a:t>
            </a:r>
            <a:r>
              <a:rPr kumimoji="1" lang="ja-JP" altLang="en-US" dirty="0" smtClean="0"/>
              <a:t>項の事前の弁済を怠っているので弁済は無効。</a:t>
            </a:r>
            <a:endParaRPr kumimoji="1" lang="ja-JP" altLang="en-US" dirty="0"/>
          </a:p>
        </p:txBody>
      </p:sp>
      <p:sp>
        <p:nvSpPr>
          <p:cNvPr id="21" name="四角形吹き出し 20"/>
          <p:cNvSpPr/>
          <p:nvPr/>
        </p:nvSpPr>
        <p:spPr>
          <a:xfrm>
            <a:off x="4513163" y="1556792"/>
            <a:ext cx="3443213" cy="1152128"/>
          </a:xfrm>
          <a:prstGeom prst="wedgeRectCallout">
            <a:avLst>
              <a:gd name="adj1" fmla="val -42620"/>
              <a:gd name="adj2" fmla="val 67704"/>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smtClean="0"/>
              <a:t>相手方が</a:t>
            </a:r>
            <a:r>
              <a:rPr kumimoji="1" lang="en-US" altLang="ja-JP" dirty="0" smtClean="0"/>
              <a:t>1</a:t>
            </a:r>
            <a:r>
              <a:rPr kumimoji="1" lang="ja-JP" altLang="en-US" dirty="0" smtClean="0"/>
              <a:t>項の事前の通知を怠っているので，</a:t>
            </a:r>
            <a:r>
              <a:rPr kumimoji="1" lang="en-US" altLang="ja-JP" dirty="0" smtClean="0"/>
              <a:t>2</a:t>
            </a:r>
            <a:r>
              <a:rPr kumimoji="1" lang="ja-JP" altLang="en-US" dirty="0" smtClean="0"/>
              <a:t>項は適用するまでもなく，先になした弁済が有効となり，求償は制限されない。</a:t>
            </a:r>
            <a:endParaRPr kumimoji="1" lang="ja-JP" altLang="en-US" dirty="0"/>
          </a:p>
        </p:txBody>
      </p:sp>
      <p:sp>
        <p:nvSpPr>
          <p:cNvPr id="22" name="雲形吹き出し 21"/>
          <p:cNvSpPr/>
          <p:nvPr/>
        </p:nvSpPr>
        <p:spPr>
          <a:xfrm>
            <a:off x="554797" y="2924944"/>
            <a:ext cx="2577043" cy="1080120"/>
          </a:xfrm>
          <a:prstGeom prst="cloudCallout">
            <a:avLst>
              <a:gd name="adj1" fmla="val 102076"/>
              <a:gd name="adj2" fmla="val -1274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2000" dirty="0" smtClean="0"/>
              <a:t>2</a:t>
            </a:r>
            <a:r>
              <a:rPr kumimoji="1" lang="ja-JP" altLang="en-US" sz="2000" dirty="0" smtClean="0"/>
              <a:t>項も適用できるのでは</a:t>
            </a:r>
            <a:r>
              <a:rPr kumimoji="1" lang="en-US" altLang="ja-JP" sz="2000" dirty="0" smtClean="0"/>
              <a:t>?</a:t>
            </a:r>
            <a:endParaRPr kumimoji="1" lang="ja-JP" altLang="en-US" sz="2000" dirty="0"/>
          </a:p>
        </p:txBody>
      </p:sp>
      <p:sp>
        <p:nvSpPr>
          <p:cNvPr id="23" name="雲形吹き出し 22"/>
          <p:cNvSpPr/>
          <p:nvPr/>
        </p:nvSpPr>
        <p:spPr>
          <a:xfrm>
            <a:off x="2764211" y="3453891"/>
            <a:ext cx="2876954" cy="1217312"/>
          </a:xfrm>
          <a:prstGeom prst="cloudCallout">
            <a:avLst>
              <a:gd name="adj1" fmla="val 62522"/>
              <a:gd name="adj2" fmla="val 3761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smtClean="0"/>
              <a:t>先に，</a:t>
            </a:r>
            <a:r>
              <a:rPr kumimoji="1" lang="en-US" altLang="ja-JP" sz="2000" dirty="0" smtClean="0"/>
              <a:t>X</a:t>
            </a:r>
            <a:r>
              <a:rPr kumimoji="1" lang="ja-JP" altLang="en-US" sz="2000" dirty="0" smtClean="0"/>
              <a:t>が</a:t>
            </a:r>
            <a:r>
              <a:rPr kumimoji="1" lang="en-US" altLang="ja-JP" sz="2000" dirty="0" smtClean="0"/>
              <a:t>2</a:t>
            </a:r>
            <a:r>
              <a:rPr kumimoji="1" lang="ja-JP" altLang="en-US" sz="2000" dirty="0" smtClean="0"/>
              <a:t>項の事後の通知を怠ったのでは</a:t>
            </a:r>
            <a:r>
              <a:rPr kumimoji="1" lang="en-US" altLang="ja-JP" sz="2000" dirty="0" smtClean="0"/>
              <a:t>?</a:t>
            </a:r>
            <a:endParaRPr kumimoji="1" lang="ja-JP" altLang="en-US" sz="2000" dirty="0"/>
          </a:p>
        </p:txBody>
      </p:sp>
    </p:spTree>
    <p:extLst>
      <p:ext uri="{BB962C8B-B14F-4D97-AF65-F5344CB8AC3E}">
        <p14:creationId xmlns:p14="http://schemas.microsoft.com/office/powerpoint/2010/main" val="11076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1000"/>
                                        <p:tgtEl>
                                          <p:spTgt spid="16"/>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1000"/>
                                        <p:tgtEl>
                                          <p:spTgt spid="17"/>
                                        </p:tgtEl>
                                      </p:cBhvr>
                                    </p:animEffect>
                                  </p:childTnLst>
                                </p:cTn>
                              </p:par>
                            </p:childTnLst>
                          </p:cTn>
                        </p:par>
                        <p:par>
                          <p:cTn id="48" fill="hold">
                            <p:stCondLst>
                              <p:cond delay="1000"/>
                            </p:stCondLst>
                            <p:childTnLst>
                              <p:par>
                                <p:cTn id="49" presetID="10" presetClass="exit" presetSubtype="0" fill="hold" grpId="1" nodeType="after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par>
                          <p:cTn id="52" fill="hold">
                            <p:stCondLst>
                              <p:cond delay="1500"/>
                            </p:stCondLst>
                            <p:childTnLst>
                              <p:par>
                                <p:cTn id="53" presetID="10" presetClass="exit" presetSubtype="0" fill="hold" grpId="1" nodeType="after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par>
                          <p:cTn id="56" fill="hold">
                            <p:stCondLst>
                              <p:cond delay="2000"/>
                            </p:stCondLst>
                            <p:childTnLst>
                              <p:par>
                                <p:cTn id="57" presetID="42" presetClass="exit" presetSubtype="0" fill="hold" grpId="1" nodeType="afterEffect">
                                  <p:stCondLst>
                                    <p:cond delay="0"/>
                                  </p:stCondLst>
                                  <p:childTnLst>
                                    <p:animEffect transition="out" filter="fade">
                                      <p:cBhvr>
                                        <p:cTn id="58" dur="500"/>
                                        <p:tgtEl>
                                          <p:spTgt spid="14"/>
                                        </p:tgtEl>
                                      </p:cBhvr>
                                    </p:animEffect>
                                    <p:anim calcmode="lin" valueType="num">
                                      <p:cBhvr>
                                        <p:cTn id="59" dur="500"/>
                                        <p:tgtEl>
                                          <p:spTgt spid="14"/>
                                        </p:tgtEl>
                                        <p:attrNameLst>
                                          <p:attrName>ppt_x</p:attrName>
                                        </p:attrNameLst>
                                      </p:cBhvr>
                                      <p:tavLst>
                                        <p:tav tm="0">
                                          <p:val>
                                            <p:strVal val="ppt_x"/>
                                          </p:val>
                                        </p:tav>
                                        <p:tav tm="100000">
                                          <p:val>
                                            <p:strVal val="ppt_x"/>
                                          </p:val>
                                        </p:tav>
                                      </p:tavLst>
                                    </p:anim>
                                    <p:anim calcmode="lin" valueType="num">
                                      <p:cBhvr>
                                        <p:cTn id="60" dur="500"/>
                                        <p:tgtEl>
                                          <p:spTgt spid="14"/>
                                        </p:tgtEl>
                                        <p:attrNameLst>
                                          <p:attrName>ppt_y</p:attrName>
                                        </p:attrNameLst>
                                      </p:cBhvr>
                                      <p:tavLst>
                                        <p:tav tm="0">
                                          <p:val>
                                            <p:strVal val="ppt_y"/>
                                          </p:val>
                                        </p:tav>
                                        <p:tav tm="100000">
                                          <p:val>
                                            <p:strVal val="ppt_y+.1"/>
                                          </p:val>
                                        </p:tav>
                                      </p:tavLst>
                                    </p:anim>
                                    <p:set>
                                      <p:cBhvr>
                                        <p:cTn id="61" dur="1" fill="hold">
                                          <p:stCondLst>
                                            <p:cond delay="499"/>
                                          </p:stCondLst>
                                        </p:cTn>
                                        <p:tgtEl>
                                          <p:spTgt spid="14"/>
                                        </p:tgtEl>
                                        <p:attrNameLst>
                                          <p:attrName>style.visibility</p:attrName>
                                        </p:attrNameLst>
                                      </p:cBhvr>
                                      <p:to>
                                        <p:strVal val="hidden"/>
                                      </p:to>
                                    </p:set>
                                  </p:childTnLst>
                                </p:cTn>
                              </p:par>
                            </p:childTnLst>
                          </p:cTn>
                        </p:par>
                        <p:par>
                          <p:cTn id="62" fill="hold">
                            <p:stCondLst>
                              <p:cond delay="2500"/>
                            </p:stCondLst>
                            <p:childTnLst>
                              <p:par>
                                <p:cTn id="63" presetID="10" presetClass="exit" presetSubtype="0" fill="hold" grpId="1" nodeType="after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childTnLst>
                          </p:cTn>
                        </p:par>
                        <p:par>
                          <p:cTn id="66" fill="hold">
                            <p:stCondLst>
                              <p:cond delay="3000"/>
                            </p:stCondLst>
                            <p:childTnLst>
                              <p:par>
                                <p:cTn id="67" presetID="42" presetClass="path" presetSubtype="0" accel="50000" decel="50000" fill="hold" grpId="1" nodeType="afterEffect">
                                  <p:stCondLst>
                                    <p:cond delay="0"/>
                                  </p:stCondLst>
                                  <p:childTnLst>
                                    <p:animMotion origin="layout" path="M 0 6.01017E-7 L -0.03125 -0.24827 " pathEditMode="relative" rAng="0" ptsTypes="AA">
                                      <p:cBhvr>
                                        <p:cTn id="68" dur="1000" fill="hold"/>
                                        <p:tgtEl>
                                          <p:spTgt spid="9"/>
                                        </p:tgtEl>
                                        <p:attrNameLst>
                                          <p:attrName>ppt_x</p:attrName>
                                          <p:attrName>ppt_y</p:attrName>
                                        </p:attrNameLst>
                                      </p:cBhvr>
                                      <p:rCtr x="-1563" y="-12413"/>
                                    </p:animMotion>
                                  </p:childTnLst>
                                </p:cTn>
                              </p:par>
                              <p:par>
                                <p:cTn id="69" presetID="8" presetClass="emph" presetSubtype="0" fill="hold" grpId="2" nodeType="withEffect">
                                  <p:stCondLst>
                                    <p:cond delay="0"/>
                                  </p:stCondLst>
                                  <p:childTnLst>
                                    <p:animRot by="3600000">
                                      <p:cBhvr>
                                        <p:cTn id="70" dur="1000" fill="hold"/>
                                        <p:tgtEl>
                                          <p:spTgt spid="9"/>
                                        </p:tgtEl>
                                        <p:attrNameLst>
                                          <p:attrName>r</p:attrName>
                                        </p:attrNameLst>
                                      </p:cBhvr>
                                    </p:animRot>
                                  </p:childTnLst>
                                </p:cTn>
                              </p:par>
                            </p:childTnLst>
                          </p:cTn>
                        </p:par>
                        <p:par>
                          <p:cTn id="71" fill="hold">
                            <p:stCondLst>
                              <p:cond delay="4000"/>
                            </p:stCondLst>
                            <p:childTnLst>
                              <p:par>
                                <p:cTn id="72" presetID="10" presetClass="exit" presetSubtype="0" fill="hold" grpId="1" nodeType="after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childTnLst>
                          </p:cTn>
                        </p:par>
                        <p:par>
                          <p:cTn id="75" fill="hold">
                            <p:stCondLst>
                              <p:cond delay="4500"/>
                            </p:stCondLst>
                            <p:childTnLst>
                              <p:par>
                                <p:cTn id="76" presetID="10"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xit" presetSubtype="0" fill="hold" grpId="3" nodeType="with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par>
                          <p:cTn id="82" fill="hold">
                            <p:stCondLst>
                              <p:cond delay="5000"/>
                            </p:stCondLst>
                            <p:childTnLst>
                              <p:par>
                                <p:cTn id="83" presetID="22" presetClass="entr" presetSubtype="1" fill="hold" grpId="0" nodeType="afterEffect">
                                  <p:stCondLst>
                                    <p:cond delay="250"/>
                                  </p:stCondLst>
                                  <p:childTnLst>
                                    <p:set>
                                      <p:cBhvr>
                                        <p:cTn id="84" dur="1" fill="hold">
                                          <p:stCondLst>
                                            <p:cond delay="0"/>
                                          </p:stCondLst>
                                        </p:cTn>
                                        <p:tgtEl>
                                          <p:spTgt spid="21"/>
                                        </p:tgtEl>
                                        <p:attrNameLst>
                                          <p:attrName>style.visibility</p:attrName>
                                        </p:attrNameLst>
                                      </p:cBhvr>
                                      <p:to>
                                        <p:strVal val="visible"/>
                                      </p:to>
                                    </p:set>
                                    <p:animEffect transition="in" filter="wipe(up)">
                                      <p:cBhvr>
                                        <p:cTn id="85" dur="20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right)">
                                      <p:cBhvr>
                                        <p:cTn id="90" dur="1000"/>
                                        <p:tgtEl>
                                          <p:spTgt spid="18"/>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up)">
                                      <p:cBhvr>
                                        <p:cTn id="93" dur="1000"/>
                                        <p:tgtEl>
                                          <p:spTgt spid="19"/>
                                        </p:tgtEl>
                                      </p:cBhvr>
                                    </p:animEffect>
                                  </p:childTnLst>
                                </p:cTn>
                              </p:par>
                            </p:childTnLst>
                          </p:cTn>
                        </p:par>
                        <p:par>
                          <p:cTn id="94" fill="hold">
                            <p:stCondLst>
                              <p:cond delay="1000"/>
                            </p:stCondLst>
                            <p:childTnLst>
                              <p:par>
                                <p:cTn id="95" presetID="22" presetClass="entr" presetSubtype="1" fill="hold" grpId="0" nodeType="afterEffect">
                                  <p:stCondLst>
                                    <p:cond delay="250"/>
                                  </p:stCondLst>
                                  <p:childTnLst>
                                    <p:set>
                                      <p:cBhvr>
                                        <p:cTn id="96" dur="1" fill="hold">
                                          <p:stCondLst>
                                            <p:cond delay="0"/>
                                          </p:stCondLst>
                                        </p:cTn>
                                        <p:tgtEl>
                                          <p:spTgt spid="20"/>
                                        </p:tgtEl>
                                        <p:attrNameLst>
                                          <p:attrName>style.visibility</p:attrName>
                                        </p:attrNameLst>
                                      </p:cBhvr>
                                      <p:to>
                                        <p:strVal val="visible"/>
                                      </p:to>
                                    </p:set>
                                    <p:animEffect transition="in" filter="wipe(up)">
                                      <p:cBhvr>
                                        <p:cTn id="97" dur="1250"/>
                                        <p:tgtEl>
                                          <p:spTgt spid="20"/>
                                        </p:tgtEl>
                                      </p:cBhvr>
                                    </p:animEffect>
                                  </p:childTnLst>
                                </p:cTn>
                              </p:par>
                            </p:childTnLst>
                          </p:cTn>
                        </p:par>
                        <p:par>
                          <p:cTn id="98" fill="hold">
                            <p:stCondLst>
                              <p:cond delay="2500"/>
                            </p:stCondLst>
                            <p:childTnLst>
                              <p:par>
                                <p:cTn id="99" presetID="27" presetClass="emph" presetSubtype="0" fill="remove" grpId="1" nodeType="afterEffect">
                                  <p:stCondLst>
                                    <p:cond delay="500"/>
                                  </p:stCondLst>
                                  <p:childTnLst>
                                    <p:animClr clrSpc="rgb" dir="cw">
                                      <p:cBhvr override="childStyle">
                                        <p:cTn id="100" dur="250" autoRev="1" fill="remove"/>
                                        <p:tgtEl>
                                          <p:spTgt spid="21"/>
                                        </p:tgtEl>
                                        <p:attrNameLst>
                                          <p:attrName>style.color</p:attrName>
                                        </p:attrNameLst>
                                      </p:cBhvr>
                                      <p:to>
                                        <a:schemeClr val="bg1"/>
                                      </p:to>
                                    </p:animClr>
                                    <p:animClr clrSpc="rgb" dir="cw">
                                      <p:cBhvr>
                                        <p:cTn id="101" dur="250" autoRev="1" fill="remove"/>
                                        <p:tgtEl>
                                          <p:spTgt spid="21"/>
                                        </p:tgtEl>
                                        <p:attrNameLst>
                                          <p:attrName>fillcolor</p:attrName>
                                        </p:attrNameLst>
                                      </p:cBhvr>
                                      <p:to>
                                        <a:schemeClr val="bg1"/>
                                      </p:to>
                                    </p:animClr>
                                    <p:set>
                                      <p:cBhvr>
                                        <p:cTn id="102" dur="250" autoRev="1" fill="remove"/>
                                        <p:tgtEl>
                                          <p:spTgt spid="21"/>
                                        </p:tgtEl>
                                        <p:attrNameLst>
                                          <p:attrName>fill.type</p:attrName>
                                        </p:attrNameLst>
                                      </p:cBhvr>
                                      <p:to>
                                        <p:strVal val="solid"/>
                                      </p:to>
                                    </p:set>
                                    <p:set>
                                      <p:cBhvr>
                                        <p:cTn id="103" dur="250" autoRev="1" fill="remove"/>
                                        <p:tgtEl>
                                          <p:spTgt spid="21"/>
                                        </p:tgtEl>
                                        <p:attrNameLst>
                                          <p:attrName>fill.on</p:attrName>
                                        </p:attrNameLst>
                                      </p:cBhvr>
                                      <p:to>
                                        <p:strVal val="true"/>
                                      </p:to>
                                    </p:set>
                                  </p:childTnLst>
                                </p:cTn>
                              </p:par>
                            </p:childTnLst>
                          </p:cTn>
                        </p:par>
                        <p:par>
                          <p:cTn id="104" fill="hold">
                            <p:stCondLst>
                              <p:cond delay="3500"/>
                            </p:stCondLst>
                            <p:childTnLst>
                              <p:par>
                                <p:cTn id="105" presetID="22" presetClass="entr" presetSubtype="1"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ipe(up)">
                                      <p:cBhvr>
                                        <p:cTn id="107" dur="1250"/>
                                        <p:tgtEl>
                                          <p:spTgt spid="22"/>
                                        </p:tgtEl>
                                      </p:cBhvr>
                                    </p:animEffect>
                                  </p:childTnLst>
                                </p:cTn>
                              </p:par>
                            </p:childTnLst>
                          </p:cTn>
                        </p:par>
                        <p:par>
                          <p:cTn id="108" fill="hold">
                            <p:stCondLst>
                              <p:cond delay="4750"/>
                            </p:stCondLst>
                            <p:childTnLst>
                              <p:par>
                                <p:cTn id="109" presetID="27" presetClass="emph" presetSubtype="0" fill="remove" grpId="1" nodeType="afterEffect">
                                  <p:stCondLst>
                                    <p:cond delay="500"/>
                                  </p:stCondLst>
                                  <p:childTnLst>
                                    <p:animClr clrSpc="rgb" dir="cw">
                                      <p:cBhvr override="childStyle">
                                        <p:cTn id="110" dur="250" autoRev="1" fill="remove"/>
                                        <p:tgtEl>
                                          <p:spTgt spid="20"/>
                                        </p:tgtEl>
                                        <p:attrNameLst>
                                          <p:attrName>style.color</p:attrName>
                                        </p:attrNameLst>
                                      </p:cBhvr>
                                      <p:to>
                                        <a:schemeClr val="bg1"/>
                                      </p:to>
                                    </p:animClr>
                                    <p:animClr clrSpc="rgb" dir="cw">
                                      <p:cBhvr>
                                        <p:cTn id="111" dur="250" autoRev="1" fill="remove"/>
                                        <p:tgtEl>
                                          <p:spTgt spid="20"/>
                                        </p:tgtEl>
                                        <p:attrNameLst>
                                          <p:attrName>fillcolor</p:attrName>
                                        </p:attrNameLst>
                                      </p:cBhvr>
                                      <p:to>
                                        <a:schemeClr val="bg1"/>
                                      </p:to>
                                    </p:animClr>
                                    <p:set>
                                      <p:cBhvr>
                                        <p:cTn id="112" dur="250" autoRev="1" fill="remove"/>
                                        <p:tgtEl>
                                          <p:spTgt spid="20"/>
                                        </p:tgtEl>
                                        <p:attrNameLst>
                                          <p:attrName>fill.type</p:attrName>
                                        </p:attrNameLst>
                                      </p:cBhvr>
                                      <p:to>
                                        <p:strVal val="solid"/>
                                      </p:to>
                                    </p:set>
                                    <p:set>
                                      <p:cBhvr>
                                        <p:cTn id="113" dur="250" autoRev="1" fill="remove"/>
                                        <p:tgtEl>
                                          <p:spTgt spid="20"/>
                                        </p:tgtEl>
                                        <p:attrNameLst>
                                          <p:attrName>fill.on</p:attrName>
                                        </p:attrNameLst>
                                      </p:cBhvr>
                                      <p:to>
                                        <p:strVal val="true"/>
                                      </p:to>
                                    </p:set>
                                  </p:childTnLst>
                                </p:cTn>
                              </p:par>
                            </p:childTnLst>
                          </p:cTn>
                        </p:par>
                        <p:par>
                          <p:cTn id="114" fill="hold">
                            <p:stCondLst>
                              <p:cond delay="5750"/>
                            </p:stCondLst>
                            <p:childTnLst>
                              <p:par>
                                <p:cTn id="115" presetID="22" presetClass="entr" presetSubtype="1" fill="hold" grpId="0"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up)">
                                      <p:cBhvr>
                                        <p:cTn id="117"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9" grpId="2" animBg="1"/>
      <p:bldP spid="9" grpId="3" animBg="1"/>
      <p:bldP spid="10" grpId="0" animBg="1"/>
      <p:bldP spid="11" grpId="0" animBg="1"/>
      <p:bldP spid="12" grpId="0" animBg="1"/>
      <p:bldP spid="13" grpId="0" animBg="1"/>
      <p:bldP spid="13" grpId="1" animBg="1"/>
      <p:bldP spid="14" grpId="0" animBg="1"/>
      <p:bldP spid="14" grpId="1" animBg="1"/>
      <p:bldP spid="15" grpId="0" animBg="1"/>
      <p:bldP spid="16" grpId="0" animBg="1"/>
      <p:bldP spid="17" grpId="0"/>
      <p:bldP spid="18" grpId="0" animBg="1"/>
      <p:bldP spid="19" grpId="0"/>
      <p:bldP spid="20" grpId="0" animBg="1"/>
      <p:bldP spid="20" grpId="1" animBg="1"/>
      <p:bldP spid="21" grpId="0" animBg="1"/>
      <p:bldP spid="21" grpId="1" animBg="1"/>
      <p:bldP spid="22" grpId="0" animBg="1"/>
      <p:bldP spid="23"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求償の要件としての事前・事後の通知</a:t>
            </a:r>
            <a:r>
              <a:rPr lang="en-US" altLang="ja-JP" sz="3600" dirty="0"/>
              <a:t/>
            </a:r>
            <a:br>
              <a:rPr lang="en-US" altLang="ja-JP" sz="3600" dirty="0"/>
            </a:br>
            <a:r>
              <a:rPr lang="ja-JP" altLang="en-US" sz="3600" dirty="0"/>
              <a:t>最二判昭</a:t>
            </a:r>
            <a:r>
              <a:rPr lang="en-US" altLang="ja-JP" sz="3600" dirty="0"/>
              <a:t>57</a:t>
            </a:r>
            <a:r>
              <a:rPr lang="ja-JP" altLang="en-US" sz="3600" dirty="0"/>
              <a:t>・</a:t>
            </a:r>
            <a:r>
              <a:rPr lang="en-US" altLang="ja-JP" sz="3600" dirty="0"/>
              <a:t>12</a:t>
            </a:r>
            <a:r>
              <a:rPr lang="ja-JP" altLang="en-US" sz="3600" dirty="0"/>
              <a:t>・</a:t>
            </a:r>
            <a:r>
              <a:rPr lang="en-US" altLang="ja-JP" sz="3600" dirty="0"/>
              <a:t>17</a:t>
            </a:r>
            <a:r>
              <a:rPr lang="ja-JP" altLang="en-US" sz="3600" dirty="0"/>
              <a:t>（</a:t>
            </a:r>
            <a:r>
              <a:rPr lang="en-US" altLang="ja-JP" sz="3600" dirty="0"/>
              <a:t>6/7</a:t>
            </a:r>
            <a:r>
              <a:rPr lang="ja-JP" altLang="en-US" sz="3600" dirty="0"/>
              <a:t>）判例批判</a:t>
            </a:r>
            <a:endParaRPr kumimoji="1" lang="ja-JP" altLang="en-US" sz="3600" dirty="0"/>
          </a:p>
        </p:txBody>
      </p:sp>
      <p:sp>
        <p:nvSpPr>
          <p:cNvPr id="3" name="日付プレースホルダー 2"/>
          <p:cNvSpPr>
            <a:spLocks noGrp="1"/>
          </p:cNvSpPr>
          <p:nvPr>
            <p:ph type="dt" sz="half" idx="10"/>
          </p:nvPr>
        </p:nvSpPr>
        <p:spPr/>
        <p:txBody>
          <a:bodyPr/>
          <a:lstStyle/>
          <a:p>
            <a:fld id="{92FD4DE7-94C4-4AC2-B898-EB24EF2B7FE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244</a:t>
            </a:fld>
            <a:endParaRPr kumimoji="1" lang="ja-JP" altLang="en-US"/>
          </a:p>
        </p:txBody>
      </p:sp>
      <p:sp>
        <p:nvSpPr>
          <p:cNvPr id="6" name="コンテンツ プレースホルダー 6"/>
          <p:cNvSpPr txBox="1">
            <a:spLocks/>
          </p:cNvSpPr>
          <p:nvPr/>
        </p:nvSpPr>
        <p:spPr>
          <a:xfrm>
            <a:off x="457200" y="1600200"/>
            <a:ext cx="843528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smtClean="0"/>
              <a:t>昭和</a:t>
            </a:r>
            <a:r>
              <a:rPr lang="en-US" altLang="ja-JP" sz="2400" smtClean="0"/>
              <a:t>57</a:t>
            </a:r>
            <a:r>
              <a:rPr lang="ja-JP" altLang="en-US" sz="2400" smtClean="0"/>
              <a:t>年最高裁判決の問題点</a:t>
            </a:r>
            <a:endParaRPr lang="en-US" altLang="ja-JP" sz="2400" smtClean="0"/>
          </a:p>
          <a:p>
            <a:pPr lvl="1"/>
            <a:r>
              <a:rPr lang="ja-JP" altLang="en-US" sz="2000" smtClean="0"/>
              <a:t>負担部分を超える弁済か否かの判断の脱漏</a:t>
            </a:r>
            <a:endParaRPr lang="en-US" altLang="ja-JP" sz="2000" smtClean="0"/>
          </a:p>
          <a:p>
            <a:pPr lvl="2"/>
            <a:r>
              <a:rPr lang="ja-JP" altLang="en-US" sz="1800" smtClean="0"/>
              <a:t>本件の場合，</a:t>
            </a:r>
            <a:r>
              <a:rPr lang="en-US" altLang="ja-JP" sz="1800" smtClean="0"/>
              <a:t>X</a:t>
            </a:r>
            <a:r>
              <a:rPr lang="ja-JP" altLang="en-US" sz="1800" smtClean="0"/>
              <a:t>の弁済は，負担部分を超える弁済であって，求償権を生じさせるため，</a:t>
            </a:r>
            <a:r>
              <a:rPr lang="en-US" altLang="ja-JP" sz="1800" smtClean="0"/>
              <a:t>X</a:t>
            </a:r>
            <a:r>
              <a:rPr lang="ja-JP" altLang="en-US" sz="1800" smtClean="0"/>
              <a:t>には，事前の通知と事後の通知義務が課せられている。</a:t>
            </a:r>
            <a:endParaRPr lang="en-US" altLang="ja-JP" sz="1800" smtClean="0"/>
          </a:p>
          <a:p>
            <a:pPr lvl="2">
              <a:buClr>
                <a:srgbClr val="00B050"/>
              </a:buClr>
              <a:buFont typeface="Wingdings" panose="05000000000000000000" pitchFamily="2" charset="2"/>
              <a:buChar char="u"/>
            </a:pPr>
            <a:r>
              <a:rPr lang="ja-JP" altLang="en-US" sz="1800" smtClean="0"/>
              <a:t>これに対して，</a:t>
            </a:r>
            <a:r>
              <a:rPr lang="en-US" altLang="ja-JP" sz="1800" smtClean="0"/>
              <a:t>Y</a:t>
            </a:r>
            <a:r>
              <a:rPr lang="ja-JP" altLang="en-US" sz="1800" smtClean="0"/>
              <a:t>の弁済は，負担部分の範囲内の弁済であり，求償権を生じさせない。したがって，</a:t>
            </a:r>
            <a:r>
              <a:rPr lang="en-US" altLang="ja-JP" sz="1800" smtClean="0"/>
              <a:t>Y</a:t>
            </a:r>
            <a:r>
              <a:rPr lang="ja-JP" altLang="en-US" sz="1800" smtClean="0"/>
              <a:t>の弁済には，事前の通知義務は課せられない。</a:t>
            </a:r>
            <a:endParaRPr lang="en-US" altLang="ja-JP" sz="1800" smtClean="0"/>
          </a:p>
          <a:p>
            <a:pPr lvl="1"/>
            <a:r>
              <a:rPr lang="ja-JP" altLang="en-US" sz="2000" smtClean="0"/>
              <a:t>義務違反の有無の判断の脱漏</a:t>
            </a:r>
            <a:endParaRPr lang="en-US" altLang="ja-JP" sz="2000" smtClean="0"/>
          </a:p>
          <a:p>
            <a:pPr lvl="2">
              <a:buClr>
                <a:srgbClr val="00B050"/>
              </a:buClr>
              <a:buFont typeface="Wingdings" panose="05000000000000000000" pitchFamily="2" charset="2"/>
              <a:buChar char="u"/>
            </a:pPr>
            <a:r>
              <a:rPr lang="en-US" altLang="ja-JP" sz="1800" smtClean="0"/>
              <a:t>X</a:t>
            </a:r>
            <a:r>
              <a:rPr lang="ja-JP" altLang="en-US" sz="1800" smtClean="0"/>
              <a:t>の弁済は「負担部分を超える」弁済であり，求償権を生じる行為であるにもかかわらず，事前の通知も，事後の通知も怠っている。本件の場合，</a:t>
            </a:r>
            <a:r>
              <a:rPr lang="en-US" altLang="ja-JP" sz="1800" smtClean="0"/>
              <a:t>X</a:t>
            </a:r>
            <a:r>
              <a:rPr lang="ja-JP" altLang="en-US" sz="1800" smtClean="0"/>
              <a:t>が「事後の通知」を怠らなければ，二重弁済は生じていないのであるから，</a:t>
            </a:r>
            <a:r>
              <a:rPr lang="en-US" altLang="ja-JP" sz="1800" smtClean="0"/>
              <a:t>X</a:t>
            </a:r>
            <a:r>
              <a:rPr lang="ja-JP" altLang="en-US" sz="1800" smtClean="0"/>
              <a:t>の求償権は制限されるべきである。</a:t>
            </a:r>
            <a:endParaRPr lang="en-US" altLang="ja-JP" sz="1800" smtClean="0"/>
          </a:p>
          <a:p>
            <a:pPr lvl="2">
              <a:buClr>
                <a:srgbClr val="00B050"/>
              </a:buClr>
              <a:buFont typeface="Wingdings" panose="05000000000000000000" pitchFamily="2" charset="2"/>
              <a:buChar char="u"/>
            </a:pPr>
            <a:r>
              <a:rPr lang="ja-JP" altLang="en-US" sz="1800" smtClean="0"/>
              <a:t>これに対して，</a:t>
            </a:r>
            <a:r>
              <a:rPr lang="en-US" altLang="ja-JP" sz="1800" smtClean="0"/>
              <a:t>Y</a:t>
            </a:r>
            <a:r>
              <a:rPr lang="ja-JP" altLang="en-US" sz="1800" smtClean="0"/>
              <a:t>の弁済は，「負担部分の範囲内」の弁済であり，求償権を生じないので，「事前の通知」は必要がない。したがって，</a:t>
            </a:r>
            <a:r>
              <a:rPr lang="en-US" altLang="ja-JP" sz="1800" smtClean="0"/>
              <a:t>Y</a:t>
            </a:r>
            <a:r>
              <a:rPr lang="ja-JP" altLang="en-US" sz="1800" smtClean="0"/>
              <a:t>には義務違反はなく，</a:t>
            </a:r>
            <a:r>
              <a:rPr lang="en-US" altLang="ja-JP" sz="1800" smtClean="0"/>
              <a:t>Y</a:t>
            </a:r>
            <a:r>
              <a:rPr lang="ja-JP" altLang="en-US" sz="1800" smtClean="0"/>
              <a:t>の弁済は有効であり，</a:t>
            </a:r>
            <a:r>
              <a:rPr lang="en-US" altLang="ja-JP" sz="1800" smtClean="0"/>
              <a:t>X</a:t>
            </a:r>
            <a:r>
              <a:rPr lang="ja-JP" altLang="en-US" sz="1800" smtClean="0"/>
              <a:t>は，</a:t>
            </a:r>
            <a:r>
              <a:rPr lang="en-US" altLang="ja-JP" sz="1800" smtClean="0"/>
              <a:t>Y</a:t>
            </a:r>
            <a:r>
              <a:rPr lang="ja-JP" altLang="en-US" sz="1800" smtClean="0"/>
              <a:t>の弁済の効力を否定できない。</a:t>
            </a:r>
            <a:endParaRPr lang="en-US" altLang="ja-JP" sz="1800" dirty="0" smtClean="0"/>
          </a:p>
        </p:txBody>
      </p:sp>
    </p:spTree>
    <p:extLst>
      <p:ext uri="{BB962C8B-B14F-4D97-AF65-F5344CB8AC3E}">
        <p14:creationId xmlns:p14="http://schemas.microsoft.com/office/powerpoint/2010/main" val="75871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1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up)">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up)">
                                      <p:cBhvr>
                                        <p:cTn id="17" dur="1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up)">
                                      <p:cBhvr>
                                        <p:cTn id="22" dur="12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求償の要件としての事前・事後の通知</a:t>
            </a:r>
            <a:r>
              <a:rPr lang="en-US" altLang="ja-JP" sz="3600" dirty="0"/>
              <a:t/>
            </a:r>
            <a:br>
              <a:rPr lang="en-US" altLang="ja-JP" sz="3600" dirty="0"/>
            </a:br>
            <a:r>
              <a:rPr lang="ja-JP" altLang="en-US" sz="3600" dirty="0"/>
              <a:t>最二判昭</a:t>
            </a:r>
            <a:r>
              <a:rPr lang="en-US" altLang="ja-JP" sz="3600" dirty="0"/>
              <a:t>57</a:t>
            </a:r>
            <a:r>
              <a:rPr lang="ja-JP" altLang="en-US" sz="3600" dirty="0"/>
              <a:t>・</a:t>
            </a:r>
            <a:r>
              <a:rPr lang="en-US" altLang="ja-JP" sz="3600" dirty="0"/>
              <a:t>12</a:t>
            </a:r>
            <a:r>
              <a:rPr lang="ja-JP" altLang="en-US" sz="3600" dirty="0"/>
              <a:t>・</a:t>
            </a:r>
            <a:r>
              <a:rPr lang="en-US" altLang="ja-JP" sz="3600" dirty="0"/>
              <a:t>17</a:t>
            </a:r>
            <a:r>
              <a:rPr lang="ja-JP" altLang="en-US" sz="3600" dirty="0"/>
              <a:t>（</a:t>
            </a:r>
            <a:r>
              <a:rPr lang="en-US" altLang="ja-JP" sz="3600" dirty="0"/>
              <a:t>7/7</a:t>
            </a:r>
            <a:r>
              <a:rPr lang="ja-JP" altLang="en-US" sz="3600" dirty="0"/>
              <a:t>）</a:t>
            </a:r>
            <a:r>
              <a:rPr lang="ja-JP" altLang="en-US" sz="3600" dirty="0" smtClean="0"/>
              <a:t>図解</a:t>
            </a:r>
            <a:r>
              <a:rPr lang="ja-JP" altLang="en-US" sz="2800" dirty="0" smtClean="0"/>
              <a:t>→</a:t>
            </a:r>
            <a:r>
              <a:rPr lang="ja-JP" altLang="en-US" sz="2800" dirty="0" smtClean="0">
                <a:hlinkClick r:id="rId2" action="ppaction://hlinksldjump"/>
              </a:rPr>
              <a:t>まとめ</a:t>
            </a:r>
            <a:endParaRPr kumimoji="1" lang="ja-JP" altLang="en-US" sz="3600" dirty="0"/>
          </a:p>
        </p:txBody>
      </p:sp>
      <p:sp>
        <p:nvSpPr>
          <p:cNvPr id="3" name="日付プレースホルダー 2"/>
          <p:cNvSpPr>
            <a:spLocks noGrp="1"/>
          </p:cNvSpPr>
          <p:nvPr>
            <p:ph type="dt" sz="half" idx="10"/>
          </p:nvPr>
        </p:nvSpPr>
        <p:spPr/>
        <p:txBody>
          <a:bodyPr/>
          <a:lstStyle/>
          <a:p>
            <a:fld id="{8E2BBC5C-60FE-416C-873B-5F5F6D581BB5}"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245</a:t>
            </a:fld>
            <a:endParaRPr kumimoji="1" lang="ja-JP" altLang="en-US"/>
          </a:p>
        </p:txBody>
      </p:sp>
      <p:sp>
        <p:nvSpPr>
          <p:cNvPr id="6" name="右矢印 5"/>
          <p:cNvSpPr/>
          <p:nvPr/>
        </p:nvSpPr>
        <p:spPr>
          <a:xfrm rot="1667443">
            <a:off x="3131444" y="2734237"/>
            <a:ext cx="2748430" cy="534656"/>
          </a:xfrm>
          <a:prstGeom prst="rightArrow">
            <a:avLst>
              <a:gd name="adj1" fmla="val 49207"/>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000" dirty="0" smtClean="0"/>
              <a:t>④求償</a:t>
            </a:r>
            <a:endParaRPr kumimoji="1" lang="ja-JP" altLang="en-US" sz="2000" dirty="0"/>
          </a:p>
        </p:txBody>
      </p:sp>
      <p:sp>
        <p:nvSpPr>
          <p:cNvPr id="7" name="上矢印 6"/>
          <p:cNvSpPr/>
          <p:nvPr/>
        </p:nvSpPr>
        <p:spPr>
          <a:xfrm rot="18249289">
            <a:off x="2310733" y="3578756"/>
            <a:ext cx="906954" cy="2013510"/>
          </a:xfrm>
          <a:prstGeom prst="upArrow">
            <a:avLst>
              <a:gd name="adj1" fmla="val 4584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上矢印 7"/>
          <p:cNvSpPr/>
          <p:nvPr/>
        </p:nvSpPr>
        <p:spPr>
          <a:xfrm rot="18390324">
            <a:off x="3352523" y="3713402"/>
            <a:ext cx="859522" cy="1367877"/>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 name="上矢印 8"/>
          <p:cNvSpPr/>
          <p:nvPr/>
        </p:nvSpPr>
        <p:spPr>
          <a:xfrm rot="3440238">
            <a:off x="5780250" y="3597986"/>
            <a:ext cx="1029211" cy="1962269"/>
          </a:xfrm>
          <a:prstGeom prst="upArrow">
            <a:avLst>
              <a:gd name="adj1" fmla="val 45846"/>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上矢印 9"/>
          <p:cNvSpPr/>
          <p:nvPr/>
        </p:nvSpPr>
        <p:spPr>
          <a:xfrm rot="3506839">
            <a:off x="4438038" y="3430116"/>
            <a:ext cx="729595" cy="246724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正方形/長方形 10"/>
          <p:cNvSpPr/>
          <p:nvPr/>
        </p:nvSpPr>
        <p:spPr>
          <a:xfrm>
            <a:off x="1259632" y="1556792"/>
            <a:ext cx="2160240"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000" b="1" dirty="0" smtClean="0">
                <a:latin typeface="Times New Roman" pitchFamily="18" charset="0"/>
                <a:cs typeface="Times New Roman" pitchFamily="18" charset="0"/>
              </a:rPr>
              <a:t>Y</a:t>
            </a:r>
            <a:r>
              <a:rPr kumimoji="1" lang="ja-JP" altLang="en-US" sz="2000" dirty="0" smtClean="0"/>
              <a:t>の保証部分</a:t>
            </a:r>
            <a:endParaRPr kumimoji="1" lang="en-US" altLang="ja-JP" sz="2000" dirty="0" smtClean="0"/>
          </a:p>
          <a:p>
            <a:pPr algn="ctr"/>
            <a:r>
              <a:rPr lang="en-US" altLang="ja-JP" sz="2000" dirty="0"/>
              <a:t>(</a:t>
            </a:r>
            <a:r>
              <a:rPr lang="en-US" altLang="ja-JP" sz="2000" dirty="0" smtClean="0">
                <a:latin typeface="Times New Roman" pitchFamily="18" charset="0"/>
                <a:cs typeface="Times New Roman" pitchFamily="18" charset="0"/>
              </a:rPr>
              <a:t>2,775</a:t>
            </a:r>
            <a:r>
              <a:rPr lang="ja-JP" altLang="en-US" sz="2000" dirty="0"/>
              <a:t>万円</a:t>
            </a:r>
            <a:r>
              <a:rPr lang="en-US" altLang="ja-JP" sz="2000" dirty="0"/>
              <a:t>)</a:t>
            </a:r>
            <a:endParaRPr kumimoji="1" lang="ja-JP" altLang="en-US" sz="2000" dirty="0"/>
          </a:p>
        </p:txBody>
      </p:sp>
      <p:sp>
        <p:nvSpPr>
          <p:cNvPr id="12" name="正方形/長方形 11"/>
          <p:cNvSpPr/>
          <p:nvPr/>
        </p:nvSpPr>
        <p:spPr>
          <a:xfrm>
            <a:off x="5724128" y="1556792"/>
            <a:ext cx="2160240" cy="12961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000" b="1" dirty="0" smtClean="0">
                <a:latin typeface="Times New Roman" pitchFamily="18" charset="0"/>
                <a:cs typeface="Times New Roman" pitchFamily="18" charset="0"/>
              </a:rPr>
              <a:t>X</a:t>
            </a:r>
            <a:r>
              <a:rPr kumimoji="1" lang="ja-JP" altLang="en-US" sz="2000" dirty="0" smtClean="0"/>
              <a:t>の保証部分</a:t>
            </a:r>
            <a:endParaRPr kumimoji="1" lang="en-US" altLang="ja-JP" sz="2000" dirty="0" smtClean="0"/>
          </a:p>
          <a:p>
            <a:pPr algn="ctr"/>
            <a:r>
              <a:rPr lang="ja-JP" altLang="en-US" sz="2000" dirty="0" smtClean="0"/>
              <a:t>（</a:t>
            </a:r>
            <a:r>
              <a:rPr lang="en-US" altLang="ja-JP" sz="2000" dirty="0" smtClean="0">
                <a:latin typeface="Times New Roman" pitchFamily="18" charset="0"/>
                <a:cs typeface="Times New Roman" pitchFamily="18" charset="0"/>
              </a:rPr>
              <a:t>2,825</a:t>
            </a:r>
            <a:r>
              <a:rPr lang="ja-JP" altLang="en-US" sz="2000" dirty="0" smtClean="0">
                <a:latin typeface="Times New Roman" pitchFamily="18" charset="0"/>
                <a:cs typeface="Times New Roman" pitchFamily="18" charset="0"/>
              </a:rPr>
              <a:t>円</a:t>
            </a:r>
            <a:r>
              <a:rPr lang="ja-JP" altLang="en-US" sz="2000" dirty="0" smtClean="0"/>
              <a:t>）</a:t>
            </a:r>
            <a:endParaRPr kumimoji="1" lang="ja-JP" altLang="en-US" sz="2000" dirty="0"/>
          </a:p>
        </p:txBody>
      </p:sp>
      <p:sp>
        <p:nvSpPr>
          <p:cNvPr id="13" name="正方形/長方形 12"/>
          <p:cNvSpPr/>
          <p:nvPr/>
        </p:nvSpPr>
        <p:spPr>
          <a:xfrm>
            <a:off x="5724128" y="2852936"/>
            <a:ext cx="2160240" cy="11521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2000" b="1" dirty="0" smtClean="0">
                <a:latin typeface="Times New Roman" pitchFamily="18" charset="0"/>
                <a:cs typeface="Times New Roman" pitchFamily="18" charset="0"/>
              </a:rPr>
              <a:t>Y</a:t>
            </a:r>
            <a:r>
              <a:rPr kumimoji="1" lang="ja-JP" altLang="en-US" sz="2000" dirty="0" smtClean="0"/>
              <a:t>の負担部分</a:t>
            </a:r>
            <a:endParaRPr kumimoji="1" lang="en-US" altLang="ja-JP" sz="2000" dirty="0" smtClean="0"/>
          </a:p>
          <a:p>
            <a:pPr algn="ctr"/>
            <a:r>
              <a:rPr lang="en-US" altLang="ja-JP" sz="2000" dirty="0"/>
              <a:t>(</a:t>
            </a:r>
            <a:r>
              <a:rPr lang="en-US" altLang="ja-JP" sz="2000" dirty="0" smtClean="0">
                <a:latin typeface="Times New Roman" pitchFamily="18" charset="0"/>
                <a:cs typeface="Times New Roman" pitchFamily="18" charset="0"/>
              </a:rPr>
              <a:t>2,775</a:t>
            </a:r>
            <a:r>
              <a:rPr lang="ja-JP" altLang="en-US" sz="2000" dirty="0"/>
              <a:t>万円</a:t>
            </a:r>
            <a:r>
              <a:rPr lang="en-US" altLang="ja-JP" sz="2000" dirty="0"/>
              <a:t>)</a:t>
            </a:r>
            <a:endParaRPr kumimoji="1" lang="ja-JP" altLang="en-US" sz="2000" dirty="0"/>
          </a:p>
        </p:txBody>
      </p:sp>
      <p:sp>
        <p:nvSpPr>
          <p:cNvPr id="14" name="円弧 13"/>
          <p:cNvSpPr/>
          <p:nvPr/>
        </p:nvSpPr>
        <p:spPr>
          <a:xfrm rot="17901074">
            <a:off x="1816802" y="2999438"/>
            <a:ext cx="1838203" cy="3071168"/>
          </a:xfrm>
          <a:prstGeom prst="arc">
            <a:avLst>
              <a:gd name="adj1" fmla="val 6311893"/>
              <a:gd name="adj2" fmla="val 15737704"/>
            </a:avLst>
          </a:prstGeom>
          <a:ln w="57150">
            <a:solidFill>
              <a:schemeClr val="accent6">
                <a:lumMod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683567" y="4697849"/>
            <a:ext cx="1743139" cy="1323439"/>
          </a:xfrm>
          <a:prstGeom prst="rect">
            <a:avLst/>
          </a:prstGeom>
          <a:noFill/>
        </p:spPr>
        <p:txBody>
          <a:bodyPr wrap="square" rtlCol="0">
            <a:spAutoFit/>
          </a:bodyPr>
          <a:lstStyle/>
          <a:p>
            <a:pPr algn="ctr"/>
            <a:r>
              <a:rPr lang="ja-JP" altLang="en-US" sz="2000" dirty="0" smtClean="0"/>
              <a:t>①</a:t>
            </a:r>
            <a:r>
              <a:rPr lang="en-US" altLang="ja-JP" sz="2000" dirty="0" smtClean="0"/>
              <a:t>5,600</a:t>
            </a:r>
            <a:r>
              <a:rPr lang="ja-JP" altLang="en-US" sz="2000" dirty="0" smtClean="0"/>
              <a:t>万円</a:t>
            </a:r>
            <a:endParaRPr lang="en-US" altLang="ja-JP" sz="2000" dirty="0" smtClean="0"/>
          </a:p>
          <a:p>
            <a:pPr algn="ctr"/>
            <a:r>
              <a:rPr lang="ja-JP" altLang="en-US" sz="2000" dirty="0"/>
              <a:t>全額</a:t>
            </a:r>
            <a:r>
              <a:rPr lang="ja-JP" altLang="en-US" sz="2000" dirty="0" smtClean="0"/>
              <a:t>弁済</a:t>
            </a:r>
            <a:endParaRPr lang="en-US" altLang="ja-JP" sz="2000" dirty="0" smtClean="0"/>
          </a:p>
          <a:p>
            <a:pPr algn="ctr"/>
            <a:r>
              <a:rPr kumimoji="1" lang="ja-JP" altLang="en-US" sz="2000" dirty="0" smtClean="0"/>
              <a:t>（事前・事後の通知を怠る）</a:t>
            </a:r>
            <a:endParaRPr kumimoji="1" lang="ja-JP" altLang="en-US" sz="2000" dirty="0"/>
          </a:p>
        </p:txBody>
      </p:sp>
      <p:sp>
        <p:nvSpPr>
          <p:cNvPr id="16" name="円弧 15"/>
          <p:cNvSpPr/>
          <p:nvPr/>
        </p:nvSpPr>
        <p:spPr>
          <a:xfrm rot="3698926" flipH="1">
            <a:off x="5512761" y="2999438"/>
            <a:ext cx="1838203" cy="3071168"/>
          </a:xfrm>
          <a:prstGeom prst="arc">
            <a:avLst>
              <a:gd name="adj1" fmla="val 6135784"/>
              <a:gd name="adj2" fmla="val 15737704"/>
            </a:avLst>
          </a:prstGeom>
          <a:ln w="57150">
            <a:solidFill>
              <a:schemeClr val="accent6">
                <a:lumMod val="7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6588224" y="4697849"/>
            <a:ext cx="1998275" cy="1323439"/>
          </a:xfrm>
          <a:prstGeom prst="rect">
            <a:avLst/>
          </a:prstGeom>
          <a:noFill/>
        </p:spPr>
        <p:txBody>
          <a:bodyPr wrap="square" rtlCol="0">
            <a:spAutoFit/>
          </a:bodyPr>
          <a:lstStyle/>
          <a:p>
            <a:pPr algn="ctr"/>
            <a:r>
              <a:rPr lang="ja-JP" altLang="en-US" sz="2000" dirty="0" smtClean="0"/>
              <a:t>②</a:t>
            </a:r>
            <a:r>
              <a:rPr lang="en-US" altLang="ja-JP" sz="2000" dirty="0" smtClean="0"/>
              <a:t>200</a:t>
            </a:r>
            <a:r>
              <a:rPr lang="ja-JP" altLang="en-US" sz="2000" dirty="0" smtClean="0"/>
              <a:t>万円弁済</a:t>
            </a:r>
            <a:endParaRPr lang="en-US" altLang="ja-JP" sz="2000" dirty="0" smtClean="0"/>
          </a:p>
          <a:p>
            <a:pPr algn="ctr"/>
            <a:r>
              <a:rPr kumimoji="1" lang="ja-JP" altLang="en-US" sz="2000" dirty="0" smtClean="0"/>
              <a:t>③</a:t>
            </a:r>
            <a:r>
              <a:rPr kumimoji="1" lang="en-US" altLang="ja-JP" sz="2000" dirty="0" smtClean="0"/>
              <a:t>800</a:t>
            </a:r>
            <a:r>
              <a:rPr kumimoji="1" lang="ja-JP" altLang="en-US" sz="2000" dirty="0" smtClean="0"/>
              <a:t>万円弁済</a:t>
            </a:r>
            <a:endParaRPr kumimoji="1" lang="en-US" altLang="ja-JP" sz="2000" dirty="0" smtClean="0"/>
          </a:p>
          <a:p>
            <a:pPr algn="ctr"/>
            <a:r>
              <a:rPr lang="ja-JP" altLang="en-US" sz="2000" dirty="0" smtClean="0"/>
              <a:t>（事前の通知</a:t>
            </a:r>
            <a:endParaRPr lang="en-US" altLang="ja-JP" sz="2000" dirty="0" smtClean="0"/>
          </a:p>
          <a:p>
            <a:pPr algn="ctr"/>
            <a:r>
              <a:rPr lang="ja-JP" altLang="en-US" sz="2000" dirty="0" smtClean="0"/>
              <a:t>のみ怠る）</a:t>
            </a:r>
            <a:endParaRPr kumimoji="1" lang="ja-JP" altLang="en-US" sz="2000" dirty="0"/>
          </a:p>
        </p:txBody>
      </p:sp>
      <p:sp>
        <p:nvSpPr>
          <p:cNvPr id="18" name="正方形/長方形 17"/>
          <p:cNvSpPr/>
          <p:nvPr/>
        </p:nvSpPr>
        <p:spPr>
          <a:xfrm>
            <a:off x="5724128" y="3284984"/>
            <a:ext cx="2160240" cy="7200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2000" b="1" dirty="0" smtClean="0">
                <a:latin typeface="Times New Roman" pitchFamily="18" charset="0"/>
                <a:cs typeface="Times New Roman" pitchFamily="18" charset="0"/>
              </a:rPr>
              <a:t>Y</a:t>
            </a:r>
            <a:r>
              <a:rPr kumimoji="1" lang="ja-JP" altLang="en-US" sz="2000" dirty="0" smtClean="0"/>
              <a:t>の負担部分</a:t>
            </a:r>
            <a:endParaRPr kumimoji="1" lang="en-US" altLang="ja-JP" sz="2000" dirty="0" smtClean="0"/>
          </a:p>
          <a:p>
            <a:pPr algn="ctr"/>
            <a:r>
              <a:rPr lang="en-US" altLang="ja-JP" sz="2000" dirty="0" smtClean="0"/>
              <a:t>(</a:t>
            </a:r>
            <a:r>
              <a:rPr lang="en-US" altLang="ja-JP" sz="2000" dirty="0" smtClean="0">
                <a:latin typeface="Times New Roman" pitchFamily="18" charset="0"/>
                <a:cs typeface="Times New Roman" pitchFamily="18" charset="0"/>
              </a:rPr>
              <a:t>1,775</a:t>
            </a:r>
            <a:r>
              <a:rPr lang="ja-JP" altLang="en-US" sz="2000" dirty="0"/>
              <a:t>万円</a:t>
            </a:r>
            <a:r>
              <a:rPr lang="en-US" altLang="ja-JP" sz="2000" dirty="0"/>
              <a:t>)</a:t>
            </a:r>
            <a:endParaRPr kumimoji="1" lang="ja-JP" altLang="en-US" sz="2000" dirty="0"/>
          </a:p>
        </p:txBody>
      </p:sp>
      <p:sp>
        <p:nvSpPr>
          <p:cNvPr id="19" name="雲形吹き出し 18"/>
          <p:cNvSpPr/>
          <p:nvPr/>
        </p:nvSpPr>
        <p:spPr>
          <a:xfrm>
            <a:off x="3560702" y="1568737"/>
            <a:ext cx="3531578" cy="924159"/>
          </a:xfrm>
          <a:prstGeom prst="cloudCallout">
            <a:avLst>
              <a:gd name="adj1" fmla="val -17838"/>
              <a:gd name="adj2" fmla="val 8349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通知を怠ったので，求償が一部制限される。</a:t>
            </a:r>
            <a:endParaRPr kumimoji="1" lang="ja-JP" altLang="en-US" dirty="0"/>
          </a:p>
        </p:txBody>
      </p:sp>
      <p:sp>
        <p:nvSpPr>
          <p:cNvPr id="20" name="雲形吹き出し 19"/>
          <p:cNvSpPr/>
          <p:nvPr/>
        </p:nvSpPr>
        <p:spPr>
          <a:xfrm>
            <a:off x="2764210" y="5733256"/>
            <a:ext cx="4184055" cy="612648"/>
          </a:xfrm>
          <a:prstGeom prst="cloudCallout">
            <a:avLst>
              <a:gd name="adj1" fmla="val 45082"/>
              <a:gd name="adj2" fmla="val -7207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負担部分（債務）の弁済には，事前の通知は不要</a:t>
            </a:r>
            <a:endParaRPr kumimoji="1" lang="ja-JP" altLang="en-US" dirty="0"/>
          </a:p>
        </p:txBody>
      </p:sp>
      <p:sp>
        <p:nvSpPr>
          <p:cNvPr id="21" name="右矢印 20"/>
          <p:cNvSpPr/>
          <p:nvPr/>
        </p:nvSpPr>
        <p:spPr>
          <a:xfrm rot="3558026">
            <a:off x="2684035" y="3239299"/>
            <a:ext cx="2510892" cy="534656"/>
          </a:xfrm>
          <a:prstGeom prst="rightArrow">
            <a:avLst>
              <a:gd name="adj1" fmla="val 49207"/>
              <a:gd name="adj2" fmla="val 50000"/>
            </a:avLst>
          </a:prstGeom>
          <a:ln w="28575">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smtClean="0"/>
              <a:t>⑤不当利得返還</a:t>
            </a:r>
            <a:endParaRPr kumimoji="1" lang="ja-JP" altLang="en-US" sz="2000" dirty="0"/>
          </a:p>
        </p:txBody>
      </p:sp>
      <p:sp>
        <p:nvSpPr>
          <p:cNvPr id="22" name="正方形/長方形 21"/>
          <p:cNvSpPr/>
          <p:nvPr/>
        </p:nvSpPr>
        <p:spPr>
          <a:xfrm>
            <a:off x="1259632" y="1902846"/>
            <a:ext cx="2160240" cy="80607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000" b="1" dirty="0" smtClean="0">
                <a:latin typeface="Times New Roman" pitchFamily="18" charset="0"/>
                <a:cs typeface="Times New Roman" pitchFamily="18" charset="0"/>
              </a:rPr>
              <a:t>Y</a:t>
            </a:r>
            <a:r>
              <a:rPr kumimoji="1" lang="ja-JP" altLang="en-US" sz="2000" dirty="0" smtClean="0"/>
              <a:t>の保証部分</a:t>
            </a:r>
            <a:endParaRPr kumimoji="1" lang="en-US" altLang="ja-JP" sz="2000" dirty="0" smtClean="0"/>
          </a:p>
          <a:p>
            <a:pPr algn="ctr"/>
            <a:r>
              <a:rPr lang="en-US" altLang="ja-JP" sz="2000" dirty="0" smtClean="0"/>
              <a:t>(</a:t>
            </a:r>
            <a:r>
              <a:rPr lang="en-US" altLang="ja-JP" sz="2000" dirty="0" smtClean="0">
                <a:latin typeface="Times New Roman" pitchFamily="18" charset="0"/>
                <a:cs typeface="Times New Roman" pitchFamily="18" charset="0"/>
              </a:rPr>
              <a:t>1,775</a:t>
            </a:r>
            <a:r>
              <a:rPr lang="ja-JP" altLang="en-US" sz="2000" dirty="0"/>
              <a:t>万円</a:t>
            </a:r>
            <a:r>
              <a:rPr lang="en-US" altLang="ja-JP" sz="2000" dirty="0"/>
              <a:t>)</a:t>
            </a:r>
            <a:endParaRPr kumimoji="1" lang="ja-JP" altLang="en-US" sz="2000" dirty="0"/>
          </a:p>
        </p:txBody>
      </p:sp>
      <p:sp>
        <p:nvSpPr>
          <p:cNvPr id="23" name="正方形/長方形 22"/>
          <p:cNvSpPr/>
          <p:nvPr/>
        </p:nvSpPr>
        <p:spPr>
          <a:xfrm>
            <a:off x="1259632" y="2708920"/>
            <a:ext cx="216024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latin typeface="Times New Roman" pitchFamily="18" charset="0"/>
                <a:cs typeface="Times New Roman" pitchFamily="18" charset="0"/>
              </a:rPr>
              <a:t>X</a:t>
            </a:r>
            <a:r>
              <a:rPr kumimoji="1" lang="ja-JP" altLang="en-US" sz="2000" dirty="0" smtClean="0"/>
              <a:t>の負担部分</a:t>
            </a:r>
            <a:endParaRPr kumimoji="1" lang="en-US" altLang="ja-JP" sz="2000" dirty="0" smtClean="0"/>
          </a:p>
          <a:p>
            <a:pPr algn="ctr"/>
            <a:r>
              <a:rPr lang="ja-JP" altLang="en-US" sz="2000" dirty="0" smtClean="0"/>
              <a:t>（</a:t>
            </a:r>
            <a:r>
              <a:rPr lang="en-US" altLang="ja-JP" sz="2000" dirty="0" smtClean="0">
                <a:latin typeface="Times New Roman" pitchFamily="18" charset="0"/>
                <a:cs typeface="Times New Roman" pitchFamily="18" charset="0"/>
              </a:rPr>
              <a:t>2,825</a:t>
            </a:r>
            <a:r>
              <a:rPr lang="ja-JP" altLang="en-US" sz="2000" dirty="0" smtClean="0">
                <a:latin typeface="Times New Roman" pitchFamily="18" charset="0"/>
                <a:cs typeface="Times New Roman" pitchFamily="18" charset="0"/>
              </a:rPr>
              <a:t>万円</a:t>
            </a:r>
            <a:r>
              <a:rPr lang="ja-JP" altLang="en-US" sz="2000" dirty="0" smtClean="0"/>
              <a:t>）</a:t>
            </a:r>
            <a:endParaRPr kumimoji="1" lang="ja-JP" altLang="en-US" sz="2000" dirty="0"/>
          </a:p>
        </p:txBody>
      </p:sp>
      <p:sp>
        <p:nvSpPr>
          <p:cNvPr id="24" name="円/楕円 23"/>
          <p:cNvSpPr/>
          <p:nvPr/>
        </p:nvSpPr>
        <p:spPr>
          <a:xfrm>
            <a:off x="3131840" y="4602832"/>
            <a:ext cx="2880320" cy="98640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2000" b="1" dirty="0" smtClean="0">
                <a:latin typeface="Times New Roman" pitchFamily="18" charset="0"/>
                <a:cs typeface="Times New Roman" pitchFamily="18" charset="0"/>
              </a:rPr>
              <a:t>A</a:t>
            </a:r>
            <a:r>
              <a:rPr lang="ja-JP" altLang="en-US" sz="2000" b="1" dirty="0">
                <a:latin typeface="Times New Roman" pitchFamily="18" charset="0"/>
                <a:cs typeface="Times New Roman" pitchFamily="18" charset="0"/>
              </a:rPr>
              <a:t>建設</a:t>
            </a:r>
            <a:endParaRPr kumimoji="1" lang="en-US" altLang="ja-JP" sz="2000" b="1" dirty="0" smtClean="0">
              <a:latin typeface="Times New Roman" pitchFamily="18" charset="0"/>
              <a:cs typeface="Times New Roman" pitchFamily="18" charset="0"/>
            </a:endParaRPr>
          </a:p>
          <a:p>
            <a:pPr algn="ctr"/>
            <a:r>
              <a:rPr kumimoji="1" lang="en-US" altLang="ja-JP" sz="2000" b="1" dirty="0" smtClean="0">
                <a:latin typeface="Times New Roman" pitchFamily="18" charset="0"/>
                <a:cs typeface="Times New Roman" pitchFamily="18" charset="0"/>
              </a:rPr>
              <a:t>5,600</a:t>
            </a:r>
            <a:r>
              <a:rPr kumimoji="1" lang="ja-JP" altLang="en-US" sz="2000" b="1" dirty="0" smtClean="0">
                <a:latin typeface="Times New Roman" pitchFamily="18" charset="0"/>
                <a:cs typeface="Times New Roman" pitchFamily="18" charset="0"/>
              </a:rPr>
              <a:t>万円</a:t>
            </a:r>
            <a:endParaRPr kumimoji="1" lang="ja-JP" alt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98871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1000"/>
                                        <p:tgtEl>
                                          <p:spTgt spid="15"/>
                                        </p:tgtEl>
                                      </p:cBhvr>
                                    </p:animEffect>
                                  </p:childTnLst>
                                </p:cTn>
                              </p:par>
                            </p:childTnLst>
                          </p:cTn>
                        </p:par>
                        <p:par>
                          <p:cTn id="48" fill="hold">
                            <p:stCondLst>
                              <p:cond delay="1000"/>
                            </p:stCondLst>
                            <p:childTnLst>
                              <p:par>
                                <p:cTn id="49" presetID="10" presetClass="exit" presetSubtype="0" fill="hold" grpId="1" nodeType="after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par>
                          <p:cTn id="52" fill="hold">
                            <p:stCondLst>
                              <p:cond delay="1500"/>
                            </p:stCondLst>
                            <p:childTnLst>
                              <p:par>
                                <p:cTn id="53" presetID="10" presetClass="exit" presetSubtype="0" fill="hold" grpId="1" nodeType="after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par>
                          <p:cTn id="56" fill="hold">
                            <p:stCondLst>
                              <p:cond delay="2000"/>
                            </p:stCondLst>
                            <p:childTnLst>
                              <p:par>
                                <p:cTn id="57" presetID="42" presetClass="exit" presetSubtype="0" fill="hold" grpId="1" nodeType="afterEffect">
                                  <p:stCondLst>
                                    <p:cond delay="0"/>
                                  </p:stCondLst>
                                  <p:childTnLst>
                                    <p:animEffect transition="out" filter="fade">
                                      <p:cBhvr>
                                        <p:cTn id="58" dur="500"/>
                                        <p:tgtEl>
                                          <p:spTgt spid="12"/>
                                        </p:tgtEl>
                                      </p:cBhvr>
                                    </p:animEffect>
                                    <p:anim calcmode="lin" valueType="num">
                                      <p:cBhvr>
                                        <p:cTn id="59" dur="500"/>
                                        <p:tgtEl>
                                          <p:spTgt spid="12"/>
                                        </p:tgtEl>
                                        <p:attrNameLst>
                                          <p:attrName>ppt_x</p:attrName>
                                        </p:attrNameLst>
                                      </p:cBhvr>
                                      <p:tavLst>
                                        <p:tav tm="0">
                                          <p:val>
                                            <p:strVal val="ppt_x"/>
                                          </p:val>
                                        </p:tav>
                                        <p:tav tm="100000">
                                          <p:val>
                                            <p:strVal val="ppt_x"/>
                                          </p:val>
                                        </p:tav>
                                      </p:tavLst>
                                    </p:anim>
                                    <p:anim calcmode="lin" valueType="num">
                                      <p:cBhvr>
                                        <p:cTn id="60" dur="500"/>
                                        <p:tgtEl>
                                          <p:spTgt spid="12"/>
                                        </p:tgtEl>
                                        <p:attrNameLst>
                                          <p:attrName>ppt_y</p:attrName>
                                        </p:attrNameLst>
                                      </p:cBhvr>
                                      <p:tavLst>
                                        <p:tav tm="0">
                                          <p:val>
                                            <p:strVal val="ppt_y"/>
                                          </p:val>
                                        </p:tav>
                                        <p:tav tm="100000">
                                          <p:val>
                                            <p:strVal val="ppt_y+.1"/>
                                          </p:val>
                                        </p:tav>
                                      </p:tavLst>
                                    </p:anim>
                                    <p:set>
                                      <p:cBhvr>
                                        <p:cTn id="61" dur="1" fill="hold">
                                          <p:stCondLst>
                                            <p:cond delay="499"/>
                                          </p:stCondLst>
                                        </p:cTn>
                                        <p:tgtEl>
                                          <p:spTgt spid="12"/>
                                        </p:tgtEl>
                                        <p:attrNameLst>
                                          <p:attrName>style.visibility</p:attrName>
                                        </p:attrNameLst>
                                      </p:cBhvr>
                                      <p:to>
                                        <p:strVal val="hidden"/>
                                      </p:to>
                                    </p:set>
                                  </p:childTnLst>
                                </p:cTn>
                              </p:par>
                            </p:childTnLst>
                          </p:cTn>
                        </p:par>
                        <p:par>
                          <p:cTn id="62" fill="hold">
                            <p:stCondLst>
                              <p:cond delay="2500"/>
                            </p:stCondLst>
                            <p:childTnLst>
                              <p:par>
                                <p:cTn id="63" presetID="10" presetClass="exit" presetSubtype="0" fill="hold" grpId="1" nodeType="afterEffect">
                                  <p:stCondLst>
                                    <p:cond delay="0"/>
                                  </p:stCondLst>
                                  <p:childTnLst>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right)">
                                      <p:cBhvr>
                                        <p:cTn id="70" dur="1000"/>
                                        <p:tgtEl>
                                          <p:spTgt spid="16"/>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up)">
                                      <p:cBhvr>
                                        <p:cTn id="73" dur="1000"/>
                                        <p:tgtEl>
                                          <p:spTgt spid="17"/>
                                        </p:tgtEl>
                                      </p:cBhvr>
                                    </p:animEffect>
                                  </p:childTnLst>
                                </p:cTn>
                              </p:par>
                            </p:childTnLst>
                          </p:cTn>
                        </p:par>
                        <p:par>
                          <p:cTn id="74" fill="hold">
                            <p:stCondLst>
                              <p:cond delay="1000"/>
                            </p:stCondLst>
                            <p:childTnLst>
                              <p:par>
                                <p:cTn id="75" presetID="26" presetClass="emph" presetSubtype="0" fill="hold" grpId="1" nodeType="afterEffect">
                                  <p:stCondLst>
                                    <p:cond delay="500"/>
                                  </p:stCondLst>
                                  <p:childTnLst>
                                    <p:animEffect transition="out" filter="fade">
                                      <p:cBhvr>
                                        <p:cTn id="76" dur="500" tmFilter="0, 0; .2, .5; .8, .5; 1, 0"/>
                                        <p:tgtEl>
                                          <p:spTgt spid="17"/>
                                        </p:tgtEl>
                                      </p:cBhvr>
                                    </p:animEffect>
                                    <p:animScale>
                                      <p:cBhvr>
                                        <p:cTn id="77" dur="250" autoRev="1" fill="hold"/>
                                        <p:tgtEl>
                                          <p:spTgt spid="17"/>
                                        </p:tgtEl>
                                      </p:cBhvr>
                                      <p:by x="105000" y="105000"/>
                                    </p:animScale>
                                  </p:childTnLst>
                                </p:cTn>
                              </p:par>
                            </p:childTnLst>
                          </p:cTn>
                        </p:par>
                        <p:par>
                          <p:cTn id="78" fill="hold">
                            <p:stCondLst>
                              <p:cond delay="2000"/>
                            </p:stCondLst>
                            <p:childTnLst>
                              <p:par>
                                <p:cTn id="79" presetID="22" presetClass="entr" presetSubtype="1"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up)">
                                      <p:cBhvr>
                                        <p:cTn id="81" dur="1000"/>
                                        <p:tgtEl>
                                          <p:spTgt spid="20"/>
                                        </p:tgtEl>
                                      </p:cBhvr>
                                    </p:animEffect>
                                  </p:childTnLst>
                                </p:cTn>
                              </p:par>
                            </p:childTnLst>
                          </p:cTn>
                        </p:par>
                        <p:par>
                          <p:cTn id="82" fill="hold">
                            <p:stCondLst>
                              <p:cond delay="3000"/>
                            </p:stCondLst>
                            <p:childTnLst>
                              <p:par>
                                <p:cTn id="83" presetID="22" presetClass="exit" presetSubtype="1" fill="hold" grpId="1" nodeType="afterEffect">
                                  <p:stCondLst>
                                    <p:cond delay="500"/>
                                  </p:stCondLst>
                                  <p:childTnLst>
                                    <p:animEffect transition="out" filter="wipe(up)">
                                      <p:cBhvr>
                                        <p:cTn id="84" dur="500"/>
                                        <p:tgtEl>
                                          <p:spTgt spid="13"/>
                                        </p:tgtEl>
                                      </p:cBhvr>
                                    </p:animEffect>
                                    <p:set>
                                      <p:cBhvr>
                                        <p:cTn id="85" dur="1" fill="hold">
                                          <p:stCondLst>
                                            <p:cond delay="499"/>
                                          </p:stCondLst>
                                        </p:cTn>
                                        <p:tgtEl>
                                          <p:spTgt spid="13"/>
                                        </p:tgtEl>
                                        <p:attrNameLst>
                                          <p:attrName>style.visibility</p:attrName>
                                        </p:attrNameLst>
                                      </p:cBhvr>
                                      <p:to>
                                        <p:strVal val="hidden"/>
                                      </p:to>
                                    </p:set>
                                  </p:childTnLst>
                                </p:cTn>
                              </p:par>
                              <p:par>
                                <p:cTn id="86" presetID="10" presetClass="entr" presetSubtype="0" fill="hold" grpId="0" nodeType="withEffect">
                                  <p:stCondLst>
                                    <p:cond delay="50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par>
                          <p:cTn id="89" fill="hold">
                            <p:stCondLst>
                              <p:cond delay="4000"/>
                            </p:stCondLst>
                            <p:childTnLst>
                              <p:par>
                                <p:cTn id="90" presetID="22" presetClass="exit" presetSubtype="1" fill="hold" grpId="1" nodeType="afterEffect">
                                  <p:stCondLst>
                                    <p:cond delay="0"/>
                                  </p:stCondLst>
                                  <p:childTnLst>
                                    <p:animEffect transition="out" filter="wipe(up)">
                                      <p:cBhvr>
                                        <p:cTn id="91" dur="500"/>
                                        <p:tgtEl>
                                          <p:spTgt spid="11"/>
                                        </p:tgtEl>
                                      </p:cBhvr>
                                    </p:animEffect>
                                    <p:set>
                                      <p:cBhvr>
                                        <p:cTn id="92" dur="1" fill="hold">
                                          <p:stCondLst>
                                            <p:cond delay="499"/>
                                          </p:stCondLst>
                                        </p:cTn>
                                        <p:tgtEl>
                                          <p:spTgt spid="11"/>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childTnLst>
                                </p:cTn>
                              </p:par>
                            </p:childTnLst>
                          </p:cTn>
                        </p:par>
                        <p:par>
                          <p:cTn id="96" fill="hold">
                            <p:stCondLst>
                              <p:cond delay="4500"/>
                            </p:stCondLst>
                            <p:childTnLst>
                              <p:par>
                                <p:cTn id="97" presetID="42" presetClass="path" presetSubtype="0" accel="50000" decel="50000" fill="hold" grpId="1" nodeType="afterEffect">
                                  <p:stCondLst>
                                    <p:cond delay="0"/>
                                  </p:stCondLst>
                                  <p:childTnLst>
                                    <p:animMotion origin="layout" path="M -3.61111E-6 -2.59259E-6 L -0.01736 -0.2537 " pathEditMode="relative" rAng="0" ptsTypes="AA">
                                      <p:cBhvr>
                                        <p:cTn id="98" dur="1000" fill="hold"/>
                                        <p:tgtEl>
                                          <p:spTgt spid="10"/>
                                        </p:tgtEl>
                                        <p:attrNameLst>
                                          <p:attrName>ppt_x</p:attrName>
                                          <p:attrName>ppt_y</p:attrName>
                                        </p:attrNameLst>
                                      </p:cBhvr>
                                      <p:rCtr x="-868" y="-12685"/>
                                    </p:animMotion>
                                  </p:childTnLst>
                                </p:cTn>
                              </p:par>
                              <p:par>
                                <p:cTn id="99" presetID="8" presetClass="emph" presetSubtype="0" fill="hold" grpId="2" nodeType="withEffect">
                                  <p:stCondLst>
                                    <p:cond delay="0"/>
                                  </p:stCondLst>
                                  <p:childTnLst>
                                    <p:animRot by="3600000">
                                      <p:cBhvr>
                                        <p:cTn id="100" dur="1000" fill="hold"/>
                                        <p:tgtEl>
                                          <p:spTgt spid="10"/>
                                        </p:tgtEl>
                                        <p:attrNameLst>
                                          <p:attrName>r</p:attrName>
                                        </p:attrNameLst>
                                      </p:cBhvr>
                                    </p:animRot>
                                  </p:childTnLst>
                                </p:cTn>
                              </p:par>
                            </p:childTnLst>
                          </p:cTn>
                        </p:par>
                        <p:par>
                          <p:cTn id="101" fill="hold">
                            <p:stCondLst>
                              <p:cond delay="5500"/>
                            </p:stCondLst>
                            <p:childTnLst>
                              <p:par>
                                <p:cTn id="102" presetID="10" presetClass="exit" presetSubtype="0" fill="hold" grpId="1" nodeType="afterEffect">
                                  <p:stCondLst>
                                    <p:cond delay="0"/>
                                  </p:stCondLst>
                                  <p:childTnLst>
                                    <p:animEffect transition="out" filter="fade">
                                      <p:cBhvr>
                                        <p:cTn id="103" dur="500"/>
                                        <p:tgtEl>
                                          <p:spTgt spid="8"/>
                                        </p:tgtEl>
                                      </p:cBhvr>
                                    </p:animEffect>
                                    <p:set>
                                      <p:cBhvr>
                                        <p:cTn id="104" dur="1" fill="hold">
                                          <p:stCondLst>
                                            <p:cond delay="499"/>
                                          </p:stCondLst>
                                        </p:cTn>
                                        <p:tgtEl>
                                          <p:spTgt spid="8"/>
                                        </p:tgtEl>
                                        <p:attrNameLst>
                                          <p:attrName>style.visibility</p:attrName>
                                        </p:attrNameLst>
                                      </p:cBhvr>
                                      <p:to>
                                        <p:strVal val="hidden"/>
                                      </p:to>
                                    </p:set>
                                  </p:childTnLst>
                                </p:cTn>
                              </p:par>
                              <p:par>
                                <p:cTn id="105" presetID="10" presetClass="entr" presetSubtype="0" fill="hold" grpId="0" nodeType="with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500"/>
                                        <p:tgtEl>
                                          <p:spTgt spid="6"/>
                                        </p:tgtEl>
                                      </p:cBhvr>
                                    </p:animEffect>
                                  </p:childTnLst>
                                </p:cTn>
                              </p:par>
                              <p:par>
                                <p:cTn id="108" presetID="10" presetClass="exit" presetSubtype="0" fill="hold" grpId="3" nodeType="withEffect">
                                  <p:stCondLst>
                                    <p:cond delay="0"/>
                                  </p:stCondLst>
                                  <p:childTnLst>
                                    <p:animEffect transition="out" filter="fade">
                                      <p:cBhvr>
                                        <p:cTn id="109" dur="500"/>
                                        <p:tgtEl>
                                          <p:spTgt spid="10"/>
                                        </p:tgtEl>
                                      </p:cBhvr>
                                    </p:animEffect>
                                    <p:set>
                                      <p:cBhvr>
                                        <p:cTn id="110" dur="1" fill="hold">
                                          <p:stCondLst>
                                            <p:cond delay="499"/>
                                          </p:stCondLst>
                                        </p:cTn>
                                        <p:tgtEl>
                                          <p:spTgt spid="10"/>
                                        </p:tgtEl>
                                        <p:attrNameLst>
                                          <p:attrName>style.visibility</p:attrName>
                                        </p:attrNameLst>
                                      </p:cBhvr>
                                      <p:to>
                                        <p:strVal val="hidden"/>
                                      </p:to>
                                    </p:set>
                                  </p:childTnLst>
                                </p:cTn>
                              </p:par>
                              <p:par>
                                <p:cTn id="111" presetID="10" presetClass="exit" presetSubtype="0" fill="hold" grpId="4" nodeType="withEffect">
                                  <p:stCondLst>
                                    <p:cond delay="0"/>
                                  </p:stCondLst>
                                  <p:childTnLst>
                                    <p:animEffect transition="out" filter="fade">
                                      <p:cBhvr>
                                        <p:cTn id="112" dur="500"/>
                                        <p:tgtEl>
                                          <p:spTgt spid="10"/>
                                        </p:tgtEl>
                                      </p:cBhvr>
                                    </p:animEffect>
                                    <p:set>
                                      <p:cBhvr>
                                        <p:cTn id="113" dur="1" fill="hold">
                                          <p:stCondLst>
                                            <p:cond delay="499"/>
                                          </p:stCondLst>
                                        </p:cTn>
                                        <p:tgtEl>
                                          <p:spTgt spid="10"/>
                                        </p:tgtEl>
                                        <p:attrNameLst>
                                          <p:attrName>style.visibility</p:attrName>
                                        </p:attrNameLst>
                                      </p:cBhvr>
                                      <p:to>
                                        <p:strVal val="hidden"/>
                                      </p:to>
                                    </p:set>
                                  </p:childTnLst>
                                </p:cTn>
                              </p:par>
                            </p:childTnLst>
                          </p:cTn>
                        </p:par>
                        <p:par>
                          <p:cTn id="114" fill="hold">
                            <p:stCondLst>
                              <p:cond delay="6000"/>
                            </p:stCondLst>
                            <p:childTnLst>
                              <p:par>
                                <p:cTn id="115" presetID="27" presetClass="emph" presetSubtype="0" fill="remove" grpId="1" nodeType="afterEffect">
                                  <p:stCondLst>
                                    <p:cond delay="500"/>
                                  </p:stCondLst>
                                  <p:childTnLst>
                                    <p:animClr clrSpc="rgb" dir="cw">
                                      <p:cBhvr override="childStyle">
                                        <p:cTn id="116" dur="250" autoRev="1" fill="remove"/>
                                        <p:tgtEl>
                                          <p:spTgt spid="6"/>
                                        </p:tgtEl>
                                        <p:attrNameLst>
                                          <p:attrName>style.color</p:attrName>
                                        </p:attrNameLst>
                                      </p:cBhvr>
                                      <p:to>
                                        <a:schemeClr val="bg1"/>
                                      </p:to>
                                    </p:animClr>
                                    <p:animClr clrSpc="rgb" dir="cw">
                                      <p:cBhvr>
                                        <p:cTn id="117" dur="250" autoRev="1" fill="remove"/>
                                        <p:tgtEl>
                                          <p:spTgt spid="6"/>
                                        </p:tgtEl>
                                        <p:attrNameLst>
                                          <p:attrName>fillcolor</p:attrName>
                                        </p:attrNameLst>
                                      </p:cBhvr>
                                      <p:to>
                                        <a:schemeClr val="bg1"/>
                                      </p:to>
                                    </p:animClr>
                                    <p:set>
                                      <p:cBhvr>
                                        <p:cTn id="118" dur="250" autoRev="1" fill="remove"/>
                                        <p:tgtEl>
                                          <p:spTgt spid="6"/>
                                        </p:tgtEl>
                                        <p:attrNameLst>
                                          <p:attrName>fill.type</p:attrName>
                                        </p:attrNameLst>
                                      </p:cBhvr>
                                      <p:to>
                                        <p:strVal val="solid"/>
                                      </p:to>
                                    </p:set>
                                    <p:set>
                                      <p:cBhvr>
                                        <p:cTn id="119" dur="250" autoRev="1" fill="remove"/>
                                        <p:tgtEl>
                                          <p:spTgt spid="6"/>
                                        </p:tgtEl>
                                        <p:attrNameLst>
                                          <p:attrName>fill.on</p:attrName>
                                        </p:attrNameLst>
                                      </p:cBhvr>
                                      <p:to>
                                        <p:strVal val="true"/>
                                      </p:to>
                                    </p:set>
                                  </p:childTnLst>
                                </p:cTn>
                              </p:par>
                            </p:childTnLst>
                          </p:cTn>
                        </p:par>
                        <p:par>
                          <p:cTn id="120" fill="hold">
                            <p:stCondLst>
                              <p:cond delay="7000"/>
                            </p:stCondLst>
                            <p:childTnLst>
                              <p:par>
                                <p:cTn id="121" presetID="22" presetClass="entr" presetSubtype="1"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up)">
                                      <p:cBhvr>
                                        <p:cTn id="123" dur="1250"/>
                                        <p:tgtEl>
                                          <p:spTgt spid="19"/>
                                        </p:tgtEl>
                                      </p:cBhvr>
                                    </p:animEffect>
                                  </p:childTnLst>
                                </p:cTn>
                              </p:par>
                            </p:childTnLst>
                          </p:cTn>
                        </p:par>
                        <p:par>
                          <p:cTn id="124" fill="hold">
                            <p:stCondLst>
                              <p:cond delay="8250"/>
                            </p:stCondLst>
                            <p:childTnLst>
                              <p:par>
                                <p:cTn id="125" presetID="22" presetClass="entr" presetSubtype="1" fill="hold" grpId="0" nodeType="after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wipe(up)">
                                      <p:cBhvr>
                                        <p:cTn id="1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0" grpId="2" animBg="1"/>
      <p:bldP spid="10" grpId="3" animBg="1"/>
      <p:bldP spid="10" grpId="4" animBg="1"/>
      <p:bldP spid="11" grpId="0" animBg="1"/>
      <p:bldP spid="11" grpId="1" animBg="1"/>
      <p:bldP spid="12" grpId="0" animBg="1"/>
      <p:bldP spid="12" grpId="1" animBg="1"/>
      <p:bldP spid="13" grpId="0" animBg="1"/>
      <p:bldP spid="13" grpId="1" animBg="1"/>
      <p:bldP spid="14" grpId="0" animBg="1"/>
      <p:bldP spid="15" grpId="0"/>
      <p:bldP spid="16" grpId="0" animBg="1"/>
      <p:bldP spid="17" grpId="0"/>
      <p:bldP spid="17" grpId="1"/>
      <p:bldP spid="18" grpId="0" animBg="1"/>
      <p:bldP spid="19" grpId="0" animBg="1"/>
      <p:bldP spid="20" grpId="0" animBg="1"/>
      <p:bldP spid="21" grpId="0" animBg="1"/>
      <p:bldP spid="22" grpId="0" animBg="1"/>
      <p:bldP spid="23" grpId="0" animBg="1"/>
      <p:bldP spid="23" grpId="1" animBg="1"/>
      <p:bldP spid="24"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求償の要件としての事前・事後の通知</a:t>
            </a:r>
            <a:r>
              <a:rPr lang="en-US" altLang="ja-JP" sz="3600" dirty="0"/>
              <a:t/>
            </a:r>
            <a:br>
              <a:rPr lang="en-US" altLang="ja-JP" sz="3600" dirty="0"/>
            </a:br>
            <a:r>
              <a:rPr lang="ja-JP" altLang="en-US" sz="3600" dirty="0"/>
              <a:t>まとめ</a:t>
            </a:r>
            <a:r>
              <a:rPr lang="ja-JP" altLang="en-US" sz="3600" dirty="0" smtClean="0"/>
              <a:t>（</a:t>
            </a:r>
            <a:r>
              <a:rPr lang="ja-JP" altLang="en-US" sz="2800" dirty="0" smtClean="0"/>
              <a:t>→</a:t>
            </a:r>
            <a:r>
              <a:rPr lang="ja-JP" altLang="en-US" sz="2800" dirty="0" smtClean="0">
                <a:hlinkClick r:id="rId2" action="ppaction://hlinksldjump"/>
              </a:rPr>
              <a:t>図解</a:t>
            </a:r>
            <a:r>
              <a:rPr lang="ja-JP" altLang="en-US" sz="3600" dirty="0" smtClean="0"/>
              <a:t>）</a:t>
            </a:r>
            <a:endParaRPr kumimoji="1" lang="ja-JP" altLang="en-US" sz="3600" dirty="0"/>
          </a:p>
        </p:txBody>
      </p:sp>
      <p:sp>
        <p:nvSpPr>
          <p:cNvPr id="3" name="日付プレースホルダー 2"/>
          <p:cNvSpPr>
            <a:spLocks noGrp="1"/>
          </p:cNvSpPr>
          <p:nvPr>
            <p:ph type="dt" sz="half" idx="10"/>
          </p:nvPr>
        </p:nvSpPr>
        <p:spPr/>
        <p:txBody>
          <a:bodyPr/>
          <a:lstStyle/>
          <a:p>
            <a:fld id="{EF626EAD-1D5F-4534-9496-ED6A1D90F251}"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246</a:t>
            </a:fld>
            <a:endParaRPr kumimoji="1" lang="ja-JP" altLang="en-US"/>
          </a:p>
        </p:txBody>
      </p:sp>
      <p:sp>
        <p:nvSpPr>
          <p:cNvPr id="6" name="テキスト プレースホルダー 1"/>
          <p:cNvSpPr txBox="1">
            <a:spLocks/>
          </p:cNvSpPr>
          <p:nvPr/>
        </p:nvSpPr>
        <p:spPr>
          <a:xfrm>
            <a:off x="457200" y="1535113"/>
            <a:ext cx="4040188" cy="639762"/>
          </a:xfrm>
          <a:prstGeom prst="rect">
            <a:avLst/>
          </a:prstGeom>
        </p:spPr>
        <p:txBody>
          <a:bodyPr anchor="ct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2800" smtClean="0"/>
              <a:t>通説・判例</a:t>
            </a:r>
            <a:endParaRPr lang="en-US" altLang="ja-JP" sz="2800" dirty="0"/>
          </a:p>
        </p:txBody>
      </p:sp>
      <p:sp>
        <p:nvSpPr>
          <p:cNvPr id="7" name="コンテンツ プレースホルダー 6"/>
          <p:cNvSpPr txBox="1">
            <a:spLocks/>
          </p:cNvSpPr>
          <p:nvPr/>
        </p:nvSpPr>
        <p:spPr>
          <a:xfrm>
            <a:off x="457200" y="2174875"/>
            <a:ext cx="4040188"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smtClean="0"/>
              <a:t>443</a:t>
            </a:r>
            <a:r>
              <a:rPr lang="ja-JP" altLang="en-US" sz="1800" smtClean="0"/>
              <a:t>条</a:t>
            </a:r>
            <a:r>
              <a:rPr lang="en-US" altLang="ja-JP" sz="1800" smtClean="0"/>
              <a:t>2</a:t>
            </a:r>
            <a:r>
              <a:rPr lang="ja-JP" altLang="en-US" sz="1800" smtClean="0"/>
              <a:t>項適用否定説</a:t>
            </a:r>
            <a:endParaRPr lang="en-US" altLang="ja-JP" sz="1800" smtClean="0"/>
          </a:p>
          <a:p>
            <a:pPr lvl="1"/>
            <a:r>
              <a:rPr lang="ja-JP" altLang="en-US" sz="1600" smtClean="0"/>
              <a:t>条文上の根拠を欠くだけでなく，最初に事後の通知を怠った</a:t>
            </a:r>
            <a:r>
              <a:rPr lang="en-US" altLang="ja-JP" sz="1600" smtClean="0"/>
              <a:t>X</a:t>
            </a:r>
            <a:r>
              <a:rPr lang="ja-JP" altLang="en-US" sz="1600" smtClean="0"/>
              <a:t>を優遇することになり，</a:t>
            </a:r>
            <a:r>
              <a:rPr lang="ja-JP" altLang="en-US" sz="1600" b="1" smtClean="0">
                <a:solidFill>
                  <a:srgbClr val="FF0000"/>
                </a:solidFill>
              </a:rPr>
              <a:t>公平に反する</a:t>
            </a:r>
            <a:r>
              <a:rPr lang="ja-JP" altLang="en-US" sz="1600" smtClean="0"/>
              <a:t>（本判決も同じ）。</a:t>
            </a:r>
            <a:endParaRPr lang="en-US" altLang="ja-JP" sz="1600" smtClean="0"/>
          </a:p>
          <a:p>
            <a:r>
              <a:rPr lang="en-US" altLang="ja-JP" sz="1800" smtClean="0"/>
              <a:t>443</a:t>
            </a:r>
            <a:r>
              <a:rPr lang="ja-JP" altLang="en-US" sz="1800" smtClean="0"/>
              <a:t>条</a:t>
            </a:r>
            <a:r>
              <a:rPr lang="en-US" altLang="ja-JP" sz="1800" smtClean="0"/>
              <a:t>2</a:t>
            </a:r>
            <a:r>
              <a:rPr lang="ja-JP" altLang="en-US" sz="1800" smtClean="0"/>
              <a:t>項適用肯定説</a:t>
            </a:r>
            <a:endParaRPr lang="en-US" altLang="ja-JP" sz="1800" smtClean="0"/>
          </a:p>
          <a:p>
            <a:pPr lvl="1"/>
            <a:r>
              <a:rPr lang="ja-JP" altLang="en-US" sz="1600" smtClean="0"/>
              <a:t>条文上の根拠はあるが，</a:t>
            </a:r>
            <a:r>
              <a:rPr lang="en-US" altLang="ja-JP" sz="1600" smtClean="0"/>
              <a:t>Y</a:t>
            </a:r>
            <a:r>
              <a:rPr lang="ja-JP" altLang="en-US" sz="1600" smtClean="0"/>
              <a:t>が求償を全額拒絶できることになり，</a:t>
            </a:r>
            <a:r>
              <a:rPr lang="ja-JP" altLang="en-US" sz="1600" b="1" smtClean="0">
                <a:solidFill>
                  <a:srgbClr val="FF0000"/>
                </a:solidFill>
              </a:rPr>
              <a:t>結果は不当</a:t>
            </a:r>
            <a:r>
              <a:rPr lang="ja-JP" altLang="en-US" sz="1600" smtClean="0"/>
              <a:t>である。</a:t>
            </a:r>
            <a:endParaRPr lang="en-US" altLang="ja-JP" sz="1600" smtClean="0"/>
          </a:p>
          <a:p>
            <a:r>
              <a:rPr lang="ja-JP" altLang="en-US" sz="1800" smtClean="0"/>
              <a:t>折衷説</a:t>
            </a:r>
            <a:endParaRPr lang="en-US" altLang="ja-JP" sz="1800" smtClean="0"/>
          </a:p>
          <a:p>
            <a:pPr lvl="1"/>
            <a:r>
              <a:rPr lang="ja-JP" altLang="en-US" sz="1600" smtClean="0"/>
              <a:t>過失の程度で解決するため，</a:t>
            </a:r>
            <a:r>
              <a:rPr lang="en-US" altLang="ja-JP" sz="1600" smtClean="0"/>
              <a:t>X</a:t>
            </a:r>
            <a:r>
              <a:rPr lang="ja-JP" altLang="en-US" sz="1600" smtClean="0"/>
              <a:t>と</a:t>
            </a:r>
            <a:r>
              <a:rPr lang="en-US" altLang="ja-JP" sz="1600" smtClean="0"/>
              <a:t>Y</a:t>
            </a:r>
            <a:r>
              <a:rPr lang="ja-JP" altLang="en-US" sz="1600" smtClean="0"/>
              <a:t>の過失が同程度である本件においては，</a:t>
            </a:r>
            <a:r>
              <a:rPr lang="ja-JP" altLang="en-US" sz="1600" b="1" smtClean="0">
                <a:solidFill>
                  <a:srgbClr val="FF0000"/>
                </a:solidFill>
              </a:rPr>
              <a:t>解決の指針を得ることができない</a:t>
            </a:r>
            <a:r>
              <a:rPr lang="ja-JP" altLang="en-US" sz="1600" smtClean="0"/>
              <a:t>。</a:t>
            </a:r>
            <a:endParaRPr lang="ja-JP" altLang="en-US" sz="1600" dirty="0"/>
          </a:p>
        </p:txBody>
      </p:sp>
      <p:sp>
        <p:nvSpPr>
          <p:cNvPr id="8" name="テキスト プレースホルダー 8"/>
          <p:cNvSpPr txBox="1">
            <a:spLocks/>
          </p:cNvSpPr>
          <p:nvPr/>
        </p:nvSpPr>
        <p:spPr>
          <a:xfrm>
            <a:off x="4645025" y="1535113"/>
            <a:ext cx="4041775" cy="639762"/>
          </a:xfrm>
          <a:prstGeom prst="rect">
            <a:avLst/>
          </a:prstGeom>
        </p:spPr>
        <p:txBody>
          <a:bodyPr anchor="ct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2800" smtClean="0"/>
              <a:t>加賀山（</a:t>
            </a:r>
            <a:r>
              <a:rPr lang="en-US" altLang="ja-JP" sz="2800" smtClean="0"/>
              <a:t>463</a:t>
            </a:r>
            <a:r>
              <a:rPr lang="ja-JP" altLang="en-US" sz="2800" smtClean="0"/>
              <a:t>条準用）説</a:t>
            </a:r>
            <a:endParaRPr lang="en-US" altLang="ja-JP" sz="2800" dirty="0"/>
          </a:p>
        </p:txBody>
      </p:sp>
      <p:sp>
        <p:nvSpPr>
          <p:cNvPr id="9" name="コンテンツ プレースホルダー 7"/>
          <p:cNvSpPr txBox="1">
            <a:spLocks/>
          </p:cNvSpPr>
          <p:nvPr/>
        </p:nvSpPr>
        <p:spPr>
          <a:xfrm>
            <a:off x="4645025" y="2174875"/>
            <a:ext cx="4041775"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Clr>
                <a:srgbClr val="00B050"/>
              </a:buClr>
              <a:buFont typeface="Wingdings" pitchFamily="2" charset="2"/>
              <a:buChar char="u"/>
            </a:pPr>
            <a:r>
              <a:rPr lang="ja-JP" altLang="en-US" sz="1800" b="1" smtClean="0">
                <a:solidFill>
                  <a:schemeClr val="tx2">
                    <a:lumMod val="75000"/>
                  </a:schemeClr>
                </a:solidFill>
              </a:rPr>
              <a:t>負担部分を超える弁済</a:t>
            </a:r>
            <a:r>
              <a:rPr lang="ja-JP" altLang="en-US" sz="1800" smtClean="0"/>
              <a:t>の場合</a:t>
            </a:r>
            <a:endParaRPr lang="en-US" altLang="ja-JP" sz="1800" smtClean="0"/>
          </a:p>
          <a:p>
            <a:pPr lvl="1">
              <a:buClr>
                <a:srgbClr val="00B050"/>
              </a:buClr>
              <a:buFont typeface="Wingdings" panose="05000000000000000000" pitchFamily="2" charset="2"/>
              <a:buChar char="u"/>
            </a:pPr>
            <a:r>
              <a:rPr lang="ja-JP" altLang="en-US" sz="1400" smtClean="0"/>
              <a:t>求償権を行使するためには，事前・事後の通知が必要。</a:t>
            </a:r>
            <a:endParaRPr lang="en-US" altLang="ja-JP" sz="1400" smtClean="0"/>
          </a:p>
          <a:p>
            <a:pPr lvl="1">
              <a:buClr>
                <a:srgbClr val="00B050"/>
              </a:buClr>
              <a:buFont typeface="Wingdings" panose="05000000000000000000" pitchFamily="2" charset="2"/>
              <a:buChar char="u"/>
            </a:pPr>
            <a:r>
              <a:rPr lang="ja-JP" altLang="en-US" sz="1400" smtClean="0"/>
              <a:t>（したがって，事後の通知を怠った</a:t>
            </a:r>
            <a:r>
              <a:rPr lang="en-US" altLang="ja-JP" sz="1400" smtClean="0"/>
              <a:t>X</a:t>
            </a:r>
            <a:r>
              <a:rPr lang="ja-JP" altLang="en-US" sz="1400" smtClean="0"/>
              <a:t>の求償権は制限される）。</a:t>
            </a:r>
            <a:endParaRPr lang="en-US" altLang="ja-JP" sz="1400" smtClean="0"/>
          </a:p>
          <a:p>
            <a:pPr>
              <a:buClr>
                <a:srgbClr val="00B050"/>
              </a:buClr>
              <a:buFont typeface="Wingdings" pitchFamily="2" charset="2"/>
              <a:buChar char="u"/>
            </a:pPr>
            <a:r>
              <a:rPr lang="ja-JP" altLang="en-US" sz="1800" b="1" smtClean="0">
                <a:solidFill>
                  <a:schemeClr val="tx2">
                    <a:lumMod val="75000"/>
                  </a:schemeClr>
                </a:solidFill>
              </a:rPr>
              <a:t>負担部分の範囲内の弁済</a:t>
            </a:r>
            <a:r>
              <a:rPr lang="ja-JP" altLang="en-US" sz="1800" smtClean="0"/>
              <a:t>の場合</a:t>
            </a:r>
            <a:endParaRPr lang="en-US" altLang="ja-JP" sz="1800" smtClean="0"/>
          </a:p>
          <a:p>
            <a:pPr lvl="1">
              <a:buClr>
                <a:srgbClr val="00B050"/>
              </a:buClr>
              <a:buFont typeface="Wingdings" panose="05000000000000000000" pitchFamily="2" charset="2"/>
              <a:buChar char="u"/>
            </a:pPr>
            <a:r>
              <a:rPr lang="ja-JP" altLang="en-US" sz="1400" smtClean="0"/>
              <a:t>求償権は生じないので，事前の通知は必要がない。</a:t>
            </a:r>
            <a:endParaRPr lang="en-US" altLang="ja-JP" sz="1400" smtClean="0"/>
          </a:p>
          <a:p>
            <a:pPr lvl="1">
              <a:buClr>
                <a:srgbClr val="00B050"/>
              </a:buClr>
              <a:buFont typeface="Wingdings" panose="05000000000000000000" pitchFamily="2" charset="2"/>
              <a:buChar char="u"/>
            </a:pPr>
            <a:r>
              <a:rPr lang="ja-JP" altLang="en-US" sz="1400" smtClean="0"/>
              <a:t>（したがって，</a:t>
            </a:r>
            <a:r>
              <a:rPr lang="en-US" altLang="ja-JP" sz="1400" smtClean="0"/>
              <a:t>Y</a:t>
            </a:r>
            <a:r>
              <a:rPr lang="ja-JP" altLang="en-US" sz="1400" smtClean="0"/>
              <a:t>の弁済は有効であり，</a:t>
            </a:r>
            <a:r>
              <a:rPr lang="en-US" altLang="ja-JP" sz="1400" smtClean="0"/>
              <a:t>X</a:t>
            </a:r>
            <a:r>
              <a:rPr lang="ja-JP" altLang="en-US" sz="1400" smtClean="0"/>
              <a:t>の求償権は，</a:t>
            </a:r>
            <a:r>
              <a:rPr lang="en-US" altLang="ja-JP" sz="1400" smtClean="0"/>
              <a:t>Y</a:t>
            </a:r>
            <a:r>
              <a:rPr lang="ja-JP" altLang="en-US" sz="1400" smtClean="0"/>
              <a:t>の弁済額だけ減額される）。</a:t>
            </a:r>
            <a:endParaRPr lang="en-US" altLang="ja-JP" sz="1400" smtClean="0"/>
          </a:p>
          <a:p>
            <a:pPr>
              <a:buClr>
                <a:srgbClr val="00B050"/>
              </a:buClr>
              <a:buFont typeface="Wingdings" pitchFamily="2" charset="2"/>
              <a:buChar char="u"/>
            </a:pPr>
            <a:r>
              <a:rPr lang="ja-JP" altLang="en-US" sz="1800" b="1" smtClean="0">
                <a:solidFill>
                  <a:schemeClr val="tx2">
                    <a:lumMod val="75000"/>
                  </a:schemeClr>
                </a:solidFill>
              </a:rPr>
              <a:t>両者とも通知義務を怠った</a:t>
            </a:r>
            <a:r>
              <a:rPr lang="ja-JP" altLang="en-US" sz="1800" smtClean="0"/>
              <a:t>場合</a:t>
            </a:r>
            <a:endParaRPr lang="en-US" altLang="ja-JP" sz="1800" smtClean="0"/>
          </a:p>
          <a:p>
            <a:pPr lvl="1">
              <a:buClr>
                <a:srgbClr val="00B050"/>
              </a:buClr>
              <a:buFont typeface="Wingdings" panose="05000000000000000000" pitchFamily="2" charset="2"/>
              <a:buChar char="u"/>
            </a:pPr>
            <a:r>
              <a:rPr lang="ja-JP" altLang="en-US" sz="1400" smtClean="0"/>
              <a:t>両者とも，求償権を行使できない。</a:t>
            </a:r>
            <a:endParaRPr lang="en-US" altLang="ja-JP" sz="1400" smtClean="0"/>
          </a:p>
          <a:p>
            <a:pPr lvl="1">
              <a:buClr>
                <a:srgbClr val="00B050"/>
              </a:buClr>
              <a:buFont typeface="Wingdings" panose="05000000000000000000" pitchFamily="2" charset="2"/>
              <a:buChar char="u"/>
            </a:pPr>
            <a:r>
              <a:rPr lang="ja-JP" altLang="en-US" sz="1400" smtClean="0"/>
              <a:t>負担部分を超えた支払については，債権者から不当利得に基づいて返還請求ができる。</a:t>
            </a:r>
            <a:endParaRPr lang="ja-JP" altLang="en-US" sz="1400" dirty="0"/>
          </a:p>
        </p:txBody>
      </p:sp>
    </p:spTree>
    <p:extLst>
      <p:ext uri="{BB962C8B-B14F-4D97-AF65-F5344CB8AC3E}">
        <p14:creationId xmlns:p14="http://schemas.microsoft.com/office/powerpoint/2010/main" val="249763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up)">
                                      <p:cBhvr>
                                        <p:cTn id="12" dur="1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up)">
                                      <p:cBhvr>
                                        <p:cTn id="17" dur="1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10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up)">
                                      <p:cBhvr>
                                        <p:cTn id="27" dur="10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up)">
                                      <p:cBhvr>
                                        <p:cTn id="32" dur="10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up)">
                                      <p:cBhvr>
                                        <p:cTn id="37" dur="10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up)">
                                      <p:cBhvr>
                                        <p:cTn id="47" dur="1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9/10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Q10</a:t>
            </a:r>
            <a:endParaRPr kumimoji="1" lang="ja-JP" altLang="en-US" dirty="0">
              <a:solidFill>
                <a:schemeClr val="accent6">
                  <a:lumMod val="50000"/>
                </a:schemeClr>
              </a:solidFill>
            </a:endParaRPr>
          </a:p>
        </p:txBody>
      </p:sp>
      <p:sp>
        <p:nvSpPr>
          <p:cNvPr id="3" name="日付プレースホルダー 2"/>
          <p:cNvSpPr>
            <a:spLocks noGrp="1"/>
          </p:cNvSpPr>
          <p:nvPr>
            <p:ph type="dt" sz="half" idx="10"/>
          </p:nvPr>
        </p:nvSpPr>
        <p:spPr/>
        <p:txBody>
          <a:bodyPr/>
          <a:lstStyle/>
          <a:p>
            <a:fld id="{48EB5865-95B6-4506-BE86-C0943C5C056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247</a:t>
            </a:fld>
            <a:endParaRPr kumimoji="1" lang="ja-JP" altLang="en-US"/>
          </a:p>
        </p:txBody>
      </p:sp>
      <p:sp>
        <p:nvSpPr>
          <p:cNvPr id="8" name="コンテンツ プレースホルダー 9"/>
          <p:cNvSpPr>
            <a:spLocks noGrp="1"/>
          </p:cNvSpPr>
          <p:nvPr>
            <p:ph idx="1"/>
          </p:nvPr>
        </p:nvSpPr>
        <p:spPr/>
        <p:txBody>
          <a:bodyPr>
            <a:normAutofit/>
          </a:bodyPr>
          <a:lstStyle/>
          <a:p>
            <a:r>
              <a:rPr kumimoji="1" lang="ja-JP" altLang="en-US" sz="2400" dirty="0" smtClean="0"/>
              <a:t>設例</a:t>
            </a:r>
            <a:endParaRPr kumimoji="1" lang="en-US" altLang="ja-JP" sz="2400" dirty="0" smtClean="0"/>
          </a:p>
          <a:p>
            <a:pPr lvl="1"/>
            <a:r>
              <a:rPr lang="en-US" altLang="ja-JP" sz="2000" dirty="0"/>
              <a:t>X</a:t>
            </a:r>
            <a:r>
              <a:rPr lang="ja-JP" altLang="ja-JP" sz="2000" dirty="0"/>
              <a:t>から</a:t>
            </a:r>
            <a:r>
              <a:rPr lang="en-US" altLang="ja-JP" sz="2000" dirty="0"/>
              <a:t>Y</a:t>
            </a:r>
            <a:r>
              <a:rPr lang="en-US" altLang="ja-JP" sz="2000" baseline="-25000" dirty="0"/>
              <a:t>1</a:t>
            </a:r>
            <a:r>
              <a:rPr lang="ja-JP" altLang="ja-JP" sz="2000" dirty="0" err="1"/>
              <a:t>，</a:t>
            </a:r>
            <a:r>
              <a:rPr lang="en-US" altLang="ja-JP" sz="2000" dirty="0"/>
              <a:t>Y</a:t>
            </a:r>
            <a:r>
              <a:rPr lang="en-US" altLang="ja-JP" sz="2000" baseline="-25000" dirty="0"/>
              <a:t>2</a:t>
            </a:r>
            <a:r>
              <a:rPr lang="ja-JP" altLang="ja-JP" sz="2000" dirty="0" err="1"/>
              <a:t>，</a:t>
            </a:r>
            <a:r>
              <a:rPr lang="en-US" altLang="ja-JP" sz="2000" dirty="0"/>
              <a:t>Y</a:t>
            </a:r>
            <a:r>
              <a:rPr lang="en-US" altLang="ja-JP" sz="2000" baseline="-25000" dirty="0"/>
              <a:t>3</a:t>
            </a:r>
            <a:r>
              <a:rPr lang="ja-JP" altLang="ja-JP" sz="2000" dirty="0"/>
              <a:t>がそれぞれ，</a:t>
            </a:r>
            <a:r>
              <a:rPr lang="en-US" altLang="ja-JP" sz="2000" dirty="0"/>
              <a:t>300</a:t>
            </a:r>
            <a:r>
              <a:rPr lang="ja-JP" altLang="ja-JP" sz="2000" dirty="0"/>
              <a:t>万円，</a:t>
            </a:r>
            <a:r>
              <a:rPr lang="en-US" altLang="ja-JP" sz="2000" dirty="0"/>
              <a:t>200</a:t>
            </a:r>
            <a:r>
              <a:rPr lang="ja-JP" altLang="ja-JP" sz="2000" dirty="0"/>
              <a:t>万円，</a:t>
            </a:r>
            <a:r>
              <a:rPr lang="en-US" altLang="ja-JP" sz="2000" dirty="0"/>
              <a:t>100</a:t>
            </a:r>
            <a:r>
              <a:rPr lang="ja-JP" altLang="ja-JP" sz="2000" dirty="0"/>
              <a:t>万円を借り受けて，それぞれが，連帯して</a:t>
            </a:r>
            <a:r>
              <a:rPr lang="en-US" altLang="ja-JP" sz="2000" dirty="0"/>
              <a:t>600</a:t>
            </a:r>
            <a:r>
              <a:rPr lang="ja-JP" altLang="ja-JP" sz="2000" dirty="0"/>
              <a:t>万円を弁済することを約した</a:t>
            </a:r>
            <a:r>
              <a:rPr lang="ja-JP" altLang="ja-JP" sz="2000" dirty="0" smtClean="0"/>
              <a:t>。</a:t>
            </a:r>
            <a:endParaRPr lang="en-US" altLang="ja-JP" sz="2000" dirty="0" smtClean="0"/>
          </a:p>
          <a:p>
            <a:r>
              <a:rPr kumimoji="1" lang="ja-JP" altLang="en-US" sz="2400" dirty="0" smtClean="0"/>
              <a:t>問題</a:t>
            </a:r>
            <a:r>
              <a:rPr kumimoji="1" lang="en-US" altLang="ja-JP" sz="2400" dirty="0" smtClean="0"/>
              <a:t>1</a:t>
            </a:r>
          </a:p>
          <a:p>
            <a:pPr lvl="1"/>
            <a:r>
              <a:rPr lang="en-US" altLang="ja-JP" sz="2000" dirty="0"/>
              <a:t>X</a:t>
            </a:r>
            <a:r>
              <a:rPr lang="ja-JP" altLang="ja-JP" sz="2000" dirty="0"/>
              <a:t>が</a:t>
            </a:r>
            <a:r>
              <a:rPr lang="en-US" altLang="ja-JP" sz="2000" dirty="0" smtClean="0"/>
              <a:t>Y</a:t>
            </a:r>
            <a:r>
              <a:rPr lang="en-US" altLang="ja-JP" sz="2000" baseline="-25000" dirty="0" smtClean="0"/>
              <a:t>1</a:t>
            </a:r>
            <a:r>
              <a:rPr lang="ja-JP" altLang="ja-JP" sz="2000" dirty="0" smtClean="0"/>
              <a:t>に</a:t>
            </a:r>
            <a:r>
              <a:rPr lang="ja-JP" altLang="ja-JP" sz="2000" dirty="0"/>
              <a:t>対して</a:t>
            </a:r>
            <a:r>
              <a:rPr lang="ja-JP" altLang="ja-JP" sz="2000" dirty="0">
                <a:hlinkClick r:id="rId3" action="ppaction://hlinksldjump"/>
              </a:rPr>
              <a:t>連帯債務</a:t>
            </a:r>
            <a:r>
              <a:rPr lang="ja-JP" altLang="ja-JP" sz="2000" dirty="0" smtClean="0">
                <a:hlinkClick r:id="rId3" action="ppaction://hlinksldjump"/>
              </a:rPr>
              <a:t>の</a:t>
            </a:r>
            <a:r>
              <a:rPr lang="ja-JP" altLang="en-US" sz="2000" dirty="0" smtClean="0">
                <a:hlinkClick r:id="rId3" action="ppaction://hlinksldjump"/>
              </a:rPr>
              <a:t>半</a:t>
            </a:r>
            <a:r>
              <a:rPr lang="ja-JP" altLang="ja-JP" sz="2000" dirty="0" smtClean="0">
                <a:hlinkClick r:id="rId3" action="ppaction://hlinksldjump"/>
              </a:rPr>
              <a:t>額</a:t>
            </a:r>
            <a:r>
              <a:rPr lang="ja-JP" altLang="ja-JP" sz="2000" dirty="0">
                <a:hlinkClick r:id="rId3" action="ppaction://hlinksldjump"/>
              </a:rPr>
              <a:t>を免除</a:t>
            </a:r>
            <a:r>
              <a:rPr lang="ja-JP" altLang="ja-JP" sz="2000" dirty="0"/>
              <a:t>したとする。</a:t>
            </a:r>
            <a:r>
              <a:rPr lang="en-US" altLang="ja-JP" sz="2000" dirty="0"/>
              <a:t>Y</a:t>
            </a:r>
            <a:r>
              <a:rPr lang="en-US" altLang="ja-JP" sz="2000" baseline="-25000" dirty="0"/>
              <a:t>1</a:t>
            </a:r>
            <a:r>
              <a:rPr lang="ja-JP" altLang="ja-JP" sz="2000" dirty="0" err="1"/>
              <a:t>，</a:t>
            </a:r>
            <a:r>
              <a:rPr lang="en-US" altLang="ja-JP" sz="2000" dirty="0"/>
              <a:t>Y</a:t>
            </a:r>
            <a:r>
              <a:rPr lang="en-US" altLang="ja-JP" sz="2000" baseline="-25000" dirty="0"/>
              <a:t>2</a:t>
            </a:r>
            <a:r>
              <a:rPr lang="ja-JP" altLang="ja-JP" sz="2000" dirty="0" err="1"/>
              <a:t>，</a:t>
            </a:r>
            <a:r>
              <a:rPr lang="en-US" altLang="ja-JP" sz="2000" dirty="0"/>
              <a:t>Y</a:t>
            </a:r>
            <a:r>
              <a:rPr lang="en-US" altLang="ja-JP" sz="2000" baseline="-25000" dirty="0"/>
              <a:t>3</a:t>
            </a:r>
            <a:r>
              <a:rPr lang="ja-JP" altLang="ja-JP" sz="2000" dirty="0"/>
              <a:t>は，</a:t>
            </a:r>
            <a:r>
              <a:rPr lang="en-US" altLang="ja-JP" sz="2000" dirty="0"/>
              <a:t>X</a:t>
            </a:r>
            <a:r>
              <a:rPr lang="ja-JP" altLang="ja-JP" sz="2000" dirty="0"/>
              <a:t>に対して，それぞれ，どのような債務を負担するか</a:t>
            </a:r>
            <a:r>
              <a:rPr lang="ja-JP" altLang="ja-JP" sz="2000" dirty="0" smtClean="0"/>
              <a:t>。</a:t>
            </a:r>
            <a:r>
              <a:rPr lang="en-US" altLang="ja-JP" sz="2000" dirty="0" smtClean="0"/>
              <a:t/>
            </a:r>
            <a:br>
              <a:rPr lang="en-US" altLang="ja-JP" sz="2000" dirty="0" smtClean="0"/>
            </a:br>
            <a:r>
              <a:rPr lang="ja-JP" altLang="en-US" sz="2000" dirty="0" smtClean="0"/>
              <a:t>（</a:t>
            </a:r>
            <a:r>
              <a:rPr lang="ja-JP" altLang="ja-JP" sz="2000" dirty="0" smtClean="0"/>
              <a:t>全額</a:t>
            </a:r>
            <a:r>
              <a:rPr lang="ja-JP" altLang="ja-JP" sz="2000" dirty="0"/>
              <a:t>○○○万円（負担部分○○○万円，保証部分○○○万円）という形式</a:t>
            </a:r>
            <a:r>
              <a:rPr lang="ja-JP" altLang="ja-JP" sz="2000" dirty="0" smtClean="0"/>
              <a:t>で</a:t>
            </a:r>
            <a:r>
              <a:rPr lang="ja-JP" altLang="en-US" sz="2000" dirty="0" smtClean="0"/>
              <a:t>解答したのち，その理由を</a:t>
            </a:r>
            <a:r>
              <a:rPr lang="ja-JP" altLang="en-US" sz="2000" dirty="0" smtClean="0">
                <a:hlinkClick r:id="rId4" action="ppaction://hlinksldjump"/>
              </a:rPr>
              <a:t>アイラック（</a:t>
            </a:r>
            <a:r>
              <a:rPr lang="en-US" altLang="ja-JP" sz="2000" dirty="0" smtClean="0">
                <a:hlinkClick r:id="rId4" action="ppaction://hlinksldjump"/>
              </a:rPr>
              <a:t>IRAC</a:t>
            </a:r>
            <a:r>
              <a:rPr lang="ja-JP" altLang="en-US" sz="2000" dirty="0" smtClean="0">
                <a:hlinkClick r:id="rId4" action="ppaction://hlinksldjump"/>
              </a:rPr>
              <a:t>）</a:t>
            </a:r>
            <a:r>
              <a:rPr lang="ja-JP" altLang="en-US" sz="2000" dirty="0" smtClean="0"/>
              <a:t>で述べること）。</a:t>
            </a:r>
            <a:endParaRPr kumimoji="1" lang="en-US" altLang="ja-JP" sz="2000" dirty="0" smtClean="0"/>
          </a:p>
          <a:p>
            <a:r>
              <a:rPr lang="ja-JP" altLang="en-US" sz="2400" dirty="0" smtClean="0"/>
              <a:t>問題</a:t>
            </a:r>
            <a:r>
              <a:rPr lang="en-US" altLang="ja-JP" sz="2400" dirty="0" smtClean="0"/>
              <a:t>2</a:t>
            </a:r>
          </a:p>
          <a:p>
            <a:pPr lvl="1"/>
            <a:r>
              <a:rPr lang="ja-JP" altLang="ja-JP" sz="2000" dirty="0"/>
              <a:t>問題</a:t>
            </a:r>
            <a:r>
              <a:rPr lang="en-US" altLang="ja-JP" sz="2000" dirty="0"/>
              <a:t>1-1</a:t>
            </a:r>
            <a:r>
              <a:rPr lang="ja-JP" altLang="ja-JP" sz="2000" dirty="0"/>
              <a:t>において，</a:t>
            </a:r>
            <a:r>
              <a:rPr lang="en-US" altLang="ja-JP" sz="2000" dirty="0" smtClean="0"/>
              <a:t>Y</a:t>
            </a:r>
            <a:r>
              <a:rPr lang="en-US" altLang="ja-JP" sz="2000" baseline="-25000" dirty="0" smtClean="0"/>
              <a:t>2</a:t>
            </a:r>
            <a:r>
              <a:rPr lang="ja-JP" altLang="ja-JP" sz="2000" dirty="0" smtClean="0"/>
              <a:t>が</a:t>
            </a:r>
            <a:r>
              <a:rPr lang="ja-JP" altLang="ja-JP" sz="2000" dirty="0"/>
              <a:t>免除後の連帯債務の全額を</a:t>
            </a:r>
            <a:r>
              <a:rPr lang="en-US" altLang="ja-JP" sz="2000" dirty="0"/>
              <a:t>X</a:t>
            </a:r>
            <a:r>
              <a:rPr lang="ja-JP" altLang="ja-JP" sz="2000" dirty="0"/>
              <a:t>に弁済したとする。この場合，</a:t>
            </a:r>
            <a:r>
              <a:rPr lang="en-US" altLang="ja-JP" sz="2000" dirty="0" smtClean="0"/>
              <a:t>Y</a:t>
            </a:r>
            <a:r>
              <a:rPr lang="en-US" altLang="ja-JP" sz="2000" baseline="-25000" dirty="0" smtClean="0"/>
              <a:t>2</a:t>
            </a:r>
            <a:r>
              <a:rPr lang="ja-JP" altLang="ja-JP" sz="2000" dirty="0" smtClean="0"/>
              <a:t>は</a:t>
            </a:r>
            <a:r>
              <a:rPr lang="ja-JP" altLang="ja-JP" sz="2000" dirty="0"/>
              <a:t>，他の連帯債務者に対して，いくら求償することができるか。</a:t>
            </a:r>
            <a:endParaRPr kumimoji="1" lang="ja-JP" altLang="en-US" sz="2000" dirty="0"/>
          </a:p>
        </p:txBody>
      </p:sp>
    </p:spTree>
    <p:extLst>
      <p:ext uri="{BB962C8B-B14F-4D97-AF65-F5344CB8AC3E}">
        <p14:creationId xmlns:p14="http://schemas.microsoft.com/office/powerpoint/2010/main" val="1158338115"/>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dirty="0" smtClean="0"/>
              <a:t>10</a:t>
            </a:r>
            <a:r>
              <a:rPr kumimoji="1" lang="ja-JP" altLang="en-US" dirty="0" err="1" smtClean="0"/>
              <a:t>．</a:t>
            </a:r>
            <a:r>
              <a:rPr kumimoji="1" lang="ja-JP" altLang="en-US" dirty="0" smtClean="0"/>
              <a:t>保証責任</a:t>
            </a:r>
            <a:endParaRPr kumimoji="1" lang="ja-JP" altLang="en-US" dirty="0"/>
          </a:p>
        </p:txBody>
      </p:sp>
      <p:sp>
        <p:nvSpPr>
          <p:cNvPr id="7" name="サブタイトル 6"/>
          <p:cNvSpPr>
            <a:spLocks noGrp="1"/>
          </p:cNvSpPr>
          <p:nvPr>
            <p:ph type="subTitle" idx="1"/>
          </p:nvPr>
        </p:nvSpPr>
        <p:spPr>
          <a:xfrm>
            <a:off x="1051560" y="3886200"/>
            <a:ext cx="7040880" cy="1752600"/>
          </a:xfrm>
        </p:spPr>
        <p:txBody>
          <a:bodyPr/>
          <a:lstStyle/>
          <a:p>
            <a:pPr marL="457200" indent="-457200" algn="l">
              <a:buFont typeface="Wingdings" panose="05000000000000000000" pitchFamily="2" charset="2"/>
              <a:buChar char="n"/>
            </a:pPr>
            <a:r>
              <a:rPr kumimoji="1" lang="ja-JP" altLang="en-US" dirty="0" smtClean="0">
                <a:solidFill>
                  <a:schemeClr val="tx1"/>
                </a:solidFill>
              </a:rPr>
              <a:t>保証は債務か，債務のない責任か</a:t>
            </a:r>
            <a:r>
              <a:rPr kumimoji="1" lang="en-US" altLang="ja-JP" dirty="0" smtClean="0">
                <a:solidFill>
                  <a:schemeClr val="tx1"/>
                </a:solidFill>
              </a:rPr>
              <a:t>?</a:t>
            </a:r>
          </a:p>
          <a:p>
            <a:pPr marL="457200" indent="-457200" algn="l">
              <a:buFont typeface="Wingdings" panose="05000000000000000000" pitchFamily="2" charset="2"/>
              <a:buChar char="n"/>
            </a:pPr>
            <a:r>
              <a:rPr lang="ja-JP" altLang="en-US" dirty="0">
                <a:solidFill>
                  <a:schemeClr val="tx1"/>
                </a:solidFill>
              </a:rPr>
              <a:t>保証</a:t>
            </a:r>
            <a:r>
              <a:rPr lang="ja-JP" altLang="en-US" dirty="0" smtClean="0">
                <a:solidFill>
                  <a:schemeClr val="tx1"/>
                </a:solidFill>
              </a:rPr>
              <a:t>の</a:t>
            </a:r>
            <a:r>
              <a:rPr lang="ja-JP" altLang="en-US" dirty="0">
                <a:solidFill>
                  <a:schemeClr val="tx1"/>
                </a:solidFill>
              </a:rPr>
              <a:t>付</a:t>
            </a:r>
            <a:r>
              <a:rPr lang="ja-JP" altLang="en-US" dirty="0" smtClean="0">
                <a:solidFill>
                  <a:schemeClr val="tx1"/>
                </a:solidFill>
              </a:rPr>
              <a:t>従性</a:t>
            </a:r>
            <a:r>
              <a:rPr lang="ja-JP" altLang="en-US" dirty="0">
                <a:solidFill>
                  <a:schemeClr val="tx1"/>
                </a:solidFill>
              </a:rPr>
              <a:t>は</a:t>
            </a:r>
            <a:r>
              <a:rPr lang="ja-JP" altLang="en-US" dirty="0" smtClean="0">
                <a:solidFill>
                  <a:schemeClr val="tx1"/>
                </a:solidFill>
              </a:rPr>
              <a:t>，どこから来るのか</a:t>
            </a:r>
            <a:r>
              <a:rPr lang="en-US" altLang="ja-JP" dirty="0" smtClean="0">
                <a:solidFill>
                  <a:schemeClr val="tx1"/>
                </a:solidFill>
              </a:rPr>
              <a:t>?</a:t>
            </a:r>
          </a:p>
          <a:p>
            <a:pPr marL="457200" indent="-457200" algn="l">
              <a:buFont typeface="Wingdings" panose="05000000000000000000" pitchFamily="2" charset="2"/>
              <a:buChar char="n"/>
            </a:pPr>
            <a:r>
              <a:rPr lang="ja-JP" altLang="en-US" dirty="0">
                <a:solidFill>
                  <a:schemeClr val="tx1"/>
                </a:solidFill>
              </a:rPr>
              <a:t>保証人の保護</a:t>
            </a:r>
            <a:r>
              <a:rPr lang="ja-JP" altLang="en-US" dirty="0" smtClean="0">
                <a:solidFill>
                  <a:schemeClr val="tx1"/>
                </a:solidFill>
              </a:rPr>
              <a:t>はなぜ</a:t>
            </a:r>
            <a:r>
              <a:rPr lang="ja-JP" altLang="en-US" dirty="0">
                <a:solidFill>
                  <a:schemeClr val="tx1"/>
                </a:solidFill>
              </a:rPr>
              <a:t>必要</a:t>
            </a:r>
            <a:r>
              <a:rPr lang="ja-JP" altLang="en-US" dirty="0" smtClean="0">
                <a:solidFill>
                  <a:schemeClr val="tx1"/>
                </a:solidFill>
              </a:rPr>
              <a:t>か</a:t>
            </a:r>
            <a:r>
              <a:rPr lang="en-US" altLang="ja-JP" dirty="0" smtClean="0">
                <a:solidFill>
                  <a:schemeClr val="tx1"/>
                </a:solidFill>
              </a:rPr>
              <a:t>?</a:t>
            </a:r>
          </a:p>
        </p:txBody>
      </p:sp>
      <p:sp>
        <p:nvSpPr>
          <p:cNvPr id="3" name="日付プレースホルダー 2"/>
          <p:cNvSpPr>
            <a:spLocks noGrp="1"/>
          </p:cNvSpPr>
          <p:nvPr>
            <p:ph type="dt" sz="half" idx="10"/>
          </p:nvPr>
        </p:nvSpPr>
        <p:spPr/>
        <p:txBody>
          <a:bodyPr/>
          <a:lstStyle/>
          <a:p>
            <a:fld id="{81C16E95-4062-4C26-B1E6-30D666F12AB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248</a:t>
            </a:fld>
            <a:endParaRPr kumimoji="1" lang="ja-JP" altLang="en-US"/>
          </a:p>
        </p:txBody>
      </p:sp>
    </p:spTree>
    <p:extLst>
      <p:ext uri="{BB962C8B-B14F-4D97-AF65-F5344CB8AC3E}">
        <p14:creationId xmlns:p14="http://schemas.microsoft.com/office/powerpoint/2010/main" val="229221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保証とは何か</a:t>
            </a:r>
            <a:r>
              <a:rPr kumimoji="1" lang="en-US" altLang="ja-JP" dirty="0" smtClean="0"/>
              <a:t>?</a:t>
            </a:r>
            <a:endParaRPr kumimoji="1" lang="ja-JP" altLang="en-US" dirty="0"/>
          </a:p>
        </p:txBody>
      </p:sp>
      <p:sp>
        <p:nvSpPr>
          <p:cNvPr id="3" name="日付プレースホルダー 2"/>
          <p:cNvSpPr>
            <a:spLocks noGrp="1"/>
          </p:cNvSpPr>
          <p:nvPr>
            <p:ph type="dt" sz="half" idx="10"/>
          </p:nvPr>
        </p:nvSpPr>
        <p:spPr/>
        <p:txBody>
          <a:bodyPr/>
          <a:lstStyle/>
          <a:p>
            <a:fld id="{4251A574-10A8-492A-99DB-14D41F624ABA}"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249</a:t>
            </a:fld>
            <a:endParaRPr kumimoji="1" lang="ja-JP" altLang="en-US"/>
          </a:p>
        </p:txBody>
      </p:sp>
      <p:sp>
        <p:nvSpPr>
          <p:cNvPr id="6" name="右矢印 5"/>
          <p:cNvSpPr/>
          <p:nvPr/>
        </p:nvSpPr>
        <p:spPr>
          <a:xfrm>
            <a:off x="3491880" y="2906018"/>
            <a:ext cx="3034703" cy="1061640"/>
          </a:xfrm>
          <a:prstGeom prst="rightArrow">
            <a:avLst/>
          </a:prstGeom>
          <a:ln w="28575">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履行</a:t>
            </a:r>
            <a:r>
              <a:rPr lang="ja-JP" altLang="en-US" dirty="0" smtClean="0"/>
              <a:t>請求権</a:t>
            </a:r>
            <a:endParaRPr lang="en-US" altLang="ja-JP" dirty="0"/>
          </a:p>
          <a:p>
            <a:pPr algn="ctr"/>
            <a:r>
              <a:rPr lang="ja-JP" altLang="en-US" dirty="0" smtClean="0"/>
              <a:t>（従たる責任）</a:t>
            </a:r>
            <a:endParaRPr lang="en-US" altLang="ja-JP" dirty="0" smtClean="0"/>
          </a:p>
        </p:txBody>
      </p:sp>
      <p:sp>
        <p:nvSpPr>
          <p:cNvPr id="7" name="コンテンツ プレースホルダー 5"/>
          <p:cNvSpPr txBox="1">
            <a:spLocks/>
          </p:cNvSpPr>
          <p:nvPr/>
        </p:nvSpPr>
        <p:spPr>
          <a:xfrm>
            <a:off x="457200" y="1268759"/>
            <a:ext cx="8229600" cy="1440161"/>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b="1" smtClean="0"/>
              <a:t>第</a:t>
            </a:r>
            <a:r>
              <a:rPr lang="en-US" altLang="ja-JP" sz="2800" b="1" smtClean="0"/>
              <a:t>446</a:t>
            </a:r>
            <a:r>
              <a:rPr lang="ja-JP" altLang="en-US" sz="2800" b="1" smtClean="0"/>
              <a:t>条</a:t>
            </a:r>
            <a:r>
              <a:rPr lang="ja-JP" altLang="en-US" sz="2800" smtClean="0"/>
              <a:t>（保証人の責任等）</a:t>
            </a:r>
            <a:endParaRPr lang="en-US" altLang="ja-JP" sz="2800" smtClean="0"/>
          </a:p>
          <a:p>
            <a:pPr lvl="1"/>
            <a:r>
              <a:rPr lang="ja-JP" altLang="en-US" sz="2400" smtClean="0"/>
              <a:t>①保証人は，主たる債務者が</a:t>
            </a:r>
            <a:r>
              <a:rPr lang="ja-JP" altLang="en-US" sz="2400" b="1" smtClean="0"/>
              <a:t>その債務</a:t>
            </a:r>
            <a:r>
              <a:rPr lang="ja-JP" altLang="en-US" sz="2400" smtClean="0"/>
              <a:t>を履行しないときに，</a:t>
            </a:r>
            <a:r>
              <a:rPr lang="ja-JP" altLang="en-US" sz="2400" b="1" smtClean="0"/>
              <a:t>その履行</a:t>
            </a:r>
            <a:r>
              <a:rPr lang="ja-JP" altLang="en-US" sz="2400" smtClean="0"/>
              <a:t>をする</a:t>
            </a:r>
            <a:r>
              <a:rPr lang="ja-JP" altLang="en-US" sz="2400" b="1" smtClean="0"/>
              <a:t>責任</a:t>
            </a:r>
            <a:r>
              <a:rPr lang="ja-JP" altLang="en-US" sz="2400" smtClean="0"/>
              <a:t>を負う。</a:t>
            </a:r>
            <a:endParaRPr lang="en-US" altLang="ja-JP" sz="2400" dirty="0" smtClean="0"/>
          </a:p>
        </p:txBody>
      </p:sp>
      <p:sp>
        <p:nvSpPr>
          <p:cNvPr id="8" name="右矢印 7"/>
          <p:cNvSpPr/>
          <p:nvPr/>
        </p:nvSpPr>
        <p:spPr>
          <a:xfrm>
            <a:off x="4572000" y="2768437"/>
            <a:ext cx="1944216" cy="130863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債権</a:t>
            </a:r>
            <a:endParaRPr kumimoji="1" lang="en-US" altLang="ja-JP" dirty="0" smtClean="0"/>
          </a:p>
          <a:p>
            <a:pPr algn="ctr"/>
            <a:r>
              <a:rPr lang="en-US" altLang="ja-JP" dirty="0" smtClean="0"/>
              <a:t>  </a:t>
            </a:r>
            <a:r>
              <a:rPr lang="ja-JP" altLang="en-US" dirty="0" smtClean="0"/>
              <a:t>（主たる債務）</a:t>
            </a:r>
            <a:endParaRPr kumimoji="1" lang="ja-JP" altLang="en-US" dirty="0"/>
          </a:p>
        </p:txBody>
      </p:sp>
      <p:sp>
        <p:nvSpPr>
          <p:cNvPr id="9" name="上下矢印 8"/>
          <p:cNvSpPr/>
          <p:nvPr/>
        </p:nvSpPr>
        <p:spPr>
          <a:xfrm>
            <a:off x="6732240" y="3621620"/>
            <a:ext cx="1224136" cy="1725166"/>
          </a:xfrm>
          <a:prstGeom prst="upDownArrow">
            <a:avLst/>
          </a:prstGeom>
          <a:ln w="28575">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800"/>
              </a:lnSpc>
            </a:pPr>
            <a:r>
              <a:rPr kumimoji="1" lang="ja-JP" altLang="en-US" dirty="0" smtClean="0"/>
              <a:t>保証委託</a:t>
            </a:r>
            <a:endParaRPr kumimoji="1" lang="ja-JP" altLang="en-US" dirty="0"/>
          </a:p>
        </p:txBody>
      </p:sp>
      <p:sp>
        <p:nvSpPr>
          <p:cNvPr id="10" name="円/楕円 9"/>
          <p:cNvSpPr/>
          <p:nvPr/>
        </p:nvSpPr>
        <p:spPr>
          <a:xfrm>
            <a:off x="6516216" y="2996952"/>
            <a:ext cx="1656184" cy="83918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債務者</a:t>
            </a:r>
            <a:endParaRPr kumimoji="1" lang="en-US" altLang="ja-JP" dirty="0" smtClean="0"/>
          </a:p>
          <a:p>
            <a:pPr algn="ctr"/>
            <a:r>
              <a:rPr lang="en-US" altLang="ja-JP" b="1" dirty="0" err="1" smtClean="0">
                <a:latin typeface="Times New Roman" pitchFamily="18" charset="0"/>
                <a:cs typeface="Times New Roman" pitchFamily="18" charset="0"/>
              </a:rPr>
              <a:t>S</a:t>
            </a:r>
            <a:r>
              <a:rPr lang="en-US" altLang="ja-JP" dirty="0" err="1" smtClean="0">
                <a:latin typeface="Times New Roman" pitchFamily="18" charset="0"/>
                <a:cs typeface="Times New Roman" pitchFamily="18" charset="0"/>
              </a:rPr>
              <a:t>chuldner</a:t>
            </a:r>
            <a:endParaRPr kumimoji="1" lang="ja-JP" altLang="en-US" dirty="0">
              <a:latin typeface="Times New Roman" pitchFamily="18" charset="0"/>
              <a:cs typeface="Times New Roman" pitchFamily="18" charset="0"/>
            </a:endParaRPr>
          </a:p>
        </p:txBody>
      </p:sp>
      <p:sp>
        <p:nvSpPr>
          <p:cNvPr id="11" name="テキスト ボックス 10"/>
          <p:cNvSpPr txBox="1"/>
          <p:nvPr/>
        </p:nvSpPr>
        <p:spPr>
          <a:xfrm>
            <a:off x="467544" y="4020740"/>
            <a:ext cx="4176465" cy="2000548"/>
          </a:xfrm>
          <a:prstGeom prst="rect">
            <a:avLst/>
          </a:prstGeom>
          <a:noFill/>
        </p:spPr>
        <p:txBody>
          <a:bodyPr wrap="square" rtlCol="0">
            <a:spAutoFit/>
          </a:bodyPr>
          <a:lstStyle/>
          <a:p>
            <a:pPr marL="285750" indent="-285750">
              <a:buClr>
                <a:srgbClr val="00B050"/>
              </a:buClr>
              <a:buFont typeface="Wingdings" pitchFamily="2" charset="2"/>
              <a:buChar char="n"/>
            </a:pPr>
            <a:r>
              <a:rPr lang="ja-JP" altLang="en-US" sz="2400" dirty="0" smtClean="0"/>
              <a:t>条文の厳密な解釈</a:t>
            </a:r>
            <a:endParaRPr lang="en-US" altLang="ja-JP" sz="2400" dirty="0" smtClean="0"/>
          </a:p>
          <a:p>
            <a:pPr marL="742950" lvl="1" indent="-285750">
              <a:buClr>
                <a:srgbClr val="00B050"/>
              </a:buClr>
              <a:buFont typeface="Wingdings" pitchFamily="2" charset="2"/>
              <a:buChar char="n"/>
            </a:pPr>
            <a:r>
              <a:rPr lang="ja-JP" altLang="en-US" sz="2000" dirty="0" smtClean="0"/>
              <a:t>その債務：主たる債務</a:t>
            </a:r>
            <a:endParaRPr lang="en-US" altLang="ja-JP" sz="2000" dirty="0" smtClean="0"/>
          </a:p>
          <a:p>
            <a:pPr marL="742950" lvl="1" indent="-285750">
              <a:buClr>
                <a:srgbClr val="00B050"/>
              </a:buClr>
              <a:buFont typeface="Wingdings" pitchFamily="2" charset="2"/>
              <a:buChar char="n"/>
            </a:pPr>
            <a:r>
              <a:rPr lang="ja-JP" altLang="en-US" sz="2000" dirty="0" smtClean="0"/>
              <a:t>その履行：主たる債務の履行</a:t>
            </a:r>
            <a:endParaRPr lang="en-US" altLang="ja-JP" sz="2000" dirty="0" smtClean="0"/>
          </a:p>
          <a:p>
            <a:pPr marL="742950" lvl="1" indent="-285750">
              <a:buClr>
                <a:srgbClr val="00B050"/>
              </a:buClr>
              <a:buFont typeface="Wingdings" pitchFamily="2" charset="2"/>
              <a:buChar char="n"/>
            </a:pPr>
            <a:r>
              <a:rPr kumimoji="1" lang="ja-JP" altLang="en-US" sz="2000" dirty="0" smtClean="0"/>
              <a:t>責任：</a:t>
            </a:r>
            <a:r>
              <a:rPr lang="ja-JP" altLang="en-US" sz="2000" dirty="0" smtClean="0"/>
              <a:t>債務者に代わって履行</a:t>
            </a:r>
            <a:r>
              <a:rPr lang="en-US" altLang="ja-JP" sz="2000" dirty="0" smtClean="0"/>
              <a:t/>
            </a:r>
            <a:br>
              <a:rPr lang="en-US" altLang="ja-JP" sz="2000" dirty="0" smtClean="0"/>
            </a:br>
            <a:r>
              <a:rPr lang="ja-JP" altLang="en-US" sz="2000" dirty="0" smtClean="0"/>
              <a:t>　　　　する責任，すなわち，</a:t>
            </a:r>
            <a:r>
              <a:rPr lang="en-US" altLang="ja-JP" sz="2000" dirty="0"/>
              <a:t/>
            </a:r>
            <a:br>
              <a:rPr lang="en-US" altLang="ja-JP" sz="2000" dirty="0"/>
            </a:br>
            <a:r>
              <a:rPr lang="ja-JP" altLang="en-US" sz="2000" dirty="0" smtClean="0"/>
              <a:t>　　　　「</a:t>
            </a:r>
            <a:r>
              <a:rPr lang="ja-JP" altLang="en-US" sz="2000" b="1" dirty="0" smtClean="0">
                <a:solidFill>
                  <a:srgbClr val="00B050"/>
                </a:solidFill>
              </a:rPr>
              <a:t>債務のない責任</a:t>
            </a:r>
            <a:r>
              <a:rPr lang="ja-JP" altLang="en-US" sz="2000" b="1" dirty="0" smtClean="0"/>
              <a:t>」</a:t>
            </a:r>
            <a:endParaRPr lang="en-US" altLang="ja-JP" sz="2000" b="1" dirty="0" smtClean="0"/>
          </a:p>
        </p:txBody>
      </p:sp>
      <p:sp>
        <p:nvSpPr>
          <p:cNvPr id="12" name="左右矢印 11"/>
          <p:cNvSpPr/>
          <p:nvPr/>
        </p:nvSpPr>
        <p:spPr>
          <a:xfrm rot="2091902">
            <a:off x="3485615" y="4282777"/>
            <a:ext cx="3560188" cy="1022819"/>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t>保証契約</a:t>
            </a:r>
            <a:endParaRPr kumimoji="1" lang="ja-JP" altLang="en-US" dirty="0"/>
          </a:p>
        </p:txBody>
      </p:sp>
      <p:sp>
        <p:nvSpPr>
          <p:cNvPr id="13" name="円/楕円 12"/>
          <p:cNvSpPr/>
          <p:nvPr/>
        </p:nvSpPr>
        <p:spPr>
          <a:xfrm>
            <a:off x="3131840" y="2996952"/>
            <a:ext cx="1656184" cy="8391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en-US" altLang="ja-JP" dirty="0" smtClean="0"/>
          </a:p>
          <a:p>
            <a:pPr algn="ctr"/>
            <a:r>
              <a:rPr lang="en-US" altLang="ja-JP" b="1" dirty="0" err="1" smtClean="0">
                <a:latin typeface="Times New Roman" pitchFamily="18" charset="0"/>
                <a:cs typeface="Times New Roman" pitchFamily="18" charset="0"/>
              </a:rPr>
              <a:t>G</a:t>
            </a:r>
            <a:r>
              <a:rPr lang="en-US" altLang="ja-JP" dirty="0" err="1" smtClean="0">
                <a:latin typeface="Times New Roman" pitchFamily="18" charset="0"/>
                <a:cs typeface="Times New Roman" pitchFamily="18" charset="0"/>
              </a:rPr>
              <a:t>äubiger</a:t>
            </a:r>
            <a:endParaRPr kumimoji="1" lang="ja-JP" altLang="en-US" dirty="0">
              <a:latin typeface="Times New Roman" pitchFamily="18" charset="0"/>
              <a:cs typeface="Times New Roman" pitchFamily="18" charset="0"/>
            </a:endParaRPr>
          </a:p>
        </p:txBody>
      </p:sp>
      <p:sp>
        <p:nvSpPr>
          <p:cNvPr id="14" name="円/楕円 13"/>
          <p:cNvSpPr/>
          <p:nvPr/>
        </p:nvSpPr>
        <p:spPr>
          <a:xfrm>
            <a:off x="6516216" y="5132276"/>
            <a:ext cx="1656184" cy="8391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保証人</a:t>
            </a:r>
            <a:endParaRPr kumimoji="1" lang="en-US" altLang="ja-JP" dirty="0" smtClean="0"/>
          </a:p>
          <a:p>
            <a:pPr algn="ctr"/>
            <a:r>
              <a:rPr lang="en-US" altLang="ja-JP" b="1" dirty="0" err="1" smtClean="0">
                <a:latin typeface="Times New Roman" pitchFamily="18" charset="0"/>
                <a:cs typeface="Times New Roman" pitchFamily="18" charset="0"/>
              </a:rPr>
              <a:t>B</a:t>
            </a:r>
            <a:r>
              <a:rPr lang="en-US" altLang="ja-JP" dirty="0" err="1" smtClean="0">
                <a:latin typeface="Times New Roman" pitchFamily="18" charset="0"/>
                <a:cs typeface="Times New Roman" pitchFamily="18" charset="0"/>
              </a:rPr>
              <a:t>ürge</a:t>
            </a:r>
            <a:endParaRPr kumimoji="1" lang="ja-JP" altLang="en-US" dirty="0">
              <a:latin typeface="Times New Roman" pitchFamily="18" charset="0"/>
              <a:cs typeface="Times New Roman" pitchFamily="18" charset="0"/>
            </a:endParaRPr>
          </a:p>
        </p:txBody>
      </p:sp>
      <p:sp>
        <p:nvSpPr>
          <p:cNvPr id="15" name="円形吹き出し 14"/>
          <p:cNvSpPr/>
          <p:nvPr/>
        </p:nvSpPr>
        <p:spPr>
          <a:xfrm>
            <a:off x="611560" y="2636912"/>
            <a:ext cx="1872208" cy="1199220"/>
          </a:xfrm>
          <a:prstGeom prst="wedgeEllipseCallout">
            <a:avLst>
              <a:gd name="adj1" fmla="val 139471"/>
              <a:gd name="adj2" fmla="val -57205"/>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a:t>冒頭条文はいつでも大切</a:t>
            </a:r>
          </a:p>
        </p:txBody>
      </p:sp>
    </p:spTree>
    <p:extLst>
      <p:ext uri="{BB962C8B-B14F-4D97-AF65-F5344CB8AC3E}">
        <p14:creationId xmlns:p14="http://schemas.microsoft.com/office/powerpoint/2010/main" val="179172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000"/>
                                        <p:tgtEl>
                                          <p:spTgt spid="7">
                                            <p:txEl>
                                              <p:pRg st="1" end="1"/>
                                            </p:txEl>
                                          </p:spTgt>
                                        </p:tgtEl>
                                      </p:cBhvr>
                                    </p:animEffect>
                                  </p:childTnLst>
                                </p:cTn>
                              </p:par>
                            </p:childTnLst>
                          </p:cTn>
                        </p:par>
                        <p:par>
                          <p:cTn id="8" fill="hold">
                            <p:stCondLst>
                              <p:cond delay="1500"/>
                            </p:stCondLst>
                            <p:childTnLst>
                              <p:par>
                                <p:cTn id="9" presetID="22" presetClass="entr" presetSubtype="1"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250"/>
                            </p:stCondLst>
                            <p:childTnLst>
                              <p:par>
                                <p:cTn id="22" presetID="22" presetClass="entr" presetSubtype="8"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22" presetClass="entr" presetSubtype="8" fill="hold" grpId="0" nodeType="after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750"/>
                            </p:stCondLst>
                            <p:childTnLst>
                              <p:par>
                                <p:cTn id="30" presetID="16" presetClass="entr" presetSubtype="42"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barn(outHorizontal)">
                                      <p:cBhvr>
                                        <p:cTn id="32" dur="500"/>
                                        <p:tgtEl>
                                          <p:spTgt spid="9"/>
                                        </p:tgtEl>
                                      </p:cBhvr>
                                    </p:animEffect>
                                  </p:childTnLst>
                                </p:cTn>
                              </p:par>
                            </p:childTnLst>
                          </p:cTn>
                        </p:par>
                        <p:par>
                          <p:cTn id="33" fill="hold">
                            <p:stCondLst>
                              <p:cond delay="3500"/>
                            </p:stCondLst>
                            <p:childTnLst>
                              <p:par>
                                <p:cTn id="34" presetID="16" presetClass="entr" presetSubtype="42" fill="hold" grpId="0" nodeType="afterEffect">
                                  <p:stCondLst>
                                    <p:cond delay="250"/>
                                  </p:stCondLst>
                                  <p:childTnLst>
                                    <p:set>
                                      <p:cBhvr>
                                        <p:cTn id="35" dur="1" fill="hold">
                                          <p:stCondLst>
                                            <p:cond delay="0"/>
                                          </p:stCondLst>
                                        </p:cTn>
                                        <p:tgtEl>
                                          <p:spTgt spid="12"/>
                                        </p:tgtEl>
                                        <p:attrNameLst>
                                          <p:attrName>style.visibility</p:attrName>
                                        </p:attrNameLst>
                                      </p:cBhvr>
                                      <p:to>
                                        <p:strVal val="visible"/>
                                      </p:to>
                                    </p:set>
                                    <p:animEffect transition="in" filter="barn(outHorizontal)">
                                      <p:cBhvr>
                                        <p:cTn id="36" dur="500"/>
                                        <p:tgtEl>
                                          <p:spTgt spid="12"/>
                                        </p:tgtEl>
                                      </p:cBhvr>
                                    </p:animEffect>
                                  </p:childTnLst>
                                </p:cTn>
                              </p:par>
                            </p:childTnLst>
                          </p:cTn>
                        </p:par>
                        <p:par>
                          <p:cTn id="37" fill="hold">
                            <p:stCondLst>
                              <p:cond delay="425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1000"/>
                                        <p:tgtEl>
                                          <p:spTgt spid="6"/>
                                        </p:tgtEl>
                                      </p:cBhvr>
                                    </p:animEffect>
                                  </p:childTnLst>
                                </p:cTn>
                              </p:par>
                              <p:par>
                                <p:cTn id="41" presetID="42" presetClass="path" presetSubtype="0" accel="50000" decel="50000" fill="hold" grpId="1" nodeType="withEffect">
                                  <p:stCondLst>
                                    <p:cond delay="0"/>
                                  </p:stCondLst>
                                  <p:childTnLst>
                                    <p:animMotion origin="layout" path="M -3.05556E-6 1.96532E-6 L 0.05469 0.13526 " pathEditMode="relative" rAng="0" ptsTypes="AA">
                                      <p:cBhvr>
                                        <p:cTn id="42" dur="2000" fill="hold"/>
                                        <p:tgtEl>
                                          <p:spTgt spid="6"/>
                                        </p:tgtEl>
                                        <p:attrNameLst>
                                          <p:attrName>ppt_x</p:attrName>
                                          <p:attrName>ppt_y</p:attrName>
                                        </p:attrNameLst>
                                      </p:cBhvr>
                                      <p:rCtr x="2726" y="6751"/>
                                    </p:animMotion>
                                  </p:childTnLst>
                                </p:cTn>
                              </p:par>
                              <p:par>
                                <p:cTn id="43" presetID="8" presetClass="emph" presetSubtype="0" fill="hold" grpId="2" nodeType="withEffect">
                                  <p:stCondLst>
                                    <p:cond delay="0"/>
                                  </p:stCondLst>
                                  <p:childTnLst>
                                    <p:animRot by="2100000">
                                      <p:cBhvr>
                                        <p:cTn id="44" dur="2000" fill="hold"/>
                                        <p:tgtEl>
                                          <p:spTgt spid="6"/>
                                        </p:tgtEl>
                                        <p:attrNameLst>
                                          <p:attrName>r</p:attrName>
                                        </p:attrNameLst>
                                      </p:cBhvr>
                                    </p:animRot>
                                  </p:childTnLst>
                                </p:cTn>
                              </p:par>
                            </p:childTnLst>
                          </p:cTn>
                        </p:par>
                        <p:par>
                          <p:cTn id="45" fill="hold">
                            <p:stCondLst>
                              <p:cond delay="6250"/>
                            </p:stCondLst>
                            <p:childTnLst>
                              <p:par>
                                <p:cTn id="46" presetID="22" presetClass="entr" presetSubtype="8" fill="hold" grpId="0" nodeType="afterEffect">
                                  <p:stCondLst>
                                    <p:cond delay="50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wipe(left)">
                                      <p:cBhvr>
                                        <p:cTn id="48" dur="500"/>
                                        <p:tgtEl>
                                          <p:spTgt spid="1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wipe(left)">
                                      <p:cBhvr>
                                        <p:cTn id="53" dur="750"/>
                                        <p:tgtEl>
                                          <p:spTgt spid="11">
                                            <p:txEl>
                                              <p:pRg st="1" end="1"/>
                                            </p:txEl>
                                          </p:spTgt>
                                        </p:tgtEl>
                                      </p:cBhvr>
                                    </p:animEffect>
                                  </p:childTnLst>
                                </p:cTn>
                              </p:par>
                            </p:childTnLst>
                          </p:cTn>
                        </p:par>
                        <p:par>
                          <p:cTn id="54" fill="hold">
                            <p:stCondLst>
                              <p:cond delay="750"/>
                            </p:stCondLst>
                            <p:childTnLst>
                              <p:par>
                                <p:cTn id="55" presetID="27" presetClass="emph" presetSubtype="0" fill="remove" grpId="1" nodeType="afterEffect">
                                  <p:stCondLst>
                                    <p:cond delay="0"/>
                                  </p:stCondLst>
                                  <p:childTnLst>
                                    <p:animClr clrSpc="rgb" dir="cw">
                                      <p:cBhvr override="childStyle">
                                        <p:cTn id="56" dur="375" autoRev="1" fill="remove"/>
                                        <p:tgtEl>
                                          <p:spTgt spid="8"/>
                                        </p:tgtEl>
                                        <p:attrNameLst>
                                          <p:attrName>style.color</p:attrName>
                                        </p:attrNameLst>
                                      </p:cBhvr>
                                      <p:to>
                                        <a:schemeClr val="bg1"/>
                                      </p:to>
                                    </p:animClr>
                                    <p:animClr clrSpc="rgb" dir="cw">
                                      <p:cBhvr>
                                        <p:cTn id="57" dur="375" autoRev="1" fill="remove"/>
                                        <p:tgtEl>
                                          <p:spTgt spid="8"/>
                                        </p:tgtEl>
                                        <p:attrNameLst>
                                          <p:attrName>fillcolor</p:attrName>
                                        </p:attrNameLst>
                                      </p:cBhvr>
                                      <p:to>
                                        <a:schemeClr val="bg1"/>
                                      </p:to>
                                    </p:animClr>
                                    <p:set>
                                      <p:cBhvr>
                                        <p:cTn id="58" dur="375" autoRev="1" fill="remove"/>
                                        <p:tgtEl>
                                          <p:spTgt spid="8"/>
                                        </p:tgtEl>
                                        <p:attrNameLst>
                                          <p:attrName>fill.type</p:attrName>
                                        </p:attrNameLst>
                                      </p:cBhvr>
                                      <p:to>
                                        <p:strVal val="solid"/>
                                      </p:to>
                                    </p:set>
                                    <p:set>
                                      <p:cBhvr>
                                        <p:cTn id="59" dur="375" autoRev="1" fill="remove"/>
                                        <p:tgtEl>
                                          <p:spTgt spid="8"/>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xEl>
                                              <p:pRg st="2" end="2"/>
                                            </p:txEl>
                                          </p:spTgt>
                                        </p:tgtEl>
                                        <p:attrNameLst>
                                          <p:attrName>style.visibility</p:attrName>
                                        </p:attrNameLst>
                                      </p:cBhvr>
                                      <p:to>
                                        <p:strVal val="visible"/>
                                      </p:to>
                                    </p:set>
                                    <p:animEffect transition="in" filter="wipe(left)">
                                      <p:cBhvr>
                                        <p:cTn id="64" dur="750"/>
                                        <p:tgtEl>
                                          <p:spTgt spid="11">
                                            <p:txEl>
                                              <p:pRg st="2" end="2"/>
                                            </p:txEl>
                                          </p:spTgt>
                                        </p:tgtEl>
                                      </p:cBhvr>
                                    </p:animEffect>
                                  </p:childTnLst>
                                </p:cTn>
                              </p:par>
                            </p:childTnLst>
                          </p:cTn>
                        </p:par>
                        <p:par>
                          <p:cTn id="65" fill="hold">
                            <p:stCondLst>
                              <p:cond delay="750"/>
                            </p:stCondLst>
                            <p:childTnLst>
                              <p:par>
                                <p:cTn id="66" presetID="27" presetClass="emph" presetSubtype="0" fill="remove" grpId="3" nodeType="afterEffect">
                                  <p:stCondLst>
                                    <p:cond delay="0"/>
                                  </p:stCondLst>
                                  <p:childTnLst>
                                    <p:animClr clrSpc="rgb" dir="cw">
                                      <p:cBhvr override="childStyle">
                                        <p:cTn id="67" dur="375" autoRev="1" fill="remove"/>
                                        <p:tgtEl>
                                          <p:spTgt spid="6"/>
                                        </p:tgtEl>
                                        <p:attrNameLst>
                                          <p:attrName>style.color</p:attrName>
                                        </p:attrNameLst>
                                      </p:cBhvr>
                                      <p:to>
                                        <a:schemeClr val="bg1"/>
                                      </p:to>
                                    </p:animClr>
                                    <p:animClr clrSpc="rgb" dir="cw">
                                      <p:cBhvr>
                                        <p:cTn id="68" dur="375" autoRev="1" fill="remove"/>
                                        <p:tgtEl>
                                          <p:spTgt spid="6"/>
                                        </p:tgtEl>
                                        <p:attrNameLst>
                                          <p:attrName>fillcolor</p:attrName>
                                        </p:attrNameLst>
                                      </p:cBhvr>
                                      <p:to>
                                        <a:schemeClr val="bg1"/>
                                      </p:to>
                                    </p:animClr>
                                    <p:set>
                                      <p:cBhvr>
                                        <p:cTn id="69" dur="375" autoRev="1" fill="remove"/>
                                        <p:tgtEl>
                                          <p:spTgt spid="6"/>
                                        </p:tgtEl>
                                        <p:attrNameLst>
                                          <p:attrName>fill.type</p:attrName>
                                        </p:attrNameLst>
                                      </p:cBhvr>
                                      <p:to>
                                        <p:strVal val="solid"/>
                                      </p:to>
                                    </p:set>
                                    <p:set>
                                      <p:cBhvr>
                                        <p:cTn id="70" dur="375" autoRev="1" fill="remove"/>
                                        <p:tgtEl>
                                          <p:spTgt spid="6"/>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1">
                                            <p:txEl>
                                              <p:pRg st="3" end="3"/>
                                            </p:txEl>
                                          </p:spTgt>
                                        </p:tgtEl>
                                        <p:attrNameLst>
                                          <p:attrName>style.visibility</p:attrName>
                                        </p:attrNameLst>
                                      </p:cBhvr>
                                      <p:to>
                                        <p:strVal val="visible"/>
                                      </p:to>
                                    </p:set>
                                    <p:animEffect transition="in" filter="wipe(up)">
                                      <p:cBhvr>
                                        <p:cTn id="75" dur="2000"/>
                                        <p:tgtEl>
                                          <p:spTgt spid="11">
                                            <p:txEl>
                                              <p:pRg st="3" end="3"/>
                                            </p:txEl>
                                          </p:spTgt>
                                        </p:tgtEl>
                                      </p:cBhvr>
                                    </p:animEffect>
                                  </p:childTnLst>
                                </p:cTn>
                              </p:par>
                            </p:childTnLst>
                          </p:cTn>
                        </p:par>
                        <p:par>
                          <p:cTn id="76" fill="hold">
                            <p:stCondLst>
                              <p:cond delay="2000"/>
                            </p:stCondLst>
                            <p:childTnLst>
                              <p:par>
                                <p:cTn id="77" presetID="27" presetClass="emph" presetSubtype="0" fill="remove" grpId="4" nodeType="afterEffect">
                                  <p:stCondLst>
                                    <p:cond delay="0"/>
                                  </p:stCondLst>
                                  <p:childTnLst>
                                    <p:animClr clrSpc="rgb" dir="cw">
                                      <p:cBhvr override="childStyle">
                                        <p:cTn id="78" dur="250" autoRev="1" fill="remove"/>
                                        <p:tgtEl>
                                          <p:spTgt spid="6"/>
                                        </p:tgtEl>
                                        <p:attrNameLst>
                                          <p:attrName>style.color</p:attrName>
                                        </p:attrNameLst>
                                      </p:cBhvr>
                                      <p:to>
                                        <a:schemeClr val="bg1"/>
                                      </p:to>
                                    </p:animClr>
                                    <p:animClr clrSpc="rgb" dir="cw">
                                      <p:cBhvr>
                                        <p:cTn id="79" dur="250" autoRev="1" fill="remove"/>
                                        <p:tgtEl>
                                          <p:spTgt spid="6"/>
                                        </p:tgtEl>
                                        <p:attrNameLst>
                                          <p:attrName>fillcolor</p:attrName>
                                        </p:attrNameLst>
                                      </p:cBhvr>
                                      <p:to>
                                        <a:schemeClr val="bg1"/>
                                      </p:to>
                                    </p:animClr>
                                    <p:set>
                                      <p:cBhvr>
                                        <p:cTn id="80" dur="250" autoRev="1" fill="remove"/>
                                        <p:tgtEl>
                                          <p:spTgt spid="6"/>
                                        </p:tgtEl>
                                        <p:attrNameLst>
                                          <p:attrName>fill.type</p:attrName>
                                        </p:attrNameLst>
                                      </p:cBhvr>
                                      <p:to>
                                        <p:strVal val="solid"/>
                                      </p:to>
                                    </p:set>
                                    <p:set>
                                      <p:cBhvr>
                                        <p:cTn id="81" dur="250" autoRev="1" fill="remove"/>
                                        <p:tgtEl>
                                          <p:spTgt spid="6"/>
                                        </p:tgtEl>
                                        <p:attrNameLst>
                                          <p:attrName>fill.on</p:attrName>
                                        </p:attrNameLst>
                                      </p:cBhvr>
                                      <p:to>
                                        <p:strVal val="true"/>
                                      </p:to>
                                    </p:set>
                                  </p:childTnLst>
                                </p:cTn>
                              </p:par>
                            </p:childTnLst>
                          </p:cTn>
                        </p:par>
                        <p:par>
                          <p:cTn id="82" fill="hold">
                            <p:stCondLst>
                              <p:cond delay="2500"/>
                            </p:stCondLst>
                            <p:childTnLst>
                              <p:par>
                                <p:cTn id="83" presetID="10" presetClass="exit" presetSubtype="0" fill="hold" grpId="1" nodeType="afterEffect">
                                  <p:stCondLst>
                                    <p:cond delay="50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uiExpand="1" animBg="1"/>
      <p:bldP spid="6" grpId="4" animBg="1"/>
      <p:bldP spid="7" grpId="0" uiExpand="1" build="p"/>
      <p:bldP spid="8" grpId="0" animBg="1"/>
      <p:bldP spid="8" grpId="1" uiExpand="1" animBg="1"/>
      <p:bldP spid="9" grpId="0" animBg="1"/>
      <p:bldP spid="10" grpId="0" animBg="1"/>
      <p:bldP spid="11" grpId="0" uiExpand="1" build="p"/>
      <p:bldP spid="12" grpId="0" animBg="1"/>
      <p:bldP spid="13" grpId="0" animBg="1"/>
      <p:bldP spid="14" grpId="0" animBg="1"/>
      <p:bldP spid="15" grpId="0" animBg="1"/>
      <p:bldP spid="1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基本と応用との関係</a:t>
            </a:r>
            <a:r>
              <a:rPr lang="ja-JP" altLang="en-US" dirty="0" smtClean="0"/>
              <a:t>（</a:t>
            </a:r>
            <a:r>
              <a:rPr lang="en-US" altLang="ja-JP" dirty="0" smtClean="0"/>
              <a:t>2/2</a:t>
            </a:r>
            <a:r>
              <a:rPr lang="ja-JP" altLang="en-US" dirty="0" smtClean="0"/>
              <a:t>）</a:t>
            </a:r>
            <a:r>
              <a:rPr lang="ja-JP" altLang="en-US" sz="2800" dirty="0" smtClean="0"/>
              <a:t>←</a:t>
            </a:r>
            <a:r>
              <a:rPr lang="en-US" altLang="ja-JP" sz="2800" dirty="0" smtClean="0">
                <a:hlinkClick r:id="rId3" action="ppaction://hlinksldjump"/>
              </a:rPr>
              <a:t>1</a:t>
            </a:r>
            <a:r>
              <a:rPr lang="en-US" altLang="ja-JP" dirty="0" smtClean="0"/>
              <a:t/>
            </a:r>
            <a:br>
              <a:rPr lang="en-US" altLang="ja-JP" dirty="0" smtClean="0"/>
            </a:br>
            <a:r>
              <a:rPr lang="ja-JP" altLang="en-US" sz="2000" dirty="0"/>
              <a:t>←レベルの高さは求めないので，基本的なことを教えてほしい</a:t>
            </a:r>
            <a:r>
              <a:rPr lang="ja-JP" altLang="en-US" sz="2000" dirty="0" smtClean="0"/>
              <a:t>（</a:t>
            </a:r>
            <a:r>
              <a:rPr lang="en-US" altLang="ja-JP" sz="2000" dirty="0" err="1" smtClean="0"/>
              <a:t>Yur.Koy</a:t>
            </a:r>
            <a:r>
              <a:rPr lang="ja-JP" altLang="en-US" sz="2000" dirty="0" smtClean="0"/>
              <a:t>）</a:t>
            </a:r>
            <a:endParaRPr kumimoji="1" lang="ja-JP" altLang="en-US" sz="2000" dirty="0"/>
          </a:p>
        </p:txBody>
      </p:sp>
      <p:sp>
        <p:nvSpPr>
          <p:cNvPr id="3" name="コンテンツ プレースホルダー 2"/>
          <p:cNvSpPr>
            <a:spLocks noGrp="1"/>
          </p:cNvSpPr>
          <p:nvPr>
            <p:ph idx="1"/>
          </p:nvPr>
        </p:nvSpPr>
        <p:spPr/>
        <p:txBody>
          <a:bodyPr>
            <a:noAutofit/>
          </a:bodyPr>
          <a:lstStyle/>
          <a:p>
            <a:pPr>
              <a:buClr>
                <a:srgbClr val="00B050"/>
              </a:buClr>
            </a:pPr>
            <a:r>
              <a:rPr lang="ja-JP" altLang="en-US" sz="2000" dirty="0" smtClean="0"/>
              <a:t>第</a:t>
            </a:r>
            <a:r>
              <a:rPr lang="en-US" altLang="ja-JP" sz="2000" dirty="0" smtClean="0"/>
              <a:t>1</a:t>
            </a:r>
            <a:r>
              <a:rPr lang="ja-JP" altLang="en-US" sz="2000" dirty="0" smtClean="0"/>
              <a:t>の経験（スキーを始めたときの経験：応用で知る基本の大切さ）</a:t>
            </a:r>
            <a:endParaRPr lang="en-US" altLang="ja-JP" sz="2000" dirty="0" smtClean="0"/>
          </a:p>
          <a:p>
            <a:pPr lvl="1"/>
            <a:r>
              <a:rPr lang="ja-JP" altLang="en-US" sz="1800" dirty="0" smtClean="0"/>
              <a:t>スキーは，基本と応用との関係を知る上でとても教訓的なスポーツだと思う。</a:t>
            </a:r>
            <a:endParaRPr lang="en-US" altLang="ja-JP" sz="1800" dirty="0" smtClean="0"/>
          </a:p>
          <a:p>
            <a:pPr lvl="1"/>
            <a:r>
              <a:rPr lang="ja-JP" altLang="en-US" sz="1800" dirty="0" smtClean="0"/>
              <a:t>急斜面で転がり落ちて初めて，基本の大切さを痛感できるし，緩斜面でいくら基本を勉強しても，</a:t>
            </a:r>
            <a:r>
              <a:rPr lang="ja-JP" altLang="en-US" sz="1800" b="1" dirty="0" smtClean="0">
                <a:solidFill>
                  <a:srgbClr val="FF0000"/>
                </a:solidFill>
              </a:rPr>
              <a:t>緩斜面ではゴマカシがきく</a:t>
            </a:r>
            <a:r>
              <a:rPr lang="ja-JP" altLang="en-US" sz="1800" dirty="0" smtClean="0"/>
              <a:t>ので，</a:t>
            </a:r>
            <a:r>
              <a:rPr lang="ja-JP" altLang="en-US" sz="1800" b="1" dirty="0" smtClean="0">
                <a:solidFill>
                  <a:schemeClr val="tx2"/>
                </a:solidFill>
              </a:rPr>
              <a:t>ゴマカシのきかない実際の急斜面に行ってみなければ応用力はつかない</a:t>
            </a:r>
            <a:r>
              <a:rPr lang="ja-JP" altLang="en-US" sz="1800" dirty="0" smtClean="0"/>
              <a:t>ことも体験できる。</a:t>
            </a:r>
            <a:endParaRPr kumimoji="1" lang="ja-JP" altLang="en-US" sz="1800" dirty="0" smtClean="0"/>
          </a:p>
          <a:p>
            <a:pPr>
              <a:buClr>
                <a:srgbClr val="00B050"/>
              </a:buClr>
            </a:pPr>
            <a:r>
              <a:rPr kumimoji="1" lang="ja-JP" altLang="en-US" sz="2000" dirty="0" smtClean="0"/>
              <a:t>第</a:t>
            </a:r>
            <a:r>
              <a:rPr kumimoji="1" lang="en-US" altLang="ja-JP" sz="2000" dirty="0" smtClean="0"/>
              <a:t>2</a:t>
            </a:r>
            <a:r>
              <a:rPr kumimoji="1" lang="ja-JP" altLang="en-US" sz="2000" dirty="0" smtClean="0"/>
              <a:t>の経験（国民生活センターでの経験：応用は簡単だが基本は困難）</a:t>
            </a:r>
            <a:endParaRPr kumimoji="1" lang="en-US" altLang="ja-JP" sz="2000" dirty="0" smtClean="0"/>
          </a:p>
          <a:p>
            <a:pPr lvl="1"/>
            <a:r>
              <a:rPr lang="ja-JP" altLang="en-US" sz="1800" dirty="0" smtClean="0"/>
              <a:t>実務</a:t>
            </a:r>
            <a:r>
              <a:rPr lang="ja-JP" altLang="en-US" sz="1800" dirty="0"/>
              <a:t>に入ってみれば</a:t>
            </a:r>
            <a:r>
              <a:rPr lang="ja-JP" altLang="en-US" sz="1800" dirty="0" smtClean="0"/>
              <a:t>，事業者関連法や特別法</a:t>
            </a:r>
            <a:r>
              <a:rPr lang="ja-JP" altLang="en-US" sz="1800" dirty="0"/>
              <a:t>を理解することはそれほど困難なことでは</a:t>
            </a:r>
            <a:r>
              <a:rPr lang="ja-JP" altLang="en-US" sz="1800" dirty="0" smtClean="0"/>
              <a:t>ない。優れたマニュアルができあがっており，それにしたがって実務をこなすことができるからである。</a:t>
            </a:r>
            <a:endParaRPr lang="en-US" altLang="ja-JP" sz="1800" dirty="0" smtClean="0"/>
          </a:p>
          <a:p>
            <a:pPr lvl="1"/>
            <a:r>
              <a:rPr lang="ja-JP" altLang="en-US" sz="1800" dirty="0"/>
              <a:t>実務で解決が困難な問題というのは，実は，特別法に明文の規定がないために</a:t>
            </a:r>
            <a:r>
              <a:rPr lang="ja-JP" altLang="en-US" sz="1800" dirty="0" smtClean="0"/>
              <a:t>，マニュアルでは対応できず，基本法</a:t>
            </a:r>
            <a:r>
              <a:rPr lang="ja-JP" altLang="en-US" sz="1800" dirty="0"/>
              <a:t>に照らして解決しなければならない問題で</a:t>
            </a:r>
            <a:r>
              <a:rPr lang="ja-JP" altLang="en-US" sz="1800" dirty="0" smtClean="0"/>
              <a:t>あることがわかる（マニュアル人間，同調型人間の挫折）。</a:t>
            </a:r>
            <a:endParaRPr lang="en-US" altLang="ja-JP" sz="1800" dirty="0" smtClean="0"/>
          </a:p>
          <a:p>
            <a:pPr lvl="1"/>
            <a:r>
              <a:rPr lang="ja-JP" altLang="en-US" sz="1800" dirty="0" smtClean="0"/>
              <a:t>しかし</a:t>
            </a:r>
            <a:r>
              <a:rPr lang="ja-JP" altLang="en-US" sz="1800" dirty="0"/>
              <a:t>，基本法を理解するには，時間のかかる地道</a:t>
            </a:r>
            <a:r>
              <a:rPr lang="ja-JP" altLang="en-US" sz="1800" dirty="0" smtClean="0"/>
              <a:t>な学修を</a:t>
            </a:r>
            <a:r>
              <a:rPr lang="ja-JP" altLang="en-US" sz="1800" dirty="0"/>
              <a:t>するよりほかに方法が</a:t>
            </a:r>
            <a:r>
              <a:rPr lang="ja-JP" altLang="en-US" sz="1800" dirty="0" smtClean="0"/>
              <a:t>ない（学生の時でないとできないことがある）。→</a:t>
            </a:r>
            <a:r>
              <a:rPr lang="ja-JP" altLang="en-US" sz="1800" dirty="0" smtClean="0">
                <a:hlinkClick r:id="rId4" action="ppaction://hlinksldjump"/>
              </a:rPr>
              <a:t>連帯債務</a:t>
            </a:r>
            <a:r>
              <a:rPr lang="ja-JP" altLang="en-US" sz="1800" dirty="0" smtClean="0"/>
              <a:t>　</a:t>
            </a:r>
            <a:r>
              <a:rPr lang="ja-JP" altLang="en-US" sz="1800" dirty="0" smtClean="0">
                <a:hlinkClick r:id="rId5" action="ppaction://hlinksldjump"/>
              </a:rPr>
              <a:t>応用例</a:t>
            </a:r>
            <a:endParaRPr lang="ja-JP" altLang="en-US" sz="1800" dirty="0"/>
          </a:p>
        </p:txBody>
      </p:sp>
      <p:sp>
        <p:nvSpPr>
          <p:cNvPr id="4" name="日付プレースホルダー 3"/>
          <p:cNvSpPr>
            <a:spLocks noGrp="1"/>
          </p:cNvSpPr>
          <p:nvPr>
            <p:ph type="dt" sz="half" idx="10"/>
          </p:nvPr>
        </p:nvSpPr>
        <p:spPr/>
        <p:txBody>
          <a:bodyPr/>
          <a:lstStyle/>
          <a:p>
            <a:fld id="{E35DB6BA-4AC1-4309-9423-B8109618C21B}"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25</a:t>
            </a:fld>
            <a:endParaRPr kumimoji="1" lang="ja-JP" altLang="en-US"/>
          </a:p>
        </p:txBody>
      </p:sp>
    </p:spTree>
    <p:extLst>
      <p:ext uri="{BB962C8B-B14F-4D97-AF65-F5344CB8AC3E}">
        <p14:creationId xmlns:p14="http://schemas.microsoft.com/office/powerpoint/2010/main" val="185729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保証の神話と崩壊</a:t>
            </a:r>
            <a:endParaRPr kumimoji="1" lang="ja-JP" altLang="en-US" dirty="0"/>
          </a:p>
        </p:txBody>
      </p:sp>
      <p:sp>
        <p:nvSpPr>
          <p:cNvPr id="3" name="日付プレースホルダー 2"/>
          <p:cNvSpPr>
            <a:spLocks noGrp="1"/>
          </p:cNvSpPr>
          <p:nvPr>
            <p:ph type="dt" sz="half" idx="10"/>
          </p:nvPr>
        </p:nvSpPr>
        <p:spPr/>
        <p:txBody>
          <a:bodyPr/>
          <a:lstStyle/>
          <a:p>
            <a:fld id="{DA5BCFA0-189A-410B-B211-8392E392B33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250</a:t>
            </a:fld>
            <a:endParaRPr kumimoji="1" lang="ja-JP" altLang="en-US"/>
          </a:p>
        </p:txBody>
      </p:sp>
      <p:sp>
        <p:nvSpPr>
          <p:cNvPr id="6" name="円形吹き出し 5"/>
          <p:cNvSpPr/>
          <p:nvPr/>
        </p:nvSpPr>
        <p:spPr>
          <a:xfrm>
            <a:off x="7308304" y="2924944"/>
            <a:ext cx="1512168" cy="720080"/>
          </a:xfrm>
          <a:prstGeom prst="wedgeEllipseCallout">
            <a:avLst>
              <a:gd name="adj1" fmla="val -61958"/>
              <a:gd name="adj2" fmla="val -113529"/>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t>明らかな矛盾</a:t>
            </a:r>
            <a:endParaRPr kumimoji="1" lang="ja-JP" altLang="en-US" dirty="0"/>
          </a:p>
        </p:txBody>
      </p:sp>
      <p:sp>
        <p:nvSpPr>
          <p:cNvPr id="7" name="円形吹き出し 6"/>
          <p:cNvSpPr/>
          <p:nvPr/>
        </p:nvSpPr>
        <p:spPr>
          <a:xfrm>
            <a:off x="7308304" y="2924944"/>
            <a:ext cx="1512168" cy="720080"/>
          </a:xfrm>
          <a:prstGeom prst="wedgeEllipseCallout">
            <a:avLst>
              <a:gd name="adj1" fmla="val -126956"/>
              <a:gd name="adj2" fmla="val -6155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t>明らかな矛盾</a:t>
            </a:r>
            <a:endParaRPr kumimoji="1" lang="ja-JP" altLang="en-US" dirty="0"/>
          </a:p>
        </p:txBody>
      </p:sp>
      <p:sp>
        <p:nvSpPr>
          <p:cNvPr id="8" name="コンテンツ プレースホルダー 2"/>
          <p:cNvSpPr txBox="1">
            <a:spLocks/>
          </p:cNvSpPr>
          <p:nvPr/>
        </p:nvSpPr>
        <p:spPr>
          <a:xfrm>
            <a:off x="467544"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smtClean="0"/>
              <a:t>保証「債務」の別個・独立性（通説）</a:t>
            </a:r>
            <a:endParaRPr lang="en-US" altLang="ja-JP" sz="2800" smtClean="0"/>
          </a:p>
          <a:p>
            <a:pPr lvl="1"/>
            <a:r>
              <a:rPr lang="ja-JP" altLang="en-US" sz="2400" smtClean="0"/>
              <a:t>通説は，「保証債務は，主たる債務と</a:t>
            </a:r>
            <a:r>
              <a:rPr lang="ja-JP" altLang="en-US" sz="2400" b="1" smtClean="0">
                <a:solidFill>
                  <a:srgbClr val="FF0000"/>
                </a:solidFill>
              </a:rPr>
              <a:t>別個独立の債務</a:t>
            </a:r>
            <a:r>
              <a:rPr lang="ja-JP" altLang="en-US" sz="2400" smtClean="0"/>
              <a:t>である</a:t>
            </a:r>
            <a:r>
              <a:rPr lang="en-US" altLang="ja-JP" sz="2400" smtClean="0"/>
              <a:t>〔</a:t>
            </a:r>
            <a:r>
              <a:rPr lang="ja-JP" altLang="en-US" sz="2400" smtClean="0"/>
              <a:t>独立性</a:t>
            </a:r>
            <a:r>
              <a:rPr lang="en-US" altLang="ja-JP" sz="2400" smtClean="0"/>
              <a:t>〕</a:t>
            </a:r>
            <a:r>
              <a:rPr lang="ja-JP" altLang="en-US" sz="2400" smtClean="0"/>
              <a:t>が，主たる</a:t>
            </a:r>
            <a:r>
              <a:rPr lang="ja-JP" altLang="en-US" sz="2400" b="1" smtClean="0">
                <a:solidFill>
                  <a:schemeClr val="tx2"/>
                </a:solidFill>
              </a:rPr>
              <a:t>債務に付従する</a:t>
            </a:r>
            <a:r>
              <a:rPr lang="en-US" altLang="ja-JP" sz="2400" smtClean="0"/>
              <a:t>〔</a:t>
            </a:r>
            <a:r>
              <a:rPr lang="ja-JP" altLang="en-US" sz="2400" smtClean="0"/>
              <a:t>付従性</a:t>
            </a:r>
            <a:r>
              <a:rPr lang="en-US" altLang="ja-JP" sz="2400" smtClean="0"/>
              <a:t>〕</a:t>
            </a:r>
            <a:r>
              <a:rPr lang="ja-JP" altLang="en-US" sz="2400" smtClean="0"/>
              <a:t>」と考えている（</a:t>
            </a:r>
            <a:r>
              <a:rPr lang="en-US" altLang="ja-JP" sz="2400" smtClean="0"/>
              <a:t>[</a:t>
            </a:r>
            <a:r>
              <a:rPr lang="ja-JP" altLang="en-US" sz="2400" smtClean="0"/>
              <a:t>於保・債権総論（</a:t>
            </a:r>
            <a:r>
              <a:rPr lang="en-US" altLang="ja-JP" sz="2400" smtClean="0"/>
              <a:t>1972</a:t>
            </a:r>
            <a:r>
              <a:rPr lang="ja-JP" altLang="en-US" sz="2400" smtClean="0"/>
              <a:t>）</a:t>
            </a:r>
            <a:r>
              <a:rPr lang="en-US" altLang="ja-JP" sz="2400" smtClean="0"/>
              <a:t>254</a:t>
            </a:r>
            <a:r>
              <a:rPr lang="ja-JP" altLang="en-US" sz="2400" smtClean="0"/>
              <a:t>頁</a:t>
            </a:r>
            <a:r>
              <a:rPr lang="en-US" altLang="ja-JP" sz="2400" smtClean="0"/>
              <a:t>]</a:t>
            </a:r>
            <a:r>
              <a:rPr lang="ja-JP" altLang="en-US" sz="2400" smtClean="0"/>
              <a:t>）。</a:t>
            </a:r>
            <a:endParaRPr lang="en-US" altLang="ja-JP" sz="2400" smtClean="0"/>
          </a:p>
          <a:p>
            <a:pPr>
              <a:buClr>
                <a:srgbClr val="00B050"/>
              </a:buClr>
              <a:buFont typeface="Wingdings" panose="05000000000000000000" pitchFamily="2" charset="2"/>
              <a:buChar char="u"/>
            </a:pPr>
            <a:r>
              <a:rPr lang="ja-JP" altLang="en-US" sz="2800" smtClean="0"/>
              <a:t>保証は「債務なき責任」である（加賀山説）</a:t>
            </a:r>
            <a:endParaRPr lang="en-US" altLang="ja-JP" sz="2800" smtClean="0"/>
          </a:p>
          <a:p>
            <a:pPr lvl="1">
              <a:buClr>
                <a:srgbClr val="00B050"/>
              </a:buClr>
              <a:buFont typeface="Wingdings" panose="05000000000000000000" pitchFamily="2" charset="2"/>
              <a:buChar char="u"/>
            </a:pPr>
            <a:r>
              <a:rPr lang="ja-JP" altLang="en-US" sz="2400" smtClean="0"/>
              <a:t>主たる債務と保証とは「別個・独立の債務」であると考えると，保証の「付従性」と</a:t>
            </a:r>
            <a:r>
              <a:rPr lang="ja-JP" altLang="en-US" sz="2400" b="1" smtClean="0">
                <a:solidFill>
                  <a:srgbClr val="FF0000"/>
                </a:solidFill>
              </a:rPr>
              <a:t>矛盾</a:t>
            </a:r>
            <a:r>
              <a:rPr lang="ja-JP" altLang="en-US" sz="2400" smtClean="0"/>
              <a:t>する。</a:t>
            </a:r>
            <a:endParaRPr lang="en-US" altLang="ja-JP" sz="2400" smtClean="0"/>
          </a:p>
          <a:p>
            <a:pPr lvl="1">
              <a:buClr>
                <a:srgbClr val="00B050"/>
              </a:buClr>
              <a:buFont typeface="Wingdings" panose="05000000000000000000" pitchFamily="2" charset="2"/>
              <a:buChar char="u"/>
            </a:pPr>
            <a:r>
              <a:rPr lang="ja-JP" altLang="en-US" sz="2400" smtClean="0"/>
              <a:t>保証は，物上保証（「債務なき責任」であることに異論は存在しない）と同じく，主たる債務が履行されないときに，その債務を肩代わりして履行する責任（</a:t>
            </a:r>
            <a:r>
              <a:rPr lang="ja-JP" altLang="en-US" sz="2400" b="1" smtClean="0">
                <a:solidFill>
                  <a:schemeClr val="tx2"/>
                </a:solidFill>
              </a:rPr>
              <a:t>債務なき責任</a:t>
            </a:r>
            <a:r>
              <a:rPr lang="ja-JP" altLang="en-US" sz="2400" smtClean="0"/>
              <a:t>）と考えるべきである。</a:t>
            </a:r>
            <a:endParaRPr lang="en-US" altLang="ja-JP" sz="2400" dirty="0"/>
          </a:p>
        </p:txBody>
      </p:sp>
    </p:spTree>
    <p:extLst>
      <p:ext uri="{BB962C8B-B14F-4D97-AF65-F5344CB8AC3E}">
        <p14:creationId xmlns:p14="http://schemas.microsoft.com/office/powerpoint/2010/main" val="219954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1000"/>
                                        <p:tgtEl>
                                          <p:spTgt spid="8">
                                            <p:txEl>
                                              <p:pRg st="1" end="1"/>
                                            </p:tx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up)">
                                      <p:cBhvr>
                                        <p:cTn id="19" dur="1000"/>
                                        <p:tgtEl>
                                          <p:spTgt spid="8">
                                            <p:txEl>
                                              <p:pRg st="3" end="3"/>
                                            </p:txEl>
                                          </p:spTgt>
                                        </p:tgtEl>
                                      </p:cBhvr>
                                    </p:animEffect>
                                  </p:childTnLst>
                                </p:cTn>
                              </p:par>
                              <p:par>
                                <p:cTn id="20" presetID="27" presetClass="emph" presetSubtype="0" fill="remove" grpId="1" nodeType="withEffect">
                                  <p:stCondLst>
                                    <p:cond delay="1000"/>
                                  </p:stCondLst>
                                  <p:childTnLst>
                                    <p:animClr clrSpc="rgb" dir="cw">
                                      <p:cBhvr override="childStyle">
                                        <p:cTn id="21" dur="250" autoRev="1" fill="remove"/>
                                        <p:tgtEl>
                                          <p:spTgt spid="6"/>
                                        </p:tgtEl>
                                        <p:attrNameLst>
                                          <p:attrName>style.color</p:attrName>
                                        </p:attrNameLst>
                                      </p:cBhvr>
                                      <p:to>
                                        <a:schemeClr val="bg1"/>
                                      </p:to>
                                    </p:animClr>
                                    <p:animClr clrSpc="rgb" dir="cw">
                                      <p:cBhvr>
                                        <p:cTn id="22" dur="250" autoRev="1" fill="remove"/>
                                        <p:tgtEl>
                                          <p:spTgt spid="6"/>
                                        </p:tgtEl>
                                        <p:attrNameLst>
                                          <p:attrName>fillcolor</p:attrName>
                                        </p:attrNameLst>
                                      </p:cBhvr>
                                      <p:to>
                                        <a:schemeClr val="bg1"/>
                                      </p:to>
                                    </p:animClr>
                                    <p:set>
                                      <p:cBhvr>
                                        <p:cTn id="23" dur="250" autoRev="1" fill="remove"/>
                                        <p:tgtEl>
                                          <p:spTgt spid="6"/>
                                        </p:tgtEl>
                                        <p:attrNameLst>
                                          <p:attrName>fill.type</p:attrName>
                                        </p:attrNameLst>
                                      </p:cBhvr>
                                      <p:to>
                                        <p:strVal val="solid"/>
                                      </p:to>
                                    </p:set>
                                    <p:set>
                                      <p:cBhvr>
                                        <p:cTn id="24" dur="250" autoRev="1" fill="remove"/>
                                        <p:tgtEl>
                                          <p:spTgt spid="6"/>
                                        </p:tgtEl>
                                        <p:attrNameLst>
                                          <p:attrName>fill.on</p:attrName>
                                        </p:attrNameLst>
                                      </p:cBhvr>
                                      <p:to>
                                        <p:strVal val="true"/>
                                      </p:to>
                                    </p:set>
                                  </p:childTnLst>
                                </p:cTn>
                              </p:par>
                              <p:par>
                                <p:cTn id="25" presetID="27" presetClass="emph" presetSubtype="0" fill="remove" grpId="1" nodeType="withEffect">
                                  <p:stCondLst>
                                    <p:cond delay="1000"/>
                                  </p:stCondLst>
                                  <p:childTnLst>
                                    <p:animClr clrSpc="rgb" dir="cw">
                                      <p:cBhvr override="childStyle">
                                        <p:cTn id="26" dur="250" autoRev="1" fill="remove"/>
                                        <p:tgtEl>
                                          <p:spTgt spid="7"/>
                                        </p:tgtEl>
                                        <p:attrNameLst>
                                          <p:attrName>style.color</p:attrName>
                                        </p:attrNameLst>
                                      </p:cBhvr>
                                      <p:to>
                                        <a:schemeClr val="bg1"/>
                                      </p:to>
                                    </p:animClr>
                                    <p:animClr clrSpc="rgb" dir="cw">
                                      <p:cBhvr>
                                        <p:cTn id="27" dur="250" autoRev="1" fill="remove"/>
                                        <p:tgtEl>
                                          <p:spTgt spid="7"/>
                                        </p:tgtEl>
                                        <p:attrNameLst>
                                          <p:attrName>fillcolor</p:attrName>
                                        </p:attrNameLst>
                                      </p:cBhvr>
                                      <p:to>
                                        <a:schemeClr val="bg1"/>
                                      </p:to>
                                    </p:animClr>
                                    <p:set>
                                      <p:cBhvr>
                                        <p:cTn id="28" dur="250" autoRev="1" fill="remove"/>
                                        <p:tgtEl>
                                          <p:spTgt spid="7"/>
                                        </p:tgtEl>
                                        <p:attrNameLst>
                                          <p:attrName>fill.type</p:attrName>
                                        </p:attrNameLst>
                                      </p:cBhvr>
                                      <p:to>
                                        <p:strVal val="solid"/>
                                      </p:to>
                                    </p:set>
                                    <p:set>
                                      <p:cBhvr>
                                        <p:cTn id="29" dur="250" autoRev="1" fill="remove"/>
                                        <p:tgtEl>
                                          <p:spTgt spid="7"/>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wipe(up)">
                                      <p:cBhvr>
                                        <p:cTn id="34"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animBg="1"/>
      <p:bldP spid="6" grpId="1" uiExpand="1" animBg="1"/>
      <p:bldP spid="7" grpId="0" uiExpand="1" animBg="1"/>
      <p:bldP spid="7" grpId="1" uiExpand="1" animBg="1"/>
      <p:bldP spid="8" grpId="0" uiExpand="1" build="p"/>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債務と保証との決定的な違い</a:t>
            </a:r>
            <a:r>
              <a:rPr kumimoji="1" lang="en-US" altLang="ja-JP" dirty="0" smtClean="0"/>
              <a:t/>
            </a:r>
            <a:br>
              <a:rPr kumimoji="1" lang="en-US" altLang="ja-JP" dirty="0" smtClean="0"/>
            </a:br>
            <a:r>
              <a:rPr kumimoji="1" lang="ja-JP" altLang="en-US" sz="3100" dirty="0" smtClean="0"/>
              <a:t>→</a:t>
            </a:r>
            <a:r>
              <a:rPr lang="ja-JP" altLang="en-US" sz="3100" dirty="0" smtClean="0">
                <a:hlinkClick r:id="rId2" action="ppaction://hlinksldjump"/>
              </a:rPr>
              <a:t>連帯</a:t>
            </a:r>
            <a:r>
              <a:rPr lang="ja-JP" altLang="en-US" sz="3100" dirty="0">
                <a:hlinkClick r:id="rId2" action="ppaction://hlinksldjump"/>
              </a:rPr>
              <a:t>債務へ</a:t>
            </a:r>
            <a:r>
              <a:rPr lang="ja-JP" altLang="en-US" sz="3100" dirty="0" smtClean="0">
                <a:hlinkClick r:id="rId2" action="ppaction://hlinksldjump"/>
              </a:rPr>
              <a:t>の</a:t>
            </a:r>
            <a:r>
              <a:rPr lang="ja-JP" altLang="en-US" sz="3100" dirty="0">
                <a:hlinkClick r:id="rId2" action="ppaction://hlinksldjump"/>
              </a:rPr>
              <a:t>応用</a:t>
            </a:r>
            <a:endParaRPr kumimoji="1" lang="ja-JP" altLang="en-US" sz="3100" dirty="0"/>
          </a:p>
        </p:txBody>
      </p:sp>
      <p:sp>
        <p:nvSpPr>
          <p:cNvPr id="3" name="日付プレースホルダー 2"/>
          <p:cNvSpPr>
            <a:spLocks noGrp="1"/>
          </p:cNvSpPr>
          <p:nvPr>
            <p:ph type="dt" sz="half" idx="10"/>
          </p:nvPr>
        </p:nvSpPr>
        <p:spPr/>
        <p:txBody>
          <a:bodyPr/>
          <a:lstStyle/>
          <a:p>
            <a:fld id="{0F9B5094-64F7-42D4-AA61-3522C942A5D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251</a:t>
            </a:fld>
            <a:endParaRPr kumimoji="1" lang="ja-JP" altLang="en-US"/>
          </a:p>
        </p:txBody>
      </p:sp>
      <p:sp>
        <p:nvSpPr>
          <p:cNvPr id="6" name="上矢印 5"/>
          <p:cNvSpPr/>
          <p:nvPr/>
        </p:nvSpPr>
        <p:spPr>
          <a:xfrm rot="1236452">
            <a:off x="2642843" y="3658696"/>
            <a:ext cx="954254" cy="896835"/>
          </a:xfrm>
          <a:prstGeom prst="upArrow">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050" dirty="0" smtClean="0"/>
              <a:t>0</a:t>
            </a:r>
            <a:r>
              <a:rPr lang="ja-JP" altLang="en-US" sz="1050" dirty="0" smtClean="0"/>
              <a:t>円</a:t>
            </a:r>
            <a:endParaRPr lang="ja-JP" altLang="en-US" sz="1050" dirty="0"/>
          </a:p>
        </p:txBody>
      </p:sp>
      <p:sp>
        <p:nvSpPr>
          <p:cNvPr id="7" name="上矢印 6"/>
          <p:cNvSpPr/>
          <p:nvPr/>
        </p:nvSpPr>
        <p:spPr>
          <a:xfrm rot="20251076">
            <a:off x="1311100" y="3624542"/>
            <a:ext cx="963095" cy="911437"/>
          </a:xfrm>
          <a:prstGeom prst="upArrow">
            <a:avLst/>
          </a:prstGeom>
          <a:solidFill>
            <a:schemeClr val="bg1"/>
          </a:solidFill>
          <a:ln w="19050">
            <a:solidFill>
              <a:schemeClr val="bg2">
                <a:lumMod val="25000"/>
              </a:schemeClr>
            </a:solidFill>
            <a:prstDash val="sysDash"/>
          </a:ln>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1050" dirty="0" smtClean="0"/>
              <a:t>0</a:t>
            </a:r>
            <a:r>
              <a:rPr kumimoji="1" lang="ja-JP" altLang="en-US" sz="1050" dirty="0" smtClean="0"/>
              <a:t>円</a:t>
            </a:r>
            <a:endParaRPr kumimoji="1" lang="ja-JP" altLang="en-US" sz="1050" dirty="0"/>
          </a:p>
        </p:txBody>
      </p:sp>
      <p:sp>
        <p:nvSpPr>
          <p:cNvPr id="8" name="左矢印 7"/>
          <p:cNvSpPr/>
          <p:nvPr/>
        </p:nvSpPr>
        <p:spPr>
          <a:xfrm>
            <a:off x="6228184" y="2276872"/>
            <a:ext cx="1144496" cy="936104"/>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200" dirty="0" smtClean="0"/>
              <a:t>1000</a:t>
            </a:r>
            <a:r>
              <a:rPr kumimoji="1" lang="ja-JP" altLang="en-US" sz="1200" dirty="0" smtClean="0"/>
              <a:t>万円</a:t>
            </a:r>
            <a:endParaRPr kumimoji="1" lang="ja-JP" altLang="en-US" sz="1200" dirty="0"/>
          </a:p>
        </p:txBody>
      </p:sp>
      <p:sp>
        <p:nvSpPr>
          <p:cNvPr id="9" name="テキスト プレースホルダー 6"/>
          <p:cNvSpPr txBox="1">
            <a:spLocks/>
          </p:cNvSpPr>
          <p:nvPr/>
        </p:nvSpPr>
        <p:spPr>
          <a:xfrm>
            <a:off x="674628" y="1463105"/>
            <a:ext cx="3249300" cy="45372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債務者が弁済した場合</a:t>
            </a:r>
            <a:endParaRPr lang="ja-JP" altLang="en-US" dirty="0"/>
          </a:p>
        </p:txBody>
      </p:sp>
      <p:sp>
        <p:nvSpPr>
          <p:cNvPr id="10" name="テキスト プレースホルダー 8"/>
          <p:cNvSpPr txBox="1">
            <a:spLocks/>
          </p:cNvSpPr>
          <p:nvPr/>
        </p:nvSpPr>
        <p:spPr>
          <a:xfrm>
            <a:off x="5004048" y="1463105"/>
            <a:ext cx="3250576" cy="45372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保証人が弁済した場合</a:t>
            </a:r>
            <a:endParaRPr lang="ja-JP" altLang="en-US" dirty="0"/>
          </a:p>
        </p:txBody>
      </p:sp>
      <p:sp>
        <p:nvSpPr>
          <p:cNvPr id="11" name="正方形/長方形 10"/>
          <p:cNvSpPr/>
          <p:nvPr/>
        </p:nvSpPr>
        <p:spPr>
          <a:xfrm>
            <a:off x="755576" y="1916832"/>
            <a:ext cx="1152128" cy="1720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債務者</a:t>
            </a:r>
            <a:endParaRPr kumimoji="1" lang="ja-JP" altLang="en-US" dirty="0"/>
          </a:p>
        </p:txBody>
      </p:sp>
      <p:sp>
        <p:nvSpPr>
          <p:cNvPr id="12" name="正方形/長方形 11"/>
          <p:cNvSpPr/>
          <p:nvPr/>
        </p:nvSpPr>
        <p:spPr>
          <a:xfrm>
            <a:off x="2987824" y="1920528"/>
            <a:ext cx="1152128" cy="172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保証人</a:t>
            </a:r>
            <a:endParaRPr kumimoji="1" lang="ja-JP" altLang="en-US" dirty="0"/>
          </a:p>
        </p:txBody>
      </p:sp>
      <p:sp>
        <p:nvSpPr>
          <p:cNvPr id="13" name="上矢印 12"/>
          <p:cNvSpPr/>
          <p:nvPr/>
        </p:nvSpPr>
        <p:spPr>
          <a:xfrm rot="20251076">
            <a:off x="1320210" y="3628342"/>
            <a:ext cx="963095" cy="911437"/>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050" dirty="0" smtClean="0"/>
              <a:t>10</a:t>
            </a:r>
            <a:r>
              <a:rPr lang="en-US" altLang="ja-JP" sz="1050" dirty="0" smtClean="0"/>
              <a:t>00</a:t>
            </a:r>
            <a:r>
              <a:rPr lang="ja-JP" altLang="en-US" sz="1050" dirty="0" smtClean="0"/>
              <a:t>万</a:t>
            </a:r>
            <a:r>
              <a:rPr kumimoji="1" lang="ja-JP" altLang="en-US" sz="1050" dirty="0" smtClean="0"/>
              <a:t>円</a:t>
            </a:r>
            <a:endParaRPr kumimoji="1" lang="ja-JP" altLang="en-US" sz="1050" dirty="0"/>
          </a:p>
        </p:txBody>
      </p:sp>
      <p:sp>
        <p:nvSpPr>
          <p:cNvPr id="14" name="上矢印 13"/>
          <p:cNvSpPr/>
          <p:nvPr/>
        </p:nvSpPr>
        <p:spPr>
          <a:xfrm rot="1236452">
            <a:off x="2642842" y="3646078"/>
            <a:ext cx="954254" cy="896835"/>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050" dirty="0" smtClean="0"/>
              <a:t>1000</a:t>
            </a:r>
            <a:r>
              <a:rPr lang="ja-JP" altLang="en-US" sz="1050" dirty="0" smtClean="0"/>
              <a:t>万円</a:t>
            </a:r>
            <a:endParaRPr lang="ja-JP" altLang="en-US" sz="1050" dirty="0"/>
          </a:p>
        </p:txBody>
      </p:sp>
      <p:sp>
        <p:nvSpPr>
          <p:cNvPr id="15" name="円弧 14"/>
          <p:cNvSpPr/>
          <p:nvPr/>
        </p:nvSpPr>
        <p:spPr>
          <a:xfrm rot="20105029">
            <a:off x="1101175" y="3576307"/>
            <a:ext cx="557889" cy="1303621"/>
          </a:xfrm>
          <a:prstGeom prst="arc">
            <a:avLst>
              <a:gd name="adj1" fmla="val 5909240"/>
              <a:gd name="adj2" fmla="val 15814865"/>
            </a:avLst>
          </a:prstGeom>
          <a:ln w="44450">
            <a:solidFill>
              <a:schemeClr val="accent6">
                <a:lumMod val="75000"/>
              </a:schemeClr>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弧 15"/>
          <p:cNvSpPr/>
          <p:nvPr/>
        </p:nvSpPr>
        <p:spPr>
          <a:xfrm rot="1194015">
            <a:off x="7541351" y="3641221"/>
            <a:ext cx="557889" cy="1154050"/>
          </a:xfrm>
          <a:prstGeom prst="arc">
            <a:avLst>
              <a:gd name="adj1" fmla="val 16410053"/>
              <a:gd name="adj2" fmla="val 5682955"/>
            </a:avLst>
          </a:prstGeom>
          <a:ln w="44450">
            <a:solidFill>
              <a:schemeClr val="accent6">
                <a:lumMod val="75000"/>
              </a:schemeClr>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正方形/長方形 16"/>
          <p:cNvSpPr/>
          <p:nvPr/>
        </p:nvSpPr>
        <p:spPr>
          <a:xfrm>
            <a:off x="5004048" y="1920528"/>
            <a:ext cx="1152128" cy="1720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債務者</a:t>
            </a:r>
            <a:endParaRPr kumimoji="1" lang="ja-JP" altLang="en-US" dirty="0"/>
          </a:p>
        </p:txBody>
      </p:sp>
      <p:sp>
        <p:nvSpPr>
          <p:cNvPr id="18" name="上矢印 17"/>
          <p:cNvSpPr/>
          <p:nvPr/>
        </p:nvSpPr>
        <p:spPr>
          <a:xfrm rot="20251076">
            <a:off x="5532824" y="3606976"/>
            <a:ext cx="963095" cy="911437"/>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050" dirty="0" smtClean="0"/>
              <a:t>10</a:t>
            </a:r>
            <a:r>
              <a:rPr lang="en-US" altLang="ja-JP" sz="1050" dirty="0" smtClean="0"/>
              <a:t>00</a:t>
            </a:r>
            <a:r>
              <a:rPr lang="ja-JP" altLang="en-US" sz="1050" dirty="0" smtClean="0"/>
              <a:t>万</a:t>
            </a:r>
            <a:r>
              <a:rPr kumimoji="1" lang="ja-JP" altLang="en-US" sz="1050" dirty="0" smtClean="0"/>
              <a:t>円</a:t>
            </a:r>
            <a:endParaRPr kumimoji="1" lang="ja-JP" altLang="en-US" sz="1050" dirty="0"/>
          </a:p>
        </p:txBody>
      </p:sp>
      <p:sp>
        <p:nvSpPr>
          <p:cNvPr id="19" name="上矢印 18"/>
          <p:cNvSpPr/>
          <p:nvPr/>
        </p:nvSpPr>
        <p:spPr>
          <a:xfrm rot="1236452">
            <a:off x="6891314" y="3631845"/>
            <a:ext cx="954254" cy="896835"/>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050" dirty="0" smtClean="0"/>
              <a:t>1000</a:t>
            </a:r>
            <a:r>
              <a:rPr lang="ja-JP" altLang="en-US" sz="1050" dirty="0" smtClean="0"/>
              <a:t>万円</a:t>
            </a:r>
            <a:endParaRPr lang="ja-JP" altLang="en-US" sz="1050" dirty="0"/>
          </a:p>
        </p:txBody>
      </p:sp>
      <p:sp>
        <p:nvSpPr>
          <p:cNvPr id="20" name="テキスト ボックス 19"/>
          <p:cNvSpPr txBox="1"/>
          <p:nvPr/>
        </p:nvSpPr>
        <p:spPr>
          <a:xfrm>
            <a:off x="539552" y="4582869"/>
            <a:ext cx="648072" cy="646331"/>
          </a:xfrm>
          <a:prstGeom prst="rect">
            <a:avLst/>
          </a:prstGeom>
          <a:noFill/>
        </p:spPr>
        <p:txBody>
          <a:bodyPr wrap="square" rtlCol="0">
            <a:spAutoFit/>
          </a:bodyPr>
          <a:lstStyle/>
          <a:p>
            <a:r>
              <a:rPr kumimoji="1" lang="ja-JP" altLang="en-US" dirty="0" smtClean="0"/>
              <a:t>全額弁済</a:t>
            </a:r>
            <a:endParaRPr kumimoji="1" lang="ja-JP" altLang="en-US" dirty="0"/>
          </a:p>
        </p:txBody>
      </p:sp>
      <p:sp>
        <p:nvSpPr>
          <p:cNvPr id="21" name="テキスト ボックス 20"/>
          <p:cNvSpPr txBox="1"/>
          <p:nvPr/>
        </p:nvSpPr>
        <p:spPr>
          <a:xfrm>
            <a:off x="7956376" y="4582869"/>
            <a:ext cx="648072" cy="646331"/>
          </a:xfrm>
          <a:prstGeom prst="rect">
            <a:avLst/>
          </a:prstGeom>
          <a:noFill/>
        </p:spPr>
        <p:txBody>
          <a:bodyPr wrap="square" rtlCol="0">
            <a:spAutoFit/>
          </a:bodyPr>
          <a:lstStyle/>
          <a:p>
            <a:r>
              <a:rPr lang="ja-JP" altLang="en-US" dirty="0"/>
              <a:t>全額</a:t>
            </a:r>
            <a:r>
              <a:rPr kumimoji="1" lang="ja-JP" altLang="en-US" dirty="0" smtClean="0"/>
              <a:t>弁済</a:t>
            </a:r>
            <a:endParaRPr kumimoji="1" lang="ja-JP" altLang="en-US" dirty="0"/>
          </a:p>
        </p:txBody>
      </p:sp>
      <p:sp>
        <p:nvSpPr>
          <p:cNvPr id="22" name="テキスト プレースホルダー 6"/>
          <p:cNvSpPr txBox="1">
            <a:spLocks/>
          </p:cNvSpPr>
          <p:nvPr/>
        </p:nvSpPr>
        <p:spPr>
          <a:xfrm>
            <a:off x="827584" y="5229200"/>
            <a:ext cx="324930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n"/>
              <a:defRPr kumimoji="1" sz="3200" kern="1200">
                <a:solidFill>
                  <a:schemeClr val="tx1"/>
                </a:solidFill>
                <a:latin typeface="+mn-lt"/>
                <a:ea typeface="+mn-ea"/>
                <a:cs typeface="+mn-cs"/>
              </a:defRPr>
            </a:lvl1pPr>
            <a:lvl2pPr marL="914400" indent="-457200" algn="l" defTabSz="914400" rtl="0" eaLnBrk="1" latinLnBrk="0" hangingPunct="1">
              <a:spcBef>
                <a:spcPct val="20000"/>
              </a:spcBef>
              <a:buFont typeface="Wingdings" pitchFamily="2" charset="2"/>
              <a:buChar char="p"/>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u"/>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l"/>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b="1" dirty="0" smtClean="0"/>
              <a:t>債務は消滅</a:t>
            </a:r>
            <a:r>
              <a:rPr lang="ja-JP" altLang="en-US" sz="1800" dirty="0" smtClean="0"/>
              <a:t>し，保証</a:t>
            </a:r>
            <a:r>
              <a:rPr lang="ja-JP" altLang="en-US" sz="1800" b="1" dirty="0" smtClean="0"/>
              <a:t>責任も</a:t>
            </a:r>
            <a:endParaRPr lang="en-US" altLang="ja-JP" sz="1800" b="1" dirty="0" smtClean="0"/>
          </a:p>
          <a:p>
            <a:pPr marL="0" indent="0" algn="ctr">
              <a:buNone/>
            </a:pPr>
            <a:r>
              <a:rPr lang="ja-JP" altLang="en-US" sz="1800" dirty="0" smtClean="0">
                <a:hlinkClick r:id="rId3" action="ppaction://hlinksldjump"/>
              </a:rPr>
              <a:t>付従性</a:t>
            </a:r>
            <a:r>
              <a:rPr lang="ja-JP" altLang="en-US" sz="1800" dirty="0" smtClean="0"/>
              <a:t>によって</a:t>
            </a:r>
            <a:r>
              <a:rPr lang="ja-JP" altLang="en-US" sz="1800" b="1" dirty="0" smtClean="0"/>
              <a:t>消滅する</a:t>
            </a:r>
            <a:r>
              <a:rPr lang="ja-JP" altLang="en-US" sz="1800" dirty="0" smtClean="0"/>
              <a:t>。</a:t>
            </a:r>
            <a:endParaRPr lang="en-US" altLang="ja-JP" sz="1800" dirty="0" smtClean="0"/>
          </a:p>
          <a:p>
            <a:pPr marL="0" indent="0" algn="ctr">
              <a:buNone/>
            </a:pPr>
            <a:r>
              <a:rPr lang="ja-JP" altLang="en-US" sz="1800" dirty="0" smtClean="0"/>
              <a:t>（</a:t>
            </a:r>
            <a:r>
              <a:rPr lang="ja-JP" altLang="en-US" sz="1800" b="1" dirty="0" smtClean="0"/>
              <a:t>求償権は</a:t>
            </a:r>
            <a:r>
              <a:rPr lang="ja-JP" altLang="en-US" sz="1800" b="1" dirty="0"/>
              <a:t>発生</a:t>
            </a:r>
            <a:r>
              <a:rPr lang="ja-JP" altLang="en-US" sz="1800" b="1" dirty="0" smtClean="0"/>
              <a:t>しない</a:t>
            </a:r>
            <a:r>
              <a:rPr lang="ja-JP" altLang="en-US" sz="1800" dirty="0" smtClean="0"/>
              <a:t>）</a:t>
            </a:r>
            <a:endParaRPr lang="en-US" altLang="ja-JP" sz="1800" dirty="0" smtClean="0"/>
          </a:p>
          <a:p>
            <a:pPr marL="0" indent="0" algn="ctr">
              <a:buNone/>
            </a:pPr>
            <a:endParaRPr lang="en-US" altLang="ja-JP" sz="1800" dirty="0" smtClean="0"/>
          </a:p>
          <a:p>
            <a:pPr marL="0" indent="0" algn="ctr">
              <a:buNone/>
            </a:pPr>
            <a:endParaRPr lang="ja-JP" altLang="en-US" sz="1800" dirty="0"/>
          </a:p>
        </p:txBody>
      </p:sp>
      <p:sp>
        <p:nvSpPr>
          <p:cNvPr id="23" name="テキスト プレースホルダー 8"/>
          <p:cNvSpPr txBox="1">
            <a:spLocks/>
          </p:cNvSpPr>
          <p:nvPr/>
        </p:nvSpPr>
        <p:spPr>
          <a:xfrm>
            <a:off x="4356532" y="5229200"/>
            <a:ext cx="4536504"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n"/>
              <a:defRPr kumimoji="1" sz="3200" kern="1200">
                <a:solidFill>
                  <a:schemeClr val="tx1"/>
                </a:solidFill>
                <a:latin typeface="+mn-lt"/>
                <a:ea typeface="+mn-ea"/>
                <a:cs typeface="+mn-cs"/>
              </a:defRPr>
            </a:lvl1pPr>
            <a:lvl2pPr marL="914400" indent="-457200" algn="l" defTabSz="914400" rtl="0" eaLnBrk="1" latinLnBrk="0" hangingPunct="1">
              <a:spcBef>
                <a:spcPct val="20000"/>
              </a:spcBef>
              <a:buFont typeface="Wingdings" pitchFamily="2" charset="2"/>
              <a:buChar char="p"/>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u"/>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l"/>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dirty="0" smtClean="0"/>
              <a:t>保証人の求償権を確保するために，</a:t>
            </a:r>
            <a:endParaRPr lang="en-US" altLang="ja-JP" sz="1800" dirty="0" smtClean="0"/>
          </a:p>
          <a:p>
            <a:pPr marL="0" indent="0" algn="ctr">
              <a:buNone/>
            </a:pPr>
            <a:r>
              <a:rPr lang="ja-JP" altLang="en-US" sz="1800" b="1" dirty="0"/>
              <a:t>債務は消滅せず</a:t>
            </a:r>
            <a:r>
              <a:rPr lang="ja-JP" altLang="en-US" sz="1800" dirty="0" smtClean="0"/>
              <a:t>，保証人へと法定移転する。</a:t>
            </a:r>
            <a:endParaRPr lang="en-US" altLang="ja-JP" sz="1800" dirty="0" smtClean="0"/>
          </a:p>
          <a:p>
            <a:pPr marL="0" indent="0" algn="ctr">
              <a:buNone/>
            </a:pPr>
            <a:r>
              <a:rPr lang="ja-JP" altLang="en-US" sz="1800" dirty="0" smtClean="0"/>
              <a:t>（</a:t>
            </a:r>
            <a:r>
              <a:rPr lang="ja-JP" altLang="en-US" sz="1800" b="1" dirty="0" smtClean="0"/>
              <a:t>求償権が</a:t>
            </a:r>
            <a:r>
              <a:rPr lang="ja-JP" altLang="en-US" sz="1800" b="1" dirty="0"/>
              <a:t>発生</a:t>
            </a:r>
            <a:r>
              <a:rPr lang="ja-JP" altLang="en-US" sz="1800" b="1" dirty="0" smtClean="0"/>
              <a:t>する</a:t>
            </a:r>
            <a:r>
              <a:rPr lang="ja-JP" altLang="en-US" sz="1800" dirty="0" smtClean="0"/>
              <a:t>）</a:t>
            </a:r>
            <a:endParaRPr lang="ja-JP" altLang="en-US" sz="1800" dirty="0"/>
          </a:p>
        </p:txBody>
      </p:sp>
      <p:sp>
        <p:nvSpPr>
          <p:cNvPr id="24" name="左矢印 23"/>
          <p:cNvSpPr/>
          <p:nvPr/>
        </p:nvSpPr>
        <p:spPr>
          <a:xfrm>
            <a:off x="6163808" y="2276872"/>
            <a:ext cx="1144496" cy="936104"/>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200" dirty="0" smtClean="0"/>
              <a:t>1000</a:t>
            </a:r>
            <a:r>
              <a:rPr kumimoji="1" lang="ja-JP" altLang="en-US" sz="1200" dirty="0" smtClean="0"/>
              <a:t>万円</a:t>
            </a:r>
            <a:endParaRPr kumimoji="1" lang="ja-JP" altLang="en-US" sz="1200" dirty="0"/>
          </a:p>
        </p:txBody>
      </p:sp>
      <p:sp>
        <p:nvSpPr>
          <p:cNvPr id="25" name="正方形/長方形 24"/>
          <p:cNvSpPr/>
          <p:nvPr/>
        </p:nvSpPr>
        <p:spPr>
          <a:xfrm>
            <a:off x="7308304" y="1924224"/>
            <a:ext cx="1152128" cy="172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保証人</a:t>
            </a:r>
            <a:endParaRPr kumimoji="1" lang="ja-JP" altLang="en-US" dirty="0"/>
          </a:p>
        </p:txBody>
      </p:sp>
      <p:sp>
        <p:nvSpPr>
          <p:cNvPr id="26" name="円/楕円 25"/>
          <p:cNvSpPr/>
          <p:nvPr/>
        </p:nvSpPr>
        <p:spPr>
          <a:xfrm>
            <a:off x="1547664" y="4448200"/>
            <a:ext cx="1800200" cy="6480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27" name="円/楕円 26"/>
          <p:cNvSpPr/>
          <p:nvPr/>
        </p:nvSpPr>
        <p:spPr>
          <a:xfrm>
            <a:off x="5796136" y="4451896"/>
            <a:ext cx="1800200" cy="6480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28" name="テキスト ボックス 27"/>
          <p:cNvSpPr txBox="1"/>
          <p:nvPr/>
        </p:nvSpPr>
        <p:spPr>
          <a:xfrm>
            <a:off x="4499992" y="3668831"/>
            <a:ext cx="4248472" cy="830997"/>
          </a:xfrm>
          <a:prstGeom prst="rect">
            <a:avLst/>
          </a:prstGeom>
          <a:noFill/>
        </p:spPr>
        <p:txBody>
          <a:bodyPr wrap="square" rtlCol="0">
            <a:spAutoFit/>
          </a:bodyPr>
          <a:lstStyle/>
          <a:p>
            <a:r>
              <a:rPr lang="ja-JP" altLang="en-US" sz="1600" b="1" dirty="0">
                <a:solidFill>
                  <a:schemeClr val="tx2"/>
                </a:solidFill>
              </a:rPr>
              <a:t>第</a:t>
            </a:r>
            <a:r>
              <a:rPr lang="en-US" altLang="ja-JP" sz="1600" b="1" dirty="0">
                <a:solidFill>
                  <a:schemeClr val="tx2"/>
                </a:solidFill>
              </a:rPr>
              <a:t>500</a:t>
            </a:r>
            <a:r>
              <a:rPr lang="ja-JP" altLang="en-US" sz="1600" b="1" dirty="0">
                <a:solidFill>
                  <a:schemeClr val="tx2"/>
                </a:solidFill>
              </a:rPr>
              <a:t>条（法定代位）</a:t>
            </a:r>
          </a:p>
          <a:p>
            <a:r>
              <a:rPr lang="ja-JP" altLang="en-US" sz="1600" dirty="0">
                <a:solidFill>
                  <a:schemeClr val="tx2"/>
                </a:solidFill>
              </a:rPr>
              <a:t>弁済をするについて正当な利益を有する者は，弁済によって当然に債権者に代位する。</a:t>
            </a:r>
            <a:endParaRPr kumimoji="1" lang="ja-JP" altLang="en-US" sz="1600" dirty="0">
              <a:solidFill>
                <a:schemeClr val="tx2"/>
              </a:solidFill>
            </a:endParaRPr>
          </a:p>
        </p:txBody>
      </p:sp>
      <p:sp>
        <p:nvSpPr>
          <p:cNvPr id="29" name="正方形/長方形 28"/>
          <p:cNvSpPr/>
          <p:nvPr/>
        </p:nvSpPr>
        <p:spPr>
          <a:xfrm>
            <a:off x="774181" y="1913783"/>
            <a:ext cx="1152128" cy="1755048"/>
          </a:xfrm>
          <a:prstGeom prst="rect">
            <a:avLst/>
          </a:prstGeom>
          <a:ln>
            <a:solidFill>
              <a:schemeClr val="tx1">
                <a:lumMod val="50000"/>
                <a:lumOff val="50000"/>
              </a:schemeClr>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債務者</a:t>
            </a:r>
            <a:endParaRPr kumimoji="1" lang="ja-JP" altLang="en-US" dirty="0"/>
          </a:p>
        </p:txBody>
      </p:sp>
      <p:sp>
        <p:nvSpPr>
          <p:cNvPr id="30" name="正方形/長方形 29"/>
          <p:cNvSpPr/>
          <p:nvPr/>
        </p:nvSpPr>
        <p:spPr>
          <a:xfrm>
            <a:off x="2987824" y="1913783"/>
            <a:ext cx="1152128" cy="1755048"/>
          </a:xfrm>
          <a:prstGeom prst="rect">
            <a:avLst/>
          </a:prstGeom>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保証人</a:t>
            </a:r>
            <a:endParaRPr kumimoji="1" lang="ja-JP" altLang="en-US" dirty="0"/>
          </a:p>
        </p:txBody>
      </p:sp>
    </p:spTree>
    <p:extLst>
      <p:ext uri="{BB962C8B-B14F-4D97-AF65-F5344CB8AC3E}">
        <p14:creationId xmlns:p14="http://schemas.microsoft.com/office/powerpoint/2010/main" val="40993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42" presetClass="exit" presetSubtype="0" fill="hold" grpId="1" nodeType="afterEffect">
                                  <p:stCondLst>
                                    <p:cond delay="250"/>
                                  </p:stCondLst>
                                  <p:childTnLst>
                                    <p:animEffect transition="out" filter="fade">
                                      <p:cBhvr>
                                        <p:cTn id="34" dur="500"/>
                                        <p:tgtEl>
                                          <p:spTgt spid="11"/>
                                        </p:tgtEl>
                                      </p:cBhvr>
                                    </p:animEffect>
                                    <p:anim calcmode="lin" valueType="num">
                                      <p:cBhvr>
                                        <p:cTn id="35" dur="500"/>
                                        <p:tgtEl>
                                          <p:spTgt spid="11"/>
                                        </p:tgtEl>
                                        <p:attrNameLst>
                                          <p:attrName>ppt_x</p:attrName>
                                        </p:attrNameLst>
                                      </p:cBhvr>
                                      <p:tavLst>
                                        <p:tav tm="0">
                                          <p:val>
                                            <p:strVal val="ppt_x"/>
                                          </p:val>
                                        </p:tav>
                                        <p:tav tm="100000">
                                          <p:val>
                                            <p:strVal val="ppt_x"/>
                                          </p:val>
                                        </p:tav>
                                      </p:tavLst>
                                    </p:anim>
                                    <p:anim calcmode="lin" valueType="num">
                                      <p:cBhvr>
                                        <p:cTn id="36" dur="500"/>
                                        <p:tgtEl>
                                          <p:spTgt spid="11"/>
                                        </p:tgtEl>
                                        <p:attrNameLst>
                                          <p:attrName>ppt_y</p:attrName>
                                        </p:attrNameLst>
                                      </p:cBhvr>
                                      <p:tavLst>
                                        <p:tav tm="0">
                                          <p:val>
                                            <p:strVal val="ppt_y"/>
                                          </p:val>
                                        </p:tav>
                                        <p:tav tm="100000">
                                          <p:val>
                                            <p:strVal val="ppt_y+.1"/>
                                          </p:val>
                                        </p:tav>
                                      </p:tavLst>
                                    </p:anim>
                                    <p:set>
                                      <p:cBhvr>
                                        <p:cTn id="37" dur="1" fill="hold">
                                          <p:stCondLst>
                                            <p:cond delay="499"/>
                                          </p:stCondLst>
                                        </p:cTn>
                                        <p:tgtEl>
                                          <p:spTgt spid="11"/>
                                        </p:tgtEl>
                                        <p:attrNameLst>
                                          <p:attrName>style.visibility</p:attrName>
                                        </p:attrNameLst>
                                      </p:cBhvr>
                                      <p:to>
                                        <p:strVal val="hidden"/>
                                      </p:to>
                                    </p:set>
                                  </p:childTnLst>
                                </p:cTn>
                              </p:par>
                              <p:par>
                                <p:cTn id="38" presetID="10" presetClass="entr" presetSubtype="0" fill="hold" grpId="0" nodeType="withEffect">
                                  <p:stCondLst>
                                    <p:cond delay="25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42" presetClass="exit" presetSubtype="0" fill="hold" grpId="1" nodeType="withEffect">
                                  <p:stCondLst>
                                    <p:cond delay="250"/>
                                  </p:stCondLst>
                                  <p:childTnLst>
                                    <p:animEffect transition="out" filter="fade">
                                      <p:cBhvr>
                                        <p:cTn id="42" dur="500"/>
                                        <p:tgtEl>
                                          <p:spTgt spid="13"/>
                                        </p:tgtEl>
                                      </p:cBhvr>
                                    </p:animEffect>
                                    <p:anim calcmode="lin" valueType="num">
                                      <p:cBhvr>
                                        <p:cTn id="43" dur="500"/>
                                        <p:tgtEl>
                                          <p:spTgt spid="13"/>
                                        </p:tgtEl>
                                        <p:attrNameLst>
                                          <p:attrName>ppt_x</p:attrName>
                                        </p:attrNameLst>
                                      </p:cBhvr>
                                      <p:tavLst>
                                        <p:tav tm="0">
                                          <p:val>
                                            <p:strVal val="ppt_x"/>
                                          </p:val>
                                        </p:tav>
                                        <p:tav tm="100000">
                                          <p:val>
                                            <p:strVal val="ppt_x"/>
                                          </p:val>
                                        </p:tav>
                                      </p:tavLst>
                                    </p:anim>
                                    <p:anim calcmode="lin" valueType="num">
                                      <p:cBhvr>
                                        <p:cTn id="44" dur="500"/>
                                        <p:tgtEl>
                                          <p:spTgt spid="13"/>
                                        </p:tgtEl>
                                        <p:attrNameLst>
                                          <p:attrName>ppt_y</p:attrName>
                                        </p:attrNameLst>
                                      </p:cBhvr>
                                      <p:tavLst>
                                        <p:tav tm="0">
                                          <p:val>
                                            <p:strVal val="ppt_y"/>
                                          </p:val>
                                        </p:tav>
                                        <p:tav tm="100000">
                                          <p:val>
                                            <p:strVal val="ppt_y+.1"/>
                                          </p:val>
                                        </p:tav>
                                      </p:tavLst>
                                    </p:anim>
                                    <p:set>
                                      <p:cBhvr>
                                        <p:cTn id="45" dur="1" fill="hold">
                                          <p:stCondLst>
                                            <p:cond delay="499"/>
                                          </p:stCondLst>
                                        </p:cTn>
                                        <p:tgtEl>
                                          <p:spTgt spid="13"/>
                                        </p:tgtEl>
                                        <p:attrNameLst>
                                          <p:attrName>style.visibility</p:attrName>
                                        </p:attrNameLst>
                                      </p:cBhvr>
                                      <p:to>
                                        <p:strVal val="hidden"/>
                                      </p:to>
                                    </p:set>
                                  </p:childTnLst>
                                </p:cTn>
                              </p:par>
                              <p:par>
                                <p:cTn id="46" presetID="10" presetClass="entr" presetSubtype="0" fill="hold" grpId="0" nodeType="with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1250"/>
                            </p:stCondLst>
                            <p:childTnLst>
                              <p:par>
                                <p:cTn id="50" presetID="42" presetClass="exit" presetSubtype="0" fill="hold" grpId="1" nodeType="afterEffect">
                                  <p:stCondLst>
                                    <p:cond delay="250"/>
                                  </p:stCondLst>
                                  <p:childTnLst>
                                    <p:animEffect transition="out" filter="fade">
                                      <p:cBhvr>
                                        <p:cTn id="51" dur="500"/>
                                        <p:tgtEl>
                                          <p:spTgt spid="12"/>
                                        </p:tgtEl>
                                      </p:cBhvr>
                                    </p:animEffect>
                                    <p:anim calcmode="lin" valueType="num">
                                      <p:cBhvr>
                                        <p:cTn id="52" dur="500"/>
                                        <p:tgtEl>
                                          <p:spTgt spid="12"/>
                                        </p:tgtEl>
                                        <p:attrNameLst>
                                          <p:attrName>ppt_x</p:attrName>
                                        </p:attrNameLst>
                                      </p:cBhvr>
                                      <p:tavLst>
                                        <p:tav tm="0">
                                          <p:val>
                                            <p:strVal val="ppt_x"/>
                                          </p:val>
                                        </p:tav>
                                        <p:tav tm="100000">
                                          <p:val>
                                            <p:strVal val="ppt_x"/>
                                          </p:val>
                                        </p:tav>
                                      </p:tavLst>
                                    </p:anim>
                                    <p:anim calcmode="lin" valueType="num">
                                      <p:cBhvr>
                                        <p:cTn id="53" dur="500"/>
                                        <p:tgtEl>
                                          <p:spTgt spid="12"/>
                                        </p:tgtEl>
                                        <p:attrNameLst>
                                          <p:attrName>ppt_y</p:attrName>
                                        </p:attrNameLst>
                                      </p:cBhvr>
                                      <p:tavLst>
                                        <p:tav tm="0">
                                          <p:val>
                                            <p:strVal val="ppt_y"/>
                                          </p:val>
                                        </p:tav>
                                        <p:tav tm="100000">
                                          <p:val>
                                            <p:strVal val="ppt_y+.1"/>
                                          </p:val>
                                        </p:tav>
                                      </p:tavLst>
                                    </p:anim>
                                    <p:set>
                                      <p:cBhvr>
                                        <p:cTn id="54" dur="1" fill="hold">
                                          <p:stCondLst>
                                            <p:cond delay="499"/>
                                          </p:stCondLst>
                                        </p:cTn>
                                        <p:tgtEl>
                                          <p:spTgt spid="12"/>
                                        </p:tgtEl>
                                        <p:attrNameLst>
                                          <p:attrName>style.visibility</p:attrName>
                                        </p:attrNameLst>
                                      </p:cBhvr>
                                      <p:to>
                                        <p:strVal val="hidden"/>
                                      </p:to>
                                    </p:set>
                                  </p:childTnLst>
                                </p:cTn>
                              </p:par>
                              <p:par>
                                <p:cTn id="55" presetID="10" presetClass="entr" presetSubtype="0" fill="hold" grpId="0" nodeType="withEffect">
                                  <p:stCondLst>
                                    <p:cond delay="25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42" presetClass="exit" presetSubtype="0" fill="hold" grpId="1" nodeType="withEffect">
                                  <p:stCondLst>
                                    <p:cond delay="250"/>
                                  </p:stCondLst>
                                  <p:childTnLst>
                                    <p:animEffect transition="out" filter="fade">
                                      <p:cBhvr>
                                        <p:cTn id="59" dur="500"/>
                                        <p:tgtEl>
                                          <p:spTgt spid="14"/>
                                        </p:tgtEl>
                                      </p:cBhvr>
                                    </p:animEffect>
                                    <p:anim calcmode="lin" valueType="num">
                                      <p:cBhvr>
                                        <p:cTn id="60" dur="500"/>
                                        <p:tgtEl>
                                          <p:spTgt spid="14"/>
                                        </p:tgtEl>
                                        <p:attrNameLst>
                                          <p:attrName>ppt_x</p:attrName>
                                        </p:attrNameLst>
                                      </p:cBhvr>
                                      <p:tavLst>
                                        <p:tav tm="0">
                                          <p:val>
                                            <p:strVal val="ppt_x"/>
                                          </p:val>
                                        </p:tav>
                                        <p:tav tm="100000">
                                          <p:val>
                                            <p:strVal val="ppt_x"/>
                                          </p:val>
                                        </p:tav>
                                      </p:tavLst>
                                    </p:anim>
                                    <p:anim calcmode="lin" valueType="num">
                                      <p:cBhvr>
                                        <p:cTn id="61" dur="500"/>
                                        <p:tgtEl>
                                          <p:spTgt spid="14"/>
                                        </p:tgtEl>
                                        <p:attrNameLst>
                                          <p:attrName>ppt_y</p:attrName>
                                        </p:attrNameLst>
                                      </p:cBhvr>
                                      <p:tavLst>
                                        <p:tav tm="0">
                                          <p:val>
                                            <p:strVal val="ppt_y"/>
                                          </p:val>
                                        </p:tav>
                                        <p:tav tm="100000">
                                          <p:val>
                                            <p:strVal val="ppt_y+.1"/>
                                          </p:val>
                                        </p:tav>
                                      </p:tavLst>
                                    </p:anim>
                                    <p:set>
                                      <p:cBhvr>
                                        <p:cTn id="62" dur="1" fill="hold">
                                          <p:stCondLst>
                                            <p:cond delay="499"/>
                                          </p:stCondLst>
                                        </p:cTn>
                                        <p:tgtEl>
                                          <p:spTgt spid="14"/>
                                        </p:tgtEl>
                                        <p:attrNameLst>
                                          <p:attrName>style.visibility</p:attrName>
                                        </p:attrNameLst>
                                      </p:cBhvr>
                                      <p:to>
                                        <p:strVal val="hidden"/>
                                      </p:to>
                                    </p:set>
                                  </p:childTnLst>
                                </p:cTn>
                              </p:par>
                              <p:par>
                                <p:cTn id="63" presetID="10" presetClass="entr" presetSubtype="0" fill="hold" grpId="0" nodeType="withEffect">
                                  <p:stCondLst>
                                    <p:cond delay="25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22" presetClass="entr" presetSubtype="1" fill="hold" grpId="0" nodeType="withEffect">
                                  <p:stCondLst>
                                    <p:cond delay="750"/>
                                  </p:stCondLst>
                                  <p:childTnLst>
                                    <p:set>
                                      <p:cBhvr>
                                        <p:cTn id="67" dur="1" fill="hold">
                                          <p:stCondLst>
                                            <p:cond delay="0"/>
                                          </p:stCondLst>
                                        </p:cTn>
                                        <p:tgtEl>
                                          <p:spTgt spid="22"/>
                                        </p:tgtEl>
                                        <p:attrNameLst>
                                          <p:attrName>style.visibility</p:attrName>
                                        </p:attrNameLst>
                                      </p:cBhvr>
                                      <p:to>
                                        <p:strVal val="visible"/>
                                      </p:to>
                                    </p:set>
                                    <p:animEffect transition="in" filter="wipe(up)">
                                      <p:cBhvr>
                                        <p:cTn id="68" dur="20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down)">
                                      <p:cBhvr>
                                        <p:cTn id="73" dur="500"/>
                                        <p:tgtEl>
                                          <p:spTgt spid="27"/>
                                        </p:tgtEl>
                                      </p:cBhvr>
                                    </p:animEffect>
                                  </p:childTnLst>
                                </p:cTn>
                              </p:par>
                            </p:childTnLst>
                          </p:cTn>
                        </p:par>
                        <p:par>
                          <p:cTn id="74" fill="hold">
                            <p:stCondLst>
                              <p:cond delay="500"/>
                            </p:stCondLst>
                            <p:childTnLst>
                              <p:par>
                                <p:cTn id="75" presetID="22" presetClass="entr" presetSubtype="4" fill="hold" grpId="1"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00"/>
                                        <p:tgtEl>
                                          <p:spTgt spid="18"/>
                                        </p:tgtEl>
                                      </p:cBhvr>
                                    </p:animEffect>
                                  </p:childTnLst>
                                </p:cTn>
                              </p:par>
                            </p:childTnLst>
                          </p:cTn>
                        </p:par>
                        <p:par>
                          <p:cTn id="78" fill="hold">
                            <p:stCondLst>
                              <p:cond delay="1000"/>
                            </p:stCondLst>
                            <p:childTnLst>
                              <p:par>
                                <p:cTn id="79" presetID="22" presetClass="entr" presetSubtype="4"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500"/>
                                        <p:tgtEl>
                                          <p:spTgt spid="17"/>
                                        </p:tgtEl>
                                      </p:cBhvr>
                                    </p:animEffect>
                                  </p:childTnLst>
                                </p:cTn>
                              </p:par>
                            </p:childTnLst>
                          </p:cTn>
                        </p:par>
                        <p:par>
                          <p:cTn id="82" fill="hold">
                            <p:stCondLst>
                              <p:cond delay="1500"/>
                            </p:stCondLst>
                            <p:childTnLst>
                              <p:par>
                                <p:cTn id="83" presetID="22" presetClass="entr" presetSubtype="4"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down)">
                                      <p:cBhvr>
                                        <p:cTn id="85" dur="500"/>
                                        <p:tgtEl>
                                          <p:spTgt spid="19"/>
                                        </p:tgtEl>
                                      </p:cBhvr>
                                    </p:animEffect>
                                  </p:childTnLst>
                                </p:cTn>
                              </p:par>
                            </p:childTnLst>
                          </p:cTn>
                        </p:par>
                        <p:par>
                          <p:cTn id="86" fill="hold">
                            <p:stCondLst>
                              <p:cond delay="2000"/>
                            </p:stCondLst>
                            <p:childTnLst>
                              <p:par>
                                <p:cTn id="87" presetID="22" presetClass="entr" presetSubtype="4"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down)">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up)">
                                      <p:cBhvr>
                                        <p:cTn id="94" dur="500"/>
                                        <p:tgtEl>
                                          <p:spTgt spid="16"/>
                                        </p:tgtEl>
                                      </p:cBhvr>
                                    </p:animEffect>
                                  </p:childTnLst>
                                </p:cTn>
                              </p:par>
                              <p:par>
                                <p:cTn id="95" presetID="22" presetClass="entr" presetSubtype="1" fill="hold" grpId="0" nodeType="withEffect">
                                  <p:stCondLst>
                                    <p:cond delay="1000"/>
                                  </p:stCondLst>
                                  <p:childTnLst>
                                    <p:set>
                                      <p:cBhvr>
                                        <p:cTn id="96" dur="1" fill="hold">
                                          <p:stCondLst>
                                            <p:cond delay="0"/>
                                          </p:stCondLst>
                                        </p:cTn>
                                        <p:tgtEl>
                                          <p:spTgt spid="21"/>
                                        </p:tgtEl>
                                        <p:attrNameLst>
                                          <p:attrName>style.visibility</p:attrName>
                                        </p:attrNameLst>
                                      </p:cBhvr>
                                      <p:to>
                                        <p:strVal val="visible"/>
                                      </p:to>
                                    </p:set>
                                    <p:animEffect transition="in" filter="wipe(up)">
                                      <p:cBhvr>
                                        <p:cTn id="97" dur="500"/>
                                        <p:tgtEl>
                                          <p:spTgt spid="21"/>
                                        </p:tgtEl>
                                      </p:cBhvr>
                                    </p:animEffect>
                                  </p:childTnLst>
                                </p:cTn>
                              </p:par>
                              <p:par>
                                <p:cTn id="98" presetID="42" presetClass="path" presetSubtype="0" accel="50000" decel="50000" fill="hold" grpId="0" nodeType="withEffect">
                                  <p:stCondLst>
                                    <p:cond delay="500"/>
                                  </p:stCondLst>
                                  <p:childTnLst>
                                    <p:animMotion origin="layout" path="M 1.11111E-6 2.59259E-6 L 0.08646 -0.20787 " pathEditMode="relative" rAng="0" ptsTypes="AA">
                                      <p:cBhvr>
                                        <p:cTn id="99" dur="2000" fill="hold"/>
                                        <p:tgtEl>
                                          <p:spTgt spid="18"/>
                                        </p:tgtEl>
                                        <p:attrNameLst>
                                          <p:attrName>ppt_x</p:attrName>
                                          <p:attrName>ppt_y</p:attrName>
                                        </p:attrNameLst>
                                      </p:cBhvr>
                                      <p:rCtr x="4323" y="-10394"/>
                                    </p:animMotion>
                                  </p:childTnLst>
                                </p:cTn>
                              </p:par>
                              <p:par>
                                <p:cTn id="100" presetID="10" presetClass="exit" presetSubtype="0" fill="hold" grpId="2" nodeType="withEffect">
                                  <p:stCondLst>
                                    <p:cond delay="1250"/>
                                  </p:stCondLst>
                                  <p:childTnLst>
                                    <p:animEffect transition="out" filter="fade">
                                      <p:cBhvr>
                                        <p:cTn id="101" dur="500"/>
                                        <p:tgtEl>
                                          <p:spTgt spid="18"/>
                                        </p:tgtEl>
                                      </p:cBhvr>
                                    </p:animEffect>
                                    <p:set>
                                      <p:cBhvr>
                                        <p:cTn id="102" dur="1" fill="hold">
                                          <p:stCondLst>
                                            <p:cond delay="499"/>
                                          </p:stCondLst>
                                        </p:cTn>
                                        <p:tgtEl>
                                          <p:spTgt spid="18"/>
                                        </p:tgtEl>
                                        <p:attrNameLst>
                                          <p:attrName>style.visibility</p:attrName>
                                        </p:attrNameLst>
                                      </p:cBhvr>
                                      <p:to>
                                        <p:strVal val="hidden"/>
                                      </p:to>
                                    </p:set>
                                  </p:childTnLst>
                                </p:cTn>
                              </p:par>
                              <p:par>
                                <p:cTn id="103" presetID="31" presetClass="entr" presetSubtype="0" fill="hold" grpId="0" nodeType="withEffect">
                                  <p:stCondLst>
                                    <p:cond delay="125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 calcmode="lin" valueType="num">
                                      <p:cBhvr>
                                        <p:cTn id="107" dur="500" fill="hold"/>
                                        <p:tgtEl>
                                          <p:spTgt spid="24"/>
                                        </p:tgtEl>
                                        <p:attrNameLst>
                                          <p:attrName>style.rotation</p:attrName>
                                        </p:attrNameLst>
                                      </p:cBhvr>
                                      <p:tavLst>
                                        <p:tav tm="0">
                                          <p:val>
                                            <p:fltVal val="90"/>
                                          </p:val>
                                        </p:tav>
                                        <p:tav tm="100000">
                                          <p:val>
                                            <p:fltVal val="0"/>
                                          </p:val>
                                        </p:tav>
                                      </p:tavLst>
                                    </p:anim>
                                    <p:animEffect transition="in" filter="fade">
                                      <p:cBhvr>
                                        <p:cTn id="108" dur="500"/>
                                        <p:tgtEl>
                                          <p:spTgt spid="24"/>
                                        </p:tgtEl>
                                      </p:cBhvr>
                                    </p:animEffect>
                                  </p:childTnLst>
                                </p:cTn>
                              </p:par>
                              <p:par>
                                <p:cTn id="109" presetID="42" presetClass="path" presetSubtype="0" accel="50000" decel="50000" fill="hold" grpId="2" nodeType="withEffect">
                                  <p:stCondLst>
                                    <p:cond delay="500"/>
                                  </p:stCondLst>
                                  <p:childTnLst>
                                    <p:animMotion origin="layout" path="M 8.33333E-7 -3.7037E-6 L -0.06163 -0.21041 " pathEditMode="relative" rAng="0" ptsTypes="AA">
                                      <p:cBhvr>
                                        <p:cTn id="110" dur="2000" fill="hold"/>
                                        <p:tgtEl>
                                          <p:spTgt spid="19"/>
                                        </p:tgtEl>
                                        <p:attrNameLst>
                                          <p:attrName>ppt_x</p:attrName>
                                          <p:attrName>ppt_y</p:attrName>
                                        </p:attrNameLst>
                                      </p:cBhvr>
                                      <p:rCtr x="-3090" y="-10532"/>
                                    </p:animMotion>
                                  </p:childTnLst>
                                </p:cTn>
                              </p:par>
                              <p:par>
                                <p:cTn id="111" presetID="10" presetClass="exit" presetSubtype="0" fill="hold" grpId="1" nodeType="withEffect">
                                  <p:stCondLst>
                                    <p:cond delay="1750"/>
                                  </p:stCondLst>
                                  <p:childTnLst>
                                    <p:animEffect transition="out" filter="fade">
                                      <p:cBhvr>
                                        <p:cTn id="112" dur="500"/>
                                        <p:tgtEl>
                                          <p:spTgt spid="19"/>
                                        </p:tgtEl>
                                      </p:cBhvr>
                                    </p:animEffect>
                                    <p:set>
                                      <p:cBhvr>
                                        <p:cTn id="113" dur="1" fill="hold">
                                          <p:stCondLst>
                                            <p:cond delay="499"/>
                                          </p:stCondLst>
                                        </p:cTn>
                                        <p:tgtEl>
                                          <p:spTgt spid="19"/>
                                        </p:tgtEl>
                                        <p:attrNameLst>
                                          <p:attrName>style.visibility</p:attrName>
                                        </p:attrNameLst>
                                      </p:cBhvr>
                                      <p:to>
                                        <p:strVal val="hidden"/>
                                      </p:to>
                                    </p:set>
                                  </p:childTnLst>
                                </p:cTn>
                              </p:par>
                              <p:par>
                                <p:cTn id="114" presetID="31" presetClass="entr" presetSubtype="0" fill="hold" grpId="0" nodeType="withEffect">
                                  <p:stCondLst>
                                    <p:cond delay="175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anim calcmode="lin" valueType="num">
                                      <p:cBhvr>
                                        <p:cTn id="118" dur="500" fill="hold"/>
                                        <p:tgtEl>
                                          <p:spTgt spid="8"/>
                                        </p:tgtEl>
                                        <p:attrNameLst>
                                          <p:attrName>style.rotation</p:attrName>
                                        </p:attrNameLst>
                                      </p:cBhvr>
                                      <p:tavLst>
                                        <p:tav tm="0">
                                          <p:val>
                                            <p:fltVal val="90"/>
                                          </p:val>
                                        </p:tav>
                                        <p:tav tm="100000">
                                          <p:val>
                                            <p:fltVal val="0"/>
                                          </p:val>
                                        </p:tav>
                                      </p:tavLst>
                                    </p:anim>
                                    <p:animEffect transition="in" filter="fade">
                                      <p:cBhvr>
                                        <p:cTn id="119" dur="500"/>
                                        <p:tgtEl>
                                          <p:spTgt spid="8"/>
                                        </p:tgtEl>
                                      </p:cBhvr>
                                    </p:animEffect>
                                  </p:childTnLst>
                                </p:cTn>
                              </p:par>
                              <p:par>
                                <p:cTn id="120" presetID="22" presetClass="entr" presetSubtype="1" fill="hold" grpId="0" nodeType="withEffect">
                                  <p:stCondLst>
                                    <p:cond delay="500"/>
                                  </p:stCondLst>
                                  <p:childTnLst>
                                    <p:set>
                                      <p:cBhvr>
                                        <p:cTn id="121" dur="1" fill="hold">
                                          <p:stCondLst>
                                            <p:cond delay="0"/>
                                          </p:stCondLst>
                                        </p:cTn>
                                        <p:tgtEl>
                                          <p:spTgt spid="28"/>
                                        </p:tgtEl>
                                        <p:attrNameLst>
                                          <p:attrName>style.visibility</p:attrName>
                                        </p:attrNameLst>
                                      </p:cBhvr>
                                      <p:to>
                                        <p:strVal val="visible"/>
                                      </p:to>
                                    </p:set>
                                    <p:animEffect transition="in" filter="wipe(up)">
                                      <p:cBhvr>
                                        <p:cTn id="122" dur="1750"/>
                                        <p:tgtEl>
                                          <p:spTgt spid="28"/>
                                        </p:tgtEl>
                                      </p:cBhvr>
                                    </p:animEffect>
                                  </p:childTnLst>
                                </p:cTn>
                              </p:par>
                            </p:childTnLst>
                          </p:cTn>
                        </p:par>
                        <p:par>
                          <p:cTn id="123" fill="hold">
                            <p:stCondLst>
                              <p:cond delay="2500"/>
                            </p:stCondLst>
                            <p:childTnLst>
                              <p:par>
                                <p:cTn id="124" presetID="22" presetClass="entr" presetSubtype="1" fill="hold" grpId="0" nodeType="afterEffect">
                                  <p:stCondLst>
                                    <p:cond delay="200"/>
                                  </p:stCondLst>
                                  <p:childTnLst>
                                    <p:set>
                                      <p:cBhvr>
                                        <p:cTn id="125" dur="1" fill="hold">
                                          <p:stCondLst>
                                            <p:cond delay="0"/>
                                          </p:stCondLst>
                                        </p:cTn>
                                        <p:tgtEl>
                                          <p:spTgt spid="23"/>
                                        </p:tgtEl>
                                        <p:attrNameLst>
                                          <p:attrName>style.visibility</p:attrName>
                                        </p:attrNameLst>
                                      </p:cBhvr>
                                      <p:to>
                                        <p:strVal val="visible"/>
                                      </p:to>
                                    </p:set>
                                    <p:animEffect transition="in" filter="wipe(up)">
                                      <p:cBhvr>
                                        <p:cTn id="12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7" grpId="0" animBg="1"/>
      <p:bldP spid="18" grpId="0" animBg="1"/>
      <p:bldP spid="18" grpId="1" animBg="1"/>
      <p:bldP spid="18" grpId="2" animBg="1"/>
      <p:bldP spid="19" grpId="0" animBg="1"/>
      <p:bldP spid="19" grpId="1" animBg="1"/>
      <p:bldP spid="19" grpId="2" animBg="1"/>
      <p:bldP spid="20" grpId="0"/>
      <p:bldP spid="21" grpId="0"/>
      <p:bldP spid="22" grpId="0"/>
      <p:bldP spid="23" grpId="0"/>
      <p:bldP spid="24" grpId="0" animBg="1"/>
      <p:bldP spid="25" grpId="0" animBg="1"/>
      <p:bldP spid="26" grpId="0" animBg="1"/>
      <p:bldP spid="27" grpId="0" animBg="1"/>
      <p:bldP spid="28" grpId="0"/>
      <p:bldP spid="29" grpId="0" animBg="1"/>
      <p:bldP spid="30"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ja-JP" altLang="en-US" dirty="0" smtClean="0"/>
              <a:t>保証人の保護の法理</a:t>
            </a:r>
            <a:endParaRPr kumimoji="1" lang="ja-JP" altLang="en-US" dirty="0"/>
          </a:p>
        </p:txBody>
      </p:sp>
      <p:sp>
        <p:nvSpPr>
          <p:cNvPr id="7" name="サブタイトル 6"/>
          <p:cNvSpPr>
            <a:spLocks noGrp="1"/>
          </p:cNvSpPr>
          <p:nvPr>
            <p:ph type="subTitle" idx="1"/>
          </p:nvPr>
        </p:nvSpPr>
        <p:spPr>
          <a:xfrm>
            <a:off x="1051560" y="3886200"/>
            <a:ext cx="7040880" cy="1752600"/>
          </a:xfrm>
        </p:spPr>
        <p:txBody>
          <a:bodyPr>
            <a:normAutofit/>
          </a:bodyPr>
          <a:lstStyle/>
          <a:p>
            <a:pPr marL="457200" indent="-457200" algn="l">
              <a:buFont typeface="Wingdings" panose="05000000000000000000" pitchFamily="2" charset="2"/>
              <a:buChar char="n"/>
            </a:pPr>
            <a:r>
              <a:rPr kumimoji="1" lang="ja-JP" altLang="en-US" dirty="0" smtClean="0">
                <a:solidFill>
                  <a:schemeClr val="tx1"/>
                </a:solidFill>
              </a:rPr>
              <a:t>保証人の保護はなぜ必要か</a:t>
            </a:r>
            <a:r>
              <a:rPr kumimoji="1" lang="en-US" altLang="ja-JP" dirty="0" smtClean="0">
                <a:solidFill>
                  <a:schemeClr val="tx1"/>
                </a:solidFill>
              </a:rPr>
              <a:t>?</a:t>
            </a:r>
          </a:p>
          <a:p>
            <a:pPr marL="457200" indent="-457200" algn="l">
              <a:buFont typeface="Wingdings" panose="05000000000000000000" pitchFamily="2" charset="2"/>
              <a:buChar char="n"/>
            </a:pPr>
            <a:r>
              <a:rPr lang="ja-JP" altLang="en-US" dirty="0">
                <a:solidFill>
                  <a:schemeClr val="tx1"/>
                </a:solidFill>
              </a:rPr>
              <a:t>保証人</a:t>
            </a:r>
            <a:r>
              <a:rPr lang="ja-JP" altLang="en-US" dirty="0" smtClean="0">
                <a:solidFill>
                  <a:schemeClr val="tx1"/>
                </a:solidFill>
              </a:rPr>
              <a:t>の</a:t>
            </a:r>
            <a:r>
              <a:rPr lang="ja-JP" altLang="en-US" dirty="0">
                <a:solidFill>
                  <a:schemeClr val="tx1"/>
                </a:solidFill>
              </a:rPr>
              <a:t>保護の</a:t>
            </a:r>
            <a:r>
              <a:rPr lang="ja-JP" altLang="en-US" dirty="0" smtClean="0">
                <a:solidFill>
                  <a:schemeClr val="tx1"/>
                </a:solidFill>
              </a:rPr>
              <a:t>法理の構造は何か</a:t>
            </a:r>
            <a:r>
              <a:rPr lang="en-US" altLang="ja-JP" dirty="0" smtClean="0">
                <a:solidFill>
                  <a:schemeClr val="tx1"/>
                </a:solidFill>
              </a:rPr>
              <a:t>?</a:t>
            </a:r>
          </a:p>
          <a:p>
            <a:pPr marL="457200" indent="-457200" algn="l">
              <a:buFont typeface="Wingdings" panose="05000000000000000000" pitchFamily="2" charset="2"/>
              <a:buChar char="n"/>
            </a:pPr>
            <a:r>
              <a:rPr kumimoji="1" lang="ja-JP" altLang="en-US" dirty="0" smtClean="0">
                <a:solidFill>
                  <a:schemeClr val="tx1"/>
                </a:solidFill>
              </a:rPr>
              <a:t>保証の規定は，片面的強行規定か</a:t>
            </a:r>
            <a:r>
              <a:rPr kumimoji="1" lang="en-US" altLang="ja-JP" dirty="0" smtClean="0">
                <a:solidFill>
                  <a:schemeClr val="tx1"/>
                </a:solidFill>
              </a:rPr>
              <a:t>?</a:t>
            </a:r>
            <a:endParaRPr kumimoji="1" lang="ja-JP" altLang="en-US" dirty="0">
              <a:solidFill>
                <a:schemeClr val="tx1"/>
              </a:solidFill>
            </a:endParaRPr>
          </a:p>
        </p:txBody>
      </p:sp>
      <p:sp>
        <p:nvSpPr>
          <p:cNvPr id="3" name="日付プレースホルダー 2"/>
          <p:cNvSpPr>
            <a:spLocks noGrp="1"/>
          </p:cNvSpPr>
          <p:nvPr>
            <p:ph type="dt" sz="half" idx="10"/>
          </p:nvPr>
        </p:nvSpPr>
        <p:spPr/>
        <p:txBody>
          <a:bodyPr/>
          <a:lstStyle/>
          <a:p>
            <a:fld id="{63A7395D-0C1C-4580-B058-7A9228090D7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252</a:t>
            </a:fld>
            <a:endParaRPr kumimoji="1" lang="ja-JP" altLang="en-US"/>
          </a:p>
        </p:txBody>
      </p:sp>
    </p:spTree>
    <p:extLst>
      <p:ext uri="{BB962C8B-B14F-4D97-AF65-F5344CB8AC3E}">
        <p14:creationId xmlns:p14="http://schemas.microsoft.com/office/powerpoint/2010/main" val="2818195832"/>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保証の付従性とは何か</a:t>
            </a:r>
            <a:r>
              <a:rPr kumimoji="1" lang="en-US" altLang="ja-JP" dirty="0" smtClean="0"/>
              <a:t>?</a:t>
            </a:r>
            <a:endParaRPr kumimoji="1" lang="ja-JP" altLang="en-US" dirty="0"/>
          </a:p>
        </p:txBody>
      </p:sp>
      <p:sp>
        <p:nvSpPr>
          <p:cNvPr id="3" name="日付プレースホルダー 2"/>
          <p:cNvSpPr>
            <a:spLocks noGrp="1"/>
          </p:cNvSpPr>
          <p:nvPr>
            <p:ph type="dt" sz="half" idx="10"/>
          </p:nvPr>
        </p:nvSpPr>
        <p:spPr/>
        <p:txBody>
          <a:bodyPr/>
          <a:lstStyle/>
          <a:p>
            <a:fld id="{A50B6608-A85B-4CC4-A763-4475CDB4CC0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253</a:t>
            </a:fld>
            <a:endParaRPr kumimoji="1" lang="ja-JP" altLang="en-US"/>
          </a:p>
        </p:txBody>
      </p:sp>
      <p:sp>
        <p:nvSpPr>
          <p:cNvPr id="6" name="上矢印 5"/>
          <p:cNvSpPr/>
          <p:nvPr/>
        </p:nvSpPr>
        <p:spPr>
          <a:xfrm rot="1236452">
            <a:off x="2642843" y="3658696"/>
            <a:ext cx="954254" cy="896835"/>
          </a:xfrm>
          <a:prstGeom prst="upArrow">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050" dirty="0" smtClean="0"/>
              <a:t>0</a:t>
            </a:r>
            <a:r>
              <a:rPr lang="ja-JP" altLang="en-US" sz="1050" dirty="0" smtClean="0"/>
              <a:t>円</a:t>
            </a:r>
            <a:endParaRPr lang="ja-JP" altLang="en-US" sz="1050" dirty="0"/>
          </a:p>
        </p:txBody>
      </p:sp>
      <p:sp>
        <p:nvSpPr>
          <p:cNvPr id="7" name="上矢印 6"/>
          <p:cNvSpPr/>
          <p:nvPr/>
        </p:nvSpPr>
        <p:spPr>
          <a:xfrm rot="20251076">
            <a:off x="1311100" y="3624542"/>
            <a:ext cx="963095" cy="911437"/>
          </a:xfrm>
          <a:prstGeom prst="upArrow">
            <a:avLst/>
          </a:prstGeom>
          <a:solidFill>
            <a:schemeClr val="bg1"/>
          </a:solidFill>
          <a:ln w="19050">
            <a:solidFill>
              <a:schemeClr val="bg2">
                <a:lumMod val="25000"/>
              </a:schemeClr>
            </a:solidFill>
            <a:prstDash val="sysDash"/>
          </a:ln>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1050" dirty="0" smtClean="0"/>
              <a:t>0</a:t>
            </a:r>
            <a:r>
              <a:rPr kumimoji="1" lang="ja-JP" altLang="en-US" sz="1050" dirty="0" smtClean="0"/>
              <a:t>円</a:t>
            </a:r>
            <a:endParaRPr kumimoji="1" lang="ja-JP" altLang="en-US" sz="1050" dirty="0"/>
          </a:p>
        </p:txBody>
      </p:sp>
      <p:sp>
        <p:nvSpPr>
          <p:cNvPr id="8" name="左矢印 7"/>
          <p:cNvSpPr/>
          <p:nvPr/>
        </p:nvSpPr>
        <p:spPr>
          <a:xfrm>
            <a:off x="6228184" y="2276872"/>
            <a:ext cx="1144496" cy="936104"/>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200" dirty="0" smtClean="0"/>
              <a:t>1000</a:t>
            </a:r>
            <a:r>
              <a:rPr kumimoji="1" lang="ja-JP" altLang="en-US" sz="1200" dirty="0" smtClean="0"/>
              <a:t>万円</a:t>
            </a:r>
            <a:endParaRPr kumimoji="1" lang="ja-JP" altLang="en-US" sz="1200" dirty="0"/>
          </a:p>
        </p:txBody>
      </p:sp>
      <p:sp>
        <p:nvSpPr>
          <p:cNvPr id="9" name="テキスト プレースホルダー 6"/>
          <p:cNvSpPr txBox="1">
            <a:spLocks/>
          </p:cNvSpPr>
          <p:nvPr/>
        </p:nvSpPr>
        <p:spPr>
          <a:xfrm>
            <a:off x="674628" y="1463105"/>
            <a:ext cx="3249300" cy="45372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債務者が弁済した場合</a:t>
            </a:r>
            <a:endParaRPr lang="ja-JP" altLang="en-US" dirty="0"/>
          </a:p>
        </p:txBody>
      </p:sp>
      <p:sp>
        <p:nvSpPr>
          <p:cNvPr id="10" name="テキスト プレースホルダー 8"/>
          <p:cNvSpPr txBox="1">
            <a:spLocks/>
          </p:cNvSpPr>
          <p:nvPr/>
        </p:nvSpPr>
        <p:spPr>
          <a:xfrm>
            <a:off x="5004048" y="1463105"/>
            <a:ext cx="3250576" cy="45372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保証人が弁済した場合</a:t>
            </a:r>
            <a:endParaRPr lang="ja-JP" altLang="en-US" dirty="0"/>
          </a:p>
        </p:txBody>
      </p:sp>
      <p:sp>
        <p:nvSpPr>
          <p:cNvPr id="11" name="正方形/長方形 10"/>
          <p:cNvSpPr/>
          <p:nvPr/>
        </p:nvSpPr>
        <p:spPr>
          <a:xfrm>
            <a:off x="755576" y="1916832"/>
            <a:ext cx="1152128" cy="1720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債務者</a:t>
            </a:r>
            <a:endParaRPr kumimoji="1" lang="ja-JP" altLang="en-US" dirty="0"/>
          </a:p>
        </p:txBody>
      </p:sp>
      <p:sp>
        <p:nvSpPr>
          <p:cNvPr id="12" name="正方形/長方形 11"/>
          <p:cNvSpPr/>
          <p:nvPr/>
        </p:nvSpPr>
        <p:spPr>
          <a:xfrm>
            <a:off x="2987824" y="1920528"/>
            <a:ext cx="1152128" cy="172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保証人</a:t>
            </a:r>
            <a:endParaRPr kumimoji="1" lang="ja-JP" altLang="en-US" dirty="0"/>
          </a:p>
        </p:txBody>
      </p:sp>
      <p:sp>
        <p:nvSpPr>
          <p:cNvPr id="13" name="上矢印 12"/>
          <p:cNvSpPr/>
          <p:nvPr/>
        </p:nvSpPr>
        <p:spPr>
          <a:xfrm rot="20251076">
            <a:off x="1320210" y="3628342"/>
            <a:ext cx="963095" cy="911437"/>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050" dirty="0" smtClean="0"/>
              <a:t>10</a:t>
            </a:r>
            <a:r>
              <a:rPr lang="en-US" altLang="ja-JP" sz="1050" dirty="0" smtClean="0"/>
              <a:t>00</a:t>
            </a:r>
            <a:r>
              <a:rPr lang="ja-JP" altLang="en-US" sz="1050" dirty="0" smtClean="0"/>
              <a:t>万</a:t>
            </a:r>
            <a:r>
              <a:rPr kumimoji="1" lang="ja-JP" altLang="en-US" sz="1050" dirty="0" smtClean="0"/>
              <a:t>円</a:t>
            </a:r>
            <a:endParaRPr kumimoji="1" lang="ja-JP" altLang="en-US" sz="1050" dirty="0"/>
          </a:p>
        </p:txBody>
      </p:sp>
      <p:sp>
        <p:nvSpPr>
          <p:cNvPr id="14" name="上矢印 13"/>
          <p:cNvSpPr/>
          <p:nvPr/>
        </p:nvSpPr>
        <p:spPr>
          <a:xfrm rot="1236452">
            <a:off x="2642842" y="3646078"/>
            <a:ext cx="954254" cy="896835"/>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050" dirty="0" smtClean="0"/>
              <a:t>1000</a:t>
            </a:r>
            <a:r>
              <a:rPr lang="ja-JP" altLang="en-US" sz="1050" dirty="0" smtClean="0"/>
              <a:t>万円</a:t>
            </a:r>
            <a:endParaRPr lang="ja-JP" altLang="en-US" sz="1050" dirty="0"/>
          </a:p>
        </p:txBody>
      </p:sp>
      <p:sp>
        <p:nvSpPr>
          <p:cNvPr id="15" name="円弧 14"/>
          <p:cNvSpPr/>
          <p:nvPr/>
        </p:nvSpPr>
        <p:spPr>
          <a:xfrm rot="20105029">
            <a:off x="1101175" y="3576307"/>
            <a:ext cx="557889" cy="1303621"/>
          </a:xfrm>
          <a:prstGeom prst="arc">
            <a:avLst>
              <a:gd name="adj1" fmla="val 5909240"/>
              <a:gd name="adj2" fmla="val 15814865"/>
            </a:avLst>
          </a:prstGeom>
          <a:ln w="44450">
            <a:solidFill>
              <a:schemeClr val="accent6">
                <a:lumMod val="75000"/>
              </a:schemeClr>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弧 15"/>
          <p:cNvSpPr/>
          <p:nvPr/>
        </p:nvSpPr>
        <p:spPr>
          <a:xfrm rot="1194015">
            <a:off x="7541351" y="3641221"/>
            <a:ext cx="557889" cy="1154050"/>
          </a:xfrm>
          <a:prstGeom prst="arc">
            <a:avLst>
              <a:gd name="adj1" fmla="val 16410053"/>
              <a:gd name="adj2" fmla="val 5682955"/>
            </a:avLst>
          </a:prstGeom>
          <a:ln w="44450">
            <a:solidFill>
              <a:schemeClr val="accent6">
                <a:lumMod val="75000"/>
              </a:schemeClr>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正方形/長方形 16"/>
          <p:cNvSpPr/>
          <p:nvPr/>
        </p:nvSpPr>
        <p:spPr>
          <a:xfrm>
            <a:off x="5004048" y="1920528"/>
            <a:ext cx="1152128" cy="1720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債務者</a:t>
            </a:r>
            <a:endParaRPr kumimoji="1" lang="ja-JP" altLang="en-US" dirty="0"/>
          </a:p>
        </p:txBody>
      </p:sp>
      <p:sp>
        <p:nvSpPr>
          <p:cNvPr id="18" name="上矢印 17"/>
          <p:cNvSpPr/>
          <p:nvPr/>
        </p:nvSpPr>
        <p:spPr>
          <a:xfrm rot="20251076">
            <a:off x="5532824" y="3606976"/>
            <a:ext cx="963095" cy="911437"/>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050" dirty="0" smtClean="0"/>
              <a:t>10</a:t>
            </a:r>
            <a:r>
              <a:rPr lang="en-US" altLang="ja-JP" sz="1050" dirty="0" smtClean="0"/>
              <a:t>00</a:t>
            </a:r>
            <a:r>
              <a:rPr lang="ja-JP" altLang="en-US" sz="1050" dirty="0" smtClean="0"/>
              <a:t>万</a:t>
            </a:r>
            <a:r>
              <a:rPr kumimoji="1" lang="ja-JP" altLang="en-US" sz="1050" dirty="0" smtClean="0"/>
              <a:t>円</a:t>
            </a:r>
            <a:endParaRPr kumimoji="1" lang="ja-JP" altLang="en-US" sz="1050" dirty="0"/>
          </a:p>
        </p:txBody>
      </p:sp>
      <p:sp>
        <p:nvSpPr>
          <p:cNvPr id="19" name="上矢印 18"/>
          <p:cNvSpPr/>
          <p:nvPr/>
        </p:nvSpPr>
        <p:spPr>
          <a:xfrm rot="1236452">
            <a:off x="6891314" y="3631845"/>
            <a:ext cx="954254" cy="896835"/>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050" dirty="0" smtClean="0"/>
              <a:t>1000</a:t>
            </a:r>
            <a:r>
              <a:rPr lang="ja-JP" altLang="en-US" sz="1050" dirty="0" smtClean="0"/>
              <a:t>万円</a:t>
            </a:r>
            <a:endParaRPr lang="ja-JP" altLang="en-US" sz="1050" dirty="0"/>
          </a:p>
        </p:txBody>
      </p:sp>
      <p:sp>
        <p:nvSpPr>
          <p:cNvPr id="20" name="テキスト ボックス 19"/>
          <p:cNvSpPr txBox="1"/>
          <p:nvPr/>
        </p:nvSpPr>
        <p:spPr>
          <a:xfrm>
            <a:off x="539552" y="4582869"/>
            <a:ext cx="648072" cy="646331"/>
          </a:xfrm>
          <a:prstGeom prst="rect">
            <a:avLst/>
          </a:prstGeom>
          <a:noFill/>
        </p:spPr>
        <p:txBody>
          <a:bodyPr wrap="square" rtlCol="0">
            <a:spAutoFit/>
          </a:bodyPr>
          <a:lstStyle/>
          <a:p>
            <a:r>
              <a:rPr kumimoji="1" lang="ja-JP" altLang="en-US" dirty="0" smtClean="0"/>
              <a:t>全額弁済</a:t>
            </a:r>
            <a:endParaRPr kumimoji="1" lang="ja-JP" altLang="en-US" dirty="0"/>
          </a:p>
        </p:txBody>
      </p:sp>
      <p:sp>
        <p:nvSpPr>
          <p:cNvPr id="21" name="テキスト ボックス 20"/>
          <p:cNvSpPr txBox="1"/>
          <p:nvPr/>
        </p:nvSpPr>
        <p:spPr>
          <a:xfrm>
            <a:off x="7956376" y="4582869"/>
            <a:ext cx="648072" cy="646331"/>
          </a:xfrm>
          <a:prstGeom prst="rect">
            <a:avLst/>
          </a:prstGeom>
          <a:noFill/>
        </p:spPr>
        <p:txBody>
          <a:bodyPr wrap="square" rtlCol="0">
            <a:spAutoFit/>
          </a:bodyPr>
          <a:lstStyle/>
          <a:p>
            <a:r>
              <a:rPr lang="ja-JP" altLang="en-US" dirty="0"/>
              <a:t>全額</a:t>
            </a:r>
            <a:r>
              <a:rPr kumimoji="1" lang="ja-JP" altLang="en-US" dirty="0" smtClean="0"/>
              <a:t>弁済</a:t>
            </a:r>
            <a:endParaRPr kumimoji="1" lang="ja-JP" altLang="en-US" dirty="0"/>
          </a:p>
        </p:txBody>
      </p:sp>
      <p:sp>
        <p:nvSpPr>
          <p:cNvPr id="22" name="テキスト プレースホルダー 6"/>
          <p:cNvSpPr txBox="1">
            <a:spLocks/>
          </p:cNvSpPr>
          <p:nvPr/>
        </p:nvSpPr>
        <p:spPr>
          <a:xfrm>
            <a:off x="827584" y="5229200"/>
            <a:ext cx="324930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n"/>
              <a:defRPr kumimoji="1" sz="3200" kern="1200">
                <a:solidFill>
                  <a:schemeClr val="tx1"/>
                </a:solidFill>
                <a:latin typeface="+mn-lt"/>
                <a:ea typeface="+mn-ea"/>
                <a:cs typeface="+mn-cs"/>
              </a:defRPr>
            </a:lvl1pPr>
            <a:lvl2pPr marL="914400" indent="-457200" algn="l" defTabSz="914400" rtl="0" eaLnBrk="1" latinLnBrk="0" hangingPunct="1">
              <a:spcBef>
                <a:spcPct val="20000"/>
              </a:spcBef>
              <a:buFont typeface="Wingdings" pitchFamily="2" charset="2"/>
              <a:buChar char="p"/>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u"/>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l"/>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b="1" dirty="0" smtClean="0"/>
              <a:t>債務は消滅</a:t>
            </a:r>
            <a:r>
              <a:rPr lang="ja-JP" altLang="en-US" sz="1800" dirty="0" smtClean="0"/>
              <a:t>し，保証</a:t>
            </a:r>
            <a:r>
              <a:rPr lang="ja-JP" altLang="en-US" sz="1800" b="1" dirty="0" smtClean="0"/>
              <a:t>責任も</a:t>
            </a:r>
            <a:endParaRPr lang="en-US" altLang="ja-JP" sz="1800" b="1" dirty="0" smtClean="0"/>
          </a:p>
          <a:p>
            <a:pPr marL="0" indent="0" algn="ctr">
              <a:buNone/>
            </a:pPr>
            <a:r>
              <a:rPr lang="ja-JP" altLang="en-US" sz="1800" dirty="0" smtClean="0">
                <a:hlinkClick r:id="rId2" action="ppaction://hlinksldjump"/>
              </a:rPr>
              <a:t>付従性</a:t>
            </a:r>
            <a:r>
              <a:rPr lang="ja-JP" altLang="en-US" sz="1800" dirty="0" smtClean="0"/>
              <a:t>によって</a:t>
            </a:r>
            <a:r>
              <a:rPr lang="ja-JP" altLang="en-US" sz="1800" b="1" dirty="0" smtClean="0"/>
              <a:t>消滅する</a:t>
            </a:r>
            <a:r>
              <a:rPr lang="ja-JP" altLang="en-US" sz="1800" dirty="0" smtClean="0"/>
              <a:t>。</a:t>
            </a:r>
            <a:endParaRPr lang="en-US" altLang="ja-JP" sz="1800" dirty="0" smtClean="0"/>
          </a:p>
          <a:p>
            <a:pPr marL="0" indent="0" algn="ctr">
              <a:buNone/>
            </a:pPr>
            <a:r>
              <a:rPr lang="ja-JP" altLang="en-US" sz="1800" dirty="0" smtClean="0"/>
              <a:t>（</a:t>
            </a:r>
            <a:r>
              <a:rPr lang="ja-JP" altLang="en-US" sz="1800" b="1" dirty="0" smtClean="0"/>
              <a:t>求償権は</a:t>
            </a:r>
            <a:r>
              <a:rPr lang="ja-JP" altLang="en-US" sz="1800" b="1" dirty="0"/>
              <a:t>発生</a:t>
            </a:r>
            <a:r>
              <a:rPr lang="ja-JP" altLang="en-US" sz="1800" b="1" dirty="0" smtClean="0"/>
              <a:t>しない</a:t>
            </a:r>
            <a:r>
              <a:rPr lang="ja-JP" altLang="en-US" sz="1800" dirty="0" smtClean="0"/>
              <a:t>）</a:t>
            </a:r>
            <a:endParaRPr lang="en-US" altLang="ja-JP" sz="1800" dirty="0" smtClean="0"/>
          </a:p>
          <a:p>
            <a:pPr marL="0" indent="0" algn="ctr">
              <a:buNone/>
            </a:pPr>
            <a:endParaRPr lang="en-US" altLang="ja-JP" sz="1800" dirty="0" smtClean="0"/>
          </a:p>
          <a:p>
            <a:pPr marL="0" indent="0" algn="ctr">
              <a:buNone/>
            </a:pPr>
            <a:endParaRPr lang="ja-JP" altLang="en-US" sz="1800" dirty="0"/>
          </a:p>
        </p:txBody>
      </p:sp>
      <p:sp>
        <p:nvSpPr>
          <p:cNvPr id="23" name="テキスト プレースホルダー 8"/>
          <p:cNvSpPr txBox="1">
            <a:spLocks/>
          </p:cNvSpPr>
          <p:nvPr/>
        </p:nvSpPr>
        <p:spPr>
          <a:xfrm>
            <a:off x="4356532" y="5229200"/>
            <a:ext cx="4536504"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n"/>
              <a:defRPr kumimoji="1" sz="3200" kern="1200">
                <a:solidFill>
                  <a:schemeClr val="tx1"/>
                </a:solidFill>
                <a:latin typeface="+mn-lt"/>
                <a:ea typeface="+mn-ea"/>
                <a:cs typeface="+mn-cs"/>
              </a:defRPr>
            </a:lvl1pPr>
            <a:lvl2pPr marL="914400" indent="-457200" algn="l" defTabSz="914400" rtl="0" eaLnBrk="1" latinLnBrk="0" hangingPunct="1">
              <a:spcBef>
                <a:spcPct val="20000"/>
              </a:spcBef>
              <a:buFont typeface="Wingdings" pitchFamily="2" charset="2"/>
              <a:buChar char="p"/>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u"/>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l"/>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dirty="0" smtClean="0"/>
              <a:t>保証人の求償権を確保するために，</a:t>
            </a:r>
            <a:endParaRPr lang="en-US" altLang="ja-JP" sz="1800" dirty="0" smtClean="0"/>
          </a:p>
          <a:p>
            <a:pPr marL="0" indent="0" algn="ctr">
              <a:buNone/>
            </a:pPr>
            <a:r>
              <a:rPr lang="ja-JP" altLang="en-US" sz="1800" b="1" dirty="0"/>
              <a:t>債務は消滅せず</a:t>
            </a:r>
            <a:r>
              <a:rPr lang="ja-JP" altLang="en-US" sz="1800" dirty="0" smtClean="0"/>
              <a:t>，保証人へと法定移転する。</a:t>
            </a:r>
            <a:endParaRPr lang="en-US" altLang="ja-JP" sz="1800" dirty="0" smtClean="0"/>
          </a:p>
          <a:p>
            <a:pPr marL="0" indent="0" algn="ctr">
              <a:buNone/>
            </a:pPr>
            <a:r>
              <a:rPr lang="ja-JP" altLang="en-US" sz="1800" dirty="0" smtClean="0"/>
              <a:t>（</a:t>
            </a:r>
            <a:r>
              <a:rPr lang="ja-JP" altLang="en-US" sz="1800" b="1" dirty="0" smtClean="0"/>
              <a:t>求償権が</a:t>
            </a:r>
            <a:r>
              <a:rPr lang="ja-JP" altLang="en-US" sz="1800" b="1" dirty="0"/>
              <a:t>発生</a:t>
            </a:r>
            <a:r>
              <a:rPr lang="ja-JP" altLang="en-US" sz="1800" b="1" dirty="0" smtClean="0"/>
              <a:t>する</a:t>
            </a:r>
            <a:r>
              <a:rPr lang="ja-JP" altLang="en-US" sz="1800" dirty="0" smtClean="0"/>
              <a:t>）</a:t>
            </a:r>
            <a:endParaRPr lang="ja-JP" altLang="en-US" sz="1800" dirty="0"/>
          </a:p>
        </p:txBody>
      </p:sp>
      <p:sp>
        <p:nvSpPr>
          <p:cNvPr id="24" name="左矢印 23"/>
          <p:cNvSpPr/>
          <p:nvPr/>
        </p:nvSpPr>
        <p:spPr>
          <a:xfrm>
            <a:off x="6163808" y="2276872"/>
            <a:ext cx="1144496" cy="936104"/>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200" dirty="0" smtClean="0"/>
              <a:t>1000</a:t>
            </a:r>
            <a:r>
              <a:rPr kumimoji="1" lang="ja-JP" altLang="en-US" sz="1200" dirty="0" smtClean="0"/>
              <a:t>万円</a:t>
            </a:r>
            <a:endParaRPr kumimoji="1" lang="ja-JP" altLang="en-US" sz="1200" dirty="0"/>
          </a:p>
        </p:txBody>
      </p:sp>
      <p:sp>
        <p:nvSpPr>
          <p:cNvPr id="25" name="正方形/長方形 24"/>
          <p:cNvSpPr/>
          <p:nvPr/>
        </p:nvSpPr>
        <p:spPr>
          <a:xfrm>
            <a:off x="7308304" y="1924224"/>
            <a:ext cx="1152128" cy="172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保証人</a:t>
            </a:r>
            <a:endParaRPr kumimoji="1" lang="ja-JP" altLang="en-US" dirty="0"/>
          </a:p>
        </p:txBody>
      </p:sp>
      <p:sp>
        <p:nvSpPr>
          <p:cNvPr id="26" name="円/楕円 25"/>
          <p:cNvSpPr/>
          <p:nvPr/>
        </p:nvSpPr>
        <p:spPr>
          <a:xfrm>
            <a:off x="1547664" y="4448200"/>
            <a:ext cx="1800200" cy="6480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27" name="円/楕円 26"/>
          <p:cNvSpPr/>
          <p:nvPr/>
        </p:nvSpPr>
        <p:spPr>
          <a:xfrm>
            <a:off x="5796136" y="4451896"/>
            <a:ext cx="1800200" cy="6480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28" name="テキスト ボックス 27"/>
          <p:cNvSpPr txBox="1"/>
          <p:nvPr/>
        </p:nvSpPr>
        <p:spPr>
          <a:xfrm>
            <a:off x="4499992" y="3668831"/>
            <a:ext cx="4248472" cy="830997"/>
          </a:xfrm>
          <a:prstGeom prst="rect">
            <a:avLst/>
          </a:prstGeom>
          <a:noFill/>
        </p:spPr>
        <p:txBody>
          <a:bodyPr wrap="square" rtlCol="0">
            <a:spAutoFit/>
          </a:bodyPr>
          <a:lstStyle/>
          <a:p>
            <a:r>
              <a:rPr lang="ja-JP" altLang="en-US" sz="1600" b="1" dirty="0">
                <a:solidFill>
                  <a:schemeClr val="tx2"/>
                </a:solidFill>
              </a:rPr>
              <a:t>第</a:t>
            </a:r>
            <a:r>
              <a:rPr lang="en-US" altLang="ja-JP" sz="1600" b="1" dirty="0">
                <a:solidFill>
                  <a:schemeClr val="tx2"/>
                </a:solidFill>
              </a:rPr>
              <a:t>500</a:t>
            </a:r>
            <a:r>
              <a:rPr lang="ja-JP" altLang="en-US" sz="1600" b="1" dirty="0">
                <a:solidFill>
                  <a:schemeClr val="tx2"/>
                </a:solidFill>
              </a:rPr>
              <a:t>条（法定代位）</a:t>
            </a:r>
          </a:p>
          <a:p>
            <a:r>
              <a:rPr lang="ja-JP" altLang="en-US" sz="1600" dirty="0">
                <a:solidFill>
                  <a:schemeClr val="tx2"/>
                </a:solidFill>
              </a:rPr>
              <a:t>弁済をするについて正当な利益を有する者は，弁済によって当然に債権者に代位する。</a:t>
            </a:r>
            <a:endParaRPr kumimoji="1" lang="ja-JP" altLang="en-US" sz="1600" dirty="0">
              <a:solidFill>
                <a:schemeClr val="tx2"/>
              </a:solidFill>
            </a:endParaRPr>
          </a:p>
        </p:txBody>
      </p:sp>
      <p:sp>
        <p:nvSpPr>
          <p:cNvPr id="29" name="正方形/長方形 28"/>
          <p:cNvSpPr/>
          <p:nvPr/>
        </p:nvSpPr>
        <p:spPr>
          <a:xfrm>
            <a:off x="774181" y="1913783"/>
            <a:ext cx="1152128" cy="1755048"/>
          </a:xfrm>
          <a:prstGeom prst="rect">
            <a:avLst/>
          </a:prstGeom>
          <a:ln>
            <a:solidFill>
              <a:schemeClr val="tx1">
                <a:lumMod val="50000"/>
                <a:lumOff val="50000"/>
              </a:schemeClr>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債務者</a:t>
            </a:r>
            <a:endParaRPr kumimoji="1" lang="ja-JP" altLang="en-US" dirty="0"/>
          </a:p>
        </p:txBody>
      </p:sp>
      <p:sp>
        <p:nvSpPr>
          <p:cNvPr id="30" name="正方形/長方形 29"/>
          <p:cNvSpPr/>
          <p:nvPr/>
        </p:nvSpPr>
        <p:spPr>
          <a:xfrm>
            <a:off x="2987824" y="1913783"/>
            <a:ext cx="1152128" cy="1755048"/>
          </a:xfrm>
          <a:prstGeom prst="rect">
            <a:avLst/>
          </a:prstGeom>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保証人</a:t>
            </a:r>
            <a:endParaRPr kumimoji="1" lang="ja-JP" altLang="en-US" dirty="0"/>
          </a:p>
        </p:txBody>
      </p:sp>
    </p:spTree>
    <p:extLst>
      <p:ext uri="{BB962C8B-B14F-4D97-AF65-F5344CB8AC3E}">
        <p14:creationId xmlns:p14="http://schemas.microsoft.com/office/powerpoint/2010/main" val="37596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42" presetClass="exit" presetSubtype="0" fill="hold" grpId="1" nodeType="afterEffect">
                                  <p:stCondLst>
                                    <p:cond delay="250"/>
                                  </p:stCondLst>
                                  <p:childTnLst>
                                    <p:animEffect transition="out" filter="fade">
                                      <p:cBhvr>
                                        <p:cTn id="34" dur="500"/>
                                        <p:tgtEl>
                                          <p:spTgt spid="11"/>
                                        </p:tgtEl>
                                      </p:cBhvr>
                                    </p:animEffect>
                                    <p:anim calcmode="lin" valueType="num">
                                      <p:cBhvr>
                                        <p:cTn id="35" dur="500"/>
                                        <p:tgtEl>
                                          <p:spTgt spid="11"/>
                                        </p:tgtEl>
                                        <p:attrNameLst>
                                          <p:attrName>ppt_x</p:attrName>
                                        </p:attrNameLst>
                                      </p:cBhvr>
                                      <p:tavLst>
                                        <p:tav tm="0">
                                          <p:val>
                                            <p:strVal val="ppt_x"/>
                                          </p:val>
                                        </p:tav>
                                        <p:tav tm="100000">
                                          <p:val>
                                            <p:strVal val="ppt_x"/>
                                          </p:val>
                                        </p:tav>
                                      </p:tavLst>
                                    </p:anim>
                                    <p:anim calcmode="lin" valueType="num">
                                      <p:cBhvr>
                                        <p:cTn id="36" dur="500"/>
                                        <p:tgtEl>
                                          <p:spTgt spid="11"/>
                                        </p:tgtEl>
                                        <p:attrNameLst>
                                          <p:attrName>ppt_y</p:attrName>
                                        </p:attrNameLst>
                                      </p:cBhvr>
                                      <p:tavLst>
                                        <p:tav tm="0">
                                          <p:val>
                                            <p:strVal val="ppt_y"/>
                                          </p:val>
                                        </p:tav>
                                        <p:tav tm="100000">
                                          <p:val>
                                            <p:strVal val="ppt_y+.1"/>
                                          </p:val>
                                        </p:tav>
                                      </p:tavLst>
                                    </p:anim>
                                    <p:set>
                                      <p:cBhvr>
                                        <p:cTn id="37" dur="1" fill="hold">
                                          <p:stCondLst>
                                            <p:cond delay="499"/>
                                          </p:stCondLst>
                                        </p:cTn>
                                        <p:tgtEl>
                                          <p:spTgt spid="11"/>
                                        </p:tgtEl>
                                        <p:attrNameLst>
                                          <p:attrName>style.visibility</p:attrName>
                                        </p:attrNameLst>
                                      </p:cBhvr>
                                      <p:to>
                                        <p:strVal val="hidden"/>
                                      </p:to>
                                    </p:set>
                                  </p:childTnLst>
                                </p:cTn>
                              </p:par>
                              <p:par>
                                <p:cTn id="38" presetID="10" presetClass="entr" presetSubtype="0" fill="hold" grpId="0" nodeType="withEffect">
                                  <p:stCondLst>
                                    <p:cond delay="25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42" presetClass="exit" presetSubtype="0" fill="hold" grpId="1" nodeType="withEffect">
                                  <p:stCondLst>
                                    <p:cond delay="250"/>
                                  </p:stCondLst>
                                  <p:childTnLst>
                                    <p:animEffect transition="out" filter="fade">
                                      <p:cBhvr>
                                        <p:cTn id="42" dur="500"/>
                                        <p:tgtEl>
                                          <p:spTgt spid="13"/>
                                        </p:tgtEl>
                                      </p:cBhvr>
                                    </p:animEffect>
                                    <p:anim calcmode="lin" valueType="num">
                                      <p:cBhvr>
                                        <p:cTn id="43" dur="500"/>
                                        <p:tgtEl>
                                          <p:spTgt spid="13"/>
                                        </p:tgtEl>
                                        <p:attrNameLst>
                                          <p:attrName>ppt_x</p:attrName>
                                        </p:attrNameLst>
                                      </p:cBhvr>
                                      <p:tavLst>
                                        <p:tav tm="0">
                                          <p:val>
                                            <p:strVal val="ppt_x"/>
                                          </p:val>
                                        </p:tav>
                                        <p:tav tm="100000">
                                          <p:val>
                                            <p:strVal val="ppt_x"/>
                                          </p:val>
                                        </p:tav>
                                      </p:tavLst>
                                    </p:anim>
                                    <p:anim calcmode="lin" valueType="num">
                                      <p:cBhvr>
                                        <p:cTn id="44" dur="500"/>
                                        <p:tgtEl>
                                          <p:spTgt spid="13"/>
                                        </p:tgtEl>
                                        <p:attrNameLst>
                                          <p:attrName>ppt_y</p:attrName>
                                        </p:attrNameLst>
                                      </p:cBhvr>
                                      <p:tavLst>
                                        <p:tav tm="0">
                                          <p:val>
                                            <p:strVal val="ppt_y"/>
                                          </p:val>
                                        </p:tav>
                                        <p:tav tm="100000">
                                          <p:val>
                                            <p:strVal val="ppt_y+.1"/>
                                          </p:val>
                                        </p:tav>
                                      </p:tavLst>
                                    </p:anim>
                                    <p:set>
                                      <p:cBhvr>
                                        <p:cTn id="45" dur="1" fill="hold">
                                          <p:stCondLst>
                                            <p:cond delay="499"/>
                                          </p:stCondLst>
                                        </p:cTn>
                                        <p:tgtEl>
                                          <p:spTgt spid="13"/>
                                        </p:tgtEl>
                                        <p:attrNameLst>
                                          <p:attrName>style.visibility</p:attrName>
                                        </p:attrNameLst>
                                      </p:cBhvr>
                                      <p:to>
                                        <p:strVal val="hidden"/>
                                      </p:to>
                                    </p:set>
                                  </p:childTnLst>
                                </p:cTn>
                              </p:par>
                              <p:par>
                                <p:cTn id="46" presetID="10" presetClass="entr" presetSubtype="0" fill="hold" grpId="0" nodeType="with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1250"/>
                            </p:stCondLst>
                            <p:childTnLst>
                              <p:par>
                                <p:cTn id="50" presetID="42" presetClass="exit" presetSubtype="0" fill="hold" grpId="1" nodeType="afterEffect">
                                  <p:stCondLst>
                                    <p:cond delay="250"/>
                                  </p:stCondLst>
                                  <p:childTnLst>
                                    <p:animEffect transition="out" filter="fade">
                                      <p:cBhvr>
                                        <p:cTn id="51" dur="500"/>
                                        <p:tgtEl>
                                          <p:spTgt spid="12"/>
                                        </p:tgtEl>
                                      </p:cBhvr>
                                    </p:animEffect>
                                    <p:anim calcmode="lin" valueType="num">
                                      <p:cBhvr>
                                        <p:cTn id="52" dur="500"/>
                                        <p:tgtEl>
                                          <p:spTgt spid="12"/>
                                        </p:tgtEl>
                                        <p:attrNameLst>
                                          <p:attrName>ppt_x</p:attrName>
                                        </p:attrNameLst>
                                      </p:cBhvr>
                                      <p:tavLst>
                                        <p:tav tm="0">
                                          <p:val>
                                            <p:strVal val="ppt_x"/>
                                          </p:val>
                                        </p:tav>
                                        <p:tav tm="100000">
                                          <p:val>
                                            <p:strVal val="ppt_x"/>
                                          </p:val>
                                        </p:tav>
                                      </p:tavLst>
                                    </p:anim>
                                    <p:anim calcmode="lin" valueType="num">
                                      <p:cBhvr>
                                        <p:cTn id="53" dur="500"/>
                                        <p:tgtEl>
                                          <p:spTgt spid="12"/>
                                        </p:tgtEl>
                                        <p:attrNameLst>
                                          <p:attrName>ppt_y</p:attrName>
                                        </p:attrNameLst>
                                      </p:cBhvr>
                                      <p:tavLst>
                                        <p:tav tm="0">
                                          <p:val>
                                            <p:strVal val="ppt_y"/>
                                          </p:val>
                                        </p:tav>
                                        <p:tav tm="100000">
                                          <p:val>
                                            <p:strVal val="ppt_y+.1"/>
                                          </p:val>
                                        </p:tav>
                                      </p:tavLst>
                                    </p:anim>
                                    <p:set>
                                      <p:cBhvr>
                                        <p:cTn id="54" dur="1" fill="hold">
                                          <p:stCondLst>
                                            <p:cond delay="499"/>
                                          </p:stCondLst>
                                        </p:cTn>
                                        <p:tgtEl>
                                          <p:spTgt spid="12"/>
                                        </p:tgtEl>
                                        <p:attrNameLst>
                                          <p:attrName>style.visibility</p:attrName>
                                        </p:attrNameLst>
                                      </p:cBhvr>
                                      <p:to>
                                        <p:strVal val="hidden"/>
                                      </p:to>
                                    </p:set>
                                  </p:childTnLst>
                                </p:cTn>
                              </p:par>
                              <p:par>
                                <p:cTn id="55" presetID="10" presetClass="entr" presetSubtype="0" fill="hold" grpId="0" nodeType="withEffect">
                                  <p:stCondLst>
                                    <p:cond delay="25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42" presetClass="exit" presetSubtype="0" fill="hold" grpId="1" nodeType="withEffect">
                                  <p:stCondLst>
                                    <p:cond delay="250"/>
                                  </p:stCondLst>
                                  <p:childTnLst>
                                    <p:animEffect transition="out" filter="fade">
                                      <p:cBhvr>
                                        <p:cTn id="59" dur="500"/>
                                        <p:tgtEl>
                                          <p:spTgt spid="14"/>
                                        </p:tgtEl>
                                      </p:cBhvr>
                                    </p:animEffect>
                                    <p:anim calcmode="lin" valueType="num">
                                      <p:cBhvr>
                                        <p:cTn id="60" dur="500"/>
                                        <p:tgtEl>
                                          <p:spTgt spid="14"/>
                                        </p:tgtEl>
                                        <p:attrNameLst>
                                          <p:attrName>ppt_x</p:attrName>
                                        </p:attrNameLst>
                                      </p:cBhvr>
                                      <p:tavLst>
                                        <p:tav tm="0">
                                          <p:val>
                                            <p:strVal val="ppt_x"/>
                                          </p:val>
                                        </p:tav>
                                        <p:tav tm="100000">
                                          <p:val>
                                            <p:strVal val="ppt_x"/>
                                          </p:val>
                                        </p:tav>
                                      </p:tavLst>
                                    </p:anim>
                                    <p:anim calcmode="lin" valueType="num">
                                      <p:cBhvr>
                                        <p:cTn id="61" dur="500"/>
                                        <p:tgtEl>
                                          <p:spTgt spid="14"/>
                                        </p:tgtEl>
                                        <p:attrNameLst>
                                          <p:attrName>ppt_y</p:attrName>
                                        </p:attrNameLst>
                                      </p:cBhvr>
                                      <p:tavLst>
                                        <p:tav tm="0">
                                          <p:val>
                                            <p:strVal val="ppt_y"/>
                                          </p:val>
                                        </p:tav>
                                        <p:tav tm="100000">
                                          <p:val>
                                            <p:strVal val="ppt_y+.1"/>
                                          </p:val>
                                        </p:tav>
                                      </p:tavLst>
                                    </p:anim>
                                    <p:set>
                                      <p:cBhvr>
                                        <p:cTn id="62" dur="1" fill="hold">
                                          <p:stCondLst>
                                            <p:cond delay="499"/>
                                          </p:stCondLst>
                                        </p:cTn>
                                        <p:tgtEl>
                                          <p:spTgt spid="14"/>
                                        </p:tgtEl>
                                        <p:attrNameLst>
                                          <p:attrName>style.visibility</p:attrName>
                                        </p:attrNameLst>
                                      </p:cBhvr>
                                      <p:to>
                                        <p:strVal val="hidden"/>
                                      </p:to>
                                    </p:set>
                                  </p:childTnLst>
                                </p:cTn>
                              </p:par>
                              <p:par>
                                <p:cTn id="63" presetID="10" presetClass="entr" presetSubtype="0" fill="hold" grpId="0" nodeType="withEffect">
                                  <p:stCondLst>
                                    <p:cond delay="25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22" presetClass="entr" presetSubtype="1" fill="hold" grpId="0" nodeType="withEffect">
                                  <p:stCondLst>
                                    <p:cond delay="750"/>
                                  </p:stCondLst>
                                  <p:childTnLst>
                                    <p:set>
                                      <p:cBhvr>
                                        <p:cTn id="67" dur="1" fill="hold">
                                          <p:stCondLst>
                                            <p:cond delay="0"/>
                                          </p:stCondLst>
                                        </p:cTn>
                                        <p:tgtEl>
                                          <p:spTgt spid="22"/>
                                        </p:tgtEl>
                                        <p:attrNameLst>
                                          <p:attrName>style.visibility</p:attrName>
                                        </p:attrNameLst>
                                      </p:cBhvr>
                                      <p:to>
                                        <p:strVal val="visible"/>
                                      </p:to>
                                    </p:set>
                                    <p:animEffect transition="in" filter="wipe(up)">
                                      <p:cBhvr>
                                        <p:cTn id="68" dur="20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down)">
                                      <p:cBhvr>
                                        <p:cTn id="73" dur="500"/>
                                        <p:tgtEl>
                                          <p:spTgt spid="27"/>
                                        </p:tgtEl>
                                      </p:cBhvr>
                                    </p:animEffect>
                                  </p:childTnLst>
                                </p:cTn>
                              </p:par>
                            </p:childTnLst>
                          </p:cTn>
                        </p:par>
                        <p:par>
                          <p:cTn id="74" fill="hold">
                            <p:stCondLst>
                              <p:cond delay="500"/>
                            </p:stCondLst>
                            <p:childTnLst>
                              <p:par>
                                <p:cTn id="75" presetID="22" presetClass="entr" presetSubtype="4" fill="hold" grpId="1"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00"/>
                                        <p:tgtEl>
                                          <p:spTgt spid="18"/>
                                        </p:tgtEl>
                                      </p:cBhvr>
                                    </p:animEffect>
                                  </p:childTnLst>
                                </p:cTn>
                              </p:par>
                            </p:childTnLst>
                          </p:cTn>
                        </p:par>
                        <p:par>
                          <p:cTn id="78" fill="hold">
                            <p:stCondLst>
                              <p:cond delay="1000"/>
                            </p:stCondLst>
                            <p:childTnLst>
                              <p:par>
                                <p:cTn id="79" presetID="22" presetClass="entr" presetSubtype="4"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500"/>
                                        <p:tgtEl>
                                          <p:spTgt spid="17"/>
                                        </p:tgtEl>
                                      </p:cBhvr>
                                    </p:animEffect>
                                  </p:childTnLst>
                                </p:cTn>
                              </p:par>
                            </p:childTnLst>
                          </p:cTn>
                        </p:par>
                        <p:par>
                          <p:cTn id="82" fill="hold">
                            <p:stCondLst>
                              <p:cond delay="1500"/>
                            </p:stCondLst>
                            <p:childTnLst>
                              <p:par>
                                <p:cTn id="83" presetID="22" presetClass="entr" presetSubtype="4"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down)">
                                      <p:cBhvr>
                                        <p:cTn id="85" dur="500"/>
                                        <p:tgtEl>
                                          <p:spTgt spid="19"/>
                                        </p:tgtEl>
                                      </p:cBhvr>
                                    </p:animEffect>
                                  </p:childTnLst>
                                </p:cTn>
                              </p:par>
                            </p:childTnLst>
                          </p:cTn>
                        </p:par>
                        <p:par>
                          <p:cTn id="86" fill="hold">
                            <p:stCondLst>
                              <p:cond delay="2000"/>
                            </p:stCondLst>
                            <p:childTnLst>
                              <p:par>
                                <p:cTn id="87" presetID="22" presetClass="entr" presetSubtype="4"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down)">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up)">
                                      <p:cBhvr>
                                        <p:cTn id="94" dur="500"/>
                                        <p:tgtEl>
                                          <p:spTgt spid="16"/>
                                        </p:tgtEl>
                                      </p:cBhvr>
                                    </p:animEffect>
                                  </p:childTnLst>
                                </p:cTn>
                              </p:par>
                              <p:par>
                                <p:cTn id="95" presetID="22" presetClass="entr" presetSubtype="1" fill="hold" grpId="0" nodeType="withEffect">
                                  <p:stCondLst>
                                    <p:cond delay="1000"/>
                                  </p:stCondLst>
                                  <p:childTnLst>
                                    <p:set>
                                      <p:cBhvr>
                                        <p:cTn id="96" dur="1" fill="hold">
                                          <p:stCondLst>
                                            <p:cond delay="0"/>
                                          </p:stCondLst>
                                        </p:cTn>
                                        <p:tgtEl>
                                          <p:spTgt spid="21"/>
                                        </p:tgtEl>
                                        <p:attrNameLst>
                                          <p:attrName>style.visibility</p:attrName>
                                        </p:attrNameLst>
                                      </p:cBhvr>
                                      <p:to>
                                        <p:strVal val="visible"/>
                                      </p:to>
                                    </p:set>
                                    <p:animEffect transition="in" filter="wipe(up)">
                                      <p:cBhvr>
                                        <p:cTn id="97" dur="500"/>
                                        <p:tgtEl>
                                          <p:spTgt spid="21"/>
                                        </p:tgtEl>
                                      </p:cBhvr>
                                    </p:animEffect>
                                  </p:childTnLst>
                                </p:cTn>
                              </p:par>
                              <p:par>
                                <p:cTn id="98" presetID="42" presetClass="path" presetSubtype="0" accel="50000" decel="50000" fill="hold" grpId="0" nodeType="withEffect">
                                  <p:stCondLst>
                                    <p:cond delay="500"/>
                                  </p:stCondLst>
                                  <p:childTnLst>
                                    <p:animMotion origin="layout" path="M 1.11111E-6 2.59259E-6 L 0.08646 -0.20787 " pathEditMode="relative" rAng="0" ptsTypes="AA">
                                      <p:cBhvr>
                                        <p:cTn id="99" dur="2000" fill="hold"/>
                                        <p:tgtEl>
                                          <p:spTgt spid="18"/>
                                        </p:tgtEl>
                                        <p:attrNameLst>
                                          <p:attrName>ppt_x</p:attrName>
                                          <p:attrName>ppt_y</p:attrName>
                                        </p:attrNameLst>
                                      </p:cBhvr>
                                      <p:rCtr x="4323" y="-10394"/>
                                    </p:animMotion>
                                  </p:childTnLst>
                                </p:cTn>
                              </p:par>
                              <p:par>
                                <p:cTn id="100" presetID="10" presetClass="exit" presetSubtype="0" fill="hold" grpId="2" nodeType="withEffect">
                                  <p:stCondLst>
                                    <p:cond delay="1250"/>
                                  </p:stCondLst>
                                  <p:childTnLst>
                                    <p:animEffect transition="out" filter="fade">
                                      <p:cBhvr>
                                        <p:cTn id="101" dur="500"/>
                                        <p:tgtEl>
                                          <p:spTgt spid="18"/>
                                        </p:tgtEl>
                                      </p:cBhvr>
                                    </p:animEffect>
                                    <p:set>
                                      <p:cBhvr>
                                        <p:cTn id="102" dur="1" fill="hold">
                                          <p:stCondLst>
                                            <p:cond delay="499"/>
                                          </p:stCondLst>
                                        </p:cTn>
                                        <p:tgtEl>
                                          <p:spTgt spid="18"/>
                                        </p:tgtEl>
                                        <p:attrNameLst>
                                          <p:attrName>style.visibility</p:attrName>
                                        </p:attrNameLst>
                                      </p:cBhvr>
                                      <p:to>
                                        <p:strVal val="hidden"/>
                                      </p:to>
                                    </p:set>
                                  </p:childTnLst>
                                </p:cTn>
                              </p:par>
                              <p:par>
                                <p:cTn id="103" presetID="31" presetClass="entr" presetSubtype="0" fill="hold" grpId="0" nodeType="withEffect">
                                  <p:stCondLst>
                                    <p:cond delay="125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 calcmode="lin" valueType="num">
                                      <p:cBhvr>
                                        <p:cTn id="107" dur="500" fill="hold"/>
                                        <p:tgtEl>
                                          <p:spTgt spid="24"/>
                                        </p:tgtEl>
                                        <p:attrNameLst>
                                          <p:attrName>style.rotation</p:attrName>
                                        </p:attrNameLst>
                                      </p:cBhvr>
                                      <p:tavLst>
                                        <p:tav tm="0">
                                          <p:val>
                                            <p:fltVal val="90"/>
                                          </p:val>
                                        </p:tav>
                                        <p:tav tm="100000">
                                          <p:val>
                                            <p:fltVal val="0"/>
                                          </p:val>
                                        </p:tav>
                                      </p:tavLst>
                                    </p:anim>
                                    <p:animEffect transition="in" filter="fade">
                                      <p:cBhvr>
                                        <p:cTn id="108" dur="500"/>
                                        <p:tgtEl>
                                          <p:spTgt spid="24"/>
                                        </p:tgtEl>
                                      </p:cBhvr>
                                    </p:animEffect>
                                  </p:childTnLst>
                                </p:cTn>
                              </p:par>
                              <p:par>
                                <p:cTn id="109" presetID="42" presetClass="path" presetSubtype="0" accel="50000" decel="50000" fill="hold" grpId="2" nodeType="withEffect">
                                  <p:stCondLst>
                                    <p:cond delay="500"/>
                                  </p:stCondLst>
                                  <p:childTnLst>
                                    <p:animMotion origin="layout" path="M 8.33333E-7 -3.7037E-6 L -0.06163 -0.21041 " pathEditMode="relative" rAng="0" ptsTypes="AA">
                                      <p:cBhvr>
                                        <p:cTn id="110" dur="2000" fill="hold"/>
                                        <p:tgtEl>
                                          <p:spTgt spid="19"/>
                                        </p:tgtEl>
                                        <p:attrNameLst>
                                          <p:attrName>ppt_x</p:attrName>
                                          <p:attrName>ppt_y</p:attrName>
                                        </p:attrNameLst>
                                      </p:cBhvr>
                                      <p:rCtr x="-3090" y="-10532"/>
                                    </p:animMotion>
                                  </p:childTnLst>
                                </p:cTn>
                              </p:par>
                              <p:par>
                                <p:cTn id="111" presetID="10" presetClass="exit" presetSubtype="0" fill="hold" grpId="1" nodeType="withEffect">
                                  <p:stCondLst>
                                    <p:cond delay="1750"/>
                                  </p:stCondLst>
                                  <p:childTnLst>
                                    <p:animEffect transition="out" filter="fade">
                                      <p:cBhvr>
                                        <p:cTn id="112" dur="500"/>
                                        <p:tgtEl>
                                          <p:spTgt spid="19"/>
                                        </p:tgtEl>
                                      </p:cBhvr>
                                    </p:animEffect>
                                    <p:set>
                                      <p:cBhvr>
                                        <p:cTn id="113" dur="1" fill="hold">
                                          <p:stCondLst>
                                            <p:cond delay="499"/>
                                          </p:stCondLst>
                                        </p:cTn>
                                        <p:tgtEl>
                                          <p:spTgt spid="19"/>
                                        </p:tgtEl>
                                        <p:attrNameLst>
                                          <p:attrName>style.visibility</p:attrName>
                                        </p:attrNameLst>
                                      </p:cBhvr>
                                      <p:to>
                                        <p:strVal val="hidden"/>
                                      </p:to>
                                    </p:set>
                                  </p:childTnLst>
                                </p:cTn>
                              </p:par>
                              <p:par>
                                <p:cTn id="114" presetID="31" presetClass="entr" presetSubtype="0" fill="hold" grpId="0" nodeType="withEffect">
                                  <p:stCondLst>
                                    <p:cond delay="175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anim calcmode="lin" valueType="num">
                                      <p:cBhvr>
                                        <p:cTn id="118" dur="500" fill="hold"/>
                                        <p:tgtEl>
                                          <p:spTgt spid="8"/>
                                        </p:tgtEl>
                                        <p:attrNameLst>
                                          <p:attrName>style.rotation</p:attrName>
                                        </p:attrNameLst>
                                      </p:cBhvr>
                                      <p:tavLst>
                                        <p:tav tm="0">
                                          <p:val>
                                            <p:fltVal val="90"/>
                                          </p:val>
                                        </p:tav>
                                        <p:tav tm="100000">
                                          <p:val>
                                            <p:fltVal val="0"/>
                                          </p:val>
                                        </p:tav>
                                      </p:tavLst>
                                    </p:anim>
                                    <p:animEffect transition="in" filter="fade">
                                      <p:cBhvr>
                                        <p:cTn id="119" dur="500"/>
                                        <p:tgtEl>
                                          <p:spTgt spid="8"/>
                                        </p:tgtEl>
                                      </p:cBhvr>
                                    </p:animEffect>
                                  </p:childTnLst>
                                </p:cTn>
                              </p:par>
                              <p:par>
                                <p:cTn id="120" presetID="22" presetClass="entr" presetSubtype="1" fill="hold" grpId="0" nodeType="withEffect">
                                  <p:stCondLst>
                                    <p:cond delay="500"/>
                                  </p:stCondLst>
                                  <p:childTnLst>
                                    <p:set>
                                      <p:cBhvr>
                                        <p:cTn id="121" dur="1" fill="hold">
                                          <p:stCondLst>
                                            <p:cond delay="0"/>
                                          </p:stCondLst>
                                        </p:cTn>
                                        <p:tgtEl>
                                          <p:spTgt spid="28"/>
                                        </p:tgtEl>
                                        <p:attrNameLst>
                                          <p:attrName>style.visibility</p:attrName>
                                        </p:attrNameLst>
                                      </p:cBhvr>
                                      <p:to>
                                        <p:strVal val="visible"/>
                                      </p:to>
                                    </p:set>
                                    <p:animEffect transition="in" filter="wipe(up)">
                                      <p:cBhvr>
                                        <p:cTn id="122" dur="1750"/>
                                        <p:tgtEl>
                                          <p:spTgt spid="28"/>
                                        </p:tgtEl>
                                      </p:cBhvr>
                                    </p:animEffect>
                                  </p:childTnLst>
                                </p:cTn>
                              </p:par>
                            </p:childTnLst>
                          </p:cTn>
                        </p:par>
                        <p:par>
                          <p:cTn id="123" fill="hold">
                            <p:stCondLst>
                              <p:cond delay="2500"/>
                            </p:stCondLst>
                            <p:childTnLst>
                              <p:par>
                                <p:cTn id="124" presetID="22" presetClass="entr" presetSubtype="1" fill="hold" grpId="0" nodeType="afterEffect">
                                  <p:stCondLst>
                                    <p:cond delay="200"/>
                                  </p:stCondLst>
                                  <p:childTnLst>
                                    <p:set>
                                      <p:cBhvr>
                                        <p:cTn id="125" dur="1" fill="hold">
                                          <p:stCondLst>
                                            <p:cond delay="0"/>
                                          </p:stCondLst>
                                        </p:cTn>
                                        <p:tgtEl>
                                          <p:spTgt spid="23"/>
                                        </p:tgtEl>
                                        <p:attrNameLst>
                                          <p:attrName>style.visibility</p:attrName>
                                        </p:attrNameLst>
                                      </p:cBhvr>
                                      <p:to>
                                        <p:strVal val="visible"/>
                                      </p:to>
                                    </p:set>
                                    <p:animEffect transition="in" filter="wipe(up)">
                                      <p:cBhvr>
                                        <p:cTn id="12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7" grpId="0" animBg="1"/>
      <p:bldP spid="18" grpId="0" animBg="1"/>
      <p:bldP spid="18" grpId="1" animBg="1"/>
      <p:bldP spid="18" grpId="2" animBg="1"/>
      <p:bldP spid="19" grpId="0" animBg="1"/>
      <p:bldP spid="19" grpId="1" animBg="1"/>
      <p:bldP spid="19" grpId="2" animBg="1"/>
      <p:bldP spid="20" grpId="0"/>
      <p:bldP spid="21" grpId="0"/>
      <p:bldP spid="22" grpId="0"/>
      <p:bldP spid="23" grpId="0"/>
      <p:bldP spid="24" grpId="0" animBg="1"/>
      <p:bldP spid="25" grpId="0" animBg="1"/>
      <p:bldP spid="26" grpId="0" animBg="1"/>
      <p:bldP spid="27" grpId="0" animBg="1"/>
      <p:bldP spid="28" grpId="0"/>
      <p:bldP spid="29" grpId="0" animBg="1"/>
      <p:bldP spid="30"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付従性の例外（</a:t>
            </a:r>
            <a:r>
              <a:rPr kumimoji="1" lang="en-US" altLang="ja-JP" dirty="0" smtClean="0"/>
              <a:t>1/2</a:t>
            </a:r>
            <a:r>
              <a:rPr kumimoji="1" lang="ja-JP" altLang="en-US" dirty="0" smtClean="0"/>
              <a:t>）</a:t>
            </a:r>
            <a:r>
              <a:rPr kumimoji="1" lang="en-US" altLang="ja-JP" dirty="0" smtClean="0"/>
              <a:t/>
            </a:r>
            <a:br>
              <a:rPr kumimoji="1" lang="en-US" altLang="ja-JP" dirty="0" smtClean="0"/>
            </a:br>
            <a:r>
              <a:rPr lang="ja-JP" altLang="en-US" dirty="0" smtClean="0"/>
              <a:t>制限能力者に対する独立担保契約</a:t>
            </a:r>
            <a:endParaRPr kumimoji="1" lang="ja-JP" altLang="en-US" dirty="0"/>
          </a:p>
        </p:txBody>
      </p:sp>
      <p:sp>
        <p:nvSpPr>
          <p:cNvPr id="6" name="コンテンツ プレースホルダー 5"/>
          <p:cNvSpPr>
            <a:spLocks noGrp="1"/>
          </p:cNvSpPr>
          <p:nvPr>
            <p:ph idx="1"/>
          </p:nvPr>
        </p:nvSpPr>
        <p:spPr/>
        <p:txBody>
          <a:bodyPr>
            <a:noAutofit/>
          </a:bodyPr>
          <a:lstStyle/>
          <a:p>
            <a:r>
              <a:rPr lang="ja-JP" altLang="en-US" b="1" dirty="0"/>
              <a:t>第</a:t>
            </a:r>
            <a:r>
              <a:rPr lang="en-US" altLang="ja-JP" b="1" dirty="0"/>
              <a:t>449</a:t>
            </a:r>
            <a:r>
              <a:rPr lang="ja-JP" altLang="en-US" b="1" dirty="0"/>
              <a:t>条</a:t>
            </a:r>
            <a:r>
              <a:rPr lang="ja-JP" altLang="en-US" dirty="0"/>
              <a:t>（取り消すことができる債務の保証</a:t>
            </a:r>
            <a:r>
              <a:rPr lang="ja-JP" altLang="en-US" dirty="0" smtClean="0"/>
              <a:t>）</a:t>
            </a:r>
            <a:endParaRPr lang="en-US" altLang="ja-JP" dirty="0" smtClean="0"/>
          </a:p>
          <a:p>
            <a:pPr lvl="1"/>
            <a:r>
              <a:rPr lang="ja-JP" altLang="en-US" dirty="0" smtClean="0"/>
              <a:t>←</a:t>
            </a:r>
            <a:r>
              <a:rPr lang="en-US" altLang="ja-JP" dirty="0"/>
              <a:t>【</a:t>
            </a:r>
            <a:r>
              <a:rPr lang="ja-JP" altLang="en-US" dirty="0"/>
              <a:t>制限行為能力者の債務の保証</a:t>
            </a:r>
            <a:r>
              <a:rPr lang="en-US" altLang="ja-JP" dirty="0" smtClean="0"/>
              <a:t>】</a:t>
            </a:r>
          </a:p>
          <a:p>
            <a:pPr lvl="1"/>
            <a:r>
              <a:rPr lang="ja-JP" altLang="en-US" dirty="0" smtClean="0"/>
              <a:t>行為</a:t>
            </a:r>
            <a:r>
              <a:rPr lang="ja-JP" altLang="en-US" dirty="0"/>
              <a:t>能力の制限によって取り消すことができる債務を保証した者は，保証契約の時においてその取消しの原因を知っていたときは，主たる債務の不履行の場合又はその債務の取消しの場合においてこれと同一の目的を有する</a:t>
            </a:r>
            <a:r>
              <a:rPr lang="ja-JP" altLang="en-US" b="1" dirty="0">
                <a:solidFill>
                  <a:srgbClr val="FF0000"/>
                </a:solidFill>
              </a:rPr>
              <a:t>独立の</a:t>
            </a:r>
            <a:r>
              <a:rPr lang="ja-JP" altLang="en-US" b="1" dirty="0" smtClean="0">
                <a:solidFill>
                  <a:srgbClr val="FF0000"/>
                </a:solidFill>
              </a:rPr>
              <a:t>債務</a:t>
            </a:r>
            <a:r>
              <a:rPr lang="ja-JP" altLang="en-US" dirty="0" smtClean="0"/>
              <a:t>を</a:t>
            </a:r>
            <a:r>
              <a:rPr lang="ja-JP" altLang="en-US" dirty="0"/>
              <a:t>負担したものと推定する。</a:t>
            </a:r>
            <a:endParaRPr kumimoji="1" lang="ja-JP" altLang="en-US" dirty="0"/>
          </a:p>
        </p:txBody>
      </p:sp>
      <p:sp>
        <p:nvSpPr>
          <p:cNvPr id="3" name="日付プレースホルダー 2"/>
          <p:cNvSpPr>
            <a:spLocks noGrp="1"/>
          </p:cNvSpPr>
          <p:nvPr>
            <p:ph type="dt" sz="half" idx="10"/>
          </p:nvPr>
        </p:nvSpPr>
        <p:spPr/>
        <p:txBody>
          <a:bodyPr/>
          <a:lstStyle/>
          <a:p>
            <a:fld id="{7DC1243C-C100-4C14-BC48-227D485040D3}"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254</a:t>
            </a:fld>
            <a:endParaRPr kumimoji="1" lang="ja-JP" altLang="en-US"/>
          </a:p>
        </p:txBody>
      </p:sp>
    </p:spTree>
    <p:extLst>
      <p:ext uri="{BB962C8B-B14F-4D97-AF65-F5344CB8AC3E}">
        <p14:creationId xmlns:p14="http://schemas.microsoft.com/office/powerpoint/2010/main" val="251695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付従性の例外</a:t>
            </a:r>
            <a:r>
              <a:rPr lang="ja-JP" altLang="en-US" dirty="0" smtClean="0"/>
              <a:t>（</a:t>
            </a:r>
            <a:r>
              <a:rPr lang="en-US" altLang="ja-JP" dirty="0" smtClean="0"/>
              <a:t>2/2</a:t>
            </a:r>
            <a:r>
              <a:rPr lang="ja-JP" altLang="en-US" dirty="0" smtClean="0"/>
              <a:t>）</a:t>
            </a:r>
            <a:r>
              <a:rPr lang="en-US" altLang="ja-JP" dirty="0" smtClean="0"/>
              <a:t/>
            </a:r>
            <a:br>
              <a:rPr lang="en-US" altLang="ja-JP" dirty="0" smtClean="0"/>
            </a:br>
            <a:r>
              <a:rPr lang="ja-JP" altLang="en-US" dirty="0" smtClean="0"/>
              <a:t>債務者の破産免責の場合</a:t>
            </a:r>
            <a:r>
              <a:rPr lang="ja-JP" altLang="en-US" sz="3100" dirty="0" smtClean="0"/>
              <a:t>→</a:t>
            </a:r>
            <a:r>
              <a:rPr lang="en-US" altLang="ja-JP" sz="3100" dirty="0" smtClean="0">
                <a:hlinkClick r:id="rId2" action="ppaction://hlinksldjump"/>
              </a:rPr>
              <a:t>Q10</a:t>
            </a:r>
            <a:endParaRPr kumimoji="1" lang="ja-JP" altLang="en-US" sz="3100" dirty="0"/>
          </a:p>
        </p:txBody>
      </p:sp>
      <p:sp>
        <p:nvSpPr>
          <p:cNvPr id="3" name="コンテンツ プレースホルダー 2"/>
          <p:cNvSpPr>
            <a:spLocks noGrp="1"/>
          </p:cNvSpPr>
          <p:nvPr>
            <p:ph idx="1"/>
          </p:nvPr>
        </p:nvSpPr>
        <p:spPr/>
        <p:txBody>
          <a:bodyPr>
            <a:normAutofit/>
          </a:bodyPr>
          <a:lstStyle/>
          <a:p>
            <a:r>
              <a:rPr lang="ja-JP" altLang="en-US" sz="2800" dirty="0"/>
              <a:t>破産法（免責許可の決定の効力等）</a:t>
            </a:r>
          </a:p>
          <a:p>
            <a:pPr lvl="1"/>
            <a:r>
              <a:rPr lang="ja-JP" altLang="en-US" sz="2400" dirty="0"/>
              <a:t>①免責許可の決定が確定したときは、破産者は、破産手続による配当を除き、破産債権について、その責任を免れる。ただし、次に掲げる請求権については、この限りでない。 </a:t>
            </a:r>
          </a:p>
          <a:p>
            <a:pPr lvl="2"/>
            <a:r>
              <a:rPr lang="ja-JP" altLang="en-US" sz="2000" dirty="0"/>
              <a:t>　一　租税等の請求権（共助対象外国租税の請求権を除く。）</a:t>
            </a:r>
          </a:p>
          <a:p>
            <a:pPr lvl="2"/>
            <a:r>
              <a:rPr lang="ja-JP" altLang="en-US" sz="2000" dirty="0"/>
              <a:t>　　</a:t>
            </a:r>
            <a:r>
              <a:rPr lang="en-US" altLang="ja-JP" sz="2000" dirty="0"/>
              <a:t>…</a:t>
            </a:r>
          </a:p>
          <a:p>
            <a:pPr lvl="1"/>
            <a:r>
              <a:rPr lang="en-US" altLang="ja-JP" sz="2400" dirty="0"/>
              <a:t>②</a:t>
            </a:r>
            <a:r>
              <a:rPr lang="ja-JP" altLang="en-US" sz="2400" b="1" dirty="0">
                <a:solidFill>
                  <a:schemeClr val="tx2"/>
                </a:solidFill>
              </a:rPr>
              <a:t>免責許可の決定は</a:t>
            </a:r>
            <a:r>
              <a:rPr lang="ja-JP" altLang="en-US" sz="2400" dirty="0"/>
              <a:t>、破産債権者が破産者の</a:t>
            </a:r>
            <a:r>
              <a:rPr lang="ja-JP" altLang="en-US" sz="2400" b="1" dirty="0">
                <a:solidFill>
                  <a:schemeClr val="tx2"/>
                </a:solidFill>
              </a:rPr>
              <a:t>保証人</a:t>
            </a:r>
            <a:r>
              <a:rPr lang="ja-JP" altLang="en-US" sz="2400" dirty="0"/>
              <a:t>その他破産者と共に債務を負担する者に対して有する権利及び破産者以外の者が破産債権者のために供した担保</a:t>
            </a:r>
            <a:r>
              <a:rPr lang="ja-JP" altLang="en-US" sz="2400" b="1" dirty="0">
                <a:solidFill>
                  <a:schemeClr val="tx2"/>
                </a:solidFill>
              </a:rPr>
              <a:t>に影響を及ぼさない</a:t>
            </a:r>
            <a:r>
              <a:rPr lang="ja-JP" altLang="en-US" sz="2400" dirty="0"/>
              <a:t>。</a:t>
            </a:r>
            <a:endParaRPr kumimoji="1" lang="ja-JP" altLang="en-US" sz="2400" dirty="0"/>
          </a:p>
        </p:txBody>
      </p:sp>
      <p:sp>
        <p:nvSpPr>
          <p:cNvPr id="4" name="日付プレースホルダー 3"/>
          <p:cNvSpPr>
            <a:spLocks noGrp="1"/>
          </p:cNvSpPr>
          <p:nvPr>
            <p:ph type="dt" sz="half" idx="10"/>
          </p:nvPr>
        </p:nvSpPr>
        <p:spPr/>
        <p:txBody>
          <a:bodyPr/>
          <a:lstStyle/>
          <a:p>
            <a:fld id="{985864F4-D433-401C-894C-D440735E5AD0}"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255</a:t>
            </a:fld>
            <a:endParaRPr kumimoji="1" lang="ja-JP" altLang="en-US"/>
          </a:p>
        </p:txBody>
      </p:sp>
    </p:spTree>
    <p:extLst>
      <p:ext uri="{BB962C8B-B14F-4D97-AF65-F5344CB8AC3E}">
        <p14:creationId xmlns:p14="http://schemas.microsoft.com/office/powerpoint/2010/main" val="30809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par>
                          <p:cTn id="8" fill="hold">
                            <p:stCondLst>
                              <p:cond delay="1250"/>
                            </p:stCondLst>
                            <p:childTnLst>
                              <p:par>
                                <p:cTn id="9" presetID="22" presetClass="entr" presetSubtype="1" fill="hold" grpId="0"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childTnLst>
                          </p:cTn>
                        </p:par>
                        <p:par>
                          <p:cTn id="12" fill="hold">
                            <p:stCondLst>
                              <p:cond delay="2000"/>
                            </p:stCondLst>
                            <p:childTnLst>
                              <p:par>
                                <p:cTn id="13" presetID="22" presetClass="entr" presetSubtype="1" fill="hold" grpId="0"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714202"/>
          </a:xfrm>
        </p:spPr>
        <p:txBody>
          <a:bodyPr>
            <a:normAutofit fontScale="90000"/>
          </a:bodyPr>
          <a:lstStyle/>
          <a:p>
            <a:r>
              <a:rPr lang="ja-JP" altLang="en-US" dirty="0"/>
              <a:t>保証の範囲（</a:t>
            </a:r>
            <a:r>
              <a:rPr lang="en-US" altLang="ja-JP" dirty="0"/>
              <a:t>1/2</a:t>
            </a:r>
            <a:r>
              <a:rPr lang="ja-JP" altLang="en-US" dirty="0" smtClean="0"/>
              <a:t>）</a:t>
            </a:r>
            <a:r>
              <a:rPr lang="ja-JP" altLang="en-US" sz="3100" dirty="0" smtClean="0"/>
              <a:t>→ </a:t>
            </a:r>
            <a:r>
              <a:rPr lang="ja-JP" altLang="en-US" sz="3100" dirty="0">
                <a:hlinkClick r:id="rId2" action="ppaction://hlinksldjump"/>
              </a:rPr>
              <a:t>保証の別個・</a:t>
            </a:r>
            <a:r>
              <a:rPr lang="ja-JP" altLang="en-US" sz="3100" dirty="0" smtClean="0">
                <a:hlinkClick r:id="rId2" action="ppaction://hlinksldjump"/>
              </a:rPr>
              <a:t>独立性</a:t>
            </a:r>
            <a:r>
              <a:rPr lang="en-US" altLang="ja-JP" sz="3100" dirty="0"/>
              <a:t/>
            </a:r>
            <a:br>
              <a:rPr lang="en-US" altLang="ja-JP" sz="3100" dirty="0"/>
            </a:br>
            <a:r>
              <a:rPr lang="ja-JP" altLang="en-US" sz="2700" dirty="0"/>
              <a:t>この条文を保証の別個・独立性の根拠とすることはできない</a:t>
            </a:r>
            <a:r>
              <a:rPr lang="en-US" altLang="ja-JP" sz="2700" dirty="0"/>
              <a:t/>
            </a:r>
            <a:br>
              <a:rPr lang="en-US" altLang="ja-JP" sz="2700" dirty="0"/>
            </a:br>
            <a:r>
              <a:rPr lang="ja-JP" altLang="en-US" sz="2700" dirty="0"/>
              <a:t>∵ 付従性に反することはできない</a:t>
            </a:r>
            <a:endParaRPr kumimoji="1" lang="ja-JP" altLang="en-US" dirty="0"/>
          </a:p>
        </p:txBody>
      </p:sp>
      <p:sp>
        <p:nvSpPr>
          <p:cNvPr id="3" name="日付プレースホルダー 2"/>
          <p:cNvSpPr>
            <a:spLocks noGrp="1"/>
          </p:cNvSpPr>
          <p:nvPr>
            <p:ph type="dt" sz="half" idx="10"/>
          </p:nvPr>
        </p:nvSpPr>
        <p:spPr/>
        <p:txBody>
          <a:bodyPr/>
          <a:lstStyle/>
          <a:p>
            <a:fld id="{8F0F5D24-CDF1-4791-96EC-28A59FEF459A}"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256</a:t>
            </a:fld>
            <a:endParaRPr kumimoji="1" lang="ja-JP" altLang="en-US"/>
          </a:p>
        </p:txBody>
      </p:sp>
      <p:sp>
        <p:nvSpPr>
          <p:cNvPr id="6" name="コンテンツ プレースホルダー 2"/>
          <p:cNvSpPr txBox="1">
            <a:spLocks/>
          </p:cNvSpPr>
          <p:nvPr/>
        </p:nvSpPr>
        <p:spPr>
          <a:xfrm>
            <a:off x="457200" y="2132856"/>
            <a:ext cx="8229600" cy="3849291"/>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3600" b="1" dirty="0" smtClean="0"/>
              <a:t>第</a:t>
            </a:r>
            <a:r>
              <a:rPr lang="en-US" altLang="ja-JP" sz="3600" b="1" dirty="0" smtClean="0"/>
              <a:t>447</a:t>
            </a:r>
            <a:r>
              <a:rPr lang="ja-JP" altLang="en-US" sz="3600" b="1" dirty="0" smtClean="0"/>
              <a:t>条</a:t>
            </a:r>
            <a:r>
              <a:rPr lang="ja-JP" altLang="en-US" sz="3600" dirty="0" smtClean="0"/>
              <a:t>（保証債務の範囲）</a:t>
            </a:r>
            <a:endParaRPr lang="en-US" altLang="ja-JP" sz="3600" dirty="0" smtClean="0"/>
          </a:p>
          <a:p>
            <a:pPr lvl="1"/>
            <a:r>
              <a:rPr lang="ja-JP" altLang="en-US" sz="3200" dirty="0" smtClean="0"/>
              <a:t>①保証債務は，主たる債務に関する利息，違約金，損害賠償その他その債務に</a:t>
            </a:r>
            <a:r>
              <a:rPr lang="ja-JP" altLang="en-US" sz="3200" b="1" dirty="0" smtClean="0"/>
              <a:t>従たるすべてのもの</a:t>
            </a:r>
            <a:r>
              <a:rPr lang="ja-JP" altLang="en-US" sz="3200" dirty="0" smtClean="0"/>
              <a:t>を包含する。</a:t>
            </a:r>
            <a:endParaRPr lang="en-US" altLang="ja-JP" sz="3200" dirty="0" smtClean="0"/>
          </a:p>
          <a:p>
            <a:pPr lvl="1"/>
            <a:r>
              <a:rPr lang="ja-JP" altLang="en-US" sz="3200" dirty="0" smtClean="0"/>
              <a:t>②保証人は，その保証債務についてのみ，違約金又は損害賠償の額を約定することができる。</a:t>
            </a:r>
            <a:endParaRPr lang="ja-JP" altLang="en-US" sz="3200" dirty="0"/>
          </a:p>
        </p:txBody>
      </p:sp>
    </p:spTree>
    <p:extLst>
      <p:ext uri="{BB962C8B-B14F-4D97-AF65-F5344CB8AC3E}">
        <p14:creationId xmlns:p14="http://schemas.microsoft.com/office/powerpoint/2010/main" val="4739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保証の範囲（</a:t>
            </a:r>
            <a:r>
              <a:rPr kumimoji="1" lang="en-US" altLang="ja-JP" dirty="0" smtClean="0"/>
              <a:t>2/2</a:t>
            </a:r>
            <a:r>
              <a:rPr kumimoji="1" lang="ja-JP" altLang="en-US" dirty="0" smtClean="0"/>
              <a:t>）</a:t>
            </a:r>
            <a:r>
              <a:rPr kumimoji="1" lang="en-US" altLang="ja-JP" dirty="0" smtClean="0"/>
              <a:t/>
            </a:r>
            <a:br>
              <a:rPr kumimoji="1" lang="en-US" altLang="ja-JP" dirty="0" smtClean="0"/>
            </a:br>
            <a:r>
              <a:rPr lang="ja-JP" altLang="en-US" sz="3600" dirty="0"/>
              <a:t>付</a:t>
            </a:r>
            <a:r>
              <a:rPr lang="ja-JP" altLang="en-US" sz="3600" dirty="0" smtClean="0"/>
              <a:t>従性の原則の範囲内での多様性</a:t>
            </a:r>
            <a:endParaRPr kumimoji="1" lang="ja-JP" altLang="en-US" dirty="0"/>
          </a:p>
        </p:txBody>
      </p:sp>
      <p:sp>
        <p:nvSpPr>
          <p:cNvPr id="3" name="日付プレースホルダー 2"/>
          <p:cNvSpPr>
            <a:spLocks noGrp="1"/>
          </p:cNvSpPr>
          <p:nvPr>
            <p:ph type="dt" sz="half" idx="10"/>
          </p:nvPr>
        </p:nvSpPr>
        <p:spPr/>
        <p:txBody>
          <a:bodyPr/>
          <a:lstStyle/>
          <a:p>
            <a:fld id="{C3C88B03-57CF-4D12-B235-CC83D9CB1D2A}"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257</a:t>
            </a:fld>
            <a:endParaRPr kumimoji="1" lang="ja-JP" altLang="en-US"/>
          </a:p>
        </p:txBody>
      </p:sp>
      <p:graphicFrame>
        <p:nvGraphicFramePr>
          <p:cNvPr id="6" name="図表 5"/>
          <p:cNvGraphicFramePr/>
          <p:nvPr>
            <p:extLst>
              <p:ext uri="{D42A27DB-BD31-4B8C-83A1-F6EECF244321}">
                <p14:modId xmlns:p14="http://schemas.microsoft.com/office/powerpoint/2010/main" val="3370013118"/>
              </p:ext>
            </p:extLst>
          </p:nvPr>
        </p:nvGraphicFramePr>
        <p:xfrm>
          <a:off x="683568" y="1556792"/>
          <a:ext cx="784887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8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graphicEl>
                                              <a:dgm id="{413EEABC-9176-4851-8AA5-10CA0122766B}"/>
                                            </p:graphicEl>
                                          </p:spTgt>
                                        </p:tgtEl>
                                        <p:attrNameLst>
                                          <p:attrName>style.visibility</p:attrName>
                                        </p:attrNameLst>
                                      </p:cBhvr>
                                      <p:to>
                                        <p:strVal val="visible"/>
                                      </p:to>
                                    </p:set>
                                    <p:animEffect transition="in" filter="wipe(up)">
                                      <p:cBhvr>
                                        <p:cTn id="7" dur="1000"/>
                                        <p:tgtEl>
                                          <p:spTgt spid="6">
                                            <p:graphicEl>
                                              <a:dgm id="{413EEABC-9176-4851-8AA5-10CA0122766B}"/>
                                            </p:graphic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graphicEl>
                                              <a:dgm id="{D69C28A2-55B6-4299-BFE3-24D0F5C0D718}"/>
                                            </p:graphicEl>
                                          </p:spTgt>
                                        </p:tgtEl>
                                        <p:attrNameLst>
                                          <p:attrName>style.visibility</p:attrName>
                                        </p:attrNameLst>
                                      </p:cBhvr>
                                      <p:to>
                                        <p:strVal val="visible"/>
                                      </p:to>
                                    </p:set>
                                    <p:animEffect transition="in" filter="wipe(up)">
                                      <p:cBhvr>
                                        <p:cTn id="11" dur="500"/>
                                        <p:tgtEl>
                                          <p:spTgt spid="6">
                                            <p:graphicEl>
                                              <a:dgm id="{D69C28A2-55B6-4299-BFE3-24D0F5C0D718}"/>
                                            </p:graphic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graphicEl>
                                              <a:dgm id="{120EB5CD-BE1F-432D-83C8-B8FA543283B5}"/>
                                            </p:graphicEl>
                                          </p:spTgt>
                                        </p:tgtEl>
                                        <p:attrNameLst>
                                          <p:attrName>style.visibility</p:attrName>
                                        </p:attrNameLst>
                                      </p:cBhvr>
                                      <p:to>
                                        <p:strVal val="visible"/>
                                      </p:to>
                                    </p:set>
                                    <p:animEffect transition="in" filter="wipe(up)">
                                      <p:cBhvr>
                                        <p:cTn id="15" dur="1000"/>
                                        <p:tgtEl>
                                          <p:spTgt spid="6">
                                            <p:graphicEl>
                                              <a:dgm id="{120EB5CD-BE1F-432D-83C8-B8FA543283B5}"/>
                                            </p:graphic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6">
                                            <p:graphicEl>
                                              <a:dgm id="{1646EC84-46ED-4500-9BC0-961F28F5C306}"/>
                                            </p:graphicEl>
                                          </p:spTgt>
                                        </p:tgtEl>
                                        <p:attrNameLst>
                                          <p:attrName>style.visibility</p:attrName>
                                        </p:attrNameLst>
                                      </p:cBhvr>
                                      <p:to>
                                        <p:strVal val="visible"/>
                                      </p:to>
                                    </p:set>
                                    <p:animEffect transition="in" filter="wipe(up)">
                                      <p:cBhvr>
                                        <p:cTn id="19" dur="500"/>
                                        <p:tgtEl>
                                          <p:spTgt spid="6">
                                            <p:graphicEl>
                                              <a:dgm id="{1646EC84-46ED-4500-9BC0-961F28F5C306}"/>
                                            </p:graphicEl>
                                          </p:spTgt>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C7DBE1D6-68C6-47A6-BEB4-5CA723324944}"/>
                                            </p:graphicEl>
                                          </p:spTgt>
                                        </p:tgtEl>
                                        <p:attrNameLst>
                                          <p:attrName>style.visibility</p:attrName>
                                        </p:attrNameLst>
                                      </p:cBhvr>
                                      <p:to>
                                        <p:strVal val="visible"/>
                                      </p:to>
                                    </p:set>
                                    <p:animEffect transition="in" filter="wipe(left)">
                                      <p:cBhvr>
                                        <p:cTn id="23" dur="1000"/>
                                        <p:tgtEl>
                                          <p:spTgt spid="6">
                                            <p:graphicEl>
                                              <a:dgm id="{C7DBE1D6-68C6-47A6-BEB4-5CA723324944}"/>
                                            </p:graphicEl>
                                          </p:spTgt>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6">
                                            <p:graphicEl>
                                              <a:dgm id="{D16602D3-94D8-4A1A-8DF6-828DA1A0DD34}"/>
                                            </p:graphicEl>
                                          </p:spTgt>
                                        </p:tgtEl>
                                        <p:attrNameLst>
                                          <p:attrName>style.visibility</p:attrName>
                                        </p:attrNameLst>
                                      </p:cBhvr>
                                      <p:to>
                                        <p:strVal val="visible"/>
                                      </p:to>
                                    </p:set>
                                    <p:animEffect transition="in" filter="wipe(up)">
                                      <p:cBhvr>
                                        <p:cTn id="27" dur="500"/>
                                        <p:tgtEl>
                                          <p:spTgt spid="6">
                                            <p:graphicEl>
                                              <a:dgm id="{D16602D3-94D8-4A1A-8DF6-828DA1A0DD34}"/>
                                            </p:graphicEl>
                                          </p:spTgt>
                                        </p:tgtEl>
                                      </p:cBhvr>
                                    </p:animEffect>
                                  </p:childTnLst>
                                </p:cTn>
                              </p:par>
                            </p:childTnLst>
                          </p:cTn>
                        </p:par>
                        <p:par>
                          <p:cTn id="28" fill="hold">
                            <p:stCondLst>
                              <p:cond delay="4500"/>
                            </p:stCondLst>
                            <p:childTnLst>
                              <p:par>
                                <p:cTn id="29" presetID="22" presetClass="entr" presetSubtype="1" fill="hold" grpId="0" nodeType="afterEffect">
                                  <p:stCondLst>
                                    <p:cond delay="0"/>
                                  </p:stCondLst>
                                  <p:childTnLst>
                                    <p:set>
                                      <p:cBhvr>
                                        <p:cTn id="30" dur="1" fill="hold">
                                          <p:stCondLst>
                                            <p:cond delay="0"/>
                                          </p:stCondLst>
                                        </p:cTn>
                                        <p:tgtEl>
                                          <p:spTgt spid="6">
                                            <p:graphicEl>
                                              <a:dgm id="{7BDF1171-5AAA-48DD-B102-C0C739B69768}"/>
                                            </p:graphicEl>
                                          </p:spTgt>
                                        </p:tgtEl>
                                        <p:attrNameLst>
                                          <p:attrName>style.visibility</p:attrName>
                                        </p:attrNameLst>
                                      </p:cBhvr>
                                      <p:to>
                                        <p:strVal val="visible"/>
                                      </p:to>
                                    </p:set>
                                    <p:animEffect transition="in" filter="wipe(up)">
                                      <p:cBhvr>
                                        <p:cTn id="31" dur="1000"/>
                                        <p:tgtEl>
                                          <p:spTgt spid="6">
                                            <p:graphicEl>
                                              <a:dgm id="{7BDF1171-5AAA-48DD-B102-C0C739B69768}"/>
                                            </p:graphicEl>
                                          </p:spTgt>
                                        </p:tgtEl>
                                      </p:cBhvr>
                                    </p:animEffect>
                                  </p:childTnLst>
                                </p:cTn>
                              </p:par>
                            </p:childTnLst>
                          </p:cTn>
                        </p:par>
                        <p:par>
                          <p:cTn id="32" fill="hold">
                            <p:stCondLst>
                              <p:cond delay="5500"/>
                            </p:stCondLst>
                            <p:childTnLst>
                              <p:par>
                                <p:cTn id="33" presetID="22" presetClass="entr" presetSubtype="1" fill="hold" grpId="0" nodeType="afterEffect">
                                  <p:stCondLst>
                                    <p:cond delay="0"/>
                                  </p:stCondLst>
                                  <p:childTnLst>
                                    <p:set>
                                      <p:cBhvr>
                                        <p:cTn id="34" dur="1" fill="hold">
                                          <p:stCondLst>
                                            <p:cond delay="0"/>
                                          </p:stCondLst>
                                        </p:cTn>
                                        <p:tgtEl>
                                          <p:spTgt spid="6">
                                            <p:graphicEl>
                                              <a:dgm id="{7C67FDD7-6289-43F5-8718-D6EA48CDC0D0}"/>
                                            </p:graphicEl>
                                          </p:spTgt>
                                        </p:tgtEl>
                                        <p:attrNameLst>
                                          <p:attrName>style.visibility</p:attrName>
                                        </p:attrNameLst>
                                      </p:cBhvr>
                                      <p:to>
                                        <p:strVal val="visible"/>
                                      </p:to>
                                    </p:set>
                                    <p:animEffect transition="in" filter="wipe(up)">
                                      <p:cBhvr>
                                        <p:cTn id="35" dur="500"/>
                                        <p:tgtEl>
                                          <p:spTgt spid="6">
                                            <p:graphicEl>
                                              <a:dgm id="{7C67FDD7-6289-43F5-8718-D6EA48CDC0D0}"/>
                                            </p:graphicEl>
                                          </p:spTgt>
                                        </p:tgtEl>
                                      </p:cBhvr>
                                    </p:animEffect>
                                  </p:childTnLst>
                                </p:cTn>
                              </p:par>
                            </p:childTnLst>
                          </p:cTn>
                        </p:par>
                        <p:par>
                          <p:cTn id="36" fill="hold">
                            <p:stCondLst>
                              <p:cond delay="6000"/>
                            </p:stCondLst>
                            <p:childTnLst>
                              <p:par>
                                <p:cTn id="37" presetID="22" presetClass="entr" presetSubtype="2" fill="hold" grpId="0" nodeType="afterEffect">
                                  <p:stCondLst>
                                    <p:cond delay="0"/>
                                  </p:stCondLst>
                                  <p:childTnLst>
                                    <p:set>
                                      <p:cBhvr>
                                        <p:cTn id="38" dur="1" fill="hold">
                                          <p:stCondLst>
                                            <p:cond delay="0"/>
                                          </p:stCondLst>
                                        </p:cTn>
                                        <p:tgtEl>
                                          <p:spTgt spid="6">
                                            <p:graphicEl>
                                              <a:dgm id="{D2BCBC63-43F2-4570-961C-FBB6DE74306E}"/>
                                            </p:graphicEl>
                                          </p:spTgt>
                                        </p:tgtEl>
                                        <p:attrNameLst>
                                          <p:attrName>style.visibility</p:attrName>
                                        </p:attrNameLst>
                                      </p:cBhvr>
                                      <p:to>
                                        <p:strVal val="visible"/>
                                      </p:to>
                                    </p:set>
                                    <p:animEffect transition="in" filter="wipe(right)">
                                      <p:cBhvr>
                                        <p:cTn id="39" dur="1000"/>
                                        <p:tgtEl>
                                          <p:spTgt spid="6">
                                            <p:graphicEl>
                                              <a:dgm id="{D2BCBC63-43F2-4570-961C-FBB6DE74306E}"/>
                                            </p:graphicEl>
                                          </p:spTgt>
                                        </p:tgtEl>
                                      </p:cBhvr>
                                    </p:animEffect>
                                  </p:childTnLst>
                                </p:cTn>
                              </p:par>
                            </p:childTnLst>
                          </p:cTn>
                        </p:par>
                        <p:par>
                          <p:cTn id="40" fill="hold">
                            <p:stCondLst>
                              <p:cond delay="7000"/>
                            </p:stCondLst>
                            <p:childTnLst>
                              <p:par>
                                <p:cTn id="41" presetID="22" presetClass="entr" presetSubtype="2" fill="hold" grpId="0" nodeType="afterEffect">
                                  <p:stCondLst>
                                    <p:cond delay="0"/>
                                  </p:stCondLst>
                                  <p:childTnLst>
                                    <p:set>
                                      <p:cBhvr>
                                        <p:cTn id="42" dur="1" fill="hold">
                                          <p:stCondLst>
                                            <p:cond delay="0"/>
                                          </p:stCondLst>
                                        </p:cTn>
                                        <p:tgtEl>
                                          <p:spTgt spid="6">
                                            <p:graphicEl>
                                              <a:dgm id="{28C63264-EEF3-40B0-87B0-EC6F2767AC3C}"/>
                                            </p:graphicEl>
                                          </p:spTgt>
                                        </p:tgtEl>
                                        <p:attrNameLst>
                                          <p:attrName>style.visibility</p:attrName>
                                        </p:attrNameLst>
                                      </p:cBhvr>
                                      <p:to>
                                        <p:strVal val="visible"/>
                                      </p:to>
                                    </p:set>
                                    <p:animEffect transition="in" filter="wipe(right)">
                                      <p:cBhvr>
                                        <p:cTn id="43" dur="500"/>
                                        <p:tgtEl>
                                          <p:spTgt spid="6">
                                            <p:graphicEl>
                                              <a:dgm id="{28C63264-EEF3-40B0-87B0-EC6F2767AC3C}"/>
                                            </p:graphicEl>
                                          </p:spTgt>
                                        </p:tgtEl>
                                      </p:cBhvr>
                                    </p:animEffect>
                                  </p:childTnLst>
                                </p:cTn>
                              </p:par>
                            </p:childTnLst>
                          </p:cTn>
                        </p:par>
                        <p:par>
                          <p:cTn id="44" fill="hold">
                            <p:stCondLst>
                              <p:cond delay="7500"/>
                            </p:stCondLst>
                            <p:childTnLst>
                              <p:par>
                                <p:cTn id="45" presetID="22" presetClass="entr" presetSubtype="2" fill="hold" grpId="0" nodeType="afterEffect">
                                  <p:stCondLst>
                                    <p:cond delay="0"/>
                                  </p:stCondLst>
                                  <p:childTnLst>
                                    <p:set>
                                      <p:cBhvr>
                                        <p:cTn id="46" dur="1" fill="hold">
                                          <p:stCondLst>
                                            <p:cond delay="0"/>
                                          </p:stCondLst>
                                        </p:cTn>
                                        <p:tgtEl>
                                          <p:spTgt spid="6">
                                            <p:graphicEl>
                                              <a:dgm id="{4774AF28-5C21-4CB8-B933-85F6388EBDC3}"/>
                                            </p:graphicEl>
                                          </p:spTgt>
                                        </p:tgtEl>
                                        <p:attrNameLst>
                                          <p:attrName>style.visibility</p:attrName>
                                        </p:attrNameLst>
                                      </p:cBhvr>
                                      <p:to>
                                        <p:strVal val="visible"/>
                                      </p:to>
                                    </p:set>
                                    <p:animEffect transition="in" filter="wipe(right)">
                                      <p:cBhvr>
                                        <p:cTn id="47" dur="1000"/>
                                        <p:tgtEl>
                                          <p:spTgt spid="6">
                                            <p:graphicEl>
                                              <a:dgm id="{4774AF28-5C21-4CB8-B933-85F6388EBDC3}"/>
                                            </p:graphicEl>
                                          </p:spTgt>
                                        </p:tgtEl>
                                      </p:cBhvr>
                                    </p:animEffect>
                                  </p:childTnLst>
                                </p:cTn>
                              </p:par>
                            </p:childTnLst>
                          </p:cTn>
                        </p:par>
                        <p:par>
                          <p:cTn id="48" fill="hold">
                            <p:stCondLst>
                              <p:cond delay="8500"/>
                            </p:stCondLst>
                            <p:childTnLst>
                              <p:par>
                                <p:cTn id="49" presetID="22" presetClass="entr" presetSubtype="4" fill="hold" grpId="0" nodeType="afterEffect">
                                  <p:stCondLst>
                                    <p:cond delay="0"/>
                                  </p:stCondLst>
                                  <p:childTnLst>
                                    <p:set>
                                      <p:cBhvr>
                                        <p:cTn id="50" dur="1" fill="hold">
                                          <p:stCondLst>
                                            <p:cond delay="0"/>
                                          </p:stCondLst>
                                        </p:cTn>
                                        <p:tgtEl>
                                          <p:spTgt spid="6">
                                            <p:graphicEl>
                                              <a:dgm id="{E28A66BA-D5A2-4794-8984-4DD03ABACA73}"/>
                                            </p:graphicEl>
                                          </p:spTgt>
                                        </p:tgtEl>
                                        <p:attrNameLst>
                                          <p:attrName>style.visibility</p:attrName>
                                        </p:attrNameLst>
                                      </p:cBhvr>
                                      <p:to>
                                        <p:strVal val="visible"/>
                                      </p:to>
                                    </p:set>
                                    <p:animEffect transition="in" filter="wipe(down)">
                                      <p:cBhvr>
                                        <p:cTn id="51" dur="500"/>
                                        <p:tgtEl>
                                          <p:spTgt spid="6">
                                            <p:graphicEl>
                                              <a:dgm id="{E28A66BA-D5A2-4794-8984-4DD03ABACA73}"/>
                                            </p:graphicEl>
                                          </p:spTgt>
                                        </p:tgtEl>
                                      </p:cBhvr>
                                    </p:animEffect>
                                  </p:childTnLst>
                                </p:cTn>
                              </p:par>
                            </p:childTnLst>
                          </p:cTn>
                        </p:par>
                        <p:par>
                          <p:cTn id="52" fill="hold">
                            <p:stCondLst>
                              <p:cond delay="9000"/>
                            </p:stCondLst>
                            <p:childTnLst>
                              <p:par>
                                <p:cTn id="53" presetID="22" presetClass="entr" presetSubtype="4" fill="hold" grpId="0" nodeType="afterEffect">
                                  <p:stCondLst>
                                    <p:cond delay="0"/>
                                  </p:stCondLst>
                                  <p:childTnLst>
                                    <p:set>
                                      <p:cBhvr>
                                        <p:cTn id="54" dur="1" fill="hold">
                                          <p:stCondLst>
                                            <p:cond delay="0"/>
                                          </p:stCondLst>
                                        </p:cTn>
                                        <p:tgtEl>
                                          <p:spTgt spid="6">
                                            <p:graphicEl>
                                              <a:dgm id="{E4C04E5B-3052-4B35-B7D2-0F96F2B904FA}"/>
                                            </p:graphicEl>
                                          </p:spTgt>
                                        </p:tgtEl>
                                        <p:attrNameLst>
                                          <p:attrName>style.visibility</p:attrName>
                                        </p:attrNameLst>
                                      </p:cBhvr>
                                      <p:to>
                                        <p:strVal val="visible"/>
                                      </p:to>
                                    </p:set>
                                    <p:animEffect transition="in" filter="wipe(down)">
                                      <p:cBhvr>
                                        <p:cTn id="55" dur="1000"/>
                                        <p:tgtEl>
                                          <p:spTgt spid="6">
                                            <p:graphicEl>
                                              <a:dgm id="{E4C04E5B-3052-4B35-B7D2-0F96F2B904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600" dirty="0" smtClean="0"/>
              <a:t>補充性による保証人の免責と</a:t>
            </a:r>
            <a:r>
              <a:rPr kumimoji="1" lang="en-US" altLang="ja-JP" sz="3600" dirty="0" smtClean="0"/>
              <a:t/>
            </a:r>
            <a:br>
              <a:rPr kumimoji="1" lang="en-US" altLang="ja-JP" sz="3600" dirty="0" smtClean="0"/>
            </a:br>
            <a:r>
              <a:rPr kumimoji="1" lang="ja-JP" altLang="en-US" sz="3600" dirty="0" smtClean="0"/>
              <a:t>連帯保証の場合の例外</a:t>
            </a:r>
            <a:endParaRPr kumimoji="1" lang="ja-JP" altLang="en-US" sz="3600" dirty="0"/>
          </a:p>
        </p:txBody>
      </p:sp>
      <p:sp>
        <p:nvSpPr>
          <p:cNvPr id="6" name="コンテンツ プレースホルダー 5"/>
          <p:cNvSpPr>
            <a:spLocks noGrp="1"/>
          </p:cNvSpPr>
          <p:nvPr>
            <p:ph sz="half" idx="1"/>
          </p:nvPr>
        </p:nvSpPr>
        <p:spPr>
          <a:xfrm>
            <a:off x="457200" y="1600200"/>
            <a:ext cx="3610744" cy="4525963"/>
          </a:xfrm>
        </p:spPr>
        <p:txBody>
          <a:bodyPr>
            <a:noAutofit/>
          </a:bodyPr>
          <a:lstStyle/>
          <a:p>
            <a:r>
              <a:rPr kumimoji="1" lang="ja-JP" altLang="en-US" sz="2000" dirty="0" smtClean="0"/>
              <a:t>通常の保証債務の補充性</a:t>
            </a:r>
            <a:endParaRPr kumimoji="1" lang="en-US" altLang="ja-JP" sz="2000" dirty="0" smtClean="0"/>
          </a:p>
          <a:p>
            <a:pPr marL="450850" lvl="1" indent="-268288"/>
            <a:r>
              <a:rPr kumimoji="1" lang="ja-JP" altLang="en-US" sz="1800" dirty="0" smtClean="0"/>
              <a:t>催告の抗弁権（民法</a:t>
            </a:r>
            <a:r>
              <a:rPr kumimoji="1" lang="en-US" altLang="ja-JP" sz="1800" dirty="0" smtClean="0"/>
              <a:t>452</a:t>
            </a:r>
            <a:r>
              <a:rPr kumimoji="1" lang="ja-JP" altLang="en-US" sz="1800" dirty="0" smtClean="0"/>
              <a:t>条）</a:t>
            </a:r>
            <a:endParaRPr kumimoji="1" lang="en-US" altLang="ja-JP" sz="1800" dirty="0" smtClean="0"/>
          </a:p>
          <a:p>
            <a:pPr marL="622300" lvl="2" indent="-171450"/>
            <a:r>
              <a:rPr lang="ja-JP" altLang="en-US" sz="1400" dirty="0"/>
              <a:t>債権者が保証人に債務の履行を請求したときは，保証人は，</a:t>
            </a:r>
            <a:r>
              <a:rPr lang="ja-JP" altLang="en-US" sz="1400" b="1" dirty="0">
                <a:solidFill>
                  <a:schemeClr val="tx2"/>
                </a:solidFill>
              </a:rPr>
              <a:t>まず主たる債務者に催告をすべき</a:t>
            </a:r>
            <a:r>
              <a:rPr lang="ja-JP" altLang="en-US" sz="1400" dirty="0"/>
              <a:t>旨を請求することができる</a:t>
            </a:r>
            <a:r>
              <a:rPr lang="ja-JP" altLang="en-US" sz="1400" dirty="0" smtClean="0"/>
              <a:t>。</a:t>
            </a:r>
            <a:endParaRPr lang="en-US" altLang="ja-JP" sz="1400" dirty="0" smtClean="0"/>
          </a:p>
          <a:p>
            <a:pPr marL="622300" lvl="2" indent="-171450"/>
            <a:r>
              <a:rPr lang="ja-JP" altLang="en-US" sz="1400" dirty="0" smtClean="0"/>
              <a:t>ただし</a:t>
            </a:r>
            <a:r>
              <a:rPr lang="ja-JP" altLang="en-US" sz="1400" dirty="0"/>
              <a:t>，主たる債務者が破産手続開始の決定を受けたとき，又はその行方が知れないときは，この限りでない。</a:t>
            </a:r>
            <a:endParaRPr kumimoji="1" lang="en-US" altLang="ja-JP" sz="1400" dirty="0" smtClean="0"/>
          </a:p>
          <a:p>
            <a:pPr marL="450850" lvl="1" indent="-268288"/>
            <a:r>
              <a:rPr lang="ja-JP" altLang="en-US" sz="1800" dirty="0"/>
              <a:t>検索</a:t>
            </a:r>
            <a:r>
              <a:rPr lang="ja-JP" altLang="en-US" sz="1800" dirty="0" smtClean="0"/>
              <a:t>の抗弁権（民法</a:t>
            </a:r>
            <a:r>
              <a:rPr lang="en-US" altLang="ja-JP" sz="1800" dirty="0" smtClean="0"/>
              <a:t>453</a:t>
            </a:r>
            <a:r>
              <a:rPr lang="ja-JP" altLang="en-US" sz="1800" dirty="0" smtClean="0"/>
              <a:t>条）</a:t>
            </a:r>
            <a:endParaRPr lang="en-US" altLang="ja-JP" sz="1800" dirty="0" smtClean="0"/>
          </a:p>
          <a:p>
            <a:pPr marL="622300" lvl="2" indent="-171450"/>
            <a:r>
              <a:rPr lang="ja-JP" altLang="en-US" sz="1400" dirty="0"/>
              <a:t>債権者が前条</a:t>
            </a:r>
            <a:r>
              <a:rPr lang="en-US" altLang="ja-JP" sz="1400" dirty="0"/>
              <a:t>〔</a:t>
            </a:r>
            <a:r>
              <a:rPr lang="ja-JP" altLang="en-US" sz="1400" dirty="0"/>
              <a:t>催告の抗弁権</a:t>
            </a:r>
            <a:r>
              <a:rPr lang="en-US" altLang="ja-JP" sz="1400" dirty="0"/>
              <a:t>〕</a:t>
            </a:r>
            <a:r>
              <a:rPr lang="ja-JP" altLang="en-US" sz="1400" dirty="0"/>
              <a:t>の規定に従い主たる債務者に催告をした後であっても，保証人が主たる債務者に弁済をする資力があり，かつ，執行が容易であることを証明したときは，債権者は，</a:t>
            </a:r>
            <a:r>
              <a:rPr lang="ja-JP" altLang="en-US" sz="1400" b="1" dirty="0">
                <a:solidFill>
                  <a:schemeClr val="tx2"/>
                </a:solidFill>
              </a:rPr>
              <a:t>まず主たる債務者の財産について執行をしなければならない</a:t>
            </a:r>
            <a:r>
              <a:rPr lang="ja-JP" altLang="en-US" sz="1400" dirty="0" smtClean="0"/>
              <a:t>。</a:t>
            </a:r>
            <a:endParaRPr lang="en-US" altLang="ja-JP" sz="1400" dirty="0" smtClean="0"/>
          </a:p>
        </p:txBody>
      </p:sp>
      <p:sp>
        <p:nvSpPr>
          <p:cNvPr id="7" name="コンテンツ プレースホルダー 6"/>
          <p:cNvSpPr>
            <a:spLocks noGrp="1"/>
          </p:cNvSpPr>
          <p:nvPr>
            <p:ph sz="half" idx="2"/>
          </p:nvPr>
        </p:nvSpPr>
        <p:spPr>
          <a:xfrm>
            <a:off x="4211960" y="1600200"/>
            <a:ext cx="4474840" cy="4525963"/>
          </a:xfrm>
        </p:spPr>
        <p:txBody>
          <a:bodyPr>
            <a:noAutofit/>
          </a:bodyPr>
          <a:lstStyle/>
          <a:p>
            <a:r>
              <a:rPr lang="ja-JP" altLang="en-US" sz="2000" dirty="0" smtClean="0"/>
              <a:t>補充性に違反する場合の効果（民法</a:t>
            </a:r>
            <a:r>
              <a:rPr lang="en-US" altLang="ja-JP" sz="2000" dirty="0" smtClean="0"/>
              <a:t>455</a:t>
            </a:r>
            <a:r>
              <a:rPr lang="ja-JP" altLang="en-US" sz="2000" dirty="0" smtClean="0"/>
              <a:t>条）</a:t>
            </a:r>
            <a:endParaRPr lang="en-US" altLang="ja-JP" sz="2000" dirty="0" smtClean="0"/>
          </a:p>
          <a:p>
            <a:pPr marL="450850" lvl="1" indent="-182563"/>
            <a:r>
              <a:rPr lang="ja-JP" altLang="en-US" sz="1600" dirty="0"/>
              <a:t>第</a:t>
            </a:r>
            <a:r>
              <a:rPr lang="en-US" altLang="ja-JP" sz="1600" dirty="0"/>
              <a:t>452</a:t>
            </a:r>
            <a:r>
              <a:rPr lang="ja-JP" altLang="en-US" sz="1600" dirty="0"/>
              <a:t>条</a:t>
            </a:r>
            <a:r>
              <a:rPr lang="en-US" altLang="ja-JP" sz="1600" dirty="0"/>
              <a:t>〔</a:t>
            </a:r>
            <a:r>
              <a:rPr lang="ja-JP" altLang="en-US" sz="1600" dirty="0"/>
              <a:t>催告の抗弁権</a:t>
            </a:r>
            <a:r>
              <a:rPr lang="en-US" altLang="ja-JP" sz="1600" dirty="0"/>
              <a:t>〕</a:t>
            </a:r>
            <a:r>
              <a:rPr lang="ja-JP" altLang="en-US" sz="1600" dirty="0"/>
              <a:t>又は第</a:t>
            </a:r>
            <a:r>
              <a:rPr lang="en-US" altLang="ja-JP" sz="1600" dirty="0"/>
              <a:t>453</a:t>
            </a:r>
            <a:r>
              <a:rPr lang="ja-JP" altLang="en-US" sz="1600" dirty="0"/>
              <a:t>条</a:t>
            </a:r>
            <a:r>
              <a:rPr lang="en-US" altLang="ja-JP" sz="1600" dirty="0"/>
              <a:t>〔</a:t>
            </a:r>
            <a:r>
              <a:rPr lang="ja-JP" altLang="en-US" sz="1600" dirty="0"/>
              <a:t>検索の抗弁権</a:t>
            </a:r>
            <a:r>
              <a:rPr lang="en-US" altLang="ja-JP" sz="1600" dirty="0"/>
              <a:t>〕</a:t>
            </a:r>
            <a:r>
              <a:rPr lang="ja-JP" altLang="en-US" sz="1600" dirty="0"/>
              <a:t>の規定により保証人の請求又は証明があったにもかかわらず，</a:t>
            </a:r>
            <a:r>
              <a:rPr lang="ja-JP" altLang="en-US" sz="1600" b="1" dirty="0">
                <a:solidFill>
                  <a:schemeClr val="tx2"/>
                </a:solidFill>
              </a:rPr>
              <a:t>債権者が催告又は執行をすることを 怠ったために主たる債務者から全部の弁済を得られなかったときは，保証人は，</a:t>
            </a:r>
            <a:r>
              <a:rPr lang="ja-JP" altLang="en-US" sz="1600" dirty="0"/>
              <a:t>債権者が直ちに催告又は執行をすれば弁済を得ることができた限度において，</a:t>
            </a:r>
            <a:r>
              <a:rPr lang="ja-JP" altLang="en-US" sz="1600" b="1" dirty="0" smtClean="0">
                <a:solidFill>
                  <a:schemeClr val="tx2"/>
                </a:solidFill>
              </a:rPr>
              <a:t>その</a:t>
            </a:r>
            <a:r>
              <a:rPr lang="ja-JP" altLang="en-US" sz="1600" b="1" dirty="0">
                <a:solidFill>
                  <a:schemeClr val="tx2"/>
                </a:solidFill>
              </a:rPr>
              <a:t>義務を免れる</a:t>
            </a:r>
            <a:r>
              <a:rPr lang="ja-JP" altLang="en-US" sz="1600" dirty="0" smtClean="0"/>
              <a:t>。</a:t>
            </a:r>
            <a:endParaRPr lang="en-US" altLang="ja-JP" sz="1600" dirty="0" smtClean="0"/>
          </a:p>
          <a:p>
            <a:r>
              <a:rPr lang="ja-JP" altLang="en-US" sz="2000" dirty="0" smtClean="0"/>
              <a:t>連帯</a:t>
            </a:r>
            <a:r>
              <a:rPr lang="ja-JP" altLang="en-US" sz="2000" dirty="0"/>
              <a:t>保証の</a:t>
            </a:r>
            <a:r>
              <a:rPr lang="ja-JP" altLang="en-US" sz="2000" dirty="0" smtClean="0"/>
              <a:t>例外（民法</a:t>
            </a:r>
            <a:r>
              <a:rPr lang="en-US" altLang="ja-JP" sz="2000" dirty="0" smtClean="0"/>
              <a:t>454</a:t>
            </a:r>
            <a:r>
              <a:rPr lang="ja-JP" altLang="en-US" sz="2000" dirty="0" smtClean="0"/>
              <a:t>条）とその危険性</a:t>
            </a:r>
            <a:endParaRPr lang="en-US" altLang="ja-JP" sz="2000" dirty="0" smtClean="0"/>
          </a:p>
          <a:p>
            <a:pPr marL="450850" lvl="1" indent="-182563"/>
            <a:r>
              <a:rPr lang="ja-JP" altLang="en-US" sz="1600" dirty="0"/>
              <a:t>保証人は，主たる債務者と連帯して債務を負担したときは，前</a:t>
            </a:r>
            <a:r>
              <a:rPr lang="en-US" altLang="ja-JP" sz="1600" dirty="0"/>
              <a:t>2</a:t>
            </a:r>
            <a:r>
              <a:rPr lang="ja-JP" altLang="en-US" sz="1600" dirty="0"/>
              <a:t>条</a:t>
            </a:r>
            <a:r>
              <a:rPr lang="en-US" altLang="ja-JP" sz="1600" dirty="0"/>
              <a:t>〔</a:t>
            </a:r>
            <a:r>
              <a:rPr lang="ja-JP" altLang="en-US" sz="1600" dirty="0"/>
              <a:t>催告・検索の抗弁権</a:t>
            </a:r>
            <a:r>
              <a:rPr lang="en-US" altLang="ja-JP" sz="1600" dirty="0"/>
              <a:t>〕</a:t>
            </a:r>
            <a:r>
              <a:rPr lang="ja-JP" altLang="en-US" sz="1600" dirty="0"/>
              <a:t>の権利</a:t>
            </a:r>
            <a:r>
              <a:rPr lang="en-US" altLang="ja-JP" sz="1600" dirty="0"/>
              <a:t>〔</a:t>
            </a:r>
            <a:r>
              <a:rPr lang="ja-JP" altLang="en-US" sz="1600" dirty="0"/>
              <a:t>保証の補充性</a:t>
            </a:r>
            <a:r>
              <a:rPr lang="en-US" altLang="ja-JP" sz="1600" dirty="0"/>
              <a:t>〕</a:t>
            </a:r>
            <a:r>
              <a:rPr lang="ja-JP" altLang="en-US" sz="1600" dirty="0"/>
              <a:t>を有しない。</a:t>
            </a:r>
            <a:endParaRPr lang="ja-JP" altLang="en-US" sz="1800" dirty="0"/>
          </a:p>
          <a:p>
            <a:endParaRPr kumimoji="1" lang="ja-JP" altLang="en-US" sz="1400" dirty="0"/>
          </a:p>
        </p:txBody>
      </p:sp>
      <p:sp>
        <p:nvSpPr>
          <p:cNvPr id="3" name="日付プレースホルダー 2"/>
          <p:cNvSpPr>
            <a:spLocks noGrp="1"/>
          </p:cNvSpPr>
          <p:nvPr>
            <p:ph type="dt" sz="half" idx="10"/>
          </p:nvPr>
        </p:nvSpPr>
        <p:spPr/>
        <p:txBody>
          <a:bodyPr/>
          <a:lstStyle/>
          <a:p>
            <a:fld id="{32CE1CA7-0DA7-430F-B4A5-529AAEE6ED5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258</a:t>
            </a:fld>
            <a:endParaRPr kumimoji="1" lang="ja-JP" altLang="en-US"/>
          </a:p>
        </p:txBody>
      </p:sp>
    </p:spTree>
    <p:extLst>
      <p:ext uri="{BB962C8B-B14F-4D97-AF65-F5344CB8AC3E}">
        <p14:creationId xmlns:p14="http://schemas.microsoft.com/office/powerpoint/2010/main" val="389793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1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up)">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up)">
                                      <p:cBhvr>
                                        <p:cTn id="17" dur="10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1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p"/>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Autofit/>
          </a:bodyPr>
          <a:lstStyle/>
          <a:p>
            <a:r>
              <a:rPr kumimoji="1" lang="ja-JP" altLang="en-US" sz="3600" dirty="0" smtClean="0"/>
              <a:t>債権者の義務違反による</a:t>
            </a:r>
            <a:r>
              <a:rPr kumimoji="1" lang="en-US" altLang="ja-JP" sz="3600" dirty="0" smtClean="0"/>
              <a:t/>
            </a:r>
            <a:br>
              <a:rPr kumimoji="1" lang="en-US" altLang="ja-JP" sz="3600" dirty="0" smtClean="0"/>
            </a:br>
            <a:r>
              <a:rPr kumimoji="1" lang="ja-JP" altLang="en-US" sz="3600" dirty="0" smtClean="0"/>
              <a:t>保証人の免責</a:t>
            </a:r>
            <a:endParaRPr kumimoji="1" lang="ja-JP" altLang="en-US" sz="3600" dirty="0"/>
          </a:p>
        </p:txBody>
      </p:sp>
      <p:sp>
        <p:nvSpPr>
          <p:cNvPr id="9" name="テキスト プレースホルダー 8"/>
          <p:cNvSpPr>
            <a:spLocks noGrp="1"/>
          </p:cNvSpPr>
          <p:nvPr>
            <p:ph type="body" idx="1"/>
          </p:nvPr>
        </p:nvSpPr>
        <p:spPr>
          <a:xfrm>
            <a:off x="457200" y="1535113"/>
            <a:ext cx="4474840" cy="639762"/>
          </a:xfrm>
        </p:spPr>
        <p:txBody>
          <a:bodyPr anchor="ctr">
            <a:normAutofit/>
          </a:bodyPr>
          <a:lstStyle/>
          <a:p>
            <a:pPr algn="ctr"/>
            <a:r>
              <a:rPr kumimoji="1" lang="ja-JP" altLang="en-US" sz="3200" dirty="0" smtClean="0"/>
              <a:t>民法</a:t>
            </a:r>
            <a:endParaRPr kumimoji="1" lang="ja-JP" altLang="en-US" sz="3200" dirty="0"/>
          </a:p>
        </p:txBody>
      </p:sp>
      <p:sp>
        <p:nvSpPr>
          <p:cNvPr id="10" name="コンテンツ プレースホルダー 9"/>
          <p:cNvSpPr>
            <a:spLocks noGrp="1"/>
          </p:cNvSpPr>
          <p:nvPr>
            <p:ph sz="half" idx="2"/>
          </p:nvPr>
        </p:nvSpPr>
        <p:spPr>
          <a:xfrm>
            <a:off x="457200" y="2174875"/>
            <a:ext cx="4474840" cy="3951288"/>
          </a:xfrm>
        </p:spPr>
        <p:txBody>
          <a:bodyPr>
            <a:normAutofit lnSpcReduction="10000"/>
          </a:bodyPr>
          <a:lstStyle/>
          <a:p>
            <a:r>
              <a:rPr lang="ja-JP" altLang="en-US" b="1" dirty="0"/>
              <a:t>第</a:t>
            </a:r>
            <a:r>
              <a:rPr lang="en-US" altLang="ja-JP" b="1" dirty="0"/>
              <a:t>504</a:t>
            </a:r>
            <a:r>
              <a:rPr lang="ja-JP" altLang="en-US" b="1" dirty="0"/>
              <a:t>条</a:t>
            </a:r>
            <a:r>
              <a:rPr lang="ja-JP" altLang="en-US" dirty="0"/>
              <a:t>（債権者による担保の喪失等</a:t>
            </a:r>
            <a:r>
              <a:rPr lang="ja-JP" altLang="en-US" dirty="0" smtClean="0"/>
              <a:t>）</a:t>
            </a:r>
            <a:endParaRPr lang="en-US" altLang="ja-JP" dirty="0" smtClean="0"/>
          </a:p>
          <a:p>
            <a:pPr lvl="1"/>
            <a:r>
              <a:rPr lang="ja-JP" altLang="en-US" dirty="0" smtClean="0"/>
              <a:t>第</a:t>
            </a:r>
            <a:r>
              <a:rPr lang="en-US" altLang="ja-JP" dirty="0" smtClean="0"/>
              <a:t>500</a:t>
            </a:r>
            <a:r>
              <a:rPr lang="ja-JP" altLang="en-US" dirty="0"/>
              <a:t>条</a:t>
            </a:r>
            <a:r>
              <a:rPr lang="en-US" altLang="ja-JP" dirty="0"/>
              <a:t>〔</a:t>
            </a:r>
            <a:r>
              <a:rPr lang="ja-JP" altLang="en-US" dirty="0"/>
              <a:t>法定代位</a:t>
            </a:r>
            <a:r>
              <a:rPr lang="en-US" altLang="ja-JP" dirty="0"/>
              <a:t>〕</a:t>
            </a:r>
            <a:r>
              <a:rPr lang="ja-JP" altLang="en-US" dirty="0"/>
              <a:t>の規定により代位をすることができる</a:t>
            </a:r>
            <a:r>
              <a:rPr lang="ja-JP" altLang="en-US" dirty="0" smtClean="0"/>
              <a:t>者</a:t>
            </a:r>
            <a:r>
              <a:rPr lang="en-US" altLang="ja-JP" dirty="0" smtClean="0"/>
              <a:t>〔</a:t>
            </a:r>
            <a:r>
              <a:rPr lang="ja-JP" altLang="en-US" dirty="0" smtClean="0"/>
              <a:t>例えば，保証人</a:t>
            </a:r>
            <a:r>
              <a:rPr lang="en-US" altLang="ja-JP" dirty="0" smtClean="0"/>
              <a:t>〕</a:t>
            </a:r>
            <a:r>
              <a:rPr lang="ja-JP" altLang="en-US" dirty="0" smtClean="0"/>
              <a:t>が</a:t>
            </a:r>
            <a:r>
              <a:rPr lang="ja-JP" altLang="en-US" dirty="0"/>
              <a:t>ある場合において，債権者 が故意又は過失によってその担保を喪失し，又は減少させたときは</a:t>
            </a:r>
            <a:r>
              <a:rPr lang="ja-JP" altLang="en-US" dirty="0" smtClean="0"/>
              <a:t>，</a:t>
            </a:r>
            <a:endParaRPr lang="en-US" altLang="ja-JP" dirty="0" smtClean="0"/>
          </a:p>
          <a:p>
            <a:pPr lvl="1"/>
            <a:r>
              <a:rPr lang="ja-JP" altLang="en-US" dirty="0" smtClean="0"/>
              <a:t>その</a:t>
            </a:r>
            <a:r>
              <a:rPr lang="ja-JP" altLang="en-US" dirty="0"/>
              <a:t>代位をすることができる者は，その喪失又は減少によって償還を受けることができなく なった限度において，その責任を</a:t>
            </a:r>
            <a:r>
              <a:rPr lang="ja-JP" altLang="en-US" dirty="0" smtClean="0"/>
              <a:t>免れる（任意規定と解されている）。</a:t>
            </a:r>
            <a:endParaRPr kumimoji="1" lang="ja-JP" altLang="en-US" dirty="0"/>
          </a:p>
        </p:txBody>
      </p:sp>
      <p:sp>
        <p:nvSpPr>
          <p:cNvPr id="11" name="テキスト プレースホルダー 10"/>
          <p:cNvSpPr>
            <a:spLocks noGrp="1"/>
          </p:cNvSpPr>
          <p:nvPr>
            <p:ph type="body" sz="quarter" idx="3"/>
          </p:nvPr>
        </p:nvSpPr>
        <p:spPr>
          <a:xfrm>
            <a:off x="5364088" y="1535113"/>
            <a:ext cx="3322712" cy="639762"/>
          </a:xfrm>
        </p:spPr>
        <p:txBody>
          <a:bodyPr anchor="ctr">
            <a:normAutofit/>
          </a:bodyPr>
          <a:lstStyle/>
          <a:p>
            <a:pPr algn="ctr"/>
            <a:r>
              <a:rPr kumimoji="1" lang="ja-JP" altLang="en-US" sz="2800" dirty="0" smtClean="0"/>
              <a:t>フランス民法典</a:t>
            </a:r>
            <a:endParaRPr kumimoji="1" lang="ja-JP" altLang="en-US" sz="2800" dirty="0"/>
          </a:p>
        </p:txBody>
      </p:sp>
      <p:sp>
        <p:nvSpPr>
          <p:cNvPr id="12" name="コンテンツ プレースホルダー 11"/>
          <p:cNvSpPr>
            <a:spLocks noGrp="1"/>
          </p:cNvSpPr>
          <p:nvPr>
            <p:ph sz="quarter" idx="4"/>
          </p:nvPr>
        </p:nvSpPr>
        <p:spPr>
          <a:xfrm>
            <a:off x="5364088" y="2174875"/>
            <a:ext cx="3322712" cy="3951288"/>
          </a:xfrm>
        </p:spPr>
        <p:txBody>
          <a:bodyPr/>
          <a:lstStyle/>
          <a:p>
            <a:r>
              <a:rPr lang="ja-JP" altLang="en-US" b="1" dirty="0" smtClean="0"/>
              <a:t>第</a:t>
            </a:r>
            <a:r>
              <a:rPr lang="en-US" altLang="ja-JP" b="1" dirty="0" smtClean="0"/>
              <a:t>2314</a:t>
            </a:r>
            <a:r>
              <a:rPr lang="ja-JP" altLang="en-US" b="1" dirty="0" smtClean="0"/>
              <a:t>条</a:t>
            </a:r>
            <a:endParaRPr lang="en-US" altLang="ja-JP" b="1" dirty="0" smtClean="0"/>
          </a:p>
          <a:p>
            <a:pPr lvl="1"/>
            <a:r>
              <a:rPr lang="ja-JP" altLang="en-US" dirty="0" smtClean="0"/>
              <a:t>債権者</a:t>
            </a:r>
            <a:r>
              <a:rPr lang="ja-JP" altLang="en-US" dirty="0"/>
              <a:t>の行為によって保証人が債権者の権利，抵当権及び先取特権について代位ができなくなるに至ったときは，保証人はその責任を免れる</a:t>
            </a:r>
            <a:r>
              <a:rPr lang="ja-JP" altLang="en-US" dirty="0" smtClean="0"/>
              <a:t>。</a:t>
            </a:r>
            <a:endParaRPr lang="en-US" altLang="ja-JP" dirty="0" smtClean="0"/>
          </a:p>
          <a:p>
            <a:pPr lvl="1"/>
            <a:r>
              <a:rPr lang="ja-JP" altLang="en-US" dirty="0" smtClean="0"/>
              <a:t>これ</a:t>
            </a:r>
            <a:r>
              <a:rPr lang="ja-JP" altLang="en-US" dirty="0"/>
              <a:t>に反するすべての条項は書かれなかったものと</a:t>
            </a:r>
            <a:r>
              <a:rPr lang="ja-JP" altLang="en-US" dirty="0" smtClean="0"/>
              <a:t>みなす（強行規定）。</a:t>
            </a:r>
            <a:endParaRPr kumimoji="1" lang="ja-JP" altLang="en-US" dirty="0"/>
          </a:p>
        </p:txBody>
      </p:sp>
      <p:sp>
        <p:nvSpPr>
          <p:cNvPr id="5" name="日付プレースホルダー 4"/>
          <p:cNvSpPr>
            <a:spLocks noGrp="1"/>
          </p:cNvSpPr>
          <p:nvPr>
            <p:ph type="dt" sz="half" idx="10"/>
          </p:nvPr>
        </p:nvSpPr>
        <p:spPr/>
        <p:txBody>
          <a:bodyPr/>
          <a:lstStyle/>
          <a:p>
            <a:fld id="{217EEFC1-D6B0-400A-8760-F1AB0AC97114}"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259</a:t>
            </a:fld>
            <a:endParaRPr kumimoji="1" lang="ja-JP" altLang="en-US"/>
          </a:p>
        </p:txBody>
      </p:sp>
    </p:spTree>
    <p:extLst>
      <p:ext uri="{BB962C8B-B14F-4D97-AF65-F5344CB8AC3E}">
        <p14:creationId xmlns:p14="http://schemas.microsoft.com/office/powerpoint/2010/main" val="151494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up)">
                                      <p:cBhvr>
                                        <p:cTn id="7" dur="1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up)">
                                      <p:cBhvr>
                                        <p:cTn id="12" dur="1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up)">
                                      <p:cBhvr>
                                        <p:cTn id="17" dur="1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up)">
                                      <p:cBhvr>
                                        <p:cTn id="22"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練習問題３：法律家の思考方法</a:t>
            </a:r>
            <a:endParaRPr kumimoji="1" lang="ja-JP" altLang="en-US" dirty="0"/>
          </a:p>
        </p:txBody>
      </p:sp>
      <p:sp>
        <p:nvSpPr>
          <p:cNvPr id="4" name="日付プレースホルダー 3"/>
          <p:cNvSpPr>
            <a:spLocks noGrp="1"/>
          </p:cNvSpPr>
          <p:nvPr>
            <p:ph type="dt" sz="half" idx="10"/>
          </p:nvPr>
        </p:nvSpPr>
        <p:spPr/>
        <p:txBody>
          <a:bodyPr/>
          <a:lstStyle/>
          <a:p>
            <a:fld id="{3944C20F-1894-4EF5-BCF1-1604723F0DE7}"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
        <p:nvSpPr>
          <p:cNvPr id="7" name="コンテンツ プレースホルダー 2"/>
          <p:cNvSpPr>
            <a:spLocks noGrp="1"/>
          </p:cNvSpPr>
          <p:nvPr>
            <p:ph idx="1"/>
          </p:nvPr>
        </p:nvSpPr>
        <p:spPr/>
        <p:txBody>
          <a:bodyPr>
            <a:normAutofit lnSpcReduction="10000"/>
          </a:bodyPr>
          <a:lstStyle/>
          <a:p>
            <a:r>
              <a:rPr kumimoji="1" lang="ja-JP" altLang="en-US" dirty="0" smtClean="0"/>
              <a:t>法律家の思考方法について，次の問いに答えなさい。</a:t>
            </a:r>
            <a:endParaRPr kumimoji="1" lang="en-US" altLang="ja-JP" dirty="0" smtClean="0"/>
          </a:p>
          <a:p>
            <a:pPr marL="971550" lvl="1" indent="-514350">
              <a:buFont typeface="+mj-lt"/>
              <a:buAutoNum type="arabicPeriod"/>
            </a:pPr>
            <a:r>
              <a:rPr kumimoji="1" lang="ja-JP" altLang="en-US" dirty="0" smtClean="0"/>
              <a:t>アイラックとは，何の省略で，それぞれ，何を意味するか。</a:t>
            </a:r>
            <a:endParaRPr kumimoji="1" lang="en-US" altLang="ja-JP" dirty="0" smtClean="0"/>
          </a:p>
          <a:p>
            <a:pPr marL="971550" lvl="1" indent="-514350">
              <a:buFont typeface="+mj-lt"/>
              <a:buAutoNum type="arabicPeriod"/>
            </a:pPr>
            <a:r>
              <a:rPr lang="ja-JP" altLang="en-US" dirty="0" smtClean="0"/>
              <a:t>アイラックと「起承転結」とはどこが</a:t>
            </a:r>
            <a:r>
              <a:rPr lang="ja-JP" altLang="en-US" dirty="0"/>
              <a:t>異</a:t>
            </a:r>
            <a:r>
              <a:rPr lang="ja-JP" altLang="en-US" dirty="0" smtClean="0"/>
              <a:t>なるか。</a:t>
            </a:r>
            <a:endParaRPr lang="en-US" altLang="ja-JP" dirty="0" smtClean="0"/>
          </a:p>
          <a:p>
            <a:pPr marL="971550" lvl="1" indent="-514350">
              <a:buFont typeface="+mj-lt"/>
              <a:buAutoNum type="arabicPeriod"/>
            </a:pPr>
            <a:r>
              <a:rPr kumimoji="1" lang="ja-JP" altLang="en-US" dirty="0" smtClean="0"/>
              <a:t>議論の</a:t>
            </a:r>
            <a:r>
              <a:rPr kumimoji="1" lang="ja-JP" altLang="en-US" dirty="0"/>
              <a:t>方法</a:t>
            </a:r>
            <a:r>
              <a:rPr kumimoji="1" lang="ja-JP" altLang="en-US" dirty="0" smtClean="0"/>
              <a:t>としてのトゥールミン図式と判決三段論法との違いはどこにあるか。</a:t>
            </a:r>
            <a:endParaRPr kumimoji="1" lang="en-US" altLang="ja-JP" dirty="0" smtClean="0"/>
          </a:p>
          <a:p>
            <a:pPr marL="971550" lvl="1" indent="-514350">
              <a:buFont typeface="+mj-lt"/>
              <a:buAutoNum type="arabicPeriod"/>
            </a:pPr>
            <a:r>
              <a:rPr lang="ja-JP" altLang="en-US" dirty="0" smtClean="0"/>
              <a:t>「全体を</a:t>
            </a:r>
            <a:r>
              <a:rPr lang="ja-JP" altLang="en-US" dirty="0"/>
              <a:t>知</a:t>
            </a:r>
            <a:r>
              <a:rPr lang="ja-JP" altLang="en-US" dirty="0" smtClean="0"/>
              <a:t>らないと部分がわからない」とか，「応用に触れて初めて基本の重要性がわかる」という格言の意味を矛盾なく説明しなさい。</a:t>
            </a:r>
            <a:endParaRPr kumimoji="1" lang="en-US" altLang="ja-JP" dirty="0" smtClean="0"/>
          </a:p>
          <a:p>
            <a:pPr marL="971550" lvl="1" indent="-514350">
              <a:buFont typeface="+mj-lt"/>
              <a:buAutoNum type="arabicPeriod"/>
            </a:pPr>
            <a:endParaRPr kumimoji="1" lang="ja-JP" altLang="en-US" dirty="0"/>
          </a:p>
        </p:txBody>
      </p:sp>
    </p:spTree>
    <p:extLst>
      <p:ext uri="{BB962C8B-B14F-4D97-AF65-F5344CB8AC3E}">
        <p14:creationId xmlns:p14="http://schemas.microsoft.com/office/powerpoint/2010/main" val="34241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175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3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根保証（</a:t>
            </a:r>
            <a:r>
              <a:rPr kumimoji="1" lang="en-US" altLang="ja-JP" sz="4000" dirty="0" smtClean="0"/>
              <a:t>1/3</a:t>
            </a:r>
            <a:r>
              <a:rPr kumimoji="1" lang="ja-JP" altLang="en-US" sz="4000" dirty="0" smtClean="0"/>
              <a:t>）</a:t>
            </a:r>
            <a:r>
              <a:rPr kumimoji="1" lang="en-US" altLang="ja-JP" sz="4000" dirty="0" smtClean="0"/>
              <a:t/>
            </a:r>
            <a:br>
              <a:rPr kumimoji="1" lang="en-US" altLang="ja-JP" sz="4000" dirty="0" smtClean="0"/>
            </a:br>
            <a:r>
              <a:rPr kumimoji="1" lang="ja-JP" altLang="en-US" sz="2800" dirty="0" smtClean="0"/>
              <a:t>発生・消滅する</a:t>
            </a:r>
            <a:r>
              <a:rPr lang="ja-JP" altLang="en-US" sz="2800" dirty="0" smtClean="0"/>
              <a:t>債権を「債権枠」として保証する契約</a:t>
            </a:r>
            <a:endParaRPr kumimoji="1" lang="ja-JP" altLang="en-US" sz="2800" dirty="0"/>
          </a:p>
        </p:txBody>
      </p:sp>
      <p:sp>
        <p:nvSpPr>
          <p:cNvPr id="6" name="コンテンツ プレースホルダー 5"/>
          <p:cNvSpPr>
            <a:spLocks noGrp="1"/>
          </p:cNvSpPr>
          <p:nvPr>
            <p:ph idx="1"/>
          </p:nvPr>
        </p:nvSpPr>
        <p:spPr/>
        <p:txBody>
          <a:bodyPr>
            <a:noAutofit/>
          </a:bodyPr>
          <a:lstStyle/>
          <a:p>
            <a:r>
              <a:rPr kumimoji="1" lang="ja-JP" altLang="en-US" sz="2400" dirty="0" smtClean="0"/>
              <a:t>根保証の意味</a:t>
            </a:r>
            <a:endParaRPr kumimoji="1" lang="en-US" altLang="ja-JP" sz="2400" dirty="0" smtClean="0"/>
          </a:p>
          <a:p>
            <a:pPr lvl="1"/>
            <a:r>
              <a:rPr lang="ja-JP" altLang="en-US" sz="2000" dirty="0"/>
              <a:t>債権者</a:t>
            </a:r>
            <a:r>
              <a:rPr lang="ja-JP" altLang="en-US" sz="2000" dirty="0" smtClean="0"/>
              <a:t>と債務者との間の継続的な契約関係から現在および将来発生し，消滅する複数の債権を包括的に保証する契約</a:t>
            </a:r>
            <a:endParaRPr lang="en-US" altLang="ja-JP" sz="2000" dirty="0" smtClean="0"/>
          </a:p>
          <a:p>
            <a:r>
              <a:rPr kumimoji="1" lang="en-US" altLang="ja-JP" sz="2400" dirty="0" smtClean="0"/>
              <a:t>2004</a:t>
            </a:r>
            <a:r>
              <a:rPr kumimoji="1" lang="ja-JP" altLang="en-US" sz="2400" dirty="0" smtClean="0"/>
              <a:t>年の民法</a:t>
            </a:r>
            <a:r>
              <a:rPr kumimoji="1" lang="ja-JP" altLang="en-US" sz="2400" dirty="0"/>
              <a:t>改正</a:t>
            </a:r>
            <a:r>
              <a:rPr kumimoji="1" lang="ja-JP" altLang="en-US" sz="2400" dirty="0" smtClean="0"/>
              <a:t>に取り込まれたもの</a:t>
            </a:r>
            <a:endParaRPr kumimoji="1" lang="en-US" altLang="ja-JP" sz="2400" dirty="0" smtClean="0"/>
          </a:p>
          <a:p>
            <a:pPr lvl="1"/>
            <a:r>
              <a:rPr kumimoji="1" lang="ja-JP" altLang="en-US" sz="2000" dirty="0" smtClean="0"/>
              <a:t>貸金等根保証契約（民法</a:t>
            </a:r>
            <a:r>
              <a:rPr kumimoji="1" lang="en-US" altLang="ja-JP" sz="2000" dirty="0" smtClean="0"/>
              <a:t>465</a:t>
            </a:r>
            <a:r>
              <a:rPr kumimoji="1" lang="ja-JP" altLang="en-US" sz="2000" dirty="0" smtClean="0"/>
              <a:t>条の</a:t>
            </a:r>
            <a:r>
              <a:rPr kumimoji="1" lang="en-US" altLang="ja-JP" sz="2000" dirty="0" smtClean="0"/>
              <a:t>2</a:t>
            </a:r>
            <a:r>
              <a:rPr kumimoji="1" lang="ja-JP" altLang="en-US" sz="2000" dirty="0" smtClean="0"/>
              <a:t>から</a:t>
            </a:r>
            <a:r>
              <a:rPr kumimoji="1" lang="en-US" altLang="ja-JP" sz="2000" dirty="0" smtClean="0"/>
              <a:t>465</a:t>
            </a:r>
            <a:r>
              <a:rPr kumimoji="1" lang="ja-JP" altLang="en-US" sz="2000" dirty="0" smtClean="0"/>
              <a:t>条の</a:t>
            </a:r>
            <a:r>
              <a:rPr kumimoji="1" lang="en-US" altLang="ja-JP" sz="2000" dirty="0" smtClean="0"/>
              <a:t>5</a:t>
            </a:r>
            <a:r>
              <a:rPr kumimoji="1" lang="ja-JP" altLang="en-US" sz="2000" dirty="0" smtClean="0"/>
              <a:t>）</a:t>
            </a:r>
            <a:endParaRPr kumimoji="1" lang="en-US" altLang="ja-JP" sz="2000" dirty="0" smtClean="0"/>
          </a:p>
          <a:p>
            <a:pPr lvl="2"/>
            <a:r>
              <a:rPr lang="ja-JP" altLang="en-US" sz="1800" dirty="0" smtClean="0"/>
              <a:t>書面によらないもの，包括根保証は，いずれも無効。</a:t>
            </a:r>
            <a:endParaRPr lang="en-US" altLang="ja-JP" sz="1800" dirty="0" smtClean="0"/>
          </a:p>
          <a:p>
            <a:pPr lvl="2"/>
            <a:r>
              <a:rPr kumimoji="1" lang="ja-JP" altLang="en-US" sz="1800" dirty="0" smtClean="0"/>
              <a:t>保証の範囲は，性質（貸金）と極度額（「債権枠」）に制限されている。</a:t>
            </a:r>
            <a:endParaRPr kumimoji="1" lang="en-US" altLang="ja-JP" sz="1800" dirty="0" smtClean="0"/>
          </a:p>
          <a:p>
            <a:r>
              <a:rPr lang="en-US" altLang="ja-JP" sz="2400" dirty="0" smtClean="0"/>
              <a:t>2004</a:t>
            </a:r>
            <a:r>
              <a:rPr lang="ja-JP" altLang="en-US" sz="2400" dirty="0" smtClean="0"/>
              <a:t>年の民法改正に取り込まれなかったもの</a:t>
            </a:r>
            <a:endParaRPr lang="en-US" altLang="ja-JP" sz="2400" dirty="0" smtClean="0"/>
          </a:p>
          <a:p>
            <a:pPr lvl="1"/>
            <a:r>
              <a:rPr kumimoji="1" lang="ja-JP" altLang="en-US" sz="2000" dirty="0" smtClean="0"/>
              <a:t>特別法のあるもの</a:t>
            </a:r>
            <a:endParaRPr kumimoji="1" lang="en-US" altLang="ja-JP" sz="2000" dirty="0" smtClean="0"/>
          </a:p>
          <a:p>
            <a:pPr lvl="2"/>
            <a:r>
              <a:rPr lang="ja-JP" altLang="en-US" sz="1800" dirty="0"/>
              <a:t>身元保証</a:t>
            </a:r>
            <a:r>
              <a:rPr lang="ja-JP" altLang="en-US" sz="1800" dirty="0" smtClean="0"/>
              <a:t>契約</a:t>
            </a:r>
            <a:endParaRPr lang="en-US" altLang="ja-JP" sz="1800" dirty="0" smtClean="0"/>
          </a:p>
          <a:p>
            <a:pPr lvl="1"/>
            <a:r>
              <a:rPr kumimoji="1" lang="ja-JP" altLang="en-US" sz="2000" dirty="0"/>
              <a:t>民法</a:t>
            </a:r>
            <a:r>
              <a:rPr kumimoji="1" lang="ja-JP" altLang="en-US" sz="2000" dirty="0" smtClean="0"/>
              <a:t>の</a:t>
            </a:r>
            <a:r>
              <a:rPr kumimoji="1" lang="ja-JP" altLang="en-US" sz="2000" dirty="0"/>
              <a:t>解釈</a:t>
            </a:r>
            <a:r>
              <a:rPr kumimoji="1" lang="ja-JP" altLang="en-US" sz="2000" dirty="0" smtClean="0"/>
              <a:t>に委ねられているもの</a:t>
            </a:r>
            <a:endParaRPr kumimoji="1" lang="en-US" altLang="ja-JP" sz="2000" dirty="0" smtClean="0"/>
          </a:p>
          <a:p>
            <a:pPr lvl="2"/>
            <a:r>
              <a:rPr lang="ja-JP" altLang="en-US" sz="1800" dirty="0"/>
              <a:t>賃借人</a:t>
            </a:r>
            <a:r>
              <a:rPr lang="ja-JP" altLang="en-US" sz="1800" dirty="0" smtClean="0"/>
              <a:t>の債務の保証</a:t>
            </a:r>
            <a:endParaRPr kumimoji="1" lang="en-US" altLang="ja-JP" sz="1800" dirty="0" smtClean="0"/>
          </a:p>
        </p:txBody>
      </p:sp>
      <p:sp>
        <p:nvSpPr>
          <p:cNvPr id="3" name="日付プレースホルダー 2"/>
          <p:cNvSpPr>
            <a:spLocks noGrp="1"/>
          </p:cNvSpPr>
          <p:nvPr>
            <p:ph type="dt" sz="half" idx="10"/>
          </p:nvPr>
        </p:nvSpPr>
        <p:spPr/>
        <p:txBody>
          <a:bodyPr/>
          <a:lstStyle/>
          <a:p>
            <a:fld id="{66B3A7C6-5A92-41D0-A9B7-5D88A66E4EF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260</a:t>
            </a:fld>
            <a:endParaRPr kumimoji="1" lang="ja-JP" altLang="en-US"/>
          </a:p>
        </p:txBody>
      </p:sp>
    </p:spTree>
    <p:extLst>
      <p:ext uri="{BB962C8B-B14F-4D97-AF65-F5344CB8AC3E}">
        <p14:creationId xmlns:p14="http://schemas.microsoft.com/office/powerpoint/2010/main" val="226161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75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75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left)">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ipe(left)">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wipe(left)">
                                      <p:cBhvr>
                                        <p:cTn id="37" dur="75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wipe(left)">
                                      <p:cBhvr>
                                        <p:cTn id="4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根保証</a:t>
            </a:r>
            <a:r>
              <a:rPr lang="ja-JP" altLang="en-US" dirty="0" smtClean="0"/>
              <a:t>（</a:t>
            </a:r>
            <a:r>
              <a:rPr lang="en-US" altLang="ja-JP" dirty="0" smtClean="0"/>
              <a:t>2/3</a:t>
            </a:r>
            <a:r>
              <a:rPr lang="ja-JP" altLang="en-US" dirty="0"/>
              <a:t>）</a:t>
            </a:r>
            <a:r>
              <a:rPr lang="en-US" altLang="ja-JP" dirty="0"/>
              <a:t/>
            </a:r>
            <a:br>
              <a:rPr lang="en-US" altLang="ja-JP" dirty="0"/>
            </a:br>
            <a:r>
              <a:rPr lang="ja-JP" altLang="en-US" sz="3100" dirty="0" smtClean="0"/>
              <a:t>民法改正（</a:t>
            </a:r>
            <a:r>
              <a:rPr lang="en-US" altLang="ja-JP" sz="3100" dirty="0" smtClean="0"/>
              <a:t>2004</a:t>
            </a:r>
            <a:r>
              <a:rPr lang="ja-JP" altLang="en-US" sz="3100" dirty="0" smtClean="0"/>
              <a:t>）による根保証人の保護</a:t>
            </a:r>
            <a:endParaRPr kumimoji="1" lang="ja-JP" altLang="en-US" sz="3100" dirty="0"/>
          </a:p>
        </p:txBody>
      </p:sp>
      <p:sp>
        <p:nvSpPr>
          <p:cNvPr id="3" name="コンテンツ プレースホルダー 2"/>
          <p:cNvSpPr>
            <a:spLocks noGrp="1"/>
          </p:cNvSpPr>
          <p:nvPr>
            <p:ph idx="1"/>
          </p:nvPr>
        </p:nvSpPr>
        <p:spPr>
          <a:xfrm>
            <a:off x="395536" y="1600200"/>
            <a:ext cx="8352928" cy="4525963"/>
          </a:xfrm>
        </p:spPr>
        <p:txBody>
          <a:bodyPr>
            <a:noAutofit/>
          </a:bodyPr>
          <a:lstStyle/>
          <a:p>
            <a:r>
              <a:rPr lang="ja-JP" altLang="en-US" sz="1800" dirty="0"/>
              <a:t>書面の作成［民法</a:t>
            </a:r>
            <a:r>
              <a:rPr lang="en-US" altLang="ja-JP" sz="1800" dirty="0"/>
              <a:t>446</a:t>
            </a:r>
            <a:r>
              <a:rPr lang="ja-JP" altLang="en-US" sz="1800" dirty="0"/>
              <a:t>条</a:t>
            </a:r>
            <a:r>
              <a:rPr lang="en-US" altLang="ja-JP" sz="1800" dirty="0"/>
              <a:t>2</a:t>
            </a:r>
            <a:r>
              <a:rPr lang="ja-JP" altLang="en-US" sz="1800" dirty="0"/>
              <a:t>項，</a:t>
            </a:r>
            <a:r>
              <a:rPr lang="en-US" altLang="ja-JP" sz="1800" dirty="0"/>
              <a:t>3</a:t>
            </a:r>
            <a:r>
              <a:rPr lang="ja-JP" altLang="en-US" sz="1800" dirty="0"/>
              <a:t>項，</a:t>
            </a:r>
            <a:r>
              <a:rPr lang="en-US" altLang="ja-JP" sz="1800" dirty="0"/>
              <a:t>465</a:t>
            </a:r>
            <a:r>
              <a:rPr lang="ja-JP" altLang="en-US" sz="1800" dirty="0"/>
              <a:t>条の</a:t>
            </a:r>
            <a:r>
              <a:rPr lang="en-US" altLang="ja-JP" sz="1800" dirty="0"/>
              <a:t>2</a:t>
            </a:r>
            <a:r>
              <a:rPr lang="ja-JP" altLang="en-US" sz="1800" dirty="0"/>
              <a:t>題</a:t>
            </a:r>
            <a:r>
              <a:rPr lang="en-US" altLang="ja-JP" sz="1800" dirty="0"/>
              <a:t>3</a:t>
            </a:r>
            <a:r>
              <a:rPr lang="ja-JP" altLang="en-US" sz="1800" dirty="0"/>
              <a:t>項</a:t>
            </a:r>
            <a:r>
              <a:rPr lang="ja-JP" altLang="en-US" sz="1800" dirty="0" smtClean="0"/>
              <a:t>］</a:t>
            </a:r>
            <a:endParaRPr lang="en-US" altLang="ja-JP" sz="1800" dirty="0" smtClean="0"/>
          </a:p>
          <a:p>
            <a:pPr lvl="1"/>
            <a:r>
              <a:rPr lang="ja-JP" altLang="en-US" sz="1600" dirty="0"/>
              <a:t>根保証契約を含む保証契約は書面（契約書）によらなければ無効とする</a:t>
            </a:r>
            <a:r>
              <a:rPr lang="ja-JP" altLang="en-US" sz="1600" dirty="0" smtClean="0"/>
              <a:t>。</a:t>
            </a:r>
            <a:endParaRPr lang="en-US" altLang="ja-JP" sz="1600" dirty="0" smtClean="0"/>
          </a:p>
          <a:p>
            <a:r>
              <a:rPr lang="ja-JP" altLang="en-US" sz="1800" dirty="0"/>
              <a:t>極度額（限度額）の定め［民法</a:t>
            </a:r>
            <a:r>
              <a:rPr lang="en-US" altLang="ja-JP" sz="1800" dirty="0"/>
              <a:t>465</a:t>
            </a:r>
            <a:r>
              <a:rPr lang="ja-JP" altLang="en-US" sz="1800" dirty="0"/>
              <a:t>条の</a:t>
            </a:r>
            <a:r>
              <a:rPr lang="en-US" altLang="ja-JP" sz="1800" dirty="0"/>
              <a:t>2</a:t>
            </a:r>
            <a:r>
              <a:rPr lang="ja-JP" altLang="en-US" sz="1800" dirty="0" smtClean="0"/>
              <a:t>］</a:t>
            </a:r>
            <a:endParaRPr lang="en-US" altLang="ja-JP" sz="1800" dirty="0" smtClean="0"/>
          </a:p>
          <a:p>
            <a:pPr lvl="1"/>
            <a:r>
              <a:rPr lang="ja-JP" altLang="en-US" sz="1600" dirty="0"/>
              <a:t>極度額の定めのない根保証契約は無効とする</a:t>
            </a:r>
            <a:r>
              <a:rPr lang="ja-JP" altLang="en-US" sz="1600" dirty="0" smtClean="0"/>
              <a:t>。</a:t>
            </a:r>
            <a:endParaRPr lang="en-US" altLang="ja-JP" sz="1600" dirty="0" smtClean="0"/>
          </a:p>
          <a:p>
            <a:r>
              <a:rPr lang="ja-JP" altLang="en-US" sz="1800" dirty="0"/>
              <a:t>元本確定期日（保証期間の制限）［民法</a:t>
            </a:r>
            <a:r>
              <a:rPr lang="en-US" altLang="ja-JP" sz="1800" dirty="0"/>
              <a:t>465</a:t>
            </a:r>
            <a:r>
              <a:rPr lang="ja-JP" altLang="en-US" sz="1800" dirty="0"/>
              <a:t>条の</a:t>
            </a:r>
            <a:r>
              <a:rPr lang="en-US" altLang="ja-JP" sz="1800" dirty="0"/>
              <a:t>3</a:t>
            </a:r>
            <a:r>
              <a:rPr lang="ja-JP" altLang="en-US" sz="1800" dirty="0" smtClean="0"/>
              <a:t>］</a:t>
            </a:r>
            <a:endParaRPr lang="en-US" altLang="ja-JP" sz="1800" dirty="0" smtClean="0"/>
          </a:p>
          <a:p>
            <a:pPr lvl="1"/>
            <a:r>
              <a:rPr lang="ja-JP" altLang="en-US" sz="1600" dirty="0"/>
              <a:t>根保証をした保証人は，元本確定期日までの間に行われた融資に限って保証債務を負担する</a:t>
            </a:r>
            <a:r>
              <a:rPr lang="ja-JP" altLang="en-US" sz="1600" dirty="0" smtClean="0"/>
              <a:t>。</a:t>
            </a:r>
            <a:endParaRPr lang="en-US" altLang="ja-JP" sz="1600" dirty="0" smtClean="0"/>
          </a:p>
          <a:p>
            <a:pPr lvl="1"/>
            <a:r>
              <a:rPr lang="ja-JP" altLang="en-US" sz="1600" dirty="0"/>
              <a:t>元本確定期日は，契約で定める場合には契約日から</a:t>
            </a:r>
            <a:r>
              <a:rPr lang="en-US" altLang="ja-JP" sz="1600" dirty="0"/>
              <a:t>5</a:t>
            </a:r>
            <a:r>
              <a:rPr lang="ja-JP" altLang="en-US" sz="1600" dirty="0"/>
              <a:t>年以内，契約で定めない場合には契約日から</a:t>
            </a:r>
            <a:r>
              <a:rPr lang="en-US" altLang="ja-JP" sz="1600" dirty="0"/>
              <a:t>3</a:t>
            </a:r>
            <a:r>
              <a:rPr lang="ja-JP" altLang="en-US" sz="1600" dirty="0"/>
              <a:t>年後の日とする</a:t>
            </a:r>
            <a:r>
              <a:rPr lang="ja-JP" altLang="en-US" sz="1600" dirty="0" smtClean="0"/>
              <a:t>。</a:t>
            </a:r>
            <a:endParaRPr lang="en-US" altLang="ja-JP" sz="1600" dirty="0" smtClean="0"/>
          </a:p>
          <a:p>
            <a:r>
              <a:rPr lang="ja-JP" altLang="en-US" sz="1800" dirty="0"/>
              <a:t>元本確定事由［民法</a:t>
            </a:r>
            <a:r>
              <a:rPr lang="en-US" altLang="ja-JP" sz="1800" dirty="0"/>
              <a:t>465</a:t>
            </a:r>
            <a:r>
              <a:rPr lang="ja-JP" altLang="en-US" sz="1800" dirty="0"/>
              <a:t>条の</a:t>
            </a:r>
            <a:r>
              <a:rPr lang="en-US" altLang="ja-JP" sz="1800" dirty="0"/>
              <a:t>4</a:t>
            </a:r>
            <a:r>
              <a:rPr lang="ja-JP" altLang="en-US" sz="1800" dirty="0" smtClean="0"/>
              <a:t>］</a:t>
            </a:r>
            <a:endParaRPr lang="en-US" altLang="ja-JP" sz="1800" dirty="0" smtClean="0"/>
          </a:p>
          <a:p>
            <a:pPr lvl="1"/>
            <a:r>
              <a:rPr lang="ja-JP" altLang="en-US" sz="1600" dirty="0"/>
              <a:t>以下の場合には，主たる債務の元本が確定する。根保証をした保証人は，その後に行われた融資については保証債務を負担しない</a:t>
            </a:r>
            <a:r>
              <a:rPr lang="ja-JP" altLang="en-US" sz="1600" dirty="0" smtClean="0"/>
              <a:t>。</a:t>
            </a:r>
            <a:endParaRPr lang="en-US" altLang="ja-JP" sz="1600" dirty="0" smtClean="0"/>
          </a:p>
          <a:p>
            <a:pPr lvl="2"/>
            <a:r>
              <a:rPr lang="ja-JP" altLang="en-US" sz="1600" dirty="0"/>
              <a:t>主たる債務者または保証人が，強制執行を受けた</a:t>
            </a:r>
            <a:r>
              <a:rPr lang="ja-JP" altLang="en-US" sz="1600" dirty="0" smtClean="0"/>
              <a:t>場合</a:t>
            </a:r>
            <a:endParaRPr lang="en-US" altLang="ja-JP" sz="1600" dirty="0" smtClean="0"/>
          </a:p>
          <a:p>
            <a:pPr lvl="2"/>
            <a:r>
              <a:rPr lang="ja-JP" altLang="en-US" sz="1600" dirty="0"/>
              <a:t>主たる債務者または保証人が，破産手続開始の決定を受けた</a:t>
            </a:r>
            <a:r>
              <a:rPr lang="ja-JP" altLang="en-US" sz="1600" dirty="0" smtClean="0"/>
              <a:t>場合</a:t>
            </a:r>
            <a:endParaRPr lang="en-US" altLang="ja-JP" sz="1600" dirty="0" smtClean="0"/>
          </a:p>
          <a:p>
            <a:pPr lvl="2"/>
            <a:r>
              <a:rPr lang="ja-JP" altLang="en-US" sz="1600" dirty="0"/>
              <a:t>主たる債務者，または，保証人が死亡した場合</a:t>
            </a:r>
            <a:endParaRPr lang="en-US" altLang="ja-JP" sz="1600" dirty="0" smtClean="0"/>
          </a:p>
        </p:txBody>
      </p:sp>
      <p:sp>
        <p:nvSpPr>
          <p:cNvPr id="4" name="日付プレースホルダー 3"/>
          <p:cNvSpPr>
            <a:spLocks noGrp="1"/>
          </p:cNvSpPr>
          <p:nvPr>
            <p:ph type="dt" sz="half" idx="10"/>
          </p:nvPr>
        </p:nvSpPr>
        <p:spPr/>
        <p:txBody>
          <a:bodyPr/>
          <a:lstStyle/>
          <a:p>
            <a:fld id="{6D3E5D45-A387-4CD8-85FA-37F4DCFEF798}"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261</a:t>
            </a:fld>
            <a:endParaRPr kumimoji="1" lang="ja-JP" altLang="en-US"/>
          </a:p>
        </p:txBody>
      </p:sp>
    </p:spTree>
    <p:extLst>
      <p:ext uri="{BB962C8B-B14F-4D97-AF65-F5344CB8AC3E}">
        <p14:creationId xmlns:p14="http://schemas.microsoft.com/office/powerpoint/2010/main" val="113237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1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1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left)">
                                      <p:cBhvr>
                                        <p:cTn id="37" dur="75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left)">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根保証</a:t>
            </a:r>
            <a:r>
              <a:rPr lang="ja-JP" altLang="en-US" dirty="0" smtClean="0"/>
              <a:t>（</a:t>
            </a:r>
            <a:r>
              <a:rPr lang="en-US" altLang="ja-JP" dirty="0" smtClean="0"/>
              <a:t>3/3</a:t>
            </a:r>
            <a:r>
              <a:rPr lang="ja-JP" altLang="en-US" dirty="0"/>
              <a:t>）</a:t>
            </a:r>
            <a:r>
              <a:rPr lang="en-US" altLang="ja-JP" dirty="0"/>
              <a:t/>
            </a:r>
            <a:br>
              <a:rPr lang="en-US" altLang="ja-JP" dirty="0"/>
            </a:br>
            <a:r>
              <a:rPr lang="ja-JP" altLang="en-US" sz="3100" dirty="0" smtClean="0"/>
              <a:t>改正の不備を埋める判例に</a:t>
            </a:r>
            <a:r>
              <a:rPr lang="ja-JP" altLang="en-US" sz="3100" dirty="0"/>
              <a:t>よる根保証人の保護</a:t>
            </a:r>
            <a:endParaRPr kumimoji="1" lang="ja-JP" altLang="en-US" sz="3100" dirty="0"/>
          </a:p>
        </p:txBody>
      </p:sp>
      <p:sp>
        <p:nvSpPr>
          <p:cNvPr id="3" name="コンテンツ プレースホルダー 2"/>
          <p:cNvSpPr>
            <a:spLocks noGrp="1"/>
          </p:cNvSpPr>
          <p:nvPr>
            <p:ph idx="1"/>
          </p:nvPr>
        </p:nvSpPr>
        <p:spPr/>
        <p:txBody>
          <a:bodyPr>
            <a:noAutofit/>
          </a:bodyPr>
          <a:lstStyle/>
          <a:p>
            <a:r>
              <a:rPr lang="ja-JP" altLang="en-US" sz="2000" dirty="0"/>
              <a:t>最二判昭</a:t>
            </a:r>
            <a:r>
              <a:rPr lang="en-US" altLang="ja-JP" sz="2000" dirty="0"/>
              <a:t>39</a:t>
            </a:r>
            <a:r>
              <a:rPr lang="ja-JP" altLang="en-US" sz="2000" dirty="0"/>
              <a:t>・</a:t>
            </a:r>
            <a:r>
              <a:rPr lang="en-US" altLang="ja-JP" sz="2000" dirty="0"/>
              <a:t>12</a:t>
            </a:r>
            <a:r>
              <a:rPr lang="ja-JP" altLang="en-US" sz="2000" dirty="0"/>
              <a:t>・</a:t>
            </a:r>
            <a:r>
              <a:rPr lang="en-US" altLang="ja-JP" sz="2000" dirty="0"/>
              <a:t>18</a:t>
            </a:r>
            <a:r>
              <a:rPr lang="ja-JP" altLang="en-US" sz="2000" dirty="0"/>
              <a:t>民集</a:t>
            </a:r>
            <a:r>
              <a:rPr lang="en-US" altLang="ja-JP" sz="2000" dirty="0"/>
              <a:t>18</a:t>
            </a:r>
            <a:r>
              <a:rPr lang="ja-JP" altLang="en-US" sz="2000" dirty="0"/>
              <a:t>巻</a:t>
            </a:r>
            <a:r>
              <a:rPr lang="en-US" altLang="ja-JP" sz="2000" dirty="0"/>
              <a:t>10</a:t>
            </a:r>
            <a:r>
              <a:rPr lang="ja-JP" altLang="en-US" sz="2000" dirty="0"/>
              <a:t>号</a:t>
            </a:r>
            <a:r>
              <a:rPr lang="en-US" altLang="ja-JP" sz="2000" dirty="0"/>
              <a:t>2179</a:t>
            </a:r>
            <a:r>
              <a:rPr lang="ja-JP" altLang="en-US" sz="2000" dirty="0" smtClean="0"/>
              <a:t>頁（民法</a:t>
            </a:r>
            <a:r>
              <a:rPr lang="ja-JP" altLang="en-US" sz="2000" dirty="0"/>
              <a:t>判例百選</a:t>
            </a:r>
            <a:r>
              <a:rPr lang="en-US" altLang="ja-JP" sz="2000" dirty="0"/>
              <a:t>Ⅱ〔</a:t>
            </a:r>
            <a:r>
              <a:rPr lang="ja-JP" altLang="en-US" sz="2000" dirty="0"/>
              <a:t>第</a:t>
            </a:r>
            <a:r>
              <a:rPr lang="en-US" altLang="ja-JP" sz="2000" dirty="0"/>
              <a:t>6</a:t>
            </a:r>
            <a:r>
              <a:rPr lang="ja-JP" altLang="en-US" sz="2000" dirty="0"/>
              <a:t>版</a:t>
            </a:r>
            <a:r>
              <a:rPr lang="en-US" altLang="ja-JP" sz="2000" dirty="0"/>
              <a:t>〕</a:t>
            </a:r>
            <a:r>
              <a:rPr lang="ja-JP" altLang="en-US" sz="2000" dirty="0"/>
              <a:t>第</a:t>
            </a:r>
            <a:r>
              <a:rPr lang="en-US" altLang="ja-JP" sz="2000" dirty="0"/>
              <a:t>25</a:t>
            </a:r>
            <a:r>
              <a:rPr lang="ja-JP" altLang="en-US" sz="2000" dirty="0" smtClean="0"/>
              <a:t>事件）</a:t>
            </a:r>
            <a:endParaRPr lang="en-US" altLang="ja-JP" sz="2000" dirty="0" smtClean="0"/>
          </a:p>
          <a:p>
            <a:pPr lvl="1"/>
            <a:r>
              <a:rPr lang="ja-JP" altLang="en-US" sz="1800" dirty="0"/>
              <a:t>期間の定めのない継続的保証契約は，保証人の主債務者に対する</a:t>
            </a:r>
            <a:r>
              <a:rPr lang="ja-JP" altLang="en-US" sz="1800" b="1" dirty="0"/>
              <a:t>信頼が害される</a:t>
            </a:r>
            <a:r>
              <a:rPr lang="ja-JP" altLang="en-US" sz="1800" dirty="0"/>
              <a:t>に至った等保証人として解約申入れをするにつき相当の理由がある場合には，右解約により債権者が信義則上看過できない損害をこうむるような特段の事情がある場合を除いて，保証人から一方的に解約できるものと解するのが相当である</a:t>
            </a:r>
            <a:r>
              <a:rPr lang="ja-JP" altLang="en-US" sz="1800" dirty="0" smtClean="0"/>
              <a:t>。</a:t>
            </a:r>
            <a:endParaRPr lang="en-US" altLang="ja-JP" sz="1800" dirty="0" smtClean="0"/>
          </a:p>
          <a:p>
            <a:r>
              <a:rPr kumimoji="1" lang="ja-JP" altLang="en-US" sz="2000" dirty="0"/>
              <a:t>判例法理</a:t>
            </a:r>
            <a:r>
              <a:rPr kumimoji="1" lang="ja-JP" altLang="en-US" sz="2000" dirty="0" smtClean="0"/>
              <a:t>の有用性</a:t>
            </a:r>
            <a:endParaRPr kumimoji="1" lang="en-US" altLang="ja-JP" sz="2000" dirty="0" smtClean="0"/>
          </a:p>
          <a:p>
            <a:pPr lvl="1"/>
            <a:r>
              <a:rPr lang="en-US" altLang="ja-JP" sz="1800" dirty="0"/>
              <a:t>2004</a:t>
            </a:r>
            <a:r>
              <a:rPr lang="ja-JP" altLang="en-US" sz="1800" dirty="0"/>
              <a:t>年の民法改正によってカバーされない包括根保証</a:t>
            </a:r>
            <a:r>
              <a:rPr lang="ja-JP" altLang="en-US" sz="1800" dirty="0" smtClean="0"/>
              <a:t>契約の解釈</a:t>
            </a:r>
            <a:endParaRPr lang="en-US" altLang="ja-JP" sz="1800" dirty="0" smtClean="0"/>
          </a:p>
          <a:p>
            <a:pPr lvl="2"/>
            <a:r>
              <a:rPr lang="ja-JP" altLang="en-US" sz="1600" dirty="0" smtClean="0"/>
              <a:t>例えば，賃貸</a:t>
            </a:r>
            <a:r>
              <a:rPr lang="ja-JP" altLang="en-US" sz="1600" dirty="0"/>
              <a:t>保証契約，身元保証契約等の貸金等根保証契約以外の</a:t>
            </a:r>
            <a:r>
              <a:rPr lang="ja-JP" altLang="en-US" sz="1600" dirty="0" smtClean="0"/>
              <a:t>契約</a:t>
            </a:r>
            <a:endParaRPr lang="en-US" altLang="ja-JP" sz="1600" dirty="0" smtClean="0"/>
          </a:p>
          <a:p>
            <a:pPr lvl="1"/>
            <a:r>
              <a:rPr lang="en-US" altLang="ja-JP" sz="1800" dirty="0"/>
              <a:t>2</a:t>
            </a:r>
            <a:r>
              <a:rPr lang="en-US" altLang="ja-JP" sz="1800" dirty="0" smtClean="0"/>
              <a:t>004</a:t>
            </a:r>
            <a:r>
              <a:rPr lang="ja-JP" altLang="en-US" sz="1800" dirty="0"/>
              <a:t>年改正によってカバーされる限定根保証</a:t>
            </a:r>
            <a:r>
              <a:rPr lang="ja-JP" altLang="en-US" sz="1800" dirty="0" smtClean="0"/>
              <a:t>契約の解釈</a:t>
            </a:r>
            <a:endParaRPr lang="en-US" altLang="ja-JP" sz="1800" dirty="0" smtClean="0"/>
          </a:p>
          <a:p>
            <a:pPr lvl="2"/>
            <a:r>
              <a:rPr lang="ja-JP" altLang="en-US" sz="1600" dirty="0" smtClean="0"/>
              <a:t>元本</a:t>
            </a:r>
            <a:r>
              <a:rPr lang="ja-JP" altLang="en-US" sz="1600" dirty="0"/>
              <a:t>の確定事由が列挙されているだけであり［民法</a:t>
            </a:r>
            <a:r>
              <a:rPr lang="en-US" altLang="ja-JP" sz="1600" dirty="0"/>
              <a:t>465</a:t>
            </a:r>
            <a:r>
              <a:rPr lang="ja-JP" altLang="en-US" sz="1600" dirty="0"/>
              <a:t>条の</a:t>
            </a:r>
            <a:r>
              <a:rPr lang="en-US" altLang="ja-JP" sz="1600" dirty="0"/>
              <a:t>4</a:t>
            </a:r>
            <a:r>
              <a:rPr lang="ja-JP" altLang="en-US" sz="1600" dirty="0"/>
              <a:t>］，確定事由の一般条項が欠落している以上</a:t>
            </a:r>
            <a:r>
              <a:rPr lang="ja-JP" altLang="en-US" sz="1600" dirty="0" smtClean="0"/>
              <a:t>，判例</a:t>
            </a:r>
            <a:r>
              <a:rPr lang="ja-JP" altLang="en-US" sz="1600" dirty="0"/>
              <a:t>法理は，今なお，先例としての価値が失われて</a:t>
            </a:r>
            <a:r>
              <a:rPr lang="ja-JP" altLang="en-US" sz="1600" dirty="0" smtClean="0"/>
              <a:t>いない。</a:t>
            </a:r>
            <a:endParaRPr kumimoji="1" lang="ja-JP" altLang="en-US" sz="1600" dirty="0"/>
          </a:p>
        </p:txBody>
      </p:sp>
      <p:sp>
        <p:nvSpPr>
          <p:cNvPr id="4" name="日付プレースホルダー 3"/>
          <p:cNvSpPr>
            <a:spLocks noGrp="1"/>
          </p:cNvSpPr>
          <p:nvPr>
            <p:ph type="dt" sz="half" idx="10"/>
          </p:nvPr>
        </p:nvSpPr>
        <p:spPr/>
        <p:txBody>
          <a:bodyPr/>
          <a:lstStyle/>
          <a:p>
            <a:fld id="{B135A814-01EE-4723-B1B9-F358BCCDE25D}"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262</a:t>
            </a:fld>
            <a:endParaRPr kumimoji="1" lang="ja-JP" altLang="en-US"/>
          </a:p>
        </p:txBody>
      </p:sp>
    </p:spTree>
    <p:extLst>
      <p:ext uri="{BB962C8B-B14F-4D97-AF65-F5344CB8AC3E}">
        <p14:creationId xmlns:p14="http://schemas.microsoft.com/office/powerpoint/2010/main" val="162065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1000"/>
                                        <p:tgtEl>
                                          <p:spTgt spid="3">
                                            <p:txEl>
                                              <p:pRg st="3" end="3"/>
                                            </p:txEl>
                                          </p:spTgt>
                                        </p:tgtEl>
                                      </p:cBhvr>
                                    </p:animEffect>
                                  </p:childTnLst>
                                </p:cTn>
                              </p:par>
                            </p:childTnLst>
                          </p:cTn>
                        </p:par>
                        <p:par>
                          <p:cTn id="13" fill="hold">
                            <p:stCondLst>
                              <p:cond delay="1000"/>
                            </p:stCondLst>
                            <p:childTnLst>
                              <p:par>
                                <p:cTn id="14" presetID="22" presetClass="entr" presetSubtype="8" fill="hold" grpId="0" nodeType="afterEffect">
                                  <p:stCondLst>
                                    <p:cond delay="25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1000"/>
                                        <p:tgtEl>
                                          <p:spTgt spid="3">
                                            <p:txEl>
                                              <p:pRg st="5" end="5"/>
                                            </p:txEl>
                                          </p:spTgt>
                                        </p:tgtEl>
                                      </p:cBhvr>
                                    </p:animEffect>
                                  </p:childTnLst>
                                </p:cTn>
                              </p:par>
                            </p:childTnLst>
                          </p:cTn>
                        </p:par>
                        <p:par>
                          <p:cTn id="22" fill="hold">
                            <p:stCondLst>
                              <p:cond delay="1000"/>
                            </p:stCondLst>
                            <p:childTnLst>
                              <p:par>
                                <p:cTn id="23" presetID="22" presetClass="entr" presetSubtype="1" fill="hold" grpId="0" nodeType="afterEffect">
                                  <p:stCondLst>
                                    <p:cond delay="25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保証のまとめ</a:t>
            </a:r>
            <a:endParaRPr kumimoji="1" lang="ja-JP" altLang="en-US" dirty="0"/>
          </a:p>
        </p:txBody>
      </p:sp>
      <p:sp>
        <p:nvSpPr>
          <p:cNvPr id="3" name="日付プレースホルダー 2"/>
          <p:cNvSpPr>
            <a:spLocks noGrp="1"/>
          </p:cNvSpPr>
          <p:nvPr>
            <p:ph type="dt" sz="half" idx="10"/>
          </p:nvPr>
        </p:nvSpPr>
        <p:spPr/>
        <p:txBody>
          <a:bodyPr/>
          <a:lstStyle/>
          <a:p>
            <a:fld id="{30349037-0C55-4E6E-BA2C-AB7292065181}"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263</a:t>
            </a:fld>
            <a:endParaRPr kumimoji="1" lang="ja-JP" altLang="en-US"/>
          </a:p>
        </p:txBody>
      </p:sp>
      <p:sp>
        <p:nvSpPr>
          <p:cNvPr id="6" name="テキスト プレースホルダー 5"/>
          <p:cNvSpPr txBox="1">
            <a:spLocks/>
          </p:cNvSpPr>
          <p:nvPr/>
        </p:nvSpPr>
        <p:spPr>
          <a:xfrm>
            <a:off x="457200" y="1535113"/>
            <a:ext cx="3466728"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2800" dirty="0" smtClean="0"/>
              <a:t>通説</a:t>
            </a:r>
            <a:endParaRPr lang="ja-JP" altLang="en-US" sz="2800" dirty="0"/>
          </a:p>
        </p:txBody>
      </p:sp>
      <p:sp>
        <p:nvSpPr>
          <p:cNvPr id="7" name="コンテンツ プレースホルダー 7"/>
          <p:cNvSpPr txBox="1">
            <a:spLocks/>
          </p:cNvSpPr>
          <p:nvPr/>
        </p:nvSpPr>
        <p:spPr>
          <a:xfrm>
            <a:off x="457200" y="2174875"/>
            <a:ext cx="3466728"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44500" lvl="1" indent="-261938"/>
            <a:r>
              <a:rPr lang="ja-JP" altLang="en-US" sz="1800" dirty="0" smtClean="0"/>
              <a:t>保証は，「保証債務」といわれているように，その性質は主たる債務とは</a:t>
            </a:r>
            <a:r>
              <a:rPr lang="ja-JP" altLang="en-US" sz="1800" b="1" dirty="0" smtClean="0">
                <a:solidFill>
                  <a:srgbClr val="FF0000"/>
                </a:solidFill>
              </a:rPr>
              <a:t>別個独立の債務</a:t>
            </a:r>
            <a:r>
              <a:rPr lang="ja-JP" altLang="en-US" sz="1800" dirty="0" smtClean="0"/>
              <a:t>である。</a:t>
            </a:r>
            <a:endParaRPr lang="en-US" altLang="ja-JP" sz="1800" dirty="0" smtClean="0"/>
          </a:p>
          <a:p>
            <a:pPr marL="444500" lvl="1" indent="-261938"/>
            <a:r>
              <a:rPr lang="ja-JP" altLang="en-US" sz="1800" dirty="0" smtClean="0"/>
              <a:t>しかし，主たる債務が成立しなければ，保証債務も成立しない。</a:t>
            </a:r>
            <a:endParaRPr lang="en-US" altLang="ja-JP" sz="1800" dirty="0" smtClean="0"/>
          </a:p>
          <a:p>
            <a:pPr marL="444500" lvl="1" indent="-261938"/>
            <a:r>
              <a:rPr lang="ja-JP" altLang="en-US" sz="2000" dirty="0" smtClean="0"/>
              <a:t>また，</a:t>
            </a:r>
            <a:r>
              <a:rPr lang="ja-JP" altLang="en-US" sz="1800" dirty="0" smtClean="0"/>
              <a:t>主たる債務が弁済によって消滅すれば，保証債務も消滅する。</a:t>
            </a:r>
            <a:endParaRPr lang="en-US" altLang="ja-JP" sz="1800" dirty="0" smtClean="0"/>
          </a:p>
          <a:p>
            <a:pPr marL="444500" lvl="1" indent="-261938"/>
            <a:r>
              <a:rPr lang="ja-JP" altLang="en-US" sz="2000" dirty="0" smtClean="0"/>
              <a:t>このように，保証債務は</a:t>
            </a:r>
            <a:r>
              <a:rPr lang="ja-JP" altLang="en-US" sz="2000" b="1" dirty="0" smtClean="0">
                <a:solidFill>
                  <a:srgbClr val="FF0000"/>
                </a:solidFill>
              </a:rPr>
              <a:t>，</a:t>
            </a:r>
            <a:r>
              <a:rPr lang="ja-JP" altLang="en-US" sz="1800" b="1" dirty="0" smtClean="0">
                <a:solidFill>
                  <a:srgbClr val="FF0000"/>
                </a:solidFill>
              </a:rPr>
              <a:t>「付従性」という性質を有している</a:t>
            </a:r>
            <a:r>
              <a:rPr lang="ja-JP" altLang="en-US" sz="1800" dirty="0" smtClean="0"/>
              <a:t>。</a:t>
            </a:r>
            <a:endParaRPr lang="en-US" altLang="ja-JP" sz="1800" dirty="0" smtClean="0"/>
          </a:p>
        </p:txBody>
      </p:sp>
      <p:sp>
        <p:nvSpPr>
          <p:cNvPr id="8" name="テキスト プレースホルダー 8"/>
          <p:cNvSpPr txBox="1">
            <a:spLocks/>
          </p:cNvSpPr>
          <p:nvPr/>
        </p:nvSpPr>
        <p:spPr>
          <a:xfrm>
            <a:off x="3923928" y="1535113"/>
            <a:ext cx="4762872" cy="639762"/>
          </a:xfrm>
          <a:prstGeom prst="rect">
            <a:avLst/>
          </a:prstGeom>
        </p:spPr>
        <p:txBody>
          <a:bodyPr anchor="ct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z="2800" dirty="0" smtClean="0"/>
              <a:t>加賀山説</a:t>
            </a:r>
            <a:endParaRPr lang="ja-JP" altLang="en-US" sz="2800" dirty="0"/>
          </a:p>
        </p:txBody>
      </p:sp>
      <p:sp>
        <p:nvSpPr>
          <p:cNvPr id="9" name="コンテンツ プレースホルダー 9"/>
          <p:cNvSpPr txBox="1">
            <a:spLocks/>
          </p:cNvSpPr>
          <p:nvPr/>
        </p:nvSpPr>
        <p:spPr>
          <a:xfrm>
            <a:off x="3923928" y="2174875"/>
            <a:ext cx="4762872" cy="3951288"/>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44500" lvl="1" indent="-261938">
              <a:buClr>
                <a:srgbClr val="00B050"/>
              </a:buClr>
            </a:pPr>
            <a:r>
              <a:rPr lang="ja-JP" altLang="en-US" sz="2000" dirty="0" smtClean="0"/>
              <a:t>保証は，他人の債務の履行の引受けである。主たる債務だけが債務であり，保証は，従たる債務でもなく，</a:t>
            </a:r>
            <a:r>
              <a:rPr lang="ja-JP" altLang="en-US" sz="2000" b="1" dirty="0" smtClean="0">
                <a:solidFill>
                  <a:schemeClr val="tx2">
                    <a:lumMod val="75000"/>
                  </a:schemeClr>
                </a:solidFill>
              </a:rPr>
              <a:t>「債務のない責任」</a:t>
            </a:r>
            <a:r>
              <a:rPr lang="ja-JP" altLang="en-US" sz="2000" dirty="0" smtClean="0"/>
              <a:t>である。</a:t>
            </a:r>
            <a:endParaRPr lang="en-US" altLang="ja-JP" sz="2000" dirty="0" smtClean="0"/>
          </a:p>
          <a:p>
            <a:pPr marL="444500" lvl="1" indent="-261938">
              <a:buClr>
                <a:srgbClr val="00B050"/>
              </a:buClr>
            </a:pPr>
            <a:r>
              <a:rPr lang="ja-JP" altLang="en-US" sz="2000" dirty="0" smtClean="0"/>
              <a:t>債務者が弁済すると，債務も責任も消滅する。</a:t>
            </a:r>
            <a:endParaRPr lang="en-US" altLang="ja-JP" sz="2000" dirty="0" smtClean="0"/>
          </a:p>
          <a:p>
            <a:pPr marL="444500" lvl="1" indent="-261938">
              <a:buClr>
                <a:srgbClr val="00B050"/>
              </a:buClr>
            </a:pPr>
            <a:r>
              <a:rPr lang="ja-JP" altLang="en-US" sz="2000" dirty="0" smtClean="0"/>
              <a:t>しかし，</a:t>
            </a:r>
            <a:r>
              <a:rPr lang="ja-JP" altLang="en-US" sz="2000" b="1" dirty="0" smtClean="0">
                <a:solidFill>
                  <a:schemeClr val="tx2">
                    <a:lumMod val="75000"/>
                  </a:schemeClr>
                </a:solidFill>
              </a:rPr>
              <a:t>保証人が弁済すると，債務は消滅しない</a:t>
            </a:r>
            <a:r>
              <a:rPr lang="ja-JP" altLang="en-US" sz="2000" dirty="0" smtClean="0"/>
              <a:t>（この点が通説と決定的に異なる）。</a:t>
            </a:r>
            <a:endParaRPr lang="en-US" altLang="ja-JP" sz="2000" dirty="0" smtClean="0"/>
          </a:p>
          <a:p>
            <a:pPr marL="444500" lvl="1" indent="-261938">
              <a:buClr>
                <a:srgbClr val="00B050"/>
              </a:buClr>
            </a:pPr>
            <a:r>
              <a:rPr lang="ja-JP" altLang="en-US" sz="2000" dirty="0" smtClean="0"/>
              <a:t>そして，保証人の</a:t>
            </a:r>
            <a:r>
              <a:rPr lang="ja-JP" altLang="en-US" sz="2000" b="1" dirty="0" smtClean="0">
                <a:solidFill>
                  <a:schemeClr val="tx2">
                    <a:lumMod val="75000"/>
                  </a:schemeClr>
                </a:solidFill>
              </a:rPr>
              <a:t>求償権を確保するために，債務は，法定移転</a:t>
            </a:r>
            <a:r>
              <a:rPr lang="ja-JP" altLang="en-US" sz="2000" dirty="0" smtClean="0"/>
              <a:t>（弁済による代位）する。</a:t>
            </a:r>
            <a:endParaRPr lang="en-US" altLang="ja-JP" sz="2000" dirty="0"/>
          </a:p>
        </p:txBody>
      </p:sp>
    </p:spTree>
    <p:extLst>
      <p:ext uri="{BB962C8B-B14F-4D97-AF65-F5344CB8AC3E}">
        <p14:creationId xmlns:p14="http://schemas.microsoft.com/office/powerpoint/2010/main" val="366690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1000"/>
                                        <p:tgtEl>
                                          <p:spTgt spid="7">
                                            <p:txEl>
                                              <p:pRg st="1" end="1"/>
                                            </p:txEl>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1000"/>
                                        <p:tgtEl>
                                          <p:spTgt spid="7">
                                            <p:txEl>
                                              <p:pRg st="2" end="2"/>
                                            </p:txEl>
                                          </p:spTgt>
                                        </p:tgtEl>
                                      </p:cBhvr>
                                    </p:animEffect>
                                  </p:childTnLst>
                                </p:cTn>
                              </p:par>
                            </p:childTnLst>
                          </p:cTn>
                        </p:par>
                        <p:par>
                          <p:cTn id="16" fill="hold">
                            <p:stCondLst>
                              <p:cond delay="4500"/>
                            </p:stCondLst>
                            <p:childTnLst>
                              <p:par>
                                <p:cTn id="17" presetID="22" presetClass="entr" presetSubtype="1" fill="hold" grpId="0" nodeType="afterEffect">
                                  <p:stCondLst>
                                    <p:cond delay="5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10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up)">
                                      <p:cBhvr>
                                        <p:cTn id="24" dur="1000"/>
                                        <p:tgtEl>
                                          <p:spTgt spid="9">
                                            <p:txEl>
                                              <p:pRg st="0" end="0"/>
                                            </p:txEl>
                                          </p:spTgt>
                                        </p:tgtEl>
                                      </p:cBhvr>
                                    </p:animEffect>
                                  </p:childTnLst>
                                </p:cTn>
                              </p:par>
                            </p:childTnLst>
                          </p:cTn>
                        </p:par>
                        <p:par>
                          <p:cTn id="25" fill="hold">
                            <p:stCondLst>
                              <p:cond delay="1000"/>
                            </p:stCondLst>
                            <p:childTnLst>
                              <p:par>
                                <p:cTn id="26" presetID="22" presetClass="entr" presetSubtype="1" fill="hold" grpId="0" nodeType="afterEffect">
                                  <p:stCondLst>
                                    <p:cond delay="50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up)">
                                      <p:cBhvr>
                                        <p:cTn id="28" dur="1000"/>
                                        <p:tgtEl>
                                          <p:spTgt spid="9">
                                            <p:txEl>
                                              <p:pRg st="1" end="1"/>
                                            </p:txEl>
                                          </p:spTgt>
                                        </p:tgtEl>
                                      </p:cBhvr>
                                    </p:animEffect>
                                  </p:childTnLst>
                                </p:cTn>
                              </p:par>
                            </p:childTnLst>
                          </p:cTn>
                        </p:par>
                        <p:par>
                          <p:cTn id="29" fill="hold">
                            <p:stCondLst>
                              <p:cond delay="2500"/>
                            </p:stCondLst>
                            <p:childTnLst>
                              <p:par>
                                <p:cTn id="30" presetID="22" presetClass="entr" presetSubtype="1" fill="hold" grpId="0" nodeType="afterEffect">
                                  <p:stCondLst>
                                    <p:cond delay="50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up)">
                                      <p:cBhvr>
                                        <p:cTn id="32" dur="1000"/>
                                        <p:tgtEl>
                                          <p:spTgt spid="9">
                                            <p:txEl>
                                              <p:pRg st="2" end="2"/>
                                            </p:txEl>
                                          </p:spTgt>
                                        </p:tgtEl>
                                      </p:cBhvr>
                                    </p:animEffect>
                                  </p:childTnLst>
                                </p:cTn>
                              </p:par>
                            </p:childTnLst>
                          </p:cTn>
                        </p:par>
                        <p:par>
                          <p:cTn id="33" fill="hold">
                            <p:stCondLst>
                              <p:cond delay="4000"/>
                            </p:stCondLst>
                            <p:childTnLst>
                              <p:par>
                                <p:cTn id="34" presetID="22" presetClass="entr" presetSubtype="1" fill="hold" grpId="0" nodeType="afterEffect">
                                  <p:stCondLst>
                                    <p:cond delay="50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wipe(up)">
                                      <p:cBhvr>
                                        <p:cTn id="36"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uiExpand="1" build="p"/>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10/10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Q1</a:t>
            </a:r>
            <a:endParaRPr kumimoji="1" lang="ja-JP" altLang="en-US" sz="2800" dirty="0">
              <a:solidFill>
                <a:schemeClr val="accent6">
                  <a:lumMod val="50000"/>
                </a:schemeClr>
              </a:solidFill>
            </a:endParaRPr>
          </a:p>
        </p:txBody>
      </p:sp>
      <p:sp>
        <p:nvSpPr>
          <p:cNvPr id="7" name="コンテンツ プレースホルダー 6"/>
          <p:cNvSpPr>
            <a:spLocks noGrp="1"/>
          </p:cNvSpPr>
          <p:nvPr>
            <p:ph idx="1"/>
          </p:nvPr>
        </p:nvSpPr>
        <p:spPr/>
        <p:txBody>
          <a:bodyPr>
            <a:normAutofit lnSpcReduction="10000"/>
          </a:bodyPr>
          <a:lstStyle/>
          <a:p>
            <a:r>
              <a:rPr kumimoji="1" lang="ja-JP" altLang="en-US" sz="2000" dirty="0" smtClean="0"/>
              <a:t>破産した債務者は，破産法による免責手続を通じて復権する（破産法</a:t>
            </a:r>
            <a:r>
              <a:rPr kumimoji="1" lang="en-US" altLang="ja-JP" sz="2000" dirty="0" smtClean="0"/>
              <a:t>253</a:t>
            </a:r>
            <a:r>
              <a:rPr kumimoji="1" lang="ja-JP" altLang="en-US" sz="2000" dirty="0" smtClean="0"/>
              <a:t>条</a:t>
            </a:r>
            <a:r>
              <a:rPr kumimoji="1" lang="en-US" altLang="ja-JP" sz="2000" dirty="0" smtClean="0"/>
              <a:t>1</a:t>
            </a:r>
            <a:r>
              <a:rPr kumimoji="1" lang="ja-JP" altLang="en-US" sz="2000" dirty="0" smtClean="0"/>
              <a:t>項，</a:t>
            </a:r>
            <a:r>
              <a:rPr kumimoji="1" lang="en-US" altLang="ja-JP" sz="2000" dirty="0" smtClean="0"/>
              <a:t>255</a:t>
            </a:r>
            <a:r>
              <a:rPr kumimoji="1" lang="ja-JP" altLang="en-US" sz="2000" dirty="0" smtClean="0"/>
              <a:t>条）。しかし，保証人は，むしろ苦境に立つ。</a:t>
            </a:r>
            <a:r>
              <a:rPr kumimoji="1" lang="ja-JP" altLang="en-US" sz="2000" dirty="0" smtClean="0">
                <a:hlinkClick r:id="rId3" action="ppaction://hlinksldjump"/>
              </a:rPr>
              <a:t>破産法</a:t>
            </a:r>
            <a:r>
              <a:rPr kumimoji="1" lang="en-US" altLang="ja-JP" sz="2000" dirty="0" smtClean="0">
                <a:hlinkClick r:id="rId3" action="ppaction://hlinksldjump"/>
              </a:rPr>
              <a:t>253</a:t>
            </a:r>
            <a:r>
              <a:rPr kumimoji="1" lang="ja-JP" altLang="en-US" sz="2000" dirty="0" smtClean="0">
                <a:hlinkClick r:id="rId3" action="ppaction://hlinksldjump"/>
              </a:rPr>
              <a:t>条</a:t>
            </a:r>
            <a:r>
              <a:rPr kumimoji="1" lang="en-US" altLang="ja-JP" sz="2000" dirty="0" smtClean="0"/>
              <a:t>2</a:t>
            </a:r>
            <a:r>
              <a:rPr kumimoji="1" lang="ja-JP" altLang="en-US" sz="2000" dirty="0" smtClean="0"/>
              <a:t>項が以下のように規定しているからである。</a:t>
            </a:r>
            <a:endParaRPr kumimoji="1" lang="en-US" altLang="ja-JP" sz="2000" dirty="0" smtClean="0"/>
          </a:p>
          <a:p>
            <a:pPr lvl="1"/>
            <a:r>
              <a:rPr lang="ja-JP" altLang="en-US" sz="1800" dirty="0" smtClean="0"/>
              <a:t>破産法</a:t>
            </a:r>
            <a:r>
              <a:rPr lang="en-US" altLang="ja-JP" sz="1800" dirty="0" smtClean="0"/>
              <a:t>253</a:t>
            </a:r>
            <a:r>
              <a:rPr lang="ja-JP" altLang="en-US" sz="1800" dirty="0" smtClean="0"/>
              <a:t>条</a:t>
            </a:r>
            <a:endParaRPr lang="en-US" altLang="ja-JP" sz="1800" dirty="0" smtClean="0"/>
          </a:p>
          <a:p>
            <a:pPr lvl="2"/>
            <a:r>
              <a:rPr lang="ja-JP" altLang="en-US" sz="1400" dirty="0" smtClean="0"/>
              <a:t>②免責</a:t>
            </a:r>
            <a:r>
              <a:rPr lang="ja-JP" altLang="en-US" sz="1400" dirty="0"/>
              <a:t>許可</a:t>
            </a:r>
            <a:r>
              <a:rPr lang="ja-JP" altLang="en-US" sz="1400" dirty="0" smtClean="0"/>
              <a:t>の決定は，</a:t>
            </a:r>
            <a:r>
              <a:rPr lang="ja-JP" altLang="en-US" sz="1400" b="1" dirty="0" smtClean="0"/>
              <a:t>破産債権者が</a:t>
            </a:r>
            <a:r>
              <a:rPr lang="ja-JP" altLang="en-US" sz="1400" dirty="0" smtClean="0"/>
              <a:t>破産者の</a:t>
            </a:r>
            <a:r>
              <a:rPr lang="ja-JP" altLang="en-US" sz="1400" b="1" dirty="0" smtClean="0"/>
              <a:t>保証人</a:t>
            </a:r>
            <a:r>
              <a:rPr lang="ja-JP" altLang="en-US" sz="1400" dirty="0" smtClean="0"/>
              <a:t>その他破産者と共に債務を負担する者</a:t>
            </a:r>
            <a:r>
              <a:rPr lang="ja-JP" altLang="en-US" sz="1400" b="1" dirty="0" smtClean="0"/>
              <a:t>に対して有する権利</a:t>
            </a:r>
            <a:r>
              <a:rPr lang="ja-JP" altLang="en-US" sz="1400" dirty="0" smtClean="0"/>
              <a:t>及び破産者以外の者が破産債権者のために供した担保</a:t>
            </a:r>
            <a:r>
              <a:rPr lang="ja-JP" altLang="en-US" sz="1400" b="1" dirty="0" smtClean="0"/>
              <a:t>に影響を及ぼさない</a:t>
            </a:r>
            <a:r>
              <a:rPr lang="ja-JP" altLang="en-US" sz="1400" dirty="0" smtClean="0"/>
              <a:t>。</a:t>
            </a:r>
            <a:endParaRPr lang="en-US" altLang="ja-JP" sz="1400" dirty="0" smtClean="0"/>
          </a:p>
          <a:p>
            <a:r>
              <a:rPr kumimoji="1" lang="ja-JP" altLang="en-US" sz="2000" dirty="0" smtClean="0"/>
              <a:t>しかし，保証人の立場に立てば，債務者ともに苦難の道を歩むのであれば，それは甘受せざるをえない。だが，本来，最後まで責任を負うべき債務者だけが免責され，付従性があるはずの保証人だけが免責を受けないというのでは，あまりにも保証人に酷であり，かつ，不公平である。</a:t>
            </a:r>
            <a:endParaRPr kumimoji="1" lang="en-US" altLang="ja-JP" sz="2000" dirty="0" smtClean="0"/>
          </a:p>
          <a:p>
            <a:pPr lvl="1"/>
            <a:r>
              <a:rPr lang="ja-JP" altLang="en-US" sz="1800" dirty="0"/>
              <a:t>したがって</a:t>
            </a:r>
            <a:r>
              <a:rPr lang="ja-JP" altLang="en-US" sz="1800" dirty="0" smtClean="0"/>
              <a:t>，保証人の求償権を確保するために，保証人がいる場合には，破産者を免責しないという国も存在する（フランス破産法がその例）。</a:t>
            </a:r>
            <a:endParaRPr lang="en-US" altLang="ja-JP" sz="1800" dirty="0" smtClean="0"/>
          </a:p>
          <a:p>
            <a:r>
              <a:rPr kumimoji="1" lang="ja-JP" altLang="en-US" sz="2000" dirty="0" smtClean="0"/>
              <a:t>破産法</a:t>
            </a:r>
            <a:r>
              <a:rPr kumimoji="1" lang="en-US" altLang="ja-JP" sz="2000" dirty="0" smtClean="0"/>
              <a:t>253</a:t>
            </a:r>
            <a:r>
              <a:rPr kumimoji="1" lang="ja-JP" altLang="en-US" sz="2000" dirty="0" smtClean="0"/>
              <a:t>条</a:t>
            </a:r>
            <a:r>
              <a:rPr kumimoji="1" lang="en-US" altLang="ja-JP" sz="2000" dirty="0" smtClean="0"/>
              <a:t>2</a:t>
            </a:r>
            <a:r>
              <a:rPr kumimoji="1" lang="ja-JP" altLang="en-US" sz="2000" dirty="0" smtClean="0"/>
              <a:t>項の解釈または改正を通じて，保証人の付従性（民法</a:t>
            </a:r>
            <a:r>
              <a:rPr kumimoji="1" lang="en-US" altLang="ja-JP" sz="2000" dirty="0" smtClean="0"/>
              <a:t>448</a:t>
            </a:r>
            <a:r>
              <a:rPr kumimoji="1" lang="ja-JP" altLang="en-US" sz="2000" dirty="0" smtClean="0"/>
              <a:t>条）を確保，または，回復すべきかどうか，</a:t>
            </a:r>
            <a:r>
              <a:rPr kumimoji="1" lang="ja-JP" altLang="en-US" sz="2000" dirty="0" smtClean="0">
                <a:hlinkClick r:id="rId4" action="ppaction://hlinksldjump"/>
              </a:rPr>
              <a:t>アイラック（</a:t>
            </a:r>
            <a:r>
              <a:rPr kumimoji="1" lang="en-US" altLang="ja-JP" sz="2000" dirty="0" smtClean="0">
                <a:hlinkClick r:id="rId4" action="ppaction://hlinksldjump"/>
              </a:rPr>
              <a:t>IRAC</a:t>
            </a:r>
            <a:r>
              <a:rPr kumimoji="1" lang="ja-JP" altLang="en-US" sz="2000" dirty="0" smtClean="0">
                <a:hlinkClick r:id="rId4" action="ppaction://hlinksldjump"/>
              </a:rPr>
              <a:t>）</a:t>
            </a:r>
            <a:r>
              <a:rPr kumimoji="1" lang="ja-JP" altLang="en-US" sz="2000" dirty="0" smtClean="0"/>
              <a:t>で論じなさい。</a:t>
            </a:r>
            <a:endParaRPr kumimoji="1" lang="ja-JP" altLang="en-US" sz="2000" dirty="0"/>
          </a:p>
        </p:txBody>
      </p:sp>
      <p:sp>
        <p:nvSpPr>
          <p:cNvPr id="3" name="日付プレースホルダー 2"/>
          <p:cNvSpPr>
            <a:spLocks noGrp="1"/>
          </p:cNvSpPr>
          <p:nvPr>
            <p:ph type="dt" sz="half" idx="10"/>
          </p:nvPr>
        </p:nvSpPr>
        <p:spPr/>
        <p:txBody>
          <a:bodyPr/>
          <a:lstStyle/>
          <a:p>
            <a:fld id="{BA02F81A-E97F-4801-A069-9B8CC2BD1EE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264</a:t>
            </a:fld>
            <a:endParaRPr kumimoji="1" lang="ja-JP" altLang="en-US"/>
          </a:p>
        </p:txBody>
      </p:sp>
    </p:spTree>
    <p:extLst>
      <p:ext uri="{BB962C8B-B14F-4D97-AF65-F5344CB8AC3E}">
        <p14:creationId xmlns:p14="http://schemas.microsoft.com/office/powerpoint/2010/main" val="2772359004"/>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dirty="0" smtClean="0"/>
              <a:t>11</a:t>
            </a:r>
            <a:r>
              <a:rPr kumimoji="1" lang="ja-JP" altLang="en-US" dirty="0" err="1" smtClean="0"/>
              <a:t>．</a:t>
            </a:r>
            <a:r>
              <a:rPr kumimoji="1" lang="ja-JP" altLang="en-US" dirty="0" smtClean="0"/>
              <a:t>レポート課題</a:t>
            </a:r>
            <a:endParaRPr kumimoji="1" lang="ja-JP" altLang="en-US" dirty="0"/>
          </a:p>
        </p:txBody>
      </p:sp>
      <p:sp>
        <p:nvSpPr>
          <p:cNvPr id="7" name="サブタイトル 6"/>
          <p:cNvSpPr>
            <a:spLocks noGrp="1"/>
          </p:cNvSpPr>
          <p:nvPr>
            <p:ph type="subTitle" idx="1"/>
          </p:nvPr>
        </p:nvSpPr>
        <p:spPr/>
        <p:txBody>
          <a:bodyPr/>
          <a:lstStyle/>
          <a:p>
            <a:endParaRPr kumimoji="1" lang="ja-JP" altLang="en-US"/>
          </a:p>
        </p:txBody>
      </p:sp>
      <p:sp>
        <p:nvSpPr>
          <p:cNvPr id="3" name="日付プレースホルダー 2"/>
          <p:cNvSpPr>
            <a:spLocks noGrp="1"/>
          </p:cNvSpPr>
          <p:nvPr>
            <p:ph type="dt" sz="half" idx="10"/>
          </p:nvPr>
        </p:nvSpPr>
        <p:spPr/>
        <p:txBody>
          <a:bodyPr/>
          <a:lstStyle/>
          <a:p>
            <a:fld id="{3668477F-BD2A-46FD-A4C8-8A308AB519AB}"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265</a:t>
            </a:fld>
            <a:endParaRPr kumimoji="1" lang="ja-JP" altLang="en-US"/>
          </a:p>
        </p:txBody>
      </p:sp>
    </p:spTree>
    <p:extLst>
      <p:ext uri="{BB962C8B-B14F-4D97-AF65-F5344CB8AC3E}">
        <p14:creationId xmlns:p14="http://schemas.microsoft.com/office/powerpoint/2010/main" val="1189430080"/>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レポート課題</a:t>
            </a:r>
            <a:r>
              <a:rPr kumimoji="1" lang="en-US" altLang="ja-JP" dirty="0" smtClean="0"/>
              <a:t>1</a:t>
            </a:r>
            <a:endParaRPr kumimoji="1" lang="ja-JP" altLang="en-US" dirty="0"/>
          </a:p>
        </p:txBody>
      </p:sp>
      <p:sp>
        <p:nvSpPr>
          <p:cNvPr id="4" name="日付プレースホルダー 3"/>
          <p:cNvSpPr>
            <a:spLocks noGrp="1"/>
          </p:cNvSpPr>
          <p:nvPr>
            <p:ph type="dt" sz="half" idx="10"/>
          </p:nvPr>
        </p:nvSpPr>
        <p:spPr/>
        <p:txBody>
          <a:bodyPr/>
          <a:lstStyle/>
          <a:p>
            <a:fld id="{3806D974-ACF3-4A65-AB42-89ED56C7D20E}"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266</a:t>
            </a:fld>
            <a:endParaRPr kumimoji="1" lang="ja-JP" altLang="en-US"/>
          </a:p>
        </p:txBody>
      </p:sp>
      <p:sp>
        <p:nvSpPr>
          <p:cNvPr id="10" name="コンテンツ プレースホルダー 9"/>
          <p:cNvSpPr txBox="1">
            <a:spLocks/>
          </p:cNvSpPr>
          <p:nvPr/>
        </p:nvSpPr>
        <p:spPr>
          <a:xfrm>
            <a:off x="539552" y="1600200"/>
            <a:ext cx="4536504"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dirty="0" smtClean="0"/>
              <a:t>債権の「目的」と「目的物」の違いに関して，以下の項目についてレポート（</a:t>
            </a:r>
            <a:r>
              <a:rPr lang="en-US" altLang="ja-JP" sz="1600" dirty="0" smtClean="0"/>
              <a:t>A4</a:t>
            </a:r>
            <a:r>
              <a:rPr lang="ja-JP" altLang="en-US" sz="1600" dirty="0" smtClean="0"/>
              <a:t>版で</a:t>
            </a:r>
            <a:r>
              <a:rPr lang="en-US" altLang="ja-JP" sz="1600" dirty="0" smtClean="0"/>
              <a:t>4</a:t>
            </a:r>
            <a:r>
              <a:rPr lang="ja-JP" altLang="en-US" sz="1600" dirty="0" smtClean="0"/>
              <a:t>頁以内）を作成し，第</a:t>
            </a:r>
            <a:r>
              <a:rPr lang="en-US" altLang="ja-JP" sz="1600" dirty="0" smtClean="0"/>
              <a:t>7</a:t>
            </a:r>
            <a:r>
              <a:rPr lang="ja-JP" altLang="en-US" sz="1600" dirty="0" smtClean="0"/>
              <a:t>回目の講義（</a:t>
            </a:r>
            <a:r>
              <a:rPr lang="en-US" altLang="ja-JP" sz="1600" dirty="0" smtClean="0"/>
              <a:t>5</a:t>
            </a:r>
            <a:r>
              <a:rPr lang="ja-JP" altLang="en-US" sz="1600" dirty="0" smtClean="0"/>
              <a:t>月</a:t>
            </a:r>
            <a:r>
              <a:rPr lang="en-US" altLang="ja-JP" sz="1600" dirty="0" smtClean="0"/>
              <a:t>20</a:t>
            </a:r>
            <a:r>
              <a:rPr lang="ja-JP" altLang="en-US" sz="1600" dirty="0" smtClean="0"/>
              <a:t>日）までに提出すること。なお，レポート課題の講評は</a:t>
            </a:r>
            <a:r>
              <a:rPr lang="en-US" altLang="ja-JP" sz="1600" dirty="0" smtClean="0"/>
              <a:t>11</a:t>
            </a:r>
            <a:r>
              <a:rPr lang="ja-JP" altLang="en-US" sz="1600" dirty="0" smtClean="0"/>
              <a:t>回目の講義（</a:t>
            </a:r>
            <a:r>
              <a:rPr lang="en-US" altLang="ja-JP" sz="1600" dirty="0" smtClean="0"/>
              <a:t>6</a:t>
            </a:r>
            <a:r>
              <a:rPr lang="ja-JP" altLang="en-US" sz="1600" dirty="0" smtClean="0"/>
              <a:t>月</a:t>
            </a:r>
            <a:r>
              <a:rPr lang="en-US" altLang="ja-JP" sz="1600" dirty="0" smtClean="0"/>
              <a:t>17</a:t>
            </a:r>
            <a:r>
              <a:rPr lang="ja-JP" altLang="en-US" sz="1600" dirty="0" smtClean="0"/>
              <a:t>日）で行う。</a:t>
            </a:r>
            <a:endParaRPr lang="en-US" altLang="ja-JP" sz="1600" dirty="0" smtClean="0"/>
          </a:p>
          <a:p>
            <a:r>
              <a:rPr lang="ja-JP" altLang="en-US" sz="1600" dirty="0" smtClean="0"/>
              <a:t>１．民法</a:t>
            </a:r>
            <a:r>
              <a:rPr lang="en-US" altLang="ja-JP" sz="1600" dirty="0" smtClean="0"/>
              <a:t>399</a:t>
            </a:r>
            <a:r>
              <a:rPr lang="ja-JP" altLang="en-US" sz="1600" dirty="0" smtClean="0"/>
              <a:t>条～</a:t>
            </a:r>
            <a:r>
              <a:rPr lang="en-US" altLang="ja-JP" sz="1600" dirty="0" smtClean="0"/>
              <a:t>422</a:t>
            </a:r>
            <a:r>
              <a:rPr lang="ja-JP" altLang="en-US" sz="1600" dirty="0" smtClean="0"/>
              <a:t>条までの範囲で，現代語化以前の民法の規定（旧条文）と現代語化された民法の規定（現行条文）とを対比してみると，</a:t>
            </a:r>
            <a:r>
              <a:rPr lang="ja-JP" altLang="en-US" sz="1600" b="1" dirty="0" smtClean="0">
                <a:solidFill>
                  <a:srgbClr val="FF0000"/>
                </a:solidFill>
              </a:rPr>
              <a:t>旧条文が「債権の目的」と「債権の目的物」とを間違って規定していた箇所</a:t>
            </a:r>
            <a:r>
              <a:rPr lang="ja-JP" altLang="en-US" sz="1600" dirty="0" smtClean="0"/>
              <a:t>がある。その間違いの箇所をすべて指摘し，現代語化に際して，</a:t>
            </a:r>
            <a:r>
              <a:rPr lang="ja-JP" altLang="en-US" sz="1600" b="1" dirty="0" smtClean="0">
                <a:solidFill>
                  <a:schemeClr val="tx2"/>
                </a:solidFill>
              </a:rPr>
              <a:t>どのように改正されたのか</a:t>
            </a:r>
            <a:r>
              <a:rPr lang="ja-JP" altLang="en-US" sz="1600" dirty="0" smtClean="0"/>
              <a:t>，対照表を作成して明らかにしなさい。</a:t>
            </a:r>
            <a:endParaRPr lang="en-US" altLang="ja-JP" sz="1600" dirty="0" smtClean="0"/>
          </a:p>
          <a:p>
            <a:r>
              <a:rPr lang="ja-JP" altLang="en-US" sz="1600" dirty="0" smtClean="0"/>
              <a:t>２．旧条文が，「目的物」を誤って「目的」としていた箇所について，「目的物」と修正せずに，現行条文が，あえて，</a:t>
            </a:r>
            <a:r>
              <a:rPr lang="ja-JP" altLang="en-US" sz="1600" b="1" dirty="0" smtClean="0">
                <a:solidFill>
                  <a:schemeClr val="tx2"/>
                </a:solidFill>
              </a:rPr>
              <a:t>「目的」を維持しながら，誤りを訂正した箇所</a:t>
            </a:r>
            <a:r>
              <a:rPr lang="ja-JP" altLang="en-US" sz="1600" dirty="0" smtClean="0"/>
              <a:t>がある。その理由は何か。</a:t>
            </a:r>
          </a:p>
          <a:p>
            <a:endParaRPr lang="ja-JP" altLang="en-US" sz="1600" dirty="0"/>
          </a:p>
        </p:txBody>
      </p:sp>
      <p:sp>
        <p:nvSpPr>
          <p:cNvPr id="11" name="コンテンツ プレースホルダー 10"/>
          <p:cNvSpPr txBox="1">
            <a:spLocks/>
          </p:cNvSpPr>
          <p:nvPr/>
        </p:nvSpPr>
        <p:spPr>
          <a:xfrm>
            <a:off x="5292080" y="1600200"/>
            <a:ext cx="3394720" cy="4525963"/>
          </a:xfrm>
          <a:prstGeom prst="rect">
            <a:avLst/>
          </a:prstGeom>
        </p:spPr>
        <p:txBody>
          <a:bodyPr>
            <a:normAutofit lnSpcReduction="1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dirty="0" smtClean="0"/>
              <a:t>３．物権については，目的と目的物の区別について改正がなされていない。</a:t>
            </a:r>
            <a:r>
              <a:rPr lang="en-US" altLang="ja-JP" sz="1600" dirty="0" smtClean="0"/>
              <a:t/>
            </a:r>
            <a:br>
              <a:rPr lang="en-US" altLang="ja-JP" sz="1600" dirty="0" smtClean="0"/>
            </a:br>
            <a:r>
              <a:rPr lang="ja-JP" altLang="en-US" sz="1600" dirty="0" smtClean="0"/>
              <a:t>例えば，</a:t>
            </a:r>
            <a:r>
              <a:rPr lang="ja-JP" altLang="en-US" sz="1600" b="1" dirty="0" smtClean="0">
                <a:solidFill>
                  <a:srgbClr val="FF0000"/>
                </a:solidFill>
              </a:rPr>
              <a:t>民法</a:t>
            </a:r>
            <a:r>
              <a:rPr lang="en-US" altLang="ja-JP" sz="1600" b="1" dirty="0" smtClean="0">
                <a:solidFill>
                  <a:srgbClr val="FF0000"/>
                </a:solidFill>
              </a:rPr>
              <a:t>343</a:t>
            </a:r>
            <a:r>
              <a:rPr lang="ja-JP" altLang="en-US" sz="1600" b="1" dirty="0" smtClean="0">
                <a:solidFill>
                  <a:srgbClr val="FF0000"/>
                </a:solidFill>
              </a:rPr>
              <a:t>条（質権の目的）の質権の「目的」と，民法</a:t>
            </a:r>
            <a:r>
              <a:rPr lang="en-US" altLang="ja-JP" sz="1600" b="1" dirty="0" smtClean="0">
                <a:solidFill>
                  <a:srgbClr val="FF0000"/>
                </a:solidFill>
              </a:rPr>
              <a:t>344</a:t>
            </a:r>
            <a:r>
              <a:rPr lang="ja-JP" altLang="en-US" sz="1600" b="1" dirty="0" smtClean="0">
                <a:solidFill>
                  <a:srgbClr val="FF0000"/>
                </a:solidFill>
              </a:rPr>
              <a:t>条（質権の設定）の「目的物」とは，同じものを示している</a:t>
            </a:r>
            <a:r>
              <a:rPr lang="ja-JP" altLang="en-US" sz="1600" dirty="0" smtClean="0"/>
              <a:t>はずである。それにもかかわらず，民法の起草者が，あえて，</a:t>
            </a:r>
            <a:r>
              <a:rPr lang="ja-JP" altLang="en-US" sz="1600" b="1" dirty="0" smtClean="0">
                <a:solidFill>
                  <a:srgbClr val="FF0000"/>
                </a:solidFill>
              </a:rPr>
              <a:t>両者を「目的」と「目的物」とに区別した理由</a:t>
            </a:r>
            <a:r>
              <a:rPr lang="ja-JP" altLang="en-US" sz="1600" dirty="0" smtClean="0"/>
              <a:t>は何か。民法</a:t>
            </a:r>
            <a:r>
              <a:rPr lang="en-US" altLang="ja-JP" sz="1600" dirty="0" smtClean="0"/>
              <a:t>362</a:t>
            </a:r>
            <a:r>
              <a:rPr lang="ja-JP" altLang="en-US" sz="1600" dirty="0" smtClean="0"/>
              <a:t>条（権利質の目的等）の「目的」が何かを検討することを通じて，考察しなさい。</a:t>
            </a:r>
          </a:p>
          <a:p>
            <a:r>
              <a:rPr lang="ja-JP" altLang="en-US" sz="1600" dirty="0" smtClean="0"/>
              <a:t>４．債権や物権の「目的」と「目的物」との違いについて，どうすれば問題が解決されるのか。</a:t>
            </a:r>
            <a:r>
              <a:rPr lang="en-US" altLang="ja-JP" sz="1600" dirty="0"/>
              <a:t/>
            </a:r>
            <a:br>
              <a:rPr lang="en-US" altLang="ja-JP" sz="1600" dirty="0"/>
            </a:br>
            <a:r>
              <a:rPr lang="ja-JP" altLang="en-US" sz="1600" dirty="0" smtClean="0"/>
              <a:t>　自らの見解（私見）を</a:t>
            </a:r>
            <a:r>
              <a:rPr lang="en-US" altLang="ja-JP" sz="1600" dirty="0" smtClean="0"/>
              <a:t>IRAC</a:t>
            </a:r>
            <a:r>
              <a:rPr lang="ja-JP" altLang="en-US" sz="1600" dirty="0" smtClean="0"/>
              <a:t>で簡潔に表現しなさい。</a:t>
            </a:r>
            <a:endParaRPr lang="ja-JP" altLang="en-US" sz="1600" dirty="0"/>
          </a:p>
        </p:txBody>
      </p:sp>
    </p:spTree>
    <p:extLst>
      <p:ext uri="{BB962C8B-B14F-4D97-AF65-F5344CB8AC3E}">
        <p14:creationId xmlns:p14="http://schemas.microsoft.com/office/powerpoint/2010/main" val="23833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up)">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up)">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up)">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up)">
                                      <p:cBhvr>
                                        <p:cTn id="27"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a:t>
            </a:r>
            <a:r>
              <a:rPr kumimoji="1" lang="en-US" altLang="ja-JP" dirty="0" smtClean="0"/>
              <a:t>1</a:t>
            </a:r>
            <a:r>
              <a:rPr kumimoji="1" lang="ja-JP" altLang="en-US" dirty="0" smtClean="0"/>
              <a:t>・</a:t>
            </a:r>
            <a:r>
              <a:rPr kumimoji="1" lang="en-US" altLang="ja-JP" dirty="0" smtClean="0"/>
              <a:t>2</a:t>
            </a:r>
            <a:r>
              <a:rPr kumimoji="1" lang="ja-JP" altLang="en-US" dirty="0" smtClean="0"/>
              <a:t>（</a:t>
            </a:r>
            <a:r>
              <a:rPr kumimoji="1" lang="en-US" altLang="ja-JP" dirty="0" smtClean="0"/>
              <a:t>1/3</a:t>
            </a:r>
            <a:r>
              <a:rPr kumimoji="1" lang="ja-JP" altLang="en-US" dirty="0" smtClean="0"/>
              <a:t>）</a:t>
            </a:r>
            <a:r>
              <a:rPr kumimoji="1" lang="ja-JP" altLang="en-US" sz="2800" dirty="0" smtClean="0"/>
              <a:t>→</a:t>
            </a:r>
            <a:r>
              <a:rPr kumimoji="1" lang="ja-JP" altLang="en-US" sz="2800" dirty="0" smtClean="0">
                <a:hlinkClick r:id="rId2" action="ppaction://hlinksldjump"/>
              </a:rPr>
              <a:t>民法</a:t>
            </a:r>
            <a:r>
              <a:rPr kumimoji="1" lang="en-US" altLang="ja-JP" sz="2800" dirty="0" smtClean="0">
                <a:hlinkClick r:id="rId2" action="ppaction://hlinksldjump"/>
              </a:rPr>
              <a:t>419</a:t>
            </a:r>
            <a:r>
              <a:rPr kumimoji="1" lang="ja-JP" altLang="en-US" sz="2800" dirty="0" smtClean="0">
                <a:hlinkClick r:id="rId2" action="ppaction://hlinksldjump"/>
              </a:rPr>
              <a:t>条①</a:t>
            </a:r>
            <a:endParaRPr kumimoji="1" lang="ja-JP" altLang="en-US" sz="2800" dirty="0"/>
          </a:p>
        </p:txBody>
      </p:sp>
      <p:sp>
        <p:nvSpPr>
          <p:cNvPr id="3" name="日付プレースホルダー 2"/>
          <p:cNvSpPr>
            <a:spLocks noGrp="1"/>
          </p:cNvSpPr>
          <p:nvPr>
            <p:ph type="dt" sz="half" idx="10"/>
          </p:nvPr>
        </p:nvSpPr>
        <p:spPr/>
        <p:txBody>
          <a:bodyPr/>
          <a:lstStyle/>
          <a:p>
            <a:fld id="{DE01E5C7-D51B-42E4-9EB1-971FB8D25281}"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267</a:t>
            </a:fld>
            <a:endParaRPr kumimoji="1" lang="ja-JP" altLang="en-US"/>
          </a:p>
        </p:txBody>
      </p:sp>
      <p:sp>
        <p:nvSpPr>
          <p:cNvPr id="6" name="テキスト プレースホルダー 2"/>
          <p:cNvSpPr txBox="1">
            <a:spLocks/>
          </p:cNvSpPr>
          <p:nvPr/>
        </p:nvSpPr>
        <p:spPr>
          <a:xfrm>
            <a:off x="457200" y="1535113"/>
            <a:ext cx="4040188" cy="639762"/>
          </a:xfrm>
          <a:prstGeom prst="rect">
            <a:avLst/>
          </a:prstGeom>
        </p:spPr>
        <p:txBody>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旧条文</a:t>
            </a:r>
            <a:endParaRPr lang="ja-JP" altLang="en-US" dirty="0"/>
          </a:p>
        </p:txBody>
      </p:sp>
      <p:sp>
        <p:nvSpPr>
          <p:cNvPr id="7" name="コンテンツ プレースホルダー 3"/>
          <p:cNvSpPr txBox="1">
            <a:spLocks/>
          </p:cNvSpPr>
          <p:nvPr/>
        </p:nvSpPr>
        <p:spPr>
          <a:xfrm>
            <a:off x="457200" y="2174875"/>
            <a:ext cx="4040188" cy="3951288"/>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dirty="0" smtClean="0"/>
              <a:t>第</a:t>
            </a:r>
            <a:r>
              <a:rPr lang="en-US" altLang="ja-JP" sz="1800" dirty="0" smtClean="0"/>
              <a:t>402</a:t>
            </a:r>
            <a:r>
              <a:rPr lang="ja-JP" altLang="en-US" sz="1800" dirty="0" smtClean="0"/>
              <a:t>条</a:t>
            </a:r>
            <a:r>
              <a:rPr lang="en-US" altLang="ja-JP" sz="1800" dirty="0" smtClean="0"/>
              <a:t>〔</a:t>
            </a:r>
            <a:r>
              <a:rPr lang="ja-JP" altLang="en-US" sz="1800" dirty="0" smtClean="0"/>
              <a:t>金銭債権</a:t>
            </a:r>
            <a:r>
              <a:rPr lang="en-US" altLang="ja-JP" sz="1800" dirty="0" smtClean="0"/>
              <a:t>〕</a:t>
            </a:r>
          </a:p>
          <a:p>
            <a:pPr lvl="1"/>
            <a:r>
              <a:rPr lang="ja-JP" altLang="en-US" sz="1600" u="sng" dirty="0" smtClean="0"/>
              <a:t>①</a:t>
            </a:r>
            <a:r>
              <a:rPr lang="ja-JP" altLang="en-US" sz="1600" b="1" u="sng" dirty="0" smtClean="0">
                <a:solidFill>
                  <a:schemeClr val="tx2"/>
                </a:solidFill>
              </a:rPr>
              <a:t>債権ノ目的物</a:t>
            </a:r>
            <a:r>
              <a:rPr lang="ja-JP" altLang="en-US" sz="1600" b="1" dirty="0" smtClean="0">
                <a:solidFill>
                  <a:schemeClr val="tx2"/>
                </a:solidFill>
              </a:rPr>
              <a:t>カ金銭ナルトキハ</a:t>
            </a:r>
            <a:r>
              <a:rPr lang="ja-JP" altLang="en-US" sz="1600" dirty="0" smtClean="0"/>
              <a:t>債務者ハ其選択ニ従ヒ各種ノ通貨ヲ以テ弁済ヲ為スコトヲ得但</a:t>
            </a:r>
            <a:r>
              <a:rPr lang="ja-JP" altLang="en-US" sz="1600" u="sng" dirty="0" smtClean="0"/>
              <a:t>特種ノ通貨ノ</a:t>
            </a:r>
            <a:r>
              <a:rPr lang="ja-JP" altLang="en-US" sz="1600" b="1" u="sng" dirty="0" smtClean="0">
                <a:solidFill>
                  <a:schemeClr val="tx2"/>
                </a:solidFill>
              </a:rPr>
              <a:t>給付</a:t>
            </a:r>
            <a:r>
              <a:rPr lang="ja-JP" altLang="en-US" sz="1600" dirty="0" smtClean="0"/>
              <a:t>ヲ以テ</a:t>
            </a:r>
            <a:r>
              <a:rPr lang="ja-JP" altLang="en-US" sz="1600" u="sng" dirty="0" smtClean="0"/>
              <a:t>債権ノ目的</a:t>
            </a:r>
            <a:r>
              <a:rPr lang="ja-JP" altLang="en-US" sz="1600" dirty="0" smtClean="0"/>
              <a:t>ト為シタルトキハ此限ニ在ラス</a:t>
            </a:r>
            <a:endParaRPr lang="en-US" altLang="ja-JP" sz="1600" dirty="0" smtClean="0"/>
          </a:p>
          <a:p>
            <a:pPr lvl="1"/>
            <a:r>
              <a:rPr lang="ja-JP" altLang="en-US" sz="1600" dirty="0" smtClean="0"/>
              <a:t>②</a:t>
            </a:r>
            <a:r>
              <a:rPr lang="ja-JP" altLang="en-US" sz="1600" b="1" u="sng" dirty="0" smtClean="0">
                <a:solidFill>
                  <a:srgbClr val="FF0000"/>
                </a:solidFill>
              </a:rPr>
              <a:t>債権ノ目的</a:t>
            </a:r>
            <a:r>
              <a:rPr lang="ja-JP" altLang="en-US" sz="1600" dirty="0" smtClean="0"/>
              <a:t>タル</a:t>
            </a:r>
            <a:r>
              <a:rPr lang="ja-JP" altLang="en-US" sz="1600" u="sng" dirty="0" smtClean="0"/>
              <a:t>特種ノ通貨</a:t>
            </a:r>
            <a:r>
              <a:rPr lang="ja-JP" altLang="en-US" sz="1600" dirty="0" smtClean="0"/>
              <a:t>カ弁済期ニ於テ強制通用ノ効力ヲ失ヒタルトキハ債務者ハ他ノ通貨ヲ以テ弁済ヲ為スコトヲ要ス</a:t>
            </a:r>
            <a:endParaRPr lang="en-US" altLang="ja-JP" sz="1600" dirty="0" smtClean="0"/>
          </a:p>
          <a:p>
            <a:pPr lvl="1"/>
            <a:r>
              <a:rPr lang="ja-JP" altLang="en-US" sz="1600" dirty="0" smtClean="0"/>
              <a:t>③前二項ノ規定ハ</a:t>
            </a:r>
            <a:r>
              <a:rPr lang="ja-JP" altLang="en-US" sz="1600" u="sng" dirty="0" smtClean="0"/>
              <a:t>外国ノ通貨ノ給付</a:t>
            </a:r>
            <a:r>
              <a:rPr lang="ja-JP" altLang="en-US" sz="1600" dirty="0" smtClean="0"/>
              <a:t>ヲ以テ</a:t>
            </a:r>
            <a:r>
              <a:rPr lang="ja-JP" altLang="en-US" sz="1600" u="sng" dirty="0" smtClean="0"/>
              <a:t>債権ノ目的</a:t>
            </a:r>
            <a:r>
              <a:rPr lang="ja-JP" altLang="en-US" sz="1600" dirty="0" smtClean="0"/>
              <a:t>ト為シタル場合ニ之ヲ準用ス</a:t>
            </a:r>
            <a:endParaRPr lang="ja-JP" altLang="en-US" sz="1600" dirty="0"/>
          </a:p>
        </p:txBody>
      </p:sp>
      <p:sp>
        <p:nvSpPr>
          <p:cNvPr id="8" name="テキスト プレースホルダー 4"/>
          <p:cNvSpPr txBox="1">
            <a:spLocks/>
          </p:cNvSpPr>
          <p:nvPr/>
        </p:nvSpPr>
        <p:spPr>
          <a:xfrm>
            <a:off x="4645025" y="1535113"/>
            <a:ext cx="4041775" cy="639762"/>
          </a:xfrm>
          <a:prstGeom prst="rect">
            <a:avLst/>
          </a:prstGeom>
        </p:spPr>
        <p:txBody>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現行条文</a:t>
            </a:r>
            <a:endParaRPr lang="ja-JP" altLang="en-US" dirty="0"/>
          </a:p>
        </p:txBody>
      </p:sp>
      <p:sp>
        <p:nvSpPr>
          <p:cNvPr id="9" name="コンテンツ プレースホルダー 5"/>
          <p:cNvSpPr txBox="1">
            <a:spLocks/>
          </p:cNvSpPr>
          <p:nvPr/>
        </p:nvSpPr>
        <p:spPr>
          <a:xfrm>
            <a:off x="4645025" y="2174875"/>
            <a:ext cx="4041775" cy="3951288"/>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b="1" dirty="0" smtClean="0"/>
              <a:t>第</a:t>
            </a:r>
            <a:r>
              <a:rPr lang="en-US" altLang="ja-JP" sz="1800" b="1" dirty="0" smtClean="0"/>
              <a:t>402</a:t>
            </a:r>
            <a:r>
              <a:rPr lang="ja-JP" altLang="en-US" sz="1800" b="1" dirty="0" smtClean="0"/>
              <a:t>条</a:t>
            </a:r>
            <a:r>
              <a:rPr lang="ja-JP" altLang="en-US" sz="1800" dirty="0" smtClean="0"/>
              <a:t>（金銭債権</a:t>
            </a:r>
            <a:r>
              <a:rPr lang="en-US" altLang="ja-JP" sz="1800" dirty="0" smtClean="0"/>
              <a:t>1</a:t>
            </a:r>
            <a:r>
              <a:rPr lang="ja-JP" altLang="en-US" sz="1800" dirty="0" smtClean="0"/>
              <a:t>）</a:t>
            </a:r>
            <a:endParaRPr lang="en-US" altLang="ja-JP" sz="1800" dirty="0" smtClean="0"/>
          </a:p>
          <a:p>
            <a:pPr lvl="1"/>
            <a:r>
              <a:rPr lang="ja-JP" altLang="en-US" sz="1600" dirty="0" smtClean="0"/>
              <a:t>①</a:t>
            </a:r>
            <a:r>
              <a:rPr lang="ja-JP" altLang="en-US" sz="1600" b="1" u="sng" dirty="0" smtClean="0">
                <a:solidFill>
                  <a:schemeClr val="tx2"/>
                </a:solidFill>
              </a:rPr>
              <a:t>債権の目的物</a:t>
            </a:r>
            <a:r>
              <a:rPr lang="ja-JP" altLang="en-US" sz="1600" b="1" dirty="0" smtClean="0">
                <a:solidFill>
                  <a:schemeClr val="tx2"/>
                </a:solidFill>
              </a:rPr>
              <a:t>が金銭であるときは</a:t>
            </a:r>
            <a:r>
              <a:rPr lang="ja-JP" altLang="en-US" sz="1600" dirty="0" smtClean="0"/>
              <a:t>，債務者は，その選択に従い，各種の通貨で弁済をすることができる。ただし，</a:t>
            </a:r>
            <a:r>
              <a:rPr lang="ja-JP" altLang="en-US" sz="1600" u="sng" dirty="0" smtClean="0"/>
              <a:t>特定の種類の通貨の</a:t>
            </a:r>
            <a:r>
              <a:rPr lang="ja-JP" altLang="en-US" sz="1600" b="1" u="sng" dirty="0" smtClean="0">
                <a:solidFill>
                  <a:schemeClr val="tx2"/>
                </a:solidFill>
              </a:rPr>
              <a:t>給付</a:t>
            </a:r>
            <a:r>
              <a:rPr lang="ja-JP" altLang="en-US" sz="1600" dirty="0" smtClean="0"/>
              <a:t>を</a:t>
            </a:r>
            <a:r>
              <a:rPr lang="ja-JP" altLang="en-US" sz="1600" u="sng" dirty="0" smtClean="0"/>
              <a:t>債権の目的</a:t>
            </a:r>
            <a:r>
              <a:rPr lang="ja-JP" altLang="en-US" sz="1600" dirty="0" smtClean="0"/>
              <a:t>としたときは，この限りでない。</a:t>
            </a:r>
            <a:endParaRPr lang="en-US" altLang="ja-JP" sz="1600" dirty="0" smtClean="0"/>
          </a:p>
          <a:p>
            <a:pPr lvl="1"/>
            <a:r>
              <a:rPr lang="ja-JP" altLang="en-US" sz="1600" dirty="0" smtClean="0"/>
              <a:t>②</a:t>
            </a:r>
            <a:r>
              <a:rPr lang="ja-JP" altLang="en-US" sz="1600" b="1" u="sng" dirty="0" smtClean="0"/>
              <a:t>債権の目的物</a:t>
            </a:r>
            <a:r>
              <a:rPr lang="ja-JP" altLang="en-US" sz="1600" dirty="0" smtClean="0"/>
              <a:t>である</a:t>
            </a:r>
            <a:r>
              <a:rPr lang="ja-JP" altLang="en-US" sz="1600" u="sng" dirty="0" smtClean="0"/>
              <a:t>特定の種類の通貨</a:t>
            </a:r>
            <a:r>
              <a:rPr lang="ja-JP" altLang="en-US" sz="1600" dirty="0" smtClean="0"/>
              <a:t>が弁済期に強制通用の効力を失っているときは，債務者は，他の通貨で弁済をしなければならない。</a:t>
            </a:r>
            <a:endParaRPr lang="en-US" altLang="ja-JP" sz="1600" dirty="0" smtClean="0"/>
          </a:p>
          <a:p>
            <a:pPr lvl="1"/>
            <a:r>
              <a:rPr lang="ja-JP" altLang="en-US" sz="1600" dirty="0" smtClean="0"/>
              <a:t>③前</a:t>
            </a:r>
            <a:r>
              <a:rPr lang="en-US" altLang="ja-JP" sz="1600" dirty="0" smtClean="0"/>
              <a:t>2</a:t>
            </a:r>
            <a:r>
              <a:rPr lang="ja-JP" altLang="en-US" sz="1600" dirty="0" smtClean="0"/>
              <a:t>項の規定は，</a:t>
            </a:r>
            <a:r>
              <a:rPr lang="ja-JP" altLang="en-US" sz="1600" u="sng" dirty="0" smtClean="0"/>
              <a:t>外国の通貨の給付</a:t>
            </a:r>
            <a:r>
              <a:rPr lang="ja-JP" altLang="en-US" sz="1600" dirty="0" smtClean="0"/>
              <a:t>を</a:t>
            </a:r>
            <a:r>
              <a:rPr lang="ja-JP" altLang="en-US" sz="1600" u="sng" dirty="0" smtClean="0"/>
              <a:t>債権の目的</a:t>
            </a:r>
            <a:r>
              <a:rPr lang="ja-JP" altLang="en-US" sz="1600" dirty="0" smtClean="0"/>
              <a:t>とした場合について準用する。</a:t>
            </a:r>
            <a:endParaRPr lang="ja-JP" altLang="en-US" sz="1600" dirty="0"/>
          </a:p>
        </p:txBody>
      </p:sp>
      <p:sp>
        <p:nvSpPr>
          <p:cNvPr id="10" name="右矢印 9"/>
          <p:cNvSpPr/>
          <p:nvPr/>
        </p:nvSpPr>
        <p:spPr>
          <a:xfrm>
            <a:off x="3784132" y="1484784"/>
            <a:ext cx="1575736" cy="70955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t>現代語化</a:t>
            </a:r>
            <a:endParaRPr kumimoji="1" lang="ja-JP" altLang="en-US" dirty="0"/>
          </a:p>
        </p:txBody>
      </p:sp>
    </p:spTree>
    <p:extLst>
      <p:ext uri="{BB962C8B-B14F-4D97-AF65-F5344CB8AC3E}">
        <p14:creationId xmlns:p14="http://schemas.microsoft.com/office/powerpoint/2010/main" val="412754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1000"/>
                                        <p:tgtEl>
                                          <p:spTgt spid="7">
                                            <p:txEl>
                                              <p:pRg st="1" end="1"/>
                                            </p:txEl>
                                          </p:spTgt>
                                        </p:tgtEl>
                                      </p:cBhvr>
                                    </p:animEffect>
                                  </p:childTnLst>
                                </p:cTn>
                              </p:par>
                            </p:childTnLst>
                          </p:cTn>
                        </p:par>
                        <p:par>
                          <p:cTn id="12" fill="hold">
                            <p:stCondLst>
                              <p:cond delay="2500"/>
                            </p:stCondLst>
                            <p:childTnLst>
                              <p:par>
                                <p:cTn id="13" presetID="22" presetClass="entr" presetSubtype="1" fill="hold" grpId="0" nodeType="afterEffect">
                                  <p:stCondLst>
                                    <p:cond delay="5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1000"/>
                                        <p:tgtEl>
                                          <p:spTgt spid="7">
                                            <p:txEl>
                                              <p:pRg st="2" end="2"/>
                                            </p:txEl>
                                          </p:spTgt>
                                        </p:tgtEl>
                                      </p:cBhvr>
                                    </p:animEffect>
                                  </p:childTnLst>
                                </p:cTn>
                              </p:par>
                            </p:childTnLst>
                          </p:cTn>
                        </p:par>
                        <p:par>
                          <p:cTn id="16" fill="hold">
                            <p:stCondLst>
                              <p:cond delay="4000"/>
                            </p:stCondLst>
                            <p:childTnLst>
                              <p:par>
                                <p:cTn id="17" presetID="22" presetClass="entr" presetSubtype="1" fill="hold" grpId="0" nodeType="afterEffect">
                                  <p:stCondLst>
                                    <p:cond delay="5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1000"/>
                                        <p:tgtEl>
                                          <p:spTgt spid="7">
                                            <p:txEl>
                                              <p:pRg st="3" end="3"/>
                                            </p:txEl>
                                          </p:spTgt>
                                        </p:tgtEl>
                                      </p:cBhvr>
                                    </p:animEffect>
                                  </p:childTnLst>
                                </p:cTn>
                              </p:par>
                            </p:childTnLst>
                          </p:cTn>
                        </p:par>
                        <p:par>
                          <p:cTn id="20" fill="hold">
                            <p:stCondLst>
                              <p:cond delay="5500"/>
                            </p:stCondLst>
                            <p:childTnLst>
                              <p:par>
                                <p:cTn id="21" presetID="22" presetClass="entr" presetSubtype="8"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wipe(left)">
                                      <p:cBhvr>
                                        <p:cTn id="28" dur="500"/>
                                        <p:tgtEl>
                                          <p:spTgt spid="9">
                                            <p:txEl>
                                              <p:pRg st="0" end="0"/>
                                            </p:txEl>
                                          </p:spTgt>
                                        </p:tgtEl>
                                      </p:cBhvr>
                                    </p:animEffect>
                                  </p:childTnLst>
                                </p:cTn>
                              </p:par>
                            </p:childTnLst>
                          </p:cTn>
                        </p:par>
                        <p:par>
                          <p:cTn id="29" fill="hold">
                            <p:stCondLst>
                              <p:cond delay="500"/>
                            </p:stCondLst>
                            <p:childTnLst>
                              <p:par>
                                <p:cTn id="30" presetID="22" presetClass="entr" presetSubtype="1" fill="hold" grpId="0" nodeType="afterEffect">
                                  <p:stCondLst>
                                    <p:cond delay="50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up)">
                                      <p:cBhvr>
                                        <p:cTn id="32" dur="10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wipe(up)">
                                      <p:cBhvr>
                                        <p:cTn id="37" dur="1000"/>
                                        <p:tgtEl>
                                          <p:spTgt spid="9">
                                            <p:txEl>
                                              <p:pRg st="2" end="2"/>
                                            </p:txEl>
                                          </p:spTgt>
                                        </p:tgtEl>
                                      </p:cBhvr>
                                    </p:animEffect>
                                  </p:childTnLst>
                                </p:cTn>
                              </p:par>
                            </p:childTnLst>
                          </p:cTn>
                        </p:par>
                        <p:par>
                          <p:cTn id="38" fill="hold">
                            <p:stCondLst>
                              <p:cond delay="1000"/>
                            </p:stCondLst>
                            <p:childTnLst>
                              <p:par>
                                <p:cTn id="39" presetID="22" presetClass="entr" presetSubtype="1" fill="hold" grpId="0" nodeType="afterEffect">
                                  <p:stCondLst>
                                    <p:cond delay="50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wipe(up)">
                                      <p:cBhvr>
                                        <p:cTn id="41"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0" grpId="0"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問題</a:t>
            </a:r>
            <a:r>
              <a:rPr lang="en-US" altLang="ja-JP" dirty="0" smtClean="0"/>
              <a:t>1</a:t>
            </a:r>
            <a:r>
              <a:rPr lang="ja-JP" altLang="en-US" dirty="0" smtClean="0"/>
              <a:t>・</a:t>
            </a:r>
            <a:r>
              <a:rPr lang="en-US" altLang="ja-JP" dirty="0" smtClean="0"/>
              <a:t>2</a:t>
            </a:r>
            <a:r>
              <a:rPr lang="ja-JP" altLang="en-US" dirty="0" smtClean="0"/>
              <a:t>（</a:t>
            </a:r>
            <a:r>
              <a:rPr lang="en-US" altLang="ja-JP" dirty="0" smtClean="0"/>
              <a:t>2/3</a:t>
            </a:r>
            <a:r>
              <a:rPr lang="ja-JP" altLang="en-US" dirty="0" smtClean="0"/>
              <a:t>）</a:t>
            </a:r>
            <a:r>
              <a:rPr lang="ja-JP" altLang="en-US" sz="2800" dirty="0"/>
              <a:t>→</a:t>
            </a:r>
            <a:r>
              <a:rPr lang="ja-JP" altLang="en-US" sz="2800" dirty="0">
                <a:hlinkClick r:id="rId2" action="ppaction://hlinksldjump"/>
              </a:rPr>
              <a:t>民法</a:t>
            </a:r>
            <a:r>
              <a:rPr lang="en-US" altLang="ja-JP" sz="2800" dirty="0">
                <a:hlinkClick r:id="rId2" action="ppaction://hlinksldjump"/>
              </a:rPr>
              <a:t>402</a:t>
            </a:r>
            <a:r>
              <a:rPr lang="ja-JP" altLang="en-US" sz="2800" dirty="0">
                <a:hlinkClick r:id="rId2" action="ppaction://hlinksldjump"/>
              </a:rPr>
              <a:t>条①</a:t>
            </a:r>
            <a:endParaRPr kumimoji="1" lang="ja-JP" altLang="en-US" sz="2800" dirty="0"/>
          </a:p>
        </p:txBody>
      </p:sp>
      <p:sp>
        <p:nvSpPr>
          <p:cNvPr id="3" name="日付プレースホルダー 2"/>
          <p:cNvSpPr>
            <a:spLocks noGrp="1"/>
          </p:cNvSpPr>
          <p:nvPr>
            <p:ph type="dt" sz="half" idx="10"/>
          </p:nvPr>
        </p:nvSpPr>
        <p:spPr/>
        <p:txBody>
          <a:bodyPr/>
          <a:lstStyle/>
          <a:p>
            <a:fld id="{DB690E5F-33B1-42C7-8D82-ABAA5CC5D30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268</a:t>
            </a:fld>
            <a:endParaRPr kumimoji="1" lang="ja-JP" altLang="en-US"/>
          </a:p>
        </p:txBody>
      </p:sp>
      <p:sp>
        <p:nvSpPr>
          <p:cNvPr id="6" name="テキスト プレースホルダー 2"/>
          <p:cNvSpPr txBox="1">
            <a:spLocks/>
          </p:cNvSpPr>
          <p:nvPr/>
        </p:nvSpPr>
        <p:spPr>
          <a:xfrm>
            <a:off x="457200" y="1535113"/>
            <a:ext cx="4040188" cy="639762"/>
          </a:xfrm>
          <a:prstGeom prst="rect">
            <a:avLst/>
          </a:prstGeom>
        </p:spPr>
        <p:txBody>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旧条文</a:t>
            </a:r>
            <a:endParaRPr lang="ja-JP" altLang="en-US" dirty="0"/>
          </a:p>
        </p:txBody>
      </p:sp>
      <p:sp>
        <p:nvSpPr>
          <p:cNvPr id="7" name="コンテンツ プレースホルダー 3"/>
          <p:cNvSpPr txBox="1">
            <a:spLocks/>
          </p:cNvSpPr>
          <p:nvPr/>
        </p:nvSpPr>
        <p:spPr>
          <a:xfrm>
            <a:off x="457200" y="2174875"/>
            <a:ext cx="4040188" cy="3951288"/>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smtClean="0"/>
              <a:t>第</a:t>
            </a:r>
            <a:r>
              <a:rPr lang="en-US" altLang="ja-JP" sz="2400" dirty="0" smtClean="0"/>
              <a:t>419</a:t>
            </a:r>
            <a:r>
              <a:rPr lang="ja-JP" altLang="en-US" sz="2400" dirty="0" smtClean="0"/>
              <a:t>条</a:t>
            </a:r>
            <a:r>
              <a:rPr lang="en-US" altLang="ja-JP" sz="2400" dirty="0" smtClean="0"/>
              <a:t>〔</a:t>
            </a:r>
            <a:r>
              <a:rPr lang="ja-JP" altLang="en-US" sz="2400" dirty="0" smtClean="0"/>
              <a:t>金銭債務の特則</a:t>
            </a:r>
            <a:r>
              <a:rPr lang="en-US" altLang="ja-JP" sz="2400" dirty="0" smtClean="0"/>
              <a:t>〕</a:t>
            </a:r>
          </a:p>
          <a:p>
            <a:pPr lvl="1"/>
            <a:r>
              <a:rPr lang="ja-JP" altLang="en-US" sz="2000" dirty="0" smtClean="0"/>
              <a:t>①</a:t>
            </a:r>
            <a:r>
              <a:rPr lang="en-US" altLang="ja-JP" sz="2000" dirty="0" smtClean="0"/>
              <a:t> </a:t>
            </a:r>
            <a:r>
              <a:rPr lang="ja-JP" altLang="en-US" sz="2000" b="1" u="sng" dirty="0" smtClean="0">
                <a:solidFill>
                  <a:srgbClr val="FF0000"/>
                </a:solidFill>
              </a:rPr>
              <a:t>金銭ヲ目的トスル</a:t>
            </a:r>
            <a:r>
              <a:rPr lang="ja-JP" altLang="en-US" sz="2000" dirty="0" smtClean="0"/>
              <a:t>債務ノ不履行ニ付テハ其損害賠償ノ額ハ法定利率ニ依リテ之ヲ定ム但約定利率カ法定利率ニ超ユルトキハ約定利率ニ依ル</a:t>
            </a:r>
            <a:endParaRPr lang="en-US" altLang="ja-JP" sz="2000" dirty="0" smtClean="0"/>
          </a:p>
          <a:p>
            <a:pPr lvl="1"/>
            <a:r>
              <a:rPr lang="ja-JP" altLang="en-US" sz="2000" dirty="0" smtClean="0"/>
              <a:t>②前項ノ損害賠償ニ付テハ債権者ハ損害ノ証明ヲ為スコトヲ要セス又債務者ハ不可抗力ヲ以テ抗弁ト為スコトヲ得ス</a:t>
            </a:r>
            <a:endParaRPr lang="ja-JP" altLang="en-US" sz="2000" dirty="0"/>
          </a:p>
        </p:txBody>
      </p:sp>
      <p:sp>
        <p:nvSpPr>
          <p:cNvPr id="8" name="テキスト プレースホルダー 4"/>
          <p:cNvSpPr txBox="1">
            <a:spLocks/>
          </p:cNvSpPr>
          <p:nvPr/>
        </p:nvSpPr>
        <p:spPr>
          <a:xfrm>
            <a:off x="4645025" y="1535113"/>
            <a:ext cx="4041775" cy="639762"/>
          </a:xfrm>
          <a:prstGeom prst="rect">
            <a:avLst/>
          </a:prstGeom>
        </p:spPr>
        <p:txBody>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現行条文</a:t>
            </a:r>
            <a:endParaRPr lang="ja-JP" altLang="en-US" dirty="0"/>
          </a:p>
        </p:txBody>
      </p:sp>
      <p:sp>
        <p:nvSpPr>
          <p:cNvPr id="9" name="コンテンツ プレースホルダー 5"/>
          <p:cNvSpPr txBox="1">
            <a:spLocks/>
          </p:cNvSpPr>
          <p:nvPr/>
        </p:nvSpPr>
        <p:spPr>
          <a:xfrm>
            <a:off x="4645025" y="2174875"/>
            <a:ext cx="4041775"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b="1" dirty="0" smtClean="0"/>
              <a:t>第</a:t>
            </a:r>
            <a:r>
              <a:rPr lang="en-US" altLang="ja-JP" sz="2400" b="1" dirty="0" smtClean="0"/>
              <a:t>419</a:t>
            </a:r>
            <a:r>
              <a:rPr lang="ja-JP" altLang="en-US" sz="2400" b="1" dirty="0" smtClean="0"/>
              <a:t>条</a:t>
            </a:r>
            <a:r>
              <a:rPr lang="ja-JP" altLang="en-US" sz="2400" dirty="0" smtClean="0"/>
              <a:t>（金銭債務の特則）</a:t>
            </a:r>
            <a:endParaRPr lang="en-US" altLang="ja-JP" sz="2400" dirty="0" smtClean="0"/>
          </a:p>
          <a:p>
            <a:pPr lvl="1"/>
            <a:r>
              <a:rPr lang="ja-JP" altLang="en-US" sz="1800" dirty="0" smtClean="0"/>
              <a:t>①</a:t>
            </a:r>
            <a:r>
              <a:rPr lang="ja-JP" altLang="en-US" sz="1800" b="1" u="sng" dirty="0" smtClean="0"/>
              <a:t>金銭の給付を目的とする</a:t>
            </a:r>
            <a:r>
              <a:rPr lang="ja-JP" altLang="en-US" sz="1800" dirty="0" smtClean="0"/>
              <a:t>債</a:t>
            </a:r>
            <a:r>
              <a:rPr lang="ja-JP" altLang="en-US" sz="1800" u="sng" dirty="0" smtClean="0"/>
              <a:t>務</a:t>
            </a:r>
            <a:r>
              <a:rPr lang="ja-JP" altLang="en-US" sz="1800" dirty="0" smtClean="0"/>
              <a:t>の不履行については，その損害賠償の額は，法定利率によって定める。ただし，約定利率が法定利率を超えるときは，約定利率による。</a:t>
            </a:r>
            <a:endParaRPr lang="en-US" altLang="ja-JP" sz="1800" dirty="0" smtClean="0"/>
          </a:p>
          <a:p>
            <a:pPr lvl="1"/>
            <a:r>
              <a:rPr lang="ja-JP" altLang="en-US" sz="1800" dirty="0" smtClean="0"/>
              <a:t>②前項の損害賠償については，債権者は，損害の証明をすることを要しない。</a:t>
            </a:r>
            <a:endParaRPr lang="en-US" altLang="ja-JP" sz="1800" dirty="0" smtClean="0"/>
          </a:p>
          <a:p>
            <a:pPr lvl="1"/>
            <a:r>
              <a:rPr lang="ja-JP" altLang="en-US" sz="1800" dirty="0" smtClean="0"/>
              <a:t>③第</a:t>
            </a:r>
            <a:r>
              <a:rPr lang="en-US" altLang="ja-JP" sz="1800" dirty="0" smtClean="0"/>
              <a:t>1</a:t>
            </a:r>
            <a:r>
              <a:rPr lang="ja-JP" altLang="en-US" sz="1800" dirty="0" smtClean="0"/>
              <a:t>項の損害賠償については，債務者は，不可抗力をもって抗弁とすることができない。</a:t>
            </a:r>
            <a:endParaRPr lang="ja-JP" altLang="en-US" sz="1800" dirty="0"/>
          </a:p>
        </p:txBody>
      </p:sp>
      <p:sp>
        <p:nvSpPr>
          <p:cNvPr id="10" name="右矢印 9"/>
          <p:cNvSpPr/>
          <p:nvPr/>
        </p:nvSpPr>
        <p:spPr>
          <a:xfrm>
            <a:off x="3784132" y="1484784"/>
            <a:ext cx="1575736" cy="70955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t>現代語化</a:t>
            </a:r>
            <a:endParaRPr kumimoji="1" lang="ja-JP" altLang="en-US" dirty="0"/>
          </a:p>
        </p:txBody>
      </p:sp>
    </p:spTree>
    <p:extLst>
      <p:ext uri="{BB962C8B-B14F-4D97-AF65-F5344CB8AC3E}">
        <p14:creationId xmlns:p14="http://schemas.microsoft.com/office/powerpoint/2010/main" val="428703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000"/>
                                        <p:tgtEl>
                                          <p:spTgt spid="7">
                                            <p:txEl>
                                              <p:pRg st="2" end="2"/>
                                            </p:txEl>
                                          </p:spTgt>
                                        </p:tgtEl>
                                      </p:cBhvr>
                                    </p:animEffect>
                                  </p:childTnLst>
                                </p:cTn>
                              </p:par>
                            </p:childTnLst>
                          </p:cTn>
                        </p:par>
                        <p:par>
                          <p:cTn id="18" fill="hold">
                            <p:stCondLst>
                              <p:cond delay="10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par>
                          <p:cTn id="27" fill="hold">
                            <p:stCondLst>
                              <p:cond delay="500"/>
                            </p:stCondLst>
                            <p:childTnLst>
                              <p:par>
                                <p:cTn id="28" presetID="22" presetClass="entr" presetSubtype="1" fill="hold" grpId="0" nodeType="afterEffect">
                                  <p:stCondLst>
                                    <p:cond delay="25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up)">
                                      <p:cBhvr>
                                        <p:cTn id="30" dur="10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wipe(up)">
                                      <p:cBhvr>
                                        <p:cTn id="35" dur="1000"/>
                                        <p:tgtEl>
                                          <p:spTgt spid="9">
                                            <p:txEl>
                                              <p:pRg st="2" end="2"/>
                                            </p:txEl>
                                          </p:spTgt>
                                        </p:tgtEl>
                                      </p:cBhvr>
                                    </p:animEffect>
                                  </p:childTnLst>
                                </p:cTn>
                              </p:par>
                            </p:childTnLst>
                          </p:cTn>
                        </p:par>
                        <p:par>
                          <p:cTn id="36" fill="hold">
                            <p:stCondLst>
                              <p:cond delay="1000"/>
                            </p:stCondLst>
                            <p:childTnLst>
                              <p:par>
                                <p:cTn id="37" presetID="22" presetClass="entr" presetSubtype="1" fill="hold" grpId="0" nodeType="afterEffect">
                                  <p:stCondLst>
                                    <p:cond delay="50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wipe(up)">
                                      <p:cBhvr>
                                        <p:cTn id="39"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0" grpId="0"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問題</a:t>
            </a:r>
            <a:r>
              <a:rPr lang="en-US" altLang="ja-JP" dirty="0" smtClean="0"/>
              <a:t>1</a:t>
            </a:r>
            <a:r>
              <a:rPr lang="ja-JP" altLang="en-US" dirty="0" smtClean="0"/>
              <a:t>・</a:t>
            </a:r>
            <a:r>
              <a:rPr lang="en-US" altLang="ja-JP" dirty="0" smtClean="0"/>
              <a:t>2</a:t>
            </a:r>
            <a:r>
              <a:rPr lang="ja-JP" altLang="en-US" dirty="0" smtClean="0"/>
              <a:t>（</a:t>
            </a:r>
            <a:r>
              <a:rPr lang="en-US" altLang="ja-JP" dirty="0" smtClean="0"/>
              <a:t>3/3</a:t>
            </a:r>
            <a:r>
              <a:rPr lang="ja-JP" altLang="en-US" dirty="0" smtClean="0"/>
              <a:t>）</a:t>
            </a:r>
            <a:endParaRPr kumimoji="1" lang="ja-JP" altLang="en-US" sz="2800" dirty="0"/>
          </a:p>
        </p:txBody>
      </p:sp>
      <p:sp>
        <p:nvSpPr>
          <p:cNvPr id="3" name="日付プレースホルダー 2"/>
          <p:cNvSpPr>
            <a:spLocks noGrp="1"/>
          </p:cNvSpPr>
          <p:nvPr>
            <p:ph type="dt" sz="half" idx="10"/>
          </p:nvPr>
        </p:nvSpPr>
        <p:spPr/>
        <p:txBody>
          <a:bodyPr/>
          <a:lstStyle/>
          <a:p>
            <a:fld id="{218AA5FF-598B-4AC9-B0B0-3BD5A19EA9D1}"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269</a:t>
            </a:fld>
            <a:endParaRPr kumimoji="1" lang="ja-JP" altLang="en-US"/>
          </a:p>
        </p:txBody>
      </p:sp>
      <p:sp>
        <p:nvSpPr>
          <p:cNvPr id="6" name="テキスト プレースホルダー 2"/>
          <p:cNvSpPr txBox="1">
            <a:spLocks/>
          </p:cNvSpPr>
          <p:nvPr/>
        </p:nvSpPr>
        <p:spPr>
          <a:xfrm>
            <a:off x="457200" y="1535113"/>
            <a:ext cx="3034680" cy="639762"/>
          </a:xfrm>
          <a:prstGeom prst="rect">
            <a:avLst/>
          </a:prstGeom>
        </p:spPr>
        <p:txBody>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旧条文</a:t>
            </a:r>
            <a:endParaRPr lang="ja-JP" altLang="en-US" dirty="0"/>
          </a:p>
        </p:txBody>
      </p:sp>
      <p:sp>
        <p:nvSpPr>
          <p:cNvPr id="7" name="コンテンツ プレースホルダー 3"/>
          <p:cNvSpPr txBox="1">
            <a:spLocks/>
          </p:cNvSpPr>
          <p:nvPr/>
        </p:nvSpPr>
        <p:spPr>
          <a:xfrm>
            <a:off x="457200" y="2174875"/>
            <a:ext cx="3034680" cy="3951288"/>
          </a:xfrm>
          <a:prstGeom prst="rect">
            <a:avLst/>
          </a:prstGeom>
        </p:spPr>
        <p:txBody>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smtClean="0"/>
              <a:t>第</a:t>
            </a:r>
            <a:r>
              <a:rPr lang="en-US" altLang="ja-JP" sz="2400" dirty="0" smtClean="0"/>
              <a:t>422</a:t>
            </a:r>
            <a:r>
              <a:rPr lang="ja-JP" altLang="en-US" sz="2400" dirty="0" smtClean="0"/>
              <a:t>条</a:t>
            </a:r>
            <a:r>
              <a:rPr lang="en-US" altLang="ja-JP" sz="2400" dirty="0" smtClean="0"/>
              <a:t>〔</a:t>
            </a:r>
            <a:r>
              <a:rPr lang="ja-JP" altLang="en-US" sz="2400" dirty="0" smtClean="0"/>
              <a:t>損害賠償者の代位</a:t>
            </a:r>
            <a:r>
              <a:rPr lang="en-US" altLang="ja-JP" sz="2400" dirty="0" smtClean="0"/>
              <a:t>〕</a:t>
            </a:r>
          </a:p>
          <a:p>
            <a:pPr lvl="1"/>
            <a:r>
              <a:rPr lang="ja-JP" altLang="en-US" sz="2000" dirty="0" smtClean="0"/>
              <a:t>債権者カ損害賠償トシテ其</a:t>
            </a:r>
            <a:r>
              <a:rPr lang="ja-JP" altLang="en-US" sz="2000" b="1" u="sng" dirty="0" smtClean="0">
                <a:solidFill>
                  <a:srgbClr val="FF0000"/>
                </a:solidFill>
              </a:rPr>
              <a:t>債権ノ目的タル物</a:t>
            </a:r>
            <a:r>
              <a:rPr lang="ja-JP" altLang="en-US" sz="2000" b="1" u="sng" dirty="0" smtClean="0"/>
              <a:t>又ハ権利ノ価額ノ全部</a:t>
            </a:r>
            <a:r>
              <a:rPr lang="ja-JP" altLang="en-US" sz="2000" dirty="0" smtClean="0"/>
              <a:t>ヲ受ケタルトキハ債務者ハ其物又ハ権利ニ付キ当然債権者ニ代位ス</a:t>
            </a:r>
            <a:endParaRPr lang="ja-JP" altLang="en-US" sz="2000" dirty="0"/>
          </a:p>
        </p:txBody>
      </p:sp>
      <p:sp>
        <p:nvSpPr>
          <p:cNvPr id="8" name="テキスト プレースホルダー 4"/>
          <p:cNvSpPr txBox="1">
            <a:spLocks/>
          </p:cNvSpPr>
          <p:nvPr/>
        </p:nvSpPr>
        <p:spPr>
          <a:xfrm>
            <a:off x="3923929" y="1535113"/>
            <a:ext cx="4762872" cy="639762"/>
          </a:xfrm>
          <a:prstGeom prst="rect">
            <a:avLst/>
          </a:prstGeom>
        </p:spPr>
        <p:txBody>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現行条文</a:t>
            </a:r>
            <a:endParaRPr lang="ja-JP" altLang="en-US" dirty="0"/>
          </a:p>
        </p:txBody>
      </p:sp>
      <p:sp>
        <p:nvSpPr>
          <p:cNvPr id="9" name="コンテンツ プレースホルダー 5"/>
          <p:cNvSpPr txBox="1">
            <a:spLocks/>
          </p:cNvSpPr>
          <p:nvPr/>
        </p:nvSpPr>
        <p:spPr>
          <a:xfrm>
            <a:off x="3923929" y="2174875"/>
            <a:ext cx="4762872" cy="3951288"/>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b="1" dirty="0" smtClean="0"/>
              <a:t>第</a:t>
            </a:r>
            <a:r>
              <a:rPr lang="en-US" altLang="ja-JP" sz="2400" b="1" dirty="0" smtClean="0"/>
              <a:t>422</a:t>
            </a:r>
            <a:r>
              <a:rPr lang="ja-JP" altLang="en-US" sz="2400" b="1" dirty="0" smtClean="0"/>
              <a:t>条</a:t>
            </a:r>
            <a:r>
              <a:rPr lang="ja-JP" altLang="en-US" sz="2400" dirty="0" smtClean="0"/>
              <a:t>（損害賠償による代位）</a:t>
            </a:r>
            <a:endParaRPr lang="en-US" altLang="ja-JP" sz="2400" dirty="0" smtClean="0"/>
          </a:p>
          <a:p>
            <a:pPr lvl="1"/>
            <a:r>
              <a:rPr lang="ja-JP" altLang="en-US" sz="2000" dirty="0" smtClean="0"/>
              <a:t>債権者が，損害賠償として，その</a:t>
            </a:r>
            <a:r>
              <a:rPr lang="ja-JP" altLang="en-US" sz="2000" b="1" u="sng" dirty="0" smtClean="0"/>
              <a:t>債権の目的である物又は権利の価額の全部の支払</a:t>
            </a:r>
            <a:r>
              <a:rPr lang="ja-JP" altLang="en-US" sz="2000" dirty="0" smtClean="0"/>
              <a:t>を受けたときは，債務者は，その物又は権利について当然に債権者に代位する。</a:t>
            </a:r>
            <a:endParaRPr lang="en-US" altLang="ja-JP" sz="2000" dirty="0" smtClean="0"/>
          </a:p>
          <a:p>
            <a:r>
              <a:rPr lang="ja-JP" altLang="en-US" sz="2400" dirty="0"/>
              <a:t>債権</a:t>
            </a:r>
            <a:r>
              <a:rPr lang="ja-JP" altLang="en-US" sz="2400" dirty="0" smtClean="0"/>
              <a:t>の</a:t>
            </a:r>
            <a:r>
              <a:rPr lang="ja-JP" altLang="en-US" sz="2400" dirty="0"/>
              <a:t>目的</a:t>
            </a:r>
            <a:r>
              <a:rPr lang="ja-JP" altLang="en-US" sz="2400" dirty="0" smtClean="0"/>
              <a:t>は，どこにかかっているか</a:t>
            </a:r>
            <a:r>
              <a:rPr lang="en-US" altLang="ja-JP" sz="2400" dirty="0" smtClean="0"/>
              <a:t>?</a:t>
            </a:r>
          </a:p>
          <a:p>
            <a:pPr lvl="1"/>
            <a:r>
              <a:rPr lang="ja-JP" altLang="en-US" sz="2000" dirty="0" smtClean="0"/>
              <a:t>「目的」は支払にはかかっておらず，物又は権利にかかっている（</a:t>
            </a:r>
            <a:r>
              <a:rPr lang="ja-JP" altLang="en-US" sz="2000" dirty="0"/>
              <a:t> </a:t>
            </a:r>
            <a:r>
              <a:rPr lang="en-US" altLang="ja-JP" sz="2000" dirty="0" err="1" smtClean="0"/>
              <a:t>Sh.Tak</a:t>
            </a:r>
            <a:r>
              <a:rPr lang="ja-JP" altLang="en-US" sz="2000" dirty="0" smtClean="0"/>
              <a:t>）。</a:t>
            </a:r>
            <a:endParaRPr lang="en-US" altLang="ja-JP" sz="2000" dirty="0" smtClean="0"/>
          </a:p>
          <a:p>
            <a:pPr lvl="1"/>
            <a:endParaRPr lang="en-US" altLang="ja-JP" sz="2000" dirty="0" smtClean="0"/>
          </a:p>
        </p:txBody>
      </p:sp>
      <p:sp>
        <p:nvSpPr>
          <p:cNvPr id="10" name="右矢印 9"/>
          <p:cNvSpPr/>
          <p:nvPr/>
        </p:nvSpPr>
        <p:spPr>
          <a:xfrm>
            <a:off x="3275856" y="1484784"/>
            <a:ext cx="1575736" cy="70955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t>現代語化</a:t>
            </a:r>
            <a:endParaRPr kumimoji="1" lang="ja-JP" altLang="en-US" dirty="0"/>
          </a:p>
        </p:txBody>
      </p:sp>
    </p:spTree>
    <p:extLst>
      <p:ext uri="{BB962C8B-B14F-4D97-AF65-F5344CB8AC3E}">
        <p14:creationId xmlns:p14="http://schemas.microsoft.com/office/powerpoint/2010/main" val="11901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000"/>
                                        <p:tgtEl>
                                          <p:spTgt spid="7">
                                            <p:txEl>
                                              <p:pRg st="1" end="1"/>
                                            </p:txEl>
                                          </p:spTgt>
                                        </p:tgtEl>
                                      </p:cBhvr>
                                    </p:animEffect>
                                  </p:childTnLst>
                                </p:cTn>
                              </p:par>
                            </p:childTnLst>
                          </p:cTn>
                        </p:par>
                        <p:par>
                          <p:cTn id="13" fill="hold">
                            <p:stCondLst>
                              <p:cond delay="1000"/>
                            </p:stCondLst>
                            <p:childTnLst>
                              <p:par>
                                <p:cTn id="14" presetID="22" presetClass="entr" presetSubtype="8"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up)">
                                      <p:cBhvr>
                                        <p:cTn id="21" dur="500"/>
                                        <p:tgtEl>
                                          <p:spTgt spid="9">
                                            <p:txEl>
                                              <p:pRg st="0" end="0"/>
                                            </p:txEl>
                                          </p:spTgt>
                                        </p:tgtEl>
                                      </p:cBhvr>
                                    </p:animEffect>
                                  </p:childTnLst>
                                </p:cTn>
                              </p:par>
                            </p:childTnLst>
                          </p:cTn>
                        </p:par>
                        <p:par>
                          <p:cTn id="22" fill="hold">
                            <p:stCondLst>
                              <p:cond delay="500"/>
                            </p:stCondLst>
                            <p:childTnLst>
                              <p:par>
                                <p:cTn id="23" presetID="22" presetClass="entr" presetSubtype="1" fill="hold" grpId="0" nodeType="afterEffect">
                                  <p:stCondLst>
                                    <p:cond delay="25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up)">
                                      <p:cBhvr>
                                        <p:cTn id="25" dur="10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50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up)">
                                      <p:cBhvr>
                                        <p:cTn id="30" dur="10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wipe(up)">
                                      <p:cBhvr>
                                        <p:cTn id="35"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kumimoji="1" lang="ja-JP" altLang="en-US" dirty="0" smtClean="0"/>
              <a:t>民法の体系</a:t>
            </a:r>
            <a:endParaRPr kumimoji="1" lang="ja-JP" altLang="en-US" dirty="0"/>
          </a:p>
        </p:txBody>
      </p:sp>
      <p:sp>
        <p:nvSpPr>
          <p:cNvPr id="7" name="日付プレースホルダー 6"/>
          <p:cNvSpPr>
            <a:spLocks noGrp="1"/>
          </p:cNvSpPr>
          <p:nvPr>
            <p:ph type="dt" sz="half" idx="10"/>
          </p:nvPr>
        </p:nvSpPr>
        <p:spPr/>
        <p:txBody>
          <a:bodyPr/>
          <a:lstStyle/>
          <a:p>
            <a:fld id="{9901EB03-C4EB-4769-A73C-ABAFB94CC304}"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27</a:t>
            </a:fld>
            <a:endParaRPr kumimoji="1" lang="ja-JP" altLang="en-US"/>
          </a:p>
        </p:txBody>
      </p:sp>
      <p:graphicFrame>
        <p:nvGraphicFramePr>
          <p:cNvPr id="11" name="図表 10"/>
          <p:cNvGraphicFramePr/>
          <p:nvPr>
            <p:extLst>
              <p:ext uri="{D42A27DB-BD31-4B8C-83A1-F6EECF244321}">
                <p14:modId xmlns:p14="http://schemas.microsoft.com/office/powerpoint/2010/main" val="3442761682"/>
              </p:ext>
            </p:extLst>
          </p:nvPr>
        </p:nvGraphicFramePr>
        <p:xfrm>
          <a:off x="611560" y="1772816"/>
          <a:ext cx="8136904"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69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graphicEl>
                                              <a:dgm id="{A34C0972-5AAD-40CA-BD37-8AE7DBBD9E91}"/>
                                            </p:graphicEl>
                                          </p:spTgt>
                                        </p:tgtEl>
                                        <p:attrNameLst>
                                          <p:attrName>style.visibility</p:attrName>
                                        </p:attrNameLst>
                                      </p:cBhvr>
                                      <p:to>
                                        <p:strVal val="visible"/>
                                      </p:to>
                                    </p:set>
                                    <p:animEffect transition="in" filter="wipe(left)">
                                      <p:cBhvr>
                                        <p:cTn id="7" dur="500"/>
                                        <p:tgtEl>
                                          <p:spTgt spid="11">
                                            <p:graphicEl>
                                              <a:dgm id="{A34C0972-5AAD-40CA-BD37-8AE7DBBD9E91}"/>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graphicEl>
                                              <a:dgm id="{7F444CD3-20D9-432C-BDDE-2D0C1876F640}"/>
                                            </p:graphicEl>
                                          </p:spTgt>
                                        </p:tgtEl>
                                        <p:attrNameLst>
                                          <p:attrName>style.visibility</p:attrName>
                                        </p:attrNameLst>
                                      </p:cBhvr>
                                      <p:to>
                                        <p:strVal val="visible"/>
                                      </p:to>
                                    </p:set>
                                    <p:animEffect transition="in" filter="wipe(left)">
                                      <p:cBhvr>
                                        <p:cTn id="11" dur="250"/>
                                        <p:tgtEl>
                                          <p:spTgt spid="11">
                                            <p:graphicEl>
                                              <a:dgm id="{7F444CD3-20D9-432C-BDDE-2D0C1876F640}"/>
                                            </p:graphicEl>
                                          </p:spTgt>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11">
                                            <p:graphicEl>
                                              <a:dgm id="{A71645F2-0A28-4619-A913-9174CC725E4C}"/>
                                            </p:graphicEl>
                                          </p:spTgt>
                                        </p:tgtEl>
                                        <p:attrNameLst>
                                          <p:attrName>style.visibility</p:attrName>
                                        </p:attrNameLst>
                                      </p:cBhvr>
                                      <p:to>
                                        <p:strVal val="visible"/>
                                      </p:to>
                                    </p:set>
                                    <p:animEffect transition="in" filter="wipe(left)">
                                      <p:cBhvr>
                                        <p:cTn id="15" dur="500"/>
                                        <p:tgtEl>
                                          <p:spTgt spid="11">
                                            <p:graphicEl>
                                              <a:dgm id="{A71645F2-0A28-4619-A913-9174CC725E4C}"/>
                                            </p:graphicEl>
                                          </p:spTgt>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1">
                                            <p:graphicEl>
                                              <a:dgm id="{8B42165E-1BC0-403A-834A-7C0D1D0727E6}"/>
                                            </p:graphicEl>
                                          </p:spTgt>
                                        </p:tgtEl>
                                        <p:attrNameLst>
                                          <p:attrName>style.visibility</p:attrName>
                                        </p:attrNameLst>
                                      </p:cBhvr>
                                      <p:to>
                                        <p:strVal val="visible"/>
                                      </p:to>
                                    </p:set>
                                    <p:animEffect transition="in" filter="wipe(left)">
                                      <p:cBhvr>
                                        <p:cTn id="19" dur="250"/>
                                        <p:tgtEl>
                                          <p:spTgt spid="11">
                                            <p:graphicEl>
                                              <a:dgm id="{8B42165E-1BC0-403A-834A-7C0D1D0727E6}"/>
                                            </p:graphic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graphicEl>
                                              <a:dgm id="{25B7AE06-C03E-4DAA-AE59-FCC0824925BA}"/>
                                            </p:graphicEl>
                                          </p:spTgt>
                                        </p:tgtEl>
                                        <p:attrNameLst>
                                          <p:attrName>style.visibility</p:attrName>
                                        </p:attrNameLst>
                                      </p:cBhvr>
                                      <p:to>
                                        <p:strVal val="visible"/>
                                      </p:to>
                                    </p:set>
                                    <p:animEffect transition="in" filter="wipe(left)">
                                      <p:cBhvr>
                                        <p:cTn id="23" dur="500"/>
                                        <p:tgtEl>
                                          <p:spTgt spid="11">
                                            <p:graphicEl>
                                              <a:dgm id="{25B7AE06-C03E-4DAA-AE59-FCC0824925BA}"/>
                                            </p:graphic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1">
                                            <p:graphicEl>
                                              <a:dgm id="{44D8640F-6F7E-41D0-BCA4-67781CA851B4}"/>
                                            </p:graphicEl>
                                          </p:spTgt>
                                        </p:tgtEl>
                                        <p:attrNameLst>
                                          <p:attrName>style.visibility</p:attrName>
                                        </p:attrNameLst>
                                      </p:cBhvr>
                                      <p:to>
                                        <p:strVal val="visible"/>
                                      </p:to>
                                    </p:set>
                                    <p:animEffect transition="in" filter="wipe(left)">
                                      <p:cBhvr>
                                        <p:cTn id="27" dur="250"/>
                                        <p:tgtEl>
                                          <p:spTgt spid="11">
                                            <p:graphicEl>
                                              <a:dgm id="{44D8640F-6F7E-41D0-BCA4-67781CA851B4}"/>
                                            </p:graphicEl>
                                          </p:spTgt>
                                        </p:tgtEl>
                                      </p:cBhvr>
                                    </p:animEffect>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graphicEl>
                                              <a:dgm id="{498043D4-B162-4582-B534-42A6E40F97EC}"/>
                                            </p:graphicEl>
                                          </p:spTgt>
                                        </p:tgtEl>
                                        <p:attrNameLst>
                                          <p:attrName>style.visibility</p:attrName>
                                        </p:attrNameLst>
                                      </p:cBhvr>
                                      <p:to>
                                        <p:strVal val="visible"/>
                                      </p:to>
                                    </p:set>
                                    <p:animEffect transition="in" filter="wipe(left)">
                                      <p:cBhvr>
                                        <p:cTn id="31" dur="500"/>
                                        <p:tgtEl>
                                          <p:spTgt spid="11">
                                            <p:graphicEl>
                                              <a:dgm id="{498043D4-B162-4582-B534-42A6E40F97EC}"/>
                                            </p:graphic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1">
                                            <p:graphicEl>
                                              <a:dgm id="{68594014-3AF6-4FB9-A724-CE3CC66FAA74}"/>
                                            </p:graphicEl>
                                          </p:spTgt>
                                        </p:tgtEl>
                                        <p:attrNameLst>
                                          <p:attrName>style.visibility</p:attrName>
                                        </p:attrNameLst>
                                      </p:cBhvr>
                                      <p:to>
                                        <p:strVal val="visible"/>
                                      </p:to>
                                    </p:set>
                                    <p:animEffect transition="in" filter="wipe(left)">
                                      <p:cBhvr>
                                        <p:cTn id="35" dur="250"/>
                                        <p:tgtEl>
                                          <p:spTgt spid="11">
                                            <p:graphicEl>
                                              <a:dgm id="{68594014-3AF6-4FB9-A724-CE3CC66FAA74}"/>
                                            </p:graphicEl>
                                          </p:spTgt>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1">
                                            <p:graphicEl>
                                              <a:dgm id="{469F179A-7E4A-40DA-A0A2-71200584F113}"/>
                                            </p:graphicEl>
                                          </p:spTgt>
                                        </p:tgtEl>
                                        <p:attrNameLst>
                                          <p:attrName>style.visibility</p:attrName>
                                        </p:attrNameLst>
                                      </p:cBhvr>
                                      <p:to>
                                        <p:strVal val="visible"/>
                                      </p:to>
                                    </p:set>
                                    <p:animEffect transition="in" filter="wipe(left)">
                                      <p:cBhvr>
                                        <p:cTn id="39" dur="500"/>
                                        <p:tgtEl>
                                          <p:spTgt spid="11">
                                            <p:graphicEl>
                                              <a:dgm id="{469F179A-7E4A-40DA-A0A2-71200584F113}"/>
                                            </p:graphic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C3816002-1483-464C-AD28-3983F98A30F7}"/>
                                            </p:graphicEl>
                                          </p:spTgt>
                                        </p:tgtEl>
                                        <p:attrNameLst>
                                          <p:attrName>style.visibility</p:attrName>
                                        </p:attrNameLst>
                                      </p:cBhvr>
                                      <p:to>
                                        <p:strVal val="visible"/>
                                      </p:to>
                                    </p:set>
                                    <p:animEffect transition="in" filter="wipe(left)">
                                      <p:cBhvr>
                                        <p:cTn id="43" dur="250"/>
                                        <p:tgtEl>
                                          <p:spTgt spid="11">
                                            <p:graphicEl>
                                              <a:dgm id="{C3816002-1483-464C-AD28-3983F98A30F7}"/>
                                            </p:graphicEl>
                                          </p:spTgt>
                                        </p:tgtEl>
                                      </p:cBhvr>
                                    </p:animEffect>
                                  </p:childTnLst>
                                </p:cTn>
                              </p:par>
                            </p:childTnLst>
                          </p:cTn>
                        </p:par>
                        <p:par>
                          <p:cTn id="44" fill="hold">
                            <p:stCondLst>
                              <p:cond delay="3750"/>
                            </p:stCondLst>
                            <p:childTnLst>
                              <p:par>
                                <p:cTn id="45" presetID="22" presetClass="entr" presetSubtype="8" fill="hold" grpId="0" nodeType="afterEffect">
                                  <p:stCondLst>
                                    <p:cond delay="0"/>
                                  </p:stCondLst>
                                  <p:childTnLst>
                                    <p:set>
                                      <p:cBhvr>
                                        <p:cTn id="46" dur="1" fill="hold">
                                          <p:stCondLst>
                                            <p:cond delay="0"/>
                                          </p:stCondLst>
                                        </p:cTn>
                                        <p:tgtEl>
                                          <p:spTgt spid="11">
                                            <p:graphicEl>
                                              <a:dgm id="{0D491732-F772-4194-984E-6F62E1542E8C}"/>
                                            </p:graphicEl>
                                          </p:spTgt>
                                        </p:tgtEl>
                                        <p:attrNameLst>
                                          <p:attrName>style.visibility</p:attrName>
                                        </p:attrNameLst>
                                      </p:cBhvr>
                                      <p:to>
                                        <p:strVal val="visible"/>
                                      </p:to>
                                    </p:set>
                                    <p:animEffect transition="in" filter="wipe(left)">
                                      <p:cBhvr>
                                        <p:cTn id="47" dur="500"/>
                                        <p:tgtEl>
                                          <p:spTgt spid="11">
                                            <p:graphicEl>
                                              <a:dgm id="{0D491732-F772-4194-984E-6F62E1542E8C}"/>
                                            </p:graphicEl>
                                          </p:spTgt>
                                        </p:tgtEl>
                                      </p:cBhvr>
                                    </p:animEffect>
                                  </p:childTnLst>
                                </p:cTn>
                              </p:par>
                            </p:childTnLst>
                          </p:cTn>
                        </p:par>
                        <p:par>
                          <p:cTn id="48" fill="hold">
                            <p:stCondLst>
                              <p:cond delay="4250"/>
                            </p:stCondLst>
                            <p:childTnLst>
                              <p:par>
                                <p:cTn id="49" presetID="22" presetClass="entr" presetSubtype="8" fill="hold" grpId="0" nodeType="afterEffect">
                                  <p:stCondLst>
                                    <p:cond delay="0"/>
                                  </p:stCondLst>
                                  <p:childTnLst>
                                    <p:set>
                                      <p:cBhvr>
                                        <p:cTn id="50" dur="1" fill="hold">
                                          <p:stCondLst>
                                            <p:cond delay="0"/>
                                          </p:stCondLst>
                                        </p:cTn>
                                        <p:tgtEl>
                                          <p:spTgt spid="11">
                                            <p:graphicEl>
                                              <a:dgm id="{6E4A5255-D6F7-498B-8D71-9731D82E871C}"/>
                                            </p:graphicEl>
                                          </p:spTgt>
                                        </p:tgtEl>
                                        <p:attrNameLst>
                                          <p:attrName>style.visibility</p:attrName>
                                        </p:attrNameLst>
                                      </p:cBhvr>
                                      <p:to>
                                        <p:strVal val="visible"/>
                                      </p:to>
                                    </p:set>
                                    <p:animEffect transition="in" filter="wipe(left)">
                                      <p:cBhvr>
                                        <p:cTn id="51" dur="250"/>
                                        <p:tgtEl>
                                          <p:spTgt spid="11">
                                            <p:graphicEl>
                                              <a:dgm id="{6E4A5255-D6F7-498B-8D71-9731D82E871C}"/>
                                            </p:graphicEl>
                                          </p:spTgt>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1">
                                            <p:graphicEl>
                                              <a:dgm id="{40D9FE33-E235-4DF8-BC9B-95B144738131}"/>
                                            </p:graphicEl>
                                          </p:spTgt>
                                        </p:tgtEl>
                                        <p:attrNameLst>
                                          <p:attrName>style.visibility</p:attrName>
                                        </p:attrNameLst>
                                      </p:cBhvr>
                                      <p:to>
                                        <p:strVal val="visible"/>
                                      </p:to>
                                    </p:set>
                                    <p:animEffect transition="in" filter="wipe(left)">
                                      <p:cBhvr>
                                        <p:cTn id="55" dur="500"/>
                                        <p:tgtEl>
                                          <p:spTgt spid="11">
                                            <p:graphicEl>
                                              <a:dgm id="{40D9FE33-E235-4DF8-BC9B-95B144738131}"/>
                                            </p:graphicEl>
                                          </p:spTgt>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1">
                                            <p:graphicEl>
                                              <a:dgm id="{82FBDA2B-763B-425D-A97C-72CB969EAD12}"/>
                                            </p:graphicEl>
                                          </p:spTgt>
                                        </p:tgtEl>
                                        <p:attrNameLst>
                                          <p:attrName>style.visibility</p:attrName>
                                        </p:attrNameLst>
                                      </p:cBhvr>
                                      <p:to>
                                        <p:strVal val="visible"/>
                                      </p:to>
                                    </p:set>
                                    <p:animEffect transition="in" filter="wipe(left)">
                                      <p:cBhvr>
                                        <p:cTn id="59" dur="250"/>
                                        <p:tgtEl>
                                          <p:spTgt spid="11">
                                            <p:graphicEl>
                                              <a:dgm id="{82FBDA2B-763B-425D-A97C-72CB969EAD12}"/>
                                            </p:graphicEl>
                                          </p:spTgt>
                                        </p:tgtEl>
                                      </p:cBhvr>
                                    </p:animEffect>
                                  </p:childTnLst>
                                </p:cTn>
                              </p:par>
                            </p:childTnLst>
                          </p:cTn>
                        </p:par>
                        <p:par>
                          <p:cTn id="60" fill="hold">
                            <p:stCondLst>
                              <p:cond delay="5250"/>
                            </p:stCondLst>
                            <p:childTnLst>
                              <p:par>
                                <p:cTn id="61" presetID="22" presetClass="entr" presetSubtype="8" fill="hold" grpId="0" nodeType="afterEffect">
                                  <p:stCondLst>
                                    <p:cond delay="0"/>
                                  </p:stCondLst>
                                  <p:childTnLst>
                                    <p:set>
                                      <p:cBhvr>
                                        <p:cTn id="62" dur="1" fill="hold">
                                          <p:stCondLst>
                                            <p:cond delay="0"/>
                                          </p:stCondLst>
                                        </p:cTn>
                                        <p:tgtEl>
                                          <p:spTgt spid="11">
                                            <p:graphicEl>
                                              <a:dgm id="{FC959C57-9A1C-4005-843B-FE9D98EBF48E}"/>
                                            </p:graphicEl>
                                          </p:spTgt>
                                        </p:tgtEl>
                                        <p:attrNameLst>
                                          <p:attrName>style.visibility</p:attrName>
                                        </p:attrNameLst>
                                      </p:cBhvr>
                                      <p:to>
                                        <p:strVal val="visible"/>
                                      </p:to>
                                    </p:set>
                                    <p:animEffect transition="in" filter="wipe(left)">
                                      <p:cBhvr>
                                        <p:cTn id="63" dur="500"/>
                                        <p:tgtEl>
                                          <p:spTgt spid="11">
                                            <p:graphicEl>
                                              <a:dgm id="{FC959C57-9A1C-4005-843B-FE9D98EBF4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lvlAtOnce"/>
        </p:bldSub>
      </p:bldGraphic>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問題</a:t>
            </a:r>
            <a:r>
              <a:rPr kumimoji="1" lang="en-US" altLang="ja-JP" dirty="0" smtClean="0"/>
              <a:t>3</a:t>
            </a:r>
            <a:r>
              <a:rPr kumimoji="1" lang="ja-JP" altLang="en-US" dirty="0" smtClean="0"/>
              <a:t>（</a:t>
            </a:r>
            <a:r>
              <a:rPr kumimoji="1" lang="en-US" altLang="ja-JP" dirty="0" smtClean="0"/>
              <a:t>1/2</a:t>
            </a:r>
            <a:r>
              <a:rPr kumimoji="1" lang="ja-JP" altLang="en-US" dirty="0" smtClean="0"/>
              <a:t>）</a:t>
            </a:r>
            <a:r>
              <a:rPr kumimoji="1" lang="ja-JP" altLang="en-US" sz="2800" dirty="0" smtClean="0"/>
              <a:t>→</a:t>
            </a:r>
            <a:r>
              <a:rPr kumimoji="1" lang="ja-JP" altLang="en-US" sz="2800" dirty="0" smtClean="0">
                <a:hlinkClick r:id="rId2" action="ppaction://hlinksldjump"/>
              </a:rPr>
              <a:t>議論</a:t>
            </a:r>
            <a:endParaRPr kumimoji="1" lang="ja-JP" altLang="en-US" sz="2800" dirty="0"/>
          </a:p>
        </p:txBody>
      </p:sp>
      <p:sp>
        <p:nvSpPr>
          <p:cNvPr id="6" name="テキスト プレースホルダー 5"/>
          <p:cNvSpPr>
            <a:spLocks noGrp="1"/>
          </p:cNvSpPr>
          <p:nvPr>
            <p:ph type="body" idx="1"/>
          </p:nvPr>
        </p:nvSpPr>
        <p:spPr>
          <a:xfrm>
            <a:off x="457200" y="1412776"/>
            <a:ext cx="2962672" cy="654248"/>
          </a:xfrm>
        </p:spPr>
        <p:txBody>
          <a:bodyPr anchor="ctr">
            <a:normAutofit/>
          </a:bodyPr>
          <a:lstStyle/>
          <a:p>
            <a:pPr algn="ctr"/>
            <a:r>
              <a:rPr kumimoji="1" lang="ja-JP" altLang="en-US" dirty="0" smtClean="0"/>
              <a:t>民法</a:t>
            </a:r>
            <a:r>
              <a:rPr kumimoji="1" lang="en-US" altLang="ja-JP" dirty="0" smtClean="0"/>
              <a:t>343</a:t>
            </a:r>
            <a:r>
              <a:rPr kumimoji="1" lang="ja-JP" altLang="en-US" dirty="0" smtClean="0"/>
              <a:t>条，</a:t>
            </a:r>
            <a:r>
              <a:rPr kumimoji="1" lang="en-US" altLang="ja-JP" dirty="0" smtClean="0"/>
              <a:t>344</a:t>
            </a:r>
            <a:r>
              <a:rPr kumimoji="1" lang="ja-JP" altLang="en-US" dirty="0" smtClean="0"/>
              <a:t>条</a:t>
            </a:r>
            <a:endParaRPr kumimoji="1" lang="ja-JP" altLang="en-US" dirty="0"/>
          </a:p>
        </p:txBody>
      </p:sp>
      <p:sp>
        <p:nvSpPr>
          <p:cNvPr id="7" name="コンテンツ プレースホルダー 6"/>
          <p:cNvSpPr>
            <a:spLocks noGrp="1"/>
          </p:cNvSpPr>
          <p:nvPr>
            <p:ph sz="half" idx="2"/>
          </p:nvPr>
        </p:nvSpPr>
        <p:spPr>
          <a:xfrm>
            <a:off x="457200" y="2052538"/>
            <a:ext cx="2962672" cy="4040758"/>
          </a:xfrm>
        </p:spPr>
        <p:txBody>
          <a:bodyPr>
            <a:normAutofit fontScale="92500" lnSpcReduction="10000"/>
          </a:bodyPr>
          <a:lstStyle/>
          <a:p>
            <a:r>
              <a:rPr lang="ja-JP" altLang="en-US" b="1" dirty="0"/>
              <a:t>第</a:t>
            </a:r>
            <a:r>
              <a:rPr lang="en-US" altLang="ja-JP" b="1" dirty="0"/>
              <a:t>343</a:t>
            </a:r>
            <a:r>
              <a:rPr lang="ja-JP" altLang="en-US" b="1" dirty="0"/>
              <a:t>条</a:t>
            </a:r>
            <a:r>
              <a:rPr lang="ja-JP" altLang="en-US" dirty="0"/>
              <a:t>（質権の</a:t>
            </a:r>
            <a:r>
              <a:rPr lang="ja-JP" altLang="en-US" b="1" dirty="0" smtClean="0">
                <a:solidFill>
                  <a:srgbClr val="FF0000"/>
                </a:solidFill>
              </a:rPr>
              <a:t>目的</a:t>
            </a:r>
            <a:r>
              <a:rPr lang="ja-JP" altLang="en-US" dirty="0" smtClean="0"/>
              <a:t>）</a:t>
            </a:r>
            <a:endParaRPr lang="en-US" altLang="ja-JP" dirty="0"/>
          </a:p>
          <a:p>
            <a:pPr lvl="1"/>
            <a:r>
              <a:rPr lang="ja-JP" altLang="en-US" dirty="0" smtClean="0"/>
              <a:t>質権</a:t>
            </a:r>
            <a:r>
              <a:rPr lang="ja-JP" altLang="en-US" dirty="0"/>
              <a:t>は，譲り渡すことができない</a:t>
            </a:r>
            <a:r>
              <a:rPr lang="ja-JP" altLang="en-US" b="1" dirty="0"/>
              <a:t>物</a:t>
            </a:r>
            <a:r>
              <a:rPr lang="ja-JP" altLang="en-US" dirty="0"/>
              <a:t>をその</a:t>
            </a:r>
            <a:r>
              <a:rPr lang="ja-JP" altLang="en-US" b="1" dirty="0" smtClean="0">
                <a:solidFill>
                  <a:srgbClr val="FF0000"/>
                </a:solidFill>
              </a:rPr>
              <a:t>目的</a:t>
            </a:r>
            <a:r>
              <a:rPr lang="ja-JP" altLang="en-US" dirty="0" smtClean="0"/>
              <a:t>と</a:t>
            </a:r>
            <a:r>
              <a:rPr lang="ja-JP" altLang="en-US" dirty="0"/>
              <a:t>することができない</a:t>
            </a:r>
            <a:r>
              <a:rPr lang="ja-JP" altLang="en-US" dirty="0" smtClean="0"/>
              <a:t>。</a:t>
            </a:r>
            <a:endParaRPr lang="en-US" altLang="ja-JP" dirty="0" smtClean="0"/>
          </a:p>
          <a:p>
            <a:r>
              <a:rPr lang="ja-JP" altLang="en-US" b="1" dirty="0"/>
              <a:t>第</a:t>
            </a:r>
            <a:r>
              <a:rPr lang="en-US" altLang="ja-JP" b="1" dirty="0"/>
              <a:t>344</a:t>
            </a:r>
            <a:r>
              <a:rPr lang="ja-JP" altLang="en-US" b="1" dirty="0"/>
              <a:t>条</a:t>
            </a:r>
            <a:r>
              <a:rPr lang="ja-JP" altLang="en-US" dirty="0"/>
              <a:t>（質権の設定</a:t>
            </a:r>
            <a:r>
              <a:rPr lang="ja-JP" altLang="en-US" dirty="0" smtClean="0"/>
              <a:t>）</a:t>
            </a:r>
            <a:endParaRPr lang="en-US" altLang="ja-JP" dirty="0" smtClean="0"/>
          </a:p>
          <a:p>
            <a:pPr lvl="1"/>
            <a:r>
              <a:rPr lang="ja-JP" altLang="en-US" dirty="0" smtClean="0"/>
              <a:t>質権</a:t>
            </a:r>
            <a:r>
              <a:rPr lang="ja-JP" altLang="en-US" dirty="0"/>
              <a:t>の設定は，債権者にその</a:t>
            </a:r>
            <a:r>
              <a:rPr lang="ja-JP" altLang="en-US" b="1" dirty="0"/>
              <a:t>目的物</a:t>
            </a:r>
            <a:r>
              <a:rPr lang="ja-JP" altLang="en-US" dirty="0"/>
              <a:t>を引き渡すことによって，その効力を生ずる。</a:t>
            </a:r>
            <a:endParaRPr kumimoji="1" lang="ja-JP" altLang="en-US" dirty="0"/>
          </a:p>
        </p:txBody>
      </p:sp>
      <p:sp>
        <p:nvSpPr>
          <p:cNvPr id="8" name="テキスト プレースホルダー 7"/>
          <p:cNvSpPr>
            <a:spLocks noGrp="1"/>
          </p:cNvSpPr>
          <p:nvPr>
            <p:ph type="body" sz="quarter" idx="3"/>
          </p:nvPr>
        </p:nvSpPr>
        <p:spPr>
          <a:xfrm>
            <a:off x="3419872" y="1412776"/>
            <a:ext cx="5400600" cy="654248"/>
          </a:xfrm>
        </p:spPr>
        <p:txBody>
          <a:bodyPr anchor="ctr">
            <a:normAutofit/>
          </a:bodyPr>
          <a:lstStyle/>
          <a:p>
            <a:pPr algn="ctr"/>
            <a:r>
              <a:rPr kumimoji="1" lang="ja-JP" altLang="en-US" dirty="0" smtClean="0"/>
              <a:t>民法</a:t>
            </a:r>
            <a:r>
              <a:rPr kumimoji="1" lang="en-US" altLang="ja-JP" dirty="0" smtClean="0"/>
              <a:t>362</a:t>
            </a:r>
            <a:r>
              <a:rPr kumimoji="1" lang="ja-JP" altLang="en-US" dirty="0" smtClean="0"/>
              <a:t>条，</a:t>
            </a:r>
            <a:r>
              <a:rPr kumimoji="1" lang="en-US" altLang="ja-JP" dirty="0" smtClean="0"/>
              <a:t>363</a:t>
            </a:r>
            <a:r>
              <a:rPr kumimoji="1" lang="ja-JP" altLang="en-US" dirty="0" smtClean="0"/>
              <a:t>条</a:t>
            </a:r>
            <a:endParaRPr kumimoji="1" lang="ja-JP" altLang="en-US" dirty="0"/>
          </a:p>
        </p:txBody>
      </p:sp>
      <p:sp>
        <p:nvSpPr>
          <p:cNvPr id="9" name="コンテンツ プレースホルダー 8"/>
          <p:cNvSpPr>
            <a:spLocks noGrp="1"/>
          </p:cNvSpPr>
          <p:nvPr>
            <p:ph sz="quarter" idx="4"/>
          </p:nvPr>
        </p:nvSpPr>
        <p:spPr>
          <a:xfrm>
            <a:off x="3419872" y="2052538"/>
            <a:ext cx="5400600" cy="4040758"/>
          </a:xfrm>
        </p:spPr>
        <p:txBody>
          <a:bodyPr>
            <a:noAutofit/>
          </a:bodyPr>
          <a:lstStyle/>
          <a:p>
            <a:r>
              <a:rPr lang="ja-JP" altLang="en-US" b="1" dirty="0"/>
              <a:t>第</a:t>
            </a:r>
            <a:r>
              <a:rPr lang="en-US" altLang="ja-JP" b="1" dirty="0"/>
              <a:t>362</a:t>
            </a:r>
            <a:r>
              <a:rPr lang="ja-JP" altLang="en-US" b="1" dirty="0"/>
              <a:t>条</a:t>
            </a:r>
            <a:r>
              <a:rPr lang="ja-JP" altLang="en-US" dirty="0"/>
              <a:t>（権利質の目的等</a:t>
            </a:r>
            <a:r>
              <a:rPr lang="ja-JP" altLang="en-US" dirty="0" smtClean="0"/>
              <a:t>）</a:t>
            </a:r>
            <a:endParaRPr lang="en-US" altLang="ja-JP" dirty="0" smtClean="0"/>
          </a:p>
          <a:p>
            <a:pPr lvl="1"/>
            <a:r>
              <a:rPr lang="ja-JP" altLang="en-US" sz="1800" dirty="0" smtClean="0"/>
              <a:t>①</a:t>
            </a:r>
            <a:r>
              <a:rPr lang="ja-JP" altLang="en-US" sz="1800" dirty="0"/>
              <a:t>質権は，財産権をその</a:t>
            </a:r>
            <a:r>
              <a:rPr lang="ja-JP" altLang="en-US" sz="1800" b="1" dirty="0" smtClean="0">
                <a:solidFill>
                  <a:srgbClr val="FF0000"/>
                </a:solidFill>
              </a:rPr>
              <a:t>目的</a:t>
            </a:r>
            <a:r>
              <a:rPr lang="ja-JP" altLang="en-US" sz="1800" dirty="0" smtClean="0"/>
              <a:t>と</a:t>
            </a:r>
            <a:r>
              <a:rPr lang="ja-JP" altLang="en-US" sz="1800" dirty="0"/>
              <a:t>することができる</a:t>
            </a:r>
            <a:r>
              <a:rPr lang="ja-JP" altLang="en-US" sz="1800" dirty="0" smtClean="0"/>
              <a:t>。</a:t>
            </a:r>
            <a:endParaRPr lang="en-US" altLang="ja-JP" sz="1800" dirty="0" smtClean="0"/>
          </a:p>
          <a:p>
            <a:pPr lvl="1"/>
            <a:r>
              <a:rPr lang="ja-JP" altLang="en-US" sz="1800" dirty="0" smtClean="0"/>
              <a:t>②</a:t>
            </a:r>
            <a:r>
              <a:rPr lang="ja-JP" altLang="en-US" sz="1800" dirty="0"/>
              <a:t>前項の質権については，この節に定めるもののほか，その性質に反しない限り，前三節（</a:t>
            </a:r>
            <a:r>
              <a:rPr lang="ja-JP" altLang="en-US" sz="1800" b="1" dirty="0"/>
              <a:t>総則</a:t>
            </a:r>
            <a:r>
              <a:rPr lang="ja-JP" altLang="en-US" sz="1800" dirty="0"/>
              <a:t>，動産質及び不動産質）の規定を準用する</a:t>
            </a:r>
            <a:r>
              <a:rPr lang="ja-JP" altLang="en-US" sz="1800" dirty="0" smtClean="0"/>
              <a:t>。</a:t>
            </a:r>
            <a:endParaRPr lang="en-US" altLang="ja-JP" sz="1800" dirty="0" smtClean="0"/>
          </a:p>
          <a:p>
            <a:r>
              <a:rPr lang="ja-JP" altLang="en-US" b="1" dirty="0"/>
              <a:t>第</a:t>
            </a:r>
            <a:r>
              <a:rPr lang="en-US" altLang="ja-JP" b="1" dirty="0"/>
              <a:t>363</a:t>
            </a:r>
            <a:r>
              <a:rPr lang="ja-JP" altLang="en-US" b="1" dirty="0"/>
              <a:t>条</a:t>
            </a:r>
            <a:r>
              <a:rPr lang="ja-JP" altLang="en-US" dirty="0"/>
              <a:t>（債権質の設定</a:t>
            </a:r>
            <a:r>
              <a:rPr lang="ja-JP" altLang="en-US" dirty="0" smtClean="0"/>
              <a:t>）</a:t>
            </a:r>
            <a:endParaRPr lang="en-US" altLang="ja-JP" dirty="0" smtClean="0"/>
          </a:p>
          <a:p>
            <a:pPr lvl="1"/>
            <a:r>
              <a:rPr lang="ja-JP" altLang="en-US" sz="1800" dirty="0" smtClean="0"/>
              <a:t>債権</a:t>
            </a:r>
            <a:r>
              <a:rPr lang="ja-JP" altLang="en-US" sz="1800" dirty="0"/>
              <a:t>であってこれを譲り渡すにはその</a:t>
            </a:r>
            <a:r>
              <a:rPr lang="ja-JP" altLang="en-US" sz="1800" b="1" dirty="0"/>
              <a:t>証書を交付することを要するもの</a:t>
            </a:r>
            <a:r>
              <a:rPr lang="ja-JP" altLang="en-US" sz="1800" dirty="0"/>
              <a:t>を質権の</a:t>
            </a:r>
            <a:r>
              <a:rPr lang="ja-JP" altLang="en-US" sz="1800" dirty="0" smtClean="0"/>
              <a:t>目的と</a:t>
            </a:r>
            <a:r>
              <a:rPr lang="ja-JP" altLang="en-US" sz="1800" dirty="0"/>
              <a:t>するときは，質権の設定は，その証書を交付することによって，その効力を生</a:t>
            </a:r>
            <a:r>
              <a:rPr lang="ja-JP" altLang="en-US" sz="1800" dirty="0" smtClean="0"/>
              <a:t>ずる。（</a:t>
            </a:r>
            <a:r>
              <a:rPr lang="en-US" altLang="ja-JP" sz="1800" dirty="0" smtClean="0"/>
              <a:t>2003</a:t>
            </a:r>
            <a:r>
              <a:rPr lang="ja-JP" altLang="en-US" sz="1800" dirty="0" smtClean="0"/>
              <a:t>年法</a:t>
            </a:r>
            <a:r>
              <a:rPr lang="en-US" altLang="ja-JP" sz="1800" dirty="0"/>
              <a:t>134</a:t>
            </a:r>
            <a:r>
              <a:rPr lang="ja-JP" altLang="en-US" sz="1800" dirty="0"/>
              <a:t>本条全部改正</a:t>
            </a:r>
            <a:r>
              <a:rPr lang="ja-JP" altLang="en-US" sz="1800" dirty="0" smtClean="0"/>
              <a:t>）</a:t>
            </a:r>
            <a:endParaRPr kumimoji="1" lang="ja-JP" altLang="en-US" sz="1800" dirty="0"/>
          </a:p>
        </p:txBody>
      </p:sp>
      <p:sp>
        <p:nvSpPr>
          <p:cNvPr id="3" name="日付プレースホルダー 2"/>
          <p:cNvSpPr>
            <a:spLocks noGrp="1"/>
          </p:cNvSpPr>
          <p:nvPr>
            <p:ph type="dt" sz="half" idx="10"/>
          </p:nvPr>
        </p:nvSpPr>
        <p:spPr/>
        <p:txBody>
          <a:bodyPr/>
          <a:lstStyle/>
          <a:p>
            <a:fld id="{9921E45D-9384-43F8-B30B-0AACF3AE3655}"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270</a:t>
            </a:fld>
            <a:endParaRPr kumimoji="1" lang="ja-JP" altLang="en-US"/>
          </a:p>
        </p:txBody>
      </p:sp>
    </p:spTree>
    <p:extLst>
      <p:ext uri="{BB962C8B-B14F-4D97-AF65-F5344CB8AC3E}">
        <p14:creationId xmlns:p14="http://schemas.microsoft.com/office/powerpoint/2010/main" val="6718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par>
                          <p:cTn id="8" fill="hold">
                            <p:stCondLst>
                              <p:cond delay="1250"/>
                            </p:stCondLst>
                            <p:childTnLst>
                              <p:par>
                                <p:cTn id="9" presetID="22" presetClass="entr" presetSubtype="1" fill="hold" grpId="0" nodeType="afterEffect">
                                  <p:stCondLst>
                                    <p:cond delay="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1000"/>
                                        <p:tgtEl>
                                          <p:spTgt spid="7">
                                            <p:txEl>
                                              <p:pRg st="1" end="1"/>
                                            </p:txEl>
                                          </p:spTgt>
                                        </p:tgtEl>
                                      </p:cBhvr>
                                    </p:animEffect>
                                  </p:childTnLst>
                                </p:cTn>
                              </p:par>
                            </p:childTnLst>
                          </p:cTn>
                        </p:par>
                        <p:par>
                          <p:cTn id="12" fill="hold">
                            <p:stCondLst>
                              <p:cond delay="2500"/>
                            </p:stCondLst>
                            <p:childTnLst>
                              <p:par>
                                <p:cTn id="13" presetID="22" presetClass="entr" presetSubtype="1" fill="hold" grpId="0" nodeType="afterEffect">
                                  <p:stCondLst>
                                    <p:cond delay="2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1000"/>
                                        <p:tgtEl>
                                          <p:spTgt spid="7">
                                            <p:txEl>
                                              <p:pRg st="2" end="2"/>
                                            </p:txEl>
                                          </p:spTgt>
                                        </p:tgtEl>
                                      </p:cBhvr>
                                    </p:animEffect>
                                  </p:childTnLst>
                                </p:cTn>
                              </p:par>
                            </p:childTnLst>
                          </p:cTn>
                        </p:par>
                        <p:par>
                          <p:cTn id="16" fill="hold">
                            <p:stCondLst>
                              <p:cond delay="3750"/>
                            </p:stCondLst>
                            <p:childTnLst>
                              <p:par>
                                <p:cTn id="17" presetID="22" presetClass="entr" presetSubtype="1" fill="hold" grpId="0" nodeType="afterEffect">
                                  <p:stCondLst>
                                    <p:cond delay="25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10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up)">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wipe(up)">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wipe(up)">
                                      <p:cBhvr>
                                        <p:cTn id="34" dur="500"/>
                                        <p:tgtEl>
                                          <p:spTgt spid="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wipe(up)">
                                      <p:cBhvr>
                                        <p:cTn id="39" dur="500"/>
                                        <p:tgtEl>
                                          <p:spTgt spid="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Effect transition="in" filter="wipe(up)">
                                      <p:cBhvr>
                                        <p:cTn id="4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uiExpand="1"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問題</a:t>
            </a:r>
            <a:r>
              <a:rPr lang="en-US" altLang="ja-JP" dirty="0"/>
              <a:t>3</a:t>
            </a:r>
            <a:r>
              <a:rPr lang="ja-JP" altLang="en-US" dirty="0" smtClean="0"/>
              <a:t>（</a:t>
            </a:r>
            <a:r>
              <a:rPr lang="en-US" altLang="ja-JP" dirty="0" smtClean="0"/>
              <a:t>2/2</a:t>
            </a:r>
            <a:r>
              <a:rPr lang="ja-JP" altLang="en-US" dirty="0" smtClean="0"/>
              <a:t>）</a:t>
            </a:r>
            <a:r>
              <a:rPr lang="ja-JP" altLang="en-US" sz="3200" dirty="0" smtClean="0"/>
              <a:t>→</a:t>
            </a:r>
            <a:r>
              <a:rPr lang="ja-JP" altLang="en-US" sz="3200" dirty="0" smtClean="0">
                <a:hlinkClick r:id="rId2" action="ppaction://hlinksldjump"/>
              </a:rPr>
              <a:t>条文</a:t>
            </a:r>
            <a:endParaRPr kumimoji="1" lang="ja-JP" altLang="en-US" sz="3200" dirty="0"/>
          </a:p>
        </p:txBody>
      </p:sp>
      <p:sp>
        <p:nvSpPr>
          <p:cNvPr id="3" name="テキスト プレースホルダー 2"/>
          <p:cNvSpPr>
            <a:spLocks noGrp="1"/>
          </p:cNvSpPr>
          <p:nvPr>
            <p:ph type="body" idx="1"/>
          </p:nvPr>
        </p:nvSpPr>
        <p:spPr>
          <a:xfrm>
            <a:off x="457200" y="1535113"/>
            <a:ext cx="4906888" cy="639762"/>
          </a:xfrm>
        </p:spPr>
        <p:txBody>
          <a:bodyPr anchor="ctr"/>
          <a:lstStyle/>
          <a:p>
            <a:pPr algn="ctr"/>
            <a:r>
              <a:rPr kumimoji="1" lang="ja-JP" altLang="en-US" dirty="0" smtClean="0"/>
              <a:t>多数説</a:t>
            </a:r>
            <a:endParaRPr kumimoji="1" lang="ja-JP" altLang="en-US" dirty="0"/>
          </a:p>
        </p:txBody>
      </p:sp>
      <p:sp>
        <p:nvSpPr>
          <p:cNvPr id="4" name="コンテンツ プレースホルダー 3"/>
          <p:cNvSpPr>
            <a:spLocks noGrp="1"/>
          </p:cNvSpPr>
          <p:nvPr>
            <p:ph sz="half" idx="2"/>
          </p:nvPr>
        </p:nvSpPr>
        <p:spPr>
          <a:xfrm>
            <a:off x="457200" y="2174875"/>
            <a:ext cx="4906888" cy="3951288"/>
          </a:xfrm>
        </p:spPr>
        <p:txBody>
          <a:bodyPr>
            <a:normAutofit fontScale="92500" lnSpcReduction="10000"/>
          </a:bodyPr>
          <a:lstStyle/>
          <a:p>
            <a:r>
              <a:rPr kumimoji="1" lang="ja-JP" altLang="en-US" dirty="0" smtClean="0"/>
              <a:t>民法</a:t>
            </a:r>
            <a:r>
              <a:rPr kumimoji="1" lang="en-US" altLang="ja-JP" dirty="0" smtClean="0"/>
              <a:t>343</a:t>
            </a:r>
            <a:r>
              <a:rPr kumimoji="1" lang="ja-JP" altLang="en-US" dirty="0" smtClean="0"/>
              <a:t>条（質権の目的）は，</a:t>
            </a:r>
            <a:r>
              <a:rPr lang="ja-JP" altLang="en-US" dirty="0"/>
              <a:t>民法</a:t>
            </a:r>
            <a:r>
              <a:rPr lang="en-US" altLang="ja-JP" dirty="0"/>
              <a:t>344</a:t>
            </a:r>
            <a:r>
              <a:rPr lang="ja-JP" altLang="en-US" dirty="0" smtClean="0"/>
              <a:t>条（質権の設定・要物性）と</a:t>
            </a:r>
            <a:r>
              <a:rPr lang="ja-JP" altLang="en-US" dirty="0"/>
              <a:t>は</a:t>
            </a:r>
            <a:r>
              <a:rPr lang="ja-JP" altLang="en-US" dirty="0" smtClean="0"/>
              <a:t>異なり，</a:t>
            </a:r>
            <a:r>
              <a:rPr kumimoji="1" lang="ja-JP" altLang="en-US" dirty="0" smtClean="0"/>
              <a:t>無体物である権利をも対象としている。</a:t>
            </a:r>
            <a:endParaRPr kumimoji="1" lang="en-US" altLang="ja-JP" dirty="0" smtClean="0"/>
          </a:p>
          <a:p>
            <a:pPr lvl="1"/>
            <a:r>
              <a:rPr lang="ja-JP" altLang="en-US" dirty="0" smtClean="0"/>
              <a:t>民法</a:t>
            </a:r>
            <a:r>
              <a:rPr lang="en-US" altLang="ja-JP" dirty="0" smtClean="0"/>
              <a:t>343</a:t>
            </a:r>
            <a:r>
              <a:rPr lang="ja-JP" altLang="en-US" dirty="0" smtClean="0"/>
              <a:t>条および</a:t>
            </a:r>
            <a:r>
              <a:rPr lang="en-US" altLang="ja-JP" dirty="0" smtClean="0"/>
              <a:t>344</a:t>
            </a:r>
            <a:r>
              <a:rPr lang="ja-JP" altLang="en-US" dirty="0" smtClean="0"/>
              <a:t>条の対象が同一を前提とする出題自体が誤りか？（</a:t>
            </a:r>
            <a:r>
              <a:rPr lang="en-US" altLang="ja-JP" dirty="0" err="1" smtClean="0"/>
              <a:t>Tak.Sat</a:t>
            </a:r>
            <a:r>
              <a:rPr lang="ja-JP" altLang="en-US" dirty="0" err="1" smtClean="0"/>
              <a:t>，</a:t>
            </a:r>
            <a:r>
              <a:rPr lang="en-US" altLang="ja-JP" dirty="0" err="1" smtClean="0"/>
              <a:t>Tom.Sh</a:t>
            </a:r>
            <a:r>
              <a:rPr lang="ja-JP" altLang="en-US" dirty="0" err="1" smtClean="0"/>
              <a:t>，</a:t>
            </a:r>
            <a:r>
              <a:rPr lang="en-US" altLang="ja-JP" dirty="0" err="1" smtClean="0"/>
              <a:t>Tak.Son</a:t>
            </a:r>
            <a:r>
              <a:rPr lang="ja-JP" altLang="en-US" dirty="0" smtClean="0"/>
              <a:t>）</a:t>
            </a:r>
            <a:endParaRPr kumimoji="1" lang="ja-JP" altLang="en-US" dirty="0" smtClean="0"/>
          </a:p>
          <a:p>
            <a:r>
              <a:rPr lang="ja-JP" altLang="en-US" dirty="0" smtClean="0"/>
              <a:t>したがって，目的物とはせず，目的という用語を使っている。</a:t>
            </a:r>
            <a:endParaRPr lang="en-US" altLang="ja-JP" dirty="0" smtClean="0"/>
          </a:p>
          <a:p>
            <a:r>
              <a:rPr kumimoji="1" lang="ja-JP" altLang="en-US" dirty="0"/>
              <a:t>ポケット</a:t>
            </a:r>
            <a:r>
              <a:rPr kumimoji="1" lang="ja-JP" altLang="en-US" dirty="0" smtClean="0"/>
              <a:t>六法</a:t>
            </a:r>
            <a:r>
              <a:rPr lang="ja-JP" altLang="en-US" dirty="0" smtClean="0"/>
              <a:t>の条文の補足で権利の例という項目があることがそれを示している（</a:t>
            </a:r>
            <a:r>
              <a:rPr lang="en-US" altLang="ja-JP" dirty="0" err="1" smtClean="0"/>
              <a:t>Ryo.Sug</a:t>
            </a:r>
            <a:r>
              <a:rPr lang="ja-JP" altLang="en-US" dirty="0" smtClean="0"/>
              <a:t>）。</a:t>
            </a:r>
            <a:endParaRPr lang="en-US" altLang="ja-JP" dirty="0" smtClean="0"/>
          </a:p>
        </p:txBody>
      </p:sp>
      <p:sp>
        <p:nvSpPr>
          <p:cNvPr id="5" name="テキスト プレースホルダー 4"/>
          <p:cNvSpPr>
            <a:spLocks noGrp="1"/>
          </p:cNvSpPr>
          <p:nvPr>
            <p:ph type="body" sz="quarter" idx="3"/>
          </p:nvPr>
        </p:nvSpPr>
        <p:spPr>
          <a:xfrm>
            <a:off x="5508104" y="1535113"/>
            <a:ext cx="3178696" cy="639762"/>
          </a:xfrm>
        </p:spPr>
        <p:txBody>
          <a:bodyPr anchor="ctr"/>
          <a:lstStyle/>
          <a:p>
            <a:pPr algn="ctr"/>
            <a:r>
              <a:rPr kumimoji="1" lang="ja-JP" altLang="en-US" dirty="0" smtClean="0"/>
              <a:t>少数説</a:t>
            </a:r>
            <a:endParaRPr kumimoji="1" lang="ja-JP" altLang="en-US" dirty="0"/>
          </a:p>
        </p:txBody>
      </p:sp>
      <p:sp>
        <p:nvSpPr>
          <p:cNvPr id="6" name="コンテンツ プレースホルダー 5"/>
          <p:cNvSpPr>
            <a:spLocks noGrp="1"/>
          </p:cNvSpPr>
          <p:nvPr>
            <p:ph sz="quarter" idx="4"/>
          </p:nvPr>
        </p:nvSpPr>
        <p:spPr>
          <a:xfrm>
            <a:off x="5508104" y="2174875"/>
            <a:ext cx="3178696" cy="3951288"/>
          </a:xfrm>
        </p:spPr>
        <p:txBody>
          <a:bodyPr/>
          <a:lstStyle/>
          <a:p>
            <a:r>
              <a:rPr kumimoji="1" lang="ja-JP" altLang="en-US" dirty="0" smtClean="0"/>
              <a:t>民法</a:t>
            </a:r>
            <a:r>
              <a:rPr kumimoji="1" lang="en-US" altLang="ja-JP" dirty="0" smtClean="0"/>
              <a:t>343</a:t>
            </a:r>
            <a:r>
              <a:rPr kumimoji="1" lang="ja-JP" altLang="en-US" dirty="0" smtClean="0"/>
              <a:t>条は，その前で「物」について触れられているので，「目的物」と同じものである（</a:t>
            </a:r>
            <a:r>
              <a:rPr kumimoji="1" lang="en-US" altLang="ja-JP" dirty="0" err="1" smtClean="0"/>
              <a:t>Tai.Suz</a:t>
            </a:r>
            <a:r>
              <a:rPr kumimoji="1" lang="ja-JP" altLang="en-US" dirty="0" smtClean="0"/>
              <a:t>）。</a:t>
            </a:r>
            <a:endParaRPr kumimoji="1" lang="en-US" altLang="ja-JP" dirty="0" smtClean="0"/>
          </a:p>
          <a:p>
            <a:r>
              <a:rPr lang="ja-JP" altLang="en-US" dirty="0" smtClean="0"/>
              <a:t>民法</a:t>
            </a:r>
            <a:r>
              <a:rPr lang="en-US" altLang="ja-JP" dirty="0" smtClean="0"/>
              <a:t>343</a:t>
            </a:r>
            <a:r>
              <a:rPr lang="ja-JP" altLang="en-US" dirty="0" smtClean="0"/>
              <a:t>条では，「できない物」を先に書いてあるから「目的」と書いたと考えられる（</a:t>
            </a:r>
            <a:r>
              <a:rPr lang="en-US" altLang="ja-JP" dirty="0" err="1" smtClean="0"/>
              <a:t>Yuk.Tas</a:t>
            </a:r>
            <a:r>
              <a:rPr lang="ja-JP" altLang="en-US" dirty="0" smtClean="0"/>
              <a:t>）。</a:t>
            </a:r>
            <a:endParaRPr kumimoji="1" lang="ja-JP" altLang="en-US" dirty="0"/>
          </a:p>
        </p:txBody>
      </p:sp>
      <p:sp>
        <p:nvSpPr>
          <p:cNvPr id="7" name="日付プレースホルダー 6"/>
          <p:cNvSpPr>
            <a:spLocks noGrp="1"/>
          </p:cNvSpPr>
          <p:nvPr>
            <p:ph type="dt" sz="half" idx="10"/>
          </p:nvPr>
        </p:nvSpPr>
        <p:spPr/>
        <p:txBody>
          <a:bodyPr/>
          <a:lstStyle/>
          <a:p>
            <a:fld id="{EA85B1B9-8EB7-465A-A9F0-D68707F86EE6}"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271</a:t>
            </a:fld>
            <a:endParaRPr kumimoji="1" lang="ja-JP" altLang="en-US"/>
          </a:p>
        </p:txBody>
      </p:sp>
    </p:spTree>
    <p:extLst>
      <p:ext uri="{BB962C8B-B14F-4D97-AF65-F5344CB8AC3E}">
        <p14:creationId xmlns:p14="http://schemas.microsoft.com/office/powerpoint/2010/main" val="40835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up)">
                                      <p:cBhvr>
                                        <p:cTn id="27" dur="1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up)">
                                      <p:cBhvr>
                                        <p:cTn id="3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問題</a:t>
            </a:r>
            <a:r>
              <a:rPr kumimoji="1" lang="en-US" altLang="ja-JP" dirty="0" smtClean="0"/>
              <a:t>4</a:t>
            </a:r>
            <a:r>
              <a:rPr kumimoji="1" lang="ja-JP" altLang="en-US" dirty="0" smtClean="0"/>
              <a:t>　アイラック（</a:t>
            </a:r>
            <a:r>
              <a:rPr kumimoji="1" lang="en-US" altLang="ja-JP" dirty="0" smtClean="0"/>
              <a:t>IRAC</a:t>
            </a:r>
            <a:r>
              <a:rPr kumimoji="1" lang="ja-JP" altLang="en-US" dirty="0" smtClean="0"/>
              <a:t>）（</a:t>
            </a:r>
            <a:r>
              <a:rPr kumimoji="1" lang="en-US" altLang="ja-JP" dirty="0" smtClean="0"/>
              <a:t>1/3</a:t>
            </a:r>
            <a:r>
              <a:rPr kumimoji="1" lang="ja-JP" altLang="en-US" dirty="0" smtClean="0"/>
              <a:t>）</a:t>
            </a:r>
            <a:r>
              <a:rPr kumimoji="1" lang="en-US" altLang="ja-JP" dirty="0" smtClean="0"/>
              <a:t/>
            </a:r>
            <a:br>
              <a:rPr kumimoji="1" lang="en-US" altLang="ja-JP" dirty="0" smtClean="0"/>
            </a:br>
            <a:r>
              <a:rPr kumimoji="1" lang="ja-JP" altLang="en-US" sz="3100" dirty="0" smtClean="0"/>
              <a:t>論じるべき</a:t>
            </a:r>
            <a:r>
              <a:rPr lang="ja-JP" altLang="en-US" sz="3100" dirty="0" smtClean="0"/>
              <a:t>項目と</a:t>
            </a:r>
            <a:r>
              <a:rPr lang="ja-JP" altLang="en-US" sz="3100" dirty="0"/>
              <a:t>その順序</a:t>
            </a:r>
            <a:endParaRPr kumimoji="1" lang="ja-JP" altLang="en-US" dirty="0"/>
          </a:p>
        </p:txBody>
      </p:sp>
      <p:sp>
        <p:nvSpPr>
          <p:cNvPr id="7" name="日付プレースホルダー 6"/>
          <p:cNvSpPr>
            <a:spLocks noGrp="1"/>
          </p:cNvSpPr>
          <p:nvPr>
            <p:ph type="dt" sz="half" idx="10"/>
          </p:nvPr>
        </p:nvSpPr>
        <p:spPr/>
        <p:txBody>
          <a:bodyPr/>
          <a:lstStyle/>
          <a:p>
            <a:fld id="{E47FF7FC-F13E-4046-8A26-6506304867F1}"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272</a:t>
            </a:fld>
            <a:endParaRPr kumimoji="1" lang="ja-JP" altLang="en-US"/>
          </a:p>
        </p:txBody>
      </p:sp>
      <p:graphicFrame>
        <p:nvGraphicFramePr>
          <p:cNvPr id="10" name="Group 58"/>
          <p:cNvGraphicFramePr>
            <a:graphicFrameLocks/>
          </p:cNvGraphicFramePr>
          <p:nvPr>
            <p:extLst>
              <p:ext uri="{D42A27DB-BD31-4B8C-83A1-F6EECF244321}">
                <p14:modId xmlns:p14="http://schemas.microsoft.com/office/powerpoint/2010/main" val="3755581617"/>
              </p:ext>
            </p:extLst>
          </p:nvPr>
        </p:nvGraphicFramePr>
        <p:xfrm>
          <a:off x="576262" y="1666081"/>
          <a:ext cx="7991475" cy="3761738"/>
        </p:xfrm>
        <a:graphic>
          <a:graphicData uri="http://schemas.openxmlformats.org/drawingml/2006/table">
            <a:tbl>
              <a:tblPr/>
              <a:tblGrid>
                <a:gridCol w="2012950"/>
                <a:gridCol w="506412"/>
                <a:gridCol w="2089150"/>
                <a:gridCol w="3382963"/>
              </a:tblGrid>
              <a:tr h="543871">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3200" b="1" i="0" u="none" strike="noStrike" cap="none" normalizeH="0" baseline="0" dirty="0" smtClean="0">
                          <a:ln>
                            <a:noFill/>
                          </a:ln>
                          <a:solidFill>
                            <a:schemeClr val="tx1"/>
                          </a:solidFill>
                          <a:effectLst/>
                          <a:latin typeface="Times New Roman" charset="0"/>
                          <a:ea typeface="ＭＳ Ｐゴシック" charset="-128"/>
                        </a:rPr>
                        <a:t>IRAC</a:t>
                      </a:r>
                      <a:r>
                        <a:rPr kumimoji="1" lang="ja-JP" altLang="en-US" sz="3200" b="0" i="0" u="none" strike="noStrike" cap="none" normalizeH="0" baseline="0" dirty="0" smtClean="0">
                          <a:ln>
                            <a:noFill/>
                          </a:ln>
                          <a:solidFill>
                            <a:schemeClr val="tx1"/>
                          </a:solidFill>
                          <a:effectLst/>
                          <a:latin typeface="Tahoma" charset="0"/>
                          <a:ea typeface="ＭＳ Ｐゴシック" charset="-128"/>
                        </a:rPr>
                        <a:t>（アイラック）で考え，論証する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86622">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法的分析の能力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Tahoma" charset="0"/>
                          <a:ea typeface="ＭＳ Ｐゴシック" charset="-128"/>
                        </a:rPr>
                        <a:t>論点・事実の発見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875">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smtClean="0">
                          <a:ln>
                            <a:noFill/>
                          </a:ln>
                          <a:solidFill>
                            <a:schemeClr val="tx1"/>
                          </a:solidFill>
                          <a:effectLst/>
                          <a:latin typeface="Times New Roman" charset="0"/>
                          <a:ea typeface="ＭＳ Ｐゴシック" charset="-128"/>
                        </a:rPr>
                        <a:t>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Tahoma" charset="0"/>
                          <a:ea typeface="ＭＳ Ｐゴシック" charset="-128"/>
                        </a:rPr>
                        <a:t>ルールの発見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622">
                <a:tc vMerge="1">
                  <a:txBody>
                    <a:bodyPr/>
                    <a:lstStyle/>
                    <a:p>
                      <a:endParaRPr kumimoji="1" lang="ja-JP" alt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smtClean="0">
                          <a:ln>
                            <a:noFill/>
                          </a:ln>
                          <a:solidFill>
                            <a:schemeClr val="tx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smtClean="0">
                          <a:ln>
                            <a:noFill/>
                          </a:ln>
                          <a:solidFill>
                            <a:schemeClr val="tx1"/>
                          </a:solidFill>
                          <a:effectLst/>
                          <a:latin typeface="Times New Roman" charset="0"/>
                          <a:ea typeface="ＭＳ Ｐゴシック" charset="-128"/>
                        </a:rPr>
                        <a:t>Application</a:t>
                      </a:r>
                      <a:endParaRPr kumimoji="1" lang="ja-JP" altLang="en-US" sz="2800" b="1" i="0" u="none" strike="noStrike" cap="none" normalizeH="0" baseline="0" smtClean="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Tahoma" charset="0"/>
                          <a:ea typeface="ＭＳ Ｐゴシック" charset="-128"/>
                        </a:rPr>
                        <a:t>ルールの適用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886">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Argument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逆の立場・結論への応接と徹底した議論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326">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3200" b="0" i="0" u="none" strike="noStrike" cap="none" normalizeH="0" baseline="0" dirty="0" smtClean="0">
                          <a:ln>
                            <a:noFill/>
                          </a:ln>
                          <a:solidFill>
                            <a:schemeClr val="tx2"/>
                          </a:solidFill>
                          <a:effectLst/>
                          <a:latin typeface="Tahoma" charset="0"/>
                          <a:ea typeface="ＭＳ Ｐゴシック" charset="-128"/>
                        </a:rPr>
                        <a:t>法的議論の能力</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800" b="1" i="0" u="none" strike="noStrike" cap="none" normalizeH="0" baseline="0" smtClean="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8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926">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800" b="0" i="0" u="none" strike="noStrike" cap="none" normalizeH="0" baseline="0" dirty="0" smtClean="0">
                          <a:ln>
                            <a:noFill/>
                          </a:ln>
                          <a:solidFill>
                            <a:schemeClr val="tx1"/>
                          </a:solidFill>
                          <a:effectLst/>
                          <a:latin typeface="Tahoma" charset="0"/>
                          <a:ea typeface="ＭＳ Ｐゴシック" charset="-128"/>
                        </a:rPr>
                        <a:t>具体的な結論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742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問題</a:t>
            </a:r>
            <a:r>
              <a:rPr lang="en-US" altLang="ja-JP" dirty="0"/>
              <a:t>4</a:t>
            </a:r>
            <a:r>
              <a:rPr lang="ja-JP" altLang="en-US" dirty="0"/>
              <a:t>　アイラック（</a:t>
            </a:r>
            <a:r>
              <a:rPr lang="en-US" altLang="ja-JP" dirty="0"/>
              <a:t>IRAC</a:t>
            </a:r>
            <a:r>
              <a:rPr lang="ja-JP" altLang="en-US" dirty="0"/>
              <a:t>）</a:t>
            </a:r>
            <a:r>
              <a:rPr lang="ja-JP" altLang="en-US" dirty="0" smtClean="0"/>
              <a:t>（</a:t>
            </a:r>
            <a:r>
              <a:rPr lang="en-US" altLang="ja-JP" dirty="0" smtClean="0"/>
              <a:t>2/3</a:t>
            </a:r>
            <a:r>
              <a:rPr lang="ja-JP" altLang="en-US" dirty="0" smtClean="0"/>
              <a:t>）</a:t>
            </a:r>
            <a:r>
              <a:rPr lang="en-US" altLang="ja-JP" dirty="0" smtClean="0"/>
              <a:t/>
            </a:r>
            <a:br>
              <a:rPr lang="en-US" altLang="ja-JP" dirty="0" smtClean="0"/>
            </a:br>
            <a:r>
              <a:rPr lang="ja-JP" altLang="en-US" sz="3100" dirty="0"/>
              <a:t>レポート</a:t>
            </a:r>
            <a:r>
              <a:rPr lang="ja-JP" altLang="en-US" sz="3100" dirty="0" smtClean="0"/>
              <a:t>課題への応用</a:t>
            </a:r>
            <a:endParaRPr kumimoji="1" lang="ja-JP" altLang="en-US" sz="3100" dirty="0"/>
          </a:p>
        </p:txBody>
      </p:sp>
      <p:sp>
        <p:nvSpPr>
          <p:cNvPr id="6" name="コンテンツ プレースホルダー 5"/>
          <p:cNvSpPr>
            <a:spLocks noGrp="1"/>
          </p:cNvSpPr>
          <p:nvPr>
            <p:ph idx="1"/>
          </p:nvPr>
        </p:nvSpPr>
        <p:spPr/>
        <p:txBody>
          <a:bodyPr>
            <a:normAutofit/>
          </a:bodyPr>
          <a:lstStyle/>
          <a:p>
            <a:r>
              <a:rPr kumimoji="1" lang="en-US" altLang="ja-JP" sz="2400" dirty="0" smtClean="0"/>
              <a:t>I</a:t>
            </a:r>
            <a:r>
              <a:rPr kumimoji="1" lang="ja-JP" altLang="en-US" sz="2400" dirty="0" smtClean="0"/>
              <a:t>（争点）</a:t>
            </a:r>
            <a:endParaRPr kumimoji="1" lang="en-US" altLang="ja-JP" sz="2400" dirty="0" smtClean="0"/>
          </a:p>
          <a:p>
            <a:pPr lvl="1"/>
            <a:r>
              <a:rPr kumimoji="1" lang="ja-JP" altLang="en-US" sz="2000" dirty="0" smtClean="0"/>
              <a:t>民法の現代語化に際して，債権の目的と債権の目的物について，修正が行われたのはなぜか。</a:t>
            </a:r>
            <a:endParaRPr kumimoji="1" lang="en-US" altLang="ja-JP" sz="2000" dirty="0" smtClean="0"/>
          </a:p>
          <a:p>
            <a:pPr lvl="1"/>
            <a:r>
              <a:rPr lang="ja-JP" altLang="en-US" sz="2000" dirty="0"/>
              <a:t>修正</a:t>
            </a:r>
            <a:r>
              <a:rPr lang="ja-JP" altLang="en-US" sz="2000" dirty="0" smtClean="0"/>
              <a:t>の</a:t>
            </a:r>
            <a:r>
              <a:rPr lang="ja-JP" altLang="en-US" sz="2000" dirty="0"/>
              <a:t>基準</a:t>
            </a:r>
            <a:r>
              <a:rPr lang="ja-JP" altLang="en-US" sz="2000" dirty="0" smtClean="0"/>
              <a:t>は何か。修正によって問題は解決したか。</a:t>
            </a:r>
            <a:endParaRPr kumimoji="1" lang="en-US" altLang="ja-JP" sz="2000" dirty="0" smtClean="0"/>
          </a:p>
          <a:p>
            <a:r>
              <a:rPr kumimoji="1" lang="en-US" altLang="ja-JP" sz="2400" dirty="0" smtClean="0"/>
              <a:t>R</a:t>
            </a:r>
            <a:r>
              <a:rPr kumimoji="1" lang="ja-JP" altLang="en-US" sz="2400" dirty="0" smtClean="0"/>
              <a:t>（ルール）</a:t>
            </a:r>
            <a:endParaRPr kumimoji="1" lang="en-US" altLang="ja-JP" sz="2400" dirty="0" smtClean="0"/>
          </a:p>
          <a:p>
            <a:pPr lvl="1"/>
            <a:r>
              <a:rPr kumimoji="1" lang="ja-JP" altLang="en-US" sz="2000" dirty="0" smtClean="0"/>
              <a:t>目的と目的物の区別の基準（ルール）として，</a:t>
            </a:r>
            <a:r>
              <a:rPr lang="ja-JP" altLang="en-US" sz="2000" dirty="0"/>
              <a:t>債権，および，物権の定義</a:t>
            </a:r>
            <a:r>
              <a:rPr lang="ja-JP" altLang="en-US" sz="2000" dirty="0" smtClean="0"/>
              <a:t>を用いることができるか</a:t>
            </a:r>
            <a:r>
              <a:rPr kumimoji="1" lang="ja-JP" altLang="en-US" sz="2000" dirty="0" smtClean="0"/>
              <a:t>。</a:t>
            </a:r>
            <a:endParaRPr kumimoji="1" lang="en-US" altLang="ja-JP" sz="2000" dirty="0" smtClean="0"/>
          </a:p>
          <a:p>
            <a:r>
              <a:rPr lang="en-US" altLang="ja-JP" sz="2400" dirty="0" smtClean="0"/>
              <a:t>A</a:t>
            </a:r>
            <a:r>
              <a:rPr lang="ja-JP" altLang="en-US" sz="2400" dirty="0" smtClean="0"/>
              <a:t>（適用と議論）</a:t>
            </a:r>
            <a:endParaRPr lang="en-US" altLang="ja-JP" sz="2400" dirty="0" smtClean="0"/>
          </a:p>
          <a:p>
            <a:pPr lvl="1"/>
            <a:r>
              <a:rPr lang="ja-JP" altLang="en-US" sz="2000" dirty="0" smtClean="0"/>
              <a:t>目的と目的物の区別の基準を様々な場合に適用した結果は，妥当か。</a:t>
            </a:r>
            <a:endParaRPr lang="en-US" altLang="ja-JP" sz="2000" dirty="0" smtClean="0"/>
          </a:p>
          <a:p>
            <a:pPr lvl="1"/>
            <a:r>
              <a:rPr lang="ja-JP" altLang="en-US" sz="2000" dirty="0" smtClean="0"/>
              <a:t>他の基準を用いた場合と比較したときに，より説得的であるか。</a:t>
            </a:r>
            <a:endParaRPr lang="en-US" altLang="ja-JP" sz="2000" dirty="0" smtClean="0"/>
          </a:p>
          <a:p>
            <a:r>
              <a:rPr kumimoji="1" lang="en-US" altLang="ja-JP" sz="2400" dirty="0" smtClean="0"/>
              <a:t>C</a:t>
            </a:r>
            <a:r>
              <a:rPr kumimoji="1" lang="ja-JP" altLang="en-US" sz="2400" dirty="0" smtClean="0"/>
              <a:t>（結論）</a:t>
            </a:r>
            <a:endParaRPr kumimoji="1" lang="en-US" altLang="ja-JP" sz="2400" dirty="0" smtClean="0"/>
          </a:p>
          <a:p>
            <a:pPr lvl="1"/>
            <a:endParaRPr kumimoji="1" lang="ja-JP" altLang="en-US" sz="2000" dirty="0"/>
          </a:p>
        </p:txBody>
      </p:sp>
      <p:sp>
        <p:nvSpPr>
          <p:cNvPr id="3" name="日付プレースホルダー 2"/>
          <p:cNvSpPr>
            <a:spLocks noGrp="1"/>
          </p:cNvSpPr>
          <p:nvPr>
            <p:ph type="dt" sz="half" idx="10"/>
          </p:nvPr>
        </p:nvSpPr>
        <p:spPr/>
        <p:txBody>
          <a:bodyPr/>
          <a:lstStyle/>
          <a:p>
            <a:fld id="{A9ED1C51-24C6-466D-A047-9B1D9D11DB7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273</a:t>
            </a:fld>
            <a:endParaRPr kumimoji="1" lang="ja-JP" altLang="en-US"/>
          </a:p>
        </p:txBody>
      </p:sp>
    </p:spTree>
    <p:extLst>
      <p:ext uri="{BB962C8B-B14F-4D97-AF65-F5344CB8AC3E}">
        <p14:creationId xmlns:p14="http://schemas.microsoft.com/office/powerpoint/2010/main" val="311579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up)">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up)">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left)">
                                      <p:cBhvr>
                                        <p:cTn id="27"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問題</a:t>
            </a:r>
            <a:r>
              <a:rPr lang="en-US" altLang="ja-JP" dirty="0"/>
              <a:t>4</a:t>
            </a:r>
            <a:r>
              <a:rPr lang="ja-JP" altLang="en-US" dirty="0"/>
              <a:t>　アイラック（</a:t>
            </a:r>
            <a:r>
              <a:rPr lang="en-US" altLang="ja-JP" dirty="0"/>
              <a:t>IRAC</a:t>
            </a:r>
            <a:r>
              <a:rPr lang="ja-JP" altLang="en-US" dirty="0"/>
              <a:t>）</a:t>
            </a:r>
            <a:r>
              <a:rPr lang="ja-JP" altLang="en-US" dirty="0" smtClean="0"/>
              <a:t>（</a:t>
            </a:r>
            <a:r>
              <a:rPr lang="en-US" altLang="ja-JP" dirty="0" smtClean="0"/>
              <a:t>3/3</a:t>
            </a:r>
            <a:r>
              <a:rPr lang="ja-JP" altLang="en-US" dirty="0" smtClean="0"/>
              <a:t>）</a:t>
            </a:r>
            <a:r>
              <a:rPr lang="en-US" altLang="ja-JP" dirty="0" smtClean="0"/>
              <a:t/>
            </a:r>
            <a:br>
              <a:rPr lang="en-US" altLang="ja-JP" dirty="0" smtClean="0"/>
            </a:br>
            <a:r>
              <a:rPr lang="ja-JP" altLang="en-US" sz="3100" dirty="0"/>
              <a:t>目的</a:t>
            </a:r>
            <a:r>
              <a:rPr lang="ja-JP" altLang="en-US" sz="3100" dirty="0" smtClean="0"/>
              <a:t>と目的物の区別の基準をめぐる議論</a:t>
            </a:r>
            <a:endParaRPr kumimoji="1" lang="ja-JP" altLang="en-US" sz="3100" dirty="0"/>
          </a:p>
        </p:txBody>
      </p:sp>
      <p:sp>
        <p:nvSpPr>
          <p:cNvPr id="7" name="テキスト プレースホルダー 6"/>
          <p:cNvSpPr>
            <a:spLocks noGrp="1"/>
          </p:cNvSpPr>
          <p:nvPr>
            <p:ph type="body" idx="1"/>
          </p:nvPr>
        </p:nvSpPr>
        <p:spPr>
          <a:xfrm>
            <a:off x="457200" y="1412776"/>
            <a:ext cx="4040188" cy="762099"/>
          </a:xfrm>
        </p:spPr>
        <p:txBody>
          <a:bodyPr anchor="ctr">
            <a:normAutofit/>
          </a:bodyPr>
          <a:lstStyle/>
          <a:p>
            <a:pPr algn="ctr"/>
            <a:r>
              <a:rPr kumimoji="1" lang="ja-JP" altLang="en-US" dirty="0" smtClean="0"/>
              <a:t>行為か行為の客体か</a:t>
            </a:r>
            <a:endParaRPr kumimoji="1" lang="en-US" altLang="ja-JP" sz="1600" dirty="0" smtClean="0"/>
          </a:p>
          <a:p>
            <a:pPr algn="ctr"/>
            <a:r>
              <a:rPr kumimoji="1" lang="ja-JP" altLang="en-US" sz="1600" dirty="0" smtClean="0"/>
              <a:t>（</a:t>
            </a:r>
            <a:r>
              <a:rPr kumimoji="1" lang="en-US" altLang="ja-JP" sz="1600" dirty="0" err="1" smtClean="0"/>
              <a:t>Koy</a:t>
            </a:r>
            <a:r>
              <a:rPr kumimoji="1" lang="ja-JP" altLang="en-US" sz="1600" dirty="0" err="1" smtClean="0"/>
              <a:t>，</a:t>
            </a:r>
            <a:r>
              <a:rPr kumimoji="1" lang="en-US" altLang="ja-JP" sz="1600" dirty="0" err="1" smtClean="0"/>
              <a:t>Kob</a:t>
            </a:r>
            <a:r>
              <a:rPr kumimoji="1" lang="ja-JP" altLang="en-US" sz="1600" dirty="0" err="1" smtClean="0"/>
              <a:t>，</a:t>
            </a:r>
            <a:r>
              <a:rPr kumimoji="1" lang="en-US" altLang="ja-JP" sz="1600" dirty="0" err="1" smtClean="0"/>
              <a:t>Suz</a:t>
            </a:r>
            <a:r>
              <a:rPr kumimoji="1" lang="ja-JP" altLang="en-US" sz="1600" dirty="0" err="1" smtClean="0"/>
              <a:t>，</a:t>
            </a:r>
            <a:r>
              <a:rPr kumimoji="1" lang="en-US" altLang="ja-JP" sz="1600" dirty="0" err="1" smtClean="0"/>
              <a:t>Nak</a:t>
            </a:r>
            <a:r>
              <a:rPr kumimoji="1" lang="ja-JP" altLang="en-US" sz="1600" dirty="0" smtClean="0"/>
              <a:t>）</a:t>
            </a:r>
            <a:endParaRPr kumimoji="1" lang="ja-JP" altLang="en-US" sz="1600" dirty="0"/>
          </a:p>
        </p:txBody>
      </p:sp>
      <p:sp>
        <p:nvSpPr>
          <p:cNvPr id="8" name="コンテンツ プレースホルダー 7"/>
          <p:cNvSpPr>
            <a:spLocks noGrp="1"/>
          </p:cNvSpPr>
          <p:nvPr>
            <p:ph sz="half" idx="2"/>
          </p:nvPr>
        </p:nvSpPr>
        <p:spPr/>
        <p:txBody>
          <a:bodyPr>
            <a:normAutofit fontScale="85000" lnSpcReduction="10000"/>
          </a:bodyPr>
          <a:lstStyle/>
          <a:p>
            <a:r>
              <a:rPr kumimoji="1" lang="ja-JP" altLang="en-US" dirty="0" smtClean="0"/>
              <a:t>目的とは，「</a:t>
            </a:r>
            <a:r>
              <a:rPr kumimoji="1" lang="ja-JP" altLang="en-US" dirty="0" err="1" smtClean="0"/>
              <a:t>～する</a:t>
            </a:r>
            <a:r>
              <a:rPr kumimoji="1" lang="ja-JP" altLang="en-US" dirty="0" smtClean="0"/>
              <a:t>こと，または，～しないこと」という行為である。</a:t>
            </a:r>
            <a:endParaRPr kumimoji="1" lang="en-US" altLang="ja-JP" dirty="0" smtClean="0"/>
          </a:p>
          <a:p>
            <a:pPr lvl="1"/>
            <a:r>
              <a:rPr lang="ja-JP" altLang="en-US" dirty="0" smtClean="0"/>
              <a:t>債権の目的は，債務の履行行為（給付）である。</a:t>
            </a:r>
            <a:endParaRPr lang="en-US" altLang="ja-JP" dirty="0" smtClean="0"/>
          </a:p>
          <a:p>
            <a:pPr lvl="1"/>
            <a:r>
              <a:rPr lang="ja-JP" altLang="en-US" dirty="0" smtClean="0"/>
              <a:t>物権の目的は，目的物を使用，収益，または，処分することである。</a:t>
            </a:r>
            <a:endParaRPr lang="en-US" altLang="ja-JP" dirty="0" smtClean="0"/>
          </a:p>
          <a:p>
            <a:r>
              <a:rPr lang="ja-JP" altLang="en-US" dirty="0"/>
              <a:t>目的物と</a:t>
            </a:r>
            <a:r>
              <a:rPr lang="ja-JP" altLang="en-US" dirty="0" smtClean="0"/>
              <a:t>は，行為の客体である</a:t>
            </a:r>
            <a:endParaRPr lang="en-US" altLang="ja-JP" dirty="0" smtClean="0"/>
          </a:p>
          <a:p>
            <a:pPr lvl="1"/>
            <a:r>
              <a:rPr kumimoji="1" lang="ja-JP" altLang="en-US" dirty="0"/>
              <a:t>債権</a:t>
            </a:r>
            <a:r>
              <a:rPr kumimoji="1" lang="ja-JP" altLang="en-US" dirty="0" smtClean="0"/>
              <a:t>の目的物</a:t>
            </a:r>
            <a:r>
              <a:rPr kumimoji="1" lang="ja-JP" altLang="en-US" dirty="0"/>
              <a:t>は</a:t>
            </a:r>
            <a:r>
              <a:rPr kumimoji="1" lang="ja-JP" altLang="en-US" dirty="0" smtClean="0"/>
              <a:t>，給付の客体であり，有体物，又は，無体物である（目的物には，無体物が含まれる）。</a:t>
            </a:r>
            <a:endParaRPr kumimoji="1" lang="en-US" altLang="ja-JP" dirty="0" smtClean="0"/>
          </a:p>
          <a:p>
            <a:pPr lvl="1"/>
            <a:r>
              <a:rPr lang="ja-JP" altLang="en-US" dirty="0"/>
              <a:t>物権</a:t>
            </a:r>
            <a:r>
              <a:rPr lang="ja-JP" altLang="en-US" dirty="0" smtClean="0"/>
              <a:t>の</a:t>
            </a:r>
            <a:r>
              <a:rPr lang="ja-JP" altLang="en-US" dirty="0"/>
              <a:t>目的物</a:t>
            </a:r>
            <a:r>
              <a:rPr lang="ja-JP" altLang="en-US" dirty="0" smtClean="0"/>
              <a:t>は，物権の客体であり，有体物である。</a:t>
            </a:r>
            <a:endParaRPr lang="en-US" altLang="ja-JP" dirty="0" smtClean="0"/>
          </a:p>
        </p:txBody>
      </p:sp>
      <p:sp>
        <p:nvSpPr>
          <p:cNvPr id="9" name="テキスト プレースホルダー 8"/>
          <p:cNvSpPr>
            <a:spLocks noGrp="1"/>
          </p:cNvSpPr>
          <p:nvPr>
            <p:ph type="body" sz="quarter" idx="3"/>
          </p:nvPr>
        </p:nvSpPr>
        <p:spPr>
          <a:xfrm>
            <a:off x="4645025" y="1412776"/>
            <a:ext cx="4041775" cy="762099"/>
          </a:xfrm>
        </p:spPr>
        <p:txBody>
          <a:bodyPr anchor="ctr"/>
          <a:lstStyle/>
          <a:p>
            <a:pPr algn="ctr"/>
            <a:r>
              <a:rPr kumimoji="1" lang="ja-JP" altLang="en-US" dirty="0" smtClean="0"/>
              <a:t>有体物か無体物か</a:t>
            </a:r>
            <a:endParaRPr kumimoji="1" lang="en-US" altLang="ja-JP" sz="1600" dirty="0" smtClean="0"/>
          </a:p>
          <a:p>
            <a:pPr algn="ctr"/>
            <a:r>
              <a:rPr lang="ja-JP" altLang="en-US" sz="1600" dirty="0" smtClean="0"/>
              <a:t>（</a:t>
            </a:r>
            <a:r>
              <a:rPr lang="en-US" altLang="ja-JP" sz="1600" dirty="0" smtClean="0"/>
              <a:t>Sat</a:t>
            </a:r>
            <a:r>
              <a:rPr lang="ja-JP" altLang="en-US" sz="1600" dirty="0" err="1" smtClean="0"/>
              <a:t>，</a:t>
            </a:r>
            <a:r>
              <a:rPr lang="en-US" altLang="ja-JP" sz="1600" dirty="0" smtClean="0"/>
              <a:t>Shin</a:t>
            </a:r>
            <a:r>
              <a:rPr kumimoji="1" lang="ja-JP" altLang="en-US" sz="1600" dirty="0" err="1" smtClean="0"/>
              <a:t>，</a:t>
            </a:r>
            <a:r>
              <a:rPr kumimoji="1" lang="en-US" altLang="ja-JP" sz="1600" dirty="0" err="1" smtClean="0"/>
              <a:t>Suz</a:t>
            </a:r>
            <a:r>
              <a:rPr kumimoji="1" lang="ja-JP" altLang="en-US" sz="1600" dirty="0" err="1" smtClean="0"/>
              <a:t>，</a:t>
            </a:r>
            <a:r>
              <a:rPr kumimoji="1" lang="en-US" altLang="ja-JP" sz="1600" dirty="0" smtClean="0"/>
              <a:t>Tom</a:t>
            </a:r>
            <a:r>
              <a:rPr kumimoji="1" lang="ja-JP" altLang="en-US" sz="1600" dirty="0" smtClean="0"/>
              <a:t>）</a:t>
            </a:r>
            <a:endParaRPr kumimoji="1" lang="ja-JP" altLang="en-US" sz="1600" dirty="0"/>
          </a:p>
        </p:txBody>
      </p:sp>
      <p:sp>
        <p:nvSpPr>
          <p:cNvPr id="10" name="コンテンツ プレースホルダー 9"/>
          <p:cNvSpPr>
            <a:spLocks noGrp="1"/>
          </p:cNvSpPr>
          <p:nvPr>
            <p:ph sz="quarter" idx="4"/>
          </p:nvPr>
        </p:nvSpPr>
        <p:spPr/>
        <p:txBody>
          <a:bodyPr>
            <a:normAutofit fontScale="92500" lnSpcReduction="10000"/>
          </a:bodyPr>
          <a:lstStyle/>
          <a:p>
            <a:r>
              <a:rPr kumimoji="1" lang="ja-JP" altLang="en-US" dirty="0" smtClean="0"/>
              <a:t>目的とは，権利等の無体物である</a:t>
            </a:r>
            <a:endParaRPr kumimoji="1" lang="en-US" altLang="ja-JP" dirty="0" smtClean="0"/>
          </a:p>
          <a:p>
            <a:pPr lvl="1"/>
            <a:r>
              <a:rPr lang="ja-JP" altLang="en-US" dirty="0"/>
              <a:t>債権</a:t>
            </a:r>
            <a:r>
              <a:rPr lang="ja-JP" altLang="en-US" dirty="0" smtClean="0"/>
              <a:t>の目的</a:t>
            </a:r>
            <a:r>
              <a:rPr lang="ja-JP" altLang="en-US" dirty="0"/>
              <a:t>とは</a:t>
            </a:r>
            <a:r>
              <a:rPr lang="ja-JP" altLang="en-US" dirty="0" smtClean="0"/>
              <a:t>，給付，または，無体物である。</a:t>
            </a:r>
            <a:endParaRPr lang="en-US" altLang="ja-JP" dirty="0" smtClean="0"/>
          </a:p>
          <a:p>
            <a:pPr lvl="1"/>
            <a:r>
              <a:rPr kumimoji="1" lang="ja-JP" altLang="en-US" dirty="0"/>
              <a:t>物権</a:t>
            </a:r>
            <a:r>
              <a:rPr kumimoji="1" lang="ja-JP" altLang="en-US" dirty="0" smtClean="0"/>
              <a:t>の</a:t>
            </a:r>
            <a:r>
              <a:rPr kumimoji="1" lang="ja-JP" altLang="en-US" dirty="0"/>
              <a:t>目的</a:t>
            </a:r>
            <a:r>
              <a:rPr kumimoji="1" lang="ja-JP" altLang="en-US" dirty="0" smtClean="0"/>
              <a:t>は，有体物の排他的な支配である。</a:t>
            </a:r>
            <a:endParaRPr kumimoji="1" lang="en-US" altLang="ja-JP" dirty="0" smtClean="0"/>
          </a:p>
          <a:p>
            <a:r>
              <a:rPr lang="ja-JP" altLang="en-US" dirty="0" smtClean="0"/>
              <a:t>目的物とは，有体物である。</a:t>
            </a:r>
            <a:endParaRPr lang="en-US" altLang="ja-JP" dirty="0" smtClean="0"/>
          </a:p>
          <a:p>
            <a:pPr lvl="1"/>
            <a:r>
              <a:rPr kumimoji="1" lang="ja-JP" altLang="en-US" dirty="0"/>
              <a:t>債権</a:t>
            </a:r>
            <a:r>
              <a:rPr kumimoji="1" lang="ja-JP" altLang="en-US" dirty="0" smtClean="0"/>
              <a:t>の目的物は有体物である。対象が無体物の場合には，例外的に目的という用語</a:t>
            </a:r>
            <a:r>
              <a:rPr lang="ja-JP" altLang="en-US" dirty="0" smtClean="0"/>
              <a:t>を用いる。</a:t>
            </a:r>
            <a:endParaRPr lang="en-US" altLang="ja-JP" dirty="0" smtClean="0"/>
          </a:p>
          <a:p>
            <a:pPr lvl="1"/>
            <a:r>
              <a:rPr kumimoji="1" lang="ja-JP" altLang="en-US" dirty="0" smtClean="0"/>
              <a:t>物権</a:t>
            </a:r>
            <a:r>
              <a:rPr lang="ja-JP" altLang="en-US" dirty="0" smtClean="0"/>
              <a:t>の目的物も，有体物である（権利質は例外である）。</a:t>
            </a:r>
            <a:endParaRPr kumimoji="1" lang="ja-JP" altLang="en-US" dirty="0"/>
          </a:p>
        </p:txBody>
      </p:sp>
      <p:sp>
        <p:nvSpPr>
          <p:cNvPr id="4" name="日付プレースホルダー 3"/>
          <p:cNvSpPr>
            <a:spLocks noGrp="1"/>
          </p:cNvSpPr>
          <p:nvPr>
            <p:ph type="dt" sz="half" idx="10"/>
          </p:nvPr>
        </p:nvSpPr>
        <p:spPr/>
        <p:txBody>
          <a:bodyPr/>
          <a:lstStyle/>
          <a:p>
            <a:fld id="{12A65343-03C6-4F3A-9D6E-8DAB92706C4D}"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274</a:t>
            </a:fld>
            <a:endParaRPr kumimoji="1" lang="ja-JP" altLang="en-US"/>
          </a:p>
        </p:txBody>
      </p:sp>
    </p:spTree>
    <p:extLst>
      <p:ext uri="{BB962C8B-B14F-4D97-AF65-F5344CB8AC3E}">
        <p14:creationId xmlns:p14="http://schemas.microsoft.com/office/powerpoint/2010/main" val="236528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up)">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up)">
                                      <p:cBhvr>
                                        <p:cTn id="37" dur="1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up)">
                                      <p:cBhvr>
                                        <p:cTn id="42" dur="10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wipe(left)">
                                      <p:cBhvr>
                                        <p:cTn id="47" dur="1000"/>
                                        <p:tgtEl>
                                          <p:spTgt spid="1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wipe(up)">
                                      <p:cBhvr>
                                        <p:cTn id="52" dur="1000"/>
                                        <p:tgtEl>
                                          <p:spTgt spid="1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0">
                                            <p:txEl>
                                              <p:pRg st="4" end="4"/>
                                            </p:txEl>
                                          </p:spTgt>
                                        </p:tgtEl>
                                        <p:attrNameLst>
                                          <p:attrName>style.visibility</p:attrName>
                                        </p:attrNameLst>
                                      </p:cBhvr>
                                      <p:to>
                                        <p:strVal val="visible"/>
                                      </p:to>
                                    </p:set>
                                    <p:animEffect transition="in" filter="wipe(up)">
                                      <p:cBhvr>
                                        <p:cTn id="57" dur="1000"/>
                                        <p:tgtEl>
                                          <p:spTgt spid="10">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0">
                                            <p:txEl>
                                              <p:pRg st="5" end="5"/>
                                            </p:txEl>
                                          </p:spTgt>
                                        </p:tgtEl>
                                        <p:attrNameLst>
                                          <p:attrName>style.visibility</p:attrName>
                                        </p:attrNameLst>
                                      </p:cBhvr>
                                      <p:to>
                                        <p:strVal val="visible"/>
                                      </p:to>
                                    </p:set>
                                    <p:animEffect transition="in" filter="wipe(up)">
                                      <p:cBhvr>
                                        <p:cTn id="62"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uiExpand="1" build="p"/>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en-US" altLang="ja-JP" dirty="0" smtClean="0"/>
              <a:t>12</a:t>
            </a:r>
            <a:r>
              <a:rPr kumimoji="1" lang="ja-JP" altLang="en-US" dirty="0" err="1" smtClean="0"/>
              <a:t>．</a:t>
            </a:r>
            <a:r>
              <a:rPr kumimoji="1" lang="ja-JP" altLang="en-US" dirty="0" smtClean="0"/>
              <a:t>定期試験の準備</a:t>
            </a:r>
            <a:endParaRPr kumimoji="1" lang="ja-JP" altLang="en-US" dirty="0"/>
          </a:p>
        </p:txBody>
      </p:sp>
      <p:sp>
        <p:nvSpPr>
          <p:cNvPr id="8" name="サブタイトル 7"/>
          <p:cNvSpPr>
            <a:spLocks noGrp="1"/>
          </p:cNvSpPr>
          <p:nvPr>
            <p:ph type="subTitle"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9BBA5F28-C5DA-4836-ADAE-2EB7C992FAED}"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275</a:t>
            </a:fld>
            <a:endParaRPr kumimoji="1" lang="ja-JP" altLang="en-US"/>
          </a:p>
        </p:txBody>
      </p:sp>
    </p:spTree>
    <p:extLst>
      <p:ext uri="{BB962C8B-B14F-4D97-AF65-F5344CB8AC3E}">
        <p14:creationId xmlns:p14="http://schemas.microsoft.com/office/powerpoint/2010/main" val="1147610257"/>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ja-JP" altLang="en-US" dirty="0"/>
              <a:t>定期</a:t>
            </a:r>
            <a:r>
              <a:rPr lang="ja-JP" altLang="en-US" dirty="0" smtClean="0"/>
              <a:t>試験仮想問題</a:t>
            </a:r>
            <a:endParaRPr kumimoji="1" lang="ja-JP" altLang="en-US" dirty="0"/>
          </a:p>
        </p:txBody>
      </p:sp>
      <p:sp>
        <p:nvSpPr>
          <p:cNvPr id="11" name="コンテンツ プレースホルダー 10"/>
          <p:cNvSpPr>
            <a:spLocks noGrp="1"/>
          </p:cNvSpPr>
          <p:nvPr>
            <p:ph idx="1"/>
          </p:nvPr>
        </p:nvSpPr>
        <p:spPr/>
        <p:txBody>
          <a:bodyPr>
            <a:normAutofit/>
          </a:bodyPr>
          <a:lstStyle/>
          <a:p>
            <a:pPr marL="514350" indent="-514350">
              <a:buFont typeface="+mj-lt"/>
              <a:buAutoNum type="arabicPeriod"/>
            </a:pPr>
            <a:r>
              <a:rPr kumimoji="1" lang="en-US" altLang="ja-JP" sz="2400" dirty="0" smtClean="0">
                <a:hlinkClick r:id="rId2" action="ppaction://hlinksldjump"/>
              </a:rPr>
              <a:t>Q1</a:t>
            </a:r>
            <a:r>
              <a:rPr kumimoji="1" lang="ja-JP" altLang="en-US" sz="2400" dirty="0" smtClean="0">
                <a:hlinkClick r:id="rId2" action="ppaction://hlinksldjump"/>
              </a:rPr>
              <a:t>：債権の目的</a:t>
            </a:r>
            <a:endParaRPr kumimoji="1" lang="en-US" altLang="ja-JP" sz="2400" dirty="0" smtClean="0"/>
          </a:p>
          <a:p>
            <a:pPr marL="514350" indent="-514350">
              <a:buFont typeface="+mj-lt"/>
              <a:buAutoNum type="arabicPeriod"/>
            </a:pPr>
            <a:r>
              <a:rPr lang="en-US" altLang="ja-JP" sz="2400" dirty="0" smtClean="0">
                <a:hlinkClick r:id="rId3" action="ppaction://hlinksldjump"/>
              </a:rPr>
              <a:t>Q2</a:t>
            </a:r>
            <a:r>
              <a:rPr lang="ja-JP" altLang="en-US" sz="2400" dirty="0" smtClean="0">
                <a:hlinkClick r:id="rId3" action="ppaction://hlinksldjump"/>
              </a:rPr>
              <a:t>：制限種類物債権</a:t>
            </a:r>
            <a:endParaRPr lang="en-US" altLang="ja-JP" sz="2400" dirty="0" smtClean="0"/>
          </a:p>
          <a:p>
            <a:pPr marL="514350" indent="-514350">
              <a:buFont typeface="+mj-lt"/>
              <a:buAutoNum type="arabicPeriod"/>
            </a:pPr>
            <a:r>
              <a:rPr kumimoji="1" lang="en-US" altLang="ja-JP" sz="2400" dirty="0" smtClean="0">
                <a:hlinkClick r:id="rId4" action="ppaction://hlinksldjump"/>
              </a:rPr>
              <a:t>Q3</a:t>
            </a:r>
            <a:r>
              <a:rPr kumimoji="1" lang="ja-JP" altLang="en-US" sz="2400" dirty="0" smtClean="0">
                <a:hlinkClick r:id="rId4" action="ppaction://hlinksldjump"/>
              </a:rPr>
              <a:t>：金銭債権</a:t>
            </a:r>
            <a:endParaRPr kumimoji="1" lang="en-US" altLang="ja-JP" sz="2400" dirty="0" smtClean="0"/>
          </a:p>
          <a:p>
            <a:pPr marL="514350" indent="-514350">
              <a:buFont typeface="+mj-lt"/>
              <a:buAutoNum type="arabicPeriod"/>
            </a:pPr>
            <a:r>
              <a:rPr lang="en-US" altLang="ja-JP" sz="2400" dirty="0" smtClean="0">
                <a:hlinkClick r:id="rId5" action="ppaction://hlinksldjump"/>
              </a:rPr>
              <a:t>Q4</a:t>
            </a:r>
            <a:r>
              <a:rPr lang="ja-JP" altLang="en-US" sz="2400" dirty="0" smtClean="0">
                <a:hlinkClick r:id="rId5" action="ppaction://hlinksldjump"/>
              </a:rPr>
              <a:t>：選択債権</a:t>
            </a:r>
            <a:endParaRPr lang="en-US" altLang="ja-JP" sz="2400" dirty="0" smtClean="0"/>
          </a:p>
          <a:p>
            <a:pPr marL="514350" indent="-514350">
              <a:buFont typeface="+mj-lt"/>
              <a:buAutoNum type="arabicPeriod"/>
            </a:pPr>
            <a:r>
              <a:rPr kumimoji="1" lang="en-US" altLang="ja-JP" sz="2400" dirty="0" smtClean="0">
                <a:hlinkClick r:id="rId6" action="ppaction://hlinksldjump"/>
              </a:rPr>
              <a:t>Q5</a:t>
            </a:r>
            <a:r>
              <a:rPr kumimoji="1" lang="ja-JP" altLang="en-US" sz="2400" dirty="0" smtClean="0">
                <a:hlinkClick r:id="rId6" action="ppaction://hlinksldjump"/>
              </a:rPr>
              <a:t>：債務不履行</a:t>
            </a:r>
            <a:endParaRPr kumimoji="1" lang="en-US" altLang="ja-JP" sz="2400" dirty="0" smtClean="0"/>
          </a:p>
          <a:p>
            <a:pPr marL="514350" indent="-514350">
              <a:buFont typeface="+mj-lt"/>
              <a:buAutoNum type="arabicPeriod"/>
            </a:pPr>
            <a:r>
              <a:rPr lang="en-US" altLang="ja-JP" sz="2400" dirty="0" smtClean="0">
                <a:hlinkClick r:id="rId7" action="ppaction://hlinksldjump"/>
              </a:rPr>
              <a:t>Q6</a:t>
            </a:r>
            <a:r>
              <a:rPr lang="ja-JP" altLang="en-US" sz="2400" dirty="0" smtClean="0">
                <a:hlinkClick r:id="rId7" action="ppaction://hlinksldjump"/>
              </a:rPr>
              <a:t>：損害賠償額の予定</a:t>
            </a:r>
            <a:endParaRPr lang="en-US" altLang="ja-JP" sz="2400" dirty="0" smtClean="0"/>
          </a:p>
          <a:p>
            <a:pPr marL="514350" indent="-514350">
              <a:buFont typeface="+mj-lt"/>
              <a:buAutoNum type="arabicPeriod"/>
            </a:pPr>
            <a:r>
              <a:rPr lang="en-US" altLang="ja-JP" sz="2400" dirty="0" smtClean="0">
                <a:hlinkClick r:id="rId8" action="ppaction://hlinksldjump"/>
              </a:rPr>
              <a:t>Q7</a:t>
            </a:r>
            <a:r>
              <a:rPr lang="ja-JP" altLang="en-US" sz="2400" dirty="0" smtClean="0">
                <a:hlinkClick r:id="rId8" action="ppaction://hlinksldjump"/>
              </a:rPr>
              <a:t>：債権者代位権，直接訴権</a:t>
            </a:r>
            <a:endParaRPr lang="en-US" altLang="ja-JP" sz="2400" dirty="0" smtClean="0"/>
          </a:p>
          <a:p>
            <a:pPr marL="514350" indent="-514350">
              <a:buFont typeface="+mj-lt"/>
              <a:buAutoNum type="arabicPeriod"/>
            </a:pPr>
            <a:r>
              <a:rPr kumimoji="1" lang="en-US" altLang="ja-JP" sz="2400" dirty="0" smtClean="0">
                <a:hlinkClick r:id="rId9" action="ppaction://hlinksldjump"/>
              </a:rPr>
              <a:t>Q8</a:t>
            </a:r>
            <a:r>
              <a:rPr kumimoji="1" lang="ja-JP" altLang="en-US" sz="2400" dirty="0" smtClean="0">
                <a:hlinkClick r:id="rId9" action="ppaction://hlinksldjump"/>
              </a:rPr>
              <a:t>：詐害行為取消権</a:t>
            </a:r>
            <a:endParaRPr kumimoji="1" lang="en-US" altLang="ja-JP" sz="2400" dirty="0" smtClean="0"/>
          </a:p>
          <a:p>
            <a:pPr marL="514350" indent="-514350">
              <a:buFont typeface="+mj-lt"/>
              <a:buAutoNum type="arabicPeriod"/>
            </a:pPr>
            <a:r>
              <a:rPr lang="en-US" altLang="ja-JP" sz="2400" dirty="0" smtClean="0">
                <a:hlinkClick r:id="rId10" action="ppaction://hlinksldjump"/>
              </a:rPr>
              <a:t>Q9</a:t>
            </a:r>
            <a:r>
              <a:rPr lang="ja-JP" altLang="en-US" sz="2400" dirty="0" smtClean="0">
                <a:hlinkClick r:id="rId10" action="ppaction://hlinksldjump"/>
              </a:rPr>
              <a:t>：連帯債務</a:t>
            </a:r>
            <a:endParaRPr lang="en-US" altLang="ja-JP" sz="2400" dirty="0" smtClean="0"/>
          </a:p>
          <a:p>
            <a:pPr marL="514350" indent="-514350">
              <a:buFont typeface="+mj-lt"/>
              <a:buAutoNum type="arabicPeriod"/>
            </a:pPr>
            <a:r>
              <a:rPr kumimoji="1" lang="en-US" altLang="ja-JP" sz="2400" dirty="0" smtClean="0">
                <a:hlinkClick r:id="rId11" action="ppaction://hlinksldjump"/>
              </a:rPr>
              <a:t>Q10</a:t>
            </a:r>
            <a:r>
              <a:rPr kumimoji="1" lang="ja-JP" altLang="en-US" sz="2400" dirty="0" smtClean="0">
                <a:hlinkClick r:id="rId11" action="ppaction://hlinksldjump"/>
              </a:rPr>
              <a:t>：保証人の責任</a:t>
            </a:r>
            <a:endParaRPr kumimoji="1" lang="ja-JP" altLang="en-US" sz="2400" dirty="0"/>
          </a:p>
        </p:txBody>
      </p:sp>
      <p:sp>
        <p:nvSpPr>
          <p:cNvPr id="7" name="日付プレースホルダー 6"/>
          <p:cNvSpPr>
            <a:spLocks noGrp="1"/>
          </p:cNvSpPr>
          <p:nvPr>
            <p:ph type="dt" sz="half" idx="10"/>
          </p:nvPr>
        </p:nvSpPr>
        <p:spPr/>
        <p:txBody>
          <a:bodyPr/>
          <a:lstStyle/>
          <a:p>
            <a:fld id="{10873E05-4AB7-4DC7-9909-B15F4FC19A26}"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276</a:t>
            </a:fld>
            <a:endParaRPr kumimoji="1" lang="ja-JP" altLang="en-US"/>
          </a:p>
        </p:txBody>
      </p:sp>
    </p:spTree>
    <p:extLst>
      <p:ext uri="{BB962C8B-B14F-4D97-AF65-F5344CB8AC3E}">
        <p14:creationId xmlns:p14="http://schemas.microsoft.com/office/powerpoint/2010/main" val="1897508216"/>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accent6">
                    <a:lumMod val="50000"/>
                  </a:schemeClr>
                </a:solidFill>
              </a:rPr>
              <a:t>定期試験仮想問題（</a:t>
            </a:r>
            <a:r>
              <a:rPr kumimoji="1" lang="en-US" altLang="ja-JP" dirty="0" smtClean="0">
                <a:solidFill>
                  <a:schemeClr val="accent6">
                    <a:lumMod val="50000"/>
                  </a:schemeClr>
                </a:solidFill>
              </a:rPr>
              <a:t>1/10</a:t>
            </a:r>
            <a:r>
              <a:rPr kumimoji="1" lang="ja-JP" altLang="en-US" dirty="0" smtClean="0">
                <a:solidFill>
                  <a:schemeClr val="accent6">
                    <a:lumMod val="50000"/>
                  </a:schemeClr>
                </a:solidFill>
              </a:rPr>
              <a:t>）</a:t>
            </a:r>
            <a:r>
              <a:rPr kumimoji="1" lang="ja-JP" altLang="en-US" sz="2800" dirty="0" smtClean="0">
                <a:solidFill>
                  <a:schemeClr val="accent6">
                    <a:lumMod val="50000"/>
                  </a:schemeClr>
                </a:solidFill>
                <a:hlinkClick r:id="rId2" action="ppaction://hlinksldjump"/>
              </a:rPr>
              <a:t>→</a:t>
            </a:r>
            <a:r>
              <a:rPr kumimoji="1" lang="en-US" altLang="ja-JP" sz="2800" dirty="0" smtClean="0">
                <a:solidFill>
                  <a:schemeClr val="accent6">
                    <a:lumMod val="50000"/>
                  </a:schemeClr>
                </a:solidFill>
                <a:hlinkClick r:id="rId2" action="ppaction://hlinksldjump"/>
              </a:rPr>
              <a:t>Q2</a:t>
            </a:r>
            <a:endParaRPr kumimoji="1" lang="ja-JP" altLang="en-US" sz="2800" dirty="0">
              <a:solidFill>
                <a:schemeClr val="accent6">
                  <a:lumMod val="50000"/>
                </a:schemeClr>
              </a:solidFill>
            </a:endParaRPr>
          </a:p>
        </p:txBody>
      </p:sp>
      <p:sp>
        <p:nvSpPr>
          <p:cNvPr id="6" name="コンテンツ プレースホルダー 5"/>
          <p:cNvSpPr>
            <a:spLocks noGrp="1"/>
          </p:cNvSpPr>
          <p:nvPr>
            <p:ph idx="1"/>
          </p:nvPr>
        </p:nvSpPr>
        <p:spPr>
          <a:xfrm>
            <a:off x="251520" y="1600200"/>
            <a:ext cx="8640960" cy="4525963"/>
          </a:xfrm>
        </p:spPr>
        <p:txBody>
          <a:bodyPr>
            <a:noAutofit/>
          </a:bodyPr>
          <a:lstStyle/>
          <a:p>
            <a:r>
              <a:rPr kumimoji="1" lang="ja-JP" altLang="en-US" sz="2800" dirty="0" smtClean="0"/>
              <a:t>「債権の目的」と「債権の目的物」との違いについて，以下の順序で答えなさい。</a:t>
            </a:r>
            <a:endParaRPr kumimoji="1" lang="en-US" altLang="ja-JP" sz="2800" dirty="0" smtClean="0"/>
          </a:p>
          <a:p>
            <a:pPr marL="971550" lvl="1" indent="-514350">
              <a:buFont typeface="+mj-lt"/>
              <a:buAutoNum type="arabicPeriod"/>
            </a:pPr>
            <a:r>
              <a:rPr lang="ja-JP" altLang="en-US" sz="2400" dirty="0">
                <a:hlinkClick r:id="rId3" action="ppaction://hlinksldjump"/>
              </a:rPr>
              <a:t>債権とは何</a:t>
            </a:r>
            <a:r>
              <a:rPr lang="ja-JP" altLang="en-US" sz="2400" dirty="0" smtClean="0">
                <a:hlinkClick r:id="rId3" action="ppaction://hlinksldjump"/>
              </a:rPr>
              <a:t>か</a:t>
            </a:r>
            <a:r>
              <a:rPr lang="ja-JP" altLang="en-US" sz="2400" dirty="0" smtClean="0"/>
              <a:t>。</a:t>
            </a:r>
            <a:endParaRPr lang="en-US" altLang="ja-JP" sz="2400" dirty="0" smtClean="0"/>
          </a:p>
          <a:p>
            <a:pPr marL="971550" lvl="1" indent="-514350">
              <a:buFont typeface="+mj-lt"/>
              <a:buAutoNum type="arabicPeriod"/>
            </a:pPr>
            <a:r>
              <a:rPr kumimoji="1" lang="ja-JP" altLang="en-US" sz="2400" dirty="0">
                <a:hlinkClick r:id="rId4" action="ppaction://hlinksldjump"/>
              </a:rPr>
              <a:t>債権</a:t>
            </a:r>
            <a:r>
              <a:rPr kumimoji="1" lang="ja-JP" altLang="en-US" sz="2400" dirty="0" smtClean="0">
                <a:hlinkClick r:id="rId4" action="ppaction://hlinksldjump"/>
              </a:rPr>
              <a:t>の</a:t>
            </a:r>
            <a:r>
              <a:rPr kumimoji="1" lang="ja-JP" altLang="en-US" sz="2400" dirty="0">
                <a:hlinkClick r:id="rId4" action="ppaction://hlinksldjump"/>
              </a:rPr>
              <a:t>目的とは何</a:t>
            </a:r>
            <a:r>
              <a:rPr kumimoji="1" lang="ja-JP" altLang="en-US" sz="2400" dirty="0" smtClean="0">
                <a:hlinkClick r:id="rId4" action="ppaction://hlinksldjump"/>
              </a:rPr>
              <a:t>か</a:t>
            </a:r>
            <a:r>
              <a:rPr kumimoji="1" lang="ja-JP" altLang="en-US" sz="2400" dirty="0" smtClean="0"/>
              <a:t>。１つだけ具体例を挙げて説明しなさい。</a:t>
            </a:r>
            <a:endParaRPr kumimoji="1" lang="en-US" altLang="ja-JP" sz="2400" dirty="0" smtClean="0"/>
          </a:p>
          <a:p>
            <a:pPr marL="971550" lvl="1" indent="-514350">
              <a:buFont typeface="+mj-lt"/>
              <a:buAutoNum type="arabicPeriod"/>
            </a:pPr>
            <a:r>
              <a:rPr kumimoji="1" lang="ja-JP" altLang="en-US" sz="2400" dirty="0" smtClean="0">
                <a:hlinkClick r:id="rId4" action="ppaction://hlinksldjump"/>
              </a:rPr>
              <a:t>債権の目的物とは何か</a:t>
            </a:r>
            <a:r>
              <a:rPr kumimoji="1" lang="ja-JP" altLang="en-US" sz="2400" dirty="0" smtClean="0"/>
              <a:t>。上記の具体例で説明しなさい。</a:t>
            </a:r>
            <a:endParaRPr kumimoji="1" lang="en-US" altLang="ja-JP" sz="2400" dirty="0" smtClean="0"/>
          </a:p>
          <a:p>
            <a:pPr marL="971550" lvl="1" indent="-514350">
              <a:buFont typeface="+mj-lt"/>
              <a:buAutoNum type="arabicPeriod"/>
            </a:pPr>
            <a:r>
              <a:rPr lang="ja-JP" altLang="en-US" sz="2400" dirty="0" smtClean="0">
                <a:hlinkClick r:id="rId5" action="ppaction://hlinksldjump"/>
              </a:rPr>
              <a:t>民法</a:t>
            </a:r>
            <a:r>
              <a:rPr lang="en-US" altLang="ja-JP" sz="2400" dirty="0" smtClean="0">
                <a:hlinkClick r:id="rId5" action="ppaction://hlinksldjump"/>
              </a:rPr>
              <a:t>422</a:t>
            </a:r>
            <a:r>
              <a:rPr lang="ja-JP" altLang="en-US" sz="2400" dirty="0" smtClean="0">
                <a:hlinkClick r:id="rId5" action="ppaction://hlinksldjump"/>
              </a:rPr>
              <a:t>条の債権の目的</a:t>
            </a:r>
            <a:r>
              <a:rPr lang="ja-JP" altLang="en-US" sz="2400" dirty="0" smtClean="0"/>
              <a:t>には，目的物との混同が見られる。上記の説明に即して，民法</a:t>
            </a:r>
            <a:r>
              <a:rPr lang="en-US" altLang="ja-JP" sz="2400" dirty="0" smtClean="0"/>
              <a:t>422</a:t>
            </a:r>
            <a:r>
              <a:rPr lang="ja-JP" altLang="en-US" sz="2400" dirty="0" smtClean="0"/>
              <a:t>条の改正案を提示し，改正理由を</a:t>
            </a:r>
            <a:r>
              <a:rPr lang="ja-JP" altLang="en-US" sz="2400" dirty="0" smtClean="0">
                <a:hlinkClick r:id="rId6" action="ppaction://hlinksldjump"/>
              </a:rPr>
              <a:t>アイラック（</a:t>
            </a:r>
            <a:r>
              <a:rPr lang="en-US" altLang="ja-JP" sz="2400" dirty="0" smtClean="0">
                <a:hlinkClick r:id="rId6" action="ppaction://hlinksldjump"/>
              </a:rPr>
              <a:t>IRAC</a:t>
            </a:r>
            <a:r>
              <a:rPr lang="ja-JP" altLang="en-US" sz="2400" dirty="0" smtClean="0">
                <a:hlinkClick r:id="rId6" action="ppaction://hlinksldjump"/>
              </a:rPr>
              <a:t>）</a:t>
            </a:r>
            <a:r>
              <a:rPr lang="ja-JP" altLang="en-US" sz="2400" dirty="0" smtClean="0"/>
              <a:t>で説明しなさい。</a:t>
            </a:r>
            <a:r>
              <a:rPr lang="en-US" altLang="ja-JP" sz="2400" dirty="0" smtClean="0"/>
              <a:t/>
            </a:r>
            <a:br>
              <a:rPr lang="en-US" altLang="ja-JP" sz="2400" dirty="0" smtClean="0"/>
            </a:br>
            <a:r>
              <a:rPr lang="ja-JP" altLang="en-US" sz="2400" dirty="0" smtClean="0"/>
              <a:t>改正の必要がないと考える場合にも，その理由をアイラック（</a:t>
            </a:r>
            <a:r>
              <a:rPr lang="en-US" altLang="ja-JP" sz="2400" dirty="0" smtClean="0"/>
              <a:t>IRAC</a:t>
            </a:r>
            <a:r>
              <a:rPr lang="ja-JP" altLang="en-US" sz="2400" dirty="0" smtClean="0"/>
              <a:t>）で提示しなさい。</a:t>
            </a:r>
            <a:endParaRPr kumimoji="1" lang="ja-JP" altLang="en-US" sz="2400" dirty="0"/>
          </a:p>
        </p:txBody>
      </p:sp>
      <p:sp>
        <p:nvSpPr>
          <p:cNvPr id="3" name="日付プレースホルダー 2"/>
          <p:cNvSpPr>
            <a:spLocks noGrp="1"/>
          </p:cNvSpPr>
          <p:nvPr>
            <p:ph type="dt" sz="half" idx="10"/>
          </p:nvPr>
        </p:nvSpPr>
        <p:spPr/>
        <p:txBody>
          <a:bodyPr/>
          <a:lstStyle/>
          <a:p>
            <a:fld id="{A9C70B74-22CC-4EC1-B3CD-6C6DEC56D568}"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277</a:t>
            </a:fld>
            <a:endParaRPr kumimoji="1" lang="ja-JP" altLang="en-US"/>
          </a:p>
        </p:txBody>
      </p:sp>
    </p:spTree>
    <p:extLst>
      <p:ext uri="{BB962C8B-B14F-4D97-AF65-F5344CB8AC3E}">
        <p14:creationId xmlns:p14="http://schemas.microsoft.com/office/powerpoint/2010/main" val="253523404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2/10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Q3</a:t>
            </a:r>
            <a:endParaRPr kumimoji="1" lang="ja-JP" altLang="en-US" sz="2800" dirty="0">
              <a:solidFill>
                <a:schemeClr val="accent6">
                  <a:lumMod val="50000"/>
                </a:schemeClr>
              </a:solidFill>
            </a:endParaRPr>
          </a:p>
        </p:txBody>
      </p:sp>
      <p:sp>
        <p:nvSpPr>
          <p:cNvPr id="7" name="コンテンツ プレースホルダー 6"/>
          <p:cNvSpPr>
            <a:spLocks noGrp="1"/>
          </p:cNvSpPr>
          <p:nvPr>
            <p:ph idx="1"/>
          </p:nvPr>
        </p:nvSpPr>
        <p:spPr/>
        <p:txBody>
          <a:bodyPr>
            <a:noAutofit/>
          </a:bodyPr>
          <a:lstStyle/>
          <a:p>
            <a:r>
              <a:rPr kumimoji="1" lang="ja-JP" altLang="en-US" sz="2800" dirty="0" smtClean="0">
                <a:hlinkClick r:id="rId3" action="ppaction://hlinksldjump"/>
              </a:rPr>
              <a:t>タール事件（最三判昭</a:t>
            </a:r>
            <a:r>
              <a:rPr kumimoji="1" lang="en-US" altLang="ja-JP" sz="2800" dirty="0" smtClean="0">
                <a:hlinkClick r:id="rId3" action="ppaction://hlinksldjump"/>
              </a:rPr>
              <a:t>30</a:t>
            </a:r>
            <a:r>
              <a:rPr kumimoji="1" lang="ja-JP" altLang="en-US" sz="2800" dirty="0" smtClean="0">
                <a:hlinkClick r:id="rId3" action="ppaction://hlinksldjump"/>
              </a:rPr>
              <a:t>・</a:t>
            </a:r>
            <a:r>
              <a:rPr kumimoji="1" lang="en-US" altLang="ja-JP" sz="2800" dirty="0" smtClean="0">
                <a:hlinkClick r:id="rId3" action="ppaction://hlinksldjump"/>
              </a:rPr>
              <a:t>10</a:t>
            </a:r>
            <a:r>
              <a:rPr kumimoji="1" lang="ja-JP" altLang="en-US" sz="2800" dirty="0" smtClean="0">
                <a:hlinkClick r:id="rId3" action="ppaction://hlinksldjump"/>
              </a:rPr>
              <a:t>・</a:t>
            </a:r>
            <a:r>
              <a:rPr kumimoji="1" lang="en-US" altLang="ja-JP" sz="2800" dirty="0" smtClean="0">
                <a:hlinkClick r:id="rId3" action="ppaction://hlinksldjump"/>
              </a:rPr>
              <a:t>18</a:t>
            </a:r>
            <a:r>
              <a:rPr kumimoji="1" lang="ja-JP" altLang="en-US" sz="2800" dirty="0" smtClean="0">
                <a:hlinkClick r:id="rId3" action="ppaction://hlinksldjump"/>
              </a:rPr>
              <a:t>民集</a:t>
            </a:r>
            <a:r>
              <a:rPr kumimoji="1" lang="en-US" altLang="ja-JP" sz="2800" dirty="0" smtClean="0">
                <a:hlinkClick r:id="rId3" action="ppaction://hlinksldjump"/>
              </a:rPr>
              <a:t>9</a:t>
            </a:r>
            <a:r>
              <a:rPr kumimoji="1" lang="ja-JP" altLang="en-US" sz="2800" dirty="0" smtClean="0">
                <a:hlinkClick r:id="rId3" action="ppaction://hlinksldjump"/>
              </a:rPr>
              <a:t>巻</a:t>
            </a:r>
            <a:r>
              <a:rPr kumimoji="1" lang="en-US" altLang="ja-JP" sz="2800" dirty="0" smtClean="0">
                <a:hlinkClick r:id="rId3" action="ppaction://hlinksldjump"/>
              </a:rPr>
              <a:t>11</a:t>
            </a:r>
            <a:r>
              <a:rPr kumimoji="1" lang="ja-JP" altLang="en-US" sz="2800" dirty="0" smtClean="0">
                <a:hlinkClick r:id="rId3" action="ppaction://hlinksldjump"/>
              </a:rPr>
              <a:t>号</a:t>
            </a:r>
            <a:r>
              <a:rPr kumimoji="1" lang="en-US" altLang="ja-JP" sz="2800" dirty="0" smtClean="0">
                <a:hlinkClick r:id="rId3" action="ppaction://hlinksldjump"/>
              </a:rPr>
              <a:t>1642</a:t>
            </a:r>
            <a:r>
              <a:rPr kumimoji="1" lang="ja-JP" altLang="en-US" sz="2800" dirty="0" smtClean="0">
                <a:hlinkClick r:id="rId3" action="ppaction://hlinksldjump"/>
              </a:rPr>
              <a:t>頁（民法判例百選</a:t>
            </a:r>
            <a:r>
              <a:rPr kumimoji="1" lang="en-US" altLang="ja-JP" sz="2800" dirty="0" smtClean="0">
                <a:hlinkClick r:id="rId3" action="ppaction://hlinksldjump"/>
              </a:rPr>
              <a:t>Ⅰ</a:t>
            </a:r>
            <a:r>
              <a:rPr kumimoji="1" lang="ja-JP" altLang="en-US" sz="2800" dirty="0" smtClean="0">
                <a:hlinkClick r:id="rId3" action="ppaction://hlinksldjump"/>
              </a:rPr>
              <a:t>第</a:t>
            </a:r>
            <a:r>
              <a:rPr kumimoji="1" lang="en-US" altLang="ja-JP" sz="2800" dirty="0" smtClean="0">
                <a:hlinkClick r:id="rId3" action="ppaction://hlinksldjump"/>
              </a:rPr>
              <a:t>1</a:t>
            </a:r>
            <a:r>
              <a:rPr kumimoji="1" lang="ja-JP" altLang="en-US" sz="2800" dirty="0" smtClean="0">
                <a:hlinkClick r:id="rId3" action="ppaction://hlinksldjump"/>
              </a:rPr>
              <a:t>事件））</a:t>
            </a:r>
            <a:r>
              <a:rPr kumimoji="1" lang="ja-JP" altLang="en-US" sz="2800" dirty="0" smtClean="0"/>
              <a:t>における「制限種類債権」について，以下の順序で答えなさい。</a:t>
            </a:r>
            <a:endParaRPr kumimoji="1" lang="en-US" altLang="ja-JP" sz="2800" dirty="0" smtClean="0"/>
          </a:p>
          <a:p>
            <a:pPr marL="971550" lvl="1" indent="-514350">
              <a:buFont typeface="+mj-lt"/>
              <a:buAutoNum type="arabicPeriod"/>
            </a:pPr>
            <a:r>
              <a:rPr lang="ja-JP" altLang="en-US" sz="2400" dirty="0"/>
              <a:t>制限種類</a:t>
            </a:r>
            <a:r>
              <a:rPr lang="ja-JP" altLang="en-US" sz="2400" dirty="0" smtClean="0"/>
              <a:t>債権は，どのような場合に</a:t>
            </a:r>
            <a:r>
              <a:rPr lang="ja-JP" altLang="en-US" sz="2400" dirty="0" smtClean="0">
                <a:hlinkClick r:id="rId4" action="ppaction://hlinksldjump"/>
              </a:rPr>
              <a:t>特定</a:t>
            </a:r>
            <a:r>
              <a:rPr lang="ja-JP" altLang="en-US" sz="2400" dirty="0" smtClean="0"/>
              <a:t>するか。</a:t>
            </a:r>
            <a:endParaRPr lang="en-US" altLang="ja-JP" sz="2400" dirty="0" smtClean="0"/>
          </a:p>
          <a:p>
            <a:pPr marL="971550" lvl="1" indent="-514350">
              <a:buFont typeface="+mj-lt"/>
              <a:buAutoNum type="arabicPeriod"/>
            </a:pPr>
            <a:r>
              <a:rPr kumimoji="1" lang="ja-JP" altLang="en-US" sz="2400" dirty="0">
                <a:hlinkClick r:id="rId5" action="ppaction://hlinksldjump"/>
              </a:rPr>
              <a:t>制限種類</a:t>
            </a:r>
            <a:r>
              <a:rPr kumimoji="1" lang="ja-JP" altLang="en-US" sz="2400" dirty="0" smtClean="0">
                <a:hlinkClick r:id="rId5" action="ppaction://hlinksldjump"/>
              </a:rPr>
              <a:t>債権</a:t>
            </a:r>
            <a:r>
              <a:rPr kumimoji="1" lang="ja-JP" altLang="en-US" sz="2400" dirty="0" smtClean="0"/>
              <a:t>において，特定するまでは，債務者はどの程度の注意義務を負うか。</a:t>
            </a:r>
            <a:endParaRPr kumimoji="1" lang="en-US" altLang="ja-JP" sz="2400" dirty="0" smtClean="0"/>
          </a:p>
          <a:p>
            <a:pPr marL="971550" lvl="1" indent="-514350">
              <a:buFont typeface="+mj-lt"/>
              <a:buAutoNum type="arabicPeriod"/>
            </a:pPr>
            <a:r>
              <a:rPr lang="ja-JP" altLang="en-US" sz="2400" dirty="0" smtClean="0">
                <a:hlinkClick r:id="rId6" action="ppaction://hlinksldjump"/>
              </a:rPr>
              <a:t>最高裁</a:t>
            </a:r>
            <a:r>
              <a:rPr lang="ja-JP" altLang="en-US" sz="2400" dirty="0" smtClean="0"/>
              <a:t>は，制限</a:t>
            </a:r>
            <a:r>
              <a:rPr lang="ja-JP" altLang="en-US" sz="2400" dirty="0"/>
              <a:t>種類</a:t>
            </a:r>
            <a:r>
              <a:rPr lang="ja-JP" altLang="en-US" sz="2400" dirty="0" smtClean="0"/>
              <a:t>債権</a:t>
            </a:r>
            <a:r>
              <a:rPr lang="ja-JP" altLang="en-US" sz="2400" dirty="0"/>
              <a:t>においては</a:t>
            </a:r>
            <a:r>
              <a:rPr lang="ja-JP" altLang="en-US" sz="2400" dirty="0" smtClean="0"/>
              <a:t>，品質は問題とならないと述べているが，その妥当性について，</a:t>
            </a:r>
            <a:r>
              <a:rPr lang="ja-JP" altLang="en-US" sz="2400" dirty="0" smtClean="0">
                <a:hlinkClick r:id="rId7" action="ppaction://hlinksldjump"/>
              </a:rPr>
              <a:t>アイラック（</a:t>
            </a:r>
            <a:r>
              <a:rPr lang="en-US" altLang="ja-JP" sz="2400" dirty="0" smtClean="0">
                <a:hlinkClick r:id="rId7" action="ppaction://hlinksldjump"/>
              </a:rPr>
              <a:t>IRAC</a:t>
            </a:r>
            <a:r>
              <a:rPr lang="ja-JP" altLang="en-US" sz="2400" dirty="0" smtClean="0">
                <a:hlinkClick r:id="rId7" action="ppaction://hlinksldjump"/>
              </a:rPr>
              <a:t>）</a:t>
            </a:r>
            <a:r>
              <a:rPr lang="ja-JP" altLang="en-US" sz="2400" dirty="0" smtClean="0"/>
              <a:t>で論じなさい。</a:t>
            </a:r>
            <a:endParaRPr kumimoji="1" lang="ja-JP" altLang="en-US" sz="2400" dirty="0"/>
          </a:p>
        </p:txBody>
      </p:sp>
      <p:sp>
        <p:nvSpPr>
          <p:cNvPr id="3" name="日付プレースホルダー 2"/>
          <p:cNvSpPr>
            <a:spLocks noGrp="1"/>
          </p:cNvSpPr>
          <p:nvPr>
            <p:ph type="dt" sz="half" idx="10"/>
          </p:nvPr>
        </p:nvSpPr>
        <p:spPr/>
        <p:txBody>
          <a:bodyPr/>
          <a:lstStyle/>
          <a:p>
            <a:fld id="{F592F85E-9441-4C63-BA2D-78DCFA93D9A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278</a:t>
            </a:fld>
            <a:endParaRPr kumimoji="1" lang="ja-JP" altLang="en-US"/>
          </a:p>
        </p:txBody>
      </p:sp>
    </p:spTree>
    <p:extLst>
      <p:ext uri="{BB962C8B-B14F-4D97-AF65-F5344CB8AC3E}">
        <p14:creationId xmlns:p14="http://schemas.microsoft.com/office/powerpoint/2010/main" val="3831857833"/>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3/10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Q4</a:t>
            </a:r>
            <a:endParaRPr kumimoji="1" lang="ja-JP" altLang="en-US" sz="2800" dirty="0">
              <a:solidFill>
                <a:schemeClr val="accent6">
                  <a:lumMod val="50000"/>
                </a:schemeClr>
              </a:solidFill>
            </a:endParaRPr>
          </a:p>
        </p:txBody>
      </p:sp>
      <p:sp>
        <p:nvSpPr>
          <p:cNvPr id="7" name="コンテンツ プレースホルダー 6"/>
          <p:cNvSpPr>
            <a:spLocks noGrp="1"/>
          </p:cNvSpPr>
          <p:nvPr>
            <p:ph idx="1"/>
          </p:nvPr>
        </p:nvSpPr>
        <p:spPr/>
        <p:txBody>
          <a:bodyPr/>
          <a:lstStyle/>
          <a:p>
            <a:r>
              <a:rPr kumimoji="1" lang="ja-JP" altLang="en-US" dirty="0" smtClean="0"/>
              <a:t>金銭債権について，次の順序で答えなさい。</a:t>
            </a:r>
            <a:endParaRPr kumimoji="1" lang="en-US" altLang="ja-JP" dirty="0" smtClean="0"/>
          </a:p>
          <a:p>
            <a:pPr marL="971550" lvl="1" indent="-514350">
              <a:buFont typeface="+mj-lt"/>
              <a:buAutoNum type="arabicPeriod"/>
            </a:pPr>
            <a:r>
              <a:rPr kumimoji="1" lang="ja-JP" altLang="en-US" dirty="0" smtClean="0"/>
              <a:t>特定物債権，種類債権との対比で，</a:t>
            </a:r>
            <a:r>
              <a:rPr kumimoji="1" lang="ja-JP" altLang="en-US" dirty="0" smtClean="0">
                <a:hlinkClick r:id="rId3" action="ppaction://hlinksldjump"/>
              </a:rPr>
              <a:t>金銭債権の特色</a:t>
            </a:r>
            <a:r>
              <a:rPr kumimoji="1" lang="ja-JP" altLang="en-US" dirty="0" smtClean="0"/>
              <a:t>を述べなさい。</a:t>
            </a:r>
          </a:p>
          <a:p>
            <a:pPr marL="971550" lvl="1" indent="-514350">
              <a:buFont typeface="+mj-lt"/>
              <a:buAutoNum type="arabicPeriod"/>
            </a:pPr>
            <a:r>
              <a:rPr lang="ja-JP" altLang="en-US" dirty="0" smtClean="0">
                <a:hlinkClick r:id="rId4" action="ppaction://hlinksldjump"/>
              </a:rPr>
              <a:t>貨幣と</a:t>
            </a:r>
            <a:r>
              <a:rPr lang="ja-JP" altLang="en-US" dirty="0">
                <a:hlinkClick r:id="rId4" action="ppaction://hlinksldjump"/>
              </a:rPr>
              <a:t>紙幣</a:t>
            </a:r>
            <a:r>
              <a:rPr lang="ja-JP" altLang="en-US" dirty="0" smtClean="0">
                <a:hlinkClick r:id="rId4" action="ppaction://hlinksldjump"/>
              </a:rPr>
              <a:t>との関係</a:t>
            </a:r>
            <a:r>
              <a:rPr lang="ja-JP" altLang="en-US" dirty="0" smtClean="0"/>
              <a:t>について，強制通用力の観点から，違いを述べなさい。</a:t>
            </a:r>
            <a:endParaRPr lang="en-US" altLang="ja-JP" dirty="0" smtClean="0"/>
          </a:p>
          <a:p>
            <a:pPr marL="971550" lvl="1" indent="-514350">
              <a:buFont typeface="+mj-lt"/>
              <a:buAutoNum type="arabicPeriod"/>
            </a:pPr>
            <a:r>
              <a:rPr lang="ja-JP" altLang="en-US" dirty="0" smtClean="0"/>
              <a:t>紙幣（約</a:t>
            </a:r>
            <a:r>
              <a:rPr lang="en-US" altLang="ja-JP" dirty="0" smtClean="0"/>
              <a:t>80</a:t>
            </a:r>
            <a:r>
              <a:rPr lang="ja-JP" altLang="en-US" dirty="0" smtClean="0"/>
              <a:t>兆円），</a:t>
            </a:r>
            <a:r>
              <a:rPr lang="ja-JP" altLang="en-US" dirty="0" smtClean="0">
                <a:hlinkClick r:id="rId5" action="ppaction://hlinksldjump"/>
              </a:rPr>
              <a:t>預金通貨</a:t>
            </a:r>
            <a:r>
              <a:rPr lang="ja-JP" altLang="en-US" dirty="0" smtClean="0"/>
              <a:t>（預金債権：約</a:t>
            </a:r>
            <a:r>
              <a:rPr lang="en-US" altLang="ja-JP" dirty="0" smtClean="0"/>
              <a:t>1,000</a:t>
            </a:r>
            <a:r>
              <a:rPr lang="ja-JP" altLang="en-US" dirty="0" smtClean="0"/>
              <a:t>兆円），</a:t>
            </a:r>
            <a:r>
              <a:rPr lang="ja-JP" altLang="en-US" dirty="0" smtClean="0">
                <a:hlinkClick r:id="rId6" action="ppaction://hlinksldjump"/>
              </a:rPr>
              <a:t>電子マネー</a:t>
            </a:r>
            <a:r>
              <a:rPr lang="ja-JP" altLang="en-US" dirty="0" smtClean="0"/>
              <a:t>（約</a:t>
            </a:r>
            <a:r>
              <a:rPr lang="en-US" altLang="ja-JP" dirty="0" smtClean="0"/>
              <a:t>2</a:t>
            </a:r>
            <a:r>
              <a:rPr lang="ja-JP" altLang="en-US" dirty="0" smtClean="0"/>
              <a:t>兆円）を対比して，通貨の課題と今後の展望を</a:t>
            </a:r>
            <a:r>
              <a:rPr lang="ja-JP" altLang="en-US" dirty="0" smtClean="0">
                <a:hlinkClick r:id="rId7" action="ppaction://hlinksldjump"/>
              </a:rPr>
              <a:t>アイラック（</a:t>
            </a:r>
            <a:r>
              <a:rPr lang="en-US" altLang="ja-JP" dirty="0" smtClean="0">
                <a:hlinkClick r:id="rId7" action="ppaction://hlinksldjump"/>
              </a:rPr>
              <a:t>IRAC</a:t>
            </a:r>
            <a:r>
              <a:rPr lang="ja-JP" altLang="en-US" dirty="0" smtClean="0">
                <a:hlinkClick r:id="rId7" action="ppaction://hlinksldjump"/>
              </a:rPr>
              <a:t>）</a:t>
            </a:r>
            <a:r>
              <a:rPr lang="ja-JP" altLang="en-US" dirty="0" smtClean="0"/>
              <a:t>で論じなさい。</a:t>
            </a:r>
            <a:endParaRPr lang="en-US" altLang="ja-JP" dirty="0" smtClean="0"/>
          </a:p>
        </p:txBody>
      </p:sp>
      <p:sp>
        <p:nvSpPr>
          <p:cNvPr id="3" name="日付プレースホルダー 2"/>
          <p:cNvSpPr>
            <a:spLocks noGrp="1"/>
          </p:cNvSpPr>
          <p:nvPr>
            <p:ph type="dt" sz="half" idx="10"/>
          </p:nvPr>
        </p:nvSpPr>
        <p:spPr/>
        <p:txBody>
          <a:bodyPr/>
          <a:lstStyle/>
          <a:p>
            <a:fld id="{BA119058-57B8-4A48-9BA3-3B6E85585B9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279</a:t>
            </a:fld>
            <a:endParaRPr kumimoji="1" lang="ja-JP" altLang="en-US"/>
          </a:p>
        </p:txBody>
      </p:sp>
    </p:spTree>
    <p:extLst>
      <p:ext uri="{BB962C8B-B14F-4D97-AF65-F5344CB8AC3E}">
        <p14:creationId xmlns:p14="http://schemas.microsoft.com/office/powerpoint/2010/main" val="702965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民法の体系</a:t>
            </a:r>
            <a:r>
              <a:rPr lang="en-US" altLang="ja-JP" dirty="0"/>
              <a:t>(</a:t>
            </a:r>
            <a:r>
              <a:rPr lang="ja-JP" altLang="en-US" dirty="0"/>
              <a:t>新・旧</a:t>
            </a:r>
            <a:r>
              <a:rPr lang="en-US" altLang="ja-JP" dirty="0"/>
              <a:t>)</a:t>
            </a:r>
            <a:endParaRPr kumimoji="1" lang="ja-JP" altLang="en-US"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28</a:t>
            </a:fld>
            <a:endParaRPr kumimoji="1" lang="ja-JP" altLang="en-US"/>
          </a:p>
        </p:txBody>
      </p:sp>
      <p:graphicFrame>
        <p:nvGraphicFramePr>
          <p:cNvPr id="6" name="図表 5"/>
          <p:cNvGraphicFramePr/>
          <p:nvPr>
            <p:extLst>
              <p:ext uri="{D42A27DB-BD31-4B8C-83A1-F6EECF244321}">
                <p14:modId xmlns:p14="http://schemas.microsoft.com/office/powerpoint/2010/main" val="341517705"/>
              </p:ext>
            </p:extLst>
          </p:nvPr>
        </p:nvGraphicFramePr>
        <p:xfrm>
          <a:off x="611560" y="1412776"/>
          <a:ext cx="8064896"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図表 6"/>
          <p:cNvGraphicFramePr/>
          <p:nvPr>
            <p:extLst>
              <p:ext uri="{D42A27DB-BD31-4B8C-83A1-F6EECF244321}">
                <p14:modId xmlns:p14="http://schemas.microsoft.com/office/powerpoint/2010/main" val="2714601060"/>
              </p:ext>
            </p:extLst>
          </p:nvPr>
        </p:nvGraphicFramePr>
        <p:xfrm>
          <a:off x="611560" y="3933056"/>
          <a:ext cx="8136904"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7225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A34C0972-5AAD-40CA-BD37-8AE7DBBD9E91}"/>
                                            </p:graphicEl>
                                          </p:spTgt>
                                        </p:tgtEl>
                                        <p:attrNameLst>
                                          <p:attrName>style.visibility</p:attrName>
                                        </p:attrNameLst>
                                      </p:cBhvr>
                                      <p:to>
                                        <p:strVal val="visible"/>
                                      </p:to>
                                    </p:set>
                                    <p:animEffect transition="in" filter="wipe(left)">
                                      <p:cBhvr>
                                        <p:cTn id="7" dur="500"/>
                                        <p:tgtEl>
                                          <p:spTgt spid="6">
                                            <p:graphicEl>
                                              <a:dgm id="{A34C0972-5AAD-40CA-BD37-8AE7DBBD9E91}"/>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7F444CD3-20D9-432C-BDDE-2D0C1876F640}"/>
                                            </p:graphicEl>
                                          </p:spTgt>
                                        </p:tgtEl>
                                        <p:attrNameLst>
                                          <p:attrName>style.visibility</p:attrName>
                                        </p:attrNameLst>
                                      </p:cBhvr>
                                      <p:to>
                                        <p:strVal val="visible"/>
                                      </p:to>
                                    </p:set>
                                    <p:animEffect transition="in" filter="wipe(left)">
                                      <p:cBhvr>
                                        <p:cTn id="11" dur="500"/>
                                        <p:tgtEl>
                                          <p:spTgt spid="6">
                                            <p:graphicEl>
                                              <a:dgm id="{7F444CD3-20D9-432C-BDDE-2D0C1876F640}"/>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A71645F2-0A28-4619-A913-9174CC725E4C}"/>
                                            </p:graphicEl>
                                          </p:spTgt>
                                        </p:tgtEl>
                                        <p:attrNameLst>
                                          <p:attrName>style.visibility</p:attrName>
                                        </p:attrNameLst>
                                      </p:cBhvr>
                                      <p:to>
                                        <p:strVal val="visible"/>
                                      </p:to>
                                    </p:set>
                                    <p:animEffect transition="in" filter="wipe(left)">
                                      <p:cBhvr>
                                        <p:cTn id="16" dur="500"/>
                                        <p:tgtEl>
                                          <p:spTgt spid="6">
                                            <p:graphicEl>
                                              <a:dgm id="{A71645F2-0A28-4619-A913-9174CC725E4C}"/>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44D8640F-6F7E-41D0-BCA4-67781CA851B4}"/>
                                            </p:graphicEl>
                                          </p:spTgt>
                                        </p:tgtEl>
                                        <p:attrNameLst>
                                          <p:attrName>style.visibility</p:attrName>
                                        </p:attrNameLst>
                                      </p:cBhvr>
                                      <p:to>
                                        <p:strVal val="visible"/>
                                      </p:to>
                                    </p:set>
                                    <p:animEffect transition="in" filter="wipe(left)">
                                      <p:cBhvr>
                                        <p:cTn id="20" dur="500"/>
                                        <p:tgtEl>
                                          <p:spTgt spid="6">
                                            <p:graphicEl>
                                              <a:dgm id="{44D8640F-6F7E-41D0-BCA4-67781CA851B4}"/>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graphicEl>
                                              <a:dgm id="{498043D4-B162-4582-B534-42A6E40F97EC}"/>
                                            </p:graphicEl>
                                          </p:spTgt>
                                        </p:tgtEl>
                                        <p:attrNameLst>
                                          <p:attrName>style.visibility</p:attrName>
                                        </p:attrNameLst>
                                      </p:cBhvr>
                                      <p:to>
                                        <p:strVal val="visible"/>
                                      </p:to>
                                    </p:set>
                                    <p:animEffect transition="in" filter="wipe(left)">
                                      <p:cBhvr>
                                        <p:cTn id="24" dur="500"/>
                                        <p:tgtEl>
                                          <p:spTgt spid="6">
                                            <p:graphicEl>
                                              <a:dgm id="{498043D4-B162-4582-B534-42A6E40F97EC}"/>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
                                            <p:graphicEl>
                                              <a:dgm id="{6E4A5255-D6F7-498B-8D71-9731D82E871C}"/>
                                            </p:graphicEl>
                                          </p:spTgt>
                                        </p:tgtEl>
                                        <p:attrNameLst>
                                          <p:attrName>style.visibility</p:attrName>
                                        </p:attrNameLst>
                                      </p:cBhvr>
                                      <p:to>
                                        <p:strVal val="visible"/>
                                      </p:to>
                                    </p:set>
                                    <p:animEffect transition="in" filter="wipe(left)">
                                      <p:cBhvr>
                                        <p:cTn id="28" dur="500"/>
                                        <p:tgtEl>
                                          <p:spTgt spid="6">
                                            <p:graphicEl>
                                              <a:dgm id="{6E4A5255-D6F7-498B-8D71-9731D82E871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graphicEl>
                                              <a:dgm id="{40D9FE33-E235-4DF8-BC9B-95B144738131}"/>
                                            </p:graphicEl>
                                          </p:spTgt>
                                        </p:tgtEl>
                                        <p:attrNameLst>
                                          <p:attrName>style.visibility</p:attrName>
                                        </p:attrNameLst>
                                      </p:cBhvr>
                                      <p:to>
                                        <p:strVal val="visible"/>
                                      </p:to>
                                    </p:set>
                                    <p:animEffect transition="in" filter="wipe(left)">
                                      <p:cBhvr>
                                        <p:cTn id="33" dur="500"/>
                                        <p:tgtEl>
                                          <p:spTgt spid="6">
                                            <p:graphicEl>
                                              <a:dgm id="{40D9FE33-E235-4DF8-BC9B-95B144738131}"/>
                                            </p:graphic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graphicEl>
                                              <a:dgm id="{82FBDA2B-763B-425D-A97C-72CB969EAD12}"/>
                                            </p:graphicEl>
                                          </p:spTgt>
                                        </p:tgtEl>
                                        <p:attrNameLst>
                                          <p:attrName>style.visibility</p:attrName>
                                        </p:attrNameLst>
                                      </p:cBhvr>
                                      <p:to>
                                        <p:strVal val="visible"/>
                                      </p:to>
                                    </p:set>
                                    <p:animEffect transition="in" filter="wipe(left)">
                                      <p:cBhvr>
                                        <p:cTn id="37" dur="500"/>
                                        <p:tgtEl>
                                          <p:spTgt spid="6">
                                            <p:graphicEl>
                                              <a:dgm id="{82FBDA2B-763B-425D-A97C-72CB969EAD12}"/>
                                            </p:graphic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graphicEl>
                                              <a:dgm id="{FC959C57-9A1C-4005-843B-FE9D98EBF48E}"/>
                                            </p:graphicEl>
                                          </p:spTgt>
                                        </p:tgtEl>
                                        <p:attrNameLst>
                                          <p:attrName>style.visibility</p:attrName>
                                        </p:attrNameLst>
                                      </p:cBhvr>
                                      <p:to>
                                        <p:strVal val="visible"/>
                                      </p:to>
                                    </p:set>
                                    <p:animEffect transition="in" filter="wipe(left)">
                                      <p:cBhvr>
                                        <p:cTn id="41" dur="500"/>
                                        <p:tgtEl>
                                          <p:spTgt spid="6">
                                            <p:graphicEl>
                                              <a:dgm id="{FC959C57-9A1C-4005-843B-FE9D98EBF48E}"/>
                                            </p:graphicEl>
                                          </p:spTgt>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6">
                                            <p:graphicEl>
                                              <a:dgm id="{8B42165E-1BC0-403A-834A-7C0D1D0727E6}"/>
                                            </p:graphicEl>
                                          </p:spTgt>
                                        </p:tgtEl>
                                        <p:attrNameLst>
                                          <p:attrName>style.visibility</p:attrName>
                                        </p:attrNameLst>
                                      </p:cBhvr>
                                      <p:to>
                                        <p:strVal val="visible"/>
                                      </p:to>
                                    </p:set>
                                    <p:animEffect transition="in" filter="wipe(left)">
                                      <p:cBhvr>
                                        <p:cTn id="45" dur="500"/>
                                        <p:tgtEl>
                                          <p:spTgt spid="6">
                                            <p:graphicEl>
                                              <a:dgm id="{8B42165E-1BC0-403A-834A-7C0D1D0727E6}"/>
                                            </p:graphicEl>
                                          </p:spTgt>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6">
                                            <p:graphicEl>
                                              <a:dgm id="{25B7AE06-C03E-4DAA-AE59-FCC0824925BA}"/>
                                            </p:graphicEl>
                                          </p:spTgt>
                                        </p:tgtEl>
                                        <p:attrNameLst>
                                          <p:attrName>style.visibility</p:attrName>
                                        </p:attrNameLst>
                                      </p:cBhvr>
                                      <p:to>
                                        <p:strVal val="visible"/>
                                      </p:to>
                                    </p:set>
                                    <p:animEffect transition="in" filter="wipe(left)">
                                      <p:cBhvr>
                                        <p:cTn id="49" dur="500"/>
                                        <p:tgtEl>
                                          <p:spTgt spid="6">
                                            <p:graphicEl>
                                              <a:dgm id="{25B7AE06-C03E-4DAA-AE59-FCC0824925BA}"/>
                                            </p:graphicEl>
                                          </p:spTgt>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6">
                                            <p:graphicEl>
                                              <a:dgm id="{68594014-3AF6-4FB9-A724-CE3CC66FAA74}"/>
                                            </p:graphicEl>
                                          </p:spTgt>
                                        </p:tgtEl>
                                        <p:attrNameLst>
                                          <p:attrName>style.visibility</p:attrName>
                                        </p:attrNameLst>
                                      </p:cBhvr>
                                      <p:to>
                                        <p:strVal val="visible"/>
                                      </p:to>
                                    </p:set>
                                    <p:animEffect transition="in" filter="wipe(left)">
                                      <p:cBhvr>
                                        <p:cTn id="53" dur="500"/>
                                        <p:tgtEl>
                                          <p:spTgt spid="6">
                                            <p:graphicEl>
                                              <a:dgm id="{68594014-3AF6-4FB9-A724-CE3CC66FAA7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
                                            <p:graphicEl>
                                              <a:dgm id="{469F179A-7E4A-40DA-A0A2-71200584F113}"/>
                                            </p:graphicEl>
                                          </p:spTgt>
                                        </p:tgtEl>
                                        <p:attrNameLst>
                                          <p:attrName>style.visibility</p:attrName>
                                        </p:attrNameLst>
                                      </p:cBhvr>
                                      <p:to>
                                        <p:strVal val="visible"/>
                                      </p:to>
                                    </p:set>
                                    <p:animEffect transition="in" filter="wipe(left)">
                                      <p:cBhvr>
                                        <p:cTn id="58" dur="500"/>
                                        <p:tgtEl>
                                          <p:spTgt spid="6">
                                            <p:graphicEl>
                                              <a:dgm id="{469F179A-7E4A-40DA-A0A2-71200584F113}"/>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6">
                                            <p:graphicEl>
                                              <a:dgm id="{C3816002-1483-464C-AD28-3983F98A30F7}"/>
                                            </p:graphicEl>
                                          </p:spTgt>
                                        </p:tgtEl>
                                        <p:attrNameLst>
                                          <p:attrName>style.visibility</p:attrName>
                                        </p:attrNameLst>
                                      </p:cBhvr>
                                      <p:to>
                                        <p:strVal val="visible"/>
                                      </p:to>
                                    </p:set>
                                    <p:animEffect transition="in" filter="wipe(left)">
                                      <p:cBhvr>
                                        <p:cTn id="62" dur="500"/>
                                        <p:tgtEl>
                                          <p:spTgt spid="6">
                                            <p:graphicEl>
                                              <a:dgm id="{C3816002-1483-464C-AD28-3983F98A30F7}"/>
                                            </p:graphicEl>
                                          </p:spTgt>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6">
                                            <p:graphicEl>
                                              <a:dgm id="{0D491732-F772-4194-984E-6F62E1542E8C}"/>
                                            </p:graphicEl>
                                          </p:spTgt>
                                        </p:tgtEl>
                                        <p:attrNameLst>
                                          <p:attrName>style.visibility</p:attrName>
                                        </p:attrNameLst>
                                      </p:cBhvr>
                                      <p:to>
                                        <p:strVal val="visible"/>
                                      </p:to>
                                    </p:set>
                                    <p:animEffect transition="in" filter="wipe(left)">
                                      <p:cBhvr>
                                        <p:cTn id="66" dur="500"/>
                                        <p:tgtEl>
                                          <p:spTgt spid="6">
                                            <p:graphicEl>
                                              <a:dgm id="{0D491732-F772-4194-984E-6F62E1542E8C}"/>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graphicEl>
                                              <a:dgm id="{A34C0972-5AAD-40CA-BD37-8AE7DBBD9E91}"/>
                                            </p:graphicEl>
                                          </p:spTgt>
                                        </p:tgtEl>
                                        <p:attrNameLst>
                                          <p:attrName>style.visibility</p:attrName>
                                        </p:attrNameLst>
                                      </p:cBhvr>
                                      <p:to>
                                        <p:strVal val="visible"/>
                                      </p:to>
                                    </p:set>
                                    <p:animEffect transition="in" filter="wipe(left)">
                                      <p:cBhvr>
                                        <p:cTn id="71" dur="500"/>
                                        <p:tgtEl>
                                          <p:spTgt spid="7">
                                            <p:graphicEl>
                                              <a:dgm id="{A34C0972-5AAD-40CA-BD37-8AE7DBBD9E91}"/>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graphicEl>
                                              <a:dgm id="{7F444CD3-20D9-432C-BDDE-2D0C1876F640}"/>
                                            </p:graphicEl>
                                          </p:spTgt>
                                        </p:tgtEl>
                                        <p:attrNameLst>
                                          <p:attrName>style.visibility</p:attrName>
                                        </p:attrNameLst>
                                      </p:cBhvr>
                                      <p:to>
                                        <p:strVal val="visible"/>
                                      </p:to>
                                    </p:set>
                                    <p:animEffect transition="in" filter="wipe(left)">
                                      <p:cBhvr>
                                        <p:cTn id="75" dur="500"/>
                                        <p:tgtEl>
                                          <p:spTgt spid="7">
                                            <p:graphicEl>
                                              <a:dgm id="{7F444CD3-20D9-432C-BDDE-2D0C1876F640}"/>
                                            </p:graphicEl>
                                          </p:spTgt>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7">
                                            <p:graphicEl>
                                              <a:dgm id="{A71645F2-0A28-4619-A913-9174CC725E4C}"/>
                                            </p:graphicEl>
                                          </p:spTgt>
                                        </p:tgtEl>
                                        <p:attrNameLst>
                                          <p:attrName>style.visibility</p:attrName>
                                        </p:attrNameLst>
                                      </p:cBhvr>
                                      <p:to>
                                        <p:strVal val="visible"/>
                                      </p:to>
                                    </p:set>
                                    <p:animEffect transition="in" filter="wipe(left)">
                                      <p:cBhvr>
                                        <p:cTn id="79" dur="500"/>
                                        <p:tgtEl>
                                          <p:spTgt spid="7">
                                            <p:graphicEl>
                                              <a:dgm id="{A71645F2-0A28-4619-A913-9174CC725E4C}"/>
                                            </p:graphicEl>
                                          </p:spTgt>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7">
                                            <p:graphicEl>
                                              <a:dgm id="{44D8640F-6F7E-41D0-BCA4-67781CA851B4}"/>
                                            </p:graphicEl>
                                          </p:spTgt>
                                        </p:tgtEl>
                                        <p:attrNameLst>
                                          <p:attrName>style.visibility</p:attrName>
                                        </p:attrNameLst>
                                      </p:cBhvr>
                                      <p:to>
                                        <p:strVal val="visible"/>
                                      </p:to>
                                    </p:set>
                                    <p:animEffect transition="in" filter="wipe(left)">
                                      <p:cBhvr>
                                        <p:cTn id="83" dur="500"/>
                                        <p:tgtEl>
                                          <p:spTgt spid="7">
                                            <p:graphicEl>
                                              <a:dgm id="{44D8640F-6F7E-41D0-BCA4-67781CA851B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graphicEl>
                                              <a:dgm id="{498043D4-B162-4582-B534-42A6E40F97EC}"/>
                                            </p:graphicEl>
                                          </p:spTgt>
                                        </p:tgtEl>
                                        <p:attrNameLst>
                                          <p:attrName>style.visibility</p:attrName>
                                        </p:attrNameLst>
                                      </p:cBhvr>
                                      <p:to>
                                        <p:strVal val="visible"/>
                                      </p:to>
                                    </p:set>
                                    <p:animEffect transition="in" filter="wipe(left)">
                                      <p:cBhvr>
                                        <p:cTn id="88" dur="500"/>
                                        <p:tgtEl>
                                          <p:spTgt spid="7">
                                            <p:graphicEl>
                                              <a:dgm id="{498043D4-B162-4582-B534-42A6E40F97EC}"/>
                                            </p:graphicEl>
                                          </p:spTgt>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7">
                                            <p:graphicEl>
                                              <a:dgm id="{6E4A5255-D6F7-498B-8D71-9731D82E871C}"/>
                                            </p:graphicEl>
                                          </p:spTgt>
                                        </p:tgtEl>
                                        <p:attrNameLst>
                                          <p:attrName>style.visibility</p:attrName>
                                        </p:attrNameLst>
                                      </p:cBhvr>
                                      <p:to>
                                        <p:strVal val="visible"/>
                                      </p:to>
                                    </p:set>
                                    <p:animEffect transition="in" filter="wipe(left)">
                                      <p:cBhvr>
                                        <p:cTn id="92" dur="500"/>
                                        <p:tgtEl>
                                          <p:spTgt spid="7">
                                            <p:graphicEl>
                                              <a:dgm id="{6E4A5255-D6F7-498B-8D71-9731D82E871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
                                            <p:graphicEl>
                                              <a:dgm id="{40D9FE33-E235-4DF8-BC9B-95B144738131}"/>
                                            </p:graphicEl>
                                          </p:spTgt>
                                        </p:tgtEl>
                                        <p:attrNameLst>
                                          <p:attrName>style.visibility</p:attrName>
                                        </p:attrNameLst>
                                      </p:cBhvr>
                                      <p:to>
                                        <p:strVal val="visible"/>
                                      </p:to>
                                    </p:set>
                                    <p:animEffect transition="in" filter="wipe(left)">
                                      <p:cBhvr>
                                        <p:cTn id="97" dur="500"/>
                                        <p:tgtEl>
                                          <p:spTgt spid="7">
                                            <p:graphicEl>
                                              <a:dgm id="{40D9FE33-E235-4DF8-BC9B-95B144738131}"/>
                                            </p:graphicEl>
                                          </p:spTgt>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7">
                                            <p:graphicEl>
                                              <a:dgm id="{82FBDA2B-763B-425D-A97C-72CB969EAD12}"/>
                                            </p:graphicEl>
                                          </p:spTgt>
                                        </p:tgtEl>
                                        <p:attrNameLst>
                                          <p:attrName>style.visibility</p:attrName>
                                        </p:attrNameLst>
                                      </p:cBhvr>
                                      <p:to>
                                        <p:strVal val="visible"/>
                                      </p:to>
                                    </p:set>
                                    <p:animEffect transition="in" filter="wipe(left)">
                                      <p:cBhvr>
                                        <p:cTn id="101" dur="500"/>
                                        <p:tgtEl>
                                          <p:spTgt spid="7">
                                            <p:graphicEl>
                                              <a:dgm id="{82FBDA2B-763B-425D-A97C-72CB969EAD12}"/>
                                            </p:graphicEl>
                                          </p:spTgt>
                                        </p:tgtEl>
                                      </p:cBhvr>
                                    </p:animEffect>
                                  </p:childTnLst>
                                </p:cTn>
                              </p:par>
                            </p:childTnLst>
                          </p:cTn>
                        </p:par>
                        <p:par>
                          <p:cTn id="102" fill="hold">
                            <p:stCondLst>
                              <p:cond delay="1000"/>
                            </p:stCondLst>
                            <p:childTnLst>
                              <p:par>
                                <p:cTn id="103" presetID="22" presetClass="entr" presetSubtype="8" fill="hold" grpId="0" nodeType="afterEffect">
                                  <p:stCondLst>
                                    <p:cond delay="0"/>
                                  </p:stCondLst>
                                  <p:childTnLst>
                                    <p:set>
                                      <p:cBhvr>
                                        <p:cTn id="104" dur="1" fill="hold">
                                          <p:stCondLst>
                                            <p:cond delay="0"/>
                                          </p:stCondLst>
                                        </p:cTn>
                                        <p:tgtEl>
                                          <p:spTgt spid="7">
                                            <p:graphicEl>
                                              <a:dgm id="{FC959C57-9A1C-4005-843B-FE9D98EBF48E}"/>
                                            </p:graphicEl>
                                          </p:spTgt>
                                        </p:tgtEl>
                                        <p:attrNameLst>
                                          <p:attrName>style.visibility</p:attrName>
                                        </p:attrNameLst>
                                      </p:cBhvr>
                                      <p:to>
                                        <p:strVal val="visible"/>
                                      </p:to>
                                    </p:set>
                                    <p:animEffect transition="in" filter="wipe(left)">
                                      <p:cBhvr>
                                        <p:cTn id="105" dur="500"/>
                                        <p:tgtEl>
                                          <p:spTgt spid="7">
                                            <p:graphicEl>
                                              <a:dgm id="{FC959C57-9A1C-4005-843B-FE9D98EBF48E}"/>
                                            </p:graphicEl>
                                          </p:spTgt>
                                        </p:tgtEl>
                                      </p:cBhvr>
                                    </p:animEffect>
                                  </p:childTnLst>
                                </p:cTn>
                              </p:par>
                            </p:childTnLst>
                          </p:cTn>
                        </p:par>
                        <p:par>
                          <p:cTn id="106" fill="hold">
                            <p:stCondLst>
                              <p:cond delay="1500"/>
                            </p:stCondLst>
                            <p:childTnLst>
                              <p:par>
                                <p:cTn id="107" presetID="22" presetClass="entr" presetSubtype="8" fill="hold" grpId="0" nodeType="afterEffect">
                                  <p:stCondLst>
                                    <p:cond delay="0"/>
                                  </p:stCondLst>
                                  <p:childTnLst>
                                    <p:set>
                                      <p:cBhvr>
                                        <p:cTn id="108" dur="1" fill="hold">
                                          <p:stCondLst>
                                            <p:cond delay="0"/>
                                          </p:stCondLst>
                                        </p:cTn>
                                        <p:tgtEl>
                                          <p:spTgt spid="7">
                                            <p:graphicEl>
                                              <a:dgm id="{8B42165E-1BC0-403A-834A-7C0D1D0727E6}"/>
                                            </p:graphicEl>
                                          </p:spTgt>
                                        </p:tgtEl>
                                        <p:attrNameLst>
                                          <p:attrName>style.visibility</p:attrName>
                                        </p:attrNameLst>
                                      </p:cBhvr>
                                      <p:to>
                                        <p:strVal val="visible"/>
                                      </p:to>
                                    </p:set>
                                    <p:animEffect transition="in" filter="wipe(left)">
                                      <p:cBhvr>
                                        <p:cTn id="109" dur="500"/>
                                        <p:tgtEl>
                                          <p:spTgt spid="7">
                                            <p:graphicEl>
                                              <a:dgm id="{8B42165E-1BC0-403A-834A-7C0D1D0727E6}"/>
                                            </p:graphicEl>
                                          </p:spTgt>
                                        </p:tgtEl>
                                      </p:cBhvr>
                                    </p:animEffect>
                                  </p:childTnLst>
                                </p:cTn>
                              </p:par>
                            </p:childTnLst>
                          </p:cTn>
                        </p:par>
                        <p:par>
                          <p:cTn id="110" fill="hold">
                            <p:stCondLst>
                              <p:cond delay="2000"/>
                            </p:stCondLst>
                            <p:childTnLst>
                              <p:par>
                                <p:cTn id="111" presetID="22" presetClass="entr" presetSubtype="8" fill="hold" grpId="0" nodeType="afterEffect">
                                  <p:stCondLst>
                                    <p:cond delay="0"/>
                                  </p:stCondLst>
                                  <p:childTnLst>
                                    <p:set>
                                      <p:cBhvr>
                                        <p:cTn id="112" dur="1" fill="hold">
                                          <p:stCondLst>
                                            <p:cond delay="0"/>
                                          </p:stCondLst>
                                        </p:cTn>
                                        <p:tgtEl>
                                          <p:spTgt spid="7">
                                            <p:graphicEl>
                                              <a:dgm id="{25B7AE06-C03E-4DAA-AE59-FCC0824925BA}"/>
                                            </p:graphicEl>
                                          </p:spTgt>
                                        </p:tgtEl>
                                        <p:attrNameLst>
                                          <p:attrName>style.visibility</p:attrName>
                                        </p:attrNameLst>
                                      </p:cBhvr>
                                      <p:to>
                                        <p:strVal val="visible"/>
                                      </p:to>
                                    </p:set>
                                    <p:animEffect transition="in" filter="wipe(left)">
                                      <p:cBhvr>
                                        <p:cTn id="113" dur="500"/>
                                        <p:tgtEl>
                                          <p:spTgt spid="7">
                                            <p:graphicEl>
                                              <a:dgm id="{25B7AE06-C03E-4DAA-AE59-FCC0824925BA}"/>
                                            </p:graphicEl>
                                          </p:spTgt>
                                        </p:tgtEl>
                                      </p:cBhvr>
                                    </p:animEffect>
                                  </p:childTnLst>
                                </p:cTn>
                              </p:par>
                            </p:childTnLst>
                          </p:cTn>
                        </p:par>
                        <p:par>
                          <p:cTn id="114" fill="hold">
                            <p:stCondLst>
                              <p:cond delay="2500"/>
                            </p:stCondLst>
                            <p:childTnLst>
                              <p:par>
                                <p:cTn id="115" presetID="22" presetClass="entr" presetSubtype="8" fill="hold" grpId="0" nodeType="afterEffect">
                                  <p:stCondLst>
                                    <p:cond delay="0"/>
                                  </p:stCondLst>
                                  <p:childTnLst>
                                    <p:set>
                                      <p:cBhvr>
                                        <p:cTn id="116" dur="1" fill="hold">
                                          <p:stCondLst>
                                            <p:cond delay="0"/>
                                          </p:stCondLst>
                                        </p:cTn>
                                        <p:tgtEl>
                                          <p:spTgt spid="7">
                                            <p:graphicEl>
                                              <a:dgm id="{68594014-3AF6-4FB9-A724-CE3CC66FAA74}"/>
                                            </p:graphicEl>
                                          </p:spTgt>
                                        </p:tgtEl>
                                        <p:attrNameLst>
                                          <p:attrName>style.visibility</p:attrName>
                                        </p:attrNameLst>
                                      </p:cBhvr>
                                      <p:to>
                                        <p:strVal val="visible"/>
                                      </p:to>
                                    </p:set>
                                    <p:animEffect transition="in" filter="wipe(left)">
                                      <p:cBhvr>
                                        <p:cTn id="117" dur="500"/>
                                        <p:tgtEl>
                                          <p:spTgt spid="7">
                                            <p:graphicEl>
                                              <a:dgm id="{68594014-3AF6-4FB9-A724-CE3CC66FAA74}"/>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7">
                                            <p:graphicEl>
                                              <a:dgm id="{469F179A-7E4A-40DA-A0A2-71200584F113}"/>
                                            </p:graphicEl>
                                          </p:spTgt>
                                        </p:tgtEl>
                                        <p:attrNameLst>
                                          <p:attrName>style.visibility</p:attrName>
                                        </p:attrNameLst>
                                      </p:cBhvr>
                                      <p:to>
                                        <p:strVal val="visible"/>
                                      </p:to>
                                    </p:set>
                                    <p:animEffect transition="in" filter="wipe(left)">
                                      <p:cBhvr>
                                        <p:cTn id="122" dur="500"/>
                                        <p:tgtEl>
                                          <p:spTgt spid="7">
                                            <p:graphicEl>
                                              <a:dgm id="{469F179A-7E4A-40DA-A0A2-71200584F113}"/>
                                            </p:graphicEl>
                                          </p:spTgt>
                                        </p:tgtEl>
                                      </p:cBhvr>
                                    </p:animEffect>
                                  </p:childTnLst>
                                </p:cTn>
                              </p:par>
                            </p:childTnLst>
                          </p:cTn>
                        </p:par>
                        <p:par>
                          <p:cTn id="123" fill="hold">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7">
                                            <p:graphicEl>
                                              <a:dgm id="{C3816002-1483-464C-AD28-3983F98A30F7}"/>
                                            </p:graphicEl>
                                          </p:spTgt>
                                        </p:tgtEl>
                                        <p:attrNameLst>
                                          <p:attrName>style.visibility</p:attrName>
                                        </p:attrNameLst>
                                      </p:cBhvr>
                                      <p:to>
                                        <p:strVal val="visible"/>
                                      </p:to>
                                    </p:set>
                                    <p:animEffect transition="in" filter="wipe(left)">
                                      <p:cBhvr>
                                        <p:cTn id="126" dur="500"/>
                                        <p:tgtEl>
                                          <p:spTgt spid="7">
                                            <p:graphicEl>
                                              <a:dgm id="{C3816002-1483-464C-AD28-3983F98A30F7}"/>
                                            </p:graphicEl>
                                          </p:spTgt>
                                        </p:tgtEl>
                                      </p:cBhvr>
                                    </p:animEffect>
                                  </p:childTnLst>
                                </p:cTn>
                              </p:par>
                            </p:childTnLst>
                          </p:cTn>
                        </p:par>
                        <p:par>
                          <p:cTn id="127" fill="hold">
                            <p:stCondLst>
                              <p:cond delay="1000"/>
                            </p:stCondLst>
                            <p:childTnLst>
                              <p:par>
                                <p:cTn id="128" presetID="22" presetClass="entr" presetSubtype="8" fill="hold" grpId="0" nodeType="afterEffect">
                                  <p:stCondLst>
                                    <p:cond delay="0"/>
                                  </p:stCondLst>
                                  <p:childTnLst>
                                    <p:set>
                                      <p:cBhvr>
                                        <p:cTn id="129" dur="1" fill="hold">
                                          <p:stCondLst>
                                            <p:cond delay="0"/>
                                          </p:stCondLst>
                                        </p:cTn>
                                        <p:tgtEl>
                                          <p:spTgt spid="7">
                                            <p:graphicEl>
                                              <a:dgm id="{0D491732-F772-4194-984E-6F62E1542E8C}"/>
                                            </p:graphicEl>
                                          </p:spTgt>
                                        </p:tgtEl>
                                        <p:attrNameLst>
                                          <p:attrName>style.visibility</p:attrName>
                                        </p:attrNameLst>
                                      </p:cBhvr>
                                      <p:to>
                                        <p:strVal val="visible"/>
                                      </p:to>
                                    </p:set>
                                    <p:animEffect transition="in" filter="wipe(left)">
                                      <p:cBhvr>
                                        <p:cTn id="130" dur="500"/>
                                        <p:tgtEl>
                                          <p:spTgt spid="7">
                                            <p:graphicEl>
                                              <a:dgm id="{0D491732-F772-4194-984E-6F62E1542E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4/10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Q5</a:t>
            </a:r>
            <a:endParaRPr kumimoji="1" lang="ja-JP" altLang="en-US" sz="2800" dirty="0">
              <a:solidFill>
                <a:schemeClr val="accent6">
                  <a:lumMod val="50000"/>
                </a:schemeClr>
              </a:solidFill>
            </a:endParaRPr>
          </a:p>
        </p:txBody>
      </p:sp>
      <p:sp>
        <p:nvSpPr>
          <p:cNvPr id="7" name="コンテンツ プレースホルダー 6"/>
          <p:cNvSpPr>
            <a:spLocks noGrp="1"/>
          </p:cNvSpPr>
          <p:nvPr>
            <p:ph idx="1"/>
          </p:nvPr>
        </p:nvSpPr>
        <p:spPr/>
        <p:txBody>
          <a:bodyPr>
            <a:normAutofit/>
          </a:bodyPr>
          <a:lstStyle/>
          <a:p>
            <a:r>
              <a:rPr kumimoji="1" lang="ja-JP" altLang="en-US" sz="2800" dirty="0" smtClean="0"/>
              <a:t>選択債権について，以下の順序で答えなさい。</a:t>
            </a:r>
            <a:endParaRPr kumimoji="1" lang="en-US" altLang="ja-JP" sz="2800" dirty="0" smtClean="0"/>
          </a:p>
          <a:p>
            <a:pPr marL="971550" lvl="1" indent="-514350">
              <a:buFont typeface="+mj-lt"/>
              <a:buAutoNum type="arabicPeriod"/>
            </a:pPr>
            <a:r>
              <a:rPr lang="ja-JP" altLang="en-US" sz="2400" dirty="0"/>
              <a:t>選択</a:t>
            </a:r>
            <a:r>
              <a:rPr lang="ja-JP" altLang="en-US" sz="2400" dirty="0" smtClean="0"/>
              <a:t>債権について，</a:t>
            </a:r>
            <a:r>
              <a:rPr lang="ja-JP" altLang="en-US" sz="2400" dirty="0" smtClean="0">
                <a:hlinkClick r:id="rId3" action="ppaction://hlinksldjump"/>
              </a:rPr>
              <a:t>選択権が債務者に帰属する</a:t>
            </a:r>
            <a:r>
              <a:rPr lang="ja-JP" altLang="en-US" sz="2400" dirty="0" smtClean="0"/>
              <a:t>とされている（民法</a:t>
            </a:r>
            <a:r>
              <a:rPr lang="en-US" altLang="ja-JP" sz="2400" dirty="0" smtClean="0"/>
              <a:t>406</a:t>
            </a:r>
            <a:r>
              <a:rPr lang="ja-JP" altLang="en-US" sz="2400" dirty="0" smtClean="0"/>
              <a:t>条）が，その理由は何か。具体例を挙げて説明しなさい。</a:t>
            </a:r>
            <a:endParaRPr lang="en-US" altLang="ja-JP" sz="2400" dirty="0" smtClean="0"/>
          </a:p>
          <a:p>
            <a:pPr marL="971550" lvl="1" indent="-514350">
              <a:buFont typeface="+mj-lt"/>
              <a:buAutoNum type="arabicPeriod"/>
            </a:pPr>
            <a:r>
              <a:rPr kumimoji="1" lang="ja-JP" altLang="en-US" sz="2400" dirty="0" smtClean="0"/>
              <a:t>選択債権について，選択権を有する者が</a:t>
            </a:r>
            <a:r>
              <a:rPr kumimoji="1" lang="ja-JP" altLang="en-US" sz="2400" dirty="0" smtClean="0">
                <a:hlinkClick r:id="rId4" action="ppaction://hlinksldjump"/>
              </a:rPr>
              <a:t>選択権を行使しない場合</a:t>
            </a:r>
            <a:r>
              <a:rPr kumimoji="1" lang="ja-JP" altLang="en-US" sz="2400" dirty="0" smtClean="0"/>
              <a:t>には，相手方はどのような手段をとりうるか（民法</a:t>
            </a:r>
            <a:r>
              <a:rPr kumimoji="1" lang="en-US" altLang="ja-JP" sz="2400" dirty="0" smtClean="0"/>
              <a:t>408</a:t>
            </a:r>
            <a:r>
              <a:rPr kumimoji="1" lang="ja-JP" altLang="en-US" sz="2400" dirty="0" smtClean="0"/>
              <a:t>条参照）。</a:t>
            </a:r>
            <a:endParaRPr kumimoji="1" lang="en-US" altLang="ja-JP" sz="2400" dirty="0" smtClean="0"/>
          </a:p>
          <a:p>
            <a:pPr marL="971550" lvl="1" indent="-514350">
              <a:buFont typeface="+mj-lt"/>
              <a:buAutoNum type="arabicPeriod"/>
            </a:pPr>
            <a:r>
              <a:rPr lang="ja-JP" altLang="en-US" sz="2400" dirty="0" smtClean="0"/>
              <a:t>権利者がその権利を行使をするかどうか不明の時に，相手方はどのような手段をとりうるか，</a:t>
            </a:r>
            <a:r>
              <a:rPr lang="ja-JP" altLang="en-US" sz="2400" dirty="0" smtClean="0">
                <a:hlinkClick r:id="rId5" action="ppaction://hlinksldjump"/>
              </a:rPr>
              <a:t>選択債権以外の具体例</a:t>
            </a:r>
            <a:r>
              <a:rPr lang="ja-JP" altLang="en-US" sz="2400" dirty="0" smtClean="0"/>
              <a:t>を３つ挙げて</a:t>
            </a:r>
            <a:r>
              <a:rPr lang="ja-JP" altLang="en-US" sz="2400" dirty="0" smtClean="0">
                <a:hlinkClick r:id="rId6" action="ppaction://hlinksldjump"/>
              </a:rPr>
              <a:t>アイラック（</a:t>
            </a:r>
            <a:r>
              <a:rPr lang="en-US" altLang="ja-JP" sz="2400" dirty="0" smtClean="0">
                <a:hlinkClick r:id="rId6" action="ppaction://hlinksldjump"/>
              </a:rPr>
              <a:t>IRAC</a:t>
            </a:r>
            <a:r>
              <a:rPr lang="ja-JP" altLang="en-US" sz="2400" dirty="0" smtClean="0">
                <a:hlinkClick r:id="rId6" action="ppaction://hlinksldjump"/>
              </a:rPr>
              <a:t>）</a:t>
            </a:r>
            <a:r>
              <a:rPr lang="ja-JP" altLang="en-US" sz="2400" dirty="0" smtClean="0"/>
              <a:t>で説明しなさい（民法</a:t>
            </a:r>
            <a:r>
              <a:rPr lang="en-US" altLang="ja-JP" sz="2400" dirty="0" smtClean="0"/>
              <a:t>20</a:t>
            </a:r>
            <a:r>
              <a:rPr lang="ja-JP" altLang="en-US" sz="2400" dirty="0" smtClean="0"/>
              <a:t>条，</a:t>
            </a:r>
            <a:r>
              <a:rPr lang="en-US" altLang="ja-JP" sz="2400" dirty="0" smtClean="0"/>
              <a:t>524</a:t>
            </a:r>
            <a:r>
              <a:rPr lang="ja-JP" altLang="en-US" sz="2400" dirty="0" smtClean="0"/>
              <a:t>条，</a:t>
            </a:r>
            <a:r>
              <a:rPr lang="en-US" altLang="ja-JP" sz="2400" dirty="0" smtClean="0"/>
              <a:t>556</a:t>
            </a:r>
            <a:r>
              <a:rPr lang="ja-JP" altLang="en-US" sz="2400" dirty="0" smtClean="0"/>
              <a:t>条など参照）。</a:t>
            </a:r>
            <a:endParaRPr kumimoji="1" lang="ja-JP" altLang="en-US" sz="2400" dirty="0"/>
          </a:p>
        </p:txBody>
      </p:sp>
      <p:sp>
        <p:nvSpPr>
          <p:cNvPr id="3" name="日付プレースホルダー 2"/>
          <p:cNvSpPr>
            <a:spLocks noGrp="1"/>
          </p:cNvSpPr>
          <p:nvPr>
            <p:ph type="dt" sz="half" idx="10"/>
          </p:nvPr>
        </p:nvSpPr>
        <p:spPr/>
        <p:txBody>
          <a:bodyPr/>
          <a:lstStyle/>
          <a:p>
            <a:fld id="{2A8369FD-1738-4FC4-8F53-D7C07230124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280</a:t>
            </a:fld>
            <a:endParaRPr kumimoji="1" lang="ja-JP" altLang="en-US"/>
          </a:p>
        </p:txBody>
      </p:sp>
    </p:spTree>
    <p:extLst>
      <p:ext uri="{BB962C8B-B14F-4D97-AF65-F5344CB8AC3E}">
        <p14:creationId xmlns:p14="http://schemas.microsoft.com/office/powerpoint/2010/main" val="3815966050"/>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5/10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Q6</a:t>
            </a:r>
            <a:endParaRPr kumimoji="1" lang="ja-JP" altLang="en-US" sz="2800" dirty="0">
              <a:solidFill>
                <a:schemeClr val="accent6">
                  <a:lumMod val="50000"/>
                </a:schemeClr>
              </a:solidFill>
            </a:endParaRPr>
          </a:p>
        </p:txBody>
      </p:sp>
      <p:sp>
        <p:nvSpPr>
          <p:cNvPr id="3" name="コンテンツ プレースホルダー 2"/>
          <p:cNvSpPr>
            <a:spLocks noGrp="1"/>
          </p:cNvSpPr>
          <p:nvPr>
            <p:ph idx="1"/>
          </p:nvPr>
        </p:nvSpPr>
        <p:spPr/>
        <p:txBody>
          <a:bodyPr>
            <a:noAutofit/>
          </a:bodyPr>
          <a:lstStyle/>
          <a:p>
            <a:r>
              <a:rPr kumimoji="1" lang="ja-JP" altLang="en-US" sz="2400" dirty="0" smtClean="0">
                <a:hlinkClick r:id="rId3" action="ppaction://hlinksldjump"/>
              </a:rPr>
              <a:t>債務不履行の</a:t>
            </a:r>
            <a:r>
              <a:rPr kumimoji="1" lang="en-US" altLang="ja-JP" sz="2400" dirty="0" smtClean="0">
                <a:hlinkClick r:id="rId3" action="ppaction://hlinksldjump"/>
              </a:rPr>
              <a:t>3</a:t>
            </a:r>
            <a:r>
              <a:rPr kumimoji="1" lang="ja-JP" altLang="en-US" sz="2400" dirty="0" smtClean="0">
                <a:hlinkClick r:id="rId3" action="ppaction://hlinksldjump"/>
              </a:rPr>
              <a:t>分類</a:t>
            </a:r>
            <a:r>
              <a:rPr kumimoji="1" lang="ja-JP" altLang="en-US" sz="2400" dirty="0" smtClean="0"/>
              <a:t>の問題点を述べ，</a:t>
            </a:r>
            <a:r>
              <a:rPr kumimoji="1" lang="ja-JP" altLang="en-US" sz="2400" dirty="0" smtClean="0">
                <a:hlinkClick r:id="rId4" action="ppaction://hlinksldjump"/>
              </a:rPr>
              <a:t>新しい分類方法</a:t>
            </a:r>
            <a:r>
              <a:rPr kumimoji="1" lang="ja-JP" altLang="en-US" sz="2400" dirty="0" smtClean="0"/>
              <a:t>を提言しなさい。</a:t>
            </a:r>
            <a:endParaRPr kumimoji="1" lang="en-US" altLang="ja-JP" sz="2400" dirty="0" smtClean="0"/>
          </a:p>
          <a:p>
            <a:r>
              <a:rPr lang="ja-JP" altLang="en-US" sz="2400" dirty="0"/>
              <a:t>債務不履行</a:t>
            </a:r>
            <a:r>
              <a:rPr lang="ja-JP" altLang="en-US" sz="2400" dirty="0" smtClean="0"/>
              <a:t>の要件を挙げ，</a:t>
            </a:r>
            <a:r>
              <a:rPr lang="ja-JP" altLang="en-US" sz="2400" dirty="0" smtClean="0">
                <a:hlinkClick r:id="rId5" action="ppaction://hlinksldjump"/>
              </a:rPr>
              <a:t>帰責事由</a:t>
            </a:r>
            <a:r>
              <a:rPr lang="ja-JP" altLang="en-US" sz="2400" dirty="0" smtClean="0"/>
              <a:t>，</a:t>
            </a:r>
            <a:r>
              <a:rPr lang="ja-JP" altLang="en-US" sz="2400" dirty="0" smtClean="0">
                <a:hlinkClick r:id="rId6" action="ppaction://hlinksldjump"/>
              </a:rPr>
              <a:t>損害</a:t>
            </a:r>
            <a:r>
              <a:rPr lang="ja-JP" altLang="en-US" sz="2400" dirty="0" smtClean="0"/>
              <a:t>，</a:t>
            </a:r>
            <a:r>
              <a:rPr lang="ja-JP" altLang="en-US" sz="2400" dirty="0" smtClean="0">
                <a:hlinkClick r:id="rId7" action="ppaction://hlinksldjump"/>
              </a:rPr>
              <a:t>因果関係</a:t>
            </a:r>
            <a:r>
              <a:rPr lang="ja-JP" altLang="en-US" sz="2400" dirty="0" smtClean="0"/>
              <a:t>について，一つの文章で説明しなさい。</a:t>
            </a:r>
            <a:endParaRPr lang="en-US" altLang="ja-JP" sz="2400" dirty="0" smtClean="0"/>
          </a:p>
          <a:p>
            <a:r>
              <a:rPr lang="ja-JP" altLang="en-US" sz="2400" dirty="0"/>
              <a:t>事実的因果</a:t>
            </a:r>
            <a:r>
              <a:rPr lang="ja-JP" altLang="en-US" sz="2400" dirty="0" smtClean="0"/>
              <a:t>関係を説明した後，その効用，</a:t>
            </a:r>
            <a:r>
              <a:rPr lang="ja-JP" altLang="en-US" sz="2400" dirty="0" smtClean="0">
                <a:hlinkClick r:id="rId7" action="ppaction://hlinksldjump"/>
              </a:rPr>
              <a:t>広すぎる場合の制限</a:t>
            </a:r>
            <a:r>
              <a:rPr lang="ja-JP" altLang="en-US" sz="2400" dirty="0" smtClean="0"/>
              <a:t>，</a:t>
            </a:r>
            <a:r>
              <a:rPr lang="ja-JP" altLang="en-US" sz="2400" dirty="0" smtClean="0">
                <a:hlinkClick r:id="rId8" action="ppaction://hlinksldjump"/>
              </a:rPr>
              <a:t>狭すぎる場合の調整</a:t>
            </a:r>
            <a:r>
              <a:rPr lang="ja-JP" altLang="en-US" sz="2400" dirty="0" smtClean="0"/>
              <a:t>について，具体例を挙げて説明しなさい。</a:t>
            </a:r>
            <a:endParaRPr lang="en-US" altLang="ja-JP" sz="2400" dirty="0" smtClean="0"/>
          </a:p>
          <a:p>
            <a:r>
              <a:rPr kumimoji="1" lang="ja-JP" altLang="en-US" sz="2400" dirty="0">
                <a:hlinkClick r:id="rId9" action="ppaction://hlinksldjump"/>
              </a:rPr>
              <a:t>相当因果</a:t>
            </a:r>
            <a:r>
              <a:rPr kumimoji="1" lang="ja-JP" altLang="en-US" sz="2400" dirty="0" smtClean="0">
                <a:hlinkClick r:id="rId9" action="ppaction://hlinksldjump"/>
              </a:rPr>
              <a:t>関係</a:t>
            </a:r>
            <a:r>
              <a:rPr kumimoji="1" lang="ja-JP" altLang="en-US" sz="2400" dirty="0"/>
              <a:t>について</a:t>
            </a:r>
            <a:r>
              <a:rPr kumimoji="1" lang="ja-JP" altLang="en-US" sz="2400" dirty="0" smtClean="0"/>
              <a:t>，確率（予見可能性）との関係で，帰責事由の判断基準との違いを</a:t>
            </a:r>
            <a:r>
              <a:rPr kumimoji="1" lang="ja-JP" altLang="en-US" sz="2400" dirty="0" smtClean="0">
                <a:hlinkClick r:id="rId10" action="ppaction://hlinksldjump"/>
              </a:rPr>
              <a:t>アイラック（</a:t>
            </a:r>
            <a:r>
              <a:rPr kumimoji="1" lang="en-US" altLang="ja-JP" sz="2400" dirty="0" smtClean="0">
                <a:hlinkClick r:id="rId10" action="ppaction://hlinksldjump"/>
              </a:rPr>
              <a:t>IRAC</a:t>
            </a:r>
            <a:r>
              <a:rPr kumimoji="1" lang="ja-JP" altLang="en-US" sz="2400" dirty="0" smtClean="0">
                <a:hlinkClick r:id="rId10" action="ppaction://hlinksldjump"/>
              </a:rPr>
              <a:t>）</a:t>
            </a:r>
            <a:r>
              <a:rPr kumimoji="1" lang="ja-JP" altLang="en-US" sz="2400" dirty="0" smtClean="0"/>
              <a:t>で説明しなさい。</a:t>
            </a:r>
            <a:endParaRPr kumimoji="1" lang="ja-JP" altLang="en-US" sz="2400" dirty="0"/>
          </a:p>
        </p:txBody>
      </p:sp>
      <p:sp>
        <p:nvSpPr>
          <p:cNvPr id="4" name="日付プレースホルダー 3"/>
          <p:cNvSpPr>
            <a:spLocks noGrp="1"/>
          </p:cNvSpPr>
          <p:nvPr>
            <p:ph type="dt" sz="half" idx="10"/>
          </p:nvPr>
        </p:nvSpPr>
        <p:spPr/>
        <p:txBody>
          <a:bodyPr/>
          <a:lstStyle/>
          <a:p>
            <a:fld id="{80F7E419-7DFC-4620-B070-4368C36E8096}"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281</a:t>
            </a:fld>
            <a:endParaRPr kumimoji="1" lang="ja-JP" altLang="en-US"/>
          </a:p>
        </p:txBody>
      </p:sp>
    </p:spTree>
    <p:extLst>
      <p:ext uri="{BB962C8B-B14F-4D97-AF65-F5344CB8AC3E}">
        <p14:creationId xmlns:p14="http://schemas.microsoft.com/office/powerpoint/2010/main" val="2177724754"/>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6/10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Q7</a:t>
            </a:r>
            <a:endParaRPr kumimoji="1" lang="ja-JP" altLang="en-US" sz="2800" dirty="0">
              <a:solidFill>
                <a:schemeClr val="accent6">
                  <a:lumMod val="50000"/>
                </a:schemeClr>
              </a:solidFill>
            </a:endParaRPr>
          </a:p>
        </p:txBody>
      </p:sp>
      <p:sp>
        <p:nvSpPr>
          <p:cNvPr id="3" name="コンテンツ プレースホルダー 2"/>
          <p:cNvSpPr>
            <a:spLocks noGrp="1"/>
          </p:cNvSpPr>
          <p:nvPr>
            <p:ph idx="1"/>
          </p:nvPr>
        </p:nvSpPr>
        <p:spPr/>
        <p:txBody>
          <a:bodyPr>
            <a:normAutofit/>
          </a:bodyPr>
          <a:lstStyle/>
          <a:p>
            <a:r>
              <a:rPr kumimoji="1" lang="ja-JP" altLang="en-US" sz="2800" dirty="0" smtClean="0">
                <a:hlinkClick r:id="rId3" action="ppaction://hlinksldjump"/>
              </a:rPr>
              <a:t>損害賠償額の予定（民法</a:t>
            </a:r>
            <a:r>
              <a:rPr kumimoji="1" lang="en-US" altLang="ja-JP" sz="2800" dirty="0" smtClean="0">
                <a:hlinkClick r:id="rId3" action="ppaction://hlinksldjump"/>
              </a:rPr>
              <a:t>420</a:t>
            </a:r>
            <a:r>
              <a:rPr kumimoji="1" lang="ja-JP" altLang="en-US" sz="2800" dirty="0" smtClean="0">
                <a:hlinkClick r:id="rId3" action="ppaction://hlinksldjump"/>
              </a:rPr>
              <a:t>条）</a:t>
            </a:r>
            <a:r>
              <a:rPr kumimoji="1" lang="ja-JP" altLang="en-US" sz="2800" dirty="0" smtClean="0"/>
              <a:t>と契約自由との関係について，</a:t>
            </a:r>
            <a:r>
              <a:rPr kumimoji="1" lang="ja-JP" altLang="en-US" sz="2800" dirty="0" smtClean="0">
                <a:hlinkClick r:id="rId4" action="ppaction://hlinksldjump"/>
              </a:rPr>
              <a:t>民法</a:t>
            </a:r>
            <a:r>
              <a:rPr kumimoji="1" lang="en-US" altLang="ja-JP" sz="2800" dirty="0" smtClean="0">
                <a:hlinkClick r:id="rId4" action="ppaction://hlinksldjump"/>
              </a:rPr>
              <a:t>90</a:t>
            </a:r>
            <a:r>
              <a:rPr kumimoji="1" lang="ja-JP" altLang="en-US" sz="2800" dirty="0" smtClean="0">
                <a:hlinkClick r:id="rId4" action="ppaction://hlinksldjump"/>
              </a:rPr>
              <a:t>条～</a:t>
            </a:r>
            <a:r>
              <a:rPr kumimoji="1" lang="en-US" altLang="ja-JP" sz="2800" dirty="0" smtClean="0">
                <a:hlinkClick r:id="rId4" action="ppaction://hlinksldjump"/>
              </a:rPr>
              <a:t>92</a:t>
            </a:r>
            <a:r>
              <a:rPr kumimoji="1" lang="ja-JP" altLang="en-US" sz="2800" dirty="0" smtClean="0">
                <a:hlinkClick r:id="rId4" action="ppaction://hlinksldjump"/>
              </a:rPr>
              <a:t>条</a:t>
            </a:r>
            <a:r>
              <a:rPr kumimoji="1" lang="ja-JP" altLang="en-US" sz="2800" dirty="0" smtClean="0"/>
              <a:t>を参照しつつ説明しなさい。</a:t>
            </a:r>
            <a:endParaRPr kumimoji="1" lang="en-US" altLang="ja-JP" sz="2800" dirty="0" smtClean="0"/>
          </a:p>
          <a:p>
            <a:r>
              <a:rPr lang="ja-JP" altLang="en-US" sz="2800" dirty="0">
                <a:hlinkClick r:id="rId5" action="ppaction://hlinksldjump"/>
              </a:rPr>
              <a:t>消費者</a:t>
            </a:r>
            <a:r>
              <a:rPr lang="ja-JP" altLang="en-US" sz="2800" dirty="0" smtClean="0">
                <a:hlinkClick r:id="rId5" action="ppaction://hlinksldjump"/>
              </a:rPr>
              <a:t>契約法</a:t>
            </a:r>
            <a:r>
              <a:rPr lang="en-US" altLang="ja-JP" sz="2800" dirty="0">
                <a:hlinkClick r:id="rId5" action="ppaction://hlinksldjump"/>
              </a:rPr>
              <a:t>9</a:t>
            </a:r>
            <a:r>
              <a:rPr lang="ja-JP" altLang="en-US" sz="2800" dirty="0" smtClean="0">
                <a:hlinkClick r:id="rId5" action="ppaction://hlinksldjump"/>
              </a:rPr>
              <a:t>条</a:t>
            </a:r>
            <a:r>
              <a:rPr lang="ja-JP" altLang="en-US" sz="2800" dirty="0" smtClean="0"/>
              <a:t>の「平均的損害」とは何か。具体例を挙げて説明しなさい。</a:t>
            </a:r>
            <a:endParaRPr lang="en-US" altLang="ja-JP" sz="2800" dirty="0" smtClean="0"/>
          </a:p>
          <a:p>
            <a:r>
              <a:rPr kumimoji="1" lang="ja-JP" altLang="en-US" sz="2800" dirty="0">
                <a:hlinkClick r:id="rId6" action="ppaction://hlinksldjump"/>
              </a:rPr>
              <a:t>消費者</a:t>
            </a:r>
            <a:r>
              <a:rPr kumimoji="1" lang="ja-JP" altLang="en-US" sz="2800" dirty="0" smtClean="0">
                <a:hlinkClick r:id="rId6" action="ppaction://hlinksldjump"/>
              </a:rPr>
              <a:t>契約法</a:t>
            </a:r>
            <a:r>
              <a:rPr kumimoji="1" lang="en-US" altLang="ja-JP" sz="2800" dirty="0" smtClean="0">
                <a:hlinkClick r:id="rId6" action="ppaction://hlinksldjump"/>
              </a:rPr>
              <a:t>10</a:t>
            </a:r>
            <a:r>
              <a:rPr kumimoji="1" lang="ja-JP" altLang="en-US" sz="2800" dirty="0" smtClean="0">
                <a:hlinkClick r:id="rId6" action="ppaction://hlinksldjump"/>
              </a:rPr>
              <a:t>条</a:t>
            </a:r>
            <a:r>
              <a:rPr kumimoji="1" lang="ja-JP" altLang="en-US" sz="2800" dirty="0" smtClean="0"/>
              <a:t>によって，民法</a:t>
            </a:r>
            <a:r>
              <a:rPr kumimoji="1" lang="en-US" altLang="ja-JP" sz="2800" dirty="0" smtClean="0"/>
              <a:t>91</a:t>
            </a:r>
            <a:r>
              <a:rPr kumimoji="1" lang="ja-JP" altLang="en-US" sz="2800" dirty="0" smtClean="0"/>
              <a:t>条，</a:t>
            </a:r>
            <a:r>
              <a:rPr kumimoji="1" lang="en-US" altLang="ja-JP" sz="2800" dirty="0" smtClean="0"/>
              <a:t>92</a:t>
            </a:r>
            <a:r>
              <a:rPr kumimoji="1" lang="ja-JP" altLang="en-US" sz="2800" dirty="0" smtClean="0"/>
              <a:t>条は，どのような影響を受けているか。具体例を挙げて</a:t>
            </a:r>
            <a:r>
              <a:rPr kumimoji="1" lang="ja-JP" altLang="en-US" sz="2800" dirty="0" smtClean="0">
                <a:hlinkClick r:id="rId7" action="ppaction://hlinksldjump"/>
              </a:rPr>
              <a:t>アイラック（</a:t>
            </a:r>
            <a:r>
              <a:rPr kumimoji="1" lang="en-US" altLang="ja-JP" sz="2800" dirty="0" smtClean="0">
                <a:hlinkClick r:id="rId7" action="ppaction://hlinksldjump"/>
              </a:rPr>
              <a:t>IRAC</a:t>
            </a:r>
            <a:r>
              <a:rPr kumimoji="1" lang="ja-JP" altLang="en-US" sz="2800" dirty="0" smtClean="0">
                <a:hlinkClick r:id="rId7" action="ppaction://hlinksldjump"/>
              </a:rPr>
              <a:t>）</a:t>
            </a:r>
            <a:r>
              <a:rPr kumimoji="1" lang="ja-JP" altLang="en-US" sz="2800" dirty="0" smtClean="0"/>
              <a:t>で説明しなさい。</a:t>
            </a:r>
            <a:endParaRPr kumimoji="1" lang="ja-JP" altLang="en-US" sz="2800" dirty="0"/>
          </a:p>
        </p:txBody>
      </p:sp>
      <p:sp>
        <p:nvSpPr>
          <p:cNvPr id="4" name="日付プレースホルダー 3"/>
          <p:cNvSpPr>
            <a:spLocks noGrp="1"/>
          </p:cNvSpPr>
          <p:nvPr>
            <p:ph type="dt" sz="half" idx="10"/>
          </p:nvPr>
        </p:nvSpPr>
        <p:spPr/>
        <p:txBody>
          <a:bodyPr/>
          <a:lstStyle/>
          <a:p>
            <a:fld id="{CD8753A2-77BC-4C34-9FE4-CCC0629BDC75}"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282</a:t>
            </a:fld>
            <a:endParaRPr kumimoji="1" lang="ja-JP" altLang="en-US"/>
          </a:p>
        </p:txBody>
      </p:sp>
    </p:spTree>
    <p:extLst>
      <p:ext uri="{BB962C8B-B14F-4D97-AF65-F5344CB8AC3E}">
        <p14:creationId xmlns:p14="http://schemas.microsoft.com/office/powerpoint/2010/main" val="3243455310"/>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7/10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Q8</a:t>
            </a:r>
            <a:endParaRPr kumimoji="1" lang="ja-JP" altLang="en-US" sz="2800" dirty="0">
              <a:solidFill>
                <a:schemeClr val="accent6">
                  <a:lumMod val="50000"/>
                </a:schemeClr>
              </a:solidFill>
            </a:endParaRPr>
          </a:p>
        </p:txBody>
      </p:sp>
      <p:sp>
        <p:nvSpPr>
          <p:cNvPr id="7" name="コンテンツ プレースホルダー 6"/>
          <p:cNvSpPr>
            <a:spLocks noGrp="1"/>
          </p:cNvSpPr>
          <p:nvPr>
            <p:ph idx="1"/>
          </p:nvPr>
        </p:nvSpPr>
        <p:spPr>
          <a:xfrm>
            <a:off x="395536" y="1600200"/>
            <a:ext cx="8280920" cy="4525963"/>
          </a:xfrm>
        </p:spPr>
        <p:txBody>
          <a:bodyPr>
            <a:noAutofit/>
          </a:bodyPr>
          <a:lstStyle/>
          <a:p>
            <a:r>
              <a:rPr kumimoji="1" lang="ja-JP" altLang="en-US" sz="2800" dirty="0" smtClean="0"/>
              <a:t>交通事故の</a:t>
            </a:r>
            <a:r>
              <a:rPr kumimoji="1" lang="ja-JP" altLang="en-US" sz="2800" dirty="0" smtClean="0">
                <a:hlinkClick r:id="rId3" action="ppaction://hlinksldjump"/>
              </a:rPr>
              <a:t>被害者，加害者（強制保険の契約者），保険会社（保険者）との関係</a:t>
            </a:r>
            <a:r>
              <a:rPr kumimoji="1" lang="ja-JP" altLang="en-US" sz="2800" dirty="0" smtClean="0"/>
              <a:t>について，</a:t>
            </a:r>
            <a:r>
              <a:rPr kumimoji="1" lang="ja-JP" altLang="en-US" sz="2800" dirty="0" smtClean="0">
                <a:hlinkClick r:id="rId4" action="ppaction://hlinksldjump"/>
              </a:rPr>
              <a:t>アイラック（</a:t>
            </a:r>
            <a:r>
              <a:rPr kumimoji="1" lang="en-US" altLang="ja-JP" sz="2800" dirty="0" smtClean="0">
                <a:hlinkClick r:id="rId4" action="ppaction://hlinksldjump"/>
              </a:rPr>
              <a:t>IRAC</a:t>
            </a:r>
            <a:r>
              <a:rPr kumimoji="1" lang="ja-JP" altLang="en-US" sz="2800" dirty="0" smtClean="0">
                <a:hlinkClick r:id="rId4" action="ppaction://hlinksldjump"/>
              </a:rPr>
              <a:t>）</a:t>
            </a:r>
            <a:r>
              <a:rPr kumimoji="1" lang="ja-JP" altLang="en-US" sz="2800" dirty="0" smtClean="0"/>
              <a:t>で答えなさい。</a:t>
            </a:r>
            <a:endParaRPr kumimoji="1" lang="en-US" altLang="ja-JP" sz="2800" dirty="0" smtClean="0"/>
          </a:p>
          <a:p>
            <a:pPr marL="971550" lvl="1" indent="-514350">
              <a:buFont typeface="+mj-lt"/>
              <a:buAutoNum type="arabicPeriod"/>
            </a:pPr>
            <a:r>
              <a:rPr lang="ja-JP" altLang="en-US" sz="2400" dirty="0" smtClean="0"/>
              <a:t>交通事故の直後に，被害者と加害者とが保険会社に保険金を請求した場合，保険会社は，どちらに保険金を支払わなければならないか。その根拠は何か。</a:t>
            </a:r>
            <a:endParaRPr lang="en-US" altLang="ja-JP" sz="2400" dirty="0" smtClean="0"/>
          </a:p>
          <a:p>
            <a:pPr marL="971550" lvl="1" indent="-514350">
              <a:buFont typeface="+mj-lt"/>
              <a:buAutoNum type="arabicPeriod"/>
            </a:pPr>
            <a:r>
              <a:rPr kumimoji="1" lang="ja-JP" altLang="en-US" sz="2400" dirty="0"/>
              <a:t>加害者</a:t>
            </a:r>
            <a:r>
              <a:rPr kumimoji="1" lang="ja-JP" altLang="en-US" sz="2400" dirty="0" smtClean="0"/>
              <a:t>が被害者に損害賠償を支払った後は，加害者は保険会社に保険金を請求することができるか。その根拠は何か。</a:t>
            </a:r>
            <a:endParaRPr kumimoji="1" lang="en-US" altLang="ja-JP" sz="2400" dirty="0" smtClean="0"/>
          </a:p>
        </p:txBody>
      </p:sp>
      <p:sp>
        <p:nvSpPr>
          <p:cNvPr id="3" name="日付プレースホルダー 2"/>
          <p:cNvSpPr>
            <a:spLocks noGrp="1"/>
          </p:cNvSpPr>
          <p:nvPr>
            <p:ph type="dt" sz="half" idx="10"/>
          </p:nvPr>
        </p:nvSpPr>
        <p:spPr/>
        <p:txBody>
          <a:bodyPr/>
          <a:lstStyle/>
          <a:p>
            <a:fld id="{2F717CB3-D94C-4958-AA95-A6B3A6097C98}"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283</a:t>
            </a:fld>
            <a:endParaRPr kumimoji="1" lang="ja-JP" altLang="en-US"/>
          </a:p>
        </p:txBody>
      </p:sp>
    </p:spTree>
    <p:extLst>
      <p:ext uri="{BB962C8B-B14F-4D97-AF65-F5344CB8AC3E}">
        <p14:creationId xmlns:p14="http://schemas.microsoft.com/office/powerpoint/2010/main" val="1314055808"/>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8/10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Q9</a:t>
            </a:r>
            <a:endParaRPr kumimoji="1" lang="ja-JP" altLang="en-US" sz="2800" dirty="0">
              <a:solidFill>
                <a:schemeClr val="accent6">
                  <a:lumMod val="50000"/>
                </a:schemeClr>
              </a:solidFill>
            </a:endParaRPr>
          </a:p>
        </p:txBody>
      </p:sp>
      <p:sp>
        <p:nvSpPr>
          <p:cNvPr id="8" name="コンテンツ プレースホルダー 7"/>
          <p:cNvSpPr>
            <a:spLocks noGrp="1"/>
          </p:cNvSpPr>
          <p:nvPr>
            <p:ph idx="1"/>
          </p:nvPr>
        </p:nvSpPr>
        <p:spPr/>
        <p:txBody>
          <a:bodyPr>
            <a:normAutofit/>
          </a:bodyPr>
          <a:lstStyle/>
          <a:p>
            <a:r>
              <a:rPr kumimoji="1" lang="ja-JP" altLang="en-US" sz="2800" dirty="0" smtClean="0"/>
              <a:t>詐害行為取消権の取消しの意味について，以下の順序で答えなさい。</a:t>
            </a:r>
            <a:endParaRPr kumimoji="1" lang="en-US" altLang="ja-JP" sz="2800" dirty="0" smtClean="0"/>
          </a:p>
          <a:p>
            <a:pPr marL="971550" lvl="1" indent="-514350">
              <a:buFont typeface="+mj-lt"/>
              <a:buAutoNum type="arabicPeriod"/>
            </a:pPr>
            <a:r>
              <a:rPr lang="ja-JP" altLang="en-US" sz="2400" dirty="0" smtClean="0">
                <a:hlinkClick r:id="rId3" action="ppaction://hlinksldjump"/>
              </a:rPr>
              <a:t>破産法</a:t>
            </a:r>
            <a:r>
              <a:rPr lang="en-US" altLang="ja-JP" sz="2400" dirty="0" smtClean="0">
                <a:hlinkClick r:id="rId3" action="ppaction://hlinksldjump"/>
              </a:rPr>
              <a:t>160</a:t>
            </a:r>
            <a:r>
              <a:rPr lang="ja-JP" altLang="en-US" sz="2400" dirty="0" smtClean="0">
                <a:hlinkClick r:id="rId3" action="ppaction://hlinksldjump"/>
              </a:rPr>
              <a:t>条の否認権</a:t>
            </a:r>
            <a:r>
              <a:rPr lang="ja-JP" altLang="en-US" sz="2400" dirty="0" smtClean="0"/>
              <a:t>と民法</a:t>
            </a:r>
            <a:r>
              <a:rPr lang="en-US" altLang="ja-JP" sz="2400" dirty="0" smtClean="0"/>
              <a:t>424</a:t>
            </a:r>
            <a:r>
              <a:rPr lang="ja-JP" altLang="en-US" sz="2400" dirty="0" smtClean="0"/>
              <a:t>条の詐害行為取消権の異同（類似点と相違点）について，具体例を挙げて</a:t>
            </a:r>
            <a:r>
              <a:rPr lang="ja-JP" altLang="en-US" sz="2400" dirty="0" smtClean="0">
                <a:hlinkClick r:id="rId4" action="ppaction://hlinksldjump"/>
              </a:rPr>
              <a:t>アイラック（</a:t>
            </a:r>
            <a:r>
              <a:rPr lang="en-US" altLang="ja-JP" sz="2400" dirty="0" smtClean="0">
                <a:hlinkClick r:id="rId4" action="ppaction://hlinksldjump"/>
              </a:rPr>
              <a:t>IRAC</a:t>
            </a:r>
            <a:r>
              <a:rPr lang="ja-JP" altLang="en-US" sz="2400" dirty="0" smtClean="0">
                <a:hlinkClick r:id="rId4" action="ppaction://hlinksldjump"/>
              </a:rPr>
              <a:t>）</a:t>
            </a:r>
            <a:r>
              <a:rPr lang="ja-JP" altLang="en-US" sz="2400" dirty="0" smtClean="0"/>
              <a:t>で説明しなさい。</a:t>
            </a:r>
            <a:endParaRPr lang="en-US" altLang="ja-JP" sz="2400" dirty="0" smtClean="0"/>
          </a:p>
          <a:p>
            <a:pPr marL="971550" lvl="1" indent="-514350">
              <a:buFont typeface="+mj-lt"/>
              <a:buAutoNum type="arabicPeriod"/>
            </a:pPr>
            <a:r>
              <a:rPr kumimoji="1" lang="ja-JP" altLang="en-US" sz="2400" dirty="0" smtClean="0"/>
              <a:t>民法の中で「否認」という用語を用いている条文（</a:t>
            </a:r>
            <a:r>
              <a:rPr kumimoji="1" lang="ja-JP" altLang="en-US" sz="2400" dirty="0" smtClean="0">
                <a:hlinkClick r:id="rId5" action="ppaction://hlinksldjump"/>
              </a:rPr>
              <a:t>民法</a:t>
            </a:r>
            <a:r>
              <a:rPr kumimoji="1" lang="en-US" altLang="ja-JP" sz="2400" dirty="0" smtClean="0">
                <a:hlinkClick r:id="rId5" action="ppaction://hlinksldjump"/>
              </a:rPr>
              <a:t>37</a:t>
            </a:r>
            <a:r>
              <a:rPr kumimoji="1" lang="ja-JP" altLang="en-US" sz="2400" dirty="0" smtClean="0">
                <a:hlinkClick r:id="rId5" action="ppaction://hlinksldjump"/>
              </a:rPr>
              <a:t>条</a:t>
            </a:r>
            <a:r>
              <a:rPr kumimoji="1" lang="en-US" altLang="ja-JP" sz="2400" dirty="0" smtClean="0">
                <a:hlinkClick r:id="rId5" action="ppaction://hlinksldjump"/>
              </a:rPr>
              <a:t>5</a:t>
            </a:r>
            <a:r>
              <a:rPr kumimoji="1" lang="ja-JP" altLang="en-US" sz="2400" dirty="0" smtClean="0">
                <a:hlinkClick r:id="rId5" action="ppaction://hlinksldjump"/>
              </a:rPr>
              <a:t>項</a:t>
            </a:r>
            <a:r>
              <a:rPr kumimoji="1" lang="ja-JP" altLang="en-US" sz="2400" dirty="0" smtClean="0"/>
              <a:t>）について，同条</a:t>
            </a:r>
            <a:r>
              <a:rPr kumimoji="1" lang="en-US" altLang="ja-JP" sz="2400" dirty="0" smtClean="0"/>
              <a:t>2</a:t>
            </a:r>
            <a:r>
              <a:rPr kumimoji="1" lang="ja-JP" altLang="en-US" sz="2400" dirty="0" smtClean="0"/>
              <a:t>項を参考にして，「対抗できない」という用語で書き替えなさい。</a:t>
            </a:r>
            <a:endParaRPr kumimoji="1" lang="en-US" altLang="ja-JP" sz="2400" dirty="0" smtClean="0"/>
          </a:p>
          <a:p>
            <a:pPr marL="971550" lvl="1" indent="-514350">
              <a:buFont typeface="+mj-lt"/>
              <a:buAutoNum type="arabicPeriod"/>
            </a:pPr>
            <a:r>
              <a:rPr lang="ja-JP" altLang="en-US" sz="2400" dirty="0"/>
              <a:t>詐害行為</a:t>
            </a:r>
            <a:r>
              <a:rPr lang="ja-JP" altLang="en-US" sz="2400" dirty="0" smtClean="0"/>
              <a:t>取消権に関する民法</a:t>
            </a:r>
            <a:r>
              <a:rPr lang="en-US" altLang="ja-JP" sz="2400" dirty="0" smtClean="0"/>
              <a:t>424</a:t>
            </a:r>
            <a:r>
              <a:rPr lang="ja-JP" altLang="en-US" sz="2400" dirty="0" smtClean="0"/>
              <a:t>条を「対抗することができない」という用語を用いて</a:t>
            </a:r>
            <a:r>
              <a:rPr lang="ja-JP" altLang="en-US" sz="2400" dirty="0" smtClean="0">
                <a:hlinkClick r:id="rId6" action="ppaction://hlinksldjump"/>
              </a:rPr>
              <a:t>書き替え</a:t>
            </a:r>
            <a:r>
              <a:rPr lang="ja-JP" altLang="en-US" sz="2400" dirty="0" smtClean="0"/>
              <a:t>なさい。</a:t>
            </a:r>
            <a:endParaRPr kumimoji="1" lang="ja-JP" altLang="en-US" sz="2400" dirty="0"/>
          </a:p>
        </p:txBody>
      </p:sp>
      <p:sp>
        <p:nvSpPr>
          <p:cNvPr id="4" name="日付プレースホルダー 3"/>
          <p:cNvSpPr>
            <a:spLocks noGrp="1"/>
          </p:cNvSpPr>
          <p:nvPr>
            <p:ph type="dt" sz="half" idx="10"/>
          </p:nvPr>
        </p:nvSpPr>
        <p:spPr/>
        <p:txBody>
          <a:bodyPr/>
          <a:lstStyle/>
          <a:p>
            <a:fld id="{4AA64D6D-01BF-404C-B408-3E0B16DEC0F1}"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284</a:t>
            </a:fld>
            <a:endParaRPr kumimoji="1" lang="ja-JP" altLang="en-US"/>
          </a:p>
        </p:txBody>
      </p:sp>
    </p:spTree>
    <p:extLst>
      <p:ext uri="{BB962C8B-B14F-4D97-AF65-F5344CB8AC3E}">
        <p14:creationId xmlns:p14="http://schemas.microsoft.com/office/powerpoint/2010/main" val="2124145639"/>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9/10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Q10</a:t>
            </a:r>
            <a:endParaRPr kumimoji="1" lang="ja-JP" altLang="en-US" dirty="0">
              <a:solidFill>
                <a:schemeClr val="accent6">
                  <a:lumMod val="50000"/>
                </a:schemeClr>
              </a:solidFill>
            </a:endParaRPr>
          </a:p>
        </p:txBody>
      </p:sp>
      <p:sp>
        <p:nvSpPr>
          <p:cNvPr id="3" name="日付プレースホルダー 2"/>
          <p:cNvSpPr>
            <a:spLocks noGrp="1"/>
          </p:cNvSpPr>
          <p:nvPr>
            <p:ph type="dt" sz="half" idx="10"/>
          </p:nvPr>
        </p:nvSpPr>
        <p:spPr/>
        <p:txBody>
          <a:bodyPr/>
          <a:lstStyle/>
          <a:p>
            <a:fld id="{D3B163DC-8A8F-4078-BE76-7C9AFAD2B68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285</a:t>
            </a:fld>
            <a:endParaRPr kumimoji="1" lang="ja-JP" altLang="en-US"/>
          </a:p>
        </p:txBody>
      </p:sp>
      <p:sp>
        <p:nvSpPr>
          <p:cNvPr id="8" name="コンテンツ プレースホルダー 9"/>
          <p:cNvSpPr>
            <a:spLocks noGrp="1"/>
          </p:cNvSpPr>
          <p:nvPr>
            <p:ph idx="1"/>
          </p:nvPr>
        </p:nvSpPr>
        <p:spPr/>
        <p:txBody>
          <a:bodyPr>
            <a:noAutofit/>
          </a:bodyPr>
          <a:lstStyle/>
          <a:p>
            <a:r>
              <a:rPr kumimoji="1" lang="ja-JP" altLang="en-US" sz="2400" dirty="0" smtClean="0"/>
              <a:t>設例</a:t>
            </a:r>
            <a:endParaRPr kumimoji="1" lang="en-US" altLang="ja-JP" sz="2400" dirty="0" smtClean="0"/>
          </a:p>
          <a:p>
            <a:pPr lvl="1"/>
            <a:r>
              <a:rPr lang="en-US" altLang="ja-JP" sz="2000" dirty="0"/>
              <a:t>X</a:t>
            </a:r>
            <a:r>
              <a:rPr lang="ja-JP" altLang="ja-JP" sz="2000" dirty="0"/>
              <a:t>から</a:t>
            </a:r>
            <a:r>
              <a:rPr lang="en-US" altLang="ja-JP" sz="2000" dirty="0"/>
              <a:t>Y</a:t>
            </a:r>
            <a:r>
              <a:rPr lang="en-US" altLang="ja-JP" sz="2000" baseline="-25000" dirty="0"/>
              <a:t>1</a:t>
            </a:r>
            <a:r>
              <a:rPr lang="ja-JP" altLang="ja-JP" sz="2000" dirty="0" err="1"/>
              <a:t>，</a:t>
            </a:r>
            <a:r>
              <a:rPr lang="en-US" altLang="ja-JP" sz="2000" dirty="0"/>
              <a:t>Y</a:t>
            </a:r>
            <a:r>
              <a:rPr lang="en-US" altLang="ja-JP" sz="2000" baseline="-25000" dirty="0"/>
              <a:t>2</a:t>
            </a:r>
            <a:r>
              <a:rPr lang="ja-JP" altLang="ja-JP" sz="2000" dirty="0" err="1"/>
              <a:t>，</a:t>
            </a:r>
            <a:r>
              <a:rPr lang="en-US" altLang="ja-JP" sz="2000" dirty="0"/>
              <a:t>Y</a:t>
            </a:r>
            <a:r>
              <a:rPr lang="en-US" altLang="ja-JP" sz="2000" baseline="-25000" dirty="0"/>
              <a:t>3</a:t>
            </a:r>
            <a:r>
              <a:rPr lang="ja-JP" altLang="ja-JP" sz="2000" dirty="0"/>
              <a:t>がそれぞれ，</a:t>
            </a:r>
            <a:r>
              <a:rPr lang="en-US" altLang="ja-JP" sz="2000" dirty="0"/>
              <a:t>300</a:t>
            </a:r>
            <a:r>
              <a:rPr lang="ja-JP" altLang="ja-JP" sz="2000" dirty="0"/>
              <a:t>万円，</a:t>
            </a:r>
            <a:r>
              <a:rPr lang="en-US" altLang="ja-JP" sz="2000" dirty="0"/>
              <a:t>200</a:t>
            </a:r>
            <a:r>
              <a:rPr lang="ja-JP" altLang="ja-JP" sz="2000" dirty="0"/>
              <a:t>万円，</a:t>
            </a:r>
            <a:r>
              <a:rPr lang="en-US" altLang="ja-JP" sz="2000" dirty="0"/>
              <a:t>100</a:t>
            </a:r>
            <a:r>
              <a:rPr lang="ja-JP" altLang="ja-JP" sz="2000" dirty="0"/>
              <a:t>万円を借り受けて，それぞれが，連帯して</a:t>
            </a:r>
            <a:r>
              <a:rPr lang="en-US" altLang="ja-JP" sz="2000" dirty="0"/>
              <a:t>600</a:t>
            </a:r>
            <a:r>
              <a:rPr lang="ja-JP" altLang="ja-JP" sz="2000" dirty="0"/>
              <a:t>万円を弁済することを約した</a:t>
            </a:r>
            <a:r>
              <a:rPr lang="ja-JP" altLang="ja-JP" sz="2000" dirty="0" smtClean="0"/>
              <a:t>。</a:t>
            </a:r>
            <a:endParaRPr lang="en-US" altLang="ja-JP" sz="2000" dirty="0" smtClean="0"/>
          </a:p>
          <a:p>
            <a:r>
              <a:rPr kumimoji="1" lang="ja-JP" altLang="en-US" sz="2400" dirty="0" smtClean="0"/>
              <a:t>問題</a:t>
            </a:r>
            <a:r>
              <a:rPr kumimoji="1" lang="en-US" altLang="ja-JP" sz="2400" dirty="0" smtClean="0"/>
              <a:t>1</a:t>
            </a:r>
          </a:p>
          <a:p>
            <a:pPr lvl="1"/>
            <a:r>
              <a:rPr lang="en-US" altLang="ja-JP" sz="2000" dirty="0"/>
              <a:t>X</a:t>
            </a:r>
            <a:r>
              <a:rPr lang="ja-JP" altLang="ja-JP" sz="2000" dirty="0"/>
              <a:t>が</a:t>
            </a:r>
            <a:r>
              <a:rPr lang="en-US" altLang="ja-JP" sz="2000" dirty="0" smtClean="0"/>
              <a:t>Y</a:t>
            </a:r>
            <a:r>
              <a:rPr lang="en-US" altLang="ja-JP" sz="2000" baseline="-25000" dirty="0" smtClean="0"/>
              <a:t>1</a:t>
            </a:r>
            <a:r>
              <a:rPr lang="ja-JP" altLang="ja-JP" sz="2000" dirty="0" smtClean="0"/>
              <a:t>に</a:t>
            </a:r>
            <a:r>
              <a:rPr lang="ja-JP" altLang="ja-JP" sz="2000" dirty="0"/>
              <a:t>対して</a:t>
            </a:r>
            <a:r>
              <a:rPr lang="ja-JP" altLang="ja-JP" sz="2000" dirty="0">
                <a:hlinkClick r:id="rId3" action="ppaction://hlinksldjump"/>
              </a:rPr>
              <a:t>連帯債務</a:t>
            </a:r>
            <a:r>
              <a:rPr lang="ja-JP" altLang="ja-JP" sz="2000" dirty="0" smtClean="0">
                <a:hlinkClick r:id="rId3" action="ppaction://hlinksldjump"/>
              </a:rPr>
              <a:t>の</a:t>
            </a:r>
            <a:r>
              <a:rPr lang="ja-JP" altLang="en-US" sz="2000" dirty="0" smtClean="0">
                <a:hlinkClick r:id="rId3" action="ppaction://hlinksldjump"/>
              </a:rPr>
              <a:t>半</a:t>
            </a:r>
            <a:r>
              <a:rPr lang="ja-JP" altLang="ja-JP" sz="2000" dirty="0" smtClean="0">
                <a:hlinkClick r:id="rId3" action="ppaction://hlinksldjump"/>
              </a:rPr>
              <a:t>額</a:t>
            </a:r>
            <a:r>
              <a:rPr lang="ja-JP" altLang="ja-JP" sz="2000" dirty="0">
                <a:hlinkClick r:id="rId3" action="ppaction://hlinksldjump"/>
              </a:rPr>
              <a:t>を免除</a:t>
            </a:r>
            <a:r>
              <a:rPr lang="ja-JP" altLang="ja-JP" sz="2000" dirty="0"/>
              <a:t>したとする。</a:t>
            </a:r>
            <a:r>
              <a:rPr lang="en-US" altLang="ja-JP" sz="2000" dirty="0"/>
              <a:t>Y</a:t>
            </a:r>
            <a:r>
              <a:rPr lang="en-US" altLang="ja-JP" sz="2000" baseline="-25000" dirty="0"/>
              <a:t>1</a:t>
            </a:r>
            <a:r>
              <a:rPr lang="ja-JP" altLang="ja-JP" sz="2000" dirty="0" err="1"/>
              <a:t>，</a:t>
            </a:r>
            <a:r>
              <a:rPr lang="en-US" altLang="ja-JP" sz="2000" dirty="0"/>
              <a:t>Y</a:t>
            </a:r>
            <a:r>
              <a:rPr lang="en-US" altLang="ja-JP" sz="2000" baseline="-25000" dirty="0"/>
              <a:t>2</a:t>
            </a:r>
            <a:r>
              <a:rPr lang="ja-JP" altLang="ja-JP" sz="2000" dirty="0" err="1"/>
              <a:t>，</a:t>
            </a:r>
            <a:r>
              <a:rPr lang="en-US" altLang="ja-JP" sz="2000" dirty="0"/>
              <a:t>Y</a:t>
            </a:r>
            <a:r>
              <a:rPr lang="en-US" altLang="ja-JP" sz="2000" baseline="-25000" dirty="0"/>
              <a:t>3</a:t>
            </a:r>
            <a:r>
              <a:rPr lang="ja-JP" altLang="ja-JP" sz="2000" dirty="0"/>
              <a:t>は，</a:t>
            </a:r>
            <a:r>
              <a:rPr lang="en-US" altLang="ja-JP" sz="2000" dirty="0"/>
              <a:t>X</a:t>
            </a:r>
            <a:r>
              <a:rPr lang="ja-JP" altLang="ja-JP" sz="2000" dirty="0"/>
              <a:t>に対して，それぞれ，どのような債務を負担するか</a:t>
            </a:r>
            <a:r>
              <a:rPr lang="ja-JP" altLang="ja-JP" sz="2000" dirty="0" smtClean="0"/>
              <a:t>。</a:t>
            </a:r>
            <a:r>
              <a:rPr lang="en-US" altLang="ja-JP" sz="2000" dirty="0" smtClean="0"/>
              <a:t/>
            </a:r>
            <a:br>
              <a:rPr lang="en-US" altLang="ja-JP" sz="2000" dirty="0" smtClean="0"/>
            </a:br>
            <a:r>
              <a:rPr lang="ja-JP" altLang="en-US" sz="2000" dirty="0" smtClean="0"/>
              <a:t>（</a:t>
            </a:r>
            <a:r>
              <a:rPr lang="ja-JP" altLang="ja-JP" sz="2000" dirty="0" smtClean="0"/>
              <a:t>全額</a:t>
            </a:r>
            <a:r>
              <a:rPr lang="ja-JP" altLang="ja-JP" sz="2000" dirty="0"/>
              <a:t>○○○万円（負担部分○○○万円，保証部分○○○万円）という形式</a:t>
            </a:r>
            <a:r>
              <a:rPr lang="ja-JP" altLang="ja-JP" sz="2000" dirty="0" smtClean="0"/>
              <a:t>で</a:t>
            </a:r>
            <a:r>
              <a:rPr lang="ja-JP" altLang="en-US" sz="2000" dirty="0" smtClean="0"/>
              <a:t>解答したのち，その理由を</a:t>
            </a:r>
            <a:r>
              <a:rPr lang="ja-JP" altLang="en-US" sz="2000" dirty="0" smtClean="0">
                <a:hlinkClick r:id="rId4" action="ppaction://hlinksldjump"/>
              </a:rPr>
              <a:t>アイラック（</a:t>
            </a:r>
            <a:r>
              <a:rPr lang="en-US" altLang="ja-JP" sz="2000" dirty="0" smtClean="0">
                <a:hlinkClick r:id="rId4" action="ppaction://hlinksldjump"/>
              </a:rPr>
              <a:t>IRAC</a:t>
            </a:r>
            <a:r>
              <a:rPr lang="ja-JP" altLang="en-US" sz="2000" dirty="0" smtClean="0">
                <a:hlinkClick r:id="rId4" action="ppaction://hlinksldjump"/>
              </a:rPr>
              <a:t>）</a:t>
            </a:r>
            <a:r>
              <a:rPr lang="ja-JP" altLang="en-US" sz="2000" dirty="0" smtClean="0"/>
              <a:t>で述べること）。</a:t>
            </a:r>
            <a:endParaRPr kumimoji="1" lang="en-US" altLang="ja-JP" sz="2000" dirty="0" smtClean="0"/>
          </a:p>
          <a:p>
            <a:r>
              <a:rPr lang="ja-JP" altLang="en-US" sz="2400" dirty="0" smtClean="0"/>
              <a:t>問題</a:t>
            </a:r>
            <a:r>
              <a:rPr lang="en-US" altLang="ja-JP" sz="2400" dirty="0" smtClean="0"/>
              <a:t>2</a:t>
            </a:r>
          </a:p>
          <a:p>
            <a:pPr lvl="1"/>
            <a:r>
              <a:rPr lang="ja-JP" altLang="ja-JP" sz="2000" dirty="0"/>
              <a:t>問題</a:t>
            </a:r>
            <a:r>
              <a:rPr lang="en-US" altLang="ja-JP" sz="2000" dirty="0"/>
              <a:t>1-1</a:t>
            </a:r>
            <a:r>
              <a:rPr lang="ja-JP" altLang="ja-JP" sz="2000" dirty="0"/>
              <a:t>において，</a:t>
            </a:r>
            <a:r>
              <a:rPr lang="en-US" altLang="ja-JP" sz="2000" dirty="0" smtClean="0"/>
              <a:t>Y</a:t>
            </a:r>
            <a:r>
              <a:rPr lang="en-US" altLang="ja-JP" sz="2000" baseline="-25000" dirty="0" smtClean="0"/>
              <a:t>2</a:t>
            </a:r>
            <a:r>
              <a:rPr lang="ja-JP" altLang="ja-JP" sz="2000" dirty="0" smtClean="0"/>
              <a:t>が</a:t>
            </a:r>
            <a:r>
              <a:rPr lang="ja-JP" altLang="ja-JP" sz="2000" dirty="0"/>
              <a:t>免除後の連帯債務の全額を</a:t>
            </a:r>
            <a:r>
              <a:rPr lang="en-US" altLang="ja-JP" sz="2000" dirty="0"/>
              <a:t>X</a:t>
            </a:r>
            <a:r>
              <a:rPr lang="ja-JP" altLang="ja-JP" sz="2000" dirty="0"/>
              <a:t>に弁済したとする。この場合，</a:t>
            </a:r>
            <a:r>
              <a:rPr lang="en-US" altLang="ja-JP" sz="2000" dirty="0" smtClean="0"/>
              <a:t>Y</a:t>
            </a:r>
            <a:r>
              <a:rPr lang="en-US" altLang="ja-JP" sz="2000" baseline="-25000" dirty="0" smtClean="0"/>
              <a:t>2</a:t>
            </a:r>
            <a:r>
              <a:rPr lang="ja-JP" altLang="ja-JP" sz="2000" dirty="0" smtClean="0"/>
              <a:t>は</a:t>
            </a:r>
            <a:r>
              <a:rPr lang="ja-JP" altLang="ja-JP" sz="2000" dirty="0"/>
              <a:t>，他の連帯債務者に対して，いくら求償することができるか。</a:t>
            </a:r>
            <a:endParaRPr kumimoji="1" lang="ja-JP" altLang="en-US" sz="2000" dirty="0"/>
          </a:p>
        </p:txBody>
      </p:sp>
    </p:spTree>
    <p:extLst>
      <p:ext uri="{BB962C8B-B14F-4D97-AF65-F5344CB8AC3E}">
        <p14:creationId xmlns:p14="http://schemas.microsoft.com/office/powerpoint/2010/main" val="146586284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10/10</a:t>
            </a:r>
            <a:r>
              <a:rPr lang="ja-JP" altLang="en-US" dirty="0">
                <a:solidFill>
                  <a:schemeClr val="accent6">
                    <a:lumMod val="50000"/>
                  </a:schemeClr>
                </a:solidFill>
              </a:rPr>
              <a:t>）</a:t>
            </a:r>
            <a:r>
              <a:rPr lang="ja-JP" altLang="en-US" sz="2800" dirty="0">
                <a:solidFill>
                  <a:schemeClr val="accent6">
                    <a:lumMod val="50000"/>
                  </a:schemeClr>
                </a:solidFill>
              </a:rPr>
              <a:t>→</a:t>
            </a:r>
            <a:r>
              <a:rPr lang="en-US" altLang="ja-JP" sz="2800" dirty="0">
                <a:solidFill>
                  <a:schemeClr val="accent6">
                    <a:lumMod val="50000"/>
                  </a:schemeClr>
                </a:solidFill>
                <a:hlinkClick r:id="rId2" action="ppaction://hlinksldjump"/>
              </a:rPr>
              <a:t>Q1</a:t>
            </a:r>
            <a:endParaRPr kumimoji="1" lang="ja-JP" altLang="en-US" sz="2800" dirty="0">
              <a:solidFill>
                <a:schemeClr val="accent6">
                  <a:lumMod val="50000"/>
                </a:schemeClr>
              </a:solidFill>
            </a:endParaRPr>
          </a:p>
        </p:txBody>
      </p:sp>
      <p:sp>
        <p:nvSpPr>
          <p:cNvPr id="7" name="コンテンツ プレースホルダー 6"/>
          <p:cNvSpPr>
            <a:spLocks noGrp="1"/>
          </p:cNvSpPr>
          <p:nvPr>
            <p:ph idx="1"/>
          </p:nvPr>
        </p:nvSpPr>
        <p:spPr/>
        <p:txBody>
          <a:bodyPr>
            <a:normAutofit lnSpcReduction="10000"/>
          </a:bodyPr>
          <a:lstStyle/>
          <a:p>
            <a:r>
              <a:rPr kumimoji="1" lang="ja-JP" altLang="en-US" sz="2000" dirty="0" smtClean="0"/>
              <a:t>破産した債務者は，破産法による免責手続を通じて復権する（破産法</a:t>
            </a:r>
            <a:r>
              <a:rPr kumimoji="1" lang="en-US" altLang="ja-JP" sz="2000" dirty="0" smtClean="0"/>
              <a:t>253</a:t>
            </a:r>
            <a:r>
              <a:rPr kumimoji="1" lang="ja-JP" altLang="en-US" sz="2000" dirty="0" smtClean="0"/>
              <a:t>条</a:t>
            </a:r>
            <a:r>
              <a:rPr kumimoji="1" lang="en-US" altLang="ja-JP" sz="2000" dirty="0" smtClean="0"/>
              <a:t>1</a:t>
            </a:r>
            <a:r>
              <a:rPr kumimoji="1" lang="ja-JP" altLang="en-US" sz="2000" dirty="0" smtClean="0"/>
              <a:t>項，</a:t>
            </a:r>
            <a:r>
              <a:rPr kumimoji="1" lang="en-US" altLang="ja-JP" sz="2000" dirty="0" smtClean="0"/>
              <a:t>255</a:t>
            </a:r>
            <a:r>
              <a:rPr kumimoji="1" lang="ja-JP" altLang="en-US" sz="2000" dirty="0" smtClean="0"/>
              <a:t>条）。しかし，保証人は，むしろ苦境に立つ。</a:t>
            </a:r>
            <a:r>
              <a:rPr kumimoji="1" lang="ja-JP" altLang="en-US" sz="2000" dirty="0" smtClean="0">
                <a:hlinkClick r:id="rId3" action="ppaction://hlinksldjump"/>
              </a:rPr>
              <a:t>破産法</a:t>
            </a:r>
            <a:r>
              <a:rPr kumimoji="1" lang="en-US" altLang="ja-JP" sz="2000" dirty="0" smtClean="0">
                <a:hlinkClick r:id="rId3" action="ppaction://hlinksldjump"/>
              </a:rPr>
              <a:t>253</a:t>
            </a:r>
            <a:r>
              <a:rPr kumimoji="1" lang="ja-JP" altLang="en-US" sz="2000" dirty="0" smtClean="0">
                <a:hlinkClick r:id="rId3" action="ppaction://hlinksldjump"/>
              </a:rPr>
              <a:t>条</a:t>
            </a:r>
            <a:r>
              <a:rPr kumimoji="1" lang="en-US" altLang="ja-JP" sz="2000" dirty="0" smtClean="0"/>
              <a:t>2</a:t>
            </a:r>
            <a:r>
              <a:rPr kumimoji="1" lang="ja-JP" altLang="en-US" sz="2000" dirty="0" smtClean="0"/>
              <a:t>項が以下のように規定しているからである。</a:t>
            </a:r>
            <a:endParaRPr kumimoji="1" lang="en-US" altLang="ja-JP" sz="2000" dirty="0" smtClean="0"/>
          </a:p>
          <a:p>
            <a:pPr lvl="1"/>
            <a:r>
              <a:rPr lang="ja-JP" altLang="en-US" sz="1800" dirty="0" smtClean="0"/>
              <a:t>破産法</a:t>
            </a:r>
            <a:r>
              <a:rPr lang="en-US" altLang="ja-JP" sz="1800" dirty="0" smtClean="0"/>
              <a:t>253</a:t>
            </a:r>
            <a:r>
              <a:rPr lang="ja-JP" altLang="en-US" sz="1800" dirty="0" smtClean="0"/>
              <a:t>条</a:t>
            </a:r>
            <a:endParaRPr lang="en-US" altLang="ja-JP" sz="1800" dirty="0" smtClean="0"/>
          </a:p>
          <a:p>
            <a:pPr lvl="2"/>
            <a:r>
              <a:rPr lang="ja-JP" altLang="en-US" sz="1400" dirty="0" smtClean="0"/>
              <a:t>②免責</a:t>
            </a:r>
            <a:r>
              <a:rPr lang="ja-JP" altLang="en-US" sz="1400" dirty="0"/>
              <a:t>許可</a:t>
            </a:r>
            <a:r>
              <a:rPr lang="ja-JP" altLang="en-US" sz="1400" dirty="0" smtClean="0"/>
              <a:t>の決定は，</a:t>
            </a:r>
            <a:r>
              <a:rPr lang="ja-JP" altLang="en-US" sz="1400" b="1" dirty="0" smtClean="0"/>
              <a:t>破産債権者が</a:t>
            </a:r>
            <a:r>
              <a:rPr lang="ja-JP" altLang="en-US" sz="1400" dirty="0" smtClean="0"/>
              <a:t>破産者の</a:t>
            </a:r>
            <a:r>
              <a:rPr lang="ja-JP" altLang="en-US" sz="1400" b="1" dirty="0" smtClean="0"/>
              <a:t>保証人</a:t>
            </a:r>
            <a:r>
              <a:rPr lang="ja-JP" altLang="en-US" sz="1400" dirty="0" smtClean="0"/>
              <a:t>その他破産者と共に債務を負担する者</a:t>
            </a:r>
            <a:r>
              <a:rPr lang="ja-JP" altLang="en-US" sz="1400" b="1" dirty="0" smtClean="0"/>
              <a:t>に対して有する権利</a:t>
            </a:r>
            <a:r>
              <a:rPr lang="ja-JP" altLang="en-US" sz="1400" dirty="0" smtClean="0"/>
              <a:t>及び破産者以外の者が破産債権者のために供した担保</a:t>
            </a:r>
            <a:r>
              <a:rPr lang="ja-JP" altLang="en-US" sz="1400" b="1" dirty="0" smtClean="0"/>
              <a:t>に影響を及ぼさない</a:t>
            </a:r>
            <a:r>
              <a:rPr lang="ja-JP" altLang="en-US" sz="1400" dirty="0" smtClean="0"/>
              <a:t>。</a:t>
            </a:r>
            <a:endParaRPr lang="en-US" altLang="ja-JP" sz="1400" dirty="0" smtClean="0"/>
          </a:p>
          <a:p>
            <a:r>
              <a:rPr kumimoji="1" lang="ja-JP" altLang="en-US" sz="2000" dirty="0" smtClean="0"/>
              <a:t>しかし，保証人の立場に立てば，債務者ともに苦難の道を歩むのであれば，それは甘受</a:t>
            </a:r>
            <a:r>
              <a:rPr kumimoji="1" lang="ja-JP" altLang="en-US" sz="2000" smtClean="0"/>
              <a:t>せざるをえない。だが，</a:t>
            </a:r>
            <a:r>
              <a:rPr kumimoji="1" lang="ja-JP" altLang="en-US" sz="2000" dirty="0" smtClean="0"/>
              <a:t>本来，最後まで責任を負うべき債務者だけが免責され，付従性があるはずの保証人だけが免責を受けないと</a:t>
            </a:r>
            <a:r>
              <a:rPr kumimoji="1" lang="ja-JP" altLang="en-US" sz="2000" smtClean="0"/>
              <a:t>いうのでは</a:t>
            </a:r>
            <a:r>
              <a:rPr kumimoji="1" lang="ja-JP" altLang="en-US" sz="2000" dirty="0" smtClean="0"/>
              <a:t>，あまりにも保証人に酷であり，かつ，不公平である。</a:t>
            </a:r>
            <a:endParaRPr kumimoji="1" lang="en-US" altLang="ja-JP" sz="2000" dirty="0" smtClean="0"/>
          </a:p>
          <a:p>
            <a:pPr lvl="1"/>
            <a:r>
              <a:rPr lang="ja-JP" altLang="en-US" sz="1800" dirty="0"/>
              <a:t>したがって</a:t>
            </a:r>
            <a:r>
              <a:rPr lang="ja-JP" altLang="en-US" sz="1800" dirty="0" smtClean="0"/>
              <a:t>，保証人の求償権を確保するために，保証人がいる場合には，破産者を免責しないという国も存在する（フランス破産法がその例）。</a:t>
            </a:r>
            <a:endParaRPr lang="en-US" altLang="ja-JP" sz="1800" dirty="0" smtClean="0"/>
          </a:p>
          <a:p>
            <a:r>
              <a:rPr kumimoji="1" lang="ja-JP" altLang="en-US" sz="2000" dirty="0" smtClean="0"/>
              <a:t>破産法</a:t>
            </a:r>
            <a:r>
              <a:rPr kumimoji="1" lang="en-US" altLang="ja-JP" sz="2000" dirty="0" smtClean="0"/>
              <a:t>253</a:t>
            </a:r>
            <a:r>
              <a:rPr kumimoji="1" lang="ja-JP" altLang="en-US" sz="2000" dirty="0" smtClean="0"/>
              <a:t>条</a:t>
            </a:r>
            <a:r>
              <a:rPr kumimoji="1" lang="en-US" altLang="ja-JP" sz="2000" dirty="0" smtClean="0"/>
              <a:t>2</a:t>
            </a:r>
            <a:r>
              <a:rPr kumimoji="1" lang="ja-JP" altLang="en-US" sz="2000" dirty="0" smtClean="0"/>
              <a:t>項の解釈または改正を通じて，保証人の付従性（民法</a:t>
            </a:r>
            <a:r>
              <a:rPr kumimoji="1" lang="en-US" altLang="ja-JP" sz="2000" dirty="0" smtClean="0"/>
              <a:t>448</a:t>
            </a:r>
            <a:r>
              <a:rPr kumimoji="1" lang="ja-JP" altLang="en-US" sz="2000" dirty="0" smtClean="0"/>
              <a:t>条）を確保，または，回復すべきかどうか，</a:t>
            </a:r>
            <a:r>
              <a:rPr kumimoji="1" lang="ja-JP" altLang="en-US" sz="2000" dirty="0" smtClean="0">
                <a:hlinkClick r:id="rId4" action="ppaction://hlinksldjump"/>
              </a:rPr>
              <a:t>アイラック（</a:t>
            </a:r>
            <a:r>
              <a:rPr kumimoji="1" lang="en-US" altLang="ja-JP" sz="2000" dirty="0" smtClean="0">
                <a:hlinkClick r:id="rId4" action="ppaction://hlinksldjump"/>
              </a:rPr>
              <a:t>IRAC</a:t>
            </a:r>
            <a:r>
              <a:rPr kumimoji="1" lang="ja-JP" altLang="en-US" sz="2000" dirty="0" smtClean="0">
                <a:hlinkClick r:id="rId4" action="ppaction://hlinksldjump"/>
              </a:rPr>
              <a:t>）</a:t>
            </a:r>
            <a:r>
              <a:rPr kumimoji="1" lang="ja-JP" altLang="en-US" sz="2000" dirty="0" smtClean="0"/>
              <a:t>で論じなさい。</a:t>
            </a:r>
            <a:endParaRPr kumimoji="1" lang="ja-JP" altLang="en-US" sz="2000" dirty="0"/>
          </a:p>
        </p:txBody>
      </p:sp>
      <p:sp>
        <p:nvSpPr>
          <p:cNvPr id="3" name="日付プレースホルダー 2"/>
          <p:cNvSpPr>
            <a:spLocks noGrp="1"/>
          </p:cNvSpPr>
          <p:nvPr>
            <p:ph type="dt" sz="half" idx="10"/>
          </p:nvPr>
        </p:nvSpPr>
        <p:spPr/>
        <p:txBody>
          <a:bodyPr/>
          <a:lstStyle/>
          <a:p>
            <a:fld id="{6FA4DC24-72B5-4C19-9C5C-6E43D2C88335}"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286</a:t>
            </a:fld>
            <a:endParaRPr kumimoji="1" lang="ja-JP" altLang="en-US"/>
          </a:p>
        </p:txBody>
      </p:sp>
    </p:spTree>
    <p:extLst>
      <p:ext uri="{BB962C8B-B14F-4D97-AF65-F5344CB8AC3E}">
        <p14:creationId xmlns:p14="http://schemas.microsoft.com/office/powerpoint/2010/main" val="2967222865"/>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274638"/>
            <a:ext cx="8229600" cy="994122"/>
          </a:xfrm>
        </p:spPr>
        <p:txBody>
          <a:bodyPr>
            <a:normAutofit/>
          </a:bodyPr>
          <a:lstStyle/>
          <a:p>
            <a:r>
              <a:rPr kumimoji="1" lang="ja-JP" altLang="en-US" dirty="0" smtClean="0"/>
              <a:t>参考文献</a:t>
            </a:r>
            <a:endParaRPr kumimoji="1" lang="ja-JP" altLang="en-US" sz="2800" dirty="0" smtClean="0"/>
          </a:p>
        </p:txBody>
      </p:sp>
      <p:sp>
        <p:nvSpPr>
          <p:cNvPr id="7" name="コンテンツ プレースホルダー 6"/>
          <p:cNvSpPr>
            <a:spLocks noGrp="1"/>
          </p:cNvSpPr>
          <p:nvPr>
            <p:ph idx="1"/>
          </p:nvPr>
        </p:nvSpPr>
        <p:spPr>
          <a:xfrm>
            <a:off x="457200" y="1196752"/>
            <a:ext cx="8229600" cy="4813995"/>
          </a:xfrm>
        </p:spPr>
        <p:txBody>
          <a:bodyPr>
            <a:noAutofit/>
          </a:bodyPr>
          <a:lstStyle/>
          <a:p>
            <a:r>
              <a:rPr lang="ja-JP" altLang="en-US" sz="1800" dirty="0" smtClean="0"/>
              <a:t>民法の入門書（</a:t>
            </a:r>
            <a:r>
              <a:rPr lang="en-US" altLang="ja-JP" sz="1800" dirty="0" smtClean="0"/>
              <a:t>DVD</a:t>
            </a:r>
            <a:r>
              <a:rPr lang="ja-JP" altLang="en-US" sz="1800" dirty="0" smtClean="0"/>
              <a:t>付）</a:t>
            </a:r>
            <a:endParaRPr lang="en-US" altLang="ja-JP" sz="1800" dirty="0" smtClean="0"/>
          </a:p>
          <a:p>
            <a:pPr lvl="1"/>
            <a:r>
              <a:rPr lang="ja-JP" altLang="en-US" sz="1600" dirty="0" smtClean="0"/>
              <a:t>加賀山茂</a:t>
            </a:r>
            <a:r>
              <a:rPr lang="en-US" altLang="ja-JP" sz="1600" dirty="0" smtClean="0"/>
              <a:t>『</a:t>
            </a:r>
            <a:r>
              <a:rPr lang="ja-JP" altLang="en-US" sz="1600" dirty="0" smtClean="0"/>
              <a:t>民法入門・担保法革命</a:t>
            </a:r>
            <a:r>
              <a:rPr lang="en-US" altLang="ja-JP" sz="1600" dirty="0" smtClean="0"/>
              <a:t>』</a:t>
            </a:r>
            <a:r>
              <a:rPr lang="ja-JP" altLang="en-US" sz="1600" dirty="0" smtClean="0"/>
              <a:t>信山社（</a:t>
            </a:r>
            <a:r>
              <a:rPr lang="en-US" altLang="ja-JP" sz="1600" dirty="0" smtClean="0"/>
              <a:t>2013</a:t>
            </a:r>
            <a:r>
              <a:rPr lang="ja-JP" altLang="en-US" sz="1600" dirty="0" smtClean="0"/>
              <a:t>）</a:t>
            </a:r>
          </a:p>
          <a:p>
            <a:r>
              <a:rPr lang="ja-JP" altLang="en-US" sz="1800" dirty="0" smtClean="0"/>
              <a:t>民法（財産法）全体を理解する上での助</a:t>
            </a:r>
            <a:r>
              <a:rPr lang="ja-JP" altLang="en-US" sz="1800" dirty="0" err="1" smtClean="0"/>
              <a:t>っ</a:t>
            </a:r>
            <a:r>
              <a:rPr lang="ja-JP" altLang="en-US" sz="1800" dirty="0" smtClean="0"/>
              <a:t>人</a:t>
            </a:r>
            <a:endParaRPr lang="en-US" altLang="ja-JP" sz="1800" dirty="0" smtClean="0"/>
          </a:p>
          <a:p>
            <a:pPr lvl="1"/>
            <a:r>
              <a:rPr lang="ja-JP" altLang="en-US" sz="1600" dirty="0" smtClean="0"/>
              <a:t>我妻</a:t>
            </a:r>
            <a:r>
              <a:rPr lang="ja-JP" altLang="en-US" sz="1600" dirty="0"/>
              <a:t>栄</a:t>
            </a:r>
            <a:r>
              <a:rPr lang="en-US" altLang="ja-JP" sz="1600" dirty="0"/>
              <a:t>=</a:t>
            </a:r>
            <a:r>
              <a:rPr lang="ja-JP" altLang="en-US" sz="1600" dirty="0"/>
              <a:t>有泉亨</a:t>
            </a:r>
            <a:r>
              <a:rPr lang="en-US" altLang="ja-JP" sz="1600" dirty="0"/>
              <a:t>『</a:t>
            </a:r>
            <a:r>
              <a:rPr lang="ja-JP" altLang="en-US" sz="1600" dirty="0"/>
              <a:t>コンメンタール民法</a:t>
            </a:r>
            <a:r>
              <a:rPr lang="en-US" altLang="ja-JP" sz="1600" dirty="0"/>
              <a:t>』〔</a:t>
            </a:r>
            <a:r>
              <a:rPr lang="ja-JP" altLang="en-US" sz="1600" dirty="0"/>
              <a:t>第</a:t>
            </a:r>
            <a:r>
              <a:rPr lang="en-US" altLang="ja-JP" sz="1600" dirty="0"/>
              <a:t>3</a:t>
            </a:r>
            <a:r>
              <a:rPr lang="ja-JP" altLang="en-US" sz="1600" dirty="0"/>
              <a:t>版</a:t>
            </a:r>
            <a:r>
              <a:rPr lang="en-US" altLang="ja-JP" sz="1600" dirty="0"/>
              <a:t>〕</a:t>
            </a:r>
            <a:r>
              <a:rPr lang="ja-JP" altLang="en-US" sz="1600" dirty="0"/>
              <a:t>日本評論社（</a:t>
            </a:r>
            <a:r>
              <a:rPr lang="en-US" altLang="ja-JP" sz="1600" dirty="0"/>
              <a:t>2013</a:t>
            </a:r>
            <a:r>
              <a:rPr lang="ja-JP" altLang="en-US" sz="1600" dirty="0" smtClean="0"/>
              <a:t>）</a:t>
            </a:r>
            <a:endParaRPr lang="en-US" altLang="ja-JP" sz="1600" dirty="0" smtClean="0"/>
          </a:p>
          <a:p>
            <a:pPr lvl="1"/>
            <a:r>
              <a:rPr lang="ja-JP" altLang="en-US" sz="1600" dirty="0"/>
              <a:t>金子</a:t>
            </a:r>
            <a:r>
              <a:rPr lang="en-US" altLang="ja-JP" sz="1600" dirty="0"/>
              <a:t>=</a:t>
            </a:r>
            <a:r>
              <a:rPr lang="ja-JP" altLang="en-US" sz="1600" dirty="0"/>
              <a:t>新堂</a:t>
            </a:r>
            <a:r>
              <a:rPr lang="en-US" altLang="ja-JP" sz="1600" dirty="0"/>
              <a:t>=</a:t>
            </a:r>
            <a:r>
              <a:rPr lang="ja-JP" altLang="en-US" sz="1600" dirty="0"/>
              <a:t>平井編</a:t>
            </a:r>
            <a:r>
              <a:rPr lang="en-US" altLang="ja-JP" sz="1600" dirty="0"/>
              <a:t>『</a:t>
            </a:r>
            <a:r>
              <a:rPr lang="ja-JP" altLang="en-US" sz="1600" b="1" dirty="0">
                <a:solidFill>
                  <a:schemeClr val="tx2"/>
                </a:solidFill>
              </a:rPr>
              <a:t>法律学小辞典</a:t>
            </a:r>
            <a:r>
              <a:rPr lang="en-US" altLang="ja-JP" sz="1600" dirty="0"/>
              <a:t>』</a:t>
            </a:r>
            <a:r>
              <a:rPr lang="ja-JP" altLang="en-US" sz="1600" dirty="0"/>
              <a:t>有斐閣（</a:t>
            </a:r>
            <a:r>
              <a:rPr lang="en-US" altLang="ja-JP" sz="1600" dirty="0"/>
              <a:t>2008</a:t>
            </a:r>
            <a:r>
              <a:rPr lang="ja-JP" altLang="en-US" sz="1600" dirty="0" smtClean="0"/>
              <a:t>）</a:t>
            </a:r>
            <a:endParaRPr lang="en-US" altLang="ja-JP" sz="1600" dirty="0" smtClean="0"/>
          </a:p>
          <a:p>
            <a:r>
              <a:rPr lang="ja-JP" altLang="en-US" sz="1800" dirty="0" smtClean="0"/>
              <a:t>契約法全体についての概説書</a:t>
            </a:r>
            <a:endParaRPr lang="en-US" altLang="ja-JP" sz="1800" dirty="0" smtClean="0"/>
          </a:p>
          <a:p>
            <a:pPr lvl="1"/>
            <a:r>
              <a:rPr lang="ja-JP" altLang="en-US" sz="1600" dirty="0" smtClean="0"/>
              <a:t>加賀山茂</a:t>
            </a:r>
            <a:r>
              <a:rPr lang="en-US" altLang="ja-JP" sz="1600" dirty="0" smtClean="0"/>
              <a:t>『</a:t>
            </a:r>
            <a:r>
              <a:rPr lang="ja-JP" altLang="en-US" sz="1600" dirty="0" smtClean="0"/>
              <a:t>契約法講義</a:t>
            </a:r>
            <a:r>
              <a:rPr lang="en-US" altLang="ja-JP" sz="1600" dirty="0" smtClean="0"/>
              <a:t>』</a:t>
            </a:r>
            <a:r>
              <a:rPr lang="ja-JP" altLang="en-US" sz="1600" dirty="0" smtClean="0"/>
              <a:t>信山社（</a:t>
            </a:r>
            <a:r>
              <a:rPr lang="en-US" altLang="ja-JP" sz="1600" dirty="0" smtClean="0"/>
              <a:t>2009</a:t>
            </a:r>
            <a:r>
              <a:rPr lang="ja-JP" altLang="en-US" sz="1600" dirty="0" smtClean="0"/>
              <a:t>）</a:t>
            </a:r>
            <a:endParaRPr lang="en-US" altLang="ja-JP" sz="1600" dirty="0" smtClean="0"/>
          </a:p>
          <a:p>
            <a:r>
              <a:rPr lang="ja-JP" altLang="en-US" sz="1800" dirty="0" smtClean="0"/>
              <a:t>債権総論の優れた教科書</a:t>
            </a:r>
            <a:endParaRPr lang="en-US" altLang="ja-JP" sz="1800" dirty="0" smtClean="0"/>
          </a:p>
          <a:p>
            <a:pPr lvl="1"/>
            <a:r>
              <a:rPr lang="ja-JP" altLang="en-US" sz="1600" dirty="0" smtClean="0"/>
              <a:t>平井宜</a:t>
            </a:r>
            <a:r>
              <a:rPr lang="ja-JP" altLang="en-US" sz="1600" dirty="0"/>
              <a:t>雄</a:t>
            </a:r>
            <a:r>
              <a:rPr lang="en-US" altLang="ja-JP" sz="1600" dirty="0"/>
              <a:t>『</a:t>
            </a:r>
            <a:r>
              <a:rPr lang="ja-JP" altLang="en-US" sz="1600" dirty="0"/>
              <a:t>債権</a:t>
            </a:r>
            <a:r>
              <a:rPr lang="ja-JP" altLang="en-US" sz="1600" dirty="0" smtClean="0"/>
              <a:t>総論</a:t>
            </a:r>
            <a:r>
              <a:rPr lang="en-US" altLang="ja-JP" sz="1600" dirty="0" smtClean="0"/>
              <a:t>』 </a:t>
            </a:r>
            <a:r>
              <a:rPr lang="en-US" altLang="ja-JP" sz="1600" dirty="0"/>
              <a:t>〔</a:t>
            </a:r>
            <a:r>
              <a:rPr lang="ja-JP" altLang="en-US" sz="1600" dirty="0"/>
              <a:t>第</a:t>
            </a:r>
            <a:r>
              <a:rPr lang="en-US" altLang="ja-JP" sz="1600" dirty="0"/>
              <a:t>2</a:t>
            </a:r>
            <a:r>
              <a:rPr lang="ja-JP" altLang="en-US" sz="1600" dirty="0"/>
              <a:t>版</a:t>
            </a:r>
            <a:r>
              <a:rPr lang="en-US" altLang="ja-JP" sz="1600" dirty="0"/>
              <a:t>〕</a:t>
            </a:r>
            <a:r>
              <a:rPr lang="ja-JP" altLang="en-US" sz="1600" dirty="0" smtClean="0"/>
              <a:t>弘</a:t>
            </a:r>
            <a:r>
              <a:rPr lang="ja-JP" altLang="en-US" sz="1600" dirty="0"/>
              <a:t>文堂（</a:t>
            </a:r>
            <a:r>
              <a:rPr lang="en-US" altLang="ja-JP" sz="1600" dirty="0"/>
              <a:t>1994</a:t>
            </a:r>
            <a:r>
              <a:rPr lang="ja-JP" altLang="en-US" sz="1600" dirty="0"/>
              <a:t>）</a:t>
            </a:r>
          </a:p>
          <a:p>
            <a:r>
              <a:rPr lang="ja-JP" altLang="en-US" sz="1800" dirty="0" smtClean="0"/>
              <a:t>債務不履行に関する文献</a:t>
            </a:r>
            <a:endParaRPr lang="en-US" altLang="ja-JP" sz="1600" dirty="0" smtClean="0"/>
          </a:p>
          <a:p>
            <a:pPr lvl="1"/>
            <a:r>
              <a:rPr lang="ja-JP" altLang="en-US" sz="1600" dirty="0"/>
              <a:t>平井宜雄</a:t>
            </a:r>
            <a:r>
              <a:rPr lang="en-US" altLang="ja-JP" sz="1600" dirty="0"/>
              <a:t>『</a:t>
            </a:r>
            <a:r>
              <a:rPr lang="ja-JP" altLang="en-US" sz="1600" dirty="0"/>
              <a:t>損害賠償法の理論</a:t>
            </a:r>
            <a:r>
              <a:rPr lang="en-US" altLang="ja-JP" sz="1600" dirty="0"/>
              <a:t>』</a:t>
            </a:r>
            <a:r>
              <a:rPr lang="ja-JP" altLang="en-US" sz="1600" dirty="0"/>
              <a:t>東京大学出版会（</a:t>
            </a:r>
            <a:r>
              <a:rPr lang="en-US" altLang="ja-JP" sz="1600" dirty="0"/>
              <a:t>1971</a:t>
            </a:r>
            <a:r>
              <a:rPr lang="ja-JP" altLang="en-US" sz="1600" dirty="0" smtClean="0"/>
              <a:t>）</a:t>
            </a:r>
            <a:endParaRPr lang="en-US" altLang="ja-JP" sz="1600" dirty="0" smtClean="0"/>
          </a:p>
          <a:p>
            <a:pPr lvl="1"/>
            <a:r>
              <a:rPr lang="ja-JP" altLang="en-US" sz="1600" dirty="0"/>
              <a:t>浜上則雄「損害賠償における「保証理論」と「部分的因果関係の理論」（</a:t>
            </a:r>
            <a:r>
              <a:rPr lang="en-US" altLang="ja-JP" sz="1600" dirty="0"/>
              <a:t>1</a:t>
            </a:r>
            <a:r>
              <a:rPr lang="ja-JP" altLang="en-US" sz="1600" dirty="0"/>
              <a:t>）（</a:t>
            </a:r>
            <a:r>
              <a:rPr lang="en-US" altLang="ja-JP" sz="1600" dirty="0"/>
              <a:t>2</a:t>
            </a:r>
            <a:r>
              <a:rPr lang="ja-JP" altLang="en-US" sz="1600" dirty="0"/>
              <a:t>・完）民商</a:t>
            </a:r>
            <a:r>
              <a:rPr lang="en-US" altLang="ja-JP" sz="1600" dirty="0"/>
              <a:t>66</a:t>
            </a:r>
            <a:r>
              <a:rPr lang="ja-JP" altLang="en-US" sz="1600" dirty="0"/>
              <a:t>巻</a:t>
            </a:r>
            <a:r>
              <a:rPr lang="en-US" altLang="ja-JP" sz="1600" dirty="0"/>
              <a:t>4</a:t>
            </a:r>
            <a:r>
              <a:rPr lang="ja-JP" altLang="en-US" sz="1600" dirty="0"/>
              <a:t>号（</a:t>
            </a:r>
            <a:r>
              <a:rPr lang="en-US" altLang="ja-JP" sz="1600" dirty="0"/>
              <a:t>1972</a:t>
            </a:r>
            <a:r>
              <a:rPr lang="ja-JP" altLang="en-US" sz="1600" dirty="0"/>
              <a:t>）</a:t>
            </a:r>
            <a:r>
              <a:rPr lang="en-US" altLang="ja-JP" sz="1600" dirty="0"/>
              <a:t>3-33</a:t>
            </a:r>
            <a:r>
              <a:rPr lang="ja-JP" altLang="en-US" sz="1600" dirty="0"/>
              <a:t>頁</a:t>
            </a:r>
            <a:r>
              <a:rPr lang="en-US" altLang="ja-JP" sz="1600" dirty="0"/>
              <a:t>, 66</a:t>
            </a:r>
            <a:r>
              <a:rPr lang="ja-JP" altLang="en-US" sz="1600" dirty="0"/>
              <a:t>巻</a:t>
            </a:r>
            <a:r>
              <a:rPr lang="en-US" altLang="ja-JP" sz="1600" dirty="0"/>
              <a:t>5</a:t>
            </a:r>
            <a:r>
              <a:rPr lang="ja-JP" altLang="en-US" sz="1600" dirty="0"/>
              <a:t>号</a:t>
            </a:r>
            <a:r>
              <a:rPr lang="en-US" altLang="ja-JP" sz="1600" dirty="0"/>
              <a:t>35-65</a:t>
            </a:r>
            <a:r>
              <a:rPr lang="ja-JP" altLang="en-US" sz="1600" dirty="0" smtClean="0"/>
              <a:t>頁</a:t>
            </a:r>
            <a:endParaRPr lang="en-US" altLang="ja-JP" sz="1600" dirty="0" smtClean="0"/>
          </a:p>
          <a:p>
            <a:r>
              <a:rPr lang="ja-JP" altLang="en-US" sz="2000" dirty="0"/>
              <a:t>ベイズ</a:t>
            </a:r>
            <a:r>
              <a:rPr lang="ja-JP" altLang="en-US" sz="2000" dirty="0" smtClean="0"/>
              <a:t>の</a:t>
            </a:r>
            <a:r>
              <a:rPr lang="ja-JP" altLang="en-US" sz="2000" dirty="0"/>
              <a:t>定理</a:t>
            </a:r>
            <a:r>
              <a:rPr lang="ja-JP" altLang="en-US" sz="2000" dirty="0" smtClean="0"/>
              <a:t>の応用</a:t>
            </a:r>
            <a:endParaRPr lang="en-US" altLang="ja-JP" sz="2000" dirty="0" smtClean="0"/>
          </a:p>
          <a:p>
            <a:pPr lvl="1"/>
            <a:r>
              <a:rPr lang="ja-JP" altLang="en-US" sz="1600" dirty="0"/>
              <a:t>浜上則雄</a:t>
            </a:r>
            <a:r>
              <a:rPr lang="en-US" altLang="ja-JP" sz="1600" dirty="0"/>
              <a:t>=</a:t>
            </a:r>
            <a:r>
              <a:rPr lang="ja-JP" altLang="en-US" sz="1600" dirty="0"/>
              <a:t>加賀山茂「法医学者による血液型に基づく証明方法に対する批判と提案」（上）（下）ジュリ</a:t>
            </a:r>
            <a:r>
              <a:rPr lang="en-US" altLang="ja-JP" sz="1600" dirty="0"/>
              <a:t>650</a:t>
            </a:r>
            <a:r>
              <a:rPr lang="ja-JP" altLang="en-US" sz="1600" dirty="0"/>
              <a:t>号（</a:t>
            </a:r>
            <a:r>
              <a:rPr lang="en-US" altLang="ja-JP" sz="1600" dirty="0"/>
              <a:t>1977</a:t>
            </a:r>
            <a:r>
              <a:rPr lang="ja-JP" altLang="en-US" sz="1600" dirty="0"/>
              <a:t>）</a:t>
            </a:r>
            <a:r>
              <a:rPr lang="en-US" altLang="ja-JP" sz="1600" dirty="0"/>
              <a:t>95-101</a:t>
            </a:r>
            <a:r>
              <a:rPr lang="ja-JP" altLang="en-US" sz="1600" dirty="0"/>
              <a:t>頁，ジュリ</a:t>
            </a:r>
            <a:r>
              <a:rPr lang="en-US" altLang="ja-JP" sz="1600" dirty="0"/>
              <a:t>651</a:t>
            </a:r>
            <a:r>
              <a:rPr lang="ja-JP" altLang="en-US" sz="1600" dirty="0"/>
              <a:t>号</a:t>
            </a:r>
            <a:r>
              <a:rPr lang="en-US" altLang="ja-JP" sz="1600" dirty="0"/>
              <a:t>118-130</a:t>
            </a:r>
            <a:r>
              <a:rPr lang="ja-JP" altLang="en-US" sz="1600" dirty="0"/>
              <a:t>頁</a:t>
            </a:r>
          </a:p>
          <a:p>
            <a:endParaRPr kumimoji="1" lang="ja-JP" altLang="en-US" sz="1800" dirty="0"/>
          </a:p>
        </p:txBody>
      </p:sp>
      <p:sp>
        <p:nvSpPr>
          <p:cNvPr id="3" name="日付プレースホルダー 2"/>
          <p:cNvSpPr>
            <a:spLocks noGrp="1"/>
          </p:cNvSpPr>
          <p:nvPr>
            <p:ph type="dt" sz="half" idx="10"/>
          </p:nvPr>
        </p:nvSpPr>
        <p:spPr/>
        <p:txBody>
          <a:bodyPr/>
          <a:lstStyle/>
          <a:p>
            <a:fld id="{68E54361-D7D1-4D90-9D77-10F800B34590}" type="datetime1">
              <a:rPr kumimoji="1" lang="ja-JP" altLang="en-US" smtClean="0"/>
              <a:t>2015/5/4</a:t>
            </a:fld>
            <a:endParaRPr kumimoji="1" lang="ja-JP" altLang="en-US" dirty="0"/>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287</a:t>
            </a:fld>
            <a:endParaRPr kumimoji="1" lang="ja-JP" altLang="en-US"/>
          </a:p>
        </p:txBody>
      </p:sp>
    </p:spTree>
    <p:extLst>
      <p:ext uri="{BB962C8B-B14F-4D97-AF65-F5344CB8AC3E}">
        <p14:creationId xmlns:p14="http://schemas.microsoft.com/office/powerpoint/2010/main" val="2790577730"/>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参考文献（人的担保）</a:t>
            </a:r>
            <a:endParaRPr kumimoji="1" lang="ja-JP" altLang="en-US" dirty="0"/>
          </a:p>
        </p:txBody>
      </p:sp>
      <p:sp>
        <p:nvSpPr>
          <p:cNvPr id="3" name="日付プレースホルダー 2"/>
          <p:cNvSpPr>
            <a:spLocks noGrp="1"/>
          </p:cNvSpPr>
          <p:nvPr>
            <p:ph type="dt" sz="half" idx="10"/>
          </p:nvPr>
        </p:nvSpPr>
        <p:spPr/>
        <p:txBody>
          <a:bodyPr/>
          <a:lstStyle/>
          <a:p>
            <a:fld id="{8A422B7B-DF33-445C-8CC4-AD1C506CE06A}"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288</a:t>
            </a:fld>
            <a:endParaRPr kumimoji="1" lang="ja-JP" altLang="en-US"/>
          </a:p>
        </p:txBody>
      </p:sp>
      <p:sp>
        <p:nvSpPr>
          <p:cNvPr id="6" name="コンテンツ プレースホルダー 2"/>
          <p:cNvSpPr txBox="1">
            <a:spLocks/>
          </p:cNvSpPr>
          <p:nvPr/>
        </p:nvSpPr>
        <p:spPr>
          <a:xfrm>
            <a:off x="323850" y="2060575"/>
            <a:ext cx="4752975" cy="4114800"/>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US" altLang="ja-JP" sz="1400" dirty="0" smtClean="0"/>
          </a:p>
        </p:txBody>
      </p:sp>
      <p:sp>
        <p:nvSpPr>
          <p:cNvPr id="7" name="コンテンツ プレースホルダー 4"/>
          <p:cNvSpPr txBox="1">
            <a:spLocks/>
          </p:cNvSpPr>
          <p:nvPr/>
        </p:nvSpPr>
        <p:spPr>
          <a:xfrm>
            <a:off x="5014913" y="1988840"/>
            <a:ext cx="3878262" cy="4114800"/>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sz="1400" dirty="0" smtClean="0"/>
          </a:p>
        </p:txBody>
      </p:sp>
      <p:sp>
        <p:nvSpPr>
          <p:cNvPr id="8" name="コンテンツ プレースホルダー 3"/>
          <p:cNvSpPr txBox="1">
            <a:spLocks/>
          </p:cNvSpPr>
          <p:nvPr/>
        </p:nvSpPr>
        <p:spPr>
          <a:xfrm>
            <a:off x="4648200" y="1600200"/>
            <a:ext cx="4038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1"/>
            <a:r>
              <a:rPr lang="zh-TW" altLang="en-US" sz="1800" dirty="0" smtClean="0">
                <a:latin typeface="ＭＳ Ｐゴシック" pitchFamily="50" charset="-128"/>
                <a:ea typeface="ＭＳ Ｐゴシック" pitchFamily="50" charset="-128"/>
              </a:rPr>
              <a:t>中田裕康</a:t>
            </a:r>
            <a:r>
              <a:rPr lang="en-US" altLang="zh-TW" sz="1800" dirty="0" smtClean="0">
                <a:latin typeface="ＭＳ Ｐゴシック" pitchFamily="50" charset="-128"/>
                <a:ea typeface="ＭＳ Ｐゴシック" pitchFamily="50" charset="-128"/>
              </a:rPr>
              <a:t>『</a:t>
            </a:r>
            <a:r>
              <a:rPr lang="zh-TW" altLang="en-US" sz="1800" dirty="0" smtClean="0">
                <a:latin typeface="ＭＳ Ｐゴシック" pitchFamily="50" charset="-128"/>
                <a:ea typeface="ＭＳ Ｐゴシック" pitchFamily="50" charset="-128"/>
              </a:rPr>
              <a:t>債権総論</a:t>
            </a:r>
            <a:r>
              <a:rPr lang="en-US" altLang="zh-TW" sz="1800" dirty="0" smtClean="0">
                <a:latin typeface="ＭＳ Ｐゴシック" pitchFamily="50" charset="-128"/>
                <a:ea typeface="ＭＳ Ｐゴシック" pitchFamily="50" charset="-128"/>
              </a:rPr>
              <a:t>』〔</a:t>
            </a:r>
            <a:r>
              <a:rPr lang="zh-TW" altLang="en-US" sz="1800" dirty="0" smtClean="0">
                <a:latin typeface="ＭＳ Ｐゴシック" pitchFamily="50" charset="-128"/>
                <a:ea typeface="ＭＳ Ｐゴシック" pitchFamily="50" charset="-128"/>
              </a:rPr>
              <a:t>新版</a:t>
            </a:r>
            <a:r>
              <a:rPr lang="en-US" altLang="zh-TW" sz="1800" dirty="0" smtClean="0">
                <a:latin typeface="ＭＳ Ｐゴシック" pitchFamily="50" charset="-128"/>
                <a:ea typeface="ＭＳ Ｐゴシック" pitchFamily="50" charset="-128"/>
              </a:rPr>
              <a:t>〕</a:t>
            </a:r>
            <a:r>
              <a:rPr lang="zh-TW" altLang="en-US" sz="1800" dirty="0" smtClean="0">
                <a:latin typeface="ＭＳ Ｐゴシック" pitchFamily="50" charset="-128"/>
                <a:ea typeface="ＭＳ Ｐゴシック" pitchFamily="50" charset="-128"/>
              </a:rPr>
              <a:t>岩波書店（</a:t>
            </a:r>
            <a:r>
              <a:rPr lang="en-US" altLang="zh-TW" sz="1800" dirty="0" smtClean="0">
                <a:latin typeface="ＭＳ Ｐゴシック" pitchFamily="50" charset="-128"/>
                <a:ea typeface="ＭＳ Ｐゴシック" pitchFamily="50" charset="-128"/>
              </a:rPr>
              <a:t>2011</a:t>
            </a:r>
            <a:r>
              <a:rPr lang="zh-TW" altLang="en-US" sz="1800" dirty="0" smtClean="0">
                <a:latin typeface="ＭＳ Ｐゴシック" pitchFamily="50" charset="-128"/>
                <a:ea typeface="ＭＳ Ｐゴシック" pitchFamily="50" charset="-128"/>
              </a:rPr>
              <a:t>）</a:t>
            </a:r>
            <a:endParaRPr lang="en-US" altLang="ja-JP" sz="1800" dirty="0" smtClean="0">
              <a:latin typeface="ＭＳ Ｐゴシック" pitchFamily="50" charset="-128"/>
              <a:ea typeface="ＭＳ Ｐゴシック" pitchFamily="50" charset="-128"/>
            </a:endParaRPr>
          </a:p>
          <a:p>
            <a:pPr lvl="1"/>
            <a:r>
              <a:rPr lang="ja-JP" altLang="en-US" sz="1800" dirty="0" smtClean="0"/>
              <a:t>潮見佳男</a:t>
            </a:r>
            <a:r>
              <a:rPr lang="en-US" altLang="ja-JP" sz="1800" dirty="0" smtClean="0"/>
              <a:t>『</a:t>
            </a:r>
            <a:r>
              <a:rPr lang="ja-JP" altLang="en-US" sz="1800" dirty="0" smtClean="0"/>
              <a:t>プラクティス民法 債権総論</a:t>
            </a:r>
            <a:r>
              <a:rPr lang="en-US" altLang="ja-JP" sz="1800" dirty="0" smtClean="0"/>
              <a:t>』〔</a:t>
            </a:r>
            <a:r>
              <a:rPr lang="ja-JP" altLang="en-US" sz="1800" dirty="0" smtClean="0"/>
              <a:t>第</a:t>
            </a:r>
            <a:r>
              <a:rPr lang="en-US" altLang="ja-JP" sz="1800" dirty="0" smtClean="0"/>
              <a:t>4</a:t>
            </a:r>
            <a:r>
              <a:rPr lang="ja-JP" altLang="en-US" sz="1800" dirty="0" smtClean="0"/>
              <a:t>版</a:t>
            </a:r>
            <a:r>
              <a:rPr lang="en-US" altLang="ja-JP" sz="1800" dirty="0" smtClean="0"/>
              <a:t>〕</a:t>
            </a:r>
            <a:r>
              <a:rPr lang="ja-JP" altLang="en-US" sz="1800" dirty="0" smtClean="0"/>
              <a:t>信山社</a:t>
            </a:r>
            <a:r>
              <a:rPr lang="en-US" altLang="ja-JP" sz="1800" dirty="0" smtClean="0"/>
              <a:t>(2012)</a:t>
            </a:r>
          </a:p>
          <a:p>
            <a:r>
              <a:rPr lang="ja-JP" altLang="en-US" sz="2000" dirty="0" smtClean="0"/>
              <a:t>コンメンタール</a:t>
            </a:r>
            <a:endParaRPr lang="en-US" altLang="ja-JP" sz="2000" dirty="0" smtClean="0"/>
          </a:p>
          <a:p>
            <a:pPr lvl="1"/>
            <a:r>
              <a:rPr lang="ja-JP" altLang="en-US" sz="1800" dirty="0" smtClean="0"/>
              <a:t>我妻・有泉</a:t>
            </a:r>
            <a:r>
              <a:rPr lang="en-US" altLang="ja-JP" sz="1800" dirty="0" smtClean="0"/>
              <a:t>『</a:t>
            </a:r>
            <a:r>
              <a:rPr lang="ja-JP" altLang="en-US" sz="1800" dirty="0" smtClean="0"/>
              <a:t>コンメンタール民法－総則・物権・債権－</a:t>
            </a:r>
            <a:r>
              <a:rPr lang="en-US" altLang="ja-JP" sz="1800" dirty="0" smtClean="0"/>
              <a:t>』〔</a:t>
            </a:r>
            <a:r>
              <a:rPr lang="ja-JP" altLang="en-US" sz="1800" dirty="0" smtClean="0"/>
              <a:t>第</a:t>
            </a:r>
            <a:r>
              <a:rPr lang="en-US" altLang="ja-JP" sz="1800" dirty="0" smtClean="0"/>
              <a:t>2</a:t>
            </a:r>
            <a:r>
              <a:rPr lang="ja-JP" altLang="en-US" sz="1800" dirty="0" smtClean="0"/>
              <a:t>版</a:t>
            </a:r>
            <a:r>
              <a:rPr lang="en-US" altLang="ja-JP" sz="1800" dirty="0" smtClean="0"/>
              <a:t>〕</a:t>
            </a:r>
            <a:r>
              <a:rPr lang="ja-JP" altLang="en-US" sz="1800" dirty="0" smtClean="0"/>
              <a:t>日本評論社</a:t>
            </a:r>
            <a:r>
              <a:rPr lang="en-US" altLang="ja-JP" sz="1800" dirty="0" smtClean="0"/>
              <a:t>(2008) </a:t>
            </a:r>
          </a:p>
          <a:p>
            <a:pPr lvl="1"/>
            <a:r>
              <a:rPr lang="ja-JP" altLang="en-US" sz="1800" dirty="0" smtClean="0"/>
              <a:t>松岡久和・中田邦博</a:t>
            </a:r>
            <a:r>
              <a:rPr lang="en-US" altLang="ja-JP" sz="1800" dirty="0" smtClean="0"/>
              <a:t>『</a:t>
            </a:r>
            <a:r>
              <a:rPr lang="ja-JP" altLang="en-US" sz="1800" dirty="0" smtClean="0"/>
              <a:t>新・コンメンタール民法（財産法）</a:t>
            </a:r>
            <a:r>
              <a:rPr lang="en-US" altLang="ja-JP" sz="1800" dirty="0" smtClean="0"/>
              <a:t>』</a:t>
            </a:r>
            <a:r>
              <a:rPr lang="ja-JP" altLang="en-US" sz="1800" dirty="0" smtClean="0"/>
              <a:t>日本評論社（</a:t>
            </a:r>
            <a:r>
              <a:rPr lang="en-US" altLang="ja-JP" sz="1800" dirty="0" smtClean="0"/>
              <a:t>2012) </a:t>
            </a:r>
          </a:p>
          <a:p>
            <a:r>
              <a:rPr lang="ja-JP" altLang="en-US" sz="2000" dirty="0" smtClean="0"/>
              <a:t>判例総合研究</a:t>
            </a:r>
            <a:endParaRPr lang="en-US" altLang="ja-JP" sz="2000" dirty="0" smtClean="0"/>
          </a:p>
          <a:p>
            <a:pPr lvl="1"/>
            <a:r>
              <a:rPr lang="ja-JP" altLang="en-US" sz="1800" dirty="0" smtClean="0"/>
              <a:t>平野裕之</a:t>
            </a:r>
            <a:r>
              <a:rPr lang="en-US" altLang="ja-JP" sz="1800" dirty="0" smtClean="0"/>
              <a:t>『</a:t>
            </a:r>
            <a:r>
              <a:rPr lang="ja-JP" altLang="en-US" sz="1800" dirty="0" smtClean="0"/>
              <a:t>保証人保護の判例総合解説</a:t>
            </a:r>
            <a:r>
              <a:rPr lang="en-US" altLang="ja-JP" sz="1800" dirty="0" smtClean="0"/>
              <a:t>』〔</a:t>
            </a:r>
            <a:r>
              <a:rPr lang="ja-JP" altLang="en-US" sz="1800" dirty="0" smtClean="0"/>
              <a:t>第</a:t>
            </a:r>
            <a:r>
              <a:rPr lang="en-US" altLang="ja-JP" sz="1800" dirty="0" smtClean="0"/>
              <a:t>2</a:t>
            </a:r>
            <a:r>
              <a:rPr lang="ja-JP" altLang="en-US" sz="1800" dirty="0" smtClean="0"/>
              <a:t>版</a:t>
            </a:r>
            <a:r>
              <a:rPr lang="en-US" altLang="ja-JP" sz="1800" dirty="0" smtClean="0"/>
              <a:t>〕</a:t>
            </a:r>
            <a:r>
              <a:rPr lang="ja-JP" altLang="en-US" sz="1800" dirty="0" smtClean="0"/>
              <a:t>信山社（</a:t>
            </a:r>
            <a:r>
              <a:rPr lang="en-US" altLang="ja-JP" sz="1800" dirty="0" smtClean="0"/>
              <a:t>2005</a:t>
            </a:r>
            <a:r>
              <a:rPr lang="ja-JP" altLang="en-US" sz="1800" dirty="0" smtClean="0"/>
              <a:t>）</a:t>
            </a:r>
            <a:endParaRPr lang="en-US" altLang="ja-JP" sz="1800" dirty="0"/>
          </a:p>
        </p:txBody>
      </p:sp>
      <p:sp>
        <p:nvSpPr>
          <p:cNvPr id="9" name="コンテンツ プレースホルダー 2"/>
          <p:cNvSpPr txBox="1">
            <a:spLocks/>
          </p:cNvSpPr>
          <p:nvPr/>
        </p:nvSpPr>
        <p:spPr>
          <a:xfrm>
            <a:off x="457200" y="1600200"/>
            <a:ext cx="4038600" cy="4525963"/>
          </a:xfrm>
          <a:prstGeom prst="rect">
            <a:avLst/>
          </a:prstGeom>
        </p:spPr>
        <p:txBody>
          <a:bodyPr>
            <a:normAutofit lnSpcReduction="10000"/>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smtClean="0"/>
              <a:t>現行民法の立法理由</a:t>
            </a:r>
            <a:endParaRPr lang="en-US" altLang="ja-JP" sz="2400" dirty="0" smtClean="0"/>
          </a:p>
          <a:p>
            <a:pPr lvl="1"/>
            <a:r>
              <a:rPr lang="ja-JP" altLang="en-US" sz="1800" dirty="0" smtClean="0"/>
              <a:t>広中俊雄</a:t>
            </a:r>
            <a:r>
              <a:rPr lang="en-US" altLang="ja-JP" sz="1800" dirty="0" smtClean="0"/>
              <a:t>『</a:t>
            </a:r>
            <a:r>
              <a:rPr lang="ja-JP" altLang="en-US" sz="1800" dirty="0" smtClean="0"/>
              <a:t>民法修正案（前三編）の理由書</a:t>
            </a:r>
            <a:r>
              <a:rPr lang="en-US" altLang="ja-JP" sz="1800" dirty="0" smtClean="0"/>
              <a:t>』</a:t>
            </a:r>
            <a:r>
              <a:rPr lang="ja-JP" altLang="en-US" sz="1800" dirty="0" smtClean="0"/>
              <a:t>有斐閣（</a:t>
            </a:r>
            <a:r>
              <a:rPr lang="en-US" altLang="ja-JP" sz="1800" dirty="0" smtClean="0"/>
              <a:t>1987</a:t>
            </a:r>
            <a:r>
              <a:rPr lang="ja-JP" altLang="en-US" sz="1800" dirty="0" smtClean="0"/>
              <a:t>）</a:t>
            </a:r>
            <a:endParaRPr lang="en-US" altLang="ja-JP" sz="1800" dirty="0" smtClean="0"/>
          </a:p>
          <a:p>
            <a:pPr lvl="1"/>
            <a:r>
              <a:rPr lang="ja-JP" altLang="en-US" sz="1800" dirty="0" smtClean="0"/>
              <a:t>法務大臣官房司法法政調査部</a:t>
            </a:r>
            <a:r>
              <a:rPr lang="en-US" altLang="ja-JP" sz="1800" dirty="0" smtClean="0"/>
              <a:t>『</a:t>
            </a:r>
            <a:r>
              <a:rPr lang="ja-JP" altLang="en-US" sz="1800" dirty="0" smtClean="0"/>
              <a:t>法典調査会民法議事速記録</a:t>
            </a:r>
            <a:r>
              <a:rPr lang="en-US" altLang="ja-JP" sz="1800" dirty="0" smtClean="0"/>
              <a:t>3』</a:t>
            </a:r>
            <a:r>
              <a:rPr lang="ja-JP" altLang="en-US" sz="1800" dirty="0" smtClean="0"/>
              <a:t>商事法務研究会（</a:t>
            </a:r>
            <a:r>
              <a:rPr lang="en-US" altLang="ja-JP" sz="1800" dirty="0" smtClean="0"/>
              <a:t>1984</a:t>
            </a:r>
            <a:r>
              <a:rPr lang="ja-JP" altLang="en-US" sz="1800" dirty="0" smtClean="0"/>
              <a:t>）</a:t>
            </a:r>
            <a:endParaRPr lang="en-US" altLang="ja-JP" sz="1800" dirty="0" smtClean="0"/>
          </a:p>
          <a:p>
            <a:r>
              <a:rPr lang="ja-JP" altLang="en-US" sz="2400" dirty="0" smtClean="0"/>
              <a:t>教科書</a:t>
            </a:r>
            <a:endParaRPr lang="en-US" altLang="ja-JP" sz="2400" dirty="0" smtClean="0"/>
          </a:p>
          <a:p>
            <a:pPr lvl="1"/>
            <a:r>
              <a:rPr lang="zh-TW" altLang="en-US" sz="1800" dirty="0" smtClean="0">
                <a:latin typeface="ＭＳ Ｐゴシック" pitchFamily="50" charset="-128"/>
                <a:ea typeface="ＭＳ Ｐゴシック" pitchFamily="50" charset="-128"/>
              </a:rPr>
              <a:t>我妻栄</a:t>
            </a:r>
            <a:r>
              <a:rPr lang="en-US" altLang="zh-TW" sz="1800" dirty="0" smtClean="0">
                <a:latin typeface="ＭＳ Ｐゴシック" pitchFamily="50" charset="-128"/>
                <a:ea typeface="ＭＳ Ｐゴシック" pitchFamily="50" charset="-128"/>
              </a:rPr>
              <a:t>『</a:t>
            </a:r>
            <a:r>
              <a:rPr lang="zh-TW" altLang="en-US" sz="1800" dirty="0" smtClean="0">
                <a:latin typeface="ＭＳ Ｐゴシック" pitchFamily="50" charset="-128"/>
                <a:ea typeface="ＭＳ Ｐゴシック" pitchFamily="50" charset="-128"/>
              </a:rPr>
              <a:t>新訂債権総論</a:t>
            </a:r>
            <a:r>
              <a:rPr lang="en-US" altLang="zh-TW" sz="1800" dirty="0" smtClean="0">
                <a:latin typeface="ＭＳ Ｐゴシック" pitchFamily="50" charset="-128"/>
                <a:ea typeface="ＭＳ Ｐゴシック" pitchFamily="50" charset="-128"/>
              </a:rPr>
              <a:t>(</a:t>
            </a:r>
            <a:r>
              <a:rPr lang="zh-TW" altLang="en-US" sz="1800" dirty="0" smtClean="0">
                <a:latin typeface="ＭＳ Ｐゴシック" pitchFamily="50" charset="-128"/>
                <a:ea typeface="ＭＳ Ｐゴシック" pitchFamily="50" charset="-128"/>
              </a:rPr>
              <a:t>民法講義</a:t>
            </a:r>
            <a:r>
              <a:rPr lang="en-US" altLang="zh-TW" sz="1800" dirty="0" smtClean="0">
                <a:latin typeface="ＭＳ Ｐゴシック" pitchFamily="50" charset="-128"/>
                <a:ea typeface="ＭＳ Ｐゴシック" pitchFamily="50" charset="-128"/>
              </a:rPr>
              <a:t>Ⅳ</a:t>
            </a:r>
            <a:r>
              <a:rPr lang="zh-TW" altLang="en-US" sz="1800" dirty="0" smtClean="0">
                <a:latin typeface="ＭＳ Ｐゴシック" pitchFamily="50" charset="-128"/>
                <a:ea typeface="ＭＳ Ｐゴシック" pitchFamily="50" charset="-128"/>
              </a:rPr>
              <a:t>）</a:t>
            </a:r>
            <a:r>
              <a:rPr lang="en-US" altLang="zh-TW" sz="1800" dirty="0" smtClean="0">
                <a:latin typeface="ＭＳ Ｐゴシック" pitchFamily="50" charset="-128"/>
                <a:ea typeface="ＭＳ Ｐゴシック" pitchFamily="50" charset="-128"/>
              </a:rPr>
              <a:t>』</a:t>
            </a:r>
            <a:r>
              <a:rPr lang="zh-TW" altLang="en-US" sz="1800" dirty="0" smtClean="0">
                <a:latin typeface="ＭＳ Ｐゴシック" pitchFamily="50" charset="-128"/>
                <a:ea typeface="ＭＳ Ｐゴシック" pitchFamily="50" charset="-128"/>
              </a:rPr>
              <a:t>岩波書店</a:t>
            </a:r>
            <a:r>
              <a:rPr lang="en-US" altLang="zh-TW" sz="1800" dirty="0" smtClean="0">
                <a:latin typeface="ＭＳ Ｐゴシック" pitchFamily="50" charset="-128"/>
                <a:ea typeface="ＭＳ Ｐゴシック" pitchFamily="50" charset="-128"/>
              </a:rPr>
              <a:t>(1964</a:t>
            </a:r>
            <a:r>
              <a:rPr lang="zh-TW" altLang="en-US" sz="1800" dirty="0" smtClean="0">
                <a:latin typeface="ＭＳ Ｐゴシック" pitchFamily="50" charset="-128"/>
                <a:ea typeface="ＭＳ Ｐゴシック" pitchFamily="50" charset="-128"/>
              </a:rPr>
              <a:t>）</a:t>
            </a:r>
            <a:endParaRPr lang="en-US" altLang="zh-TW" sz="1800" dirty="0" smtClean="0">
              <a:latin typeface="ＭＳ Ｐゴシック" pitchFamily="50" charset="-128"/>
              <a:ea typeface="ＭＳ Ｐゴシック" pitchFamily="50" charset="-128"/>
            </a:endParaRPr>
          </a:p>
          <a:p>
            <a:pPr lvl="1"/>
            <a:r>
              <a:rPr lang="ja-JP" altLang="en-US" sz="1800" dirty="0" smtClean="0"/>
              <a:t>於保不二雄</a:t>
            </a:r>
            <a:r>
              <a:rPr lang="en-US" altLang="ja-JP" sz="1800" dirty="0" smtClean="0"/>
              <a:t>『</a:t>
            </a:r>
            <a:r>
              <a:rPr lang="ja-JP" altLang="en-US" sz="1800" dirty="0" smtClean="0"/>
              <a:t>債権総論</a:t>
            </a:r>
            <a:r>
              <a:rPr lang="en-US" altLang="ja-JP" sz="1800" dirty="0" smtClean="0"/>
              <a:t>』〔</a:t>
            </a:r>
            <a:r>
              <a:rPr lang="ja-JP" altLang="en-US" sz="1800" dirty="0" smtClean="0"/>
              <a:t>第</a:t>
            </a:r>
            <a:r>
              <a:rPr lang="en-US" altLang="ja-JP" sz="1800" dirty="0" smtClean="0"/>
              <a:t>2</a:t>
            </a:r>
            <a:r>
              <a:rPr lang="ja-JP" altLang="en-US" sz="1800" dirty="0" smtClean="0"/>
              <a:t>版</a:t>
            </a:r>
            <a:r>
              <a:rPr lang="en-US" altLang="ja-JP" sz="1800" dirty="0" smtClean="0"/>
              <a:t>〕</a:t>
            </a:r>
            <a:r>
              <a:rPr lang="ja-JP" altLang="en-US" sz="1800" dirty="0" smtClean="0"/>
              <a:t>有斐閣（</a:t>
            </a:r>
            <a:r>
              <a:rPr lang="en-US" altLang="ja-JP" sz="1800" dirty="0" smtClean="0"/>
              <a:t>1972</a:t>
            </a:r>
            <a:r>
              <a:rPr lang="ja-JP" altLang="en-US" sz="1800" dirty="0" smtClean="0"/>
              <a:t>）</a:t>
            </a:r>
            <a:endParaRPr lang="en-US" altLang="ja-JP" sz="1800" dirty="0" smtClean="0"/>
          </a:p>
          <a:p>
            <a:pPr lvl="1"/>
            <a:r>
              <a:rPr lang="zh-TW" altLang="en-US" sz="1800" dirty="0" smtClean="0">
                <a:latin typeface="ＭＳ Ｐゴシック" pitchFamily="50" charset="-128"/>
                <a:ea typeface="ＭＳ Ｐゴシック" pitchFamily="50" charset="-128"/>
              </a:rPr>
              <a:t>平井宜雄</a:t>
            </a:r>
            <a:r>
              <a:rPr lang="en-US" altLang="zh-TW" sz="1800" dirty="0" smtClean="0">
                <a:latin typeface="ＭＳ Ｐゴシック" pitchFamily="50" charset="-128"/>
                <a:ea typeface="ＭＳ Ｐゴシック" pitchFamily="50" charset="-128"/>
              </a:rPr>
              <a:t>『</a:t>
            </a:r>
            <a:r>
              <a:rPr lang="zh-TW" altLang="en-US" sz="1800" dirty="0" smtClean="0">
                <a:latin typeface="ＭＳ Ｐゴシック" pitchFamily="50" charset="-128"/>
                <a:ea typeface="ＭＳ Ｐゴシック" pitchFamily="50" charset="-128"/>
              </a:rPr>
              <a:t>債権総論</a:t>
            </a:r>
            <a:r>
              <a:rPr lang="en-US" altLang="zh-TW" sz="1800" dirty="0" smtClean="0">
                <a:latin typeface="ＭＳ Ｐゴシック" pitchFamily="50" charset="-128"/>
                <a:ea typeface="ＭＳ Ｐゴシック" pitchFamily="50" charset="-128"/>
              </a:rPr>
              <a:t>』</a:t>
            </a:r>
            <a:r>
              <a:rPr lang="zh-TW" altLang="en-US" sz="1800" dirty="0" smtClean="0">
                <a:latin typeface="ＭＳ Ｐゴシック" pitchFamily="50" charset="-128"/>
                <a:ea typeface="ＭＳ Ｐゴシック" pitchFamily="50" charset="-128"/>
              </a:rPr>
              <a:t>弘文堂（</a:t>
            </a:r>
            <a:r>
              <a:rPr lang="en-US" altLang="zh-TW" sz="1800" dirty="0" smtClean="0">
                <a:latin typeface="ＭＳ Ｐゴシック" pitchFamily="50" charset="-128"/>
                <a:ea typeface="ＭＳ Ｐゴシック" pitchFamily="50" charset="-128"/>
              </a:rPr>
              <a:t>1994</a:t>
            </a:r>
            <a:r>
              <a:rPr lang="zh-TW" altLang="en-US" sz="1800" dirty="0" smtClean="0">
                <a:latin typeface="ＭＳ Ｐゴシック" pitchFamily="50" charset="-128"/>
                <a:ea typeface="ＭＳ Ｐゴシック" pitchFamily="50" charset="-128"/>
              </a:rPr>
              <a:t>）</a:t>
            </a:r>
            <a:endParaRPr lang="en-US" altLang="zh-TW" sz="1800" dirty="0" smtClean="0">
              <a:latin typeface="ＭＳ Ｐゴシック" pitchFamily="50" charset="-128"/>
              <a:ea typeface="ＭＳ Ｐゴシック" pitchFamily="50" charset="-128"/>
            </a:endParaRPr>
          </a:p>
          <a:p>
            <a:pPr lvl="1"/>
            <a:r>
              <a:rPr lang="ja-JP" altLang="en-US" sz="1800" dirty="0" smtClean="0"/>
              <a:t>加賀山茂</a:t>
            </a:r>
            <a:r>
              <a:rPr lang="en-US" altLang="ja-JP" sz="1800" dirty="0" smtClean="0"/>
              <a:t>『</a:t>
            </a:r>
            <a:r>
              <a:rPr lang="ja-JP" altLang="en-US" sz="1800" dirty="0" smtClean="0"/>
              <a:t>契約法</a:t>
            </a:r>
            <a:r>
              <a:rPr lang="en-US" altLang="ja-JP" sz="1800" dirty="0" smtClean="0"/>
              <a:t>』</a:t>
            </a:r>
            <a:r>
              <a:rPr lang="ja-JP" altLang="en-US" sz="1800" dirty="0" smtClean="0"/>
              <a:t>日本評論社（</a:t>
            </a:r>
            <a:r>
              <a:rPr lang="en-US" altLang="ja-JP" sz="1800" dirty="0" smtClean="0"/>
              <a:t>2007</a:t>
            </a:r>
            <a:r>
              <a:rPr lang="ja-JP" altLang="en-US" sz="1800" dirty="0" smtClean="0"/>
              <a:t>）</a:t>
            </a:r>
            <a:endParaRPr lang="en-US" altLang="zh-TW" sz="1800" dirty="0"/>
          </a:p>
        </p:txBody>
      </p:sp>
    </p:spTree>
    <p:extLst>
      <p:ext uri="{BB962C8B-B14F-4D97-AF65-F5344CB8AC3E}">
        <p14:creationId xmlns:p14="http://schemas.microsoft.com/office/powerpoint/2010/main" val="1719910908"/>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課外（推薦）図書</a:t>
            </a:r>
            <a:endParaRPr kumimoji="1" lang="ja-JP" altLang="en-US" dirty="0"/>
          </a:p>
        </p:txBody>
      </p:sp>
      <p:sp>
        <p:nvSpPr>
          <p:cNvPr id="6" name="コンテンツ プレースホルダー 5"/>
          <p:cNvSpPr>
            <a:spLocks noGrp="1"/>
          </p:cNvSpPr>
          <p:nvPr>
            <p:ph sz="half" idx="1"/>
          </p:nvPr>
        </p:nvSpPr>
        <p:spPr/>
        <p:txBody>
          <a:bodyPr>
            <a:noAutofit/>
          </a:bodyPr>
          <a:lstStyle/>
          <a:p>
            <a:r>
              <a:rPr kumimoji="1" lang="ja-JP" altLang="en-US" sz="2000" dirty="0" smtClean="0"/>
              <a:t>通貨の謎と正体</a:t>
            </a:r>
            <a:endParaRPr kumimoji="1" lang="en-US" altLang="ja-JP" sz="2000" dirty="0" smtClean="0"/>
          </a:p>
          <a:p>
            <a:pPr lvl="1"/>
            <a:r>
              <a:rPr lang="ja-JP" altLang="en-US" sz="1800" dirty="0"/>
              <a:t>岩村充</a:t>
            </a:r>
            <a:r>
              <a:rPr lang="en-US" altLang="ja-JP" sz="1800" dirty="0"/>
              <a:t>『</a:t>
            </a:r>
            <a:r>
              <a:rPr lang="ja-JP" altLang="en-US" sz="1800" dirty="0"/>
              <a:t>貨幣進化論</a:t>
            </a:r>
            <a:r>
              <a:rPr lang="en-US" altLang="ja-JP" sz="1800" dirty="0"/>
              <a:t>―</a:t>
            </a:r>
            <a:r>
              <a:rPr lang="ja-JP" altLang="en-US" sz="1800" dirty="0"/>
              <a:t>「成長なき時代」の通貨システム</a:t>
            </a:r>
            <a:r>
              <a:rPr lang="en-US" altLang="ja-JP" sz="1800" dirty="0"/>
              <a:t>』</a:t>
            </a:r>
            <a:r>
              <a:rPr lang="ja-JP" altLang="en-US" sz="1800" dirty="0"/>
              <a:t>新潮選書 </a:t>
            </a:r>
            <a:r>
              <a:rPr lang="en-US" altLang="ja-JP" sz="1800" dirty="0"/>
              <a:t>(2010/09</a:t>
            </a:r>
            <a:r>
              <a:rPr lang="en-US" altLang="ja-JP" sz="1800" dirty="0" smtClean="0"/>
              <a:t>)</a:t>
            </a:r>
          </a:p>
          <a:p>
            <a:pPr lvl="2"/>
            <a:r>
              <a:rPr lang="ja-JP" altLang="en-US" sz="1400" dirty="0" smtClean="0"/>
              <a:t>正統派でかつ興味深い貨幣論</a:t>
            </a:r>
            <a:endParaRPr lang="en-US" altLang="ja-JP" sz="1400" dirty="0"/>
          </a:p>
          <a:p>
            <a:pPr lvl="1"/>
            <a:r>
              <a:rPr lang="ja-JP" altLang="en-US" sz="1800" dirty="0"/>
              <a:t>吉田繁治</a:t>
            </a:r>
            <a:r>
              <a:rPr lang="en-US" altLang="ja-JP" sz="1800" dirty="0"/>
              <a:t>『</a:t>
            </a:r>
            <a:r>
              <a:rPr lang="ja-JP" altLang="en-US" sz="1800" dirty="0"/>
              <a:t>マネーの正体</a:t>
            </a:r>
            <a:r>
              <a:rPr lang="en-US" altLang="ja-JP" sz="1800" dirty="0"/>
              <a:t>』</a:t>
            </a:r>
            <a:r>
              <a:rPr lang="ja-JP" altLang="en-US" sz="1800" dirty="0"/>
              <a:t>ビジネス社 </a:t>
            </a:r>
            <a:r>
              <a:rPr lang="en-US" altLang="ja-JP" sz="1800" dirty="0"/>
              <a:t>(2012/10/30</a:t>
            </a:r>
            <a:r>
              <a:rPr lang="en-US" altLang="ja-JP" sz="1800" dirty="0" smtClean="0"/>
              <a:t>)</a:t>
            </a:r>
          </a:p>
          <a:p>
            <a:pPr lvl="2"/>
            <a:r>
              <a:rPr lang="ja-JP" altLang="en-US" sz="1400" dirty="0" smtClean="0"/>
              <a:t>通貨の謎に真正面から取り組んだ政府・日銀批判の意欲作</a:t>
            </a:r>
            <a:endParaRPr lang="en-US" altLang="ja-JP" sz="1400" dirty="0" smtClean="0"/>
          </a:p>
          <a:p>
            <a:r>
              <a:rPr kumimoji="1" lang="ja-JP" altLang="en-US" sz="2000" dirty="0"/>
              <a:t>電子</a:t>
            </a:r>
            <a:r>
              <a:rPr kumimoji="1" lang="ja-JP" altLang="en-US" sz="2000" dirty="0" smtClean="0"/>
              <a:t>マネー，クレジットカードの実務</a:t>
            </a:r>
            <a:endParaRPr kumimoji="1" lang="en-US" altLang="ja-JP" sz="2000" dirty="0" smtClean="0"/>
          </a:p>
          <a:p>
            <a:pPr lvl="1"/>
            <a:r>
              <a:rPr lang="ja-JP" altLang="en-US" sz="1800" dirty="0"/>
              <a:t>伊藤 亜紀</a:t>
            </a:r>
            <a:r>
              <a:rPr lang="en-US" altLang="ja-JP" sz="1800" dirty="0"/>
              <a:t>『</a:t>
            </a:r>
            <a:r>
              <a:rPr lang="ja-JP" altLang="en-US" sz="1800" dirty="0"/>
              <a:t>電子マネー革命─キャッシュレス社会の現実と希望</a:t>
            </a:r>
            <a:r>
              <a:rPr lang="en-US" altLang="ja-JP" sz="1800" dirty="0"/>
              <a:t>』</a:t>
            </a:r>
            <a:r>
              <a:rPr lang="ja-JP" altLang="en-US" sz="1800" dirty="0"/>
              <a:t>講談社現代新書 </a:t>
            </a:r>
            <a:r>
              <a:rPr lang="en-US" altLang="ja-JP" sz="1800" dirty="0"/>
              <a:t>(2010/11/18</a:t>
            </a:r>
            <a:r>
              <a:rPr lang="en-US" altLang="ja-JP" sz="1800" dirty="0" smtClean="0"/>
              <a:t>)</a:t>
            </a:r>
            <a:endParaRPr lang="en-US" altLang="ja-JP" sz="1800" dirty="0"/>
          </a:p>
        </p:txBody>
      </p:sp>
      <p:sp>
        <p:nvSpPr>
          <p:cNvPr id="7" name="コンテンツ プレースホルダー 6"/>
          <p:cNvSpPr>
            <a:spLocks noGrp="1"/>
          </p:cNvSpPr>
          <p:nvPr>
            <p:ph sz="half" idx="2"/>
          </p:nvPr>
        </p:nvSpPr>
        <p:spPr/>
        <p:txBody>
          <a:bodyPr>
            <a:noAutofit/>
          </a:bodyPr>
          <a:lstStyle/>
          <a:p>
            <a:pPr lvl="1"/>
            <a:r>
              <a:rPr lang="ja-JP" altLang="en-US" sz="1800" dirty="0"/>
              <a:t>山本 正行</a:t>
            </a:r>
            <a:r>
              <a:rPr lang="en-US" altLang="ja-JP" sz="1800" dirty="0"/>
              <a:t>『</a:t>
            </a:r>
            <a:r>
              <a:rPr lang="ja-JP" altLang="en-US" sz="1800" dirty="0"/>
              <a:t>カード決済業務のすべて</a:t>
            </a:r>
            <a:r>
              <a:rPr lang="en-US" altLang="ja-JP" sz="1800" dirty="0"/>
              <a:t>―</a:t>
            </a:r>
            <a:r>
              <a:rPr lang="ja-JP" altLang="en-US" sz="1800" dirty="0"/>
              <a:t>ペイメントサービスの仕組みとルール</a:t>
            </a:r>
            <a:r>
              <a:rPr lang="en-US" altLang="ja-JP" sz="1800" dirty="0"/>
              <a:t>』</a:t>
            </a:r>
            <a:r>
              <a:rPr lang="ja-JP" altLang="en-US" sz="1800" dirty="0"/>
              <a:t>金融財政事情研究会 </a:t>
            </a:r>
            <a:r>
              <a:rPr lang="en-US" altLang="ja-JP" sz="1800" dirty="0"/>
              <a:t>(2012/05)</a:t>
            </a:r>
          </a:p>
          <a:p>
            <a:r>
              <a:rPr lang="ja-JP" altLang="en-US" sz="2000" dirty="0"/>
              <a:t>ビットコインの仕組み</a:t>
            </a:r>
          </a:p>
          <a:p>
            <a:pPr lvl="1"/>
            <a:r>
              <a:rPr lang="ja-JP" altLang="en-US" sz="1800" dirty="0"/>
              <a:t>吉本佳生＝西田宗千佳</a:t>
            </a:r>
            <a:r>
              <a:rPr lang="en-US" altLang="ja-JP" sz="1800" dirty="0"/>
              <a:t>『</a:t>
            </a:r>
            <a:r>
              <a:rPr lang="ja-JP" altLang="en-US" sz="1800" dirty="0"/>
              <a:t>暗号が通貨になる「ビットコイン」のからくり </a:t>
            </a:r>
            <a:r>
              <a:rPr lang="en-US" altLang="ja-JP" sz="1800" dirty="0"/>
              <a:t>』</a:t>
            </a:r>
            <a:r>
              <a:rPr lang="ja-JP" altLang="en-US" sz="1800" dirty="0"/>
              <a:t>講談社ブルーバックス </a:t>
            </a:r>
            <a:r>
              <a:rPr lang="en-US" altLang="ja-JP" sz="1800" dirty="0"/>
              <a:t>(2014/5/21</a:t>
            </a:r>
            <a:r>
              <a:rPr lang="en-US" altLang="ja-JP" sz="1800" dirty="0" smtClean="0"/>
              <a:t>)</a:t>
            </a:r>
          </a:p>
          <a:p>
            <a:pPr lvl="2"/>
            <a:r>
              <a:rPr lang="ja-JP" altLang="en-US" sz="1400" dirty="0" smtClean="0"/>
              <a:t>ビットコイン擁護論</a:t>
            </a:r>
            <a:endParaRPr lang="en-US" altLang="ja-JP" sz="1400" dirty="0"/>
          </a:p>
          <a:p>
            <a:pPr lvl="1"/>
            <a:r>
              <a:rPr lang="ja-JP" altLang="en-US" sz="1800" dirty="0" smtClean="0"/>
              <a:t>斉藤賢</a:t>
            </a:r>
            <a:r>
              <a:rPr lang="ja-JP" altLang="en-US" sz="1800" dirty="0"/>
              <a:t>爾</a:t>
            </a:r>
            <a:r>
              <a:rPr lang="en-US" altLang="ja-JP" sz="1800" dirty="0"/>
              <a:t>『</a:t>
            </a:r>
            <a:r>
              <a:rPr lang="ja-JP" altLang="en-US" sz="1800" dirty="0"/>
              <a:t>これでわかったビットコイン</a:t>
            </a:r>
            <a:r>
              <a:rPr lang="en-US" altLang="ja-JP" sz="1800" dirty="0"/>
              <a:t>: </a:t>
            </a:r>
            <a:r>
              <a:rPr lang="ja-JP" altLang="en-US" sz="1800" dirty="0"/>
              <a:t>生きのこる通貨の条件</a:t>
            </a:r>
            <a:r>
              <a:rPr lang="en-US" altLang="ja-JP" sz="1800" dirty="0"/>
              <a:t>』</a:t>
            </a:r>
            <a:r>
              <a:rPr lang="ja-JP" altLang="en-US" sz="1800" dirty="0"/>
              <a:t>太郎次郎社エディタス </a:t>
            </a:r>
            <a:r>
              <a:rPr lang="en-US" altLang="ja-JP" sz="1800" dirty="0"/>
              <a:t>(2014/4/25</a:t>
            </a:r>
            <a:r>
              <a:rPr lang="en-US" altLang="ja-JP" sz="1800" dirty="0" smtClean="0"/>
              <a:t>)</a:t>
            </a:r>
          </a:p>
          <a:p>
            <a:pPr lvl="2"/>
            <a:r>
              <a:rPr lang="ja-JP" altLang="en-US" sz="1400" dirty="0" smtClean="0"/>
              <a:t>ビットコイン批判論</a:t>
            </a:r>
            <a:endParaRPr lang="ja-JP" altLang="en-US" sz="1400" dirty="0"/>
          </a:p>
        </p:txBody>
      </p:sp>
      <p:sp>
        <p:nvSpPr>
          <p:cNvPr id="3" name="日付プレースホルダー 2"/>
          <p:cNvSpPr>
            <a:spLocks noGrp="1"/>
          </p:cNvSpPr>
          <p:nvPr>
            <p:ph type="dt" sz="half" idx="10"/>
          </p:nvPr>
        </p:nvSpPr>
        <p:spPr/>
        <p:txBody>
          <a:bodyPr/>
          <a:lstStyle/>
          <a:p>
            <a:fld id="{5D725FEF-3CB1-4980-83EE-26686428C299}"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289</a:t>
            </a:fld>
            <a:endParaRPr kumimoji="1" lang="ja-JP" altLang="en-US"/>
          </a:p>
        </p:txBody>
      </p:sp>
    </p:spTree>
    <p:extLst>
      <p:ext uri="{BB962C8B-B14F-4D97-AF65-F5344CB8AC3E}">
        <p14:creationId xmlns:p14="http://schemas.microsoft.com/office/powerpoint/2010/main" val="683907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民法総則の体系</a:t>
            </a:r>
            <a:endParaRPr kumimoji="1" lang="ja-JP" altLang="en-US" sz="4800"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29</a:t>
            </a:fld>
            <a:endParaRPr kumimoji="1" lang="ja-JP" altLang="en-US"/>
          </a:p>
        </p:txBody>
      </p:sp>
      <p:graphicFrame>
        <p:nvGraphicFramePr>
          <p:cNvPr id="6" name="図表 5"/>
          <p:cNvGraphicFramePr/>
          <p:nvPr>
            <p:extLst>
              <p:ext uri="{D42A27DB-BD31-4B8C-83A1-F6EECF244321}">
                <p14:modId xmlns:p14="http://schemas.microsoft.com/office/powerpoint/2010/main" val="3537147194"/>
              </p:ext>
            </p:extLst>
          </p:nvPr>
        </p:nvGraphicFramePr>
        <p:xfrm>
          <a:off x="683568" y="1484784"/>
          <a:ext cx="777686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53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52C69B5A-748E-414B-976B-375BFDFF7B85}"/>
                                            </p:graphicEl>
                                          </p:spTgt>
                                        </p:tgtEl>
                                        <p:attrNameLst>
                                          <p:attrName>style.visibility</p:attrName>
                                        </p:attrNameLst>
                                      </p:cBhvr>
                                      <p:to>
                                        <p:strVal val="visible"/>
                                      </p:to>
                                    </p:set>
                                    <p:animEffect transition="in" filter="wipe(left)">
                                      <p:cBhvr>
                                        <p:cTn id="7" dur="500"/>
                                        <p:tgtEl>
                                          <p:spTgt spid="6">
                                            <p:graphicEl>
                                              <a:dgm id="{52C69B5A-748E-414B-976B-375BFDFF7B85}"/>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CA051721-4BE2-4E80-BA13-A1FAA68892E7}"/>
                                            </p:graphicEl>
                                          </p:spTgt>
                                        </p:tgtEl>
                                        <p:attrNameLst>
                                          <p:attrName>style.visibility</p:attrName>
                                        </p:attrNameLst>
                                      </p:cBhvr>
                                      <p:to>
                                        <p:strVal val="visible"/>
                                      </p:to>
                                    </p:set>
                                    <p:animEffect transition="in" filter="wipe(left)">
                                      <p:cBhvr>
                                        <p:cTn id="11" dur="500"/>
                                        <p:tgtEl>
                                          <p:spTgt spid="6">
                                            <p:graphicEl>
                                              <a:dgm id="{CA051721-4BE2-4E80-BA13-A1FAA68892E7}"/>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37A6CE6F-3881-473A-8592-B4203E6693DF}"/>
                                            </p:graphicEl>
                                          </p:spTgt>
                                        </p:tgtEl>
                                        <p:attrNameLst>
                                          <p:attrName>style.visibility</p:attrName>
                                        </p:attrNameLst>
                                      </p:cBhvr>
                                      <p:to>
                                        <p:strVal val="visible"/>
                                      </p:to>
                                    </p:set>
                                    <p:animEffect transition="in" filter="wipe(left)">
                                      <p:cBhvr>
                                        <p:cTn id="16" dur="500"/>
                                        <p:tgtEl>
                                          <p:spTgt spid="6">
                                            <p:graphicEl>
                                              <a:dgm id="{37A6CE6F-3881-473A-8592-B4203E6693DF}"/>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6B2148FD-9B83-4307-A761-2EA193623FAD}"/>
                                            </p:graphicEl>
                                          </p:spTgt>
                                        </p:tgtEl>
                                        <p:attrNameLst>
                                          <p:attrName>style.visibility</p:attrName>
                                        </p:attrNameLst>
                                      </p:cBhvr>
                                      <p:to>
                                        <p:strVal val="visible"/>
                                      </p:to>
                                    </p:set>
                                    <p:animEffect transition="in" filter="wipe(left)">
                                      <p:cBhvr>
                                        <p:cTn id="20" dur="500"/>
                                        <p:tgtEl>
                                          <p:spTgt spid="6">
                                            <p:graphicEl>
                                              <a:dgm id="{6B2148FD-9B83-4307-A761-2EA193623FA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96DDAAE8-635A-4DA1-8F09-F0321DA0A012}"/>
                                            </p:graphicEl>
                                          </p:spTgt>
                                        </p:tgtEl>
                                        <p:attrNameLst>
                                          <p:attrName>style.visibility</p:attrName>
                                        </p:attrNameLst>
                                      </p:cBhvr>
                                      <p:to>
                                        <p:strVal val="visible"/>
                                      </p:to>
                                    </p:set>
                                    <p:animEffect transition="in" filter="wipe(left)">
                                      <p:cBhvr>
                                        <p:cTn id="25" dur="500"/>
                                        <p:tgtEl>
                                          <p:spTgt spid="6">
                                            <p:graphicEl>
                                              <a:dgm id="{96DDAAE8-635A-4DA1-8F09-F0321DA0A012}"/>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5DB7F1A5-2847-4E7C-8429-F763F79D3665}"/>
                                            </p:graphicEl>
                                          </p:spTgt>
                                        </p:tgtEl>
                                        <p:attrNameLst>
                                          <p:attrName>style.visibility</p:attrName>
                                        </p:attrNameLst>
                                      </p:cBhvr>
                                      <p:to>
                                        <p:strVal val="visible"/>
                                      </p:to>
                                    </p:set>
                                    <p:animEffect transition="in" filter="wipe(left)">
                                      <p:cBhvr>
                                        <p:cTn id="29" dur="500"/>
                                        <p:tgtEl>
                                          <p:spTgt spid="6">
                                            <p:graphicEl>
                                              <a:dgm id="{5DB7F1A5-2847-4E7C-8429-F763F79D366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dgm id="{8CA8A151-AA49-41DE-80D0-D23B9CB465C9}"/>
                                            </p:graphicEl>
                                          </p:spTgt>
                                        </p:tgtEl>
                                        <p:attrNameLst>
                                          <p:attrName>style.visibility</p:attrName>
                                        </p:attrNameLst>
                                      </p:cBhvr>
                                      <p:to>
                                        <p:strVal val="visible"/>
                                      </p:to>
                                    </p:set>
                                    <p:animEffect transition="in" filter="wipe(left)">
                                      <p:cBhvr>
                                        <p:cTn id="34" dur="500"/>
                                        <p:tgtEl>
                                          <p:spTgt spid="6">
                                            <p:graphicEl>
                                              <a:dgm id="{8CA8A151-AA49-41DE-80D0-D23B9CB465C9}"/>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graphicEl>
                                              <a:dgm id="{B85CD550-0B22-40BC-B671-BDBB2F1251A3}"/>
                                            </p:graphicEl>
                                          </p:spTgt>
                                        </p:tgtEl>
                                        <p:attrNameLst>
                                          <p:attrName>style.visibility</p:attrName>
                                        </p:attrNameLst>
                                      </p:cBhvr>
                                      <p:to>
                                        <p:strVal val="visible"/>
                                      </p:to>
                                    </p:set>
                                    <p:animEffect transition="in" filter="wipe(left)">
                                      <p:cBhvr>
                                        <p:cTn id="38" dur="500"/>
                                        <p:tgtEl>
                                          <p:spTgt spid="6">
                                            <p:graphicEl>
                                              <a:dgm id="{B85CD550-0B22-40BC-B671-BDBB2F1251A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graphicEl>
                                              <a:dgm id="{9AF88CFD-E36A-4E63-919F-7C031DE62761}"/>
                                            </p:graphicEl>
                                          </p:spTgt>
                                        </p:tgtEl>
                                        <p:attrNameLst>
                                          <p:attrName>style.visibility</p:attrName>
                                        </p:attrNameLst>
                                      </p:cBhvr>
                                      <p:to>
                                        <p:strVal val="visible"/>
                                      </p:to>
                                    </p:set>
                                    <p:animEffect transition="in" filter="wipe(left)">
                                      <p:cBhvr>
                                        <p:cTn id="43" dur="500"/>
                                        <p:tgtEl>
                                          <p:spTgt spid="6">
                                            <p:graphicEl>
                                              <a:dgm id="{9AF88CFD-E36A-4E63-919F-7C031DE62761}"/>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graphicEl>
                                              <a:dgm id="{79F8CC58-EAA2-443B-86AA-BC916B1B5EDB}"/>
                                            </p:graphicEl>
                                          </p:spTgt>
                                        </p:tgtEl>
                                        <p:attrNameLst>
                                          <p:attrName>style.visibility</p:attrName>
                                        </p:attrNameLst>
                                      </p:cBhvr>
                                      <p:to>
                                        <p:strVal val="visible"/>
                                      </p:to>
                                    </p:set>
                                    <p:animEffect transition="in" filter="wipe(left)">
                                      <p:cBhvr>
                                        <p:cTn id="47" dur="500"/>
                                        <p:tgtEl>
                                          <p:spTgt spid="6">
                                            <p:graphicEl>
                                              <a:dgm id="{79F8CC58-EAA2-443B-86AA-BC916B1B5EDB}"/>
                                            </p:graphicEl>
                                          </p:spTgt>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6">
                                            <p:graphicEl>
                                              <a:dgm id="{856057BE-661D-4D5F-BE4B-38B8C9067659}"/>
                                            </p:graphicEl>
                                          </p:spTgt>
                                        </p:tgtEl>
                                        <p:attrNameLst>
                                          <p:attrName>style.visibility</p:attrName>
                                        </p:attrNameLst>
                                      </p:cBhvr>
                                      <p:to>
                                        <p:strVal val="visible"/>
                                      </p:to>
                                    </p:set>
                                    <p:animEffect transition="in" filter="wipe(left)">
                                      <p:cBhvr>
                                        <p:cTn id="51" dur="500"/>
                                        <p:tgtEl>
                                          <p:spTgt spid="6">
                                            <p:graphicEl>
                                              <a:dgm id="{856057BE-661D-4D5F-BE4B-38B8C9067659}"/>
                                            </p:graphicEl>
                                          </p:spTgt>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6">
                                            <p:graphicEl>
                                              <a:dgm id="{416C543F-FBB7-4B9A-95E3-37243FE1EC2C}"/>
                                            </p:graphicEl>
                                          </p:spTgt>
                                        </p:tgtEl>
                                        <p:attrNameLst>
                                          <p:attrName>style.visibility</p:attrName>
                                        </p:attrNameLst>
                                      </p:cBhvr>
                                      <p:to>
                                        <p:strVal val="visible"/>
                                      </p:to>
                                    </p:set>
                                    <p:animEffect transition="in" filter="wipe(left)">
                                      <p:cBhvr>
                                        <p:cTn id="55" dur="500"/>
                                        <p:tgtEl>
                                          <p:spTgt spid="6">
                                            <p:graphicEl>
                                              <a:dgm id="{416C543F-FBB7-4B9A-95E3-37243FE1EC2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graphicEl>
                                              <a:dgm id="{8D94C3DB-A16F-442D-8EAF-CEE546FD901B}"/>
                                            </p:graphicEl>
                                          </p:spTgt>
                                        </p:tgtEl>
                                        <p:attrNameLst>
                                          <p:attrName>style.visibility</p:attrName>
                                        </p:attrNameLst>
                                      </p:cBhvr>
                                      <p:to>
                                        <p:strVal val="visible"/>
                                      </p:to>
                                    </p:set>
                                    <p:animEffect transition="in" filter="wipe(left)">
                                      <p:cBhvr>
                                        <p:cTn id="60" dur="500"/>
                                        <p:tgtEl>
                                          <p:spTgt spid="6">
                                            <p:graphicEl>
                                              <a:dgm id="{8D94C3DB-A16F-442D-8EAF-CEE546FD901B}"/>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6">
                                            <p:graphicEl>
                                              <a:dgm id="{EEB8E8FA-0A9C-4555-8573-5214F9DD3C6F}"/>
                                            </p:graphicEl>
                                          </p:spTgt>
                                        </p:tgtEl>
                                        <p:attrNameLst>
                                          <p:attrName>style.visibility</p:attrName>
                                        </p:attrNameLst>
                                      </p:cBhvr>
                                      <p:to>
                                        <p:strVal val="visible"/>
                                      </p:to>
                                    </p:set>
                                    <p:animEffect transition="in" filter="wipe(left)">
                                      <p:cBhvr>
                                        <p:cTn id="64" dur="500"/>
                                        <p:tgtEl>
                                          <p:spTgt spid="6">
                                            <p:graphicEl>
                                              <a:dgm id="{EEB8E8FA-0A9C-4555-8573-5214F9DD3C6F}"/>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CA46B44B-77AC-4F85-AEB1-1B34E6C18D86}"/>
                                            </p:graphicEl>
                                          </p:spTgt>
                                        </p:tgtEl>
                                        <p:attrNameLst>
                                          <p:attrName>style.visibility</p:attrName>
                                        </p:attrNameLst>
                                      </p:cBhvr>
                                      <p:to>
                                        <p:strVal val="visible"/>
                                      </p:to>
                                    </p:set>
                                    <p:animEffect transition="in" filter="wipe(left)">
                                      <p:cBhvr>
                                        <p:cTn id="69" dur="500"/>
                                        <p:tgtEl>
                                          <p:spTgt spid="6">
                                            <p:graphicEl>
                                              <a:dgm id="{CA46B44B-77AC-4F85-AEB1-1B34E6C18D86}"/>
                                            </p:graphicEl>
                                          </p:spTgt>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6">
                                            <p:graphicEl>
                                              <a:dgm id="{DFB39381-11CD-446C-8C58-75DF455A59ED}"/>
                                            </p:graphicEl>
                                          </p:spTgt>
                                        </p:tgtEl>
                                        <p:attrNameLst>
                                          <p:attrName>style.visibility</p:attrName>
                                        </p:attrNameLst>
                                      </p:cBhvr>
                                      <p:to>
                                        <p:strVal val="visible"/>
                                      </p:to>
                                    </p:set>
                                    <p:animEffect transition="in" filter="wipe(left)">
                                      <p:cBhvr>
                                        <p:cTn id="73" dur="500"/>
                                        <p:tgtEl>
                                          <p:spTgt spid="6">
                                            <p:graphicEl>
                                              <a:dgm id="{DFB39381-11CD-446C-8C58-75DF455A59ED}"/>
                                            </p:graphicEl>
                                          </p:spTgt>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6">
                                            <p:graphicEl>
                                              <a:dgm id="{24DE1220-AEC8-496C-8123-8754BE257BD8}"/>
                                            </p:graphicEl>
                                          </p:spTgt>
                                        </p:tgtEl>
                                        <p:attrNameLst>
                                          <p:attrName>style.visibility</p:attrName>
                                        </p:attrNameLst>
                                      </p:cBhvr>
                                      <p:to>
                                        <p:strVal val="visible"/>
                                      </p:to>
                                    </p:set>
                                    <p:animEffect transition="in" filter="wipe(left)">
                                      <p:cBhvr>
                                        <p:cTn id="77" dur="500"/>
                                        <p:tgtEl>
                                          <p:spTgt spid="6">
                                            <p:graphicEl>
                                              <a:dgm id="{24DE1220-AEC8-496C-8123-8754BE257BD8}"/>
                                            </p:graphicEl>
                                          </p:spTgt>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6">
                                            <p:graphicEl>
                                              <a:dgm id="{E483BDC1-83A2-406B-B89C-870B647211DB}"/>
                                            </p:graphicEl>
                                          </p:spTgt>
                                        </p:tgtEl>
                                        <p:attrNameLst>
                                          <p:attrName>style.visibility</p:attrName>
                                        </p:attrNameLst>
                                      </p:cBhvr>
                                      <p:to>
                                        <p:strVal val="visible"/>
                                      </p:to>
                                    </p:set>
                                    <p:animEffect transition="in" filter="wipe(left)">
                                      <p:cBhvr>
                                        <p:cTn id="81" dur="500"/>
                                        <p:tgtEl>
                                          <p:spTgt spid="6">
                                            <p:graphicEl>
                                              <a:dgm id="{E483BDC1-83A2-406B-B89C-870B647211DB}"/>
                                            </p:graphicEl>
                                          </p:spTgt>
                                        </p:tgtEl>
                                      </p:cBhvr>
                                    </p:animEffec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6">
                                            <p:graphicEl>
                                              <a:dgm id="{8F453883-04F3-4C0C-9A64-6DEFD75CF7FE}"/>
                                            </p:graphicEl>
                                          </p:spTgt>
                                        </p:tgtEl>
                                        <p:attrNameLst>
                                          <p:attrName>style.visibility</p:attrName>
                                        </p:attrNameLst>
                                      </p:cBhvr>
                                      <p:to>
                                        <p:strVal val="visible"/>
                                      </p:to>
                                    </p:set>
                                    <p:animEffect transition="in" filter="wipe(left)">
                                      <p:cBhvr>
                                        <p:cTn id="85" dur="500"/>
                                        <p:tgtEl>
                                          <p:spTgt spid="6">
                                            <p:graphicEl>
                                              <a:dgm id="{8F453883-04F3-4C0C-9A64-6DEFD75CF7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債権総論（その</a:t>
            </a:r>
            <a:r>
              <a:rPr kumimoji="1" lang="en-US" altLang="ja-JP" dirty="0" smtClean="0"/>
              <a:t>2</a:t>
            </a:r>
            <a:r>
              <a:rPr kumimoji="1" lang="ja-JP" altLang="en-US" dirty="0" smtClean="0"/>
              <a:t>）</a:t>
            </a:r>
            <a:endParaRPr kumimoji="1" lang="ja-JP" altLang="en-US" dirty="0"/>
          </a:p>
        </p:txBody>
      </p:sp>
      <p:sp>
        <p:nvSpPr>
          <p:cNvPr id="3" name="コンテンツ プレースホルダー 2"/>
          <p:cNvSpPr>
            <a:spLocks noGrp="1"/>
          </p:cNvSpPr>
          <p:nvPr>
            <p:ph sz="half" idx="1"/>
          </p:nvPr>
        </p:nvSpPr>
        <p:spPr/>
        <p:txBody>
          <a:bodyPr>
            <a:normAutofit fontScale="70000" lnSpcReduction="20000"/>
          </a:bodyPr>
          <a:lstStyle/>
          <a:p>
            <a:r>
              <a:rPr kumimoji="1" lang="ja-JP" altLang="en-US" dirty="0" smtClean="0"/>
              <a:t>債権の移転</a:t>
            </a:r>
            <a:endParaRPr kumimoji="1" lang="en-US" altLang="ja-JP" dirty="0" smtClean="0"/>
          </a:p>
          <a:p>
            <a:pPr lvl="1"/>
            <a:r>
              <a:rPr lang="ja-JP" altLang="en-US" dirty="0"/>
              <a:t>債権</a:t>
            </a:r>
            <a:r>
              <a:rPr lang="ja-JP" altLang="en-US" dirty="0" smtClean="0"/>
              <a:t>譲渡</a:t>
            </a:r>
            <a:endParaRPr lang="en-US" altLang="ja-JP" dirty="0" smtClean="0"/>
          </a:p>
          <a:p>
            <a:pPr lvl="2"/>
            <a:r>
              <a:rPr lang="ja-JP" altLang="en-US" dirty="0" smtClean="0"/>
              <a:t>債権の譲渡性</a:t>
            </a:r>
            <a:endParaRPr lang="en-US" altLang="ja-JP" dirty="0" smtClean="0"/>
          </a:p>
          <a:p>
            <a:pPr lvl="2"/>
            <a:r>
              <a:rPr lang="ja-JP" altLang="en-US" dirty="0" smtClean="0"/>
              <a:t>債権</a:t>
            </a:r>
            <a:r>
              <a:rPr lang="ja-JP" altLang="en-US" dirty="0"/>
              <a:t>譲渡</a:t>
            </a:r>
            <a:r>
              <a:rPr lang="ja-JP" altLang="en-US" dirty="0" smtClean="0"/>
              <a:t>の</a:t>
            </a:r>
            <a:r>
              <a:rPr lang="ja-JP" altLang="en-US" dirty="0"/>
              <a:t>対抗</a:t>
            </a:r>
            <a:r>
              <a:rPr lang="ja-JP" altLang="en-US" dirty="0" smtClean="0"/>
              <a:t>要件</a:t>
            </a:r>
            <a:endParaRPr lang="en-US" altLang="ja-JP" dirty="0" smtClean="0"/>
          </a:p>
          <a:p>
            <a:pPr lvl="3"/>
            <a:r>
              <a:rPr lang="ja-JP" altLang="en-US" dirty="0" smtClean="0"/>
              <a:t>債権差押えとの関係</a:t>
            </a:r>
            <a:endParaRPr lang="en-US" altLang="ja-JP" dirty="0" smtClean="0"/>
          </a:p>
          <a:p>
            <a:pPr lvl="3"/>
            <a:r>
              <a:rPr lang="ja-JP" altLang="en-US" dirty="0"/>
              <a:t>抗弁</a:t>
            </a:r>
            <a:r>
              <a:rPr lang="ja-JP" altLang="en-US" dirty="0" smtClean="0"/>
              <a:t>の切断と接続</a:t>
            </a:r>
            <a:endParaRPr lang="en-US" altLang="ja-JP" dirty="0" smtClean="0"/>
          </a:p>
          <a:p>
            <a:pPr lvl="1"/>
            <a:r>
              <a:rPr kumimoji="1" lang="ja-JP" altLang="en-US" dirty="0"/>
              <a:t>債務</a:t>
            </a:r>
            <a:r>
              <a:rPr kumimoji="1" lang="ja-JP" altLang="en-US" dirty="0" smtClean="0"/>
              <a:t>引受</a:t>
            </a:r>
            <a:endParaRPr kumimoji="1" lang="en-US" altLang="ja-JP" dirty="0" smtClean="0"/>
          </a:p>
          <a:p>
            <a:pPr lvl="2"/>
            <a:r>
              <a:rPr lang="ja-JP" altLang="en-US" dirty="0" smtClean="0"/>
              <a:t>現行民法の規定の不存在</a:t>
            </a:r>
            <a:endParaRPr lang="en-US" altLang="ja-JP" dirty="0" smtClean="0"/>
          </a:p>
          <a:p>
            <a:pPr lvl="2"/>
            <a:r>
              <a:rPr lang="ja-JP" altLang="en-US" dirty="0" smtClean="0"/>
              <a:t>旧民法</a:t>
            </a:r>
            <a:r>
              <a:rPr lang="ja-JP" altLang="en-US" dirty="0"/>
              <a:t>に</a:t>
            </a:r>
            <a:r>
              <a:rPr lang="ja-JP" altLang="en-US" dirty="0" smtClean="0"/>
              <a:t>おける規定の存在</a:t>
            </a:r>
            <a:endParaRPr lang="en-US" altLang="ja-JP" dirty="0" smtClean="0"/>
          </a:p>
          <a:p>
            <a:pPr lvl="2"/>
            <a:r>
              <a:rPr kumimoji="1" lang="ja-JP" altLang="en-US" dirty="0"/>
              <a:t>ドイツ</a:t>
            </a:r>
            <a:r>
              <a:rPr kumimoji="1" lang="ja-JP" altLang="en-US" dirty="0" smtClean="0"/>
              <a:t>民法の規定</a:t>
            </a:r>
            <a:endParaRPr lang="en-US" altLang="ja-JP" dirty="0"/>
          </a:p>
          <a:p>
            <a:pPr lvl="1"/>
            <a:r>
              <a:rPr kumimoji="1" lang="ja-JP" altLang="en-US" dirty="0" smtClean="0"/>
              <a:t>債権譲渡と債務引受の組合せ</a:t>
            </a:r>
            <a:endParaRPr kumimoji="1" lang="en-US" altLang="ja-JP" dirty="0" smtClean="0"/>
          </a:p>
          <a:p>
            <a:pPr lvl="2"/>
            <a:r>
              <a:rPr lang="ja-JP" altLang="en-US" dirty="0" smtClean="0"/>
              <a:t>振込みと組戻し</a:t>
            </a:r>
            <a:endParaRPr lang="en-US" altLang="ja-JP" dirty="0" smtClean="0"/>
          </a:p>
          <a:p>
            <a:pPr lvl="2"/>
            <a:r>
              <a:rPr lang="ja-JP" altLang="en-US" dirty="0" smtClean="0"/>
              <a:t>契約の</a:t>
            </a:r>
            <a:r>
              <a:rPr lang="ja-JP" altLang="en-US" dirty="0"/>
              <a:t>地位</a:t>
            </a:r>
            <a:r>
              <a:rPr lang="ja-JP" altLang="en-US" dirty="0" smtClean="0"/>
              <a:t>の譲渡</a:t>
            </a:r>
            <a:endParaRPr lang="en-US" altLang="ja-JP" dirty="0" smtClean="0"/>
          </a:p>
          <a:p>
            <a:r>
              <a:rPr kumimoji="1" lang="ja-JP" altLang="en-US" dirty="0" smtClean="0"/>
              <a:t>債権の消滅</a:t>
            </a:r>
            <a:endParaRPr kumimoji="1" lang="en-US" altLang="ja-JP" dirty="0" smtClean="0"/>
          </a:p>
          <a:p>
            <a:pPr lvl="1"/>
            <a:r>
              <a:rPr lang="ja-JP" altLang="en-US" dirty="0" smtClean="0"/>
              <a:t>弁済</a:t>
            </a:r>
            <a:endParaRPr lang="en-US" altLang="ja-JP" dirty="0" smtClean="0"/>
          </a:p>
          <a:p>
            <a:pPr lvl="2"/>
            <a:r>
              <a:rPr kumimoji="1" lang="ja-JP" altLang="en-US" dirty="0" smtClean="0"/>
              <a:t>弁済の性質</a:t>
            </a:r>
            <a:endParaRPr kumimoji="1" lang="en-US" altLang="ja-JP" dirty="0" smtClean="0"/>
          </a:p>
          <a:p>
            <a:pPr lvl="2"/>
            <a:r>
              <a:rPr kumimoji="1" lang="ja-JP" altLang="en-US" dirty="0" smtClean="0"/>
              <a:t>弁済の提供</a:t>
            </a:r>
            <a:endParaRPr kumimoji="1" lang="en-US" altLang="ja-JP" dirty="0" smtClean="0"/>
          </a:p>
          <a:p>
            <a:pPr lvl="2"/>
            <a:r>
              <a:rPr kumimoji="1" lang="ja-JP" altLang="en-US" dirty="0" smtClean="0"/>
              <a:t>供託</a:t>
            </a:r>
            <a:endParaRPr kumimoji="1" lang="en-US" altLang="ja-JP" dirty="0" smtClean="0"/>
          </a:p>
          <a:p>
            <a:pPr lvl="2"/>
            <a:r>
              <a:rPr lang="ja-JP" altLang="en-US" dirty="0"/>
              <a:t>弁済に</a:t>
            </a:r>
            <a:r>
              <a:rPr lang="ja-JP" altLang="en-US" dirty="0" smtClean="0"/>
              <a:t>よる</a:t>
            </a:r>
            <a:r>
              <a:rPr lang="ja-JP" altLang="en-US" dirty="0"/>
              <a:t>代位</a:t>
            </a:r>
            <a:endParaRPr kumimoji="1" lang="ja-JP" altLang="en-US" dirty="0"/>
          </a:p>
        </p:txBody>
      </p:sp>
      <p:sp>
        <p:nvSpPr>
          <p:cNvPr id="4" name="コンテンツ プレースホルダー 3"/>
          <p:cNvSpPr>
            <a:spLocks noGrp="1"/>
          </p:cNvSpPr>
          <p:nvPr>
            <p:ph sz="half" idx="2"/>
          </p:nvPr>
        </p:nvSpPr>
        <p:spPr/>
        <p:txBody>
          <a:bodyPr>
            <a:normAutofit fontScale="70000" lnSpcReduction="20000"/>
          </a:bodyPr>
          <a:lstStyle/>
          <a:p>
            <a:pPr lvl="1"/>
            <a:r>
              <a:rPr kumimoji="1" lang="ja-JP" altLang="en-US" dirty="0" smtClean="0"/>
              <a:t>相殺</a:t>
            </a:r>
            <a:endParaRPr kumimoji="1" lang="en-US" altLang="ja-JP" dirty="0" smtClean="0"/>
          </a:p>
          <a:p>
            <a:pPr lvl="2"/>
            <a:r>
              <a:rPr lang="ja-JP" altLang="en-US" dirty="0"/>
              <a:t>相殺</a:t>
            </a:r>
            <a:r>
              <a:rPr lang="ja-JP" altLang="en-US" dirty="0" smtClean="0"/>
              <a:t>の要件</a:t>
            </a:r>
            <a:endParaRPr lang="en-US" altLang="ja-JP" dirty="0" smtClean="0"/>
          </a:p>
          <a:p>
            <a:pPr lvl="3"/>
            <a:r>
              <a:rPr lang="ja-JP" altLang="en-US" dirty="0" smtClean="0"/>
              <a:t>相殺が禁止される債権</a:t>
            </a:r>
            <a:endParaRPr lang="en-US" altLang="ja-JP" dirty="0" smtClean="0"/>
          </a:p>
          <a:p>
            <a:pPr lvl="3"/>
            <a:r>
              <a:rPr lang="ja-JP" altLang="en-US" dirty="0" smtClean="0"/>
              <a:t>相殺適状</a:t>
            </a:r>
            <a:endParaRPr lang="en-US" altLang="ja-JP" dirty="0" smtClean="0"/>
          </a:p>
          <a:p>
            <a:pPr lvl="2"/>
            <a:r>
              <a:rPr kumimoji="1" lang="ja-JP" altLang="en-US" dirty="0" smtClean="0"/>
              <a:t>相殺の機能</a:t>
            </a:r>
            <a:endParaRPr kumimoji="1" lang="en-US" altLang="ja-JP" dirty="0" smtClean="0"/>
          </a:p>
          <a:p>
            <a:pPr lvl="3"/>
            <a:r>
              <a:rPr lang="ja-JP" altLang="en-US" dirty="0"/>
              <a:t>相殺</a:t>
            </a:r>
            <a:r>
              <a:rPr lang="ja-JP" altLang="en-US" dirty="0" smtClean="0"/>
              <a:t>の</a:t>
            </a:r>
            <a:r>
              <a:rPr lang="ja-JP" altLang="en-US" dirty="0"/>
              <a:t>清算</a:t>
            </a:r>
            <a:r>
              <a:rPr lang="ja-JP" altLang="en-US" dirty="0" smtClean="0"/>
              <a:t>機能</a:t>
            </a:r>
            <a:endParaRPr lang="en-US" altLang="ja-JP" dirty="0" smtClean="0"/>
          </a:p>
          <a:p>
            <a:pPr lvl="3"/>
            <a:r>
              <a:rPr kumimoji="1" lang="ja-JP" altLang="en-US" dirty="0"/>
              <a:t>相殺</a:t>
            </a:r>
            <a:r>
              <a:rPr kumimoji="1" lang="ja-JP" altLang="en-US" dirty="0" smtClean="0"/>
              <a:t>の</a:t>
            </a:r>
            <a:r>
              <a:rPr kumimoji="1" lang="ja-JP" altLang="en-US" dirty="0"/>
              <a:t>担保的</a:t>
            </a:r>
            <a:r>
              <a:rPr kumimoji="1" lang="ja-JP" altLang="en-US" dirty="0" smtClean="0"/>
              <a:t>機能</a:t>
            </a:r>
            <a:endParaRPr kumimoji="1" lang="en-US" altLang="ja-JP" dirty="0" smtClean="0"/>
          </a:p>
          <a:p>
            <a:pPr lvl="2"/>
            <a:r>
              <a:rPr kumimoji="1" lang="ja-JP" altLang="en-US" dirty="0" smtClean="0"/>
              <a:t>多数当事者間相殺</a:t>
            </a:r>
            <a:endParaRPr kumimoji="1" lang="en-US" altLang="ja-JP" dirty="0" smtClean="0"/>
          </a:p>
          <a:p>
            <a:pPr lvl="3"/>
            <a:r>
              <a:rPr lang="ja-JP" altLang="en-US" dirty="0"/>
              <a:t>三者間</a:t>
            </a:r>
            <a:r>
              <a:rPr lang="ja-JP" altLang="en-US" dirty="0" smtClean="0"/>
              <a:t>相殺</a:t>
            </a:r>
            <a:endParaRPr lang="en-US" altLang="ja-JP" dirty="0" smtClean="0"/>
          </a:p>
          <a:p>
            <a:pPr lvl="3"/>
            <a:r>
              <a:rPr kumimoji="1" lang="ja-JP" altLang="en-US" dirty="0" smtClean="0"/>
              <a:t>マルチラテラル・ネッティング</a:t>
            </a:r>
            <a:endParaRPr kumimoji="1" lang="en-US" altLang="ja-JP" dirty="0" smtClean="0"/>
          </a:p>
          <a:p>
            <a:pPr lvl="1"/>
            <a:r>
              <a:rPr lang="ja-JP" altLang="en-US" dirty="0" smtClean="0"/>
              <a:t>更改</a:t>
            </a:r>
            <a:endParaRPr lang="en-US" altLang="ja-JP" dirty="0" smtClean="0"/>
          </a:p>
          <a:p>
            <a:pPr lvl="2"/>
            <a:r>
              <a:rPr lang="ja-JP" altLang="en-US" dirty="0" smtClean="0"/>
              <a:t>更改と代物弁済</a:t>
            </a:r>
            <a:endParaRPr lang="en-US" altLang="ja-JP" dirty="0" smtClean="0"/>
          </a:p>
          <a:p>
            <a:pPr lvl="2"/>
            <a:r>
              <a:rPr kumimoji="1" lang="ja-JP" altLang="en-US" dirty="0" smtClean="0"/>
              <a:t>債務者の</a:t>
            </a:r>
            <a:r>
              <a:rPr kumimoji="1" lang="ja-JP" altLang="en-US" dirty="0"/>
              <a:t>交替に</a:t>
            </a:r>
            <a:r>
              <a:rPr kumimoji="1" lang="ja-JP" altLang="en-US" dirty="0" smtClean="0"/>
              <a:t>よる更改と債務引受</a:t>
            </a:r>
            <a:endParaRPr kumimoji="1" lang="en-US" altLang="ja-JP" dirty="0" smtClean="0"/>
          </a:p>
          <a:p>
            <a:pPr lvl="2"/>
            <a:r>
              <a:rPr lang="ja-JP" altLang="en-US" dirty="0"/>
              <a:t>債権者</a:t>
            </a:r>
            <a:r>
              <a:rPr lang="ja-JP" altLang="en-US" dirty="0" smtClean="0"/>
              <a:t>の</a:t>
            </a:r>
            <a:r>
              <a:rPr lang="ja-JP" altLang="en-US" dirty="0"/>
              <a:t>交替に</a:t>
            </a:r>
            <a:r>
              <a:rPr lang="ja-JP" altLang="en-US" dirty="0" smtClean="0"/>
              <a:t>よる</a:t>
            </a:r>
            <a:r>
              <a:rPr lang="ja-JP" altLang="en-US" dirty="0"/>
              <a:t>更改</a:t>
            </a:r>
            <a:r>
              <a:rPr lang="ja-JP" altLang="en-US" dirty="0" smtClean="0"/>
              <a:t>と債権譲渡</a:t>
            </a:r>
            <a:endParaRPr lang="en-US" altLang="ja-JP" dirty="0" smtClean="0"/>
          </a:p>
          <a:p>
            <a:pPr lvl="1"/>
            <a:r>
              <a:rPr lang="ja-JP" altLang="en-US" dirty="0" smtClean="0"/>
              <a:t>免除</a:t>
            </a:r>
            <a:endParaRPr lang="en-US" altLang="ja-JP" dirty="0" smtClean="0"/>
          </a:p>
          <a:p>
            <a:pPr lvl="1"/>
            <a:r>
              <a:rPr lang="ja-JP" altLang="en-US" dirty="0"/>
              <a:t>混同</a:t>
            </a:r>
            <a:endParaRPr lang="en-US" altLang="ja-JP" dirty="0" smtClean="0"/>
          </a:p>
          <a:p>
            <a:pPr lvl="1"/>
            <a:endParaRPr kumimoji="1" lang="ja-JP" altLang="en-US" dirty="0"/>
          </a:p>
        </p:txBody>
      </p:sp>
      <p:sp>
        <p:nvSpPr>
          <p:cNvPr id="5" name="日付プレースホルダー 4"/>
          <p:cNvSpPr>
            <a:spLocks noGrp="1"/>
          </p:cNvSpPr>
          <p:nvPr>
            <p:ph type="dt" sz="half" idx="10"/>
          </p:nvPr>
        </p:nvSpPr>
        <p:spPr/>
        <p:txBody>
          <a:bodyPr/>
          <a:lstStyle/>
          <a:p>
            <a:fld id="{D90B9AAB-F1D6-4B65-AAD8-565D054570DC}"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290</a:t>
            </a:fld>
            <a:endParaRPr kumimoji="1" lang="ja-JP" altLang="en-US"/>
          </a:p>
        </p:txBody>
      </p:sp>
    </p:spTree>
    <p:extLst>
      <p:ext uri="{BB962C8B-B14F-4D97-AF65-F5344CB8AC3E}">
        <p14:creationId xmlns:p14="http://schemas.microsoft.com/office/powerpoint/2010/main" val="1697745585"/>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p:txBody>
          <a:bodyPr/>
          <a:lstStyle/>
          <a:p>
            <a:r>
              <a:rPr kumimoji="1" lang="ja-JP" altLang="en-US" dirty="0" smtClean="0"/>
              <a:t>番外編</a:t>
            </a:r>
            <a:endParaRPr kumimoji="1" lang="ja-JP" altLang="en-US" dirty="0"/>
          </a:p>
        </p:txBody>
      </p:sp>
      <p:sp>
        <p:nvSpPr>
          <p:cNvPr id="9" name="サブタイトル 8"/>
          <p:cNvSpPr>
            <a:spLocks noGrp="1"/>
          </p:cNvSpPr>
          <p:nvPr>
            <p:ph type="subTitle" idx="1"/>
          </p:nvPr>
        </p:nvSpPr>
        <p:spPr/>
        <p:txBody>
          <a:bodyPr anchor="ctr"/>
          <a:lstStyle/>
          <a:p>
            <a:r>
              <a:rPr kumimoji="1" lang="ja-JP" altLang="en-US" dirty="0" smtClean="0">
                <a:solidFill>
                  <a:schemeClr val="tx1"/>
                </a:solidFill>
              </a:rPr>
              <a:t>債権各論</a:t>
            </a:r>
            <a:endParaRPr kumimoji="1" lang="ja-JP" altLang="en-US" dirty="0">
              <a:solidFill>
                <a:schemeClr val="tx1"/>
              </a:solidFill>
            </a:endParaRPr>
          </a:p>
        </p:txBody>
      </p:sp>
      <p:sp>
        <p:nvSpPr>
          <p:cNvPr id="5" name="日付プレースホルダー 4"/>
          <p:cNvSpPr>
            <a:spLocks noGrp="1"/>
          </p:cNvSpPr>
          <p:nvPr>
            <p:ph type="dt" sz="half" idx="10"/>
          </p:nvPr>
        </p:nvSpPr>
        <p:spPr/>
        <p:txBody>
          <a:bodyPr/>
          <a:lstStyle/>
          <a:p>
            <a:fld id="{6B8D5E3F-0292-41A5-9366-9D7DF1AFFFBB}"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291</a:t>
            </a:fld>
            <a:endParaRPr kumimoji="1" lang="ja-JP" altLang="en-US"/>
          </a:p>
        </p:txBody>
      </p:sp>
    </p:spTree>
    <p:extLst>
      <p:ext uri="{BB962C8B-B14F-4D97-AF65-F5344CB8AC3E}">
        <p14:creationId xmlns:p14="http://schemas.microsoft.com/office/powerpoint/2010/main" val="2669612687"/>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債権各論</a:t>
            </a:r>
            <a:endParaRPr kumimoji="1" lang="ja-JP" altLang="en-US" dirty="0"/>
          </a:p>
        </p:txBody>
      </p:sp>
      <p:sp>
        <p:nvSpPr>
          <p:cNvPr id="3" name="コンテンツ プレースホルダー 2"/>
          <p:cNvSpPr>
            <a:spLocks noGrp="1"/>
          </p:cNvSpPr>
          <p:nvPr>
            <p:ph sz="half" idx="1"/>
          </p:nvPr>
        </p:nvSpPr>
        <p:spPr/>
        <p:txBody>
          <a:bodyPr/>
          <a:lstStyle/>
          <a:p>
            <a:r>
              <a:rPr kumimoji="1" lang="ja-JP" altLang="en-US" dirty="0" smtClean="0"/>
              <a:t>契約の流れ</a:t>
            </a:r>
            <a:endParaRPr kumimoji="1" lang="en-US" altLang="ja-JP" dirty="0" smtClean="0"/>
          </a:p>
          <a:p>
            <a:pPr lvl="1"/>
            <a:r>
              <a:rPr lang="ja-JP" altLang="en-US" dirty="0" smtClean="0"/>
              <a:t>契約の成立</a:t>
            </a:r>
            <a:endParaRPr lang="en-US" altLang="ja-JP" dirty="0" smtClean="0"/>
          </a:p>
          <a:p>
            <a:pPr lvl="1"/>
            <a:r>
              <a:rPr kumimoji="1" lang="ja-JP" altLang="en-US" dirty="0"/>
              <a:t>契約</a:t>
            </a:r>
            <a:r>
              <a:rPr kumimoji="1" lang="ja-JP" altLang="en-US" dirty="0" smtClean="0"/>
              <a:t>の有効・無効</a:t>
            </a:r>
            <a:endParaRPr kumimoji="1" lang="en-US" altLang="ja-JP" dirty="0" smtClean="0"/>
          </a:p>
          <a:p>
            <a:pPr lvl="1"/>
            <a:r>
              <a:rPr lang="ja-JP" altLang="en-US" dirty="0"/>
              <a:t>契約</a:t>
            </a:r>
            <a:r>
              <a:rPr lang="ja-JP" altLang="en-US" dirty="0" smtClean="0"/>
              <a:t>の効力の発生</a:t>
            </a:r>
            <a:endParaRPr lang="en-US" altLang="ja-JP" dirty="0" smtClean="0"/>
          </a:p>
          <a:p>
            <a:pPr lvl="1"/>
            <a:r>
              <a:rPr kumimoji="1" lang="ja-JP" altLang="en-US" dirty="0"/>
              <a:t>契約</a:t>
            </a:r>
            <a:r>
              <a:rPr kumimoji="1" lang="ja-JP" altLang="en-US" dirty="0" smtClean="0"/>
              <a:t>の履行</a:t>
            </a:r>
            <a:endParaRPr kumimoji="1" lang="en-US" altLang="ja-JP" dirty="0" smtClean="0"/>
          </a:p>
          <a:p>
            <a:pPr lvl="1"/>
            <a:r>
              <a:rPr lang="ja-JP" altLang="en-US" dirty="0"/>
              <a:t>契約</a:t>
            </a:r>
            <a:r>
              <a:rPr lang="ja-JP" altLang="en-US" dirty="0" smtClean="0"/>
              <a:t>の不履行</a:t>
            </a:r>
            <a:endParaRPr lang="en-US" altLang="ja-JP" dirty="0" smtClean="0"/>
          </a:p>
          <a:p>
            <a:pPr lvl="2"/>
            <a:r>
              <a:rPr kumimoji="1" lang="ja-JP" altLang="en-US" dirty="0" smtClean="0"/>
              <a:t>履行の強制</a:t>
            </a:r>
            <a:endParaRPr kumimoji="1" lang="en-US" altLang="ja-JP" dirty="0" smtClean="0"/>
          </a:p>
          <a:p>
            <a:pPr lvl="2"/>
            <a:r>
              <a:rPr lang="ja-JP" altLang="en-US" dirty="0"/>
              <a:t>契約</a:t>
            </a:r>
            <a:r>
              <a:rPr lang="ja-JP" altLang="en-US" dirty="0" smtClean="0"/>
              <a:t>の解除</a:t>
            </a:r>
            <a:endParaRPr lang="en-US" altLang="ja-JP" dirty="0" smtClean="0"/>
          </a:p>
          <a:p>
            <a:pPr lvl="2"/>
            <a:r>
              <a:rPr kumimoji="1" lang="ja-JP" altLang="en-US" dirty="0" smtClean="0"/>
              <a:t>損害賠償</a:t>
            </a:r>
            <a:endParaRPr kumimoji="1" lang="ja-JP" altLang="en-US" dirty="0"/>
          </a:p>
        </p:txBody>
      </p:sp>
      <p:sp>
        <p:nvSpPr>
          <p:cNvPr id="4" name="コンテンツ プレースホルダー 3"/>
          <p:cNvSpPr>
            <a:spLocks noGrp="1"/>
          </p:cNvSpPr>
          <p:nvPr>
            <p:ph sz="half" idx="2"/>
          </p:nvPr>
        </p:nvSpPr>
        <p:spPr/>
        <p:txBody>
          <a:bodyPr/>
          <a:lstStyle/>
          <a:p>
            <a:r>
              <a:rPr kumimoji="1" lang="ja-JP" altLang="en-US" dirty="0" smtClean="0"/>
              <a:t>契約の類型</a:t>
            </a:r>
            <a:endParaRPr kumimoji="1" lang="en-US" altLang="ja-JP" dirty="0" smtClean="0"/>
          </a:p>
          <a:p>
            <a:pPr lvl="1"/>
            <a:r>
              <a:rPr lang="ja-JP" altLang="en-US" dirty="0" smtClean="0"/>
              <a:t>典型契約</a:t>
            </a:r>
            <a:endParaRPr lang="en-US" altLang="ja-JP" dirty="0" smtClean="0"/>
          </a:p>
          <a:p>
            <a:pPr lvl="1"/>
            <a:r>
              <a:rPr lang="ja-JP" altLang="en-US" dirty="0"/>
              <a:t>非典型契約</a:t>
            </a:r>
            <a:endParaRPr lang="en-US" altLang="ja-JP" dirty="0" smtClean="0"/>
          </a:p>
          <a:p>
            <a:r>
              <a:rPr kumimoji="1" lang="ja-JP" altLang="en-US" dirty="0"/>
              <a:t>事務</a:t>
            </a:r>
            <a:r>
              <a:rPr kumimoji="1" lang="ja-JP" altLang="en-US" dirty="0" smtClean="0"/>
              <a:t>管理</a:t>
            </a:r>
            <a:endParaRPr kumimoji="1" lang="en-US" altLang="ja-JP" dirty="0" smtClean="0"/>
          </a:p>
          <a:p>
            <a:r>
              <a:rPr lang="ja-JP" altLang="en-US" dirty="0"/>
              <a:t>不当</a:t>
            </a:r>
            <a:r>
              <a:rPr lang="ja-JP" altLang="en-US" dirty="0" smtClean="0"/>
              <a:t>利得</a:t>
            </a:r>
            <a:endParaRPr lang="en-US" altLang="ja-JP" dirty="0" smtClean="0"/>
          </a:p>
          <a:p>
            <a:r>
              <a:rPr kumimoji="1" lang="ja-JP" altLang="en-US" dirty="0" smtClean="0"/>
              <a:t>不法行為</a:t>
            </a:r>
            <a:endParaRPr kumimoji="1" lang="en-US" altLang="ja-JP" dirty="0" smtClean="0"/>
          </a:p>
        </p:txBody>
      </p:sp>
      <p:sp>
        <p:nvSpPr>
          <p:cNvPr id="5" name="日付プレースホルダー 4"/>
          <p:cNvSpPr>
            <a:spLocks noGrp="1"/>
          </p:cNvSpPr>
          <p:nvPr>
            <p:ph type="dt" sz="half" idx="10"/>
          </p:nvPr>
        </p:nvSpPr>
        <p:spPr/>
        <p:txBody>
          <a:bodyPr/>
          <a:lstStyle/>
          <a:p>
            <a:fld id="{DCC7FDED-F87A-41D2-B2DD-E189075C83D3}"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292</a:t>
            </a:fld>
            <a:endParaRPr kumimoji="1" lang="ja-JP" altLang="en-US"/>
          </a:p>
        </p:txBody>
      </p:sp>
    </p:spTree>
    <p:extLst>
      <p:ext uri="{BB962C8B-B14F-4D97-AF65-F5344CB8AC3E}">
        <p14:creationId xmlns:p14="http://schemas.microsoft.com/office/powerpoint/2010/main" val="2210332520"/>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契約の流れ（手動）</a:t>
            </a:r>
            <a:r>
              <a:rPr lang="ja-JP" altLang="en-US" sz="2800" dirty="0"/>
              <a:t>→</a:t>
            </a:r>
            <a:r>
              <a:rPr lang="ja-JP" altLang="en-US" sz="2800" dirty="0" smtClean="0">
                <a:hlinkClick r:id="rId2" action="ppaction://hlinksldjump"/>
              </a:rPr>
              <a:t>債権</a:t>
            </a:r>
            <a:endParaRPr kumimoji="1" lang="ja-JP" altLang="en-US" sz="2800" dirty="0"/>
          </a:p>
        </p:txBody>
      </p:sp>
      <p:sp>
        <p:nvSpPr>
          <p:cNvPr id="3" name="日付プレースホルダー 2"/>
          <p:cNvSpPr>
            <a:spLocks noGrp="1"/>
          </p:cNvSpPr>
          <p:nvPr>
            <p:ph type="dt" sz="half" idx="10"/>
          </p:nvPr>
        </p:nvSpPr>
        <p:spPr/>
        <p:txBody>
          <a:bodyPr/>
          <a:lstStyle/>
          <a:p>
            <a:fld id="{23C227A5-5C0F-4C9C-AA9D-4FE4A534DD3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293</a:t>
            </a:fld>
            <a:endParaRPr kumimoji="1" lang="ja-JP" altLang="en-US"/>
          </a:p>
        </p:txBody>
      </p:sp>
      <p:cxnSp>
        <p:nvCxnSpPr>
          <p:cNvPr id="6" name="直線矢印コネクタ 5"/>
          <p:cNvCxnSpPr>
            <a:stCxn id="45" idx="2"/>
            <a:endCxn id="7" idx="0"/>
          </p:cNvCxnSpPr>
          <p:nvPr/>
        </p:nvCxnSpPr>
        <p:spPr>
          <a:xfrm>
            <a:off x="1877126" y="1498504"/>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フローチャート : 判断 6"/>
          <p:cNvSpPr/>
          <p:nvPr/>
        </p:nvSpPr>
        <p:spPr>
          <a:xfrm>
            <a:off x="987342" y="1743092"/>
            <a:ext cx="1784457" cy="612648"/>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t>成立</a:t>
            </a:r>
            <a:endParaRPr kumimoji="1" lang="ja-JP" altLang="en-US" dirty="0"/>
          </a:p>
        </p:txBody>
      </p:sp>
      <p:cxnSp>
        <p:nvCxnSpPr>
          <p:cNvPr id="8" name="直線矢印コネクタ 7"/>
          <p:cNvCxnSpPr>
            <a:stCxn id="7" idx="3"/>
            <a:endCxn id="9" idx="1"/>
          </p:cNvCxnSpPr>
          <p:nvPr/>
        </p:nvCxnSpPr>
        <p:spPr>
          <a:xfrm>
            <a:off x="2771799" y="2049416"/>
            <a:ext cx="39604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フローチャート : 書類 8"/>
          <p:cNvSpPr/>
          <p:nvPr/>
        </p:nvSpPr>
        <p:spPr>
          <a:xfrm>
            <a:off x="6732239" y="1743092"/>
            <a:ext cx="1140539" cy="612648"/>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t>不当利得</a:t>
            </a:r>
            <a:endParaRPr kumimoji="1" lang="ja-JP" altLang="en-US" dirty="0"/>
          </a:p>
        </p:txBody>
      </p:sp>
      <p:cxnSp>
        <p:nvCxnSpPr>
          <p:cNvPr id="10" name="直線矢印コネクタ 9"/>
          <p:cNvCxnSpPr>
            <a:stCxn id="7" idx="2"/>
            <a:endCxn id="11" idx="0"/>
          </p:cNvCxnSpPr>
          <p:nvPr/>
        </p:nvCxnSpPr>
        <p:spPr>
          <a:xfrm>
            <a:off x="1879571" y="2355740"/>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フローチャート : 判断 10"/>
          <p:cNvSpPr/>
          <p:nvPr/>
        </p:nvSpPr>
        <p:spPr>
          <a:xfrm>
            <a:off x="987343" y="2535180"/>
            <a:ext cx="1784457" cy="612648"/>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smtClean="0"/>
              <a:t>有効</a:t>
            </a:r>
            <a:endParaRPr kumimoji="1" lang="ja-JP" altLang="en-US" dirty="0"/>
          </a:p>
        </p:txBody>
      </p:sp>
      <p:cxnSp>
        <p:nvCxnSpPr>
          <p:cNvPr id="12" name="カギ線コネクタ 11"/>
          <p:cNvCxnSpPr>
            <a:stCxn id="11" idx="3"/>
          </p:cNvCxnSpPr>
          <p:nvPr/>
        </p:nvCxnSpPr>
        <p:spPr>
          <a:xfrm flipV="1">
            <a:off x="2771800" y="2132856"/>
            <a:ext cx="3960439" cy="70864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11" idx="2"/>
            <a:endCxn id="14" idx="0"/>
          </p:cNvCxnSpPr>
          <p:nvPr/>
        </p:nvCxnSpPr>
        <p:spPr>
          <a:xfrm>
            <a:off x="1879572" y="3147828"/>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フローチャート : 結合子 13"/>
          <p:cNvSpPr/>
          <p:nvPr/>
        </p:nvSpPr>
        <p:spPr>
          <a:xfrm>
            <a:off x="1765272" y="3327268"/>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a:endCxn id="16" idx="0"/>
          </p:cNvCxnSpPr>
          <p:nvPr/>
        </p:nvCxnSpPr>
        <p:spPr>
          <a:xfrm>
            <a:off x="1879572" y="3555868"/>
            <a:ext cx="0"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フローチャート : 判断 15"/>
          <p:cNvSpPr/>
          <p:nvPr/>
        </p:nvSpPr>
        <p:spPr>
          <a:xfrm>
            <a:off x="987343" y="3759316"/>
            <a:ext cx="1784457"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smtClean="0"/>
              <a:t>効力</a:t>
            </a:r>
            <a:endParaRPr kumimoji="1" lang="en-US" altLang="ja-JP" dirty="0" smtClean="0"/>
          </a:p>
          <a:p>
            <a:pPr algn="ctr"/>
            <a:r>
              <a:rPr kumimoji="1" lang="ja-JP" altLang="en-US" dirty="0" smtClean="0"/>
              <a:t>発生</a:t>
            </a:r>
            <a:endParaRPr kumimoji="1" lang="ja-JP" altLang="en-US" dirty="0"/>
          </a:p>
        </p:txBody>
      </p:sp>
      <p:cxnSp>
        <p:nvCxnSpPr>
          <p:cNvPr id="17" name="直線矢印コネクタ 16"/>
          <p:cNvCxnSpPr>
            <a:stCxn id="16" idx="3"/>
            <a:endCxn id="18" idx="1"/>
          </p:cNvCxnSpPr>
          <p:nvPr/>
        </p:nvCxnSpPr>
        <p:spPr>
          <a:xfrm>
            <a:off x="2771800" y="4065640"/>
            <a:ext cx="102385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フローチャート : 判断 17"/>
          <p:cNvSpPr/>
          <p:nvPr/>
        </p:nvSpPr>
        <p:spPr>
          <a:xfrm>
            <a:off x="3795655" y="3759316"/>
            <a:ext cx="1784457"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smtClean="0"/>
              <a:t>未発生</a:t>
            </a:r>
            <a:endParaRPr kumimoji="1" lang="ja-JP" altLang="en-US" dirty="0"/>
          </a:p>
        </p:txBody>
      </p:sp>
      <p:cxnSp>
        <p:nvCxnSpPr>
          <p:cNvPr id="19" name="カギ線コネクタ 18"/>
          <p:cNvCxnSpPr>
            <a:stCxn id="18" idx="0"/>
            <a:endCxn id="14" idx="6"/>
          </p:cNvCxnSpPr>
          <p:nvPr/>
        </p:nvCxnSpPr>
        <p:spPr>
          <a:xfrm rot="16200000" flipV="1">
            <a:off x="3182004" y="2253436"/>
            <a:ext cx="317748" cy="2694012"/>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6" idx="2"/>
            <a:endCxn id="21" idx="0"/>
          </p:cNvCxnSpPr>
          <p:nvPr/>
        </p:nvCxnSpPr>
        <p:spPr>
          <a:xfrm>
            <a:off x="1879572" y="4371964"/>
            <a:ext cx="0" cy="251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フローチャート : 判断 20"/>
          <p:cNvSpPr/>
          <p:nvPr/>
        </p:nvSpPr>
        <p:spPr>
          <a:xfrm>
            <a:off x="987343" y="4623412"/>
            <a:ext cx="1784457"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a:t>履行</a:t>
            </a:r>
            <a:endParaRPr kumimoji="1" lang="ja-JP" altLang="en-US" dirty="0"/>
          </a:p>
        </p:txBody>
      </p:sp>
      <p:cxnSp>
        <p:nvCxnSpPr>
          <p:cNvPr id="22" name="直線矢印コネクタ 21"/>
          <p:cNvCxnSpPr>
            <a:stCxn id="21" idx="3"/>
            <a:endCxn id="23" idx="1"/>
          </p:cNvCxnSpPr>
          <p:nvPr/>
        </p:nvCxnSpPr>
        <p:spPr>
          <a:xfrm flipV="1">
            <a:off x="2771800" y="4926789"/>
            <a:ext cx="1023855"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フローチャート : 判断 22"/>
          <p:cNvSpPr/>
          <p:nvPr/>
        </p:nvSpPr>
        <p:spPr>
          <a:xfrm>
            <a:off x="3795655" y="4620465"/>
            <a:ext cx="1784457"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smtClean="0"/>
              <a:t>免責</a:t>
            </a:r>
            <a:endParaRPr kumimoji="1" lang="ja-JP" altLang="en-US" dirty="0"/>
          </a:p>
        </p:txBody>
      </p:sp>
      <p:cxnSp>
        <p:nvCxnSpPr>
          <p:cNvPr id="24" name="直線矢印コネクタ 23"/>
          <p:cNvCxnSpPr>
            <a:stCxn id="21" idx="2"/>
            <a:endCxn id="25" idx="0"/>
          </p:cNvCxnSpPr>
          <p:nvPr/>
        </p:nvCxnSpPr>
        <p:spPr>
          <a:xfrm flipH="1">
            <a:off x="1877126" y="5236060"/>
            <a:ext cx="2446"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 結合子 24"/>
          <p:cNvSpPr/>
          <p:nvPr/>
        </p:nvSpPr>
        <p:spPr>
          <a:xfrm>
            <a:off x="1762826" y="5439508"/>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カギ線コネクタ 25"/>
          <p:cNvCxnSpPr>
            <a:stCxn id="23" idx="2"/>
            <a:endCxn id="25" idx="6"/>
          </p:cNvCxnSpPr>
          <p:nvPr/>
        </p:nvCxnSpPr>
        <p:spPr>
          <a:xfrm rot="5400000">
            <a:off x="3179308" y="4045231"/>
            <a:ext cx="320695" cy="2696458"/>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23" idx="3"/>
            <a:endCxn id="28" idx="1"/>
          </p:cNvCxnSpPr>
          <p:nvPr/>
        </p:nvCxnSpPr>
        <p:spPr>
          <a:xfrm flipV="1">
            <a:off x="5580112" y="4415792"/>
            <a:ext cx="1440160" cy="5109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フローチャート : 書類 27"/>
          <p:cNvSpPr/>
          <p:nvPr/>
        </p:nvSpPr>
        <p:spPr>
          <a:xfrm>
            <a:off x="7020272" y="4109468"/>
            <a:ext cx="1152128"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履行強制</a:t>
            </a:r>
            <a:endParaRPr kumimoji="1" lang="ja-JP" altLang="en-US" dirty="0"/>
          </a:p>
        </p:txBody>
      </p:sp>
      <p:cxnSp>
        <p:nvCxnSpPr>
          <p:cNvPr id="29" name="直線矢印コネクタ 28"/>
          <p:cNvCxnSpPr>
            <a:stCxn id="23" idx="3"/>
            <a:endCxn id="30" idx="1"/>
          </p:cNvCxnSpPr>
          <p:nvPr/>
        </p:nvCxnSpPr>
        <p:spPr>
          <a:xfrm>
            <a:off x="5580112" y="4926789"/>
            <a:ext cx="1152128"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フローチャート : 書類 29"/>
          <p:cNvSpPr/>
          <p:nvPr/>
        </p:nvSpPr>
        <p:spPr>
          <a:xfrm>
            <a:off x="6732240" y="4635928"/>
            <a:ext cx="114053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契約解除</a:t>
            </a:r>
            <a:endParaRPr kumimoji="1" lang="ja-JP" altLang="en-US" dirty="0"/>
          </a:p>
        </p:txBody>
      </p:sp>
      <p:cxnSp>
        <p:nvCxnSpPr>
          <p:cNvPr id="31" name="直線矢印コネクタ 30"/>
          <p:cNvCxnSpPr>
            <a:stCxn id="23" idx="3"/>
            <a:endCxn id="32" idx="1"/>
          </p:cNvCxnSpPr>
          <p:nvPr/>
        </p:nvCxnSpPr>
        <p:spPr>
          <a:xfrm>
            <a:off x="5580112" y="4926789"/>
            <a:ext cx="936104" cy="5304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フローチャート : 書類 31"/>
          <p:cNvSpPr/>
          <p:nvPr/>
        </p:nvSpPr>
        <p:spPr>
          <a:xfrm>
            <a:off x="6516216" y="5150918"/>
            <a:ext cx="114053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a:t>損害賠償</a:t>
            </a:r>
            <a:endParaRPr kumimoji="1" lang="ja-JP" altLang="en-US" dirty="0"/>
          </a:p>
        </p:txBody>
      </p:sp>
      <p:cxnSp>
        <p:nvCxnSpPr>
          <p:cNvPr id="33" name="直線矢印コネクタ 32"/>
          <p:cNvCxnSpPr>
            <a:stCxn id="25" idx="4"/>
            <a:endCxn id="34" idx="0"/>
          </p:cNvCxnSpPr>
          <p:nvPr/>
        </p:nvCxnSpPr>
        <p:spPr>
          <a:xfrm flipH="1">
            <a:off x="1869015" y="5668108"/>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フローチャート : 端子 33"/>
          <p:cNvSpPr/>
          <p:nvPr/>
        </p:nvSpPr>
        <p:spPr>
          <a:xfrm>
            <a:off x="974341" y="5870412"/>
            <a:ext cx="1789348"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kumimoji="1" lang="ja-JP" altLang="en-US" dirty="0"/>
          </a:p>
        </p:txBody>
      </p:sp>
      <p:cxnSp>
        <p:nvCxnSpPr>
          <p:cNvPr id="35" name="カギ線コネクタ 34"/>
          <p:cNvCxnSpPr>
            <a:stCxn id="18" idx="3"/>
            <a:endCxn id="23" idx="0"/>
          </p:cNvCxnSpPr>
          <p:nvPr/>
        </p:nvCxnSpPr>
        <p:spPr>
          <a:xfrm flipH="1">
            <a:off x="4687884" y="4065640"/>
            <a:ext cx="892228" cy="554825"/>
          </a:xfrm>
          <a:prstGeom prst="bentConnector4">
            <a:avLst>
              <a:gd name="adj1" fmla="val -25621"/>
              <a:gd name="adj2" fmla="val 66239"/>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483768" y="1628800"/>
            <a:ext cx="1448272" cy="369332"/>
          </a:xfrm>
          <a:prstGeom prst="rect">
            <a:avLst/>
          </a:prstGeom>
          <a:noFill/>
        </p:spPr>
        <p:txBody>
          <a:bodyPr wrap="square" rtlCol="0">
            <a:spAutoFit/>
          </a:bodyPr>
          <a:lstStyle/>
          <a:p>
            <a:r>
              <a:rPr kumimoji="1" lang="en-US" altLang="ja-JP" dirty="0" smtClean="0"/>
              <a:t>No</a:t>
            </a:r>
            <a:r>
              <a:rPr kumimoji="1" lang="ja-JP" altLang="en-US" dirty="0" smtClean="0"/>
              <a:t>（不成立）</a:t>
            </a:r>
            <a:endParaRPr kumimoji="1" lang="ja-JP" altLang="en-US" dirty="0"/>
          </a:p>
        </p:txBody>
      </p:sp>
      <p:sp>
        <p:nvSpPr>
          <p:cNvPr id="37" name="正方形/長方形 36"/>
          <p:cNvSpPr/>
          <p:nvPr/>
        </p:nvSpPr>
        <p:spPr>
          <a:xfrm>
            <a:off x="2483768" y="2420888"/>
            <a:ext cx="1939611" cy="369332"/>
          </a:xfrm>
          <a:prstGeom prst="rect">
            <a:avLst/>
          </a:prstGeom>
        </p:spPr>
        <p:txBody>
          <a:bodyPr wrap="square">
            <a:spAutoFit/>
          </a:bodyPr>
          <a:lstStyle/>
          <a:p>
            <a:r>
              <a:rPr lang="en-US" altLang="ja-JP" dirty="0" smtClean="0"/>
              <a:t>No</a:t>
            </a:r>
            <a:r>
              <a:rPr lang="ja-JP" altLang="en-US" dirty="0" smtClean="0"/>
              <a:t>（取消し・無効）</a:t>
            </a:r>
            <a:endParaRPr lang="ja-JP" altLang="en-US" dirty="0"/>
          </a:p>
        </p:txBody>
      </p:sp>
      <p:sp>
        <p:nvSpPr>
          <p:cNvPr id="38" name="正方形/長方形 37"/>
          <p:cNvSpPr/>
          <p:nvPr/>
        </p:nvSpPr>
        <p:spPr>
          <a:xfrm>
            <a:off x="2483768" y="3645024"/>
            <a:ext cx="1939611" cy="369332"/>
          </a:xfrm>
          <a:prstGeom prst="rect">
            <a:avLst/>
          </a:prstGeom>
        </p:spPr>
        <p:txBody>
          <a:bodyPr wrap="square">
            <a:spAutoFit/>
          </a:bodyPr>
          <a:lstStyle/>
          <a:p>
            <a:r>
              <a:rPr lang="en-US" altLang="ja-JP" dirty="0" smtClean="0"/>
              <a:t>No</a:t>
            </a:r>
            <a:r>
              <a:rPr lang="ja-JP" altLang="en-US" dirty="0" smtClean="0"/>
              <a:t>（条件・期限）</a:t>
            </a:r>
            <a:endParaRPr lang="ja-JP" altLang="en-US" dirty="0"/>
          </a:p>
        </p:txBody>
      </p:sp>
      <p:sp>
        <p:nvSpPr>
          <p:cNvPr id="39" name="テキスト ボックス 38"/>
          <p:cNvSpPr txBox="1"/>
          <p:nvPr/>
        </p:nvSpPr>
        <p:spPr>
          <a:xfrm>
            <a:off x="4716016" y="3429000"/>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0" name="テキスト ボックス 39"/>
          <p:cNvSpPr txBox="1"/>
          <p:nvPr/>
        </p:nvSpPr>
        <p:spPr>
          <a:xfrm>
            <a:off x="4680012" y="5219908"/>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1" name="正方形/長方形 40"/>
          <p:cNvSpPr/>
          <p:nvPr/>
        </p:nvSpPr>
        <p:spPr>
          <a:xfrm>
            <a:off x="2483768" y="4509120"/>
            <a:ext cx="1440161" cy="369332"/>
          </a:xfrm>
          <a:prstGeom prst="rect">
            <a:avLst/>
          </a:prstGeom>
        </p:spPr>
        <p:txBody>
          <a:bodyPr wrap="square">
            <a:spAutoFit/>
          </a:bodyPr>
          <a:lstStyle/>
          <a:p>
            <a:r>
              <a:rPr lang="en-US" altLang="ja-JP" dirty="0" smtClean="0"/>
              <a:t>No</a:t>
            </a:r>
            <a:r>
              <a:rPr lang="ja-JP" altLang="en-US" dirty="0" smtClean="0"/>
              <a:t>（不履行）</a:t>
            </a:r>
            <a:endParaRPr lang="ja-JP" altLang="en-US" dirty="0"/>
          </a:p>
        </p:txBody>
      </p:sp>
      <p:sp>
        <p:nvSpPr>
          <p:cNvPr id="42" name="正方形/長方形 41"/>
          <p:cNvSpPr/>
          <p:nvPr/>
        </p:nvSpPr>
        <p:spPr>
          <a:xfrm>
            <a:off x="5484578" y="3717032"/>
            <a:ext cx="455574" cy="369332"/>
          </a:xfrm>
          <a:prstGeom prst="rect">
            <a:avLst/>
          </a:prstGeom>
        </p:spPr>
        <p:txBody>
          <a:bodyPr wrap="none">
            <a:spAutoFit/>
          </a:bodyPr>
          <a:lstStyle/>
          <a:p>
            <a:r>
              <a:rPr lang="en-US" altLang="ja-JP" dirty="0"/>
              <a:t>No</a:t>
            </a:r>
            <a:endParaRPr lang="ja-JP" altLang="en-US" dirty="0"/>
          </a:p>
        </p:txBody>
      </p:sp>
      <p:sp>
        <p:nvSpPr>
          <p:cNvPr id="43" name="テキスト ボックス 42"/>
          <p:cNvSpPr txBox="1"/>
          <p:nvPr/>
        </p:nvSpPr>
        <p:spPr>
          <a:xfrm>
            <a:off x="1871700" y="2267580"/>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4" name="正方形/長方形 43"/>
          <p:cNvSpPr/>
          <p:nvPr/>
        </p:nvSpPr>
        <p:spPr>
          <a:xfrm>
            <a:off x="5076056" y="4474776"/>
            <a:ext cx="1175654" cy="369332"/>
          </a:xfrm>
          <a:prstGeom prst="rect">
            <a:avLst/>
          </a:prstGeom>
        </p:spPr>
        <p:txBody>
          <a:bodyPr wrap="square">
            <a:spAutoFit/>
          </a:bodyPr>
          <a:lstStyle/>
          <a:p>
            <a:r>
              <a:rPr lang="en-US" altLang="ja-JP" dirty="0" smtClean="0"/>
              <a:t>No</a:t>
            </a:r>
            <a:r>
              <a:rPr lang="ja-JP" altLang="en-US" dirty="0" smtClean="0"/>
              <a:t>（救済）</a:t>
            </a:r>
            <a:endParaRPr lang="ja-JP" altLang="en-US" dirty="0"/>
          </a:p>
        </p:txBody>
      </p:sp>
      <p:sp>
        <p:nvSpPr>
          <p:cNvPr id="45" name="フローチャート : 端子 44"/>
          <p:cNvSpPr/>
          <p:nvPr/>
        </p:nvSpPr>
        <p:spPr>
          <a:xfrm>
            <a:off x="982452" y="1196752"/>
            <a:ext cx="1789348"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smtClean="0"/>
              <a:t>Start</a:t>
            </a:r>
            <a:endParaRPr kumimoji="1" lang="ja-JP" altLang="en-US" dirty="0"/>
          </a:p>
        </p:txBody>
      </p:sp>
      <p:sp>
        <p:nvSpPr>
          <p:cNvPr id="46" name="テキスト ボックス 45"/>
          <p:cNvSpPr txBox="1"/>
          <p:nvPr/>
        </p:nvSpPr>
        <p:spPr>
          <a:xfrm>
            <a:off x="2195736" y="3121223"/>
            <a:ext cx="2523884" cy="338554"/>
          </a:xfrm>
          <a:prstGeom prst="rect">
            <a:avLst/>
          </a:prstGeom>
          <a:noFill/>
        </p:spPr>
        <p:txBody>
          <a:bodyPr wrap="square" rtlCol="0">
            <a:spAutoFit/>
          </a:bodyPr>
          <a:lstStyle/>
          <a:p>
            <a:r>
              <a:rPr kumimoji="1" lang="ja-JP" altLang="en-US" sz="1600" dirty="0" smtClean="0"/>
              <a:t>（停止条件・始期が未到来）</a:t>
            </a:r>
            <a:endParaRPr kumimoji="1" lang="ja-JP" altLang="en-US" sz="1600" dirty="0"/>
          </a:p>
        </p:txBody>
      </p:sp>
      <p:sp>
        <p:nvSpPr>
          <p:cNvPr id="47" name="テキスト ボックス 46"/>
          <p:cNvSpPr txBox="1"/>
          <p:nvPr/>
        </p:nvSpPr>
        <p:spPr>
          <a:xfrm>
            <a:off x="5807726" y="3747810"/>
            <a:ext cx="2436682" cy="338554"/>
          </a:xfrm>
          <a:prstGeom prst="rect">
            <a:avLst/>
          </a:prstGeom>
          <a:noFill/>
        </p:spPr>
        <p:txBody>
          <a:bodyPr wrap="square" rtlCol="0">
            <a:spAutoFit/>
          </a:bodyPr>
          <a:lstStyle/>
          <a:p>
            <a:r>
              <a:rPr kumimoji="1" lang="ja-JP" altLang="en-US" sz="1600" dirty="0" smtClean="0"/>
              <a:t>（解除条件・終期が到来）</a:t>
            </a:r>
            <a:endParaRPr kumimoji="1" lang="ja-JP" altLang="en-US" sz="1600" dirty="0"/>
          </a:p>
        </p:txBody>
      </p:sp>
    </p:spTree>
    <p:extLst>
      <p:ext uri="{BB962C8B-B14F-4D97-AF65-F5344CB8AC3E}">
        <p14:creationId xmlns:p14="http://schemas.microsoft.com/office/powerpoint/2010/main" val="9479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up)">
                                      <p:cBhvr>
                                        <p:cTn id="54" dur="250"/>
                                        <p:tgtEl>
                                          <p:spTgt spid="13"/>
                                        </p:tgtEl>
                                      </p:cBhvr>
                                    </p:animEffect>
                                  </p:childTnLst>
                                </p:cTn>
                              </p:par>
                            </p:childTnLst>
                          </p:cTn>
                        </p:par>
                        <p:par>
                          <p:cTn id="55" fill="hold">
                            <p:stCondLst>
                              <p:cond delay="750"/>
                            </p:stCondLst>
                            <p:childTnLst>
                              <p:par>
                                <p:cTn id="56" presetID="2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250"/>
                                        <p:tgtEl>
                                          <p:spTgt spid="14"/>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25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left)">
                                      <p:cBhvr>
                                        <p:cTn id="71" dur="500"/>
                                        <p:tgtEl>
                                          <p:spTgt spid="38"/>
                                        </p:tgtEl>
                                      </p:cBhvr>
                                    </p:animEffect>
                                  </p:childTnLst>
                                </p:cTn>
                              </p:par>
                            </p:childTnLst>
                          </p:cTn>
                        </p:par>
                        <p:par>
                          <p:cTn id="72" fill="hold">
                            <p:stCondLst>
                              <p:cond delay="1000"/>
                            </p:stCondLst>
                            <p:childTnLst>
                              <p:par>
                                <p:cTn id="73" presetID="22" presetClass="entr" presetSubtype="8"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500"/>
                                        <p:tgtEl>
                                          <p:spTgt spid="18"/>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par>
                          <p:cTn id="85" fill="hold">
                            <p:stCondLst>
                              <p:cond delay="1000"/>
                            </p:stCondLst>
                            <p:childTnLst>
                              <p:par>
                                <p:cTn id="86" presetID="22" presetClass="entr" presetSubtype="2"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right)">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right)">
                                      <p:cBhvr>
                                        <p:cTn id="93" dur="500"/>
                                        <p:tgtEl>
                                          <p:spTgt spid="46"/>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000"/>
                            </p:stCondLst>
                            <p:childTnLst>
                              <p:par>
                                <p:cTn id="99" presetID="22" presetClass="entr" presetSubtype="1" fill="hold"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up)">
                                      <p:cBhvr>
                                        <p:cTn id="101" dur="500"/>
                                        <p:tgtEl>
                                          <p:spTgt spid="3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wipe(up)">
                                      <p:cBhvr>
                                        <p:cTn id="106" dur="500"/>
                                        <p:tgtEl>
                                          <p:spTgt spid="47"/>
                                        </p:tgtEl>
                                      </p:cBhvr>
                                    </p:animEffect>
                                  </p:childTnLst>
                                </p:cTn>
                              </p:par>
                            </p:childTnLst>
                          </p:cTn>
                        </p:par>
                        <p:par>
                          <p:cTn id="107" fill="hold">
                            <p:stCondLst>
                              <p:cond delay="500"/>
                            </p:stCondLst>
                            <p:childTnLst>
                              <p:par>
                                <p:cTn id="108" presetID="22" presetClass="entr" presetSubtype="1" fill="hold"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up)">
                                      <p:cBhvr>
                                        <p:cTn id="110" dur="250"/>
                                        <p:tgtEl>
                                          <p:spTgt spid="2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wipe(left)">
                                      <p:cBhvr>
                                        <p:cTn id="115" dur="500"/>
                                        <p:tgtEl>
                                          <p:spTgt spid="21"/>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wipe(left)">
                                      <p:cBhvr>
                                        <p:cTn id="119" dur="500"/>
                                        <p:tgtEl>
                                          <p:spTgt spid="41"/>
                                        </p:tgtEl>
                                      </p:cBhvr>
                                    </p:animEffect>
                                  </p:childTnLst>
                                </p:cTn>
                              </p:par>
                            </p:childTnLst>
                          </p:cTn>
                        </p:par>
                        <p:par>
                          <p:cTn id="120" fill="hold">
                            <p:stCondLst>
                              <p:cond delay="1000"/>
                            </p:stCondLst>
                            <p:childTnLst>
                              <p:par>
                                <p:cTn id="121" presetID="22" presetClass="entr" presetSubtype="8" fill="hold" nodeType="after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wipe(left)">
                                      <p:cBhvr>
                                        <p:cTn id="123" dur="500"/>
                                        <p:tgtEl>
                                          <p:spTgt spid="2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wipe(left)">
                                      <p:cBhvr>
                                        <p:cTn id="128" dur="500"/>
                                        <p:tgtEl>
                                          <p:spTgt spid="23"/>
                                        </p:tgtEl>
                                      </p:cBhvr>
                                    </p:animEffect>
                                  </p:childTnLst>
                                </p:cTn>
                              </p:par>
                            </p:childTnLst>
                          </p:cTn>
                        </p:par>
                        <p:par>
                          <p:cTn id="129" fill="hold">
                            <p:stCondLst>
                              <p:cond delay="500"/>
                            </p:stCondLst>
                            <p:childTnLst>
                              <p:par>
                                <p:cTn id="130" presetID="22" presetClass="entr" presetSubtype="1" fill="hold" nodeType="after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wipe(up)">
                                      <p:cBhvr>
                                        <p:cTn id="132" dur="250"/>
                                        <p:tgtEl>
                                          <p:spTgt spid="24"/>
                                        </p:tgtEl>
                                      </p:cBhvr>
                                    </p:animEffect>
                                  </p:childTnLst>
                                </p:cTn>
                              </p:par>
                            </p:childTnLst>
                          </p:cTn>
                        </p:par>
                        <p:par>
                          <p:cTn id="133" fill="hold">
                            <p:stCondLst>
                              <p:cond delay="750"/>
                            </p:stCondLst>
                            <p:childTnLst>
                              <p:par>
                                <p:cTn id="134" presetID="22" presetClass="entr" presetSubtype="8" fill="hold" grpId="0" nodeType="after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wipe(left)">
                                      <p:cBhvr>
                                        <p:cTn id="136" dur="250"/>
                                        <p:tgtEl>
                                          <p:spTgt spid="25"/>
                                        </p:tgtEl>
                                      </p:cBhvr>
                                    </p:animEffect>
                                  </p:childTnLst>
                                </p:cTn>
                              </p:par>
                            </p:childTnLst>
                          </p:cTn>
                        </p:par>
                        <p:par>
                          <p:cTn id="137" fill="hold">
                            <p:stCondLst>
                              <p:cond delay="1000"/>
                            </p:stCondLst>
                            <p:childTnLst>
                              <p:par>
                                <p:cTn id="138" presetID="22" presetClass="entr" presetSubtype="8" fill="hold" grpId="0" nodeType="afterEffect">
                                  <p:stCondLst>
                                    <p:cond delay="0"/>
                                  </p:stCondLst>
                                  <p:childTnLst>
                                    <p:set>
                                      <p:cBhvr>
                                        <p:cTn id="139" dur="1" fill="hold">
                                          <p:stCondLst>
                                            <p:cond delay="0"/>
                                          </p:stCondLst>
                                        </p:cTn>
                                        <p:tgtEl>
                                          <p:spTgt spid="40"/>
                                        </p:tgtEl>
                                        <p:attrNameLst>
                                          <p:attrName>style.visibility</p:attrName>
                                        </p:attrNameLst>
                                      </p:cBhvr>
                                      <p:to>
                                        <p:strVal val="visible"/>
                                      </p:to>
                                    </p:set>
                                    <p:animEffect transition="in" filter="wipe(left)">
                                      <p:cBhvr>
                                        <p:cTn id="140" dur="500"/>
                                        <p:tgtEl>
                                          <p:spTgt spid="40"/>
                                        </p:tgtEl>
                                      </p:cBhvr>
                                    </p:animEffect>
                                  </p:childTnLst>
                                </p:cTn>
                              </p:par>
                            </p:childTnLst>
                          </p:cTn>
                        </p:par>
                        <p:par>
                          <p:cTn id="141" fill="hold">
                            <p:stCondLst>
                              <p:cond delay="1500"/>
                            </p:stCondLst>
                            <p:childTnLst>
                              <p:par>
                                <p:cTn id="142" presetID="22" presetClass="entr" presetSubtype="2" fill="hold" nodeType="after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wipe(right)">
                                      <p:cBhvr>
                                        <p:cTn id="144" dur="500"/>
                                        <p:tgtEl>
                                          <p:spTgt spid="26"/>
                                        </p:tgtEl>
                                      </p:cBhvr>
                                    </p:animEffect>
                                  </p:childTnLst>
                                </p:cTn>
                              </p:par>
                            </p:childTnLst>
                          </p:cTn>
                        </p:par>
                        <p:par>
                          <p:cTn id="145" fill="hold">
                            <p:stCondLst>
                              <p:cond delay="2000"/>
                            </p:stCondLst>
                            <p:childTnLst>
                              <p:par>
                                <p:cTn id="146" presetID="22" presetClass="entr" presetSubtype="8" fill="hold" grpId="0" nodeType="after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wipe(left)">
                                      <p:cBhvr>
                                        <p:cTn id="148" dur="500"/>
                                        <p:tgtEl>
                                          <p:spTgt spid="44"/>
                                        </p:tgtEl>
                                      </p:cBhvr>
                                    </p:animEffect>
                                  </p:childTnLst>
                                </p:cTn>
                              </p:par>
                            </p:childTnLst>
                          </p:cTn>
                        </p:par>
                        <p:par>
                          <p:cTn id="149" fill="hold">
                            <p:stCondLst>
                              <p:cond delay="2500"/>
                            </p:stCondLst>
                            <p:childTnLst>
                              <p:par>
                                <p:cTn id="150" presetID="22" presetClass="entr" presetSubtype="8" fill="hold"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left)">
                                      <p:cBhvr>
                                        <p:cTn id="152" dur="500"/>
                                        <p:tgtEl>
                                          <p:spTgt spid="27"/>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28"/>
                                        </p:tgtEl>
                                        <p:attrNameLst>
                                          <p:attrName>style.visibility</p:attrName>
                                        </p:attrNameLst>
                                      </p:cBhvr>
                                      <p:to>
                                        <p:strVal val="visible"/>
                                      </p:to>
                                    </p:set>
                                    <p:animEffect transition="in" filter="wipe(left)">
                                      <p:cBhvr>
                                        <p:cTn id="157" dur="500"/>
                                        <p:tgtEl>
                                          <p:spTgt spid="28"/>
                                        </p:tgtEl>
                                      </p:cBhvr>
                                    </p:animEffect>
                                  </p:childTnLst>
                                </p:cTn>
                              </p:par>
                            </p:childTnLst>
                          </p:cTn>
                        </p:par>
                        <p:par>
                          <p:cTn id="158" fill="hold">
                            <p:stCondLst>
                              <p:cond delay="500"/>
                            </p:stCondLst>
                            <p:childTnLst>
                              <p:par>
                                <p:cTn id="159" presetID="22" presetClass="entr" presetSubtype="8" fill="hold" nodeType="afterEffect">
                                  <p:stCondLst>
                                    <p:cond delay="0"/>
                                  </p:stCondLst>
                                  <p:childTnLst>
                                    <p:set>
                                      <p:cBhvr>
                                        <p:cTn id="160" dur="1" fill="hold">
                                          <p:stCondLst>
                                            <p:cond delay="0"/>
                                          </p:stCondLst>
                                        </p:cTn>
                                        <p:tgtEl>
                                          <p:spTgt spid="29"/>
                                        </p:tgtEl>
                                        <p:attrNameLst>
                                          <p:attrName>style.visibility</p:attrName>
                                        </p:attrNameLst>
                                      </p:cBhvr>
                                      <p:to>
                                        <p:strVal val="visible"/>
                                      </p:to>
                                    </p:set>
                                    <p:animEffect transition="in" filter="wipe(left)">
                                      <p:cBhvr>
                                        <p:cTn id="161" dur="500"/>
                                        <p:tgtEl>
                                          <p:spTgt spid="29"/>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30"/>
                                        </p:tgtEl>
                                        <p:attrNameLst>
                                          <p:attrName>style.visibility</p:attrName>
                                        </p:attrNameLst>
                                      </p:cBhvr>
                                      <p:to>
                                        <p:strVal val="visible"/>
                                      </p:to>
                                    </p:set>
                                    <p:animEffect transition="in" filter="wipe(left)">
                                      <p:cBhvr>
                                        <p:cTn id="166" dur="500"/>
                                        <p:tgtEl>
                                          <p:spTgt spid="30"/>
                                        </p:tgtEl>
                                      </p:cBhvr>
                                    </p:animEffect>
                                  </p:childTnLst>
                                </p:cTn>
                              </p:par>
                            </p:childTnLst>
                          </p:cTn>
                        </p:par>
                        <p:par>
                          <p:cTn id="167" fill="hold">
                            <p:stCondLst>
                              <p:cond delay="500"/>
                            </p:stCondLst>
                            <p:childTnLst>
                              <p:par>
                                <p:cTn id="168" presetID="22" presetClass="entr" presetSubtype="8" fill="hold" nodeType="afterEffect">
                                  <p:stCondLst>
                                    <p:cond delay="0"/>
                                  </p:stCondLst>
                                  <p:childTnLst>
                                    <p:set>
                                      <p:cBhvr>
                                        <p:cTn id="169" dur="1" fill="hold">
                                          <p:stCondLst>
                                            <p:cond delay="0"/>
                                          </p:stCondLst>
                                        </p:cTn>
                                        <p:tgtEl>
                                          <p:spTgt spid="31"/>
                                        </p:tgtEl>
                                        <p:attrNameLst>
                                          <p:attrName>style.visibility</p:attrName>
                                        </p:attrNameLst>
                                      </p:cBhvr>
                                      <p:to>
                                        <p:strVal val="visible"/>
                                      </p:to>
                                    </p:set>
                                    <p:animEffect transition="in" filter="wipe(left)">
                                      <p:cBhvr>
                                        <p:cTn id="170" dur="500"/>
                                        <p:tgtEl>
                                          <p:spTgt spid="31"/>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32"/>
                                        </p:tgtEl>
                                        <p:attrNameLst>
                                          <p:attrName>style.visibility</p:attrName>
                                        </p:attrNameLst>
                                      </p:cBhvr>
                                      <p:to>
                                        <p:strVal val="visible"/>
                                      </p:to>
                                    </p:set>
                                    <p:animEffect transition="in" filter="wipe(left)">
                                      <p:cBhvr>
                                        <p:cTn id="175" dur="500"/>
                                        <p:tgtEl>
                                          <p:spTgt spid="32"/>
                                        </p:tgtEl>
                                      </p:cBhvr>
                                    </p:animEffect>
                                  </p:childTnLst>
                                </p:cTn>
                              </p:par>
                            </p:childTnLst>
                          </p:cTn>
                        </p:par>
                        <p:par>
                          <p:cTn id="176" fill="hold">
                            <p:stCondLst>
                              <p:cond delay="500"/>
                            </p:stCondLst>
                            <p:childTnLst>
                              <p:par>
                                <p:cTn id="177" presetID="22" presetClass="entr" presetSubtype="1" fill="hold" nodeType="afterEffect">
                                  <p:stCondLst>
                                    <p:cond delay="0"/>
                                  </p:stCondLst>
                                  <p:childTnLst>
                                    <p:set>
                                      <p:cBhvr>
                                        <p:cTn id="178" dur="1" fill="hold">
                                          <p:stCondLst>
                                            <p:cond delay="0"/>
                                          </p:stCondLst>
                                        </p:cTn>
                                        <p:tgtEl>
                                          <p:spTgt spid="33"/>
                                        </p:tgtEl>
                                        <p:attrNameLst>
                                          <p:attrName>style.visibility</p:attrName>
                                        </p:attrNameLst>
                                      </p:cBhvr>
                                      <p:to>
                                        <p:strVal val="visible"/>
                                      </p:to>
                                    </p:set>
                                    <p:animEffect transition="in" filter="wipe(up)">
                                      <p:cBhvr>
                                        <p:cTn id="179" dur="500"/>
                                        <p:tgtEl>
                                          <p:spTgt spid="33"/>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34"/>
                                        </p:tgtEl>
                                        <p:attrNameLst>
                                          <p:attrName>style.visibility</p:attrName>
                                        </p:attrNameLst>
                                      </p:cBhvr>
                                      <p:to>
                                        <p:strVal val="visible"/>
                                      </p:to>
                                    </p:set>
                                    <p:animEffect transition="in" filter="wipe(left)">
                                      <p:cBhvr>
                                        <p:cTn id="1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4" grpId="0" animBg="1"/>
      <p:bldP spid="16" grpId="0" animBg="1"/>
      <p:bldP spid="18" grpId="0" animBg="1"/>
      <p:bldP spid="21" grpId="0" animBg="1"/>
      <p:bldP spid="23" grpId="0" animBg="1"/>
      <p:bldP spid="25" grpId="0" animBg="1"/>
      <p:bldP spid="28" grpId="0" animBg="1"/>
      <p:bldP spid="30" grpId="0" animBg="1"/>
      <p:bldP spid="32" grpId="0" animBg="1"/>
      <p:bldP spid="34" grpId="0" animBg="1"/>
      <p:bldP spid="36" grpId="0"/>
      <p:bldP spid="37" grpId="0"/>
      <p:bldP spid="38" grpId="0"/>
      <p:bldP spid="39" grpId="0"/>
      <p:bldP spid="40" grpId="0"/>
      <p:bldP spid="41" grpId="0"/>
      <p:bldP spid="42" grpId="0"/>
      <p:bldP spid="43" grpId="0"/>
      <p:bldP spid="44" grpId="0"/>
      <p:bldP spid="45" grpId="0" animBg="1"/>
      <p:bldP spid="46" grpId="0"/>
      <p:bldP spid="47" grpId="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kumimoji="1" lang="ja-JP" altLang="en-US" dirty="0" smtClean="0"/>
              <a:t>契約の流れ（自動）</a:t>
            </a:r>
            <a:r>
              <a:rPr lang="ja-JP" altLang="en-US" sz="2800" dirty="0"/>
              <a:t>→</a:t>
            </a:r>
            <a:r>
              <a:rPr lang="ja-JP" altLang="en-US" sz="2800" dirty="0" smtClean="0">
                <a:hlinkClick r:id="rId2" action="ppaction://hlinksldjump"/>
              </a:rPr>
              <a:t>債権</a:t>
            </a:r>
            <a:endParaRPr kumimoji="1" lang="ja-JP" altLang="en-US" sz="2800" dirty="0"/>
          </a:p>
        </p:txBody>
      </p:sp>
      <p:sp>
        <p:nvSpPr>
          <p:cNvPr id="7" name="日付プレースホルダー 6"/>
          <p:cNvSpPr>
            <a:spLocks noGrp="1"/>
          </p:cNvSpPr>
          <p:nvPr>
            <p:ph type="dt" sz="half" idx="10"/>
          </p:nvPr>
        </p:nvSpPr>
        <p:spPr/>
        <p:txBody>
          <a:bodyPr/>
          <a:lstStyle/>
          <a:p>
            <a:fld id="{3E23EFA1-477E-4587-9077-AE4C9CFEF061}"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294</a:t>
            </a:fld>
            <a:endParaRPr kumimoji="1" lang="ja-JP" altLang="en-US"/>
          </a:p>
        </p:txBody>
      </p:sp>
      <p:cxnSp>
        <p:nvCxnSpPr>
          <p:cNvPr id="11" name="直線矢印コネクタ 10"/>
          <p:cNvCxnSpPr>
            <a:stCxn id="50" idx="2"/>
            <a:endCxn id="12" idx="0"/>
          </p:cNvCxnSpPr>
          <p:nvPr/>
        </p:nvCxnSpPr>
        <p:spPr>
          <a:xfrm>
            <a:off x="1877126" y="1498504"/>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フローチャート : 判断 11"/>
          <p:cNvSpPr/>
          <p:nvPr/>
        </p:nvSpPr>
        <p:spPr>
          <a:xfrm>
            <a:off x="987342" y="1743092"/>
            <a:ext cx="1784457" cy="612648"/>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t>成立</a:t>
            </a:r>
            <a:endParaRPr kumimoji="1" lang="ja-JP" altLang="en-US" dirty="0"/>
          </a:p>
        </p:txBody>
      </p:sp>
      <p:cxnSp>
        <p:nvCxnSpPr>
          <p:cNvPr id="13" name="直線矢印コネクタ 12"/>
          <p:cNvCxnSpPr>
            <a:stCxn id="12" idx="3"/>
            <a:endCxn id="14" idx="1"/>
          </p:cNvCxnSpPr>
          <p:nvPr/>
        </p:nvCxnSpPr>
        <p:spPr>
          <a:xfrm>
            <a:off x="2771799" y="2049416"/>
            <a:ext cx="39604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フローチャート : 書類 13"/>
          <p:cNvSpPr/>
          <p:nvPr/>
        </p:nvSpPr>
        <p:spPr>
          <a:xfrm>
            <a:off x="6732239" y="1743092"/>
            <a:ext cx="1140539" cy="612648"/>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t>不当利得</a:t>
            </a:r>
            <a:endParaRPr kumimoji="1" lang="ja-JP" altLang="en-US" dirty="0"/>
          </a:p>
        </p:txBody>
      </p:sp>
      <p:cxnSp>
        <p:nvCxnSpPr>
          <p:cNvPr id="15" name="直線矢印コネクタ 14"/>
          <p:cNvCxnSpPr>
            <a:stCxn id="12" idx="2"/>
            <a:endCxn id="16" idx="0"/>
          </p:cNvCxnSpPr>
          <p:nvPr/>
        </p:nvCxnSpPr>
        <p:spPr>
          <a:xfrm>
            <a:off x="1879571" y="2355740"/>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フローチャート : 判断 15"/>
          <p:cNvSpPr/>
          <p:nvPr/>
        </p:nvSpPr>
        <p:spPr>
          <a:xfrm>
            <a:off x="987343" y="2535180"/>
            <a:ext cx="1784457" cy="612648"/>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smtClean="0"/>
              <a:t>有効</a:t>
            </a:r>
            <a:endParaRPr kumimoji="1" lang="ja-JP" altLang="en-US" dirty="0"/>
          </a:p>
        </p:txBody>
      </p:sp>
      <p:cxnSp>
        <p:nvCxnSpPr>
          <p:cNvPr id="17" name="カギ線コネクタ 16"/>
          <p:cNvCxnSpPr>
            <a:stCxn id="16" idx="3"/>
          </p:cNvCxnSpPr>
          <p:nvPr/>
        </p:nvCxnSpPr>
        <p:spPr>
          <a:xfrm flipV="1">
            <a:off x="2771800" y="2132856"/>
            <a:ext cx="3960439" cy="70864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6" idx="2"/>
            <a:endCxn id="19" idx="0"/>
          </p:cNvCxnSpPr>
          <p:nvPr/>
        </p:nvCxnSpPr>
        <p:spPr>
          <a:xfrm>
            <a:off x="1879572" y="3147828"/>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フローチャート : 結合子 18"/>
          <p:cNvSpPr/>
          <p:nvPr/>
        </p:nvSpPr>
        <p:spPr>
          <a:xfrm>
            <a:off x="1765272" y="3327268"/>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a:endCxn id="21" idx="0"/>
          </p:cNvCxnSpPr>
          <p:nvPr/>
        </p:nvCxnSpPr>
        <p:spPr>
          <a:xfrm>
            <a:off x="1879572" y="3555868"/>
            <a:ext cx="0"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フローチャート : 判断 20"/>
          <p:cNvSpPr/>
          <p:nvPr/>
        </p:nvSpPr>
        <p:spPr>
          <a:xfrm>
            <a:off x="987343" y="3759316"/>
            <a:ext cx="1784457"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smtClean="0"/>
              <a:t>効力</a:t>
            </a:r>
            <a:endParaRPr kumimoji="1" lang="en-US" altLang="ja-JP" dirty="0" smtClean="0"/>
          </a:p>
          <a:p>
            <a:pPr algn="ctr"/>
            <a:r>
              <a:rPr kumimoji="1" lang="ja-JP" altLang="en-US" dirty="0" smtClean="0"/>
              <a:t>発生</a:t>
            </a:r>
            <a:endParaRPr kumimoji="1" lang="ja-JP" altLang="en-US" dirty="0"/>
          </a:p>
        </p:txBody>
      </p:sp>
      <p:cxnSp>
        <p:nvCxnSpPr>
          <p:cNvPr id="22" name="直線矢印コネクタ 21"/>
          <p:cNvCxnSpPr>
            <a:stCxn id="21" idx="3"/>
            <a:endCxn id="23" idx="1"/>
          </p:cNvCxnSpPr>
          <p:nvPr/>
        </p:nvCxnSpPr>
        <p:spPr>
          <a:xfrm>
            <a:off x="2771800" y="4065640"/>
            <a:ext cx="102385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フローチャート : 判断 22"/>
          <p:cNvSpPr/>
          <p:nvPr/>
        </p:nvSpPr>
        <p:spPr>
          <a:xfrm>
            <a:off x="3795655" y="3759316"/>
            <a:ext cx="1784457"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smtClean="0"/>
              <a:t>未発生</a:t>
            </a:r>
            <a:endParaRPr kumimoji="1" lang="ja-JP" altLang="en-US" dirty="0"/>
          </a:p>
        </p:txBody>
      </p:sp>
      <p:cxnSp>
        <p:nvCxnSpPr>
          <p:cNvPr id="24" name="カギ線コネクタ 23"/>
          <p:cNvCxnSpPr>
            <a:stCxn id="23" idx="0"/>
            <a:endCxn id="19" idx="6"/>
          </p:cNvCxnSpPr>
          <p:nvPr/>
        </p:nvCxnSpPr>
        <p:spPr>
          <a:xfrm rot="16200000" flipV="1">
            <a:off x="3182004" y="2253436"/>
            <a:ext cx="317748" cy="2694012"/>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21" idx="2"/>
            <a:endCxn id="26" idx="0"/>
          </p:cNvCxnSpPr>
          <p:nvPr/>
        </p:nvCxnSpPr>
        <p:spPr>
          <a:xfrm>
            <a:off x="1879572" y="4371964"/>
            <a:ext cx="0" cy="251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フローチャート : 判断 25"/>
          <p:cNvSpPr/>
          <p:nvPr/>
        </p:nvSpPr>
        <p:spPr>
          <a:xfrm>
            <a:off x="987343" y="4623412"/>
            <a:ext cx="1784457"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a:t>履行</a:t>
            </a:r>
            <a:endParaRPr kumimoji="1" lang="ja-JP" altLang="en-US" dirty="0"/>
          </a:p>
        </p:txBody>
      </p:sp>
      <p:cxnSp>
        <p:nvCxnSpPr>
          <p:cNvPr id="27" name="直線矢印コネクタ 26"/>
          <p:cNvCxnSpPr>
            <a:stCxn id="26" idx="3"/>
            <a:endCxn id="28" idx="1"/>
          </p:cNvCxnSpPr>
          <p:nvPr/>
        </p:nvCxnSpPr>
        <p:spPr>
          <a:xfrm flipV="1">
            <a:off x="2771800" y="4926789"/>
            <a:ext cx="1023855"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フローチャート : 判断 27"/>
          <p:cNvSpPr/>
          <p:nvPr/>
        </p:nvSpPr>
        <p:spPr>
          <a:xfrm>
            <a:off x="3795655" y="4620465"/>
            <a:ext cx="1784457"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smtClean="0"/>
              <a:t>免責</a:t>
            </a:r>
            <a:endParaRPr kumimoji="1" lang="ja-JP" altLang="en-US" dirty="0"/>
          </a:p>
        </p:txBody>
      </p:sp>
      <p:cxnSp>
        <p:nvCxnSpPr>
          <p:cNvPr id="29" name="直線矢印コネクタ 28"/>
          <p:cNvCxnSpPr>
            <a:stCxn id="26" idx="2"/>
            <a:endCxn id="30" idx="0"/>
          </p:cNvCxnSpPr>
          <p:nvPr/>
        </p:nvCxnSpPr>
        <p:spPr>
          <a:xfrm flipH="1">
            <a:off x="1877126" y="5236060"/>
            <a:ext cx="2446"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フローチャート : 結合子 29"/>
          <p:cNvSpPr/>
          <p:nvPr/>
        </p:nvSpPr>
        <p:spPr>
          <a:xfrm>
            <a:off x="1762826" y="5439508"/>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カギ線コネクタ 30"/>
          <p:cNvCxnSpPr>
            <a:stCxn id="28" idx="2"/>
            <a:endCxn id="30" idx="6"/>
          </p:cNvCxnSpPr>
          <p:nvPr/>
        </p:nvCxnSpPr>
        <p:spPr>
          <a:xfrm rot="5400000">
            <a:off x="3179308" y="4045231"/>
            <a:ext cx="320695" cy="2696458"/>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8" idx="3"/>
            <a:endCxn id="33" idx="1"/>
          </p:cNvCxnSpPr>
          <p:nvPr/>
        </p:nvCxnSpPr>
        <p:spPr>
          <a:xfrm flipV="1">
            <a:off x="5580112" y="4415792"/>
            <a:ext cx="1440160" cy="5109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フローチャート : 書類 32"/>
          <p:cNvSpPr/>
          <p:nvPr/>
        </p:nvSpPr>
        <p:spPr>
          <a:xfrm>
            <a:off x="7020272" y="4109468"/>
            <a:ext cx="1152128"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履行強制</a:t>
            </a:r>
            <a:endParaRPr kumimoji="1" lang="ja-JP" altLang="en-US" dirty="0"/>
          </a:p>
        </p:txBody>
      </p:sp>
      <p:cxnSp>
        <p:nvCxnSpPr>
          <p:cNvPr id="34" name="直線矢印コネクタ 33"/>
          <p:cNvCxnSpPr>
            <a:stCxn id="28" idx="3"/>
            <a:endCxn id="35" idx="1"/>
          </p:cNvCxnSpPr>
          <p:nvPr/>
        </p:nvCxnSpPr>
        <p:spPr>
          <a:xfrm>
            <a:off x="5580112" y="4926789"/>
            <a:ext cx="1152128"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フローチャート : 書類 34"/>
          <p:cNvSpPr/>
          <p:nvPr/>
        </p:nvSpPr>
        <p:spPr>
          <a:xfrm>
            <a:off x="6732240" y="4635928"/>
            <a:ext cx="114053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契約解除</a:t>
            </a:r>
            <a:endParaRPr kumimoji="1" lang="ja-JP" altLang="en-US" dirty="0"/>
          </a:p>
        </p:txBody>
      </p:sp>
      <p:cxnSp>
        <p:nvCxnSpPr>
          <p:cNvPr id="36" name="直線矢印コネクタ 35"/>
          <p:cNvCxnSpPr>
            <a:stCxn id="28" idx="3"/>
            <a:endCxn id="37" idx="1"/>
          </p:cNvCxnSpPr>
          <p:nvPr/>
        </p:nvCxnSpPr>
        <p:spPr>
          <a:xfrm>
            <a:off x="5580112" y="4926789"/>
            <a:ext cx="936104" cy="5304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フローチャート : 書類 36"/>
          <p:cNvSpPr/>
          <p:nvPr/>
        </p:nvSpPr>
        <p:spPr>
          <a:xfrm>
            <a:off x="6516216" y="5150918"/>
            <a:ext cx="114053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a:t>損害賠償</a:t>
            </a:r>
            <a:endParaRPr kumimoji="1" lang="ja-JP" altLang="en-US" dirty="0"/>
          </a:p>
        </p:txBody>
      </p:sp>
      <p:cxnSp>
        <p:nvCxnSpPr>
          <p:cNvPr id="38" name="直線矢印コネクタ 37"/>
          <p:cNvCxnSpPr>
            <a:stCxn id="30" idx="4"/>
            <a:endCxn id="39" idx="0"/>
          </p:cNvCxnSpPr>
          <p:nvPr/>
        </p:nvCxnSpPr>
        <p:spPr>
          <a:xfrm flipH="1">
            <a:off x="1869015" y="5668108"/>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フローチャート : 端子 38"/>
          <p:cNvSpPr/>
          <p:nvPr/>
        </p:nvSpPr>
        <p:spPr>
          <a:xfrm>
            <a:off x="974341" y="5870412"/>
            <a:ext cx="1789348"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kumimoji="1" lang="ja-JP" altLang="en-US" dirty="0"/>
          </a:p>
        </p:txBody>
      </p:sp>
      <p:cxnSp>
        <p:nvCxnSpPr>
          <p:cNvPr id="40" name="カギ線コネクタ 39"/>
          <p:cNvCxnSpPr>
            <a:stCxn id="23" idx="3"/>
            <a:endCxn id="28" idx="0"/>
          </p:cNvCxnSpPr>
          <p:nvPr/>
        </p:nvCxnSpPr>
        <p:spPr>
          <a:xfrm flipH="1">
            <a:off x="4687884" y="4065640"/>
            <a:ext cx="892228" cy="554825"/>
          </a:xfrm>
          <a:prstGeom prst="bentConnector4">
            <a:avLst>
              <a:gd name="adj1" fmla="val -25621"/>
              <a:gd name="adj2" fmla="val 66239"/>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483768" y="1628800"/>
            <a:ext cx="1448272" cy="369332"/>
          </a:xfrm>
          <a:prstGeom prst="rect">
            <a:avLst/>
          </a:prstGeom>
          <a:noFill/>
        </p:spPr>
        <p:txBody>
          <a:bodyPr wrap="square" rtlCol="0">
            <a:spAutoFit/>
          </a:bodyPr>
          <a:lstStyle/>
          <a:p>
            <a:r>
              <a:rPr kumimoji="1" lang="en-US" altLang="ja-JP" dirty="0" smtClean="0"/>
              <a:t>No</a:t>
            </a:r>
            <a:r>
              <a:rPr kumimoji="1" lang="ja-JP" altLang="en-US" dirty="0" smtClean="0"/>
              <a:t>（不成立）</a:t>
            </a:r>
            <a:endParaRPr kumimoji="1" lang="ja-JP" altLang="en-US" dirty="0"/>
          </a:p>
        </p:txBody>
      </p:sp>
      <p:sp>
        <p:nvSpPr>
          <p:cNvPr id="42" name="正方形/長方形 41"/>
          <p:cNvSpPr/>
          <p:nvPr/>
        </p:nvSpPr>
        <p:spPr>
          <a:xfrm>
            <a:off x="2483768" y="2420888"/>
            <a:ext cx="1939611" cy="369332"/>
          </a:xfrm>
          <a:prstGeom prst="rect">
            <a:avLst/>
          </a:prstGeom>
        </p:spPr>
        <p:txBody>
          <a:bodyPr wrap="square">
            <a:spAutoFit/>
          </a:bodyPr>
          <a:lstStyle/>
          <a:p>
            <a:r>
              <a:rPr lang="en-US" altLang="ja-JP" dirty="0" smtClean="0"/>
              <a:t>No</a:t>
            </a:r>
            <a:r>
              <a:rPr lang="ja-JP" altLang="en-US" dirty="0" smtClean="0"/>
              <a:t>（取消し・無効）</a:t>
            </a:r>
            <a:endParaRPr lang="ja-JP" altLang="en-US" dirty="0"/>
          </a:p>
        </p:txBody>
      </p:sp>
      <p:sp>
        <p:nvSpPr>
          <p:cNvPr id="43" name="正方形/長方形 42"/>
          <p:cNvSpPr/>
          <p:nvPr/>
        </p:nvSpPr>
        <p:spPr>
          <a:xfrm>
            <a:off x="2483768" y="3645024"/>
            <a:ext cx="1939611" cy="369332"/>
          </a:xfrm>
          <a:prstGeom prst="rect">
            <a:avLst/>
          </a:prstGeom>
        </p:spPr>
        <p:txBody>
          <a:bodyPr wrap="square">
            <a:spAutoFit/>
          </a:bodyPr>
          <a:lstStyle/>
          <a:p>
            <a:r>
              <a:rPr lang="en-US" altLang="ja-JP" dirty="0" smtClean="0"/>
              <a:t>No</a:t>
            </a:r>
            <a:r>
              <a:rPr lang="ja-JP" altLang="en-US" dirty="0" smtClean="0"/>
              <a:t>（条件・期限）</a:t>
            </a:r>
            <a:endParaRPr lang="ja-JP" altLang="en-US" dirty="0"/>
          </a:p>
        </p:txBody>
      </p:sp>
      <p:sp>
        <p:nvSpPr>
          <p:cNvPr id="44" name="テキスト ボックス 43"/>
          <p:cNvSpPr txBox="1"/>
          <p:nvPr/>
        </p:nvSpPr>
        <p:spPr>
          <a:xfrm>
            <a:off x="4716016" y="3429000"/>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5" name="テキスト ボックス 44"/>
          <p:cNvSpPr txBox="1"/>
          <p:nvPr/>
        </p:nvSpPr>
        <p:spPr>
          <a:xfrm>
            <a:off x="4680012" y="5219908"/>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6" name="正方形/長方形 45"/>
          <p:cNvSpPr/>
          <p:nvPr/>
        </p:nvSpPr>
        <p:spPr>
          <a:xfrm>
            <a:off x="2483768" y="4509120"/>
            <a:ext cx="1440161" cy="369332"/>
          </a:xfrm>
          <a:prstGeom prst="rect">
            <a:avLst/>
          </a:prstGeom>
        </p:spPr>
        <p:txBody>
          <a:bodyPr wrap="square">
            <a:spAutoFit/>
          </a:bodyPr>
          <a:lstStyle/>
          <a:p>
            <a:r>
              <a:rPr lang="en-US" altLang="ja-JP" dirty="0" smtClean="0"/>
              <a:t>No</a:t>
            </a:r>
            <a:r>
              <a:rPr lang="ja-JP" altLang="en-US" dirty="0" smtClean="0"/>
              <a:t>（不履行）</a:t>
            </a:r>
            <a:endParaRPr lang="ja-JP" altLang="en-US" dirty="0"/>
          </a:p>
        </p:txBody>
      </p:sp>
      <p:sp>
        <p:nvSpPr>
          <p:cNvPr id="47" name="正方形/長方形 46"/>
          <p:cNvSpPr/>
          <p:nvPr/>
        </p:nvSpPr>
        <p:spPr>
          <a:xfrm>
            <a:off x="5484578" y="3717032"/>
            <a:ext cx="455574" cy="369332"/>
          </a:xfrm>
          <a:prstGeom prst="rect">
            <a:avLst/>
          </a:prstGeom>
        </p:spPr>
        <p:txBody>
          <a:bodyPr wrap="none">
            <a:spAutoFit/>
          </a:bodyPr>
          <a:lstStyle/>
          <a:p>
            <a:r>
              <a:rPr lang="en-US" altLang="ja-JP" dirty="0"/>
              <a:t>No</a:t>
            </a:r>
            <a:endParaRPr lang="ja-JP" altLang="en-US" dirty="0"/>
          </a:p>
        </p:txBody>
      </p:sp>
      <p:sp>
        <p:nvSpPr>
          <p:cNvPr id="48" name="テキスト ボックス 47"/>
          <p:cNvSpPr txBox="1"/>
          <p:nvPr/>
        </p:nvSpPr>
        <p:spPr>
          <a:xfrm>
            <a:off x="1871700" y="2267580"/>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9" name="正方形/長方形 48"/>
          <p:cNvSpPr/>
          <p:nvPr/>
        </p:nvSpPr>
        <p:spPr>
          <a:xfrm>
            <a:off x="5076056" y="4474776"/>
            <a:ext cx="1175654" cy="369332"/>
          </a:xfrm>
          <a:prstGeom prst="rect">
            <a:avLst/>
          </a:prstGeom>
        </p:spPr>
        <p:txBody>
          <a:bodyPr wrap="square">
            <a:spAutoFit/>
          </a:bodyPr>
          <a:lstStyle/>
          <a:p>
            <a:r>
              <a:rPr lang="en-US" altLang="ja-JP" dirty="0" smtClean="0"/>
              <a:t>No</a:t>
            </a:r>
            <a:r>
              <a:rPr lang="ja-JP" altLang="en-US" dirty="0" smtClean="0"/>
              <a:t>（救済）</a:t>
            </a:r>
            <a:endParaRPr lang="ja-JP" altLang="en-US" dirty="0"/>
          </a:p>
        </p:txBody>
      </p:sp>
      <p:sp>
        <p:nvSpPr>
          <p:cNvPr id="50" name="フローチャート : 端子 49"/>
          <p:cNvSpPr/>
          <p:nvPr/>
        </p:nvSpPr>
        <p:spPr>
          <a:xfrm>
            <a:off x="982452" y="1196752"/>
            <a:ext cx="1789348"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smtClean="0"/>
              <a:t>Start</a:t>
            </a:r>
            <a:endParaRPr kumimoji="1" lang="ja-JP" altLang="en-US" dirty="0"/>
          </a:p>
        </p:txBody>
      </p:sp>
      <p:sp>
        <p:nvSpPr>
          <p:cNvPr id="51" name="テキスト ボックス 50"/>
          <p:cNvSpPr txBox="1"/>
          <p:nvPr/>
        </p:nvSpPr>
        <p:spPr>
          <a:xfrm>
            <a:off x="2195736" y="3121223"/>
            <a:ext cx="2523884" cy="338554"/>
          </a:xfrm>
          <a:prstGeom prst="rect">
            <a:avLst/>
          </a:prstGeom>
          <a:noFill/>
        </p:spPr>
        <p:txBody>
          <a:bodyPr wrap="square" rtlCol="0">
            <a:spAutoFit/>
          </a:bodyPr>
          <a:lstStyle/>
          <a:p>
            <a:r>
              <a:rPr kumimoji="1" lang="ja-JP" altLang="en-US" sz="1600" dirty="0" smtClean="0"/>
              <a:t>（停止条件・始期が未到来）</a:t>
            </a:r>
            <a:endParaRPr kumimoji="1" lang="ja-JP" altLang="en-US" sz="1600" dirty="0"/>
          </a:p>
        </p:txBody>
      </p:sp>
      <p:sp>
        <p:nvSpPr>
          <p:cNvPr id="52" name="テキスト ボックス 51"/>
          <p:cNvSpPr txBox="1"/>
          <p:nvPr/>
        </p:nvSpPr>
        <p:spPr>
          <a:xfrm>
            <a:off x="5807726" y="3747810"/>
            <a:ext cx="2436682" cy="338554"/>
          </a:xfrm>
          <a:prstGeom prst="rect">
            <a:avLst/>
          </a:prstGeom>
          <a:noFill/>
        </p:spPr>
        <p:txBody>
          <a:bodyPr wrap="square" rtlCol="0">
            <a:spAutoFit/>
          </a:bodyPr>
          <a:lstStyle/>
          <a:p>
            <a:r>
              <a:rPr kumimoji="1" lang="ja-JP" altLang="en-US" sz="1600" dirty="0" smtClean="0"/>
              <a:t>（解除条件・終期が到来）</a:t>
            </a:r>
            <a:endParaRPr kumimoji="1" lang="ja-JP" altLang="en-US" sz="1600" dirty="0"/>
          </a:p>
        </p:txBody>
      </p:sp>
    </p:spTree>
    <p:extLst>
      <p:ext uri="{BB962C8B-B14F-4D97-AF65-F5344CB8AC3E}">
        <p14:creationId xmlns:p14="http://schemas.microsoft.com/office/powerpoint/2010/main" val="226264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50"/>
                                        <p:tgtEl>
                                          <p:spTgt spid="11"/>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1000"/>
                                        <p:tgtEl>
                                          <p:spTgt spid="41"/>
                                        </p:tgtEl>
                                      </p:cBhvr>
                                    </p:animEffect>
                                  </p:childTnLst>
                                </p:cTn>
                              </p:par>
                            </p:childTnLst>
                          </p:cTn>
                        </p:par>
                        <p:par>
                          <p:cTn id="20" fill="hold">
                            <p:stCondLst>
                              <p:cond delay="325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000"/>
                                        <p:tgtEl>
                                          <p:spTgt spid="13"/>
                                        </p:tgtEl>
                                      </p:cBhvr>
                                    </p:animEffect>
                                  </p:childTnLst>
                                </p:cTn>
                              </p:par>
                            </p:childTnLst>
                          </p:cTn>
                        </p:par>
                        <p:par>
                          <p:cTn id="24" fill="hold">
                            <p:stCondLst>
                              <p:cond delay="425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par>
                          <p:cTn id="28" fill="hold">
                            <p:stCondLst>
                              <p:cond delay="5250"/>
                            </p:stCondLst>
                            <p:childTnLst>
                              <p:par>
                                <p:cTn id="29" presetID="22" presetClass="entr" presetSubtype="8"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par>
                          <p:cTn id="32" fill="hold">
                            <p:stCondLst>
                              <p:cond delay="5750"/>
                            </p:stCondLst>
                            <p:childTnLst>
                              <p:par>
                                <p:cTn id="33" presetID="22"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625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par>
                          <p:cTn id="40" fill="hold">
                            <p:stCondLst>
                              <p:cond delay="725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1000"/>
                                        <p:tgtEl>
                                          <p:spTgt spid="42"/>
                                        </p:tgtEl>
                                      </p:cBhvr>
                                    </p:animEffect>
                                  </p:childTnLst>
                                </p:cTn>
                              </p:par>
                            </p:childTnLst>
                          </p:cTn>
                        </p:par>
                        <p:par>
                          <p:cTn id="44" fill="hold">
                            <p:stCondLst>
                              <p:cond delay="8250"/>
                            </p:stCondLst>
                            <p:childTnLst>
                              <p:par>
                                <p:cTn id="45" presetID="22" presetClass="entr" presetSubtype="8"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par>
                          <p:cTn id="48" fill="hold">
                            <p:stCondLst>
                              <p:cond delay="9250"/>
                            </p:stCondLst>
                            <p:childTnLst>
                              <p:par>
                                <p:cTn id="49" presetID="22" presetClass="entr" presetSubtype="1"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p:stCondLst>
                              <p:cond delay="9750"/>
                            </p:stCondLst>
                            <p:childTnLst>
                              <p:par>
                                <p:cTn id="53" presetID="22" presetClass="entr" presetSubtype="8" fill="hold" grpId="0" nodeType="afterEffect">
                                  <p:stCondLst>
                                    <p:cond delay="5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10300"/>
                            </p:stCondLst>
                            <p:childTnLst>
                              <p:par>
                                <p:cTn id="57" presetID="22" presetClass="entr" presetSubtype="8" fill="hold" nodeType="afterEffect">
                                  <p:stCondLst>
                                    <p:cond delay="5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par>
                          <p:cTn id="60" fill="hold">
                            <p:stCondLst>
                              <p:cond delay="10850"/>
                            </p:stCondLst>
                            <p:childTnLst>
                              <p:par>
                                <p:cTn id="61" presetID="22" presetClass="entr" presetSubtype="8"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1000"/>
                                        <p:tgtEl>
                                          <p:spTgt spid="21"/>
                                        </p:tgtEl>
                                      </p:cBhvr>
                                    </p:animEffect>
                                  </p:childTnLst>
                                </p:cTn>
                              </p:par>
                            </p:childTnLst>
                          </p:cTn>
                        </p:par>
                        <p:par>
                          <p:cTn id="64" fill="hold">
                            <p:stCondLst>
                              <p:cond delay="11850"/>
                            </p:stCondLst>
                            <p:childTnLst>
                              <p:par>
                                <p:cTn id="65" presetID="22" presetClass="entr" presetSubtype="8"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1000"/>
                                        <p:tgtEl>
                                          <p:spTgt spid="43"/>
                                        </p:tgtEl>
                                      </p:cBhvr>
                                    </p:animEffect>
                                  </p:childTnLst>
                                </p:cTn>
                              </p:par>
                            </p:childTnLst>
                          </p:cTn>
                        </p:par>
                        <p:par>
                          <p:cTn id="68" fill="hold">
                            <p:stCondLst>
                              <p:cond delay="128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1000"/>
                                        <p:tgtEl>
                                          <p:spTgt spid="22"/>
                                        </p:tgtEl>
                                      </p:cBhvr>
                                    </p:animEffect>
                                  </p:childTnLst>
                                </p:cTn>
                              </p:par>
                            </p:childTnLst>
                          </p:cTn>
                        </p:par>
                        <p:par>
                          <p:cTn id="72" fill="hold">
                            <p:stCondLst>
                              <p:cond delay="13850"/>
                            </p:stCondLst>
                            <p:childTnLst>
                              <p:par>
                                <p:cTn id="73" presetID="2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1000"/>
                                        <p:tgtEl>
                                          <p:spTgt spid="23"/>
                                        </p:tgtEl>
                                      </p:cBhvr>
                                    </p:animEffect>
                                  </p:childTnLst>
                                </p:cTn>
                              </p:par>
                            </p:childTnLst>
                          </p:cTn>
                        </p:par>
                        <p:par>
                          <p:cTn id="76" fill="hold">
                            <p:stCondLst>
                              <p:cond delay="14850"/>
                            </p:stCondLst>
                            <p:childTnLst>
                              <p:par>
                                <p:cTn id="77" presetID="22" presetClass="entr" presetSubtype="8"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1000"/>
                                        <p:tgtEl>
                                          <p:spTgt spid="44"/>
                                        </p:tgtEl>
                                      </p:cBhvr>
                                    </p:animEffect>
                                  </p:childTnLst>
                                </p:cTn>
                              </p:par>
                              <p:par>
                                <p:cTn id="80" presetID="22" presetClass="entr" presetSubtype="2" fill="hold" nodeType="withEffect">
                                  <p:stCondLst>
                                    <p:cond delay="1000"/>
                                  </p:stCondLst>
                                  <p:childTnLst>
                                    <p:set>
                                      <p:cBhvr>
                                        <p:cTn id="81" dur="1" fill="hold">
                                          <p:stCondLst>
                                            <p:cond delay="0"/>
                                          </p:stCondLst>
                                        </p:cTn>
                                        <p:tgtEl>
                                          <p:spTgt spid="24"/>
                                        </p:tgtEl>
                                        <p:attrNameLst>
                                          <p:attrName>style.visibility</p:attrName>
                                        </p:attrNameLst>
                                      </p:cBhvr>
                                      <p:to>
                                        <p:strVal val="visible"/>
                                      </p:to>
                                    </p:set>
                                    <p:animEffect transition="in" filter="wipe(right)">
                                      <p:cBhvr>
                                        <p:cTn id="82" dur="1000"/>
                                        <p:tgtEl>
                                          <p:spTgt spid="24"/>
                                        </p:tgtEl>
                                      </p:cBhvr>
                                    </p:animEffect>
                                  </p:childTnLst>
                                </p:cTn>
                              </p:par>
                              <p:par>
                                <p:cTn id="83" presetID="22" presetClass="entr" presetSubtype="2" fill="hold" grpId="0" nodeType="withEffect">
                                  <p:stCondLst>
                                    <p:cond delay="1000"/>
                                  </p:stCondLst>
                                  <p:childTnLst>
                                    <p:set>
                                      <p:cBhvr>
                                        <p:cTn id="84" dur="1" fill="hold">
                                          <p:stCondLst>
                                            <p:cond delay="0"/>
                                          </p:stCondLst>
                                        </p:cTn>
                                        <p:tgtEl>
                                          <p:spTgt spid="51"/>
                                        </p:tgtEl>
                                        <p:attrNameLst>
                                          <p:attrName>style.visibility</p:attrName>
                                        </p:attrNameLst>
                                      </p:cBhvr>
                                      <p:to>
                                        <p:strVal val="visible"/>
                                      </p:to>
                                    </p:set>
                                    <p:animEffect transition="in" filter="wipe(right)">
                                      <p:cBhvr>
                                        <p:cTn id="85" dur="1000"/>
                                        <p:tgtEl>
                                          <p:spTgt spid="51"/>
                                        </p:tgtEl>
                                      </p:cBhvr>
                                    </p:animEffect>
                                  </p:childTnLst>
                                </p:cTn>
                              </p:par>
                            </p:childTnLst>
                          </p:cTn>
                        </p:par>
                        <p:par>
                          <p:cTn id="86" fill="hold">
                            <p:stCondLst>
                              <p:cond delay="16850"/>
                            </p:stCondLst>
                            <p:childTnLst>
                              <p:par>
                                <p:cTn id="87" presetID="22" presetClass="entr" presetSubtype="8" fill="hold" grpId="0"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wipe(left)">
                                      <p:cBhvr>
                                        <p:cTn id="89" dur="1000"/>
                                        <p:tgtEl>
                                          <p:spTgt spid="47"/>
                                        </p:tgtEl>
                                      </p:cBhvr>
                                    </p:animEffect>
                                  </p:childTnLst>
                                </p:cTn>
                              </p:par>
                            </p:childTnLst>
                          </p:cTn>
                        </p:par>
                        <p:par>
                          <p:cTn id="90" fill="hold">
                            <p:stCondLst>
                              <p:cond delay="17850"/>
                            </p:stCondLst>
                            <p:childTnLst>
                              <p:par>
                                <p:cTn id="91" presetID="22" presetClass="entr" presetSubtype="1" fill="hold"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up)">
                                      <p:cBhvr>
                                        <p:cTn id="93" dur="1000"/>
                                        <p:tgtEl>
                                          <p:spTgt spid="40"/>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wipe(up)">
                                      <p:cBhvr>
                                        <p:cTn id="96" dur="1000"/>
                                        <p:tgtEl>
                                          <p:spTgt spid="52"/>
                                        </p:tgtEl>
                                      </p:cBhvr>
                                    </p:animEffect>
                                  </p:childTnLst>
                                </p:cTn>
                              </p:par>
                            </p:childTnLst>
                          </p:cTn>
                        </p:par>
                        <p:par>
                          <p:cTn id="97" fill="hold">
                            <p:stCondLst>
                              <p:cond delay="18850"/>
                            </p:stCondLst>
                            <p:childTnLst>
                              <p:par>
                                <p:cTn id="98" presetID="22" presetClass="entr" presetSubtype="1"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up)">
                                      <p:cBhvr>
                                        <p:cTn id="100" dur="500"/>
                                        <p:tgtEl>
                                          <p:spTgt spid="25"/>
                                        </p:tgtEl>
                                      </p:cBhvr>
                                    </p:animEffect>
                                  </p:childTnLst>
                                </p:cTn>
                              </p:par>
                            </p:childTnLst>
                          </p:cTn>
                        </p:par>
                        <p:par>
                          <p:cTn id="101" fill="hold">
                            <p:stCondLst>
                              <p:cond delay="19350"/>
                            </p:stCondLst>
                            <p:childTnLst>
                              <p:par>
                                <p:cTn id="102" presetID="22" presetClass="entr" presetSubtype="8"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left)">
                                      <p:cBhvr>
                                        <p:cTn id="104" dur="1000"/>
                                        <p:tgtEl>
                                          <p:spTgt spid="26"/>
                                        </p:tgtEl>
                                      </p:cBhvr>
                                    </p:animEffect>
                                  </p:childTnLst>
                                </p:cTn>
                              </p:par>
                            </p:childTnLst>
                          </p:cTn>
                        </p:par>
                        <p:par>
                          <p:cTn id="105" fill="hold">
                            <p:stCondLst>
                              <p:cond delay="20350"/>
                            </p:stCondLst>
                            <p:childTnLst>
                              <p:par>
                                <p:cTn id="106" presetID="22" presetClass="entr" presetSubtype="8" fill="hold" grpId="0" nodeType="after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wipe(left)">
                                      <p:cBhvr>
                                        <p:cTn id="108" dur="1000"/>
                                        <p:tgtEl>
                                          <p:spTgt spid="46"/>
                                        </p:tgtEl>
                                      </p:cBhvr>
                                    </p:animEffect>
                                  </p:childTnLst>
                                </p:cTn>
                              </p:par>
                            </p:childTnLst>
                          </p:cTn>
                        </p:par>
                        <p:par>
                          <p:cTn id="109" fill="hold">
                            <p:stCondLst>
                              <p:cond delay="21350"/>
                            </p:stCondLst>
                            <p:childTnLst>
                              <p:par>
                                <p:cTn id="110" presetID="22" presetClass="entr" presetSubtype="8"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left)">
                                      <p:cBhvr>
                                        <p:cTn id="112" dur="1000"/>
                                        <p:tgtEl>
                                          <p:spTgt spid="27"/>
                                        </p:tgtEl>
                                      </p:cBhvr>
                                    </p:animEffect>
                                  </p:childTnLst>
                                </p:cTn>
                              </p:par>
                            </p:childTnLst>
                          </p:cTn>
                        </p:par>
                        <p:par>
                          <p:cTn id="113" fill="hold">
                            <p:stCondLst>
                              <p:cond delay="22350"/>
                            </p:stCondLst>
                            <p:childTnLst>
                              <p:par>
                                <p:cTn id="114" presetID="22" presetClass="entr" presetSubtype="8"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left)">
                                      <p:cBhvr>
                                        <p:cTn id="116" dur="1000"/>
                                        <p:tgtEl>
                                          <p:spTgt spid="28"/>
                                        </p:tgtEl>
                                      </p:cBhvr>
                                    </p:animEffect>
                                  </p:childTnLst>
                                </p:cTn>
                              </p:par>
                            </p:childTnLst>
                          </p:cTn>
                        </p:par>
                        <p:par>
                          <p:cTn id="117" fill="hold">
                            <p:stCondLst>
                              <p:cond delay="23350"/>
                            </p:stCondLst>
                            <p:childTnLst>
                              <p:par>
                                <p:cTn id="118" presetID="22" presetClass="entr" presetSubtype="1"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wipe(up)">
                                      <p:cBhvr>
                                        <p:cTn id="120" dur="500"/>
                                        <p:tgtEl>
                                          <p:spTgt spid="29"/>
                                        </p:tgtEl>
                                      </p:cBhvr>
                                    </p:animEffect>
                                  </p:childTnLst>
                                </p:cTn>
                              </p:par>
                            </p:childTnLst>
                          </p:cTn>
                        </p:par>
                        <p:par>
                          <p:cTn id="121" fill="hold">
                            <p:stCondLst>
                              <p:cond delay="23850"/>
                            </p:stCondLst>
                            <p:childTnLst>
                              <p:par>
                                <p:cTn id="122" presetID="22" presetClass="entr" presetSubtype="8"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wipe(left)">
                                      <p:cBhvr>
                                        <p:cTn id="124" dur="500"/>
                                        <p:tgtEl>
                                          <p:spTgt spid="30"/>
                                        </p:tgtEl>
                                      </p:cBhvr>
                                    </p:animEffect>
                                  </p:childTnLst>
                                </p:cTn>
                              </p:par>
                            </p:childTnLst>
                          </p:cTn>
                        </p:par>
                        <p:par>
                          <p:cTn id="125" fill="hold">
                            <p:stCondLst>
                              <p:cond delay="24350"/>
                            </p:stCondLst>
                            <p:childTnLst>
                              <p:par>
                                <p:cTn id="126" presetID="22" presetClass="entr" presetSubtype="8" fill="hold" grpId="0" nodeType="after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wipe(left)">
                                      <p:cBhvr>
                                        <p:cTn id="128" dur="500"/>
                                        <p:tgtEl>
                                          <p:spTgt spid="45"/>
                                        </p:tgtEl>
                                      </p:cBhvr>
                                    </p:animEffect>
                                  </p:childTnLst>
                                </p:cTn>
                              </p:par>
                            </p:childTnLst>
                          </p:cTn>
                        </p:par>
                        <p:par>
                          <p:cTn id="129" fill="hold">
                            <p:stCondLst>
                              <p:cond delay="24850"/>
                            </p:stCondLst>
                            <p:childTnLst>
                              <p:par>
                                <p:cTn id="130" presetID="22" presetClass="entr" presetSubtype="2" fill="hold" nodeType="after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wipe(right)">
                                      <p:cBhvr>
                                        <p:cTn id="132" dur="500"/>
                                        <p:tgtEl>
                                          <p:spTgt spid="31"/>
                                        </p:tgtEl>
                                      </p:cBhvr>
                                    </p:animEffect>
                                  </p:childTnLst>
                                </p:cTn>
                              </p:par>
                            </p:childTnLst>
                          </p:cTn>
                        </p:par>
                        <p:par>
                          <p:cTn id="133" fill="hold">
                            <p:stCondLst>
                              <p:cond delay="25350"/>
                            </p:stCondLst>
                            <p:childTnLst>
                              <p:par>
                                <p:cTn id="134" presetID="22" presetClass="entr" presetSubtype="8" fill="hold" grpId="0" nodeType="afterEffect">
                                  <p:stCondLst>
                                    <p:cond delay="0"/>
                                  </p:stCondLst>
                                  <p:childTnLst>
                                    <p:set>
                                      <p:cBhvr>
                                        <p:cTn id="135" dur="1" fill="hold">
                                          <p:stCondLst>
                                            <p:cond delay="0"/>
                                          </p:stCondLst>
                                        </p:cTn>
                                        <p:tgtEl>
                                          <p:spTgt spid="49"/>
                                        </p:tgtEl>
                                        <p:attrNameLst>
                                          <p:attrName>style.visibility</p:attrName>
                                        </p:attrNameLst>
                                      </p:cBhvr>
                                      <p:to>
                                        <p:strVal val="visible"/>
                                      </p:to>
                                    </p:set>
                                    <p:animEffect transition="in" filter="wipe(left)">
                                      <p:cBhvr>
                                        <p:cTn id="136" dur="1000"/>
                                        <p:tgtEl>
                                          <p:spTgt spid="49"/>
                                        </p:tgtEl>
                                      </p:cBhvr>
                                    </p:animEffect>
                                  </p:childTnLst>
                                </p:cTn>
                              </p:par>
                            </p:childTnLst>
                          </p:cTn>
                        </p:par>
                        <p:par>
                          <p:cTn id="137" fill="hold">
                            <p:stCondLst>
                              <p:cond delay="26350"/>
                            </p:stCondLst>
                            <p:childTnLst>
                              <p:par>
                                <p:cTn id="138" presetID="22" presetClass="entr" presetSubtype="8" fill="hold"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wipe(left)">
                                      <p:cBhvr>
                                        <p:cTn id="140" dur="1000"/>
                                        <p:tgtEl>
                                          <p:spTgt spid="32"/>
                                        </p:tgtEl>
                                      </p:cBhvr>
                                    </p:animEffect>
                                  </p:childTnLst>
                                </p:cTn>
                              </p:par>
                            </p:childTnLst>
                          </p:cTn>
                        </p:par>
                        <p:par>
                          <p:cTn id="141" fill="hold">
                            <p:stCondLst>
                              <p:cond delay="27350"/>
                            </p:stCondLst>
                            <p:childTnLst>
                              <p:par>
                                <p:cTn id="142" presetID="22" presetClass="entr" presetSubtype="8" fill="hold" grpId="0" nodeType="after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wipe(left)">
                                      <p:cBhvr>
                                        <p:cTn id="144" dur="1000"/>
                                        <p:tgtEl>
                                          <p:spTgt spid="33"/>
                                        </p:tgtEl>
                                      </p:cBhvr>
                                    </p:animEffect>
                                  </p:childTnLst>
                                </p:cTn>
                              </p:par>
                            </p:childTnLst>
                          </p:cTn>
                        </p:par>
                        <p:par>
                          <p:cTn id="145" fill="hold">
                            <p:stCondLst>
                              <p:cond delay="28350"/>
                            </p:stCondLst>
                            <p:childTnLst>
                              <p:par>
                                <p:cTn id="146" presetID="22" presetClass="entr" presetSubtype="8" fill="hold" nodeType="after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wipe(left)">
                                      <p:cBhvr>
                                        <p:cTn id="148" dur="500"/>
                                        <p:tgtEl>
                                          <p:spTgt spid="34"/>
                                        </p:tgtEl>
                                      </p:cBhvr>
                                    </p:animEffect>
                                  </p:childTnLst>
                                </p:cTn>
                              </p:par>
                            </p:childTnLst>
                          </p:cTn>
                        </p:par>
                        <p:par>
                          <p:cTn id="149" fill="hold">
                            <p:stCondLst>
                              <p:cond delay="28850"/>
                            </p:stCondLst>
                            <p:childTnLst>
                              <p:par>
                                <p:cTn id="150" presetID="22" presetClass="entr" presetSubtype="8" fill="hold" grpId="0" nodeType="afterEffect">
                                  <p:stCondLst>
                                    <p:cond delay="0"/>
                                  </p:stCondLst>
                                  <p:childTnLst>
                                    <p:set>
                                      <p:cBhvr>
                                        <p:cTn id="151" dur="1" fill="hold">
                                          <p:stCondLst>
                                            <p:cond delay="0"/>
                                          </p:stCondLst>
                                        </p:cTn>
                                        <p:tgtEl>
                                          <p:spTgt spid="35"/>
                                        </p:tgtEl>
                                        <p:attrNameLst>
                                          <p:attrName>style.visibility</p:attrName>
                                        </p:attrNameLst>
                                      </p:cBhvr>
                                      <p:to>
                                        <p:strVal val="visible"/>
                                      </p:to>
                                    </p:set>
                                    <p:animEffect transition="in" filter="wipe(left)">
                                      <p:cBhvr>
                                        <p:cTn id="152" dur="1000"/>
                                        <p:tgtEl>
                                          <p:spTgt spid="35"/>
                                        </p:tgtEl>
                                      </p:cBhvr>
                                    </p:animEffect>
                                  </p:childTnLst>
                                </p:cTn>
                              </p:par>
                            </p:childTnLst>
                          </p:cTn>
                        </p:par>
                        <p:par>
                          <p:cTn id="153" fill="hold">
                            <p:stCondLst>
                              <p:cond delay="29850"/>
                            </p:stCondLst>
                            <p:childTnLst>
                              <p:par>
                                <p:cTn id="154" presetID="22" presetClass="entr" presetSubtype="8" fill="hold" nodeType="after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wipe(left)">
                                      <p:cBhvr>
                                        <p:cTn id="156" dur="500"/>
                                        <p:tgtEl>
                                          <p:spTgt spid="36"/>
                                        </p:tgtEl>
                                      </p:cBhvr>
                                    </p:animEffect>
                                  </p:childTnLst>
                                </p:cTn>
                              </p:par>
                            </p:childTnLst>
                          </p:cTn>
                        </p:par>
                        <p:par>
                          <p:cTn id="157" fill="hold">
                            <p:stCondLst>
                              <p:cond delay="30350"/>
                            </p:stCondLst>
                            <p:childTnLst>
                              <p:par>
                                <p:cTn id="158" presetID="22" presetClass="entr" presetSubtype="8" fill="hold" grpId="0" nodeType="afterEffect">
                                  <p:stCondLst>
                                    <p:cond delay="0"/>
                                  </p:stCondLst>
                                  <p:childTnLst>
                                    <p:set>
                                      <p:cBhvr>
                                        <p:cTn id="159" dur="1" fill="hold">
                                          <p:stCondLst>
                                            <p:cond delay="0"/>
                                          </p:stCondLst>
                                        </p:cTn>
                                        <p:tgtEl>
                                          <p:spTgt spid="37"/>
                                        </p:tgtEl>
                                        <p:attrNameLst>
                                          <p:attrName>style.visibility</p:attrName>
                                        </p:attrNameLst>
                                      </p:cBhvr>
                                      <p:to>
                                        <p:strVal val="visible"/>
                                      </p:to>
                                    </p:set>
                                    <p:animEffect transition="in" filter="wipe(left)">
                                      <p:cBhvr>
                                        <p:cTn id="160" dur="1000"/>
                                        <p:tgtEl>
                                          <p:spTgt spid="37"/>
                                        </p:tgtEl>
                                      </p:cBhvr>
                                    </p:animEffect>
                                  </p:childTnLst>
                                </p:cTn>
                              </p:par>
                            </p:childTnLst>
                          </p:cTn>
                        </p:par>
                        <p:par>
                          <p:cTn id="161" fill="hold">
                            <p:stCondLst>
                              <p:cond delay="31350"/>
                            </p:stCondLst>
                            <p:childTnLst>
                              <p:par>
                                <p:cTn id="162" presetID="22" presetClass="entr" presetSubtype="1" fill="hold" nodeType="afterEffect">
                                  <p:stCondLst>
                                    <p:cond delay="0"/>
                                  </p:stCondLst>
                                  <p:childTnLst>
                                    <p:set>
                                      <p:cBhvr>
                                        <p:cTn id="163" dur="1" fill="hold">
                                          <p:stCondLst>
                                            <p:cond delay="0"/>
                                          </p:stCondLst>
                                        </p:cTn>
                                        <p:tgtEl>
                                          <p:spTgt spid="38"/>
                                        </p:tgtEl>
                                        <p:attrNameLst>
                                          <p:attrName>style.visibility</p:attrName>
                                        </p:attrNameLst>
                                      </p:cBhvr>
                                      <p:to>
                                        <p:strVal val="visible"/>
                                      </p:to>
                                    </p:set>
                                    <p:animEffect transition="in" filter="wipe(up)">
                                      <p:cBhvr>
                                        <p:cTn id="164" dur="500"/>
                                        <p:tgtEl>
                                          <p:spTgt spid="38"/>
                                        </p:tgtEl>
                                      </p:cBhvr>
                                    </p:animEffect>
                                  </p:childTnLst>
                                </p:cTn>
                              </p:par>
                            </p:childTnLst>
                          </p:cTn>
                        </p:par>
                        <p:par>
                          <p:cTn id="165" fill="hold">
                            <p:stCondLst>
                              <p:cond delay="31850"/>
                            </p:stCondLst>
                            <p:childTnLst>
                              <p:par>
                                <p:cTn id="166" presetID="22" presetClass="entr" presetSubtype="8" fill="hold" grpId="0" nodeType="afterEffect">
                                  <p:stCondLst>
                                    <p:cond delay="0"/>
                                  </p:stCondLst>
                                  <p:childTnLst>
                                    <p:set>
                                      <p:cBhvr>
                                        <p:cTn id="167" dur="1" fill="hold">
                                          <p:stCondLst>
                                            <p:cond delay="0"/>
                                          </p:stCondLst>
                                        </p:cTn>
                                        <p:tgtEl>
                                          <p:spTgt spid="39"/>
                                        </p:tgtEl>
                                        <p:attrNameLst>
                                          <p:attrName>style.visibility</p:attrName>
                                        </p:attrNameLst>
                                      </p:cBhvr>
                                      <p:to>
                                        <p:strVal val="visible"/>
                                      </p:to>
                                    </p:set>
                                    <p:animEffect transition="in" filter="wipe(left)">
                                      <p:cBhvr>
                                        <p:cTn id="16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1" grpId="0" animBg="1"/>
      <p:bldP spid="23" grpId="0" animBg="1"/>
      <p:bldP spid="26" grpId="0" animBg="1"/>
      <p:bldP spid="28" grpId="0" animBg="1"/>
      <p:bldP spid="30" grpId="0" animBg="1"/>
      <p:bldP spid="33" grpId="0" animBg="1"/>
      <p:bldP spid="35" grpId="0" animBg="1"/>
      <p:bldP spid="37" grpId="0" animBg="1"/>
      <p:bldP spid="39" grpId="0" animBg="1"/>
      <p:bldP spid="41" grpId="0"/>
      <p:bldP spid="42" grpId="0"/>
      <p:bldP spid="43" grpId="0"/>
      <p:bldP spid="44" grpId="0"/>
      <p:bldP spid="45" grpId="0"/>
      <p:bldP spid="46" grpId="0"/>
      <p:bldP spid="47" grpId="0"/>
      <p:bldP spid="48" grpId="0"/>
      <p:bldP spid="49" grpId="0"/>
      <p:bldP spid="50" grpId="0" animBg="1"/>
      <p:bldP spid="51" grpId="0"/>
      <p:bldP spid="52" grpId="0"/>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契約の流れ（静止）</a:t>
            </a:r>
            <a:r>
              <a:rPr lang="ja-JP" altLang="en-US" sz="2800" dirty="0" smtClean="0"/>
              <a:t>→</a:t>
            </a:r>
            <a:r>
              <a:rPr lang="ja-JP" altLang="en-US" sz="2800" dirty="0" smtClean="0">
                <a:hlinkClick r:id="rId2" action="ppaction://hlinksldjump"/>
              </a:rPr>
              <a:t>債権</a:t>
            </a:r>
            <a:endParaRPr kumimoji="1" lang="ja-JP" altLang="en-US" sz="2800" dirty="0"/>
          </a:p>
        </p:txBody>
      </p:sp>
      <p:sp>
        <p:nvSpPr>
          <p:cNvPr id="3" name="日付プレースホルダー 2"/>
          <p:cNvSpPr>
            <a:spLocks noGrp="1"/>
          </p:cNvSpPr>
          <p:nvPr>
            <p:ph type="dt" sz="half" idx="10"/>
          </p:nvPr>
        </p:nvSpPr>
        <p:spPr/>
        <p:txBody>
          <a:bodyPr/>
          <a:lstStyle/>
          <a:p>
            <a:fld id="{80543F7C-704E-4B2E-8EF6-40C86AA6AAD5}"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295</a:t>
            </a:fld>
            <a:endParaRPr kumimoji="1" lang="ja-JP" altLang="en-US"/>
          </a:p>
        </p:txBody>
      </p:sp>
      <p:cxnSp>
        <p:nvCxnSpPr>
          <p:cNvPr id="6" name="直線矢印コネクタ 5"/>
          <p:cNvCxnSpPr>
            <a:stCxn id="45" idx="2"/>
            <a:endCxn id="7" idx="0"/>
          </p:cNvCxnSpPr>
          <p:nvPr/>
        </p:nvCxnSpPr>
        <p:spPr>
          <a:xfrm>
            <a:off x="1877126" y="1498504"/>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フローチャート : 判断 6"/>
          <p:cNvSpPr/>
          <p:nvPr/>
        </p:nvSpPr>
        <p:spPr>
          <a:xfrm>
            <a:off x="987342" y="1743092"/>
            <a:ext cx="1784457" cy="612648"/>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t>成立</a:t>
            </a:r>
            <a:endParaRPr kumimoji="1" lang="ja-JP" altLang="en-US" dirty="0"/>
          </a:p>
        </p:txBody>
      </p:sp>
      <p:cxnSp>
        <p:nvCxnSpPr>
          <p:cNvPr id="8" name="直線矢印コネクタ 7"/>
          <p:cNvCxnSpPr>
            <a:stCxn id="7" idx="3"/>
            <a:endCxn id="9" idx="1"/>
          </p:cNvCxnSpPr>
          <p:nvPr/>
        </p:nvCxnSpPr>
        <p:spPr>
          <a:xfrm>
            <a:off x="2771799" y="2049416"/>
            <a:ext cx="39604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フローチャート : 書類 8"/>
          <p:cNvSpPr/>
          <p:nvPr/>
        </p:nvSpPr>
        <p:spPr>
          <a:xfrm>
            <a:off x="6732239" y="1743092"/>
            <a:ext cx="1140539" cy="612648"/>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t>不当利得</a:t>
            </a:r>
            <a:endParaRPr kumimoji="1" lang="ja-JP" altLang="en-US" dirty="0"/>
          </a:p>
        </p:txBody>
      </p:sp>
      <p:cxnSp>
        <p:nvCxnSpPr>
          <p:cNvPr id="10" name="直線矢印コネクタ 9"/>
          <p:cNvCxnSpPr>
            <a:stCxn id="7" idx="2"/>
            <a:endCxn id="11" idx="0"/>
          </p:cNvCxnSpPr>
          <p:nvPr/>
        </p:nvCxnSpPr>
        <p:spPr>
          <a:xfrm>
            <a:off x="1879571" y="2355740"/>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フローチャート : 判断 10"/>
          <p:cNvSpPr/>
          <p:nvPr/>
        </p:nvSpPr>
        <p:spPr>
          <a:xfrm>
            <a:off x="987343" y="2535180"/>
            <a:ext cx="1784457" cy="612648"/>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smtClean="0"/>
              <a:t>有効</a:t>
            </a:r>
            <a:endParaRPr kumimoji="1" lang="ja-JP" altLang="en-US" dirty="0"/>
          </a:p>
        </p:txBody>
      </p:sp>
      <p:cxnSp>
        <p:nvCxnSpPr>
          <p:cNvPr id="12" name="カギ線コネクタ 11"/>
          <p:cNvCxnSpPr>
            <a:stCxn id="11" idx="3"/>
          </p:cNvCxnSpPr>
          <p:nvPr/>
        </p:nvCxnSpPr>
        <p:spPr>
          <a:xfrm flipV="1">
            <a:off x="2771800" y="2132856"/>
            <a:ext cx="3960439" cy="70864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11" idx="2"/>
            <a:endCxn id="14" idx="0"/>
          </p:cNvCxnSpPr>
          <p:nvPr/>
        </p:nvCxnSpPr>
        <p:spPr>
          <a:xfrm>
            <a:off x="1879572" y="3147828"/>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フローチャート : 結合子 13"/>
          <p:cNvSpPr/>
          <p:nvPr/>
        </p:nvSpPr>
        <p:spPr>
          <a:xfrm>
            <a:off x="1765272" y="3327268"/>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a:endCxn id="16" idx="0"/>
          </p:cNvCxnSpPr>
          <p:nvPr/>
        </p:nvCxnSpPr>
        <p:spPr>
          <a:xfrm>
            <a:off x="1879572" y="3555868"/>
            <a:ext cx="0"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フローチャート : 判断 15"/>
          <p:cNvSpPr/>
          <p:nvPr/>
        </p:nvSpPr>
        <p:spPr>
          <a:xfrm>
            <a:off x="987343" y="3759316"/>
            <a:ext cx="1784457"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smtClean="0"/>
              <a:t>効力</a:t>
            </a:r>
            <a:endParaRPr kumimoji="1" lang="en-US" altLang="ja-JP" dirty="0" smtClean="0"/>
          </a:p>
          <a:p>
            <a:pPr algn="ctr"/>
            <a:r>
              <a:rPr kumimoji="1" lang="ja-JP" altLang="en-US" dirty="0" smtClean="0"/>
              <a:t>発生</a:t>
            </a:r>
            <a:endParaRPr kumimoji="1" lang="ja-JP" altLang="en-US" dirty="0"/>
          </a:p>
        </p:txBody>
      </p:sp>
      <p:cxnSp>
        <p:nvCxnSpPr>
          <p:cNvPr id="17" name="直線矢印コネクタ 16"/>
          <p:cNvCxnSpPr>
            <a:stCxn id="16" idx="3"/>
            <a:endCxn id="18" idx="1"/>
          </p:cNvCxnSpPr>
          <p:nvPr/>
        </p:nvCxnSpPr>
        <p:spPr>
          <a:xfrm>
            <a:off x="2771800" y="4065640"/>
            <a:ext cx="102385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フローチャート : 判断 17"/>
          <p:cNvSpPr/>
          <p:nvPr/>
        </p:nvSpPr>
        <p:spPr>
          <a:xfrm>
            <a:off x="3795655" y="3759316"/>
            <a:ext cx="1784457"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smtClean="0"/>
              <a:t>未発生</a:t>
            </a:r>
            <a:endParaRPr kumimoji="1" lang="ja-JP" altLang="en-US" dirty="0"/>
          </a:p>
        </p:txBody>
      </p:sp>
      <p:cxnSp>
        <p:nvCxnSpPr>
          <p:cNvPr id="19" name="カギ線コネクタ 18"/>
          <p:cNvCxnSpPr>
            <a:stCxn id="18" idx="0"/>
            <a:endCxn id="14" idx="6"/>
          </p:cNvCxnSpPr>
          <p:nvPr/>
        </p:nvCxnSpPr>
        <p:spPr>
          <a:xfrm rot="16200000" flipV="1">
            <a:off x="3182004" y="2253436"/>
            <a:ext cx="317748" cy="2694012"/>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6" idx="2"/>
            <a:endCxn id="21" idx="0"/>
          </p:cNvCxnSpPr>
          <p:nvPr/>
        </p:nvCxnSpPr>
        <p:spPr>
          <a:xfrm>
            <a:off x="1879572" y="4371964"/>
            <a:ext cx="0" cy="251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フローチャート : 判断 20"/>
          <p:cNvSpPr/>
          <p:nvPr/>
        </p:nvSpPr>
        <p:spPr>
          <a:xfrm>
            <a:off x="987343" y="4623412"/>
            <a:ext cx="1784457"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a:t>履行</a:t>
            </a:r>
            <a:endParaRPr kumimoji="1" lang="ja-JP" altLang="en-US" dirty="0"/>
          </a:p>
        </p:txBody>
      </p:sp>
      <p:cxnSp>
        <p:nvCxnSpPr>
          <p:cNvPr id="22" name="直線矢印コネクタ 21"/>
          <p:cNvCxnSpPr>
            <a:stCxn id="21" idx="3"/>
            <a:endCxn id="23" idx="1"/>
          </p:cNvCxnSpPr>
          <p:nvPr/>
        </p:nvCxnSpPr>
        <p:spPr>
          <a:xfrm flipV="1">
            <a:off x="2771800" y="4926789"/>
            <a:ext cx="1023855"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フローチャート : 判断 22"/>
          <p:cNvSpPr/>
          <p:nvPr/>
        </p:nvSpPr>
        <p:spPr>
          <a:xfrm>
            <a:off x="3795655" y="4620465"/>
            <a:ext cx="1784457"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smtClean="0"/>
              <a:t>免責</a:t>
            </a:r>
            <a:endParaRPr kumimoji="1" lang="ja-JP" altLang="en-US" dirty="0"/>
          </a:p>
        </p:txBody>
      </p:sp>
      <p:cxnSp>
        <p:nvCxnSpPr>
          <p:cNvPr id="24" name="直線矢印コネクタ 23"/>
          <p:cNvCxnSpPr>
            <a:stCxn id="21" idx="2"/>
            <a:endCxn id="25" idx="0"/>
          </p:cNvCxnSpPr>
          <p:nvPr/>
        </p:nvCxnSpPr>
        <p:spPr>
          <a:xfrm flipH="1">
            <a:off x="1877126" y="5236060"/>
            <a:ext cx="2446"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 結合子 24"/>
          <p:cNvSpPr/>
          <p:nvPr/>
        </p:nvSpPr>
        <p:spPr>
          <a:xfrm>
            <a:off x="1762826" y="5439508"/>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カギ線コネクタ 25"/>
          <p:cNvCxnSpPr>
            <a:stCxn id="23" idx="2"/>
            <a:endCxn id="25" idx="6"/>
          </p:cNvCxnSpPr>
          <p:nvPr/>
        </p:nvCxnSpPr>
        <p:spPr>
          <a:xfrm rot="5400000">
            <a:off x="3179308" y="4045231"/>
            <a:ext cx="320695" cy="2696458"/>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23" idx="3"/>
            <a:endCxn id="28" idx="1"/>
          </p:cNvCxnSpPr>
          <p:nvPr/>
        </p:nvCxnSpPr>
        <p:spPr>
          <a:xfrm flipV="1">
            <a:off x="5580112" y="4415792"/>
            <a:ext cx="1440160" cy="5109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フローチャート : 書類 27"/>
          <p:cNvSpPr/>
          <p:nvPr/>
        </p:nvSpPr>
        <p:spPr>
          <a:xfrm>
            <a:off x="7020272" y="4109468"/>
            <a:ext cx="1152128"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履行強制</a:t>
            </a:r>
            <a:endParaRPr kumimoji="1" lang="ja-JP" altLang="en-US" dirty="0"/>
          </a:p>
        </p:txBody>
      </p:sp>
      <p:cxnSp>
        <p:nvCxnSpPr>
          <p:cNvPr id="29" name="直線矢印コネクタ 28"/>
          <p:cNvCxnSpPr>
            <a:stCxn id="23" idx="3"/>
            <a:endCxn id="30" idx="1"/>
          </p:cNvCxnSpPr>
          <p:nvPr/>
        </p:nvCxnSpPr>
        <p:spPr>
          <a:xfrm>
            <a:off x="5580112" y="4926789"/>
            <a:ext cx="1152128"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フローチャート : 書類 29"/>
          <p:cNvSpPr/>
          <p:nvPr/>
        </p:nvSpPr>
        <p:spPr>
          <a:xfrm>
            <a:off x="6732240" y="4635928"/>
            <a:ext cx="114053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契約解除</a:t>
            </a:r>
            <a:endParaRPr kumimoji="1" lang="ja-JP" altLang="en-US" dirty="0"/>
          </a:p>
        </p:txBody>
      </p:sp>
      <p:cxnSp>
        <p:nvCxnSpPr>
          <p:cNvPr id="31" name="直線矢印コネクタ 30"/>
          <p:cNvCxnSpPr>
            <a:stCxn id="23" idx="3"/>
            <a:endCxn id="32" idx="1"/>
          </p:cNvCxnSpPr>
          <p:nvPr/>
        </p:nvCxnSpPr>
        <p:spPr>
          <a:xfrm>
            <a:off x="5580112" y="4926789"/>
            <a:ext cx="936104" cy="5304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フローチャート : 書類 31"/>
          <p:cNvSpPr/>
          <p:nvPr/>
        </p:nvSpPr>
        <p:spPr>
          <a:xfrm>
            <a:off x="6516216" y="5150918"/>
            <a:ext cx="114053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a:t>損害賠償</a:t>
            </a:r>
            <a:endParaRPr kumimoji="1" lang="ja-JP" altLang="en-US" dirty="0"/>
          </a:p>
        </p:txBody>
      </p:sp>
      <p:cxnSp>
        <p:nvCxnSpPr>
          <p:cNvPr id="33" name="直線矢印コネクタ 32"/>
          <p:cNvCxnSpPr>
            <a:stCxn id="25" idx="4"/>
            <a:endCxn id="34" idx="0"/>
          </p:cNvCxnSpPr>
          <p:nvPr/>
        </p:nvCxnSpPr>
        <p:spPr>
          <a:xfrm flipH="1">
            <a:off x="1869015" y="5668108"/>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フローチャート : 端子 33"/>
          <p:cNvSpPr/>
          <p:nvPr/>
        </p:nvSpPr>
        <p:spPr>
          <a:xfrm>
            <a:off x="974341" y="5870412"/>
            <a:ext cx="1789348"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kumimoji="1" lang="ja-JP" altLang="en-US" dirty="0"/>
          </a:p>
        </p:txBody>
      </p:sp>
      <p:cxnSp>
        <p:nvCxnSpPr>
          <p:cNvPr id="35" name="カギ線コネクタ 34"/>
          <p:cNvCxnSpPr>
            <a:stCxn id="18" idx="3"/>
            <a:endCxn id="23" idx="0"/>
          </p:cNvCxnSpPr>
          <p:nvPr/>
        </p:nvCxnSpPr>
        <p:spPr>
          <a:xfrm flipH="1">
            <a:off x="4687884" y="4065640"/>
            <a:ext cx="892228" cy="554825"/>
          </a:xfrm>
          <a:prstGeom prst="bentConnector4">
            <a:avLst>
              <a:gd name="adj1" fmla="val -25621"/>
              <a:gd name="adj2" fmla="val 66239"/>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483768" y="1628800"/>
            <a:ext cx="1448272" cy="369332"/>
          </a:xfrm>
          <a:prstGeom prst="rect">
            <a:avLst/>
          </a:prstGeom>
          <a:noFill/>
        </p:spPr>
        <p:txBody>
          <a:bodyPr wrap="square" rtlCol="0">
            <a:spAutoFit/>
          </a:bodyPr>
          <a:lstStyle/>
          <a:p>
            <a:r>
              <a:rPr kumimoji="1" lang="en-US" altLang="ja-JP" dirty="0" smtClean="0"/>
              <a:t>No</a:t>
            </a:r>
            <a:r>
              <a:rPr kumimoji="1" lang="ja-JP" altLang="en-US" dirty="0" smtClean="0"/>
              <a:t>（不成立）</a:t>
            </a:r>
            <a:endParaRPr kumimoji="1" lang="ja-JP" altLang="en-US" dirty="0"/>
          </a:p>
        </p:txBody>
      </p:sp>
      <p:sp>
        <p:nvSpPr>
          <p:cNvPr id="37" name="正方形/長方形 36"/>
          <p:cNvSpPr/>
          <p:nvPr/>
        </p:nvSpPr>
        <p:spPr>
          <a:xfrm>
            <a:off x="2483768" y="2420888"/>
            <a:ext cx="1939611" cy="369332"/>
          </a:xfrm>
          <a:prstGeom prst="rect">
            <a:avLst/>
          </a:prstGeom>
        </p:spPr>
        <p:txBody>
          <a:bodyPr wrap="square">
            <a:spAutoFit/>
          </a:bodyPr>
          <a:lstStyle/>
          <a:p>
            <a:r>
              <a:rPr lang="en-US" altLang="ja-JP" dirty="0" smtClean="0"/>
              <a:t>No</a:t>
            </a:r>
            <a:r>
              <a:rPr lang="ja-JP" altLang="en-US" dirty="0" smtClean="0"/>
              <a:t>（取消し・無効）</a:t>
            </a:r>
            <a:endParaRPr lang="ja-JP" altLang="en-US" dirty="0"/>
          </a:p>
        </p:txBody>
      </p:sp>
      <p:sp>
        <p:nvSpPr>
          <p:cNvPr id="38" name="正方形/長方形 37"/>
          <p:cNvSpPr/>
          <p:nvPr/>
        </p:nvSpPr>
        <p:spPr>
          <a:xfrm>
            <a:off x="2483768" y="3645024"/>
            <a:ext cx="1939611" cy="369332"/>
          </a:xfrm>
          <a:prstGeom prst="rect">
            <a:avLst/>
          </a:prstGeom>
        </p:spPr>
        <p:txBody>
          <a:bodyPr wrap="square">
            <a:spAutoFit/>
          </a:bodyPr>
          <a:lstStyle/>
          <a:p>
            <a:r>
              <a:rPr lang="en-US" altLang="ja-JP" dirty="0" smtClean="0"/>
              <a:t>No</a:t>
            </a:r>
            <a:r>
              <a:rPr lang="ja-JP" altLang="en-US" dirty="0" smtClean="0"/>
              <a:t>（条件・期限）</a:t>
            </a:r>
            <a:endParaRPr lang="ja-JP" altLang="en-US" dirty="0"/>
          </a:p>
        </p:txBody>
      </p:sp>
      <p:sp>
        <p:nvSpPr>
          <p:cNvPr id="39" name="テキスト ボックス 38"/>
          <p:cNvSpPr txBox="1"/>
          <p:nvPr/>
        </p:nvSpPr>
        <p:spPr>
          <a:xfrm>
            <a:off x="4716016" y="3429000"/>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0" name="テキスト ボックス 39"/>
          <p:cNvSpPr txBox="1"/>
          <p:nvPr/>
        </p:nvSpPr>
        <p:spPr>
          <a:xfrm>
            <a:off x="4680012" y="5219908"/>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1" name="正方形/長方形 40"/>
          <p:cNvSpPr/>
          <p:nvPr/>
        </p:nvSpPr>
        <p:spPr>
          <a:xfrm>
            <a:off x="2483768" y="4509120"/>
            <a:ext cx="1440161" cy="369332"/>
          </a:xfrm>
          <a:prstGeom prst="rect">
            <a:avLst/>
          </a:prstGeom>
        </p:spPr>
        <p:txBody>
          <a:bodyPr wrap="square">
            <a:spAutoFit/>
          </a:bodyPr>
          <a:lstStyle/>
          <a:p>
            <a:r>
              <a:rPr lang="en-US" altLang="ja-JP" dirty="0" smtClean="0"/>
              <a:t>No</a:t>
            </a:r>
            <a:r>
              <a:rPr lang="ja-JP" altLang="en-US" dirty="0" smtClean="0"/>
              <a:t>（不履行）</a:t>
            </a:r>
            <a:endParaRPr lang="ja-JP" altLang="en-US" dirty="0"/>
          </a:p>
        </p:txBody>
      </p:sp>
      <p:sp>
        <p:nvSpPr>
          <p:cNvPr id="42" name="正方形/長方形 41"/>
          <p:cNvSpPr/>
          <p:nvPr/>
        </p:nvSpPr>
        <p:spPr>
          <a:xfrm>
            <a:off x="5484578" y="3717032"/>
            <a:ext cx="455574" cy="369332"/>
          </a:xfrm>
          <a:prstGeom prst="rect">
            <a:avLst/>
          </a:prstGeom>
        </p:spPr>
        <p:txBody>
          <a:bodyPr wrap="none">
            <a:spAutoFit/>
          </a:bodyPr>
          <a:lstStyle/>
          <a:p>
            <a:r>
              <a:rPr lang="en-US" altLang="ja-JP" dirty="0"/>
              <a:t>No</a:t>
            </a:r>
            <a:endParaRPr lang="ja-JP" altLang="en-US" dirty="0"/>
          </a:p>
        </p:txBody>
      </p:sp>
      <p:sp>
        <p:nvSpPr>
          <p:cNvPr id="43" name="テキスト ボックス 42"/>
          <p:cNvSpPr txBox="1"/>
          <p:nvPr/>
        </p:nvSpPr>
        <p:spPr>
          <a:xfrm>
            <a:off x="1871700" y="2267580"/>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4" name="正方形/長方形 43"/>
          <p:cNvSpPr/>
          <p:nvPr/>
        </p:nvSpPr>
        <p:spPr>
          <a:xfrm>
            <a:off x="5076056" y="4474776"/>
            <a:ext cx="1175654" cy="369332"/>
          </a:xfrm>
          <a:prstGeom prst="rect">
            <a:avLst/>
          </a:prstGeom>
        </p:spPr>
        <p:txBody>
          <a:bodyPr wrap="square">
            <a:spAutoFit/>
          </a:bodyPr>
          <a:lstStyle/>
          <a:p>
            <a:r>
              <a:rPr lang="en-US" altLang="ja-JP" dirty="0" smtClean="0"/>
              <a:t>No</a:t>
            </a:r>
            <a:r>
              <a:rPr lang="ja-JP" altLang="en-US" dirty="0" smtClean="0"/>
              <a:t>（救済）</a:t>
            </a:r>
            <a:endParaRPr lang="ja-JP" altLang="en-US" dirty="0"/>
          </a:p>
        </p:txBody>
      </p:sp>
      <p:sp>
        <p:nvSpPr>
          <p:cNvPr id="45" name="フローチャート : 端子 44"/>
          <p:cNvSpPr/>
          <p:nvPr/>
        </p:nvSpPr>
        <p:spPr>
          <a:xfrm>
            <a:off x="982452" y="1196752"/>
            <a:ext cx="1789348"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smtClean="0"/>
              <a:t>Start</a:t>
            </a:r>
            <a:endParaRPr kumimoji="1" lang="ja-JP" altLang="en-US" dirty="0"/>
          </a:p>
        </p:txBody>
      </p:sp>
      <p:sp>
        <p:nvSpPr>
          <p:cNvPr id="46" name="テキスト ボックス 45"/>
          <p:cNvSpPr txBox="1"/>
          <p:nvPr/>
        </p:nvSpPr>
        <p:spPr>
          <a:xfrm>
            <a:off x="2195736" y="3121223"/>
            <a:ext cx="2523884" cy="338554"/>
          </a:xfrm>
          <a:prstGeom prst="rect">
            <a:avLst/>
          </a:prstGeom>
          <a:noFill/>
        </p:spPr>
        <p:txBody>
          <a:bodyPr wrap="square" rtlCol="0">
            <a:spAutoFit/>
          </a:bodyPr>
          <a:lstStyle/>
          <a:p>
            <a:r>
              <a:rPr kumimoji="1" lang="ja-JP" altLang="en-US" sz="1600" dirty="0" smtClean="0"/>
              <a:t>（停止条件・始期が未到来）</a:t>
            </a:r>
            <a:endParaRPr kumimoji="1" lang="ja-JP" altLang="en-US" sz="1600" dirty="0"/>
          </a:p>
        </p:txBody>
      </p:sp>
      <p:sp>
        <p:nvSpPr>
          <p:cNvPr id="47" name="テキスト ボックス 46"/>
          <p:cNvSpPr txBox="1"/>
          <p:nvPr/>
        </p:nvSpPr>
        <p:spPr>
          <a:xfrm>
            <a:off x="5807726" y="3747810"/>
            <a:ext cx="2436682" cy="338554"/>
          </a:xfrm>
          <a:prstGeom prst="rect">
            <a:avLst/>
          </a:prstGeom>
          <a:noFill/>
        </p:spPr>
        <p:txBody>
          <a:bodyPr wrap="square" rtlCol="0">
            <a:spAutoFit/>
          </a:bodyPr>
          <a:lstStyle/>
          <a:p>
            <a:r>
              <a:rPr kumimoji="1" lang="ja-JP" altLang="en-US" sz="1600" dirty="0" smtClean="0"/>
              <a:t>（解除条件・終期が到来）</a:t>
            </a:r>
            <a:endParaRPr kumimoji="1" lang="ja-JP" altLang="en-US" sz="1600" dirty="0"/>
          </a:p>
        </p:txBody>
      </p:sp>
    </p:spTree>
    <p:extLst>
      <p:ext uri="{BB962C8B-B14F-4D97-AF65-F5344CB8AC3E}">
        <p14:creationId xmlns:p14="http://schemas.microsoft.com/office/powerpoint/2010/main" val="2748769020"/>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契約の解除（旧理論）</a:t>
            </a:r>
            <a:r>
              <a:rPr kumimoji="1" lang="ja-JP" altLang="en-US" sz="2800" dirty="0" smtClean="0"/>
              <a:t>→（</a:t>
            </a:r>
            <a:r>
              <a:rPr kumimoji="1" lang="ja-JP" altLang="en-US" sz="2800" dirty="0" smtClean="0">
                <a:hlinkClick r:id="rId3" action="ppaction://hlinksldjump"/>
              </a:rPr>
              <a:t>新</a:t>
            </a:r>
            <a:r>
              <a:rPr kumimoji="1" lang="ja-JP" altLang="en-US" sz="2800" dirty="0" smtClean="0"/>
              <a:t>），</a:t>
            </a:r>
            <a:r>
              <a:rPr kumimoji="1" lang="ja-JP" altLang="en-US" sz="2800" dirty="0" smtClean="0">
                <a:hlinkClick r:id="rId4" action="ppaction://hlinksldjump"/>
              </a:rPr>
              <a:t>債権</a:t>
            </a:r>
            <a:endParaRPr kumimoji="1" lang="ja-JP" altLang="en-US" sz="1600" dirty="0"/>
          </a:p>
        </p:txBody>
      </p:sp>
      <p:sp>
        <p:nvSpPr>
          <p:cNvPr id="3" name="日付プレースホルダー 2"/>
          <p:cNvSpPr>
            <a:spLocks noGrp="1"/>
          </p:cNvSpPr>
          <p:nvPr>
            <p:ph type="dt" sz="half" idx="10"/>
          </p:nvPr>
        </p:nvSpPr>
        <p:spPr/>
        <p:txBody>
          <a:bodyPr/>
          <a:lstStyle/>
          <a:p>
            <a:fld id="{5ED481A9-4455-4D23-8548-756153CB7EE3}"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296</a:t>
            </a:fld>
            <a:endParaRPr kumimoji="1" lang="ja-JP" altLang="en-US"/>
          </a:p>
        </p:txBody>
      </p:sp>
      <p:graphicFrame>
        <p:nvGraphicFramePr>
          <p:cNvPr id="6" name="図表 5"/>
          <p:cNvGraphicFramePr/>
          <p:nvPr>
            <p:extLst>
              <p:ext uri="{D42A27DB-BD31-4B8C-83A1-F6EECF244321}">
                <p14:modId xmlns:p14="http://schemas.microsoft.com/office/powerpoint/2010/main" val="1502527376"/>
              </p:ext>
            </p:extLst>
          </p:nvPr>
        </p:nvGraphicFramePr>
        <p:xfrm>
          <a:off x="683568" y="1397000"/>
          <a:ext cx="7992888" cy="46242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00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957E8DE9-0BE7-4A2A-8E0A-62EC60097223}"/>
                                            </p:graphicEl>
                                          </p:spTgt>
                                        </p:tgtEl>
                                        <p:attrNameLst>
                                          <p:attrName>style.visibility</p:attrName>
                                        </p:attrNameLst>
                                      </p:cBhvr>
                                      <p:to>
                                        <p:strVal val="visible"/>
                                      </p:to>
                                    </p:set>
                                    <p:animEffect transition="in" filter="wipe(left)">
                                      <p:cBhvr>
                                        <p:cTn id="7" dur="500"/>
                                        <p:tgtEl>
                                          <p:spTgt spid="6">
                                            <p:graphicEl>
                                              <a:dgm id="{957E8DE9-0BE7-4A2A-8E0A-62EC6009722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2EEBD5AF-38FC-4F00-83F7-5CEA2A9DF33C}"/>
                                            </p:graphicEl>
                                          </p:spTgt>
                                        </p:tgtEl>
                                        <p:attrNameLst>
                                          <p:attrName>style.visibility</p:attrName>
                                        </p:attrNameLst>
                                      </p:cBhvr>
                                      <p:to>
                                        <p:strVal val="visible"/>
                                      </p:to>
                                    </p:set>
                                    <p:animEffect transition="in" filter="wipe(left)">
                                      <p:cBhvr>
                                        <p:cTn id="12" dur="500"/>
                                        <p:tgtEl>
                                          <p:spTgt spid="6">
                                            <p:graphicEl>
                                              <a:dgm id="{2EEBD5AF-38FC-4F00-83F7-5CEA2A9DF33C}"/>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graphicEl>
                                              <a:dgm id="{41A5ECE0-EE4D-4DCE-AC73-CF9B829FA014}"/>
                                            </p:graphicEl>
                                          </p:spTgt>
                                        </p:tgtEl>
                                        <p:attrNameLst>
                                          <p:attrName>style.visibility</p:attrName>
                                        </p:attrNameLst>
                                      </p:cBhvr>
                                      <p:to>
                                        <p:strVal val="visible"/>
                                      </p:to>
                                    </p:set>
                                    <p:animEffect transition="in" filter="wipe(left)">
                                      <p:cBhvr>
                                        <p:cTn id="16" dur="500"/>
                                        <p:tgtEl>
                                          <p:spTgt spid="6">
                                            <p:graphicEl>
                                              <a:dgm id="{41A5ECE0-EE4D-4DCE-AC73-CF9B829FA01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graphicEl>
                                              <a:dgm id="{4827175D-0C41-4943-8C63-074B7478B259}"/>
                                            </p:graphicEl>
                                          </p:spTgt>
                                        </p:tgtEl>
                                        <p:attrNameLst>
                                          <p:attrName>style.visibility</p:attrName>
                                        </p:attrNameLst>
                                      </p:cBhvr>
                                      <p:to>
                                        <p:strVal val="visible"/>
                                      </p:to>
                                    </p:set>
                                    <p:animEffect transition="in" filter="wipe(left)">
                                      <p:cBhvr>
                                        <p:cTn id="21" dur="500"/>
                                        <p:tgtEl>
                                          <p:spTgt spid="6">
                                            <p:graphicEl>
                                              <a:dgm id="{4827175D-0C41-4943-8C63-074B7478B259}"/>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graphicEl>
                                              <a:dgm id="{82C11ABA-610C-4B71-9355-9AEAAF7D6074}"/>
                                            </p:graphicEl>
                                          </p:spTgt>
                                        </p:tgtEl>
                                        <p:attrNameLst>
                                          <p:attrName>style.visibility</p:attrName>
                                        </p:attrNameLst>
                                      </p:cBhvr>
                                      <p:to>
                                        <p:strVal val="visible"/>
                                      </p:to>
                                    </p:set>
                                    <p:animEffect transition="in" filter="wipe(left)">
                                      <p:cBhvr>
                                        <p:cTn id="25" dur="500"/>
                                        <p:tgtEl>
                                          <p:spTgt spid="6">
                                            <p:graphicEl>
                                              <a:dgm id="{82C11ABA-610C-4B71-9355-9AEAAF7D6074}"/>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3EF778C9-C5E4-42A9-9655-6839AFD15708}"/>
                                            </p:graphicEl>
                                          </p:spTgt>
                                        </p:tgtEl>
                                        <p:attrNameLst>
                                          <p:attrName>style.visibility</p:attrName>
                                        </p:attrNameLst>
                                      </p:cBhvr>
                                      <p:to>
                                        <p:strVal val="visible"/>
                                      </p:to>
                                    </p:set>
                                    <p:animEffect transition="in" filter="wipe(left)">
                                      <p:cBhvr>
                                        <p:cTn id="30" dur="500"/>
                                        <p:tgtEl>
                                          <p:spTgt spid="6">
                                            <p:graphicEl>
                                              <a:dgm id="{3EF778C9-C5E4-42A9-9655-6839AFD15708}"/>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graphicEl>
                                              <a:dgm id="{07B294E7-F0D6-4C04-B1C6-E602F9A140ED}"/>
                                            </p:graphicEl>
                                          </p:spTgt>
                                        </p:tgtEl>
                                        <p:attrNameLst>
                                          <p:attrName>style.visibility</p:attrName>
                                        </p:attrNameLst>
                                      </p:cBhvr>
                                      <p:to>
                                        <p:strVal val="visible"/>
                                      </p:to>
                                    </p:set>
                                    <p:animEffect transition="in" filter="wipe(left)">
                                      <p:cBhvr>
                                        <p:cTn id="34" dur="500"/>
                                        <p:tgtEl>
                                          <p:spTgt spid="6">
                                            <p:graphicEl>
                                              <a:dgm id="{07B294E7-F0D6-4C04-B1C6-E602F9A140E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graphicEl>
                                              <a:dgm id="{FC0CDCFF-C793-4DBC-A9B9-3C8AE1E9110C}"/>
                                            </p:graphicEl>
                                          </p:spTgt>
                                        </p:tgtEl>
                                        <p:attrNameLst>
                                          <p:attrName>style.visibility</p:attrName>
                                        </p:attrNameLst>
                                      </p:cBhvr>
                                      <p:to>
                                        <p:strVal val="visible"/>
                                      </p:to>
                                    </p:set>
                                    <p:animEffect transition="in" filter="wipe(left)">
                                      <p:cBhvr>
                                        <p:cTn id="39" dur="500"/>
                                        <p:tgtEl>
                                          <p:spTgt spid="6">
                                            <p:graphicEl>
                                              <a:dgm id="{FC0CDCFF-C793-4DBC-A9B9-3C8AE1E9110C}"/>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graphicEl>
                                              <a:dgm id="{05A018AE-F0AC-4E69-B2FA-8DE65EBF747A}"/>
                                            </p:graphicEl>
                                          </p:spTgt>
                                        </p:tgtEl>
                                        <p:attrNameLst>
                                          <p:attrName>style.visibility</p:attrName>
                                        </p:attrNameLst>
                                      </p:cBhvr>
                                      <p:to>
                                        <p:strVal val="visible"/>
                                      </p:to>
                                    </p:set>
                                    <p:animEffect transition="in" filter="wipe(left)">
                                      <p:cBhvr>
                                        <p:cTn id="43" dur="500"/>
                                        <p:tgtEl>
                                          <p:spTgt spid="6">
                                            <p:graphicEl>
                                              <a:dgm id="{05A018AE-F0AC-4E69-B2FA-8DE65EBF747A}"/>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graphicEl>
                                              <a:dgm id="{90B32626-4640-4695-921E-A294D0235149}"/>
                                            </p:graphicEl>
                                          </p:spTgt>
                                        </p:tgtEl>
                                        <p:attrNameLst>
                                          <p:attrName>style.visibility</p:attrName>
                                        </p:attrNameLst>
                                      </p:cBhvr>
                                      <p:to>
                                        <p:strVal val="visible"/>
                                      </p:to>
                                    </p:set>
                                    <p:animEffect transition="in" filter="wipe(left)">
                                      <p:cBhvr>
                                        <p:cTn id="48" dur="500"/>
                                        <p:tgtEl>
                                          <p:spTgt spid="6">
                                            <p:graphicEl>
                                              <a:dgm id="{90B32626-4640-4695-921E-A294D0235149}"/>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6">
                                            <p:graphicEl>
                                              <a:dgm id="{895DA5D4-F373-40C6-8717-76EFA54C1218}"/>
                                            </p:graphicEl>
                                          </p:spTgt>
                                        </p:tgtEl>
                                        <p:attrNameLst>
                                          <p:attrName>style.visibility</p:attrName>
                                        </p:attrNameLst>
                                      </p:cBhvr>
                                      <p:to>
                                        <p:strVal val="visible"/>
                                      </p:to>
                                    </p:set>
                                    <p:animEffect transition="in" filter="wipe(left)">
                                      <p:cBhvr>
                                        <p:cTn id="52" dur="500"/>
                                        <p:tgtEl>
                                          <p:spTgt spid="6">
                                            <p:graphicEl>
                                              <a:dgm id="{895DA5D4-F373-40C6-8717-76EFA54C121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A4FF9D40-EAAD-4686-930C-86B959022CD5}"/>
                                            </p:graphicEl>
                                          </p:spTgt>
                                        </p:tgtEl>
                                        <p:attrNameLst>
                                          <p:attrName>style.visibility</p:attrName>
                                        </p:attrNameLst>
                                      </p:cBhvr>
                                      <p:to>
                                        <p:strVal val="visible"/>
                                      </p:to>
                                    </p:set>
                                    <p:animEffect transition="in" filter="wipe(left)">
                                      <p:cBhvr>
                                        <p:cTn id="57" dur="500"/>
                                        <p:tgtEl>
                                          <p:spTgt spid="6">
                                            <p:graphicEl>
                                              <a:dgm id="{A4FF9D40-EAAD-4686-930C-86B959022C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契約の解除</a:t>
            </a:r>
            <a:r>
              <a:rPr lang="ja-JP" altLang="en-US" dirty="0" smtClean="0"/>
              <a:t>（新理論</a:t>
            </a:r>
            <a:r>
              <a:rPr lang="ja-JP" altLang="en-US" dirty="0"/>
              <a:t>）</a:t>
            </a:r>
            <a:r>
              <a:rPr lang="ja-JP" altLang="en-US" sz="2800" dirty="0" smtClean="0"/>
              <a:t>→（</a:t>
            </a:r>
            <a:r>
              <a:rPr lang="ja-JP" altLang="en-US" sz="2800" dirty="0" smtClean="0">
                <a:hlinkClick r:id="rId3" action="ppaction://hlinksldjump"/>
              </a:rPr>
              <a:t>旧</a:t>
            </a:r>
            <a:r>
              <a:rPr lang="ja-JP" altLang="en-US" sz="2800" dirty="0" smtClean="0"/>
              <a:t>），</a:t>
            </a:r>
            <a:r>
              <a:rPr lang="ja-JP" altLang="en-US" sz="2800" dirty="0" smtClean="0">
                <a:hlinkClick r:id="rId4" action="ppaction://hlinksldjump"/>
              </a:rPr>
              <a:t>債権</a:t>
            </a:r>
            <a:r>
              <a:rPr lang="ja-JP" altLang="en-US" sz="3100" dirty="0"/>
              <a:t>，</a:t>
            </a:r>
            <a:r>
              <a:rPr lang="en-US" altLang="ja-JP" sz="3100" b="1" dirty="0">
                <a:latin typeface="Times New Roman" panose="02020603050405020304" pitchFamily="18" charset="0"/>
                <a:cs typeface="Times New Roman" panose="02020603050405020304" pitchFamily="18" charset="0"/>
                <a:hlinkClick r:id="rId5" action="ppaction://hlinksldjump"/>
              </a:rPr>
              <a:t>Best30</a:t>
            </a:r>
            <a:endParaRPr kumimoji="1" lang="ja-JP" altLang="en-US" sz="3100" dirty="0"/>
          </a:p>
        </p:txBody>
      </p:sp>
      <p:sp>
        <p:nvSpPr>
          <p:cNvPr id="3" name="日付プレースホルダー 2"/>
          <p:cNvSpPr>
            <a:spLocks noGrp="1"/>
          </p:cNvSpPr>
          <p:nvPr>
            <p:ph type="dt" sz="half" idx="10"/>
          </p:nvPr>
        </p:nvSpPr>
        <p:spPr/>
        <p:txBody>
          <a:bodyPr/>
          <a:lstStyle/>
          <a:p>
            <a:fld id="{EA06DE24-CF2E-4FDC-8477-B77E8066564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297</a:t>
            </a:fld>
            <a:endParaRPr kumimoji="1" lang="ja-JP" altLang="en-US"/>
          </a:p>
        </p:txBody>
      </p:sp>
      <p:graphicFrame>
        <p:nvGraphicFramePr>
          <p:cNvPr id="6" name="図表 5"/>
          <p:cNvGraphicFramePr/>
          <p:nvPr>
            <p:extLst>
              <p:ext uri="{D42A27DB-BD31-4B8C-83A1-F6EECF244321}">
                <p14:modId xmlns:p14="http://schemas.microsoft.com/office/powerpoint/2010/main" val="4204113424"/>
              </p:ext>
            </p:extLst>
          </p:nvPr>
        </p:nvGraphicFramePr>
        <p:xfrm>
          <a:off x="683568" y="1397000"/>
          <a:ext cx="7992888" cy="46242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0632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F804A795-E1EA-4969-828E-D16B7DD80BAA}"/>
                                            </p:graphicEl>
                                          </p:spTgt>
                                        </p:tgtEl>
                                        <p:attrNameLst>
                                          <p:attrName>style.visibility</p:attrName>
                                        </p:attrNameLst>
                                      </p:cBhvr>
                                      <p:to>
                                        <p:strVal val="visible"/>
                                      </p:to>
                                    </p:set>
                                    <p:animEffect transition="in" filter="wipe(left)">
                                      <p:cBhvr>
                                        <p:cTn id="7" dur="500"/>
                                        <p:tgtEl>
                                          <p:spTgt spid="6">
                                            <p:graphicEl>
                                              <a:dgm id="{F804A795-E1EA-4969-828E-D16B7DD80BA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42B80B95-9EA4-4B6F-9E81-7934B968A17F}"/>
                                            </p:graphicEl>
                                          </p:spTgt>
                                        </p:tgtEl>
                                        <p:attrNameLst>
                                          <p:attrName>style.visibility</p:attrName>
                                        </p:attrNameLst>
                                      </p:cBhvr>
                                      <p:to>
                                        <p:strVal val="visible"/>
                                      </p:to>
                                    </p:set>
                                    <p:animEffect transition="in" filter="wipe(left)">
                                      <p:cBhvr>
                                        <p:cTn id="11" dur="500"/>
                                        <p:tgtEl>
                                          <p:spTgt spid="6">
                                            <p:graphicEl>
                                              <a:dgm id="{42B80B95-9EA4-4B6F-9E81-7934B968A17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93BDA9F8-5E54-4CDF-B860-F2B5DFB9216F}"/>
                                            </p:graphicEl>
                                          </p:spTgt>
                                        </p:tgtEl>
                                        <p:attrNameLst>
                                          <p:attrName>style.visibility</p:attrName>
                                        </p:attrNameLst>
                                      </p:cBhvr>
                                      <p:to>
                                        <p:strVal val="visible"/>
                                      </p:to>
                                    </p:set>
                                    <p:animEffect transition="in" filter="wipe(left)">
                                      <p:cBhvr>
                                        <p:cTn id="15" dur="500"/>
                                        <p:tgtEl>
                                          <p:spTgt spid="6">
                                            <p:graphicEl>
                                              <a:dgm id="{93BDA9F8-5E54-4CDF-B860-F2B5DFB9216F}"/>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graphicEl>
                                              <a:dgm id="{957E8DE9-0BE7-4A2A-8E0A-62EC60097223}"/>
                                            </p:graphicEl>
                                          </p:spTgt>
                                        </p:tgtEl>
                                        <p:attrNameLst>
                                          <p:attrName>style.visibility</p:attrName>
                                        </p:attrNameLst>
                                      </p:cBhvr>
                                      <p:to>
                                        <p:strVal val="visible"/>
                                      </p:to>
                                    </p:set>
                                    <p:animEffect transition="in" filter="wipe(left)">
                                      <p:cBhvr>
                                        <p:cTn id="19" dur="500"/>
                                        <p:tgtEl>
                                          <p:spTgt spid="6">
                                            <p:graphicEl>
                                              <a:dgm id="{957E8DE9-0BE7-4A2A-8E0A-62EC60097223}"/>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graphicEl>
                                              <a:dgm id="{2EEBD5AF-38FC-4F00-83F7-5CEA2A9DF33C}"/>
                                            </p:graphicEl>
                                          </p:spTgt>
                                        </p:tgtEl>
                                        <p:attrNameLst>
                                          <p:attrName>style.visibility</p:attrName>
                                        </p:attrNameLst>
                                      </p:cBhvr>
                                      <p:to>
                                        <p:strVal val="visible"/>
                                      </p:to>
                                    </p:set>
                                    <p:animEffect transition="in" filter="wipe(left)">
                                      <p:cBhvr>
                                        <p:cTn id="24" dur="500"/>
                                        <p:tgtEl>
                                          <p:spTgt spid="6">
                                            <p:graphicEl>
                                              <a:dgm id="{2EEBD5AF-38FC-4F00-83F7-5CEA2A9DF33C}"/>
                                            </p:graphic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graphicEl>
                                              <a:dgm id="{41A5ECE0-EE4D-4DCE-AC73-CF9B829FA014}"/>
                                            </p:graphicEl>
                                          </p:spTgt>
                                        </p:tgtEl>
                                        <p:attrNameLst>
                                          <p:attrName>style.visibility</p:attrName>
                                        </p:attrNameLst>
                                      </p:cBhvr>
                                      <p:to>
                                        <p:strVal val="visible"/>
                                      </p:to>
                                    </p:set>
                                    <p:animEffect transition="in" filter="wipe(left)">
                                      <p:cBhvr>
                                        <p:cTn id="28" dur="500"/>
                                        <p:tgtEl>
                                          <p:spTgt spid="6">
                                            <p:graphicEl>
                                              <a:dgm id="{41A5ECE0-EE4D-4DCE-AC73-CF9B829FA01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graphicEl>
                                              <a:dgm id="{4827175D-0C41-4943-8C63-074B7478B259}"/>
                                            </p:graphicEl>
                                          </p:spTgt>
                                        </p:tgtEl>
                                        <p:attrNameLst>
                                          <p:attrName>style.visibility</p:attrName>
                                        </p:attrNameLst>
                                      </p:cBhvr>
                                      <p:to>
                                        <p:strVal val="visible"/>
                                      </p:to>
                                    </p:set>
                                    <p:animEffect transition="in" filter="wipe(left)">
                                      <p:cBhvr>
                                        <p:cTn id="33" dur="500"/>
                                        <p:tgtEl>
                                          <p:spTgt spid="6">
                                            <p:graphicEl>
                                              <a:dgm id="{4827175D-0C41-4943-8C63-074B7478B259}"/>
                                            </p:graphic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graphicEl>
                                              <a:dgm id="{FF7914BC-FE67-44AC-8FA4-AC0F7D3D9553}"/>
                                            </p:graphicEl>
                                          </p:spTgt>
                                        </p:tgtEl>
                                        <p:attrNameLst>
                                          <p:attrName>style.visibility</p:attrName>
                                        </p:attrNameLst>
                                      </p:cBhvr>
                                      <p:to>
                                        <p:strVal val="visible"/>
                                      </p:to>
                                    </p:set>
                                    <p:animEffect transition="in" filter="wipe(left)">
                                      <p:cBhvr>
                                        <p:cTn id="37" dur="500"/>
                                        <p:tgtEl>
                                          <p:spTgt spid="6">
                                            <p:graphicEl>
                                              <a:dgm id="{FF7914BC-FE67-44AC-8FA4-AC0F7D3D9553}"/>
                                            </p:graphic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graphicEl>
                                              <a:dgm id="{DCF287B4-9BA1-4333-991D-EDC1B1E71F82}"/>
                                            </p:graphicEl>
                                          </p:spTgt>
                                        </p:tgtEl>
                                        <p:attrNameLst>
                                          <p:attrName>style.visibility</p:attrName>
                                        </p:attrNameLst>
                                      </p:cBhvr>
                                      <p:to>
                                        <p:strVal val="visible"/>
                                      </p:to>
                                    </p:set>
                                    <p:animEffect transition="in" filter="wipe(left)">
                                      <p:cBhvr>
                                        <p:cTn id="41" dur="500"/>
                                        <p:tgtEl>
                                          <p:spTgt spid="6">
                                            <p:graphicEl>
                                              <a:dgm id="{DCF287B4-9BA1-4333-991D-EDC1B1E71F82}"/>
                                            </p:graphicEl>
                                          </p:spTgt>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6">
                                            <p:graphicEl>
                                              <a:dgm id="{82C11ABA-610C-4B71-9355-9AEAAF7D6074}"/>
                                            </p:graphicEl>
                                          </p:spTgt>
                                        </p:tgtEl>
                                        <p:attrNameLst>
                                          <p:attrName>style.visibility</p:attrName>
                                        </p:attrNameLst>
                                      </p:cBhvr>
                                      <p:to>
                                        <p:strVal val="visible"/>
                                      </p:to>
                                    </p:set>
                                    <p:animEffect transition="in" filter="wipe(left)">
                                      <p:cBhvr>
                                        <p:cTn id="45" dur="500"/>
                                        <p:tgtEl>
                                          <p:spTgt spid="6">
                                            <p:graphicEl>
                                              <a:dgm id="{82C11ABA-610C-4B71-9355-9AEAAF7D607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graphicEl>
                                              <a:dgm id="{3EF778C9-C5E4-42A9-9655-6839AFD15708}"/>
                                            </p:graphicEl>
                                          </p:spTgt>
                                        </p:tgtEl>
                                        <p:attrNameLst>
                                          <p:attrName>style.visibility</p:attrName>
                                        </p:attrNameLst>
                                      </p:cBhvr>
                                      <p:to>
                                        <p:strVal val="visible"/>
                                      </p:to>
                                    </p:set>
                                    <p:animEffect transition="in" filter="wipe(left)">
                                      <p:cBhvr>
                                        <p:cTn id="50" dur="500"/>
                                        <p:tgtEl>
                                          <p:spTgt spid="6">
                                            <p:graphicEl>
                                              <a:dgm id="{3EF778C9-C5E4-42A9-9655-6839AFD15708}"/>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6">
                                            <p:graphicEl>
                                              <a:dgm id="{07B294E7-F0D6-4C04-B1C6-E602F9A140ED}"/>
                                            </p:graphicEl>
                                          </p:spTgt>
                                        </p:tgtEl>
                                        <p:attrNameLst>
                                          <p:attrName>style.visibility</p:attrName>
                                        </p:attrNameLst>
                                      </p:cBhvr>
                                      <p:to>
                                        <p:strVal val="visible"/>
                                      </p:to>
                                    </p:set>
                                    <p:animEffect transition="in" filter="wipe(left)">
                                      <p:cBhvr>
                                        <p:cTn id="54" dur="500"/>
                                        <p:tgtEl>
                                          <p:spTgt spid="6">
                                            <p:graphicEl>
                                              <a:dgm id="{07B294E7-F0D6-4C04-B1C6-E602F9A140E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graphicEl>
                                              <a:dgm id="{FC0CDCFF-C793-4DBC-A9B9-3C8AE1E9110C}"/>
                                            </p:graphicEl>
                                          </p:spTgt>
                                        </p:tgtEl>
                                        <p:attrNameLst>
                                          <p:attrName>style.visibility</p:attrName>
                                        </p:attrNameLst>
                                      </p:cBhvr>
                                      <p:to>
                                        <p:strVal val="visible"/>
                                      </p:to>
                                    </p:set>
                                    <p:animEffect transition="in" filter="wipe(left)">
                                      <p:cBhvr>
                                        <p:cTn id="59" dur="500"/>
                                        <p:tgtEl>
                                          <p:spTgt spid="6">
                                            <p:graphicEl>
                                              <a:dgm id="{FC0CDCFF-C793-4DBC-A9B9-3C8AE1E9110C}"/>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6">
                                            <p:graphicEl>
                                              <a:dgm id="{81D80A92-4BE8-41AC-8292-B3ACB2BE08BE}"/>
                                            </p:graphicEl>
                                          </p:spTgt>
                                        </p:tgtEl>
                                        <p:attrNameLst>
                                          <p:attrName>style.visibility</p:attrName>
                                        </p:attrNameLst>
                                      </p:cBhvr>
                                      <p:to>
                                        <p:strVal val="visible"/>
                                      </p:to>
                                    </p:set>
                                    <p:animEffect transition="in" filter="wipe(left)">
                                      <p:cBhvr>
                                        <p:cTn id="63" dur="500"/>
                                        <p:tgtEl>
                                          <p:spTgt spid="6">
                                            <p:graphicEl>
                                              <a:dgm id="{81D80A92-4BE8-41AC-8292-B3ACB2BE08BE}"/>
                                            </p:graphicEl>
                                          </p:spTgt>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6">
                                            <p:graphicEl>
                                              <a:dgm id="{30D6DAA5-C2B3-4E86-B895-A4396C50AFAF}"/>
                                            </p:graphicEl>
                                          </p:spTgt>
                                        </p:tgtEl>
                                        <p:attrNameLst>
                                          <p:attrName>style.visibility</p:attrName>
                                        </p:attrNameLst>
                                      </p:cBhvr>
                                      <p:to>
                                        <p:strVal val="visible"/>
                                      </p:to>
                                    </p:set>
                                    <p:animEffect transition="in" filter="wipe(left)">
                                      <p:cBhvr>
                                        <p:cTn id="67" dur="500"/>
                                        <p:tgtEl>
                                          <p:spTgt spid="6">
                                            <p:graphicEl>
                                              <a:dgm id="{30D6DAA5-C2B3-4E86-B895-A4396C50AFAF}"/>
                                            </p:graphicEl>
                                          </p:spTgt>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6">
                                            <p:graphicEl>
                                              <a:dgm id="{895DA5D4-F373-40C6-8717-76EFA54C1218}"/>
                                            </p:graphicEl>
                                          </p:spTgt>
                                        </p:tgtEl>
                                        <p:attrNameLst>
                                          <p:attrName>style.visibility</p:attrName>
                                        </p:attrNameLst>
                                      </p:cBhvr>
                                      <p:to>
                                        <p:strVal val="visible"/>
                                      </p:to>
                                    </p:set>
                                    <p:animEffect transition="in" filter="wipe(left)">
                                      <p:cBhvr>
                                        <p:cTn id="71" dur="500"/>
                                        <p:tgtEl>
                                          <p:spTgt spid="6">
                                            <p:graphicEl>
                                              <a:dgm id="{895DA5D4-F373-40C6-8717-76EFA54C1218}"/>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
                                            <p:graphicEl>
                                              <a:dgm id="{A4FF9D40-EAAD-4686-930C-86B959022CD5}"/>
                                            </p:graphicEl>
                                          </p:spTgt>
                                        </p:tgtEl>
                                        <p:attrNameLst>
                                          <p:attrName>style.visibility</p:attrName>
                                        </p:attrNameLst>
                                      </p:cBhvr>
                                      <p:to>
                                        <p:strVal val="visible"/>
                                      </p:to>
                                    </p:set>
                                    <p:animEffect transition="in" filter="wipe(left)">
                                      <p:cBhvr>
                                        <p:cTn id="76" dur="500"/>
                                        <p:tgtEl>
                                          <p:spTgt spid="6">
                                            <p:graphicEl>
                                              <a:dgm id="{A4FF9D40-EAAD-4686-930C-86B959022C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74638"/>
            <a:ext cx="7871091" cy="994122"/>
          </a:xfrm>
        </p:spPr>
        <p:txBody>
          <a:bodyPr>
            <a:normAutofit fontScale="90000"/>
          </a:bodyPr>
          <a:lstStyle/>
          <a:p>
            <a:pPr algn="r"/>
            <a:r>
              <a:rPr kumimoji="1" lang="ja-JP" altLang="en-US" dirty="0" smtClean="0"/>
              <a:t>タール事件と危険負担 </a:t>
            </a:r>
            <a:r>
              <a:rPr kumimoji="1" lang="ja-JP" altLang="en-US" sz="3100" dirty="0" smtClean="0"/>
              <a:t>→ </a:t>
            </a:r>
            <a:r>
              <a:rPr kumimoji="1" lang="ja-JP" altLang="en-US" sz="3100" dirty="0" smtClean="0">
                <a:hlinkClick r:id="rId2" action="ppaction://hlinksldjump"/>
              </a:rPr>
              <a:t>契約解除</a:t>
            </a:r>
            <a:r>
              <a:rPr kumimoji="1" lang="ja-JP" altLang="en-US" sz="2800" dirty="0" smtClean="0"/>
              <a:t>　</a:t>
            </a:r>
            <a:r>
              <a:rPr kumimoji="1" lang="en-US" altLang="ja-JP" sz="2800" dirty="0" smtClean="0"/>
              <a:t/>
            </a:r>
            <a:br>
              <a:rPr kumimoji="1" lang="en-US" altLang="ja-JP" sz="2800" dirty="0" smtClean="0"/>
            </a:br>
            <a:r>
              <a:rPr lang="ja-JP" altLang="en-US" sz="2000" dirty="0" smtClean="0"/>
              <a:t>（図の改訂要求：</a:t>
            </a:r>
            <a:r>
              <a:rPr lang="en-US" altLang="ja-JP" sz="2000" dirty="0" err="1" smtClean="0"/>
              <a:t>Yuk.Nak</a:t>
            </a:r>
            <a:r>
              <a:rPr lang="ja-JP" altLang="en-US" sz="2000" dirty="0" smtClean="0"/>
              <a:t>）</a:t>
            </a:r>
            <a:endParaRPr kumimoji="1" lang="ja-JP" altLang="en-US" sz="2000" dirty="0"/>
          </a:p>
        </p:txBody>
      </p:sp>
      <p:sp>
        <p:nvSpPr>
          <p:cNvPr id="3" name="日付プレースホルダー 2"/>
          <p:cNvSpPr>
            <a:spLocks noGrp="1"/>
          </p:cNvSpPr>
          <p:nvPr>
            <p:ph type="dt" sz="half" idx="10"/>
          </p:nvPr>
        </p:nvSpPr>
        <p:spPr/>
        <p:txBody>
          <a:bodyPr/>
          <a:lstStyle/>
          <a:p>
            <a:fld id="{B532747B-7975-444F-ABFA-5A7D7D999BA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298</a:t>
            </a:fld>
            <a:endParaRPr kumimoji="1" lang="ja-JP" altLang="en-US"/>
          </a:p>
        </p:txBody>
      </p:sp>
      <p:sp>
        <p:nvSpPr>
          <p:cNvPr id="6" name="平行四辺形 5"/>
          <p:cNvSpPr/>
          <p:nvPr/>
        </p:nvSpPr>
        <p:spPr>
          <a:xfrm>
            <a:off x="445943" y="4882505"/>
            <a:ext cx="2619218" cy="642236"/>
          </a:xfrm>
          <a:prstGeom prst="parallelogram">
            <a:avLst>
              <a:gd name="adj" fmla="val 7060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債務者に</a:t>
            </a:r>
            <a:r>
              <a:rPr kumimoji="1" lang="en-US" altLang="ja-JP" b="1" dirty="0" smtClean="0">
                <a:solidFill>
                  <a:schemeClr val="tx1"/>
                </a:solidFill>
              </a:rPr>
              <a:t/>
            </a:r>
            <a:br>
              <a:rPr kumimoji="1" lang="en-US" altLang="ja-JP" b="1" dirty="0" smtClean="0">
                <a:solidFill>
                  <a:schemeClr val="tx1"/>
                </a:solidFill>
              </a:rPr>
            </a:br>
            <a:r>
              <a:rPr kumimoji="1" lang="ja-JP" altLang="en-US" b="1" dirty="0" smtClean="0">
                <a:solidFill>
                  <a:schemeClr val="tx1"/>
                </a:solidFill>
              </a:rPr>
              <a:t>帰責事由あり</a:t>
            </a:r>
            <a:endParaRPr kumimoji="1" lang="ja-JP" altLang="en-US" b="1" dirty="0">
              <a:solidFill>
                <a:schemeClr val="tx1"/>
              </a:solidFill>
            </a:endParaRPr>
          </a:p>
        </p:txBody>
      </p:sp>
      <p:sp>
        <p:nvSpPr>
          <p:cNvPr id="7" name="台形 6"/>
          <p:cNvSpPr/>
          <p:nvPr/>
        </p:nvSpPr>
        <p:spPr>
          <a:xfrm>
            <a:off x="467544" y="5526008"/>
            <a:ext cx="8208912" cy="495280"/>
          </a:xfrm>
          <a:prstGeom prst="trapezoid">
            <a:avLst>
              <a:gd name="adj"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履行不能</a:t>
            </a:r>
            <a:endParaRPr kumimoji="1" lang="ja-JP" altLang="en-US" b="1" dirty="0"/>
          </a:p>
        </p:txBody>
      </p:sp>
      <p:sp>
        <p:nvSpPr>
          <p:cNvPr id="8" name="台形 7"/>
          <p:cNvSpPr/>
          <p:nvPr/>
        </p:nvSpPr>
        <p:spPr>
          <a:xfrm>
            <a:off x="2651535" y="4864794"/>
            <a:ext cx="6024921" cy="653908"/>
          </a:xfrm>
          <a:prstGeom prst="trapezoid">
            <a:avLst>
              <a:gd name="adj" fmla="val 51496"/>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t>債務者に帰責事由なし</a:t>
            </a:r>
            <a:endParaRPr kumimoji="1" lang="ja-JP" altLang="en-US" b="1" dirty="0"/>
          </a:p>
        </p:txBody>
      </p:sp>
      <p:sp>
        <p:nvSpPr>
          <p:cNvPr id="9" name="平行四辺形 8"/>
          <p:cNvSpPr/>
          <p:nvPr/>
        </p:nvSpPr>
        <p:spPr>
          <a:xfrm flipH="1">
            <a:off x="5808011" y="4294566"/>
            <a:ext cx="2520280" cy="555495"/>
          </a:xfrm>
          <a:prstGeom prst="parallelogram">
            <a:avLst>
              <a:gd name="adj" fmla="val 58307"/>
            </a:avLst>
          </a:prstGeom>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smtClean="0"/>
              <a:t>債権者だけに</a:t>
            </a:r>
            <a:r>
              <a:rPr kumimoji="1" lang="en-US" altLang="ja-JP" b="1" dirty="0" smtClean="0"/>
              <a:t/>
            </a:r>
            <a:br>
              <a:rPr kumimoji="1" lang="en-US" altLang="ja-JP" b="1" dirty="0" smtClean="0"/>
            </a:br>
            <a:r>
              <a:rPr kumimoji="1" lang="ja-JP" altLang="en-US" b="1" dirty="0" smtClean="0"/>
              <a:t>帰責事由あり</a:t>
            </a:r>
            <a:endParaRPr kumimoji="1" lang="ja-JP" altLang="en-US" b="1" dirty="0"/>
          </a:p>
        </p:txBody>
      </p:sp>
      <p:sp>
        <p:nvSpPr>
          <p:cNvPr id="10" name="テキスト ボックス 9"/>
          <p:cNvSpPr txBox="1"/>
          <p:nvPr/>
        </p:nvSpPr>
        <p:spPr>
          <a:xfrm>
            <a:off x="1211374" y="1691516"/>
            <a:ext cx="2196852" cy="369332"/>
          </a:xfrm>
          <a:prstGeom prst="rect">
            <a:avLst/>
          </a:prstGeom>
          <a:noFill/>
        </p:spPr>
        <p:txBody>
          <a:bodyPr wrap="square" rtlCol="0">
            <a:spAutoFit/>
          </a:bodyPr>
          <a:lstStyle/>
          <a:p>
            <a:pPr algn="ctr"/>
            <a:r>
              <a:rPr lang="ja-JP" altLang="en-US" b="1" dirty="0" smtClean="0"/>
              <a:t>控訴審</a:t>
            </a:r>
            <a:r>
              <a:rPr lang="ja-JP" altLang="en-US" b="1" dirty="0"/>
              <a:t>判決（肯定</a:t>
            </a:r>
            <a:r>
              <a:rPr lang="ja-JP" altLang="en-US" b="1" dirty="0" smtClean="0"/>
              <a:t>）</a:t>
            </a:r>
            <a:endParaRPr lang="en-US" altLang="ja-JP" b="1" dirty="0"/>
          </a:p>
        </p:txBody>
      </p:sp>
      <p:sp>
        <p:nvSpPr>
          <p:cNvPr id="11" name="テキスト ボックス 10"/>
          <p:cNvSpPr txBox="1"/>
          <p:nvPr/>
        </p:nvSpPr>
        <p:spPr>
          <a:xfrm>
            <a:off x="6189211" y="1449651"/>
            <a:ext cx="1335117" cy="646331"/>
          </a:xfrm>
          <a:prstGeom prst="rect">
            <a:avLst/>
          </a:prstGeom>
          <a:noFill/>
        </p:spPr>
        <p:txBody>
          <a:bodyPr wrap="square" rtlCol="0">
            <a:spAutoFit/>
          </a:bodyPr>
          <a:lstStyle/>
          <a:p>
            <a:r>
              <a:rPr kumimoji="1" lang="ja-JP" altLang="en-US" b="1" dirty="0" smtClean="0"/>
              <a:t>調査官解説</a:t>
            </a:r>
            <a:endParaRPr kumimoji="1" lang="en-US" altLang="ja-JP" b="1" dirty="0" smtClean="0"/>
          </a:p>
          <a:p>
            <a:r>
              <a:rPr lang="ja-JP" altLang="en-US" b="1" dirty="0"/>
              <a:t>最高裁</a:t>
            </a:r>
            <a:r>
              <a:rPr lang="ja-JP" altLang="en-US" b="1" dirty="0" smtClean="0"/>
              <a:t>判決</a:t>
            </a:r>
            <a:endParaRPr lang="en-US" altLang="ja-JP" b="1" dirty="0"/>
          </a:p>
        </p:txBody>
      </p:sp>
      <p:sp>
        <p:nvSpPr>
          <p:cNvPr id="12" name="テキスト ボックス 11"/>
          <p:cNvSpPr txBox="1"/>
          <p:nvPr/>
        </p:nvSpPr>
        <p:spPr>
          <a:xfrm>
            <a:off x="3908004" y="1400115"/>
            <a:ext cx="1380028" cy="646331"/>
          </a:xfrm>
          <a:prstGeom prst="rect">
            <a:avLst/>
          </a:prstGeom>
          <a:noFill/>
        </p:spPr>
        <p:txBody>
          <a:bodyPr wrap="square" rtlCol="0">
            <a:spAutoFit/>
          </a:bodyPr>
          <a:lstStyle/>
          <a:p>
            <a:pPr algn="ctr"/>
            <a:r>
              <a:rPr kumimoji="1" lang="ja-JP" altLang="en-US" b="1" dirty="0" smtClean="0"/>
              <a:t>少数説</a:t>
            </a:r>
            <a:r>
              <a:rPr kumimoji="1" lang="en-US" altLang="ja-JP" b="1" dirty="0" smtClean="0"/>
              <a:t/>
            </a:r>
            <a:br>
              <a:rPr kumimoji="1" lang="en-US" altLang="ja-JP" b="1" dirty="0" smtClean="0"/>
            </a:br>
            <a:r>
              <a:rPr kumimoji="1" lang="ja-JP" altLang="en-US" b="1" dirty="0" smtClean="0"/>
              <a:t>債権法改正</a:t>
            </a:r>
            <a:endParaRPr kumimoji="1" lang="ja-JP" altLang="en-US" b="1" dirty="0"/>
          </a:p>
        </p:txBody>
      </p:sp>
      <p:grpSp>
        <p:nvGrpSpPr>
          <p:cNvPr id="13" name="グループ化 12"/>
          <p:cNvGrpSpPr/>
          <p:nvPr/>
        </p:nvGrpSpPr>
        <p:grpSpPr>
          <a:xfrm>
            <a:off x="494513" y="2146200"/>
            <a:ext cx="3652992" cy="3372501"/>
            <a:chOff x="278489" y="1556791"/>
            <a:chExt cx="3652992" cy="3372501"/>
          </a:xfrm>
        </p:grpSpPr>
        <p:sp>
          <p:nvSpPr>
            <p:cNvPr id="14" name="二等辺三角形 13"/>
            <p:cNvSpPr/>
            <p:nvPr/>
          </p:nvSpPr>
          <p:spPr>
            <a:xfrm>
              <a:off x="1103740" y="1568667"/>
              <a:ext cx="2004349" cy="1872208"/>
            </a:xfrm>
            <a:prstGeom prs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t>543</a:t>
              </a:r>
              <a:r>
                <a:rPr kumimoji="1" lang="ja-JP" altLang="en-US" b="1" dirty="0" smtClean="0"/>
                <a:t>条</a:t>
              </a:r>
              <a:r>
                <a:rPr kumimoji="1" lang="en-US" altLang="ja-JP" b="1" dirty="0" smtClean="0"/>
                <a:t/>
              </a:r>
              <a:br>
                <a:rPr kumimoji="1" lang="en-US" altLang="ja-JP" b="1" dirty="0" smtClean="0"/>
              </a:br>
              <a:r>
                <a:rPr kumimoji="1" lang="ja-JP" altLang="en-US" b="1" dirty="0" smtClean="0"/>
                <a:t>（解除）</a:t>
              </a:r>
              <a:endParaRPr kumimoji="1" lang="ja-JP" altLang="en-US" b="1" dirty="0"/>
            </a:p>
          </p:txBody>
        </p:sp>
        <p:sp>
          <p:nvSpPr>
            <p:cNvPr id="15" name="二等辺三角形 14"/>
            <p:cNvSpPr/>
            <p:nvPr/>
          </p:nvSpPr>
          <p:spPr>
            <a:xfrm>
              <a:off x="278489" y="1556791"/>
              <a:ext cx="3652992" cy="3372501"/>
            </a:xfrm>
            <a:prstGeom prst="triangle">
              <a:avLst>
                <a:gd name="adj" fmla="val 496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6" name="グループ化 15"/>
          <p:cNvGrpSpPr/>
          <p:nvPr/>
        </p:nvGrpSpPr>
        <p:grpSpPr>
          <a:xfrm>
            <a:off x="2627784" y="2146202"/>
            <a:ext cx="3888432" cy="3384579"/>
            <a:chOff x="2411760" y="2019009"/>
            <a:chExt cx="3888432" cy="2922362"/>
          </a:xfrm>
        </p:grpSpPr>
        <p:sp>
          <p:nvSpPr>
            <p:cNvPr id="17" name="二等辺三角形 16"/>
            <p:cNvSpPr/>
            <p:nvPr/>
          </p:nvSpPr>
          <p:spPr>
            <a:xfrm>
              <a:off x="3275856" y="2019009"/>
              <a:ext cx="2160240" cy="1616528"/>
            </a:xfrm>
            <a:prstGeom prst="triangle">
              <a:avLst>
                <a:gd name="adj" fmla="val 49666"/>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t>536</a:t>
              </a:r>
              <a:r>
                <a:rPr kumimoji="1" lang="ja-JP" altLang="en-US" b="1" dirty="0" smtClean="0"/>
                <a:t>条</a:t>
              </a:r>
              <a:r>
                <a:rPr kumimoji="1" lang="en-US" altLang="ja-JP" b="1" dirty="0" smtClean="0"/>
                <a:t>1</a:t>
              </a:r>
              <a:r>
                <a:rPr kumimoji="1" lang="ja-JP" altLang="en-US" b="1" dirty="0" smtClean="0"/>
                <a:t>項（債務者主義）</a:t>
              </a:r>
              <a:endParaRPr kumimoji="1" lang="ja-JP" altLang="en-US" b="1" dirty="0"/>
            </a:p>
          </p:txBody>
        </p:sp>
        <p:sp>
          <p:nvSpPr>
            <p:cNvPr id="18" name="二等辺三角形 17"/>
            <p:cNvSpPr/>
            <p:nvPr/>
          </p:nvSpPr>
          <p:spPr>
            <a:xfrm>
              <a:off x="2411760" y="2025047"/>
              <a:ext cx="3888432" cy="291632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9" name="グループ化 18"/>
          <p:cNvGrpSpPr/>
          <p:nvPr/>
        </p:nvGrpSpPr>
        <p:grpSpPr>
          <a:xfrm>
            <a:off x="5004048" y="2153195"/>
            <a:ext cx="3672408" cy="3371546"/>
            <a:chOff x="4788024" y="2019008"/>
            <a:chExt cx="3672408" cy="2916324"/>
          </a:xfrm>
        </p:grpSpPr>
        <p:sp>
          <p:nvSpPr>
            <p:cNvPr id="20" name="二等辺三角形 19"/>
            <p:cNvSpPr/>
            <p:nvPr/>
          </p:nvSpPr>
          <p:spPr>
            <a:xfrm>
              <a:off x="5604621" y="2035417"/>
              <a:ext cx="2016223" cy="1596966"/>
            </a:xfrm>
            <a:prstGeom prst="triangle">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t>536</a:t>
              </a:r>
              <a:r>
                <a:rPr lang="ja-JP" altLang="en-US" b="1" dirty="0" smtClean="0"/>
                <a:t>条</a:t>
              </a:r>
              <a:r>
                <a:rPr kumimoji="1" lang="en-US" altLang="ja-JP" b="1" dirty="0" smtClean="0"/>
                <a:t>2</a:t>
              </a:r>
              <a:r>
                <a:rPr kumimoji="1" lang="ja-JP" altLang="en-US" b="1" dirty="0" smtClean="0"/>
                <a:t>項（債権者主義）</a:t>
              </a:r>
              <a:endParaRPr kumimoji="1" lang="ja-JP" altLang="en-US" b="1" dirty="0"/>
            </a:p>
          </p:txBody>
        </p:sp>
        <p:sp>
          <p:nvSpPr>
            <p:cNvPr id="21" name="二等辺三角形 20"/>
            <p:cNvSpPr/>
            <p:nvPr/>
          </p:nvSpPr>
          <p:spPr>
            <a:xfrm>
              <a:off x="4788024" y="2019008"/>
              <a:ext cx="3672408" cy="291632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22" name="ストライプ矢印 21"/>
          <p:cNvSpPr/>
          <p:nvPr/>
        </p:nvSpPr>
        <p:spPr>
          <a:xfrm>
            <a:off x="3125700" y="1376772"/>
            <a:ext cx="973146" cy="416018"/>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484537" y="1400115"/>
            <a:ext cx="1650527" cy="369332"/>
          </a:xfrm>
          <a:prstGeom prst="rect">
            <a:avLst/>
          </a:prstGeom>
          <a:noFill/>
        </p:spPr>
        <p:txBody>
          <a:bodyPr wrap="square" rtlCol="0">
            <a:spAutoFit/>
          </a:bodyPr>
          <a:lstStyle/>
          <a:p>
            <a:pPr algn="ctr"/>
            <a:r>
              <a:rPr lang="ja-JP" altLang="en-US" b="1" dirty="0"/>
              <a:t>差戻審（否定</a:t>
            </a:r>
            <a:r>
              <a:rPr lang="ja-JP" altLang="en-US" b="1" dirty="0" smtClean="0"/>
              <a:t>）</a:t>
            </a:r>
            <a:endParaRPr lang="en-US" altLang="ja-JP" b="1" dirty="0"/>
          </a:p>
        </p:txBody>
      </p:sp>
    </p:spTree>
    <p:extLst>
      <p:ext uri="{BB962C8B-B14F-4D97-AF65-F5344CB8AC3E}">
        <p14:creationId xmlns:p14="http://schemas.microsoft.com/office/powerpoint/2010/main" val="619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500"/>
                            </p:stCondLst>
                            <p:childTnLst>
                              <p:par>
                                <p:cTn id="18" presetID="22" presetClass="entr" presetSubtype="4" fill="hold" grpId="0" nodeType="after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p:stCondLst>
                              <p:cond delay="500"/>
                            </p:stCondLst>
                            <p:childTnLst>
                              <p:par>
                                <p:cTn id="32" presetID="22" presetClass="entr" presetSubtype="4" fill="hold" grpId="0" nodeType="afterEffect">
                                  <p:stCondLst>
                                    <p:cond delay="25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par>
                          <p:cTn id="45" fill="hold">
                            <p:stCondLst>
                              <p:cond delay="500"/>
                            </p:stCondLst>
                            <p:childTnLst>
                              <p:par>
                                <p:cTn id="46" presetID="22" presetClass="entr" presetSubtype="4" fill="hold" grpId="0" nodeType="afterEffect">
                                  <p:stCondLst>
                                    <p:cond delay="25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22" grpId="0" animBg="1"/>
      <p:bldP spid="23"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危険負担の解除への吸収</a:t>
            </a:r>
            <a:r>
              <a:rPr kumimoji="1" lang="en-US" altLang="ja-JP" dirty="0" smtClean="0"/>
              <a:t/>
            </a:r>
            <a:br>
              <a:rPr kumimoji="1" lang="en-US" altLang="ja-JP" dirty="0" smtClean="0"/>
            </a:br>
            <a:r>
              <a:rPr lang="ja-JP" altLang="en-US" sz="3100" dirty="0"/>
              <a:t>不動産売買</a:t>
            </a:r>
            <a:r>
              <a:rPr lang="ja-JP" altLang="en-US" sz="3100" dirty="0" smtClean="0"/>
              <a:t>契約の実務</a:t>
            </a:r>
            <a:r>
              <a:rPr lang="ja-JP" altLang="en-US" sz="3100" dirty="0" smtClean="0">
                <a:hlinkClick r:id="rId2" action="ppaction://hlinksldjump"/>
              </a:rPr>
              <a:t>→契約解除</a:t>
            </a:r>
            <a:endParaRPr kumimoji="1" lang="ja-JP" altLang="en-US" sz="3100" dirty="0"/>
          </a:p>
        </p:txBody>
      </p:sp>
      <p:sp>
        <p:nvSpPr>
          <p:cNvPr id="6" name="コンテンツ プレースホルダー 5"/>
          <p:cNvSpPr>
            <a:spLocks noGrp="1"/>
          </p:cNvSpPr>
          <p:nvPr>
            <p:ph idx="1"/>
          </p:nvPr>
        </p:nvSpPr>
        <p:spPr/>
        <p:txBody>
          <a:bodyPr>
            <a:noAutofit/>
          </a:bodyPr>
          <a:lstStyle/>
          <a:p>
            <a:r>
              <a:rPr lang="ja-JP" altLang="en-US" sz="2400" dirty="0"/>
              <a:t>不動産売買契約書ひな形　</a:t>
            </a:r>
            <a:r>
              <a:rPr lang="ja-JP" altLang="ja-JP" sz="2400" dirty="0"/>
              <a:t>第９条（危険負担）</a:t>
            </a:r>
          </a:p>
          <a:p>
            <a:pPr lvl="1"/>
            <a:r>
              <a:rPr lang="ja-JP" altLang="en-US" sz="2000" dirty="0"/>
              <a:t>①</a:t>
            </a:r>
            <a:r>
              <a:rPr lang="ja-JP" altLang="ja-JP" sz="2000" dirty="0"/>
              <a:t>本契約締結後，本件土地建物の引渡しの完了前に，売主又は買主のいずれかの故意又は過失によらないで本件土地建物の全部又は一部が火災，流出，陥没その他により滅失又は毀損したとき，又は公用徴収，建築制限，道路編入等の負担が課せられたときは，</a:t>
            </a:r>
            <a:r>
              <a:rPr lang="ja-JP" altLang="ja-JP" sz="2000" b="1" dirty="0">
                <a:solidFill>
                  <a:schemeClr val="tx2"/>
                </a:solidFill>
              </a:rPr>
              <a:t>その損失は全て売主の負担とし</a:t>
            </a:r>
            <a:r>
              <a:rPr lang="ja-JP" altLang="ja-JP" sz="2000" dirty="0"/>
              <a:t>，買主は売主に対して売買代金の減額又は原状回復のために生ずる損害の賠償を請求することができるものとする。</a:t>
            </a:r>
          </a:p>
          <a:p>
            <a:pPr lvl="1"/>
            <a:r>
              <a:rPr lang="ja-JP" altLang="en-US" sz="2000" dirty="0"/>
              <a:t>②</a:t>
            </a:r>
            <a:r>
              <a:rPr lang="ja-JP" altLang="ja-JP" sz="2000" dirty="0"/>
              <a:t>前項に定める滅失又は毀損により買主が本契約締結の目的が達することができないときは，買主はその旨を売主に書面でもって通告することにより</a:t>
            </a:r>
            <a:r>
              <a:rPr lang="ja-JP" altLang="ja-JP" sz="2000" b="1" dirty="0">
                <a:solidFill>
                  <a:schemeClr val="tx2"/>
                </a:solidFill>
                <a:hlinkClick r:id="rId3" action="ppaction://hlinksldjump"/>
              </a:rPr>
              <a:t>本契約を解除することができる</a:t>
            </a:r>
            <a:r>
              <a:rPr lang="ja-JP" altLang="ja-JP" sz="2000" dirty="0"/>
              <a:t>ものとし，この場合，売主はすでに受取った手附金を全額買主に返還するものとする</a:t>
            </a:r>
            <a:r>
              <a:rPr lang="ja-JP" altLang="ja-JP" sz="2000" dirty="0" smtClean="0"/>
              <a:t>。</a:t>
            </a:r>
            <a:endParaRPr lang="ja-JP" altLang="ja-JP" sz="2000" dirty="0"/>
          </a:p>
        </p:txBody>
      </p:sp>
      <p:sp>
        <p:nvSpPr>
          <p:cNvPr id="3" name="日付プレースホルダー 2"/>
          <p:cNvSpPr>
            <a:spLocks noGrp="1"/>
          </p:cNvSpPr>
          <p:nvPr>
            <p:ph type="dt" sz="half" idx="10"/>
          </p:nvPr>
        </p:nvSpPr>
        <p:spPr/>
        <p:txBody>
          <a:bodyPr/>
          <a:lstStyle/>
          <a:p>
            <a:fld id="{30FAFEF6-5182-441F-B9E0-F8BD8F390A8A}"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299</a:t>
            </a:fld>
            <a:endParaRPr kumimoji="1" lang="ja-JP" altLang="en-US"/>
          </a:p>
        </p:txBody>
      </p:sp>
    </p:spTree>
    <p:extLst>
      <p:ext uri="{BB962C8B-B14F-4D97-AF65-F5344CB8AC3E}">
        <p14:creationId xmlns:p14="http://schemas.microsoft.com/office/powerpoint/2010/main" val="193694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lang="ja-JP" altLang="en-US" dirty="0" smtClean="0"/>
              <a:t>債権総論（全）　目次</a:t>
            </a:r>
            <a:endParaRPr kumimoji="1" lang="ja-JP" altLang="en-US" sz="2800" dirty="0"/>
          </a:p>
        </p:txBody>
      </p:sp>
      <p:sp>
        <p:nvSpPr>
          <p:cNvPr id="3" name="コンテンツ プレースホルダー 2"/>
          <p:cNvSpPr>
            <a:spLocks noGrp="1"/>
          </p:cNvSpPr>
          <p:nvPr>
            <p:ph sz="half" idx="1"/>
          </p:nvPr>
        </p:nvSpPr>
        <p:spPr>
          <a:xfrm>
            <a:off x="457200" y="1196752"/>
            <a:ext cx="4114800" cy="4978559"/>
          </a:xfrm>
        </p:spPr>
        <p:txBody>
          <a:bodyPr>
            <a:noAutofit/>
          </a:bodyPr>
          <a:lstStyle/>
          <a:p>
            <a:r>
              <a:rPr kumimoji="1" lang="ja-JP" altLang="en-US" sz="1400" dirty="0" smtClean="0">
                <a:hlinkClick r:id="rId3" action="ppaction://hlinksldjump"/>
              </a:rPr>
              <a:t>明治学院大学の建学の精神</a:t>
            </a:r>
            <a:endParaRPr kumimoji="1" lang="en-US" altLang="ja-JP" sz="1400" dirty="0" smtClean="0"/>
          </a:p>
          <a:p>
            <a:pPr lvl="1"/>
            <a:r>
              <a:rPr lang="ja-JP" altLang="en-US" sz="1200" dirty="0">
                <a:hlinkClick r:id="rId4" action="ppaction://hlinksldjump"/>
              </a:rPr>
              <a:t>法学部</a:t>
            </a:r>
            <a:r>
              <a:rPr lang="ja-JP" altLang="en-US" sz="1200" dirty="0" smtClean="0">
                <a:hlinkClick r:id="rId4" action="ppaction://hlinksldjump"/>
              </a:rPr>
              <a:t>の教育理念</a:t>
            </a:r>
            <a:r>
              <a:rPr lang="ja-JP" altLang="en-US" sz="1200" dirty="0" smtClean="0"/>
              <a:t>，</a:t>
            </a:r>
            <a:r>
              <a:rPr lang="ja-JP" altLang="en-US" sz="1200" dirty="0" smtClean="0">
                <a:hlinkClick r:id="rId5" action="ppaction://hlinksldjump"/>
              </a:rPr>
              <a:t>ミッション</a:t>
            </a:r>
            <a:endParaRPr lang="en-US" altLang="ja-JP" sz="1200" dirty="0" smtClean="0"/>
          </a:p>
          <a:p>
            <a:pPr lvl="1"/>
            <a:r>
              <a:rPr lang="ja-JP" altLang="en-US" sz="1200" dirty="0" smtClean="0">
                <a:hlinkClick r:id="rId6" action="ppaction://hlinksldjump"/>
              </a:rPr>
              <a:t>民法における“</a:t>
            </a:r>
            <a:r>
              <a:rPr lang="en-US" altLang="ja-JP" sz="1200" dirty="0" smtClean="0">
                <a:hlinkClick r:id="rId6" action="ppaction://hlinksldjump"/>
              </a:rPr>
              <a:t>Do for others</a:t>
            </a:r>
            <a:r>
              <a:rPr lang="ja-JP" altLang="en-US" sz="1200" dirty="0" smtClean="0">
                <a:hlinkClick r:id="rId6" action="ppaction://hlinksldjump"/>
              </a:rPr>
              <a:t>”</a:t>
            </a:r>
            <a:endParaRPr kumimoji="1" lang="en-US" altLang="ja-JP" sz="1200" dirty="0" smtClean="0"/>
          </a:p>
          <a:p>
            <a:r>
              <a:rPr kumimoji="1" lang="ja-JP" altLang="en-US" sz="1400" dirty="0" smtClean="0"/>
              <a:t>法律家の思考方法（</a:t>
            </a:r>
            <a:r>
              <a:rPr kumimoji="1" lang="ja-JP" altLang="en-US" sz="1400" dirty="0" smtClean="0">
                <a:hlinkClick r:id="rId7" action="ppaction://hlinksldjump"/>
              </a:rPr>
              <a:t>アイラック（</a:t>
            </a:r>
            <a:r>
              <a:rPr kumimoji="1" lang="en-US" altLang="ja-JP" sz="1400" dirty="0" smtClean="0">
                <a:hlinkClick r:id="rId7" action="ppaction://hlinksldjump"/>
              </a:rPr>
              <a:t>IRAC</a:t>
            </a:r>
            <a:r>
              <a:rPr kumimoji="1" lang="ja-JP" altLang="en-US" sz="1400" dirty="0" smtClean="0">
                <a:hlinkClick r:id="rId7" action="ppaction://hlinksldjump"/>
              </a:rPr>
              <a:t>）</a:t>
            </a:r>
            <a:r>
              <a:rPr kumimoji="1" lang="ja-JP" altLang="en-US" sz="1400" dirty="0" smtClean="0"/>
              <a:t>）</a:t>
            </a:r>
            <a:endParaRPr kumimoji="1" lang="en-US" altLang="ja-JP" sz="1400" dirty="0" smtClean="0"/>
          </a:p>
          <a:p>
            <a:r>
              <a:rPr lang="ja-JP" altLang="en-US" sz="1400" dirty="0">
                <a:hlinkClick r:id="rId8" action="ppaction://hlinksldjump"/>
              </a:rPr>
              <a:t>基本</a:t>
            </a:r>
            <a:r>
              <a:rPr lang="ja-JP" altLang="en-US" sz="1400" dirty="0" smtClean="0">
                <a:hlinkClick r:id="rId8" action="ppaction://hlinksldjump"/>
              </a:rPr>
              <a:t>と</a:t>
            </a:r>
            <a:r>
              <a:rPr lang="ja-JP" altLang="en-US" sz="1400" dirty="0">
                <a:hlinkClick r:id="rId8" action="ppaction://hlinksldjump"/>
              </a:rPr>
              <a:t>応用</a:t>
            </a:r>
            <a:r>
              <a:rPr lang="ja-JP" altLang="en-US" sz="1400" dirty="0" smtClean="0">
                <a:hlinkClick r:id="rId8" action="ppaction://hlinksldjump"/>
              </a:rPr>
              <a:t>との関係</a:t>
            </a:r>
            <a:r>
              <a:rPr lang="ja-JP" altLang="en-US" sz="1400" dirty="0" smtClean="0"/>
              <a:t>（職業経験からの教訓）</a:t>
            </a:r>
            <a:endParaRPr kumimoji="1" lang="en-US" altLang="ja-JP" sz="1400" dirty="0" smtClean="0"/>
          </a:p>
          <a:p>
            <a:r>
              <a:rPr kumimoji="1" lang="ja-JP" altLang="en-US" sz="1400" dirty="0" smtClean="0"/>
              <a:t>民法一般</a:t>
            </a:r>
            <a:endParaRPr kumimoji="1" lang="en-US" altLang="ja-JP" sz="1400" dirty="0" smtClean="0">
              <a:hlinkClick r:id="rId9" action="ppaction://hlinksldjump"/>
            </a:endParaRPr>
          </a:p>
          <a:p>
            <a:pPr lvl="1"/>
            <a:r>
              <a:rPr kumimoji="1" lang="ja-JP" altLang="en-US" sz="1200" dirty="0" smtClean="0">
                <a:hlinkClick r:id="rId10" action="ppaction://hlinksldjump"/>
              </a:rPr>
              <a:t>民法の体系</a:t>
            </a:r>
            <a:r>
              <a:rPr kumimoji="1" lang="ja-JP" altLang="en-US" sz="1200" dirty="0" smtClean="0"/>
              <a:t>と</a:t>
            </a:r>
            <a:r>
              <a:rPr kumimoji="1" lang="ja-JP" altLang="en-US" sz="1200" dirty="0" smtClean="0">
                <a:hlinkClick r:id="rId11" action="ppaction://hlinksldjump"/>
              </a:rPr>
              <a:t>分野別の適用頻度</a:t>
            </a:r>
            <a:endParaRPr kumimoji="1" lang="en-US" altLang="ja-JP" sz="1200" dirty="0" smtClean="0">
              <a:hlinkClick r:id="rId9" action="ppaction://hlinksldjump"/>
            </a:endParaRPr>
          </a:p>
          <a:p>
            <a:pPr lvl="1"/>
            <a:r>
              <a:rPr kumimoji="1" lang="ja-JP" altLang="en-US" sz="1200" dirty="0" smtClean="0">
                <a:hlinkClick r:id="rId9" action="ppaction://hlinksldjump"/>
              </a:rPr>
              <a:t>民法の条文の適用頻度</a:t>
            </a:r>
            <a:endParaRPr lang="en-US" altLang="ja-JP" sz="1200" dirty="0"/>
          </a:p>
          <a:p>
            <a:r>
              <a:rPr kumimoji="1" lang="ja-JP" altLang="en-US" sz="1400" dirty="0" smtClean="0"/>
              <a:t>債権総論（その</a:t>
            </a:r>
            <a:r>
              <a:rPr kumimoji="1" lang="en-US" altLang="ja-JP" sz="1400" dirty="0" smtClean="0"/>
              <a:t>1</a:t>
            </a:r>
            <a:r>
              <a:rPr kumimoji="1" lang="ja-JP" altLang="en-US" sz="1400" dirty="0" smtClean="0"/>
              <a:t>）</a:t>
            </a:r>
            <a:endParaRPr kumimoji="1" lang="en-US" altLang="ja-JP" sz="1400" dirty="0" smtClean="0"/>
          </a:p>
          <a:p>
            <a:pPr lvl="1"/>
            <a:r>
              <a:rPr lang="ja-JP" altLang="en-US" sz="1200" dirty="0">
                <a:hlinkClick r:id="rId12" action="ppaction://hlinksldjump"/>
              </a:rPr>
              <a:t>債権総論</a:t>
            </a:r>
            <a:r>
              <a:rPr lang="ja-JP" altLang="en-US" sz="1200" dirty="0" smtClean="0">
                <a:hlinkClick r:id="rId12" action="ppaction://hlinksldjump"/>
              </a:rPr>
              <a:t>の位置づけ</a:t>
            </a:r>
            <a:endParaRPr lang="en-US" altLang="ja-JP" sz="1200" dirty="0" smtClean="0"/>
          </a:p>
          <a:p>
            <a:pPr lvl="1"/>
            <a:r>
              <a:rPr kumimoji="1" lang="ja-JP" altLang="en-US" sz="1200" dirty="0">
                <a:hlinkClick r:id="rId13" action="ppaction://hlinksldjump"/>
              </a:rPr>
              <a:t>債権総論</a:t>
            </a:r>
            <a:r>
              <a:rPr kumimoji="1" lang="ja-JP" altLang="en-US" sz="1200" dirty="0" smtClean="0">
                <a:hlinkClick r:id="rId13" action="ppaction://hlinksldjump"/>
              </a:rPr>
              <a:t>の</a:t>
            </a:r>
            <a:r>
              <a:rPr kumimoji="1" lang="ja-JP" altLang="en-US" sz="1200" dirty="0">
                <a:hlinkClick r:id="rId13" action="ppaction://hlinksldjump"/>
              </a:rPr>
              <a:t>内容</a:t>
            </a:r>
            <a:endParaRPr kumimoji="1" lang="en-US" altLang="ja-JP" sz="1200" dirty="0" smtClean="0"/>
          </a:p>
          <a:p>
            <a:pPr lvl="1"/>
            <a:r>
              <a:rPr kumimoji="1" lang="ja-JP" altLang="en-US" sz="1200" dirty="0" smtClean="0"/>
              <a:t>債権の目的</a:t>
            </a:r>
            <a:endParaRPr kumimoji="1" lang="en-US" altLang="ja-JP" sz="1200" dirty="0" smtClean="0"/>
          </a:p>
          <a:p>
            <a:pPr lvl="2"/>
            <a:r>
              <a:rPr kumimoji="1" lang="ja-JP" altLang="en-US" sz="1200" dirty="0" smtClean="0">
                <a:hlinkClick r:id="rId14" action="ppaction://hlinksldjump"/>
              </a:rPr>
              <a:t>債権とは何か</a:t>
            </a:r>
            <a:endParaRPr kumimoji="1" lang="en-US" altLang="ja-JP" sz="1200" dirty="0" smtClean="0">
              <a:hlinkClick r:id="rId15" action="ppaction://hlinksldjump"/>
            </a:endParaRPr>
          </a:p>
          <a:p>
            <a:pPr lvl="2"/>
            <a:r>
              <a:rPr kumimoji="1" lang="ja-JP" altLang="en-US" sz="1200" dirty="0" smtClean="0">
                <a:hlinkClick r:id="rId15" action="ppaction://hlinksldjump"/>
              </a:rPr>
              <a:t>債権の目的と目的物との区別</a:t>
            </a:r>
            <a:r>
              <a:rPr kumimoji="1" lang="ja-JP" altLang="en-US" sz="1200" dirty="0" smtClean="0"/>
              <a:t>，</a:t>
            </a:r>
            <a:r>
              <a:rPr lang="ja-JP" altLang="en-US" sz="1200" dirty="0" smtClean="0">
                <a:hlinkClick r:id="rId16" action="ppaction://hlinksldjump"/>
              </a:rPr>
              <a:t>債権の</a:t>
            </a:r>
            <a:r>
              <a:rPr lang="ja-JP" altLang="en-US" sz="1200" dirty="0">
                <a:hlinkClick r:id="rId16" action="ppaction://hlinksldjump"/>
              </a:rPr>
              <a:t>種類</a:t>
            </a:r>
            <a:endParaRPr kumimoji="1" lang="en-US" altLang="ja-JP" sz="1100" dirty="0" smtClean="0"/>
          </a:p>
          <a:p>
            <a:pPr lvl="1"/>
            <a:r>
              <a:rPr lang="ja-JP" altLang="en-US" sz="1200" dirty="0" smtClean="0"/>
              <a:t>債権</a:t>
            </a:r>
            <a:r>
              <a:rPr lang="ja-JP" altLang="en-US" sz="1200" dirty="0"/>
              <a:t>の</a:t>
            </a:r>
            <a:r>
              <a:rPr lang="ja-JP" altLang="en-US" sz="1200" dirty="0" smtClean="0"/>
              <a:t>効力</a:t>
            </a:r>
            <a:endParaRPr lang="en-US" altLang="ja-JP" sz="1200" dirty="0" smtClean="0"/>
          </a:p>
          <a:p>
            <a:pPr lvl="2"/>
            <a:r>
              <a:rPr kumimoji="1" lang="ja-JP" altLang="en-US" sz="1200" dirty="0" smtClean="0">
                <a:hlinkClick r:id="rId17" action="ppaction://hlinksldjump"/>
              </a:rPr>
              <a:t>対内的効力</a:t>
            </a:r>
            <a:r>
              <a:rPr kumimoji="1" lang="ja-JP" altLang="en-US" sz="1200" dirty="0" smtClean="0"/>
              <a:t>，</a:t>
            </a:r>
            <a:r>
              <a:rPr lang="ja-JP" altLang="en-US" sz="1200" dirty="0" smtClean="0">
                <a:hlinkClick r:id="rId18" action="ppaction://hlinksldjump"/>
              </a:rPr>
              <a:t>対外的効力</a:t>
            </a:r>
            <a:endParaRPr lang="en-US" altLang="ja-JP" sz="1200" dirty="0" smtClean="0"/>
          </a:p>
          <a:p>
            <a:pPr lvl="1"/>
            <a:r>
              <a:rPr lang="ja-JP" altLang="en-US" sz="1200" dirty="0">
                <a:hlinkClick r:id="rId19" action="ppaction://hlinksldjump"/>
              </a:rPr>
              <a:t>多数</a:t>
            </a:r>
            <a:r>
              <a:rPr lang="ja-JP" altLang="en-US" sz="1200" dirty="0" smtClean="0">
                <a:hlinkClick r:id="rId19" action="ppaction://hlinksldjump"/>
              </a:rPr>
              <a:t>当事者の債権・債務関係</a:t>
            </a:r>
            <a:endParaRPr lang="en-US" altLang="ja-JP" sz="1200" dirty="0" smtClean="0"/>
          </a:p>
          <a:p>
            <a:pPr lvl="2"/>
            <a:r>
              <a:rPr lang="ja-JP" altLang="en-US" sz="1200" dirty="0">
                <a:hlinkClick r:id="rId20" action="ppaction://hlinksldjump"/>
              </a:rPr>
              <a:t>連帯</a:t>
            </a:r>
            <a:r>
              <a:rPr lang="ja-JP" altLang="en-US" sz="1200" dirty="0" smtClean="0">
                <a:hlinkClick r:id="rId20" action="ppaction://hlinksldjump"/>
              </a:rPr>
              <a:t>債務</a:t>
            </a:r>
            <a:r>
              <a:rPr lang="ja-JP" altLang="en-US" sz="1200" dirty="0" smtClean="0"/>
              <a:t>，</a:t>
            </a:r>
            <a:r>
              <a:rPr lang="ja-JP" altLang="en-US" sz="1200" dirty="0" smtClean="0">
                <a:hlinkClick r:id="rId21" action="ppaction://hlinksldjump"/>
              </a:rPr>
              <a:t>保証</a:t>
            </a:r>
            <a:endParaRPr lang="en-US" altLang="ja-JP" sz="1200" dirty="0" smtClean="0"/>
          </a:p>
          <a:p>
            <a:r>
              <a:rPr lang="ja-JP" altLang="en-US" sz="1400" dirty="0" smtClean="0">
                <a:hlinkClick r:id="rId22" action="ppaction://hlinksldjump"/>
              </a:rPr>
              <a:t>レポート課題</a:t>
            </a:r>
            <a:endParaRPr lang="en-US" altLang="ja-JP" sz="1400" dirty="0" smtClean="0"/>
          </a:p>
          <a:p>
            <a:r>
              <a:rPr lang="ja-JP" altLang="en-US" sz="1400" dirty="0">
                <a:hlinkClick r:id="rId23" action="ppaction://hlinksldjump"/>
              </a:rPr>
              <a:t>定期</a:t>
            </a:r>
            <a:r>
              <a:rPr lang="ja-JP" altLang="en-US" sz="1400" dirty="0" smtClean="0">
                <a:hlinkClick r:id="rId23" action="ppaction://hlinksldjump"/>
              </a:rPr>
              <a:t>試験仮想問題</a:t>
            </a:r>
            <a:endParaRPr lang="en-US" altLang="ja-JP" sz="1400" dirty="0" smtClean="0"/>
          </a:p>
          <a:p>
            <a:r>
              <a:rPr lang="ja-JP" altLang="en-US" sz="1400" dirty="0">
                <a:hlinkClick r:id="rId24" action="ppaction://hlinksldjump"/>
              </a:rPr>
              <a:t>参考文献</a:t>
            </a:r>
            <a:r>
              <a:rPr lang="ja-JP" altLang="en-US" sz="1400" dirty="0"/>
              <a:t>，</a:t>
            </a:r>
            <a:r>
              <a:rPr lang="ja-JP" altLang="en-US" sz="1400" dirty="0">
                <a:hlinkClick r:id="rId25" action="ppaction://hlinksldjump"/>
              </a:rPr>
              <a:t>課外（推薦）</a:t>
            </a:r>
            <a:r>
              <a:rPr lang="ja-JP" altLang="en-US" sz="1400" dirty="0" smtClean="0">
                <a:hlinkClick r:id="rId25" action="ppaction://hlinksldjump"/>
              </a:rPr>
              <a:t>図書</a:t>
            </a:r>
            <a:endParaRPr lang="en-US" altLang="ja-JP" sz="1400" dirty="0"/>
          </a:p>
        </p:txBody>
      </p:sp>
      <p:sp>
        <p:nvSpPr>
          <p:cNvPr id="9" name="コンテンツ プレースホルダー 8"/>
          <p:cNvSpPr>
            <a:spLocks noGrp="1"/>
          </p:cNvSpPr>
          <p:nvPr>
            <p:ph sz="half" idx="2"/>
          </p:nvPr>
        </p:nvSpPr>
        <p:spPr>
          <a:xfrm>
            <a:off x="4788024" y="1196752"/>
            <a:ext cx="3898776" cy="4978559"/>
          </a:xfrm>
        </p:spPr>
        <p:txBody>
          <a:bodyPr>
            <a:noAutofit/>
          </a:bodyPr>
          <a:lstStyle/>
          <a:p>
            <a:r>
              <a:rPr lang="ja-JP" altLang="en-US" sz="1600" dirty="0" smtClean="0"/>
              <a:t>債権</a:t>
            </a:r>
            <a:r>
              <a:rPr lang="ja-JP" altLang="en-US" sz="1600" dirty="0"/>
              <a:t>総論（その</a:t>
            </a:r>
            <a:r>
              <a:rPr lang="en-US" altLang="ja-JP" sz="1600" dirty="0"/>
              <a:t>2</a:t>
            </a:r>
            <a:r>
              <a:rPr lang="ja-JP" altLang="en-US" sz="1600" dirty="0" smtClean="0"/>
              <a:t>）</a:t>
            </a:r>
            <a:endParaRPr lang="en-US" altLang="ja-JP" sz="1600" dirty="0" smtClean="0"/>
          </a:p>
          <a:p>
            <a:pPr lvl="1"/>
            <a:r>
              <a:rPr lang="ja-JP" altLang="en-US" sz="1400" dirty="0" smtClean="0"/>
              <a:t>債権</a:t>
            </a:r>
            <a:r>
              <a:rPr lang="ja-JP" altLang="en-US" sz="1400" dirty="0"/>
              <a:t>の</a:t>
            </a:r>
            <a:r>
              <a:rPr lang="ja-JP" altLang="en-US" sz="1400" dirty="0" smtClean="0"/>
              <a:t>移転</a:t>
            </a:r>
            <a:endParaRPr lang="en-US" altLang="ja-JP" sz="1400" dirty="0" smtClean="0"/>
          </a:p>
          <a:p>
            <a:pPr lvl="2"/>
            <a:r>
              <a:rPr lang="ja-JP" altLang="en-US" sz="1200" dirty="0" smtClean="0"/>
              <a:t>債権譲渡</a:t>
            </a:r>
            <a:endParaRPr lang="en-US" altLang="ja-JP" sz="1200" dirty="0" smtClean="0"/>
          </a:p>
          <a:p>
            <a:pPr lvl="2"/>
            <a:r>
              <a:rPr lang="ja-JP" altLang="en-US" sz="1200" dirty="0" smtClean="0"/>
              <a:t>債務務引受，契約上の地位の譲渡</a:t>
            </a:r>
            <a:endParaRPr lang="en-US" altLang="ja-JP" sz="1200" dirty="0" smtClean="0"/>
          </a:p>
          <a:p>
            <a:pPr lvl="1"/>
            <a:r>
              <a:rPr lang="ja-JP" altLang="en-US" sz="1400" dirty="0" smtClean="0"/>
              <a:t>債権</a:t>
            </a:r>
            <a:r>
              <a:rPr lang="ja-JP" altLang="en-US" sz="1400" dirty="0"/>
              <a:t>の消滅</a:t>
            </a:r>
            <a:endParaRPr lang="en-US" altLang="ja-JP" sz="1400" dirty="0"/>
          </a:p>
          <a:p>
            <a:pPr lvl="2"/>
            <a:r>
              <a:rPr lang="ja-JP" altLang="en-US" sz="1200" dirty="0"/>
              <a:t>弁済，相殺，更改，免除，</a:t>
            </a:r>
            <a:r>
              <a:rPr lang="ja-JP" altLang="en-US" sz="1200" dirty="0" smtClean="0"/>
              <a:t>混同</a:t>
            </a:r>
            <a:endParaRPr lang="en-US" altLang="ja-JP" sz="1200" dirty="0" smtClean="0"/>
          </a:p>
          <a:p>
            <a:r>
              <a:rPr lang="ja-JP" altLang="en-US" sz="1600" dirty="0" smtClean="0"/>
              <a:t>債権各論</a:t>
            </a:r>
            <a:endParaRPr lang="en-US" altLang="ja-JP" sz="1600" dirty="0" smtClean="0"/>
          </a:p>
          <a:p>
            <a:pPr lvl="1"/>
            <a:r>
              <a:rPr lang="ja-JP" altLang="en-US" sz="1400" dirty="0" smtClean="0"/>
              <a:t>契約</a:t>
            </a:r>
            <a:endParaRPr lang="en-US" altLang="ja-JP" sz="1400" dirty="0"/>
          </a:p>
          <a:p>
            <a:pPr lvl="2"/>
            <a:r>
              <a:rPr lang="ja-JP" altLang="en-US" sz="1200" dirty="0"/>
              <a:t>契約</a:t>
            </a:r>
            <a:r>
              <a:rPr lang="ja-JP" altLang="en-US" sz="1200" dirty="0" smtClean="0"/>
              <a:t>総論，</a:t>
            </a:r>
            <a:r>
              <a:rPr lang="ja-JP" altLang="en-US" sz="1200" dirty="0" smtClean="0">
                <a:hlinkClick r:id="rId26" action="ppaction://hlinksldjump"/>
              </a:rPr>
              <a:t>契約の流れ</a:t>
            </a:r>
            <a:endParaRPr lang="en-US" altLang="ja-JP" sz="1200" dirty="0"/>
          </a:p>
          <a:p>
            <a:pPr lvl="3"/>
            <a:r>
              <a:rPr lang="ja-JP" altLang="en-US" sz="1200" dirty="0"/>
              <a:t>契約の</a:t>
            </a:r>
            <a:r>
              <a:rPr lang="ja-JP" altLang="en-US" sz="1200" dirty="0" smtClean="0"/>
              <a:t>成立</a:t>
            </a:r>
            <a:endParaRPr lang="en-US" altLang="ja-JP" sz="1200" dirty="0" smtClean="0"/>
          </a:p>
          <a:p>
            <a:pPr lvl="3"/>
            <a:r>
              <a:rPr lang="ja-JP" altLang="en-US" sz="1200" dirty="0" smtClean="0"/>
              <a:t>契約</a:t>
            </a:r>
            <a:r>
              <a:rPr lang="ja-JP" altLang="en-US" sz="1200" dirty="0"/>
              <a:t>の</a:t>
            </a:r>
            <a:r>
              <a:rPr lang="ja-JP" altLang="en-US" sz="1200" dirty="0" smtClean="0"/>
              <a:t>効力</a:t>
            </a:r>
            <a:endParaRPr lang="en-US" altLang="ja-JP" sz="1200" dirty="0" smtClean="0"/>
          </a:p>
          <a:p>
            <a:pPr lvl="3"/>
            <a:r>
              <a:rPr lang="ja-JP" altLang="en-US" sz="1200" dirty="0" smtClean="0">
                <a:hlinkClick r:id="rId27" action="ppaction://hlinksldjump"/>
              </a:rPr>
              <a:t>契約</a:t>
            </a:r>
            <a:r>
              <a:rPr lang="ja-JP" altLang="en-US" sz="1200" dirty="0">
                <a:hlinkClick r:id="rId27" action="ppaction://hlinksldjump"/>
              </a:rPr>
              <a:t>の解除</a:t>
            </a:r>
            <a:endParaRPr lang="en-US" altLang="ja-JP" sz="1200" dirty="0"/>
          </a:p>
          <a:p>
            <a:pPr lvl="2"/>
            <a:r>
              <a:rPr lang="ja-JP" altLang="en-US" sz="1200" dirty="0"/>
              <a:t>契約各論</a:t>
            </a:r>
            <a:endParaRPr lang="en-US" altLang="ja-JP" sz="1200" dirty="0"/>
          </a:p>
          <a:p>
            <a:pPr lvl="3"/>
            <a:r>
              <a:rPr lang="ja-JP" altLang="en-US" sz="1200" dirty="0">
                <a:hlinkClick r:id="rId28" action="ppaction://hlinksldjump"/>
              </a:rPr>
              <a:t>１３の典型契約</a:t>
            </a:r>
            <a:endParaRPr lang="en-US" altLang="ja-JP" sz="1200" dirty="0"/>
          </a:p>
          <a:p>
            <a:pPr lvl="1"/>
            <a:r>
              <a:rPr lang="ja-JP" altLang="en-US" sz="1400" dirty="0">
                <a:hlinkClick r:id="rId29" action="ppaction://hlinksldjump"/>
              </a:rPr>
              <a:t>事務</a:t>
            </a:r>
            <a:r>
              <a:rPr lang="ja-JP" altLang="en-US" sz="1400" dirty="0" smtClean="0">
                <a:hlinkClick r:id="rId29" action="ppaction://hlinksldjump"/>
              </a:rPr>
              <a:t>管理</a:t>
            </a:r>
            <a:endParaRPr lang="en-US" altLang="ja-JP" sz="1400" dirty="0" smtClean="0"/>
          </a:p>
          <a:p>
            <a:pPr lvl="2"/>
            <a:r>
              <a:rPr lang="en-US" altLang="ja-JP" sz="1200" dirty="0" smtClean="0"/>
              <a:t>Do for </a:t>
            </a:r>
            <a:r>
              <a:rPr lang="en-US" altLang="ja-JP" sz="1200" dirty="0" err="1" smtClean="0"/>
              <a:t>otheres</a:t>
            </a:r>
            <a:r>
              <a:rPr lang="ja-JP" altLang="en-US" sz="1200" dirty="0" smtClean="0"/>
              <a:t>の民法理論</a:t>
            </a:r>
            <a:endParaRPr lang="en-US" altLang="ja-JP" sz="1200" dirty="0"/>
          </a:p>
          <a:p>
            <a:pPr lvl="1"/>
            <a:r>
              <a:rPr lang="ja-JP" altLang="en-US" sz="1400" dirty="0">
                <a:hlinkClick r:id="rId30" action="ppaction://hlinksldjump"/>
              </a:rPr>
              <a:t>不当利得</a:t>
            </a:r>
            <a:endParaRPr lang="en-US" altLang="ja-JP" sz="1400" dirty="0"/>
          </a:p>
          <a:p>
            <a:pPr lvl="1"/>
            <a:r>
              <a:rPr lang="ja-JP" altLang="en-US" sz="1400" dirty="0">
                <a:hlinkClick r:id="rId31" action="ppaction://hlinksldjump"/>
              </a:rPr>
              <a:t>不法</a:t>
            </a:r>
            <a:r>
              <a:rPr lang="ja-JP" altLang="en-US" sz="1400" dirty="0" smtClean="0">
                <a:hlinkClick r:id="rId31" action="ppaction://hlinksldjump"/>
              </a:rPr>
              <a:t>行為</a:t>
            </a:r>
            <a:endParaRPr lang="en-US" altLang="ja-JP" sz="1400" dirty="0" smtClean="0"/>
          </a:p>
          <a:p>
            <a:pPr lvl="2"/>
            <a:r>
              <a:rPr lang="ja-JP" altLang="en-US" sz="1200" dirty="0">
                <a:hlinkClick r:id="rId32" action="ppaction://hlinksldjump"/>
              </a:rPr>
              <a:t>電気</a:t>
            </a:r>
            <a:r>
              <a:rPr lang="ja-JP" altLang="en-US" sz="1200" dirty="0" smtClean="0">
                <a:hlinkClick r:id="rId32" action="ppaction://hlinksldjump"/>
              </a:rPr>
              <a:t>回路図による理解</a:t>
            </a:r>
            <a:endParaRPr lang="en-US" altLang="ja-JP" sz="1200" dirty="0" smtClean="0"/>
          </a:p>
          <a:p>
            <a:r>
              <a:rPr lang="ja-JP" altLang="en-US" sz="1600" dirty="0">
                <a:hlinkClick r:id="rId33" action="ppaction://hlinksldjump"/>
              </a:rPr>
              <a:t>活用す</a:t>
            </a:r>
            <a:r>
              <a:rPr lang="ja-JP" altLang="en-US" sz="1600" dirty="0" smtClean="0">
                <a:hlinkClick r:id="rId33" action="ppaction://hlinksldjump"/>
              </a:rPr>
              <a:t>べき文献</a:t>
            </a:r>
            <a:endParaRPr lang="en-US" altLang="ja-JP" sz="1600" dirty="0"/>
          </a:p>
        </p:txBody>
      </p:sp>
      <p:sp>
        <p:nvSpPr>
          <p:cNvPr id="4" name="日付プレースホルダー 3"/>
          <p:cNvSpPr>
            <a:spLocks noGrp="1"/>
          </p:cNvSpPr>
          <p:nvPr>
            <p:ph type="dt" sz="half" idx="10"/>
          </p:nvPr>
        </p:nvSpPr>
        <p:spPr/>
        <p:txBody>
          <a:bodyPr/>
          <a:lstStyle/>
          <a:p>
            <a:fld id="{3F391DBB-B441-4264-8304-9010DA7A3B99}"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3287756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法律行為の体系</a:t>
            </a:r>
            <a:endParaRPr kumimoji="1" lang="ja-JP" altLang="en-US" sz="4800"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30</a:t>
            </a:fld>
            <a:endParaRPr kumimoji="1" lang="ja-JP" altLang="en-US"/>
          </a:p>
        </p:txBody>
      </p:sp>
      <p:graphicFrame>
        <p:nvGraphicFramePr>
          <p:cNvPr id="6" name="図表 5"/>
          <p:cNvGraphicFramePr/>
          <p:nvPr>
            <p:extLst>
              <p:ext uri="{D42A27DB-BD31-4B8C-83A1-F6EECF244321}">
                <p14:modId xmlns:p14="http://schemas.microsoft.com/office/powerpoint/2010/main" val="595446803"/>
              </p:ext>
            </p:extLst>
          </p:nvPr>
        </p:nvGraphicFramePr>
        <p:xfrm>
          <a:off x="755576" y="1484784"/>
          <a:ext cx="7776863"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28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52C69B5A-748E-414B-976B-375BFDFF7B85}"/>
                                            </p:graphicEl>
                                          </p:spTgt>
                                        </p:tgtEl>
                                        <p:attrNameLst>
                                          <p:attrName>style.visibility</p:attrName>
                                        </p:attrNameLst>
                                      </p:cBhvr>
                                      <p:to>
                                        <p:strVal val="visible"/>
                                      </p:to>
                                    </p:set>
                                    <p:animEffect transition="in" filter="wipe(left)">
                                      <p:cBhvr>
                                        <p:cTn id="7" dur="500"/>
                                        <p:tgtEl>
                                          <p:spTgt spid="6">
                                            <p:graphicEl>
                                              <a:dgm id="{52C69B5A-748E-414B-976B-375BFDFF7B85}"/>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CA051721-4BE2-4E80-BA13-A1FAA68892E7}"/>
                                            </p:graphicEl>
                                          </p:spTgt>
                                        </p:tgtEl>
                                        <p:attrNameLst>
                                          <p:attrName>style.visibility</p:attrName>
                                        </p:attrNameLst>
                                      </p:cBhvr>
                                      <p:to>
                                        <p:strVal val="visible"/>
                                      </p:to>
                                    </p:set>
                                    <p:animEffect transition="in" filter="wipe(left)">
                                      <p:cBhvr>
                                        <p:cTn id="11" dur="500"/>
                                        <p:tgtEl>
                                          <p:spTgt spid="6">
                                            <p:graphicEl>
                                              <a:dgm id="{CA051721-4BE2-4E80-BA13-A1FAA68892E7}"/>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37A6CE6F-3881-473A-8592-B4203E6693DF}"/>
                                            </p:graphicEl>
                                          </p:spTgt>
                                        </p:tgtEl>
                                        <p:attrNameLst>
                                          <p:attrName>style.visibility</p:attrName>
                                        </p:attrNameLst>
                                      </p:cBhvr>
                                      <p:to>
                                        <p:strVal val="visible"/>
                                      </p:to>
                                    </p:set>
                                    <p:animEffect transition="in" filter="wipe(left)">
                                      <p:cBhvr>
                                        <p:cTn id="15" dur="500"/>
                                        <p:tgtEl>
                                          <p:spTgt spid="6">
                                            <p:graphicEl>
                                              <a:dgm id="{37A6CE6F-3881-473A-8592-B4203E6693DF}"/>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graphicEl>
                                              <a:dgm id="{6B2148FD-9B83-4307-A761-2EA193623FAD}"/>
                                            </p:graphicEl>
                                          </p:spTgt>
                                        </p:tgtEl>
                                        <p:attrNameLst>
                                          <p:attrName>style.visibility</p:attrName>
                                        </p:attrNameLst>
                                      </p:cBhvr>
                                      <p:to>
                                        <p:strVal val="visible"/>
                                      </p:to>
                                    </p:set>
                                    <p:animEffect transition="in" filter="wipe(left)">
                                      <p:cBhvr>
                                        <p:cTn id="19" dur="500"/>
                                        <p:tgtEl>
                                          <p:spTgt spid="6">
                                            <p:graphicEl>
                                              <a:dgm id="{6B2148FD-9B83-4307-A761-2EA193623FAD}"/>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96DDAAE8-635A-4DA1-8F09-F0321DA0A012}"/>
                                            </p:graphicEl>
                                          </p:spTgt>
                                        </p:tgtEl>
                                        <p:attrNameLst>
                                          <p:attrName>style.visibility</p:attrName>
                                        </p:attrNameLst>
                                      </p:cBhvr>
                                      <p:to>
                                        <p:strVal val="visible"/>
                                      </p:to>
                                    </p:set>
                                    <p:animEffect transition="in" filter="wipe(left)">
                                      <p:cBhvr>
                                        <p:cTn id="23" dur="500"/>
                                        <p:tgtEl>
                                          <p:spTgt spid="6">
                                            <p:graphicEl>
                                              <a:dgm id="{96DDAAE8-635A-4DA1-8F09-F0321DA0A012}"/>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graphicEl>
                                              <a:dgm id="{416C543F-FBB7-4B9A-95E3-37243FE1EC2C}"/>
                                            </p:graphicEl>
                                          </p:spTgt>
                                        </p:tgtEl>
                                        <p:attrNameLst>
                                          <p:attrName>style.visibility</p:attrName>
                                        </p:attrNameLst>
                                      </p:cBhvr>
                                      <p:to>
                                        <p:strVal val="visible"/>
                                      </p:to>
                                    </p:set>
                                    <p:animEffect transition="in" filter="wipe(left)">
                                      <p:cBhvr>
                                        <p:cTn id="27" dur="500"/>
                                        <p:tgtEl>
                                          <p:spTgt spid="6">
                                            <p:graphicEl>
                                              <a:dgm id="{416C543F-FBB7-4B9A-95E3-37243FE1EC2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dgm id="{8D94C3DB-A16F-442D-8EAF-CEE546FD901B}"/>
                                            </p:graphicEl>
                                          </p:spTgt>
                                        </p:tgtEl>
                                        <p:attrNameLst>
                                          <p:attrName>style.visibility</p:attrName>
                                        </p:attrNameLst>
                                      </p:cBhvr>
                                      <p:to>
                                        <p:strVal val="visible"/>
                                      </p:to>
                                    </p:set>
                                    <p:animEffect transition="in" filter="wipe(left)">
                                      <p:cBhvr>
                                        <p:cTn id="32" dur="500"/>
                                        <p:tgtEl>
                                          <p:spTgt spid="6">
                                            <p:graphicEl>
                                              <a:dgm id="{8D94C3DB-A16F-442D-8EAF-CEE546FD901B}"/>
                                            </p:graphic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graphicEl>
                                              <a:dgm id="{40E82A48-7D21-44FD-A3AA-397E0C52313D}"/>
                                            </p:graphicEl>
                                          </p:spTgt>
                                        </p:tgtEl>
                                        <p:attrNameLst>
                                          <p:attrName>style.visibility</p:attrName>
                                        </p:attrNameLst>
                                      </p:cBhvr>
                                      <p:to>
                                        <p:strVal val="visible"/>
                                      </p:to>
                                    </p:set>
                                    <p:animEffect transition="in" filter="wipe(left)">
                                      <p:cBhvr>
                                        <p:cTn id="36" dur="500"/>
                                        <p:tgtEl>
                                          <p:spTgt spid="6">
                                            <p:graphicEl>
                                              <a:dgm id="{40E82A48-7D21-44FD-A3AA-397E0C52313D}"/>
                                            </p:graphicEl>
                                          </p:spTgt>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graphicEl>
                                              <a:dgm id="{4D946962-3349-41A2-BF3B-AE8823E3131E}"/>
                                            </p:graphicEl>
                                          </p:spTgt>
                                        </p:tgtEl>
                                        <p:attrNameLst>
                                          <p:attrName>style.visibility</p:attrName>
                                        </p:attrNameLst>
                                      </p:cBhvr>
                                      <p:to>
                                        <p:strVal val="visible"/>
                                      </p:to>
                                    </p:set>
                                    <p:animEffect transition="in" filter="wipe(left)">
                                      <p:cBhvr>
                                        <p:cTn id="40" dur="500"/>
                                        <p:tgtEl>
                                          <p:spTgt spid="6">
                                            <p:graphicEl>
                                              <a:dgm id="{4D946962-3349-41A2-BF3B-AE8823E3131E}"/>
                                            </p:graphicEl>
                                          </p:spTgt>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6">
                                            <p:graphicEl>
                                              <a:dgm id="{7728113C-B4EE-489C-B396-9075F827708B}"/>
                                            </p:graphicEl>
                                          </p:spTgt>
                                        </p:tgtEl>
                                        <p:attrNameLst>
                                          <p:attrName>style.visibility</p:attrName>
                                        </p:attrNameLst>
                                      </p:cBhvr>
                                      <p:to>
                                        <p:strVal val="visible"/>
                                      </p:to>
                                    </p:set>
                                    <p:animEffect transition="in" filter="wipe(left)">
                                      <p:cBhvr>
                                        <p:cTn id="44" dur="500"/>
                                        <p:tgtEl>
                                          <p:spTgt spid="6">
                                            <p:graphicEl>
                                              <a:dgm id="{7728113C-B4EE-489C-B396-9075F827708B}"/>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graphicEl>
                                              <a:dgm id="{5CE120DE-0CF6-4B95-B29E-65C52084A937}"/>
                                            </p:graphicEl>
                                          </p:spTgt>
                                        </p:tgtEl>
                                        <p:attrNameLst>
                                          <p:attrName>style.visibility</p:attrName>
                                        </p:attrNameLst>
                                      </p:cBhvr>
                                      <p:to>
                                        <p:strVal val="visible"/>
                                      </p:to>
                                    </p:set>
                                    <p:animEffect transition="in" filter="wipe(left)">
                                      <p:cBhvr>
                                        <p:cTn id="49" dur="500"/>
                                        <p:tgtEl>
                                          <p:spTgt spid="6">
                                            <p:graphicEl>
                                              <a:dgm id="{5CE120DE-0CF6-4B95-B29E-65C52084A937}"/>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6">
                                            <p:graphicEl>
                                              <a:dgm id="{ADD87883-D215-411E-8D32-8E6383BAF957}"/>
                                            </p:graphicEl>
                                          </p:spTgt>
                                        </p:tgtEl>
                                        <p:attrNameLst>
                                          <p:attrName>style.visibility</p:attrName>
                                        </p:attrNameLst>
                                      </p:cBhvr>
                                      <p:to>
                                        <p:strVal val="visible"/>
                                      </p:to>
                                    </p:set>
                                    <p:animEffect transition="in" filter="wipe(left)">
                                      <p:cBhvr>
                                        <p:cTn id="53" dur="500"/>
                                        <p:tgtEl>
                                          <p:spTgt spid="6">
                                            <p:graphicEl>
                                              <a:dgm id="{ADD87883-D215-411E-8D32-8E6383BAF957}"/>
                                            </p:graphicEl>
                                          </p:spTgt>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6">
                                            <p:graphicEl>
                                              <a:dgm id="{DB855A1C-FD5B-4F08-B263-2CDC5F78C221}"/>
                                            </p:graphicEl>
                                          </p:spTgt>
                                        </p:tgtEl>
                                        <p:attrNameLst>
                                          <p:attrName>style.visibility</p:attrName>
                                        </p:attrNameLst>
                                      </p:cBhvr>
                                      <p:to>
                                        <p:strVal val="visible"/>
                                      </p:to>
                                    </p:set>
                                    <p:animEffect transition="in" filter="wipe(left)">
                                      <p:cBhvr>
                                        <p:cTn id="57" dur="500"/>
                                        <p:tgtEl>
                                          <p:spTgt spid="6">
                                            <p:graphicEl>
                                              <a:dgm id="{DB855A1C-FD5B-4F08-B263-2CDC5F78C221}"/>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6">
                                            <p:graphicEl>
                                              <a:dgm id="{7CA862C0-ADF2-4882-B32E-12BFD20F5D88}"/>
                                            </p:graphicEl>
                                          </p:spTgt>
                                        </p:tgtEl>
                                        <p:attrNameLst>
                                          <p:attrName>style.visibility</p:attrName>
                                        </p:attrNameLst>
                                      </p:cBhvr>
                                      <p:to>
                                        <p:strVal val="visible"/>
                                      </p:to>
                                    </p:set>
                                    <p:animEffect transition="in" filter="wipe(left)">
                                      <p:cBhvr>
                                        <p:cTn id="61" dur="500"/>
                                        <p:tgtEl>
                                          <p:spTgt spid="6">
                                            <p:graphicEl>
                                              <a:dgm id="{7CA862C0-ADF2-4882-B32E-12BFD20F5D88}"/>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
                                            <p:graphicEl>
                                              <a:dgm id="{756C4912-FA0A-4A69-B9F5-9A250CDE814A}"/>
                                            </p:graphicEl>
                                          </p:spTgt>
                                        </p:tgtEl>
                                        <p:attrNameLst>
                                          <p:attrName>style.visibility</p:attrName>
                                        </p:attrNameLst>
                                      </p:cBhvr>
                                      <p:to>
                                        <p:strVal val="visible"/>
                                      </p:to>
                                    </p:set>
                                    <p:animEffect transition="in" filter="wipe(left)">
                                      <p:cBhvr>
                                        <p:cTn id="66" dur="500"/>
                                        <p:tgtEl>
                                          <p:spTgt spid="6">
                                            <p:graphicEl>
                                              <a:dgm id="{756C4912-FA0A-4A69-B9F5-9A250CDE814A}"/>
                                            </p:graphicEl>
                                          </p:spTgt>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6">
                                            <p:graphicEl>
                                              <a:dgm id="{1546142C-2DFD-4F1A-996D-7760EA68EA7F}"/>
                                            </p:graphicEl>
                                          </p:spTgt>
                                        </p:tgtEl>
                                        <p:attrNameLst>
                                          <p:attrName>style.visibility</p:attrName>
                                        </p:attrNameLst>
                                      </p:cBhvr>
                                      <p:to>
                                        <p:strVal val="visible"/>
                                      </p:to>
                                    </p:set>
                                    <p:animEffect transition="in" filter="wipe(left)">
                                      <p:cBhvr>
                                        <p:cTn id="70" dur="500"/>
                                        <p:tgtEl>
                                          <p:spTgt spid="6">
                                            <p:graphicEl>
                                              <a:dgm id="{1546142C-2DFD-4F1A-996D-7760EA68EA7F}"/>
                                            </p:graphicEl>
                                          </p:spTgt>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6">
                                            <p:graphicEl>
                                              <a:dgm id="{C5A5E85A-4FE5-4132-82DA-EF8E4EB84192}"/>
                                            </p:graphicEl>
                                          </p:spTgt>
                                        </p:tgtEl>
                                        <p:attrNameLst>
                                          <p:attrName>style.visibility</p:attrName>
                                        </p:attrNameLst>
                                      </p:cBhvr>
                                      <p:to>
                                        <p:strVal val="visible"/>
                                      </p:to>
                                    </p:set>
                                    <p:animEffect transition="in" filter="wipe(left)">
                                      <p:cBhvr>
                                        <p:cTn id="74" dur="500"/>
                                        <p:tgtEl>
                                          <p:spTgt spid="6">
                                            <p:graphicEl>
                                              <a:dgm id="{C5A5E85A-4FE5-4132-82DA-EF8E4EB84192}"/>
                                            </p:graphicEl>
                                          </p:spTgt>
                                        </p:tgtEl>
                                      </p:cBhvr>
                                    </p:animEffect>
                                  </p:childTnLst>
                                </p:cTn>
                              </p:par>
                            </p:childTnLst>
                          </p:cTn>
                        </p:par>
                        <p:par>
                          <p:cTn id="75" fill="hold">
                            <p:stCondLst>
                              <p:cond delay="1500"/>
                            </p:stCondLst>
                            <p:childTnLst>
                              <p:par>
                                <p:cTn id="76" presetID="22" presetClass="entr" presetSubtype="8" fill="hold" grpId="0" nodeType="afterEffect">
                                  <p:stCondLst>
                                    <p:cond delay="0"/>
                                  </p:stCondLst>
                                  <p:childTnLst>
                                    <p:set>
                                      <p:cBhvr>
                                        <p:cTn id="77" dur="1" fill="hold">
                                          <p:stCondLst>
                                            <p:cond delay="0"/>
                                          </p:stCondLst>
                                        </p:cTn>
                                        <p:tgtEl>
                                          <p:spTgt spid="6">
                                            <p:graphicEl>
                                              <a:dgm id="{E53C0FE3-C19A-4453-829B-F38CFEB5AC1A}"/>
                                            </p:graphicEl>
                                          </p:spTgt>
                                        </p:tgtEl>
                                        <p:attrNameLst>
                                          <p:attrName>style.visibility</p:attrName>
                                        </p:attrNameLst>
                                      </p:cBhvr>
                                      <p:to>
                                        <p:strVal val="visible"/>
                                      </p:to>
                                    </p:set>
                                    <p:animEffect transition="in" filter="wipe(left)">
                                      <p:cBhvr>
                                        <p:cTn id="78" dur="500"/>
                                        <p:tgtEl>
                                          <p:spTgt spid="6">
                                            <p:graphicEl>
                                              <a:dgm id="{E53C0FE3-C19A-4453-829B-F38CFEB5AC1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6">
                                            <p:graphicEl>
                                              <a:dgm id="{3A340940-179E-4FB5-8EFD-E9C86978091A}"/>
                                            </p:graphicEl>
                                          </p:spTgt>
                                        </p:tgtEl>
                                        <p:attrNameLst>
                                          <p:attrName>style.visibility</p:attrName>
                                        </p:attrNameLst>
                                      </p:cBhvr>
                                      <p:to>
                                        <p:strVal val="visible"/>
                                      </p:to>
                                    </p:set>
                                    <p:animEffect transition="in" filter="wipe(left)">
                                      <p:cBhvr>
                                        <p:cTn id="83" dur="500"/>
                                        <p:tgtEl>
                                          <p:spTgt spid="6">
                                            <p:graphicEl>
                                              <a:dgm id="{3A340940-179E-4FB5-8EFD-E9C8697809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kumimoji="1" lang="ja-JP" altLang="en-US" dirty="0" smtClean="0"/>
              <a:t>契約各論（典型契約）</a:t>
            </a:r>
            <a:r>
              <a:rPr kumimoji="1" lang="ja-JP" altLang="en-US" sz="2800" dirty="0" smtClean="0"/>
              <a:t>→</a:t>
            </a:r>
            <a:r>
              <a:rPr kumimoji="1" lang="ja-JP" altLang="en-US" sz="2800" dirty="0" smtClean="0">
                <a:hlinkClick r:id="rId2" action="ppaction://hlinksldjump"/>
              </a:rPr>
              <a:t>債権</a:t>
            </a:r>
            <a:endParaRPr kumimoji="1" lang="ja-JP" altLang="en-US" sz="2800" dirty="0"/>
          </a:p>
        </p:txBody>
      </p:sp>
      <p:sp>
        <p:nvSpPr>
          <p:cNvPr id="4" name="日付プレースホルダー 3"/>
          <p:cNvSpPr>
            <a:spLocks noGrp="1"/>
          </p:cNvSpPr>
          <p:nvPr>
            <p:ph type="dt" sz="half" idx="10"/>
          </p:nvPr>
        </p:nvSpPr>
        <p:spPr/>
        <p:txBody>
          <a:bodyPr/>
          <a:lstStyle/>
          <a:p>
            <a:fld id="{E91A7620-E9BC-463F-B5B9-4FB85BF02D3D}"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300</a:t>
            </a:fld>
            <a:endParaRPr kumimoji="1" lang="ja-JP" altLang="en-US"/>
          </a:p>
        </p:txBody>
      </p:sp>
      <p:graphicFrame>
        <p:nvGraphicFramePr>
          <p:cNvPr id="8" name="図表 7"/>
          <p:cNvGraphicFramePr/>
          <p:nvPr>
            <p:extLst>
              <p:ext uri="{D42A27DB-BD31-4B8C-83A1-F6EECF244321}">
                <p14:modId xmlns:p14="http://schemas.microsoft.com/office/powerpoint/2010/main" val="4096373321"/>
              </p:ext>
            </p:extLst>
          </p:nvPr>
        </p:nvGraphicFramePr>
        <p:xfrm>
          <a:off x="719572" y="1268760"/>
          <a:ext cx="770485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08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dgm id="{3BC59D6C-08A0-42C5-811F-58815D56653D}"/>
                                            </p:graphicEl>
                                          </p:spTgt>
                                        </p:tgtEl>
                                        <p:attrNameLst>
                                          <p:attrName>style.visibility</p:attrName>
                                        </p:attrNameLst>
                                      </p:cBhvr>
                                      <p:to>
                                        <p:strVal val="visible"/>
                                      </p:to>
                                    </p:set>
                                    <p:animEffect transition="in" filter="wipe(left)">
                                      <p:cBhvr>
                                        <p:cTn id="7" dur="500"/>
                                        <p:tgtEl>
                                          <p:spTgt spid="8">
                                            <p:graphicEl>
                                              <a:dgm id="{3BC59D6C-08A0-42C5-811F-58815D56653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graphicEl>
                                              <a:dgm id="{C8A36CD7-5AA6-4FEB-9472-EEB09AF89494}"/>
                                            </p:graphicEl>
                                          </p:spTgt>
                                        </p:tgtEl>
                                        <p:attrNameLst>
                                          <p:attrName>style.visibility</p:attrName>
                                        </p:attrNameLst>
                                      </p:cBhvr>
                                      <p:to>
                                        <p:strVal val="visible"/>
                                      </p:to>
                                    </p:set>
                                    <p:animEffect transition="in" filter="wipe(left)">
                                      <p:cBhvr>
                                        <p:cTn id="11" dur="500"/>
                                        <p:tgtEl>
                                          <p:spTgt spid="8">
                                            <p:graphicEl>
                                              <a:dgm id="{C8A36CD7-5AA6-4FEB-9472-EEB09AF89494}"/>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graphicEl>
                                              <a:dgm id="{072D6239-3C1E-412D-8449-46721ADC21C4}"/>
                                            </p:graphicEl>
                                          </p:spTgt>
                                        </p:tgtEl>
                                        <p:attrNameLst>
                                          <p:attrName>style.visibility</p:attrName>
                                        </p:attrNameLst>
                                      </p:cBhvr>
                                      <p:to>
                                        <p:strVal val="visible"/>
                                      </p:to>
                                    </p:set>
                                    <p:animEffect transition="in" filter="wipe(left)">
                                      <p:cBhvr>
                                        <p:cTn id="15" dur="500"/>
                                        <p:tgtEl>
                                          <p:spTgt spid="8">
                                            <p:graphicEl>
                                              <a:dgm id="{072D6239-3C1E-412D-8449-46721ADC21C4}"/>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graphicEl>
                                              <a:dgm id="{1217671E-6B05-4BA1-882D-DE5DDE5D77AA}"/>
                                            </p:graphicEl>
                                          </p:spTgt>
                                        </p:tgtEl>
                                        <p:attrNameLst>
                                          <p:attrName>style.visibility</p:attrName>
                                        </p:attrNameLst>
                                      </p:cBhvr>
                                      <p:to>
                                        <p:strVal val="visible"/>
                                      </p:to>
                                    </p:set>
                                    <p:animEffect transition="in" filter="wipe(left)">
                                      <p:cBhvr>
                                        <p:cTn id="19" dur="500"/>
                                        <p:tgtEl>
                                          <p:spTgt spid="8">
                                            <p:graphicEl>
                                              <a:dgm id="{1217671E-6B05-4BA1-882D-DE5DDE5D77AA}"/>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graphicEl>
                                              <a:dgm id="{F0AE9D70-739A-47EB-9E99-8DEE97EAC9F1}"/>
                                            </p:graphicEl>
                                          </p:spTgt>
                                        </p:tgtEl>
                                        <p:attrNameLst>
                                          <p:attrName>style.visibility</p:attrName>
                                        </p:attrNameLst>
                                      </p:cBhvr>
                                      <p:to>
                                        <p:strVal val="visible"/>
                                      </p:to>
                                    </p:set>
                                    <p:animEffect transition="in" filter="wipe(left)">
                                      <p:cBhvr>
                                        <p:cTn id="23" dur="500"/>
                                        <p:tgtEl>
                                          <p:spTgt spid="8">
                                            <p:graphicEl>
                                              <a:dgm id="{F0AE9D70-739A-47EB-9E99-8DEE97EAC9F1}"/>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graphicEl>
                                              <a:dgm id="{A0852E10-99AF-4D46-BFEC-48FBA8BA8D50}"/>
                                            </p:graphicEl>
                                          </p:spTgt>
                                        </p:tgtEl>
                                        <p:attrNameLst>
                                          <p:attrName>style.visibility</p:attrName>
                                        </p:attrNameLst>
                                      </p:cBhvr>
                                      <p:to>
                                        <p:strVal val="visible"/>
                                      </p:to>
                                    </p:set>
                                    <p:animEffect transition="in" filter="wipe(left)">
                                      <p:cBhvr>
                                        <p:cTn id="27" dur="500"/>
                                        <p:tgtEl>
                                          <p:spTgt spid="8">
                                            <p:graphicEl>
                                              <a:dgm id="{A0852E10-99AF-4D46-BFEC-48FBA8BA8D50}"/>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graphicEl>
                                              <a:dgm id="{C5AC3788-5923-4AA2-84B6-E86D85327A95}"/>
                                            </p:graphicEl>
                                          </p:spTgt>
                                        </p:tgtEl>
                                        <p:attrNameLst>
                                          <p:attrName>style.visibility</p:attrName>
                                        </p:attrNameLst>
                                      </p:cBhvr>
                                      <p:to>
                                        <p:strVal val="visible"/>
                                      </p:to>
                                    </p:set>
                                    <p:animEffect transition="in" filter="wipe(left)">
                                      <p:cBhvr>
                                        <p:cTn id="31" dur="500"/>
                                        <p:tgtEl>
                                          <p:spTgt spid="8">
                                            <p:graphicEl>
                                              <a:dgm id="{C5AC3788-5923-4AA2-84B6-E86D85327A95}"/>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graphicEl>
                                              <a:dgm id="{3FE0F421-C11E-47E7-8FF4-2491B8922A18}"/>
                                            </p:graphicEl>
                                          </p:spTgt>
                                        </p:tgtEl>
                                        <p:attrNameLst>
                                          <p:attrName>style.visibility</p:attrName>
                                        </p:attrNameLst>
                                      </p:cBhvr>
                                      <p:to>
                                        <p:strVal val="visible"/>
                                      </p:to>
                                    </p:set>
                                    <p:animEffect transition="in" filter="wipe(left)">
                                      <p:cBhvr>
                                        <p:cTn id="35" dur="500"/>
                                        <p:tgtEl>
                                          <p:spTgt spid="8">
                                            <p:graphicEl>
                                              <a:dgm id="{3FE0F421-C11E-47E7-8FF4-2491B8922A1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FF3BEEAE-617A-48A6-8BC2-F0E4D8348BC9}"/>
                                            </p:graphicEl>
                                          </p:spTgt>
                                        </p:tgtEl>
                                        <p:attrNameLst>
                                          <p:attrName>style.visibility</p:attrName>
                                        </p:attrNameLst>
                                      </p:cBhvr>
                                      <p:to>
                                        <p:strVal val="visible"/>
                                      </p:to>
                                    </p:set>
                                    <p:animEffect transition="in" filter="wipe(left)">
                                      <p:cBhvr>
                                        <p:cTn id="40" dur="500"/>
                                        <p:tgtEl>
                                          <p:spTgt spid="8">
                                            <p:graphicEl>
                                              <a:dgm id="{FF3BEEAE-617A-48A6-8BC2-F0E4D8348BC9}"/>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A00A9F26-1C1C-4E22-9950-1617F5B56D12}"/>
                                            </p:graphicEl>
                                          </p:spTgt>
                                        </p:tgtEl>
                                        <p:attrNameLst>
                                          <p:attrName>style.visibility</p:attrName>
                                        </p:attrNameLst>
                                      </p:cBhvr>
                                      <p:to>
                                        <p:strVal val="visible"/>
                                      </p:to>
                                    </p:set>
                                    <p:animEffect transition="in" filter="wipe(left)">
                                      <p:cBhvr>
                                        <p:cTn id="44" dur="500"/>
                                        <p:tgtEl>
                                          <p:spTgt spid="8">
                                            <p:graphicEl>
                                              <a:dgm id="{A00A9F26-1C1C-4E22-9950-1617F5B56D12}"/>
                                            </p:graphicEl>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8">
                                            <p:graphicEl>
                                              <a:dgm id="{0FA245AD-6872-4286-9BA1-EE0DEC5B7813}"/>
                                            </p:graphicEl>
                                          </p:spTgt>
                                        </p:tgtEl>
                                        <p:attrNameLst>
                                          <p:attrName>style.visibility</p:attrName>
                                        </p:attrNameLst>
                                      </p:cBhvr>
                                      <p:to>
                                        <p:strVal val="visible"/>
                                      </p:to>
                                    </p:set>
                                    <p:animEffect transition="in" filter="wipe(left)">
                                      <p:cBhvr>
                                        <p:cTn id="48" dur="500"/>
                                        <p:tgtEl>
                                          <p:spTgt spid="8">
                                            <p:graphicEl>
                                              <a:dgm id="{0FA245AD-6872-4286-9BA1-EE0DEC5B7813}"/>
                                            </p:graphic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8">
                                            <p:graphicEl>
                                              <a:dgm id="{6DD639B8-F44C-4254-805C-55B9606AF4AD}"/>
                                            </p:graphicEl>
                                          </p:spTgt>
                                        </p:tgtEl>
                                        <p:attrNameLst>
                                          <p:attrName>style.visibility</p:attrName>
                                        </p:attrNameLst>
                                      </p:cBhvr>
                                      <p:to>
                                        <p:strVal val="visible"/>
                                      </p:to>
                                    </p:set>
                                    <p:animEffect transition="in" filter="wipe(left)">
                                      <p:cBhvr>
                                        <p:cTn id="52" dur="500"/>
                                        <p:tgtEl>
                                          <p:spTgt spid="8">
                                            <p:graphicEl>
                                              <a:dgm id="{6DD639B8-F44C-4254-805C-55B9606AF4A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graphicEl>
                                              <a:dgm id="{7E93AE8E-C8D0-48E2-8A9A-2EFE353B1B85}"/>
                                            </p:graphicEl>
                                          </p:spTgt>
                                        </p:tgtEl>
                                        <p:attrNameLst>
                                          <p:attrName>style.visibility</p:attrName>
                                        </p:attrNameLst>
                                      </p:cBhvr>
                                      <p:to>
                                        <p:strVal val="visible"/>
                                      </p:to>
                                    </p:set>
                                    <p:animEffect transition="in" filter="wipe(left)">
                                      <p:cBhvr>
                                        <p:cTn id="57" dur="500"/>
                                        <p:tgtEl>
                                          <p:spTgt spid="8">
                                            <p:graphicEl>
                                              <a:dgm id="{7E93AE8E-C8D0-48E2-8A9A-2EFE353B1B85}"/>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8">
                                            <p:graphicEl>
                                              <a:dgm id="{80624502-F58B-4171-9DC3-5CDA47B30396}"/>
                                            </p:graphicEl>
                                          </p:spTgt>
                                        </p:tgtEl>
                                        <p:attrNameLst>
                                          <p:attrName>style.visibility</p:attrName>
                                        </p:attrNameLst>
                                      </p:cBhvr>
                                      <p:to>
                                        <p:strVal val="visible"/>
                                      </p:to>
                                    </p:set>
                                    <p:animEffect transition="in" filter="wipe(left)">
                                      <p:cBhvr>
                                        <p:cTn id="61" dur="500"/>
                                        <p:tgtEl>
                                          <p:spTgt spid="8">
                                            <p:graphicEl>
                                              <a:dgm id="{80624502-F58B-4171-9DC3-5CDA47B3039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graphicEl>
                                              <a:dgm id="{23BCC94B-5470-42E7-8958-96A5B5A65921}"/>
                                            </p:graphicEl>
                                          </p:spTgt>
                                        </p:tgtEl>
                                        <p:attrNameLst>
                                          <p:attrName>style.visibility</p:attrName>
                                        </p:attrNameLst>
                                      </p:cBhvr>
                                      <p:to>
                                        <p:strVal val="visible"/>
                                      </p:to>
                                    </p:set>
                                    <p:animEffect transition="in" filter="wipe(left)">
                                      <p:cBhvr>
                                        <p:cTn id="66" dur="500"/>
                                        <p:tgtEl>
                                          <p:spTgt spid="8">
                                            <p:graphicEl>
                                              <a:dgm id="{23BCC94B-5470-42E7-8958-96A5B5A65921}"/>
                                            </p:graphicEl>
                                          </p:spTgt>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8">
                                            <p:graphicEl>
                                              <a:dgm id="{A6543FB7-7690-4D9A-98A0-20CD30343671}"/>
                                            </p:graphicEl>
                                          </p:spTgt>
                                        </p:tgtEl>
                                        <p:attrNameLst>
                                          <p:attrName>style.visibility</p:attrName>
                                        </p:attrNameLst>
                                      </p:cBhvr>
                                      <p:to>
                                        <p:strVal val="visible"/>
                                      </p:to>
                                    </p:set>
                                    <p:animEffect transition="in" filter="wipe(left)">
                                      <p:cBhvr>
                                        <p:cTn id="70" dur="500"/>
                                        <p:tgtEl>
                                          <p:spTgt spid="8">
                                            <p:graphicEl>
                                              <a:dgm id="{A6543FB7-7690-4D9A-98A0-20CD30343671}"/>
                                            </p:graphicEl>
                                          </p:spTgt>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8">
                                            <p:graphicEl>
                                              <a:dgm id="{260D709C-C5F4-4387-9A0B-460794CA0EA0}"/>
                                            </p:graphicEl>
                                          </p:spTgt>
                                        </p:tgtEl>
                                        <p:attrNameLst>
                                          <p:attrName>style.visibility</p:attrName>
                                        </p:attrNameLst>
                                      </p:cBhvr>
                                      <p:to>
                                        <p:strVal val="visible"/>
                                      </p:to>
                                    </p:set>
                                    <p:animEffect transition="in" filter="wipe(left)">
                                      <p:cBhvr>
                                        <p:cTn id="74" dur="500"/>
                                        <p:tgtEl>
                                          <p:spTgt spid="8">
                                            <p:graphicEl>
                                              <a:dgm id="{260D709C-C5F4-4387-9A0B-460794CA0EA0}"/>
                                            </p:graphicEl>
                                          </p:spTgt>
                                        </p:tgtEl>
                                      </p:cBhvr>
                                    </p:animEffect>
                                  </p:childTnLst>
                                </p:cTn>
                              </p:par>
                            </p:childTnLst>
                          </p:cTn>
                        </p:par>
                        <p:par>
                          <p:cTn id="75" fill="hold">
                            <p:stCondLst>
                              <p:cond delay="1500"/>
                            </p:stCondLst>
                            <p:childTnLst>
                              <p:par>
                                <p:cTn id="76" presetID="22" presetClass="entr" presetSubtype="8" fill="hold" grpId="0" nodeType="afterEffect">
                                  <p:stCondLst>
                                    <p:cond delay="0"/>
                                  </p:stCondLst>
                                  <p:childTnLst>
                                    <p:set>
                                      <p:cBhvr>
                                        <p:cTn id="77" dur="1" fill="hold">
                                          <p:stCondLst>
                                            <p:cond delay="0"/>
                                          </p:stCondLst>
                                        </p:cTn>
                                        <p:tgtEl>
                                          <p:spTgt spid="8">
                                            <p:graphicEl>
                                              <a:dgm id="{CCB0C747-D069-4E96-A527-9A504F471761}"/>
                                            </p:graphicEl>
                                          </p:spTgt>
                                        </p:tgtEl>
                                        <p:attrNameLst>
                                          <p:attrName>style.visibility</p:attrName>
                                        </p:attrNameLst>
                                      </p:cBhvr>
                                      <p:to>
                                        <p:strVal val="visible"/>
                                      </p:to>
                                    </p:set>
                                    <p:animEffect transition="in" filter="wipe(left)">
                                      <p:cBhvr>
                                        <p:cTn id="78" dur="500"/>
                                        <p:tgtEl>
                                          <p:spTgt spid="8">
                                            <p:graphicEl>
                                              <a:dgm id="{CCB0C747-D069-4E96-A527-9A504F471761}"/>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graphicEl>
                                              <a:dgm id="{5C8D73E4-3C44-4D94-8E66-C1A59AC33DA9}"/>
                                            </p:graphicEl>
                                          </p:spTgt>
                                        </p:tgtEl>
                                        <p:attrNameLst>
                                          <p:attrName>style.visibility</p:attrName>
                                        </p:attrNameLst>
                                      </p:cBhvr>
                                      <p:to>
                                        <p:strVal val="visible"/>
                                      </p:to>
                                    </p:set>
                                    <p:animEffect transition="in" filter="wipe(left)">
                                      <p:cBhvr>
                                        <p:cTn id="83" dur="500"/>
                                        <p:tgtEl>
                                          <p:spTgt spid="8">
                                            <p:graphicEl>
                                              <a:dgm id="{5C8D73E4-3C44-4D94-8E66-C1A59AC33DA9}"/>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8">
                                            <p:graphicEl>
                                              <a:dgm id="{A0E17437-16AA-4058-BD1D-1539CE236A11}"/>
                                            </p:graphicEl>
                                          </p:spTgt>
                                        </p:tgtEl>
                                        <p:attrNameLst>
                                          <p:attrName>style.visibility</p:attrName>
                                        </p:attrNameLst>
                                      </p:cBhvr>
                                      <p:to>
                                        <p:strVal val="visible"/>
                                      </p:to>
                                    </p:set>
                                    <p:animEffect transition="in" filter="wipe(left)">
                                      <p:cBhvr>
                                        <p:cTn id="87" dur="500"/>
                                        <p:tgtEl>
                                          <p:spTgt spid="8">
                                            <p:graphicEl>
                                              <a:dgm id="{A0E17437-16AA-4058-BD1D-1539CE236A11}"/>
                                            </p:graphicEl>
                                          </p:spTgt>
                                        </p:tgtEl>
                                      </p:cBhvr>
                                    </p:animEffect>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8">
                                            <p:graphicEl>
                                              <a:dgm id="{EF72ECD1-A893-4021-8086-8A54C6153648}"/>
                                            </p:graphicEl>
                                          </p:spTgt>
                                        </p:tgtEl>
                                        <p:attrNameLst>
                                          <p:attrName>style.visibility</p:attrName>
                                        </p:attrNameLst>
                                      </p:cBhvr>
                                      <p:to>
                                        <p:strVal val="visible"/>
                                      </p:to>
                                    </p:set>
                                    <p:animEffect transition="in" filter="wipe(left)">
                                      <p:cBhvr>
                                        <p:cTn id="91" dur="500"/>
                                        <p:tgtEl>
                                          <p:spTgt spid="8">
                                            <p:graphicEl>
                                              <a:dgm id="{EF72ECD1-A893-4021-8086-8A54C6153648}"/>
                                            </p:graphicEl>
                                          </p:spTgt>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8">
                                            <p:graphicEl>
                                              <a:dgm id="{7A68F405-5A4D-4F7E-8BD0-16AED4EC5ACC}"/>
                                            </p:graphicEl>
                                          </p:spTgt>
                                        </p:tgtEl>
                                        <p:attrNameLst>
                                          <p:attrName>style.visibility</p:attrName>
                                        </p:attrNameLst>
                                      </p:cBhvr>
                                      <p:to>
                                        <p:strVal val="visible"/>
                                      </p:to>
                                    </p:set>
                                    <p:animEffect transition="in" filter="wipe(left)">
                                      <p:cBhvr>
                                        <p:cTn id="95" dur="500"/>
                                        <p:tgtEl>
                                          <p:spTgt spid="8">
                                            <p:graphicEl>
                                              <a:dgm id="{7A68F405-5A4D-4F7E-8BD0-16AED4EC5ACC}"/>
                                            </p:graphicEl>
                                          </p:spTgt>
                                        </p:tgtEl>
                                      </p:cBhvr>
                                    </p:animEffect>
                                  </p:childTnLst>
                                </p:cTn>
                              </p:par>
                            </p:childTnLst>
                          </p:cTn>
                        </p:par>
                        <p:par>
                          <p:cTn id="96" fill="hold">
                            <p:stCondLst>
                              <p:cond delay="20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F84CBBCC-4A79-4B2D-BD7D-B52A1ED9577D}"/>
                                            </p:graphicEl>
                                          </p:spTgt>
                                        </p:tgtEl>
                                        <p:attrNameLst>
                                          <p:attrName>style.visibility</p:attrName>
                                        </p:attrNameLst>
                                      </p:cBhvr>
                                      <p:to>
                                        <p:strVal val="visible"/>
                                      </p:to>
                                    </p:set>
                                    <p:animEffect transition="in" filter="wipe(left)">
                                      <p:cBhvr>
                                        <p:cTn id="99" dur="500"/>
                                        <p:tgtEl>
                                          <p:spTgt spid="8">
                                            <p:graphicEl>
                                              <a:dgm id="{F84CBBCC-4A79-4B2D-BD7D-B52A1ED9577D}"/>
                                            </p:graphicEl>
                                          </p:spTgt>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8">
                                            <p:graphicEl>
                                              <a:dgm id="{1896C417-DAD6-406E-8773-3FB1E52F1E7B}"/>
                                            </p:graphicEl>
                                          </p:spTgt>
                                        </p:tgtEl>
                                        <p:attrNameLst>
                                          <p:attrName>style.visibility</p:attrName>
                                        </p:attrNameLst>
                                      </p:cBhvr>
                                      <p:to>
                                        <p:strVal val="visible"/>
                                      </p:to>
                                    </p:set>
                                    <p:animEffect transition="in" filter="wipe(left)">
                                      <p:cBhvr>
                                        <p:cTn id="103" dur="500"/>
                                        <p:tgtEl>
                                          <p:spTgt spid="8">
                                            <p:graphicEl>
                                              <a:dgm id="{1896C417-DAD6-406E-8773-3FB1E52F1E7B}"/>
                                            </p:graphicEl>
                                          </p:spTgt>
                                        </p:tgtEl>
                                      </p:cBhvr>
                                    </p:animEffect>
                                  </p:childTnLst>
                                </p:cTn>
                              </p:par>
                            </p:childTnLst>
                          </p:cTn>
                        </p:par>
                        <p:par>
                          <p:cTn id="104" fill="hold">
                            <p:stCondLst>
                              <p:cond delay="3000"/>
                            </p:stCondLst>
                            <p:childTnLst>
                              <p:par>
                                <p:cTn id="105" presetID="22" presetClass="entr" presetSubtype="8" fill="hold" grpId="0" nodeType="afterEffect">
                                  <p:stCondLst>
                                    <p:cond delay="0"/>
                                  </p:stCondLst>
                                  <p:childTnLst>
                                    <p:set>
                                      <p:cBhvr>
                                        <p:cTn id="106" dur="1" fill="hold">
                                          <p:stCondLst>
                                            <p:cond delay="0"/>
                                          </p:stCondLst>
                                        </p:cTn>
                                        <p:tgtEl>
                                          <p:spTgt spid="8">
                                            <p:graphicEl>
                                              <a:dgm id="{8BDA4FF5-ADA7-484A-9A83-E19AE027EB78}"/>
                                            </p:graphicEl>
                                          </p:spTgt>
                                        </p:tgtEl>
                                        <p:attrNameLst>
                                          <p:attrName>style.visibility</p:attrName>
                                        </p:attrNameLst>
                                      </p:cBhvr>
                                      <p:to>
                                        <p:strVal val="visible"/>
                                      </p:to>
                                    </p:set>
                                    <p:animEffect transition="in" filter="wipe(left)">
                                      <p:cBhvr>
                                        <p:cTn id="107" dur="500"/>
                                        <p:tgtEl>
                                          <p:spTgt spid="8">
                                            <p:graphicEl>
                                              <a:dgm id="{8BDA4FF5-ADA7-484A-9A83-E19AE027EB78}"/>
                                            </p:graphicEl>
                                          </p:spTgt>
                                        </p:tgtEl>
                                      </p:cBhvr>
                                    </p:animEffect>
                                  </p:childTnLst>
                                </p:cTn>
                              </p:par>
                            </p:childTnLst>
                          </p:cTn>
                        </p:par>
                        <p:par>
                          <p:cTn id="108" fill="hold">
                            <p:stCondLst>
                              <p:cond delay="3500"/>
                            </p:stCondLst>
                            <p:childTnLst>
                              <p:par>
                                <p:cTn id="109" presetID="22" presetClass="entr" presetSubtype="8" fill="hold" grpId="0" nodeType="afterEffect">
                                  <p:stCondLst>
                                    <p:cond delay="0"/>
                                  </p:stCondLst>
                                  <p:childTnLst>
                                    <p:set>
                                      <p:cBhvr>
                                        <p:cTn id="110" dur="1" fill="hold">
                                          <p:stCondLst>
                                            <p:cond delay="0"/>
                                          </p:stCondLst>
                                        </p:cTn>
                                        <p:tgtEl>
                                          <p:spTgt spid="8">
                                            <p:graphicEl>
                                              <a:dgm id="{1FD09FD7-F7AE-407D-B1E9-1EF16E7C1712}"/>
                                            </p:graphicEl>
                                          </p:spTgt>
                                        </p:tgtEl>
                                        <p:attrNameLst>
                                          <p:attrName>style.visibility</p:attrName>
                                        </p:attrNameLst>
                                      </p:cBhvr>
                                      <p:to>
                                        <p:strVal val="visible"/>
                                      </p:to>
                                    </p:set>
                                    <p:animEffect transition="in" filter="wipe(left)">
                                      <p:cBhvr>
                                        <p:cTn id="111" dur="500"/>
                                        <p:tgtEl>
                                          <p:spTgt spid="8">
                                            <p:graphicEl>
                                              <a:dgm id="{1FD09FD7-F7AE-407D-B1E9-1EF16E7C1712}"/>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8">
                                            <p:graphicEl>
                                              <a:dgm id="{2385EAEB-D616-434D-B427-A16532A38C74}"/>
                                            </p:graphicEl>
                                          </p:spTgt>
                                        </p:tgtEl>
                                        <p:attrNameLst>
                                          <p:attrName>style.visibility</p:attrName>
                                        </p:attrNameLst>
                                      </p:cBhvr>
                                      <p:to>
                                        <p:strVal val="visible"/>
                                      </p:to>
                                    </p:set>
                                    <p:animEffect transition="in" filter="wipe(left)">
                                      <p:cBhvr>
                                        <p:cTn id="116" dur="500"/>
                                        <p:tgtEl>
                                          <p:spTgt spid="8">
                                            <p:graphicEl>
                                              <a:dgm id="{2385EAEB-D616-434D-B427-A16532A38C7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8">
                                            <p:graphicEl>
                                              <a:dgm id="{2117D81B-D1FC-4D04-8327-99B487FEE4A9}"/>
                                            </p:graphicEl>
                                          </p:spTgt>
                                        </p:tgtEl>
                                        <p:attrNameLst>
                                          <p:attrName>style.visibility</p:attrName>
                                        </p:attrNameLst>
                                      </p:cBhvr>
                                      <p:to>
                                        <p:strVal val="visible"/>
                                      </p:to>
                                    </p:set>
                                    <p:animEffect transition="in" filter="wipe(left)">
                                      <p:cBhvr>
                                        <p:cTn id="120" dur="500"/>
                                        <p:tgtEl>
                                          <p:spTgt spid="8">
                                            <p:graphicEl>
                                              <a:dgm id="{2117D81B-D1FC-4D04-8327-99B487FEE4A9}"/>
                                            </p:graphicEl>
                                          </p:spTgt>
                                        </p:tgtEl>
                                      </p:cBhvr>
                                    </p:animEffect>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8">
                                            <p:graphicEl>
                                              <a:dgm id="{A88ABBAE-17D3-4FC2-8F72-1CD09AA059C0}"/>
                                            </p:graphicEl>
                                          </p:spTgt>
                                        </p:tgtEl>
                                        <p:attrNameLst>
                                          <p:attrName>style.visibility</p:attrName>
                                        </p:attrNameLst>
                                      </p:cBhvr>
                                      <p:to>
                                        <p:strVal val="visible"/>
                                      </p:to>
                                    </p:set>
                                    <p:animEffect transition="in" filter="wipe(left)">
                                      <p:cBhvr>
                                        <p:cTn id="124" dur="500"/>
                                        <p:tgtEl>
                                          <p:spTgt spid="8">
                                            <p:graphicEl>
                                              <a:dgm id="{A88ABBAE-17D3-4FC2-8F72-1CD09AA059C0}"/>
                                            </p:graphicEl>
                                          </p:spTgt>
                                        </p:tgtEl>
                                      </p:cBhvr>
                                    </p:animEffect>
                                  </p:childTnLst>
                                </p:cTn>
                              </p:par>
                            </p:childTnLst>
                          </p:cTn>
                        </p:par>
                        <p:par>
                          <p:cTn id="125" fill="hold">
                            <p:stCondLst>
                              <p:cond delay="1500"/>
                            </p:stCondLst>
                            <p:childTnLst>
                              <p:par>
                                <p:cTn id="126" presetID="22" presetClass="entr" presetSubtype="8" fill="hold" grpId="0" nodeType="afterEffect">
                                  <p:stCondLst>
                                    <p:cond delay="0"/>
                                  </p:stCondLst>
                                  <p:childTnLst>
                                    <p:set>
                                      <p:cBhvr>
                                        <p:cTn id="127" dur="1" fill="hold">
                                          <p:stCondLst>
                                            <p:cond delay="0"/>
                                          </p:stCondLst>
                                        </p:cTn>
                                        <p:tgtEl>
                                          <p:spTgt spid="8">
                                            <p:graphicEl>
                                              <a:dgm id="{11152171-7482-4F30-9768-590F57645F7B}"/>
                                            </p:graphicEl>
                                          </p:spTgt>
                                        </p:tgtEl>
                                        <p:attrNameLst>
                                          <p:attrName>style.visibility</p:attrName>
                                        </p:attrNameLst>
                                      </p:cBhvr>
                                      <p:to>
                                        <p:strVal val="visible"/>
                                      </p:to>
                                    </p:set>
                                    <p:animEffect transition="in" filter="wipe(left)">
                                      <p:cBhvr>
                                        <p:cTn id="128" dur="500"/>
                                        <p:tgtEl>
                                          <p:spTgt spid="8">
                                            <p:graphicEl>
                                              <a:dgm id="{11152171-7482-4F30-9768-590F57645F7B}"/>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8">
                                            <p:graphicEl>
                                              <a:dgm id="{86F8032A-A0D0-4917-A146-BE9A584DDF5F}"/>
                                            </p:graphicEl>
                                          </p:spTgt>
                                        </p:tgtEl>
                                        <p:attrNameLst>
                                          <p:attrName>style.visibility</p:attrName>
                                        </p:attrNameLst>
                                      </p:cBhvr>
                                      <p:to>
                                        <p:strVal val="visible"/>
                                      </p:to>
                                    </p:set>
                                    <p:animEffect transition="in" filter="wipe(left)">
                                      <p:cBhvr>
                                        <p:cTn id="133" dur="500"/>
                                        <p:tgtEl>
                                          <p:spTgt spid="8">
                                            <p:graphicEl>
                                              <a:dgm id="{86F8032A-A0D0-4917-A146-BE9A584DDF5F}"/>
                                            </p:graphicEl>
                                          </p:spTgt>
                                        </p:tgtEl>
                                      </p:cBhvr>
                                    </p:animEffect>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8">
                                            <p:graphicEl>
                                              <a:dgm id="{167C2845-61B7-4494-A7D9-E75C63FFB555}"/>
                                            </p:graphicEl>
                                          </p:spTgt>
                                        </p:tgtEl>
                                        <p:attrNameLst>
                                          <p:attrName>style.visibility</p:attrName>
                                        </p:attrNameLst>
                                      </p:cBhvr>
                                      <p:to>
                                        <p:strVal val="visible"/>
                                      </p:to>
                                    </p:set>
                                    <p:animEffect transition="in" filter="wipe(left)">
                                      <p:cBhvr>
                                        <p:cTn id="137" dur="500"/>
                                        <p:tgtEl>
                                          <p:spTgt spid="8">
                                            <p:graphicEl>
                                              <a:dgm id="{167C2845-61B7-4494-A7D9-E75C63FFB555}"/>
                                            </p:graphicEl>
                                          </p:spTgt>
                                        </p:tgtEl>
                                      </p:cBhvr>
                                    </p:animEffect>
                                  </p:childTnLst>
                                </p:cTn>
                              </p:par>
                            </p:childTnLst>
                          </p:cTn>
                        </p:par>
                        <p:par>
                          <p:cTn id="138" fill="hold">
                            <p:stCondLst>
                              <p:cond delay="1000"/>
                            </p:stCondLst>
                            <p:childTnLst>
                              <p:par>
                                <p:cTn id="139" presetID="22" presetClass="entr" presetSubtype="8" fill="hold" grpId="0" nodeType="afterEffect">
                                  <p:stCondLst>
                                    <p:cond delay="0"/>
                                  </p:stCondLst>
                                  <p:childTnLst>
                                    <p:set>
                                      <p:cBhvr>
                                        <p:cTn id="140" dur="1" fill="hold">
                                          <p:stCondLst>
                                            <p:cond delay="0"/>
                                          </p:stCondLst>
                                        </p:cTn>
                                        <p:tgtEl>
                                          <p:spTgt spid="8">
                                            <p:graphicEl>
                                              <a:dgm id="{9A59A3D7-D678-4D6F-B579-DBD5788DF7F9}"/>
                                            </p:graphicEl>
                                          </p:spTgt>
                                        </p:tgtEl>
                                        <p:attrNameLst>
                                          <p:attrName>style.visibility</p:attrName>
                                        </p:attrNameLst>
                                      </p:cBhvr>
                                      <p:to>
                                        <p:strVal val="visible"/>
                                      </p:to>
                                    </p:set>
                                    <p:animEffect transition="in" filter="wipe(left)">
                                      <p:cBhvr>
                                        <p:cTn id="141" dur="500"/>
                                        <p:tgtEl>
                                          <p:spTgt spid="8">
                                            <p:graphicEl>
                                              <a:dgm id="{9A59A3D7-D678-4D6F-B579-DBD5788DF7F9}"/>
                                            </p:graphicEl>
                                          </p:spTgt>
                                        </p:tgtEl>
                                      </p:cBhvr>
                                    </p:animEffect>
                                  </p:childTnLst>
                                </p:cTn>
                              </p:par>
                            </p:childTnLst>
                          </p:cTn>
                        </p:par>
                        <p:par>
                          <p:cTn id="142" fill="hold">
                            <p:stCondLst>
                              <p:cond delay="1500"/>
                            </p:stCondLst>
                            <p:childTnLst>
                              <p:par>
                                <p:cTn id="143" presetID="22" presetClass="entr" presetSubtype="8" fill="hold" grpId="0" nodeType="afterEffect">
                                  <p:stCondLst>
                                    <p:cond delay="0"/>
                                  </p:stCondLst>
                                  <p:childTnLst>
                                    <p:set>
                                      <p:cBhvr>
                                        <p:cTn id="144" dur="1" fill="hold">
                                          <p:stCondLst>
                                            <p:cond delay="0"/>
                                          </p:stCondLst>
                                        </p:cTn>
                                        <p:tgtEl>
                                          <p:spTgt spid="8">
                                            <p:graphicEl>
                                              <a:dgm id="{E35ED37B-058A-4243-84C2-D2036A93A4C1}"/>
                                            </p:graphicEl>
                                          </p:spTgt>
                                        </p:tgtEl>
                                        <p:attrNameLst>
                                          <p:attrName>style.visibility</p:attrName>
                                        </p:attrNameLst>
                                      </p:cBhvr>
                                      <p:to>
                                        <p:strVal val="visible"/>
                                      </p:to>
                                    </p:set>
                                    <p:animEffect transition="in" filter="wipe(left)">
                                      <p:cBhvr>
                                        <p:cTn id="145" dur="500"/>
                                        <p:tgtEl>
                                          <p:spTgt spid="8">
                                            <p:graphicEl>
                                              <a:dgm id="{E35ED37B-058A-4243-84C2-D2036A93A4C1}"/>
                                            </p:graphicEl>
                                          </p:spTgt>
                                        </p:tgtEl>
                                      </p:cBhvr>
                                    </p:animEffect>
                                  </p:childTnLst>
                                </p:cTn>
                              </p:par>
                            </p:childTnLst>
                          </p:cTn>
                        </p:par>
                        <p:par>
                          <p:cTn id="146" fill="hold">
                            <p:stCondLst>
                              <p:cond delay="2000"/>
                            </p:stCondLst>
                            <p:childTnLst>
                              <p:par>
                                <p:cTn id="147" presetID="22" presetClass="entr" presetSubtype="8" fill="hold" grpId="0" nodeType="afterEffect">
                                  <p:stCondLst>
                                    <p:cond delay="0"/>
                                  </p:stCondLst>
                                  <p:childTnLst>
                                    <p:set>
                                      <p:cBhvr>
                                        <p:cTn id="148" dur="1" fill="hold">
                                          <p:stCondLst>
                                            <p:cond delay="0"/>
                                          </p:stCondLst>
                                        </p:cTn>
                                        <p:tgtEl>
                                          <p:spTgt spid="8">
                                            <p:graphicEl>
                                              <a:dgm id="{8579659F-DC9C-4F2C-9F3A-2DCD87D33059}"/>
                                            </p:graphicEl>
                                          </p:spTgt>
                                        </p:tgtEl>
                                        <p:attrNameLst>
                                          <p:attrName>style.visibility</p:attrName>
                                        </p:attrNameLst>
                                      </p:cBhvr>
                                      <p:to>
                                        <p:strVal val="visible"/>
                                      </p:to>
                                    </p:set>
                                    <p:animEffect transition="in" filter="wipe(left)">
                                      <p:cBhvr>
                                        <p:cTn id="149" dur="500"/>
                                        <p:tgtEl>
                                          <p:spTgt spid="8">
                                            <p:graphicEl>
                                              <a:dgm id="{8579659F-DC9C-4F2C-9F3A-2DCD87D33059}"/>
                                            </p:graphicEl>
                                          </p:spTgt>
                                        </p:tgtEl>
                                      </p:cBhvr>
                                    </p:animEffect>
                                  </p:childTnLst>
                                </p:cTn>
                              </p:par>
                            </p:childTnLst>
                          </p:cTn>
                        </p:par>
                        <p:par>
                          <p:cTn id="150" fill="hold">
                            <p:stCondLst>
                              <p:cond delay="2500"/>
                            </p:stCondLst>
                            <p:childTnLst>
                              <p:par>
                                <p:cTn id="151" presetID="22" presetClass="entr" presetSubtype="8" fill="hold" grpId="0" nodeType="afterEffect">
                                  <p:stCondLst>
                                    <p:cond delay="0"/>
                                  </p:stCondLst>
                                  <p:childTnLst>
                                    <p:set>
                                      <p:cBhvr>
                                        <p:cTn id="152" dur="1" fill="hold">
                                          <p:stCondLst>
                                            <p:cond delay="0"/>
                                          </p:stCondLst>
                                        </p:cTn>
                                        <p:tgtEl>
                                          <p:spTgt spid="8">
                                            <p:graphicEl>
                                              <a:dgm id="{A06F7C0C-80A6-4FF0-A436-2CAA84D9BE9F}"/>
                                            </p:graphicEl>
                                          </p:spTgt>
                                        </p:tgtEl>
                                        <p:attrNameLst>
                                          <p:attrName>style.visibility</p:attrName>
                                        </p:attrNameLst>
                                      </p:cBhvr>
                                      <p:to>
                                        <p:strVal val="visible"/>
                                      </p:to>
                                    </p:set>
                                    <p:animEffect transition="in" filter="wipe(left)">
                                      <p:cBhvr>
                                        <p:cTn id="153" dur="500"/>
                                        <p:tgtEl>
                                          <p:spTgt spid="8">
                                            <p:graphicEl>
                                              <a:dgm id="{A06F7C0C-80A6-4FF0-A436-2CAA84D9BE9F}"/>
                                            </p:graphic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8">
                                            <p:graphicEl>
                                              <a:dgm id="{4AEE2F68-8C5F-470B-805A-39F2ECF0FDCF}"/>
                                            </p:graphicEl>
                                          </p:spTgt>
                                        </p:tgtEl>
                                        <p:attrNameLst>
                                          <p:attrName>style.visibility</p:attrName>
                                        </p:attrNameLst>
                                      </p:cBhvr>
                                      <p:to>
                                        <p:strVal val="visible"/>
                                      </p:to>
                                    </p:set>
                                    <p:animEffect transition="in" filter="wipe(left)">
                                      <p:cBhvr>
                                        <p:cTn id="158" dur="500"/>
                                        <p:tgtEl>
                                          <p:spTgt spid="8">
                                            <p:graphicEl>
                                              <a:dgm id="{4AEE2F68-8C5F-470B-805A-39F2ECF0FDCF}"/>
                                            </p:graphicEl>
                                          </p:spTgt>
                                        </p:tgtEl>
                                      </p:cBhvr>
                                    </p:animEffect>
                                  </p:childTnLst>
                                </p:cTn>
                              </p:par>
                            </p:childTnLst>
                          </p:cTn>
                        </p:par>
                        <p:par>
                          <p:cTn id="159" fill="hold">
                            <p:stCondLst>
                              <p:cond delay="500"/>
                            </p:stCondLst>
                            <p:childTnLst>
                              <p:par>
                                <p:cTn id="160" presetID="22" presetClass="entr" presetSubtype="8" fill="hold" grpId="0" nodeType="afterEffect">
                                  <p:stCondLst>
                                    <p:cond delay="0"/>
                                  </p:stCondLst>
                                  <p:childTnLst>
                                    <p:set>
                                      <p:cBhvr>
                                        <p:cTn id="161" dur="1" fill="hold">
                                          <p:stCondLst>
                                            <p:cond delay="0"/>
                                          </p:stCondLst>
                                        </p:cTn>
                                        <p:tgtEl>
                                          <p:spTgt spid="8">
                                            <p:graphicEl>
                                              <a:dgm id="{356389CD-3A67-4571-BC1A-23C219C2D157}"/>
                                            </p:graphicEl>
                                          </p:spTgt>
                                        </p:tgtEl>
                                        <p:attrNameLst>
                                          <p:attrName>style.visibility</p:attrName>
                                        </p:attrNameLst>
                                      </p:cBhvr>
                                      <p:to>
                                        <p:strVal val="visible"/>
                                      </p:to>
                                    </p:set>
                                    <p:animEffect transition="in" filter="wipe(left)">
                                      <p:cBhvr>
                                        <p:cTn id="162" dur="500"/>
                                        <p:tgtEl>
                                          <p:spTgt spid="8">
                                            <p:graphicEl>
                                              <a:dgm id="{356389CD-3A67-4571-BC1A-23C219C2D157}"/>
                                            </p:graphicEl>
                                          </p:spTgt>
                                        </p:tgtEl>
                                      </p:cBhvr>
                                    </p:animEffect>
                                  </p:childTnLst>
                                </p:cTn>
                              </p:par>
                            </p:childTnLst>
                          </p:cTn>
                        </p:par>
                        <p:par>
                          <p:cTn id="163" fill="hold">
                            <p:stCondLst>
                              <p:cond delay="1000"/>
                            </p:stCondLst>
                            <p:childTnLst>
                              <p:par>
                                <p:cTn id="164" presetID="22" presetClass="entr" presetSubtype="8" fill="hold" grpId="0" nodeType="afterEffect">
                                  <p:stCondLst>
                                    <p:cond delay="0"/>
                                  </p:stCondLst>
                                  <p:childTnLst>
                                    <p:set>
                                      <p:cBhvr>
                                        <p:cTn id="165" dur="1" fill="hold">
                                          <p:stCondLst>
                                            <p:cond delay="0"/>
                                          </p:stCondLst>
                                        </p:cTn>
                                        <p:tgtEl>
                                          <p:spTgt spid="8">
                                            <p:graphicEl>
                                              <a:dgm id="{A350A930-A46B-42DD-895D-548F98AE5938}"/>
                                            </p:graphicEl>
                                          </p:spTgt>
                                        </p:tgtEl>
                                        <p:attrNameLst>
                                          <p:attrName>style.visibility</p:attrName>
                                        </p:attrNameLst>
                                      </p:cBhvr>
                                      <p:to>
                                        <p:strVal val="visible"/>
                                      </p:to>
                                    </p:set>
                                    <p:animEffect transition="in" filter="wipe(left)">
                                      <p:cBhvr>
                                        <p:cTn id="166" dur="500"/>
                                        <p:tgtEl>
                                          <p:spTgt spid="8">
                                            <p:graphicEl>
                                              <a:dgm id="{A350A930-A46B-42DD-895D-548F98AE5938}"/>
                                            </p:graphicEl>
                                          </p:spTgt>
                                        </p:tgtEl>
                                      </p:cBhvr>
                                    </p:animEffect>
                                  </p:childTnLst>
                                </p:cTn>
                              </p:par>
                            </p:childTnLst>
                          </p:cTn>
                        </p:par>
                        <p:par>
                          <p:cTn id="167" fill="hold">
                            <p:stCondLst>
                              <p:cond delay="1500"/>
                            </p:stCondLst>
                            <p:childTnLst>
                              <p:par>
                                <p:cTn id="168" presetID="22" presetClass="entr" presetSubtype="8" fill="hold" grpId="0" nodeType="afterEffect">
                                  <p:stCondLst>
                                    <p:cond delay="0"/>
                                  </p:stCondLst>
                                  <p:childTnLst>
                                    <p:set>
                                      <p:cBhvr>
                                        <p:cTn id="169" dur="1" fill="hold">
                                          <p:stCondLst>
                                            <p:cond delay="0"/>
                                          </p:stCondLst>
                                        </p:cTn>
                                        <p:tgtEl>
                                          <p:spTgt spid="8">
                                            <p:graphicEl>
                                              <a:dgm id="{555C3467-CE58-4C3F-91DE-3E0EA0688CDA}"/>
                                            </p:graphicEl>
                                          </p:spTgt>
                                        </p:tgtEl>
                                        <p:attrNameLst>
                                          <p:attrName>style.visibility</p:attrName>
                                        </p:attrNameLst>
                                      </p:cBhvr>
                                      <p:to>
                                        <p:strVal val="visible"/>
                                      </p:to>
                                    </p:set>
                                    <p:animEffect transition="in" filter="wipe(left)">
                                      <p:cBhvr>
                                        <p:cTn id="170" dur="500"/>
                                        <p:tgtEl>
                                          <p:spTgt spid="8">
                                            <p:graphicEl>
                                              <a:dgm id="{555C3467-CE58-4C3F-91DE-3E0EA0688CDA}"/>
                                            </p:graphicEl>
                                          </p:spTgt>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8">
                                            <p:graphicEl>
                                              <a:dgm id="{931848EE-D466-42FF-912E-10789907022C}"/>
                                            </p:graphicEl>
                                          </p:spTgt>
                                        </p:tgtEl>
                                        <p:attrNameLst>
                                          <p:attrName>style.visibility</p:attrName>
                                        </p:attrNameLst>
                                      </p:cBhvr>
                                      <p:to>
                                        <p:strVal val="visible"/>
                                      </p:to>
                                    </p:set>
                                    <p:animEffect transition="in" filter="wipe(left)">
                                      <p:cBhvr>
                                        <p:cTn id="175" dur="500"/>
                                        <p:tgtEl>
                                          <p:spTgt spid="8">
                                            <p:graphicEl>
                                              <a:dgm id="{931848EE-D466-42FF-912E-10789907022C}"/>
                                            </p:graphicEl>
                                          </p:spTgt>
                                        </p:tgtEl>
                                      </p:cBhvr>
                                    </p:animEffect>
                                  </p:childTnLst>
                                </p:cTn>
                              </p:par>
                            </p:childTnLst>
                          </p:cTn>
                        </p:par>
                        <p:par>
                          <p:cTn id="176" fill="hold">
                            <p:stCondLst>
                              <p:cond delay="500"/>
                            </p:stCondLst>
                            <p:childTnLst>
                              <p:par>
                                <p:cTn id="177" presetID="22" presetClass="entr" presetSubtype="8" fill="hold" grpId="0" nodeType="afterEffect">
                                  <p:stCondLst>
                                    <p:cond delay="0"/>
                                  </p:stCondLst>
                                  <p:childTnLst>
                                    <p:set>
                                      <p:cBhvr>
                                        <p:cTn id="178" dur="1" fill="hold">
                                          <p:stCondLst>
                                            <p:cond delay="0"/>
                                          </p:stCondLst>
                                        </p:cTn>
                                        <p:tgtEl>
                                          <p:spTgt spid="8">
                                            <p:graphicEl>
                                              <a:dgm id="{A88FCAB8-2F4A-4A62-B8A0-7DCBD01DBDF2}"/>
                                            </p:graphicEl>
                                          </p:spTgt>
                                        </p:tgtEl>
                                        <p:attrNameLst>
                                          <p:attrName>style.visibility</p:attrName>
                                        </p:attrNameLst>
                                      </p:cBhvr>
                                      <p:to>
                                        <p:strVal val="visible"/>
                                      </p:to>
                                    </p:set>
                                    <p:animEffect transition="in" filter="wipe(left)">
                                      <p:cBhvr>
                                        <p:cTn id="179" dur="500"/>
                                        <p:tgtEl>
                                          <p:spTgt spid="8">
                                            <p:graphicEl>
                                              <a:dgm id="{A88FCAB8-2F4A-4A62-B8A0-7DCBD01DBDF2}"/>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8">
                                            <p:graphicEl>
                                              <a:dgm id="{A4B95D48-8F9C-4EB7-8321-A4EAC9E0D82F}"/>
                                            </p:graphicEl>
                                          </p:spTgt>
                                        </p:tgtEl>
                                        <p:attrNameLst>
                                          <p:attrName>style.visibility</p:attrName>
                                        </p:attrNameLst>
                                      </p:cBhvr>
                                      <p:to>
                                        <p:strVal val="visible"/>
                                      </p:to>
                                    </p:set>
                                    <p:animEffect transition="in" filter="wipe(left)">
                                      <p:cBhvr>
                                        <p:cTn id="184" dur="500"/>
                                        <p:tgtEl>
                                          <p:spTgt spid="8">
                                            <p:graphicEl>
                                              <a:dgm id="{A4B95D48-8F9C-4EB7-8321-A4EAC9E0D82F}"/>
                                            </p:graphicEl>
                                          </p:spTgt>
                                        </p:tgtEl>
                                      </p:cBhvr>
                                    </p:animEffect>
                                  </p:childTnLst>
                                </p:cTn>
                              </p:par>
                            </p:childTnLst>
                          </p:cTn>
                        </p:par>
                        <p:par>
                          <p:cTn id="185" fill="hold">
                            <p:stCondLst>
                              <p:cond delay="500"/>
                            </p:stCondLst>
                            <p:childTnLst>
                              <p:par>
                                <p:cTn id="186" presetID="22" presetClass="entr" presetSubtype="8" fill="hold" grpId="0" nodeType="afterEffect">
                                  <p:stCondLst>
                                    <p:cond delay="0"/>
                                  </p:stCondLst>
                                  <p:childTnLst>
                                    <p:set>
                                      <p:cBhvr>
                                        <p:cTn id="187" dur="1" fill="hold">
                                          <p:stCondLst>
                                            <p:cond delay="0"/>
                                          </p:stCondLst>
                                        </p:cTn>
                                        <p:tgtEl>
                                          <p:spTgt spid="8">
                                            <p:graphicEl>
                                              <a:dgm id="{1D972A2D-AFC4-4A2E-8D9E-381D54C95430}"/>
                                            </p:graphicEl>
                                          </p:spTgt>
                                        </p:tgtEl>
                                        <p:attrNameLst>
                                          <p:attrName>style.visibility</p:attrName>
                                        </p:attrNameLst>
                                      </p:cBhvr>
                                      <p:to>
                                        <p:strVal val="visible"/>
                                      </p:to>
                                    </p:set>
                                    <p:animEffect transition="in" filter="wipe(left)">
                                      <p:cBhvr>
                                        <p:cTn id="188" dur="500"/>
                                        <p:tgtEl>
                                          <p:spTgt spid="8">
                                            <p:graphicEl>
                                              <a:dgm id="{1D972A2D-AFC4-4A2E-8D9E-381D54C95430}"/>
                                            </p:graphicEl>
                                          </p:spTgt>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8">
                                            <p:graphicEl>
                                              <a:dgm id="{966CA37D-00DF-4F34-BFC8-9FDAFBC5DD85}"/>
                                            </p:graphicEl>
                                          </p:spTgt>
                                        </p:tgtEl>
                                        <p:attrNameLst>
                                          <p:attrName>style.visibility</p:attrName>
                                        </p:attrNameLst>
                                      </p:cBhvr>
                                      <p:to>
                                        <p:strVal val="visible"/>
                                      </p:to>
                                    </p:set>
                                    <p:animEffect transition="in" filter="wipe(left)">
                                      <p:cBhvr>
                                        <p:cTn id="193" dur="500"/>
                                        <p:tgtEl>
                                          <p:spTgt spid="8">
                                            <p:graphicEl>
                                              <a:dgm id="{966CA37D-00DF-4F34-BFC8-9FDAFBC5DD85}"/>
                                            </p:graphicEl>
                                          </p:spTgt>
                                        </p:tgtEl>
                                      </p:cBhvr>
                                    </p:animEffect>
                                  </p:childTnLst>
                                </p:cTn>
                              </p:par>
                            </p:childTnLst>
                          </p:cTn>
                        </p:par>
                        <p:par>
                          <p:cTn id="194" fill="hold">
                            <p:stCondLst>
                              <p:cond delay="500"/>
                            </p:stCondLst>
                            <p:childTnLst>
                              <p:par>
                                <p:cTn id="195" presetID="22" presetClass="entr" presetSubtype="8" fill="hold" grpId="0" nodeType="afterEffect">
                                  <p:stCondLst>
                                    <p:cond delay="0"/>
                                  </p:stCondLst>
                                  <p:childTnLst>
                                    <p:set>
                                      <p:cBhvr>
                                        <p:cTn id="196" dur="1" fill="hold">
                                          <p:stCondLst>
                                            <p:cond delay="0"/>
                                          </p:stCondLst>
                                        </p:cTn>
                                        <p:tgtEl>
                                          <p:spTgt spid="8">
                                            <p:graphicEl>
                                              <a:dgm id="{F320662A-A4FD-49BF-A916-745DDE108AB8}"/>
                                            </p:graphicEl>
                                          </p:spTgt>
                                        </p:tgtEl>
                                        <p:attrNameLst>
                                          <p:attrName>style.visibility</p:attrName>
                                        </p:attrNameLst>
                                      </p:cBhvr>
                                      <p:to>
                                        <p:strVal val="visible"/>
                                      </p:to>
                                    </p:set>
                                    <p:animEffect transition="in" filter="wipe(left)">
                                      <p:cBhvr>
                                        <p:cTn id="197" dur="500"/>
                                        <p:tgtEl>
                                          <p:spTgt spid="8">
                                            <p:graphicEl>
                                              <a:dgm id="{F320662A-A4FD-49BF-A916-745DDE108AB8}"/>
                                            </p:graphicEl>
                                          </p:spTgt>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8">
                                            <p:graphicEl>
                                              <a:dgm id="{6C530C62-966D-42B3-BFD2-3DB99D22002E}"/>
                                            </p:graphicEl>
                                          </p:spTgt>
                                        </p:tgtEl>
                                        <p:attrNameLst>
                                          <p:attrName>style.visibility</p:attrName>
                                        </p:attrNameLst>
                                      </p:cBhvr>
                                      <p:to>
                                        <p:strVal val="visible"/>
                                      </p:to>
                                    </p:set>
                                    <p:animEffect transition="in" filter="wipe(left)">
                                      <p:cBhvr>
                                        <p:cTn id="201" dur="500"/>
                                        <p:tgtEl>
                                          <p:spTgt spid="8">
                                            <p:graphicEl>
                                              <a:dgm id="{6C530C62-966D-42B3-BFD2-3DB99D22002E}"/>
                                            </p:graphicEl>
                                          </p:spTgt>
                                        </p:tgtEl>
                                      </p:cBhvr>
                                    </p:animEffect>
                                  </p:childTnLst>
                                </p:cTn>
                              </p:par>
                            </p:childTnLst>
                          </p:cTn>
                        </p:par>
                        <p:par>
                          <p:cTn id="202" fill="hold">
                            <p:stCondLst>
                              <p:cond delay="1500"/>
                            </p:stCondLst>
                            <p:childTnLst>
                              <p:par>
                                <p:cTn id="203" presetID="22" presetClass="entr" presetSubtype="8" fill="hold" grpId="0" nodeType="afterEffect">
                                  <p:stCondLst>
                                    <p:cond delay="0"/>
                                  </p:stCondLst>
                                  <p:childTnLst>
                                    <p:set>
                                      <p:cBhvr>
                                        <p:cTn id="204" dur="1" fill="hold">
                                          <p:stCondLst>
                                            <p:cond delay="0"/>
                                          </p:stCondLst>
                                        </p:cTn>
                                        <p:tgtEl>
                                          <p:spTgt spid="8">
                                            <p:graphicEl>
                                              <a:dgm id="{39D342CC-960D-41FC-B287-B805A8DAE5DE}"/>
                                            </p:graphicEl>
                                          </p:spTgt>
                                        </p:tgtEl>
                                        <p:attrNameLst>
                                          <p:attrName>style.visibility</p:attrName>
                                        </p:attrNameLst>
                                      </p:cBhvr>
                                      <p:to>
                                        <p:strVal val="visible"/>
                                      </p:to>
                                    </p:set>
                                    <p:animEffect transition="in" filter="wipe(left)">
                                      <p:cBhvr>
                                        <p:cTn id="205" dur="500"/>
                                        <p:tgtEl>
                                          <p:spTgt spid="8">
                                            <p:graphicEl>
                                              <a:dgm id="{39D342CC-960D-41FC-B287-B805A8DAE5DE}"/>
                                            </p:graphicEl>
                                          </p:spTgt>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grpId="0" nodeType="clickEffect">
                                  <p:stCondLst>
                                    <p:cond delay="0"/>
                                  </p:stCondLst>
                                  <p:childTnLst>
                                    <p:set>
                                      <p:cBhvr>
                                        <p:cTn id="209" dur="1" fill="hold">
                                          <p:stCondLst>
                                            <p:cond delay="0"/>
                                          </p:stCondLst>
                                        </p:cTn>
                                        <p:tgtEl>
                                          <p:spTgt spid="8">
                                            <p:graphicEl>
                                              <a:dgm id="{31D677EE-43FC-4A14-B052-D7A47C574B35}"/>
                                            </p:graphicEl>
                                          </p:spTgt>
                                        </p:tgtEl>
                                        <p:attrNameLst>
                                          <p:attrName>style.visibility</p:attrName>
                                        </p:attrNameLst>
                                      </p:cBhvr>
                                      <p:to>
                                        <p:strVal val="visible"/>
                                      </p:to>
                                    </p:set>
                                    <p:animEffect transition="in" filter="wipe(left)">
                                      <p:cBhvr>
                                        <p:cTn id="210" dur="500"/>
                                        <p:tgtEl>
                                          <p:spTgt spid="8">
                                            <p:graphicEl>
                                              <a:dgm id="{31D677EE-43FC-4A14-B052-D7A47C574B35}"/>
                                            </p:graphicEl>
                                          </p:spTgt>
                                        </p:tgtEl>
                                      </p:cBhvr>
                                    </p:animEffect>
                                  </p:childTnLst>
                                </p:cTn>
                              </p:par>
                            </p:childTnLst>
                          </p:cTn>
                        </p:par>
                        <p:par>
                          <p:cTn id="211" fill="hold">
                            <p:stCondLst>
                              <p:cond delay="500"/>
                            </p:stCondLst>
                            <p:childTnLst>
                              <p:par>
                                <p:cTn id="212" presetID="22" presetClass="entr" presetSubtype="8" fill="hold" grpId="0" nodeType="afterEffect">
                                  <p:stCondLst>
                                    <p:cond delay="0"/>
                                  </p:stCondLst>
                                  <p:childTnLst>
                                    <p:set>
                                      <p:cBhvr>
                                        <p:cTn id="213" dur="1" fill="hold">
                                          <p:stCondLst>
                                            <p:cond delay="0"/>
                                          </p:stCondLst>
                                        </p:cTn>
                                        <p:tgtEl>
                                          <p:spTgt spid="8">
                                            <p:graphicEl>
                                              <a:dgm id="{9BEA4B3C-B853-4344-B5CE-F36B1BD57276}"/>
                                            </p:graphicEl>
                                          </p:spTgt>
                                        </p:tgtEl>
                                        <p:attrNameLst>
                                          <p:attrName>style.visibility</p:attrName>
                                        </p:attrNameLst>
                                      </p:cBhvr>
                                      <p:to>
                                        <p:strVal val="visible"/>
                                      </p:to>
                                    </p:set>
                                    <p:animEffect transition="in" filter="wipe(left)">
                                      <p:cBhvr>
                                        <p:cTn id="214" dur="500"/>
                                        <p:tgtEl>
                                          <p:spTgt spid="8">
                                            <p:graphicEl>
                                              <a:dgm id="{9BEA4B3C-B853-4344-B5CE-F36B1BD57276}"/>
                                            </p:graphicEl>
                                          </p:spTgt>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8">
                                            <p:graphicEl>
                                              <a:dgm id="{A9F8F212-02D8-44D7-B92A-85136674FB77}"/>
                                            </p:graphicEl>
                                          </p:spTgt>
                                        </p:tgtEl>
                                        <p:attrNameLst>
                                          <p:attrName>style.visibility</p:attrName>
                                        </p:attrNameLst>
                                      </p:cBhvr>
                                      <p:to>
                                        <p:strVal val="visible"/>
                                      </p:to>
                                    </p:set>
                                    <p:animEffect transition="in" filter="wipe(left)">
                                      <p:cBhvr>
                                        <p:cTn id="219" dur="500"/>
                                        <p:tgtEl>
                                          <p:spTgt spid="8">
                                            <p:graphicEl>
                                              <a:dgm id="{A9F8F212-02D8-44D7-B92A-85136674FB77}"/>
                                            </p:graphicEl>
                                          </p:spTgt>
                                        </p:tgtEl>
                                      </p:cBhvr>
                                    </p:animEffect>
                                  </p:childTnLst>
                                </p:cTn>
                              </p:par>
                            </p:childTnLst>
                          </p:cTn>
                        </p:par>
                        <p:par>
                          <p:cTn id="220" fill="hold">
                            <p:stCondLst>
                              <p:cond delay="500"/>
                            </p:stCondLst>
                            <p:childTnLst>
                              <p:par>
                                <p:cTn id="221" presetID="22" presetClass="entr" presetSubtype="8" fill="hold" grpId="0" nodeType="afterEffect">
                                  <p:stCondLst>
                                    <p:cond delay="0"/>
                                  </p:stCondLst>
                                  <p:childTnLst>
                                    <p:set>
                                      <p:cBhvr>
                                        <p:cTn id="222" dur="1" fill="hold">
                                          <p:stCondLst>
                                            <p:cond delay="0"/>
                                          </p:stCondLst>
                                        </p:cTn>
                                        <p:tgtEl>
                                          <p:spTgt spid="8">
                                            <p:graphicEl>
                                              <a:dgm id="{BF093D54-A306-4F2A-B8C2-648B553130C6}"/>
                                            </p:graphicEl>
                                          </p:spTgt>
                                        </p:tgtEl>
                                        <p:attrNameLst>
                                          <p:attrName>style.visibility</p:attrName>
                                        </p:attrNameLst>
                                      </p:cBhvr>
                                      <p:to>
                                        <p:strVal val="visible"/>
                                      </p:to>
                                    </p:set>
                                    <p:animEffect transition="in" filter="wipe(left)">
                                      <p:cBhvr>
                                        <p:cTn id="223" dur="500"/>
                                        <p:tgtEl>
                                          <p:spTgt spid="8">
                                            <p:graphicEl>
                                              <a:dgm id="{BF093D54-A306-4F2A-B8C2-648B553130C6}"/>
                                            </p:graphicEl>
                                          </p:spTgt>
                                        </p:tgtEl>
                                      </p:cBhvr>
                                    </p:animEffect>
                                  </p:childTnLst>
                                </p:cTn>
                              </p:par>
                            </p:childTnLst>
                          </p:cTn>
                        </p:par>
                        <p:par>
                          <p:cTn id="224" fill="hold">
                            <p:stCondLst>
                              <p:cond delay="1000"/>
                            </p:stCondLst>
                            <p:childTnLst>
                              <p:par>
                                <p:cTn id="225" presetID="22" presetClass="entr" presetSubtype="8" fill="hold" grpId="0" nodeType="afterEffect">
                                  <p:stCondLst>
                                    <p:cond delay="0"/>
                                  </p:stCondLst>
                                  <p:childTnLst>
                                    <p:set>
                                      <p:cBhvr>
                                        <p:cTn id="226" dur="1" fill="hold">
                                          <p:stCondLst>
                                            <p:cond delay="0"/>
                                          </p:stCondLst>
                                        </p:cTn>
                                        <p:tgtEl>
                                          <p:spTgt spid="8">
                                            <p:graphicEl>
                                              <a:dgm id="{6786EAD8-B321-4EA6-AB5F-9B9F623D807D}"/>
                                            </p:graphicEl>
                                          </p:spTgt>
                                        </p:tgtEl>
                                        <p:attrNameLst>
                                          <p:attrName>style.visibility</p:attrName>
                                        </p:attrNameLst>
                                      </p:cBhvr>
                                      <p:to>
                                        <p:strVal val="visible"/>
                                      </p:to>
                                    </p:set>
                                    <p:animEffect transition="in" filter="wipe(left)">
                                      <p:cBhvr>
                                        <p:cTn id="227" dur="500"/>
                                        <p:tgtEl>
                                          <p:spTgt spid="8">
                                            <p:graphicEl>
                                              <a:dgm id="{6786EAD8-B321-4EA6-AB5F-9B9F623D807D}"/>
                                            </p:graphicEl>
                                          </p:spTgt>
                                        </p:tgtEl>
                                      </p:cBhvr>
                                    </p:animEffect>
                                  </p:childTnLst>
                                </p:cTn>
                              </p:par>
                            </p:childTnLst>
                          </p:cTn>
                        </p:par>
                        <p:par>
                          <p:cTn id="228" fill="hold">
                            <p:stCondLst>
                              <p:cond delay="1500"/>
                            </p:stCondLst>
                            <p:childTnLst>
                              <p:par>
                                <p:cTn id="229" presetID="22" presetClass="entr" presetSubtype="8" fill="hold" grpId="0" nodeType="afterEffect">
                                  <p:stCondLst>
                                    <p:cond delay="0"/>
                                  </p:stCondLst>
                                  <p:childTnLst>
                                    <p:set>
                                      <p:cBhvr>
                                        <p:cTn id="230" dur="1" fill="hold">
                                          <p:stCondLst>
                                            <p:cond delay="0"/>
                                          </p:stCondLst>
                                        </p:cTn>
                                        <p:tgtEl>
                                          <p:spTgt spid="8">
                                            <p:graphicEl>
                                              <a:dgm id="{6D908A00-DB7E-42B6-87DE-D0F1F2589E83}"/>
                                            </p:graphicEl>
                                          </p:spTgt>
                                        </p:tgtEl>
                                        <p:attrNameLst>
                                          <p:attrName>style.visibility</p:attrName>
                                        </p:attrNameLst>
                                      </p:cBhvr>
                                      <p:to>
                                        <p:strVal val="visible"/>
                                      </p:to>
                                    </p:set>
                                    <p:animEffect transition="in" filter="wipe(left)">
                                      <p:cBhvr>
                                        <p:cTn id="231" dur="500"/>
                                        <p:tgtEl>
                                          <p:spTgt spid="8">
                                            <p:graphicEl>
                                              <a:dgm id="{6D908A00-DB7E-42B6-87DE-D0F1F2589E83}"/>
                                            </p:graphicEl>
                                          </p:spTgt>
                                        </p:tgtEl>
                                      </p:cBhvr>
                                    </p:animEffect>
                                  </p:childTnLst>
                                </p:cTn>
                              </p:par>
                            </p:childTnLst>
                          </p:cTn>
                        </p:par>
                      </p:childTnLst>
                    </p:cTn>
                  </p:par>
                  <p:par>
                    <p:cTn id="232" fill="hold">
                      <p:stCondLst>
                        <p:cond delay="indefinite"/>
                      </p:stCondLst>
                      <p:childTnLst>
                        <p:par>
                          <p:cTn id="233" fill="hold">
                            <p:stCondLst>
                              <p:cond delay="0"/>
                            </p:stCondLst>
                            <p:childTnLst>
                              <p:par>
                                <p:cTn id="234" presetID="22" presetClass="entr" presetSubtype="8" fill="hold" grpId="0" nodeType="clickEffect">
                                  <p:stCondLst>
                                    <p:cond delay="0"/>
                                  </p:stCondLst>
                                  <p:childTnLst>
                                    <p:set>
                                      <p:cBhvr>
                                        <p:cTn id="235" dur="1" fill="hold">
                                          <p:stCondLst>
                                            <p:cond delay="0"/>
                                          </p:stCondLst>
                                        </p:cTn>
                                        <p:tgtEl>
                                          <p:spTgt spid="8">
                                            <p:graphicEl>
                                              <a:dgm id="{1FC84E86-98DC-44B3-AE93-DEECD0B1BB16}"/>
                                            </p:graphicEl>
                                          </p:spTgt>
                                        </p:tgtEl>
                                        <p:attrNameLst>
                                          <p:attrName>style.visibility</p:attrName>
                                        </p:attrNameLst>
                                      </p:cBhvr>
                                      <p:to>
                                        <p:strVal val="visible"/>
                                      </p:to>
                                    </p:set>
                                    <p:animEffect transition="in" filter="wipe(left)">
                                      <p:cBhvr>
                                        <p:cTn id="236" dur="500"/>
                                        <p:tgtEl>
                                          <p:spTgt spid="8">
                                            <p:graphicEl>
                                              <a:dgm id="{1FC84E86-98DC-44B3-AE93-DEECD0B1BB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不動産売買の二重譲渡</a:t>
            </a:r>
            <a:r>
              <a:rPr lang="ja-JP" altLang="en-US" sz="2800" dirty="0"/>
              <a:t>→</a:t>
            </a:r>
            <a:r>
              <a:rPr lang="en-US" altLang="ja-JP" sz="2800" b="1" dirty="0" smtClean="0">
                <a:latin typeface="Times New Roman" panose="02020603050405020304" pitchFamily="18" charset="0"/>
                <a:cs typeface="Times New Roman" panose="02020603050405020304" pitchFamily="18" charset="0"/>
                <a:hlinkClick r:id="rId3" action="ppaction://hlinksldjump"/>
              </a:rPr>
              <a:t>Best30</a:t>
            </a:r>
            <a:r>
              <a:rPr lang="ja-JP" altLang="en-US" sz="2800" b="1" dirty="0" err="1" smtClean="0">
                <a:latin typeface="Times New Roman" panose="02020603050405020304" pitchFamily="18" charset="0"/>
                <a:cs typeface="Times New Roman" panose="02020603050405020304" pitchFamily="18" charset="0"/>
              </a:rPr>
              <a:t>，</a:t>
            </a:r>
            <a:r>
              <a:rPr lang="ja-JP" altLang="en-US" sz="2800" b="1" dirty="0" smtClean="0">
                <a:latin typeface="Times New Roman" panose="02020603050405020304" pitchFamily="18" charset="0"/>
                <a:cs typeface="Times New Roman" panose="02020603050405020304" pitchFamily="18" charset="0"/>
                <a:hlinkClick r:id="rId4" action="ppaction://hlinksldjump"/>
              </a:rPr>
              <a:t>否認権</a:t>
            </a:r>
            <a:endParaRPr kumimoji="1" lang="ja-JP" altLang="en-US" dirty="0"/>
          </a:p>
        </p:txBody>
      </p:sp>
      <p:sp>
        <p:nvSpPr>
          <p:cNvPr id="3" name="日付プレースホルダー 2"/>
          <p:cNvSpPr>
            <a:spLocks noGrp="1"/>
          </p:cNvSpPr>
          <p:nvPr>
            <p:ph type="dt" sz="half" idx="10"/>
          </p:nvPr>
        </p:nvSpPr>
        <p:spPr/>
        <p:txBody>
          <a:bodyPr/>
          <a:lstStyle/>
          <a:p>
            <a:fld id="{A2E0A5B2-CA36-488F-A154-6236075040F5}"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301</a:t>
            </a:fld>
            <a:endParaRPr kumimoji="1" lang="ja-JP" altLang="en-US"/>
          </a:p>
        </p:txBody>
      </p:sp>
      <p:sp>
        <p:nvSpPr>
          <p:cNvPr id="9" name="横巻き 8"/>
          <p:cNvSpPr/>
          <p:nvPr/>
        </p:nvSpPr>
        <p:spPr>
          <a:xfrm>
            <a:off x="6876256" y="2046189"/>
            <a:ext cx="864096" cy="728877"/>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登記</a:t>
            </a:r>
            <a:endParaRPr kumimoji="1" lang="ja-JP" altLang="en-US" dirty="0"/>
          </a:p>
        </p:txBody>
      </p:sp>
      <p:sp>
        <p:nvSpPr>
          <p:cNvPr id="10" name="上矢印 9"/>
          <p:cNvSpPr/>
          <p:nvPr/>
        </p:nvSpPr>
        <p:spPr>
          <a:xfrm rot="19003122">
            <a:off x="4523825" y="2676475"/>
            <a:ext cx="675659" cy="2734452"/>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所有権移転の否認</a:t>
            </a:r>
            <a:endParaRPr kumimoji="1" lang="ja-JP" altLang="en-US" dirty="0"/>
          </a:p>
        </p:txBody>
      </p:sp>
      <p:sp>
        <p:nvSpPr>
          <p:cNvPr id="11" name="星 7 10"/>
          <p:cNvSpPr/>
          <p:nvPr/>
        </p:nvSpPr>
        <p:spPr>
          <a:xfrm>
            <a:off x="5488041" y="1268760"/>
            <a:ext cx="1048238" cy="770384"/>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smtClean="0"/>
              <a:t>物権</a:t>
            </a:r>
            <a:endParaRPr kumimoji="1" lang="ja-JP" altLang="en-US" dirty="0"/>
          </a:p>
        </p:txBody>
      </p:sp>
      <p:sp>
        <p:nvSpPr>
          <p:cNvPr id="12" name="左右矢印 11"/>
          <p:cNvSpPr/>
          <p:nvPr/>
        </p:nvSpPr>
        <p:spPr>
          <a:xfrm>
            <a:off x="2411760" y="2046188"/>
            <a:ext cx="2880320" cy="713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第</a:t>
            </a:r>
            <a:r>
              <a:rPr lang="ja-JP" altLang="en-US" dirty="0"/>
              <a:t>一</a:t>
            </a:r>
            <a:r>
              <a:rPr kumimoji="1" lang="ja-JP" altLang="en-US" dirty="0" smtClean="0"/>
              <a:t>売買</a:t>
            </a:r>
            <a:endParaRPr kumimoji="1" lang="ja-JP" altLang="en-US" dirty="0"/>
          </a:p>
        </p:txBody>
      </p:sp>
      <p:sp>
        <p:nvSpPr>
          <p:cNvPr id="13" name="上下矢印 12"/>
          <p:cNvSpPr/>
          <p:nvPr/>
        </p:nvSpPr>
        <p:spPr>
          <a:xfrm>
            <a:off x="5652120" y="2775066"/>
            <a:ext cx="720080" cy="2144396"/>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第</a:t>
            </a:r>
            <a:r>
              <a:rPr lang="ja-JP" altLang="en-US" dirty="0"/>
              <a:t>二</a:t>
            </a:r>
            <a:r>
              <a:rPr kumimoji="1" lang="ja-JP" altLang="en-US" dirty="0" smtClean="0"/>
              <a:t>売買</a:t>
            </a:r>
            <a:endParaRPr kumimoji="1" lang="ja-JP" altLang="en-US" dirty="0"/>
          </a:p>
        </p:txBody>
      </p:sp>
      <p:sp>
        <p:nvSpPr>
          <p:cNvPr id="14" name="円弧 13"/>
          <p:cNvSpPr/>
          <p:nvPr/>
        </p:nvSpPr>
        <p:spPr>
          <a:xfrm>
            <a:off x="1691680" y="2327176"/>
            <a:ext cx="3960440" cy="724478"/>
          </a:xfrm>
          <a:prstGeom prst="arc">
            <a:avLst>
              <a:gd name="adj1" fmla="val 83527"/>
              <a:gd name="adj2" fmla="val 10685947"/>
            </a:avLst>
          </a:prstGeom>
          <a:ln w="50800">
            <a:solidFill>
              <a:schemeClr val="tx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弧 14"/>
          <p:cNvSpPr/>
          <p:nvPr/>
        </p:nvSpPr>
        <p:spPr>
          <a:xfrm>
            <a:off x="1691680" y="2204864"/>
            <a:ext cx="3960440" cy="724478"/>
          </a:xfrm>
          <a:prstGeom prst="arc">
            <a:avLst>
              <a:gd name="adj1" fmla="val 203220"/>
              <a:gd name="adj2" fmla="val 10475558"/>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弧 15"/>
          <p:cNvSpPr/>
          <p:nvPr/>
        </p:nvSpPr>
        <p:spPr>
          <a:xfrm>
            <a:off x="6178642" y="2689415"/>
            <a:ext cx="553598" cy="2323761"/>
          </a:xfrm>
          <a:prstGeom prst="arc">
            <a:avLst>
              <a:gd name="adj1" fmla="val 16389732"/>
              <a:gd name="adj2" fmla="val 5234142"/>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円弧 16"/>
          <p:cNvSpPr/>
          <p:nvPr/>
        </p:nvSpPr>
        <p:spPr>
          <a:xfrm>
            <a:off x="6394666" y="2410627"/>
            <a:ext cx="553598" cy="2860021"/>
          </a:xfrm>
          <a:prstGeom prst="arc">
            <a:avLst>
              <a:gd name="adj1" fmla="val 16389732"/>
              <a:gd name="adj2" fmla="val 5234142"/>
            </a:avLst>
          </a:prstGeom>
          <a:ln w="50800">
            <a:solidFill>
              <a:schemeClr val="accent4"/>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467544" y="4365104"/>
            <a:ext cx="4536504" cy="1323439"/>
          </a:xfrm>
          <a:prstGeom prst="rect">
            <a:avLst/>
          </a:prstGeom>
          <a:noFill/>
        </p:spPr>
        <p:txBody>
          <a:bodyPr wrap="square" rtlCol="0">
            <a:spAutoFit/>
          </a:bodyPr>
          <a:lstStyle/>
          <a:p>
            <a:r>
              <a:rPr lang="ja-JP" altLang="en-US" sz="1600" b="1" dirty="0"/>
              <a:t>第</a:t>
            </a:r>
            <a:r>
              <a:rPr lang="en-US" altLang="ja-JP" sz="1600" b="1" dirty="0"/>
              <a:t>177</a:t>
            </a:r>
            <a:r>
              <a:rPr lang="ja-JP" altLang="en-US" sz="1600" b="1" dirty="0"/>
              <a:t>条</a:t>
            </a:r>
            <a:r>
              <a:rPr lang="ja-JP" altLang="en-US" sz="1600" dirty="0"/>
              <a:t>（不動産に関する物権の変動の対抗要件）</a:t>
            </a:r>
          </a:p>
          <a:p>
            <a:r>
              <a:rPr lang="ja-JP" altLang="en-US" sz="1600" dirty="0" smtClean="0"/>
              <a:t>　不動産</a:t>
            </a:r>
            <a:r>
              <a:rPr lang="ja-JP" altLang="en-US" sz="1600" dirty="0"/>
              <a:t>に関する物権の得喪及び変更は，不動産登記法その他の登記に関する法律の定めるところに従いその登記をしなければ，第三者に対抗することができない。</a:t>
            </a:r>
            <a:endParaRPr kumimoji="1" lang="ja-JP" altLang="en-US" sz="1600" dirty="0"/>
          </a:p>
        </p:txBody>
      </p:sp>
      <p:sp>
        <p:nvSpPr>
          <p:cNvPr id="19" name="テキスト ボックス 18"/>
          <p:cNvSpPr txBox="1"/>
          <p:nvPr/>
        </p:nvSpPr>
        <p:spPr>
          <a:xfrm>
            <a:off x="467544" y="3501008"/>
            <a:ext cx="3744416" cy="830997"/>
          </a:xfrm>
          <a:prstGeom prst="rect">
            <a:avLst/>
          </a:prstGeom>
          <a:noFill/>
        </p:spPr>
        <p:txBody>
          <a:bodyPr wrap="square" rtlCol="0">
            <a:spAutoFit/>
          </a:bodyPr>
          <a:lstStyle/>
          <a:p>
            <a:r>
              <a:rPr lang="ja-JP" altLang="en-US" sz="1600" b="1" dirty="0"/>
              <a:t>第</a:t>
            </a:r>
            <a:r>
              <a:rPr lang="en-US" altLang="ja-JP" sz="1600" b="1" dirty="0"/>
              <a:t>176</a:t>
            </a:r>
            <a:r>
              <a:rPr lang="ja-JP" altLang="en-US" sz="1600" b="1" dirty="0"/>
              <a:t>条（物権の設定及び移転）</a:t>
            </a:r>
          </a:p>
          <a:p>
            <a:r>
              <a:rPr lang="ja-JP" altLang="en-US" sz="1600" dirty="0"/>
              <a:t>物権の設定及び移転は，当事者の意思表示のみによって，その効力を生ずる。</a:t>
            </a:r>
            <a:endParaRPr kumimoji="1" lang="ja-JP" altLang="en-US" sz="1600" dirty="0"/>
          </a:p>
        </p:txBody>
      </p:sp>
      <p:sp>
        <p:nvSpPr>
          <p:cNvPr id="6" name="円/楕円 5"/>
          <p:cNvSpPr/>
          <p:nvPr/>
        </p:nvSpPr>
        <p:spPr>
          <a:xfrm>
            <a:off x="971600" y="2039144"/>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第</a:t>
            </a:r>
            <a:r>
              <a:rPr kumimoji="1" lang="en-US" altLang="ja-JP" dirty="0" smtClean="0"/>
              <a:t>1</a:t>
            </a:r>
            <a:r>
              <a:rPr kumimoji="1" lang="ja-JP" altLang="en-US" dirty="0" smtClean="0"/>
              <a:t>買主</a:t>
            </a:r>
            <a:endParaRPr kumimoji="1" lang="ja-JP" altLang="en-US" dirty="0"/>
          </a:p>
        </p:txBody>
      </p:sp>
      <p:sp>
        <p:nvSpPr>
          <p:cNvPr id="7" name="円/楕円 6"/>
          <p:cNvSpPr/>
          <p:nvPr/>
        </p:nvSpPr>
        <p:spPr>
          <a:xfrm>
            <a:off x="5292080" y="2039144"/>
            <a:ext cx="1440160"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売主</a:t>
            </a:r>
            <a:endParaRPr kumimoji="1" lang="ja-JP" altLang="en-US" dirty="0"/>
          </a:p>
        </p:txBody>
      </p:sp>
      <p:sp>
        <p:nvSpPr>
          <p:cNvPr id="8" name="円/楕円 7"/>
          <p:cNvSpPr/>
          <p:nvPr/>
        </p:nvSpPr>
        <p:spPr>
          <a:xfrm>
            <a:off x="5292080" y="4919463"/>
            <a:ext cx="1440160"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第</a:t>
            </a:r>
            <a:r>
              <a:rPr kumimoji="1" lang="en-US" altLang="ja-JP" dirty="0" smtClean="0"/>
              <a:t>2</a:t>
            </a:r>
            <a:r>
              <a:rPr kumimoji="1" lang="ja-JP" altLang="en-US" dirty="0" smtClean="0"/>
              <a:t>買主</a:t>
            </a:r>
            <a:endParaRPr kumimoji="1" lang="ja-JP" altLang="en-US" dirty="0"/>
          </a:p>
        </p:txBody>
      </p:sp>
    </p:spTree>
    <p:extLst>
      <p:ext uri="{BB962C8B-B14F-4D97-AF65-F5344CB8AC3E}">
        <p14:creationId xmlns:p14="http://schemas.microsoft.com/office/powerpoint/2010/main" val="231656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Effect transition="in" filter="fade">
                                      <p:cBhvr>
                                        <p:cTn id="12" dur="1000"/>
                                        <p:tgtEl>
                                          <p:spTgt spid="11"/>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out)">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out)">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1000"/>
                                        <p:tgtEl>
                                          <p:spTgt spid="19"/>
                                        </p:tgtEl>
                                      </p:cBhvr>
                                    </p:animEffect>
                                  </p:childTnLst>
                                </p:cTn>
                              </p:par>
                              <p:par>
                                <p:cTn id="31" presetID="37" presetClass="path" presetSubtype="0" accel="50000" decel="50000" fill="hold" grpId="1" nodeType="withEffect">
                                  <p:stCondLst>
                                    <p:cond delay="0"/>
                                  </p:stCondLst>
                                  <p:childTnLst>
                                    <p:animMotion origin="layout" path="M 4.72222E-6 0.00693 L -0.12674 -0.02936 C -0.15348 -0.03745 -0.19306 -0.04184 -0.23438 -0.04184 C -0.2816 -0.04184 -0.31928 -0.03745 -0.34601 -0.02936 L -0.4724 0.00693 " pathEditMode="relative" rAng="0" ptsTypes="FffFF">
                                      <p:cBhvr>
                                        <p:cTn id="32" dur="1500" fill="hold"/>
                                        <p:tgtEl>
                                          <p:spTgt spid="11"/>
                                        </p:tgtEl>
                                        <p:attrNameLst>
                                          <p:attrName>ppt_x</p:attrName>
                                          <p:attrName>ppt_y</p:attrName>
                                        </p:attrNameLst>
                                      </p:cBhvr>
                                      <p:rCtr x="-23628" y="-2450"/>
                                    </p:animMotion>
                                  </p:childTnLst>
                                </p:cTn>
                              </p:par>
                              <p:par>
                                <p:cTn id="33" presetID="22" presetClass="entr" presetSubtype="2" fill="hold" grpId="0" nodeType="withEffect">
                                  <p:stCondLst>
                                    <p:cond delay="50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3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out)">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1.94444E-6 -2.72307E-6 L 1.94444E-6 0.42095 " pathEditMode="relative" rAng="0" ptsTypes="AA">
                                      <p:cBhvr>
                                        <p:cTn id="49" dur="1500" fill="hold"/>
                                        <p:tgtEl>
                                          <p:spTgt spid="9"/>
                                        </p:tgtEl>
                                        <p:attrNameLst>
                                          <p:attrName>ppt_x</p:attrName>
                                          <p:attrName>ppt_y</p:attrName>
                                        </p:attrNameLst>
                                      </p:cBhvr>
                                      <p:rCtr x="0" y="21036"/>
                                    </p:animMotion>
                                  </p:childTnLst>
                                </p:cTn>
                              </p:par>
                              <p:par>
                                <p:cTn id="50" presetID="22" presetClass="entr" presetSubtype="1" fill="hold" grpId="0" nodeType="withEffect">
                                  <p:stCondLst>
                                    <p:cond delay="50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1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10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path" presetSubtype="0" accel="50000" decel="50000" fill="hold" grpId="2" nodeType="clickEffect">
                                  <p:stCondLst>
                                    <p:cond delay="0"/>
                                  </p:stCondLst>
                                  <p:childTnLst>
                                    <p:animMotion origin="layout" path="M -0.4724 0.00694 L -0.3441 -0.04902 C -0.31702 -0.06128 -0.27691 -0.06799 -0.23473 -0.06799 C -0.18664 -0.06799 -0.14809 -0.06128 -0.12119 -0.04902 L 0.00798 0.00694 " pathEditMode="relative" rAng="0" ptsTypes="FffFF">
                                      <p:cBhvr>
                                        <p:cTn id="66" dur="1500" fill="hold"/>
                                        <p:tgtEl>
                                          <p:spTgt spid="11"/>
                                        </p:tgtEl>
                                        <p:attrNameLst>
                                          <p:attrName>ppt_x</p:attrName>
                                          <p:attrName>ppt_y</p:attrName>
                                        </p:attrNameLst>
                                      </p:cBhvr>
                                      <p:rCtr x="24010" y="-3747"/>
                                    </p:animMotion>
                                  </p:childTnLst>
                                </p:cTn>
                              </p:par>
                              <p:par>
                                <p:cTn id="67" presetID="22" presetClass="entr" presetSubtype="8" fill="hold" grpId="0" nodeType="withEffect">
                                  <p:stCondLst>
                                    <p:cond delay="50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10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37" presetClass="path" presetSubtype="0" accel="50000" decel="50000" fill="hold" grpId="3" nodeType="clickEffect">
                                  <p:stCondLst>
                                    <p:cond delay="0"/>
                                  </p:stCondLst>
                                  <p:childTnLst>
                                    <p:animMotion origin="layout" path="M 0.00799 0.00694 L 0.12934 0.08672 C 0.15868 0.10499 0.18368 0.14685 0.20955 0.18733 C 0.22986 0.24306 0.23958 0.29255 0.24219 0.32909 L 0.24722 0.52798 " pathEditMode="relative" rAng="3515085" ptsTypes="FffFF">
                                      <p:cBhvr>
                                        <p:cTn id="73" dur="1500" fill="hold"/>
                                        <p:tgtEl>
                                          <p:spTgt spid="11"/>
                                        </p:tgtEl>
                                        <p:attrNameLst>
                                          <p:attrName>ppt_x</p:attrName>
                                          <p:attrName>ppt_y</p:attrName>
                                        </p:attrNameLst>
                                      </p:cBhvr>
                                      <p:rCtr x="16267" y="22525"/>
                                    </p:animMotion>
                                  </p:childTnLst>
                                </p:cTn>
                              </p:par>
                              <p:par>
                                <p:cTn id="74" presetID="22" presetClass="entr" presetSubtype="1" fill="hold" grpId="0" nodeType="withEffect">
                                  <p:stCondLst>
                                    <p:cond delay="500"/>
                                  </p:stCondLst>
                                  <p:childTnLst>
                                    <p:set>
                                      <p:cBhvr>
                                        <p:cTn id="75" dur="1" fill="hold">
                                          <p:stCondLst>
                                            <p:cond delay="0"/>
                                          </p:stCondLst>
                                        </p:cTn>
                                        <p:tgtEl>
                                          <p:spTgt spid="16"/>
                                        </p:tgtEl>
                                        <p:attrNameLst>
                                          <p:attrName>style.visibility</p:attrName>
                                        </p:attrNameLst>
                                      </p:cBhvr>
                                      <p:to>
                                        <p:strVal val="visible"/>
                                      </p:to>
                                    </p:set>
                                    <p:animEffect transition="in" filter="wipe(up)">
                                      <p:cBhvr>
                                        <p:cTn id="7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1" grpId="0" animBg="1"/>
      <p:bldP spid="11" grpId="1" animBg="1"/>
      <p:bldP spid="11" grpId="2" animBg="1"/>
      <p:bldP spid="11" grpId="3" animBg="1"/>
      <p:bldP spid="12" grpId="0" animBg="1"/>
      <p:bldP spid="13" grpId="0" animBg="1"/>
      <p:bldP spid="14" grpId="0" animBg="1"/>
      <p:bldP spid="15" grpId="0" animBg="1"/>
      <p:bldP spid="16" grpId="0" animBg="1"/>
      <p:bldP spid="17" grpId="0" animBg="1"/>
      <p:bldP spid="18" grpId="0"/>
      <p:bldP spid="19" grpId="0"/>
      <p:bldP spid="6" grpId="0" animBg="1"/>
      <p:bldP spid="7" grpId="0" animBg="1"/>
      <p:bldP spid="8" grpId="0" animBg="1"/>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賃貸借の無断譲渡・転貸</a:t>
            </a:r>
            <a:r>
              <a:rPr kumimoji="1" lang="en-US" altLang="ja-JP" dirty="0" smtClean="0"/>
              <a:t/>
            </a:r>
            <a:br>
              <a:rPr kumimoji="1" lang="en-US" altLang="ja-JP" dirty="0" smtClean="0"/>
            </a:br>
            <a:r>
              <a:rPr kumimoji="1" lang="ja-JP" altLang="en-US" sz="2800" dirty="0" smtClean="0"/>
              <a:t>→</a:t>
            </a:r>
            <a:r>
              <a:rPr kumimoji="1" lang="ja-JP" altLang="en-US" sz="2800" dirty="0" smtClean="0">
                <a:hlinkClick r:id="rId2" action="ppaction://hlinksldjump"/>
              </a:rPr>
              <a:t>トゥールミン図式</a:t>
            </a:r>
            <a:r>
              <a:rPr kumimoji="1" lang="ja-JP" altLang="en-US" sz="2800" dirty="0" smtClean="0"/>
              <a:t>，</a:t>
            </a:r>
            <a:r>
              <a:rPr kumimoji="1" lang="en-US" altLang="ja-JP" sz="2800" b="1" dirty="0" smtClean="0">
                <a:latin typeface="Times New Roman" panose="02020603050405020304" pitchFamily="18" charset="0"/>
                <a:cs typeface="Times New Roman" panose="02020603050405020304" pitchFamily="18" charset="0"/>
                <a:hlinkClick r:id="rId3" action="ppaction://hlinksldjump"/>
              </a:rPr>
              <a:t>Best30</a:t>
            </a:r>
            <a:endParaRPr kumimoji="1" lang="ja-JP" altLang="en-US" b="1" dirty="0">
              <a:latin typeface="Times New Roman" panose="02020603050405020304" pitchFamily="18" charset="0"/>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fld id="{353080B4-1DEC-45CC-8BF8-CB8DA098FB40}"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302</a:t>
            </a:fld>
            <a:endParaRPr kumimoji="1" lang="ja-JP" altLang="en-US"/>
          </a:p>
        </p:txBody>
      </p:sp>
      <p:sp>
        <p:nvSpPr>
          <p:cNvPr id="6" name="テキスト ボックス 5"/>
          <p:cNvSpPr txBox="1">
            <a:spLocks noChangeArrowheads="1"/>
          </p:cNvSpPr>
          <p:nvPr/>
        </p:nvSpPr>
        <p:spPr bwMode="auto">
          <a:xfrm>
            <a:off x="5292030" y="1807046"/>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ja-JP" altLang="en-US">
                <a:latin typeface="Century" pitchFamily="18" charset="0"/>
              </a:rPr>
              <a:t>おそらく</a:t>
            </a:r>
            <a:endParaRPr lang="en-US" altLang="ja-JP">
              <a:latin typeface="Century" pitchFamily="18" charset="0"/>
            </a:endParaRPr>
          </a:p>
        </p:txBody>
      </p:sp>
      <p:sp>
        <p:nvSpPr>
          <p:cNvPr id="7" name="円/楕円 6"/>
          <p:cNvSpPr/>
          <p:nvPr/>
        </p:nvSpPr>
        <p:spPr>
          <a:xfrm>
            <a:off x="539874" y="2198662"/>
            <a:ext cx="1800200"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データ</a:t>
            </a:r>
          </a:p>
        </p:txBody>
      </p:sp>
      <p:sp>
        <p:nvSpPr>
          <p:cNvPr id="8" name="円/楕円 7"/>
          <p:cNvSpPr/>
          <p:nvPr/>
        </p:nvSpPr>
        <p:spPr>
          <a:xfrm>
            <a:off x="6876578" y="2198662"/>
            <a:ext cx="1584176"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主張</a:t>
            </a:r>
          </a:p>
        </p:txBody>
      </p:sp>
      <p:cxnSp>
        <p:nvCxnSpPr>
          <p:cNvPr id="9" name="直線矢印コネクタ 8"/>
          <p:cNvCxnSpPr>
            <a:stCxn id="7" idx="6"/>
            <a:endCxn id="8" idx="2"/>
          </p:cNvCxnSpPr>
          <p:nvPr/>
        </p:nvCxnSpPr>
        <p:spPr>
          <a:xfrm>
            <a:off x="2340868" y="2570634"/>
            <a:ext cx="453548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円/楕円 9"/>
          <p:cNvSpPr/>
          <p:nvPr/>
        </p:nvSpPr>
        <p:spPr>
          <a:xfrm>
            <a:off x="2340074" y="3075334"/>
            <a:ext cx="1872208"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論拠</a:t>
            </a:r>
          </a:p>
        </p:txBody>
      </p:sp>
      <p:sp>
        <p:nvSpPr>
          <p:cNvPr id="11" name="円/楕円 10"/>
          <p:cNvSpPr/>
          <p:nvPr/>
        </p:nvSpPr>
        <p:spPr>
          <a:xfrm>
            <a:off x="4932362" y="3075334"/>
            <a:ext cx="1656184"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反論</a:t>
            </a:r>
          </a:p>
        </p:txBody>
      </p:sp>
      <p:sp>
        <p:nvSpPr>
          <p:cNvPr id="12" name="円/楕円 11"/>
          <p:cNvSpPr/>
          <p:nvPr/>
        </p:nvSpPr>
        <p:spPr>
          <a:xfrm>
            <a:off x="3672507" y="4011438"/>
            <a:ext cx="1872208" cy="74523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裏づけ</a:t>
            </a:r>
          </a:p>
        </p:txBody>
      </p:sp>
      <p:sp>
        <p:nvSpPr>
          <p:cNvPr id="13" name="円/楕円 12"/>
          <p:cNvSpPr/>
          <p:nvPr/>
        </p:nvSpPr>
        <p:spPr>
          <a:xfrm>
            <a:off x="4932362" y="2198662"/>
            <a:ext cx="1656184" cy="74523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蓋然性</a:t>
            </a:r>
          </a:p>
        </p:txBody>
      </p:sp>
      <p:sp>
        <p:nvSpPr>
          <p:cNvPr id="14" name="テキスト ボックス 13"/>
          <p:cNvSpPr txBox="1">
            <a:spLocks noChangeArrowheads="1"/>
          </p:cNvSpPr>
          <p:nvPr/>
        </p:nvSpPr>
        <p:spPr bwMode="auto">
          <a:xfrm>
            <a:off x="540643" y="1516534"/>
            <a:ext cx="22314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Tahoma" charset="0"/>
                <a:ea typeface="ＭＳ Ｐゴシック" charset="-128"/>
              </a:defRPr>
            </a:lvl1pPr>
            <a:lvl2pPr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marL="0" lvl="1" algn="ctr" eaLnBrk="1" hangingPunct="1"/>
            <a:r>
              <a:rPr lang="ja-JP" altLang="en-US" dirty="0" smtClean="0">
                <a:latin typeface="Century" pitchFamily="18" charset="0"/>
              </a:rPr>
              <a:t>賃借人が無断で</a:t>
            </a:r>
            <a:endParaRPr lang="en-US" altLang="ja-JP" dirty="0" smtClean="0">
              <a:latin typeface="Century" pitchFamily="18" charset="0"/>
            </a:endParaRPr>
          </a:p>
          <a:p>
            <a:pPr marL="0" lvl="1" algn="ctr" eaLnBrk="1" hangingPunct="1"/>
            <a:r>
              <a:rPr lang="ja-JP" altLang="en-US" dirty="0" smtClean="0">
                <a:latin typeface="Century" pitchFamily="18" charset="0"/>
              </a:rPr>
              <a:t>賃借物を転貸した。</a:t>
            </a:r>
            <a:endParaRPr lang="en-US" altLang="ja-JP" dirty="0">
              <a:latin typeface="Century" pitchFamily="18" charset="0"/>
            </a:endParaRPr>
          </a:p>
        </p:txBody>
      </p:sp>
      <p:sp>
        <p:nvSpPr>
          <p:cNvPr id="15" name="テキスト ボックス 14"/>
          <p:cNvSpPr txBox="1">
            <a:spLocks noChangeArrowheads="1"/>
          </p:cNvSpPr>
          <p:nvPr/>
        </p:nvSpPr>
        <p:spPr bwMode="auto">
          <a:xfrm>
            <a:off x="6660554" y="1484784"/>
            <a:ext cx="201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ja-JP" altLang="en-US" dirty="0" smtClean="0">
                <a:latin typeface="Century" pitchFamily="18" charset="0"/>
              </a:rPr>
              <a:t>賃貸人は，賃貸借契約を解除できる。</a:t>
            </a:r>
            <a:endParaRPr lang="ja-JP" altLang="en-US" dirty="0">
              <a:latin typeface="Century" pitchFamily="18" charset="0"/>
            </a:endParaRPr>
          </a:p>
        </p:txBody>
      </p:sp>
      <p:sp>
        <p:nvSpPr>
          <p:cNvPr id="16" name="テキスト ボックス 15"/>
          <p:cNvSpPr txBox="1">
            <a:spLocks noChangeArrowheads="1"/>
          </p:cNvSpPr>
          <p:nvPr/>
        </p:nvSpPr>
        <p:spPr bwMode="auto">
          <a:xfrm>
            <a:off x="612874" y="3212976"/>
            <a:ext cx="1727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ja-JP" altLang="en-US" dirty="0" smtClean="0">
                <a:latin typeface="Century" pitchFamily="18" charset="0"/>
              </a:rPr>
              <a:t>賃借人は，民法</a:t>
            </a:r>
            <a:r>
              <a:rPr lang="en-US" altLang="ja-JP" dirty="0" smtClean="0">
                <a:latin typeface="Century" pitchFamily="18" charset="0"/>
              </a:rPr>
              <a:t>612</a:t>
            </a:r>
            <a:r>
              <a:rPr lang="ja-JP" altLang="en-US" dirty="0" smtClean="0">
                <a:latin typeface="Century" pitchFamily="18" charset="0"/>
              </a:rPr>
              <a:t>条</a:t>
            </a:r>
            <a:r>
              <a:rPr lang="en-US" altLang="ja-JP" dirty="0" smtClean="0">
                <a:latin typeface="Century" pitchFamily="18" charset="0"/>
              </a:rPr>
              <a:t>1</a:t>
            </a:r>
            <a:r>
              <a:rPr lang="ja-JP" altLang="en-US" dirty="0" smtClean="0">
                <a:latin typeface="Century" pitchFamily="18" charset="0"/>
              </a:rPr>
              <a:t>項に違反しており，</a:t>
            </a:r>
            <a:r>
              <a:rPr lang="en-US" altLang="ja-JP" dirty="0">
                <a:latin typeface="Century" pitchFamily="18" charset="0"/>
              </a:rPr>
              <a:t>2</a:t>
            </a:r>
            <a:r>
              <a:rPr lang="ja-JP" altLang="en-US" dirty="0" smtClean="0">
                <a:latin typeface="Century" pitchFamily="18" charset="0"/>
              </a:rPr>
              <a:t>項に基づいて契約を解除できる。</a:t>
            </a:r>
            <a:endParaRPr lang="ja-JP" altLang="en-US" dirty="0">
              <a:latin typeface="Century" pitchFamily="18" charset="0"/>
            </a:endParaRPr>
          </a:p>
        </p:txBody>
      </p:sp>
      <p:sp>
        <p:nvSpPr>
          <p:cNvPr id="17" name="テキスト ボックス 16"/>
          <p:cNvSpPr txBox="1">
            <a:spLocks noChangeArrowheads="1"/>
          </p:cNvSpPr>
          <p:nvPr/>
        </p:nvSpPr>
        <p:spPr bwMode="auto">
          <a:xfrm>
            <a:off x="179512" y="4869160"/>
            <a:ext cx="8784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ja-JP" altLang="en-US" dirty="0" smtClean="0">
                <a:latin typeface="Century" pitchFamily="18" charset="0"/>
              </a:rPr>
              <a:t>無断譲渡・転貸の場合に賃貸借契約を解除できるかどうか：</a:t>
            </a:r>
            <a:endParaRPr lang="en-US" altLang="ja-JP" dirty="0">
              <a:latin typeface="Century" pitchFamily="18" charset="0"/>
            </a:endParaRPr>
          </a:p>
          <a:p>
            <a:pPr marL="342900" indent="-342900" algn="ctr" eaLnBrk="1" hangingPunct="1">
              <a:buAutoNum type="arabicPeriod"/>
            </a:pPr>
            <a:r>
              <a:rPr lang="ja-JP" altLang="en-US" dirty="0" smtClean="0">
                <a:latin typeface="Century" pitchFamily="18" charset="0"/>
              </a:rPr>
              <a:t>継続的契約関係の当事者が，信頼関係を破壊したときは，契約を解除できる（</a:t>
            </a:r>
            <a:r>
              <a:rPr lang="ja-JP" altLang="en-US" dirty="0">
                <a:latin typeface="Century" pitchFamily="18" charset="0"/>
              </a:rPr>
              <a:t>原則）</a:t>
            </a:r>
            <a:r>
              <a:rPr lang="ja-JP" altLang="en-US" dirty="0" smtClean="0">
                <a:latin typeface="Century" pitchFamily="18" charset="0"/>
              </a:rPr>
              <a:t>。</a:t>
            </a:r>
            <a:endParaRPr lang="en-US" altLang="ja-JP" dirty="0" smtClean="0">
              <a:latin typeface="Century" pitchFamily="18" charset="0"/>
            </a:endParaRPr>
          </a:p>
          <a:p>
            <a:pPr marL="342900" indent="-342900" algn="ctr" eaLnBrk="1" hangingPunct="1">
              <a:buAutoNum type="arabicPeriod"/>
            </a:pPr>
            <a:r>
              <a:rPr lang="ja-JP" altLang="en-US" dirty="0" smtClean="0">
                <a:latin typeface="Century" pitchFamily="18" charset="0"/>
              </a:rPr>
              <a:t>賃借人が無断譲渡・転貸を行ったときは，信頼関係の破壊が推定される（推定規定）。</a:t>
            </a:r>
            <a:endParaRPr lang="en-US" altLang="ja-JP" dirty="0" smtClean="0">
              <a:latin typeface="Century" pitchFamily="18" charset="0"/>
            </a:endParaRPr>
          </a:p>
          <a:p>
            <a:pPr marL="342900" indent="-342900" algn="ctr" eaLnBrk="1" hangingPunct="1">
              <a:buAutoNum type="arabicPeriod"/>
            </a:pPr>
            <a:r>
              <a:rPr lang="ja-JP" altLang="en-US" dirty="0" smtClean="0">
                <a:latin typeface="Century" pitchFamily="18" charset="0"/>
              </a:rPr>
              <a:t>信頼関係を破壊したと認められない事由があるときは，契約は解除できない（</a:t>
            </a:r>
            <a:r>
              <a:rPr lang="ja-JP" altLang="en-US" dirty="0">
                <a:latin typeface="Century" pitchFamily="18" charset="0"/>
              </a:rPr>
              <a:t>例外）。</a:t>
            </a:r>
          </a:p>
        </p:txBody>
      </p:sp>
      <p:cxnSp>
        <p:nvCxnSpPr>
          <p:cNvPr id="18" name="直線矢印コネクタ 17"/>
          <p:cNvCxnSpPr>
            <a:stCxn id="10" idx="0"/>
          </p:cNvCxnSpPr>
          <p:nvPr/>
        </p:nvCxnSpPr>
        <p:spPr>
          <a:xfrm flipV="1">
            <a:off x="3275905" y="2570634"/>
            <a:ext cx="0" cy="504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a:stCxn id="11" idx="0"/>
            <a:endCxn id="13" idx="4"/>
          </p:cNvCxnSpPr>
          <p:nvPr/>
        </p:nvCxnSpPr>
        <p:spPr>
          <a:xfrm flipV="1">
            <a:off x="5760343" y="2943696"/>
            <a:ext cx="0" cy="1317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a:stCxn id="12" idx="0"/>
            <a:endCxn id="10" idx="4"/>
          </p:cNvCxnSpPr>
          <p:nvPr/>
        </p:nvCxnSpPr>
        <p:spPr>
          <a:xfrm flipH="1" flipV="1">
            <a:off x="3275905" y="3819996"/>
            <a:ext cx="1331913" cy="1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p:cNvCxnSpPr>
            <a:stCxn id="12" idx="0"/>
            <a:endCxn id="11" idx="4"/>
          </p:cNvCxnSpPr>
          <p:nvPr/>
        </p:nvCxnSpPr>
        <p:spPr>
          <a:xfrm flipV="1">
            <a:off x="4607818" y="3819996"/>
            <a:ext cx="1152525" cy="1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テキスト ボックス 21"/>
          <p:cNvSpPr txBox="1">
            <a:spLocks noChangeArrowheads="1"/>
          </p:cNvSpPr>
          <p:nvPr/>
        </p:nvSpPr>
        <p:spPr bwMode="auto">
          <a:xfrm>
            <a:off x="6589018" y="3126259"/>
            <a:ext cx="18716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ja-JP" altLang="en-US" dirty="0" smtClean="0">
                <a:latin typeface="Century" pitchFamily="18" charset="0"/>
              </a:rPr>
              <a:t>背信行為と認めるに足りない特段の事由がある。</a:t>
            </a:r>
            <a:endParaRPr lang="ja-JP" altLang="en-US" dirty="0">
              <a:latin typeface="Century" pitchFamily="18" charset="0"/>
            </a:endParaRPr>
          </a:p>
        </p:txBody>
      </p:sp>
      <p:sp>
        <p:nvSpPr>
          <p:cNvPr id="23" name="テキスト ボックス 22"/>
          <p:cNvSpPr txBox="1">
            <a:spLocks noChangeArrowheads="1"/>
          </p:cNvSpPr>
          <p:nvPr/>
        </p:nvSpPr>
        <p:spPr bwMode="auto">
          <a:xfrm>
            <a:off x="5250755" y="1808634"/>
            <a:ext cx="1012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ja-JP" altLang="en-US" b="1">
                <a:solidFill>
                  <a:srgbClr val="FF0000"/>
                </a:solidFill>
                <a:latin typeface="Century" pitchFamily="18" charset="0"/>
              </a:rPr>
              <a:t>誤り</a:t>
            </a:r>
          </a:p>
        </p:txBody>
      </p:sp>
      <p:sp>
        <p:nvSpPr>
          <p:cNvPr id="24" name="円/楕円 23"/>
          <p:cNvSpPr/>
          <p:nvPr/>
        </p:nvSpPr>
        <p:spPr>
          <a:xfrm>
            <a:off x="4932250" y="2198662"/>
            <a:ext cx="1656184" cy="745232"/>
          </a:xfrm>
          <a:prstGeom prst="ellipse">
            <a:avLst/>
          </a:prstGeom>
          <a:solidFill>
            <a:srgbClr val="FEE0B8"/>
          </a:solidFill>
        </p:spPr>
        <p:style>
          <a:lnRef idx="1">
            <a:schemeClr val="dk1"/>
          </a:lnRef>
          <a:fillRef idx="2">
            <a:schemeClr val="dk1"/>
          </a:fillRef>
          <a:effectRef idx="1">
            <a:schemeClr val="dk1"/>
          </a:effectRef>
          <a:fontRef idx="minor">
            <a:schemeClr val="dk1"/>
          </a:fontRef>
        </p:style>
        <p:txBody>
          <a:bodyPr anchor="ctr"/>
          <a:lstStyle/>
          <a:p>
            <a:pPr algn="ctr">
              <a:defRPr/>
            </a:pPr>
            <a:r>
              <a:rPr lang="ja-JP" altLang="en-US" sz="2000" dirty="0">
                <a:ln w="12700">
                  <a:solidFill>
                    <a:schemeClr val="tx1"/>
                  </a:solidFill>
                </a:ln>
                <a:latin typeface="Times New Roman" pitchFamily="18" charset="0"/>
                <a:cs typeface="Times New Roman" pitchFamily="18" charset="0"/>
              </a:rPr>
              <a:t>蓋然性</a:t>
            </a:r>
          </a:p>
        </p:txBody>
      </p:sp>
    </p:spTree>
    <p:extLst>
      <p:ext uri="{BB962C8B-B14F-4D97-AF65-F5344CB8AC3E}">
        <p14:creationId xmlns:p14="http://schemas.microsoft.com/office/powerpoint/2010/main" val="21878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nodeType="withEffect">
                                  <p:stCondLst>
                                    <p:cond delay="10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left)">
                                      <p:cBhvr>
                                        <p:cTn id="10" dur="1000"/>
                                        <p:tgtEl>
                                          <p:spTgt spid="14">
                                            <p:txEl>
                                              <p:pRg st="0" end="0"/>
                                            </p:txEl>
                                          </p:spTgt>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wipe(left)">
                                      <p:cBhvr>
                                        <p:cTn id="14" dur="1000"/>
                                        <p:tgtEl>
                                          <p:spTgt spid="14">
                                            <p:txEl>
                                              <p:pRg st="1" end="1"/>
                                            </p:txEl>
                                          </p:spTgt>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2000"/>
                                        <p:tgtEl>
                                          <p:spTgt spid="9"/>
                                        </p:tgtEl>
                                      </p:cBhvr>
                                    </p:animEffect>
                                  </p:childTnLst>
                                </p:cTn>
                              </p:par>
                            </p:childTnLst>
                          </p:cTn>
                        </p:par>
                        <p:par>
                          <p:cTn id="19" fill="hold">
                            <p:stCondLst>
                              <p:cond delay="50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2000"/>
                                        <p:tgtEl>
                                          <p:spTgt spid="15"/>
                                        </p:tgtEl>
                                      </p:cBhvr>
                                    </p:animEffect>
                                  </p:childTnLst>
                                </p:cTn>
                              </p:par>
                            </p:childTnLst>
                          </p:cTn>
                        </p:par>
                        <p:par>
                          <p:cTn id="26" fill="hold">
                            <p:stCondLst>
                              <p:cond delay="7000"/>
                            </p:stCondLst>
                            <p:childTnLst>
                              <p:par>
                                <p:cTn id="27" presetID="22" presetClass="entr" presetSubtype="8" fill="hold" nodeType="after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par>
                                <p:cTn id="30" presetID="22" presetClass="entr" presetSubtype="1"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3000"/>
                                        <p:tgtEl>
                                          <p:spTgt spid="16"/>
                                        </p:tgtEl>
                                      </p:cBhvr>
                                    </p:animEffect>
                                  </p:childTnLst>
                                </p:cTn>
                              </p:par>
                            </p:childTnLst>
                          </p:cTn>
                        </p:par>
                        <p:par>
                          <p:cTn id="33" fill="hold">
                            <p:stCondLst>
                              <p:cond delay="10500"/>
                            </p:stCondLst>
                            <p:childTnLst>
                              <p:par>
                                <p:cTn id="34" presetID="22" presetClass="entr" presetSubtype="4" fill="hold" nodeType="afterEffect">
                                  <p:stCondLst>
                                    <p:cond delay="25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par>
                          <p:cTn id="37" fill="hold">
                            <p:stCondLst>
                              <p:cond delay="1125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1175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1000"/>
                                        <p:tgtEl>
                                          <p:spTgt spid="11"/>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2000"/>
                                        <p:tgtEl>
                                          <p:spTgt spid="22"/>
                                        </p:tgtEl>
                                      </p:cBhvr>
                                    </p:animEffect>
                                  </p:childTnLst>
                                </p:cTn>
                              </p:par>
                            </p:childTnLst>
                          </p:cTn>
                        </p:par>
                        <p:par>
                          <p:cTn id="53" fill="hold">
                            <p:stCondLst>
                              <p:cond delay="2000"/>
                            </p:stCondLst>
                            <p:childTnLst>
                              <p:par>
                                <p:cTn id="54" presetID="22" presetClass="entr" presetSubtype="4" fill="hold" nodeType="afterEffect">
                                  <p:stCondLst>
                                    <p:cond delay="25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childTnLst>
                          </p:cTn>
                        </p:par>
                        <p:par>
                          <p:cTn id="57" fill="hold">
                            <p:stCondLst>
                              <p:cond delay="2750"/>
                            </p:stCondLst>
                            <p:childTnLst>
                              <p:par>
                                <p:cTn id="58" presetID="10" presetClass="exit" presetSubtype="0" fill="hold" nodeType="afterEffect">
                                  <p:stCondLst>
                                    <p:cond delay="0"/>
                                  </p:stCondLst>
                                  <p:childTnLst>
                                    <p:animEffect transition="out" filter="fade">
                                      <p:cBhvr>
                                        <p:cTn id="59" dur="1000"/>
                                        <p:tgtEl>
                                          <p:spTgt spid="13"/>
                                        </p:tgtEl>
                                      </p:cBhvr>
                                    </p:animEffect>
                                    <p:set>
                                      <p:cBhvr>
                                        <p:cTn id="60" dur="1" fill="hold">
                                          <p:stCondLst>
                                            <p:cond delay="999"/>
                                          </p:stCondLst>
                                        </p:cTn>
                                        <p:tgtEl>
                                          <p:spTgt spid="13"/>
                                        </p:tgtEl>
                                        <p:attrNameLst>
                                          <p:attrName>style.visibility</p:attrName>
                                        </p:attrNameLst>
                                      </p:cBhvr>
                                      <p:to>
                                        <p:strVal val="hidden"/>
                                      </p:to>
                                    </p:set>
                                  </p:childTnLst>
                                </p:cTn>
                              </p:par>
                            </p:childTnLst>
                          </p:cTn>
                        </p:par>
                        <p:par>
                          <p:cTn id="61" fill="hold">
                            <p:stCondLst>
                              <p:cond delay="375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1000"/>
                                        <p:tgtEl>
                                          <p:spTgt spid="24"/>
                                        </p:tgtEl>
                                      </p:cBhvr>
                                    </p:animEffect>
                                  </p:childTnLst>
                                </p:cTn>
                              </p:par>
                              <p:par>
                                <p:cTn id="65" presetID="10" presetClass="exit" presetSubtype="0" fill="hold" grpId="1" nodeType="withEffect">
                                  <p:stCondLst>
                                    <p:cond delay="0"/>
                                  </p:stCondLst>
                                  <p:childTnLst>
                                    <p:animEffect transition="out" filter="fade">
                                      <p:cBhvr>
                                        <p:cTn id="66" dur="1000"/>
                                        <p:tgtEl>
                                          <p:spTgt spid="6"/>
                                        </p:tgtEl>
                                      </p:cBhvr>
                                    </p:animEffect>
                                    <p:set>
                                      <p:cBhvr>
                                        <p:cTn id="67" dur="1" fill="hold">
                                          <p:stCondLst>
                                            <p:cond delay="999"/>
                                          </p:stCondLst>
                                        </p:cTn>
                                        <p:tgtEl>
                                          <p:spTgt spid="6"/>
                                        </p:tgtEl>
                                        <p:attrNameLst>
                                          <p:attrName>style.visibility</p:attrName>
                                        </p:attrNameLst>
                                      </p:cBhvr>
                                      <p:to>
                                        <p:strVal val="hidden"/>
                                      </p:to>
                                    </p:se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1000"/>
                                        <p:tgtEl>
                                          <p:spTgt spid="23"/>
                                        </p:tgtEl>
                                      </p:cBhvr>
                                    </p:animEffect>
                                  </p:childTnLst>
                                </p:cTn>
                              </p:par>
                            </p:childTnLst>
                          </p:cTn>
                        </p:par>
                        <p:par>
                          <p:cTn id="71" fill="hold">
                            <p:stCondLst>
                              <p:cond delay="4750"/>
                            </p:stCondLst>
                            <p:childTnLst>
                              <p:par>
                                <p:cTn id="72" presetID="22" presetClass="entr" presetSubtype="8" fill="hold" nodeType="afterEffect">
                                  <p:stCondLst>
                                    <p:cond delay="50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1000"/>
                                        <p:tgtEl>
                                          <p:spTgt spid="12"/>
                                        </p:tgtEl>
                                      </p:cBhvr>
                                    </p:animEffect>
                                  </p:childTnLst>
                                </p:cTn>
                              </p:par>
                            </p:childTnLst>
                          </p:cTn>
                        </p:par>
                        <p:par>
                          <p:cTn id="75" fill="hold">
                            <p:stCondLst>
                              <p:cond delay="6250"/>
                            </p:stCondLst>
                            <p:childTnLst>
                              <p:par>
                                <p:cTn id="76" presetID="22" presetClass="entr" presetSubtype="4" fill="hold"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500"/>
                                        <p:tgtEl>
                                          <p:spTgt spid="20"/>
                                        </p:tgtEl>
                                      </p:cBhvr>
                                    </p:animEffect>
                                  </p:childTnLst>
                                </p:cTn>
                              </p:par>
                              <p:par>
                                <p:cTn id="79" presetID="22" presetClass="entr" presetSubtype="4"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down)">
                                      <p:cBhvr>
                                        <p:cTn id="81" dur="500"/>
                                        <p:tgtEl>
                                          <p:spTgt spid="21"/>
                                        </p:tgtEl>
                                      </p:cBhvr>
                                    </p:animEffect>
                                  </p:childTnLst>
                                </p:cTn>
                              </p:par>
                            </p:childTnLst>
                          </p:cTn>
                        </p:par>
                        <p:par>
                          <p:cTn id="82" fill="hold">
                            <p:stCondLst>
                              <p:cond delay="6750"/>
                            </p:stCondLst>
                            <p:childTnLst>
                              <p:par>
                                <p:cTn id="83" presetID="22" presetClass="entr" presetSubtype="8" fill="hold" nodeType="afterEffect">
                                  <p:stCondLst>
                                    <p:cond delay="0"/>
                                  </p:stCondLst>
                                  <p:childTnLst>
                                    <p:set>
                                      <p:cBhvr>
                                        <p:cTn id="84" dur="1" fill="hold">
                                          <p:stCondLst>
                                            <p:cond delay="0"/>
                                          </p:stCondLst>
                                        </p:cTn>
                                        <p:tgtEl>
                                          <p:spTgt spid="17">
                                            <p:txEl>
                                              <p:pRg st="0" end="0"/>
                                            </p:txEl>
                                          </p:spTgt>
                                        </p:tgtEl>
                                        <p:attrNameLst>
                                          <p:attrName>style.visibility</p:attrName>
                                        </p:attrNameLst>
                                      </p:cBhvr>
                                      <p:to>
                                        <p:strVal val="visible"/>
                                      </p:to>
                                    </p:set>
                                    <p:animEffect transition="in" filter="wipe(left)">
                                      <p:cBhvr>
                                        <p:cTn id="85" dur="2000"/>
                                        <p:tgtEl>
                                          <p:spTgt spid="17">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7">
                                            <p:txEl>
                                              <p:pRg st="1" end="1"/>
                                            </p:txEl>
                                          </p:spTgt>
                                        </p:tgtEl>
                                        <p:attrNameLst>
                                          <p:attrName>style.visibility</p:attrName>
                                        </p:attrNameLst>
                                      </p:cBhvr>
                                      <p:to>
                                        <p:strVal val="visible"/>
                                      </p:to>
                                    </p:set>
                                    <p:animEffect transition="in" filter="wipe(left)">
                                      <p:cBhvr>
                                        <p:cTn id="90" dur="2000"/>
                                        <p:tgtEl>
                                          <p:spTgt spid="17">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7">
                                            <p:txEl>
                                              <p:pRg st="2" end="2"/>
                                            </p:txEl>
                                          </p:spTgt>
                                        </p:tgtEl>
                                        <p:attrNameLst>
                                          <p:attrName>style.visibility</p:attrName>
                                        </p:attrNameLst>
                                      </p:cBhvr>
                                      <p:to>
                                        <p:strVal val="visible"/>
                                      </p:to>
                                    </p:set>
                                    <p:animEffect transition="in" filter="wipe(left)">
                                      <p:cBhvr>
                                        <p:cTn id="95" dur="2000"/>
                                        <p:tgtEl>
                                          <p:spTgt spid="17">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17">
                                            <p:txEl>
                                              <p:pRg st="3" end="3"/>
                                            </p:txEl>
                                          </p:spTgt>
                                        </p:tgtEl>
                                        <p:attrNameLst>
                                          <p:attrName>style.visibility</p:attrName>
                                        </p:attrNameLst>
                                      </p:cBhvr>
                                      <p:to>
                                        <p:strVal val="visible"/>
                                      </p:to>
                                    </p:set>
                                    <p:animEffect transition="in" filter="wipe(left)">
                                      <p:cBhvr>
                                        <p:cTn id="100" dur="20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5" grpId="0"/>
      <p:bldP spid="16" grpId="0"/>
      <p:bldP spid="22" grpId="0"/>
      <p:bldP spid="23" grpId="0"/>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事務管理の体系</a:t>
            </a:r>
            <a:r>
              <a:rPr kumimoji="1" lang="ja-JP" altLang="en-US" sz="2800" dirty="0" smtClean="0"/>
              <a:t>→</a:t>
            </a:r>
            <a:r>
              <a:rPr kumimoji="1" lang="ja-JP" altLang="en-US" sz="2800" dirty="0" smtClean="0">
                <a:hlinkClick r:id="rId2" action="ppaction://hlinksldjump"/>
              </a:rPr>
              <a:t>債権</a:t>
            </a:r>
            <a:endParaRPr kumimoji="1" lang="ja-JP" altLang="en-US" sz="1600" dirty="0"/>
          </a:p>
        </p:txBody>
      </p:sp>
      <p:sp>
        <p:nvSpPr>
          <p:cNvPr id="3" name="日付プレースホルダー 2"/>
          <p:cNvSpPr>
            <a:spLocks noGrp="1"/>
          </p:cNvSpPr>
          <p:nvPr>
            <p:ph type="dt" sz="half" idx="10"/>
          </p:nvPr>
        </p:nvSpPr>
        <p:spPr/>
        <p:txBody>
          <a:bodyPr/>
          <a:lstStyle/>
          <a:p>
            <a:fld id="{B8AABA5A-C22F-469D-BFD4-0E65216FDBA8}"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303</a:t>
            </a:fld>
            <a:endParaRPr kumimoji="1" lang="ja-JP" altLang="en-US"/>
          </a:p>
        </p:txBody>
      </p:sp>
      <p:graphicFrame>
        <p:nvGraphicFramePr>
          <p:cNvPr id="6" name="図表 5"/>
          <p:cNvGraphicFramePr/>
          <p:nvPr>
            <p:extLst>
              <p:ext uri="{D42A27DB-BD31-4B8C-83A1-F6EECF244321}">
                <p14:modId xmlns:p14="http://schemas.microsoft.com/office/powerpoint/2010/main" val="3632254166"/>
              </p:ext>
            </p:extLst>
          </p:nvPr>
        </p:nvGraphicFramePr>
        <p:xfrm>
          <a:off x="755576" y="1484784"/>
          <a:ext cx="763284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46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44311FB2-103F-443E-9DAE-47FCBF17150C}"/>
                                            </p:graphicEl>
                                          </p:spTgt>
                                        </p:tgtEl>
                                        <p:attrNameLst>
                                          <p:attrName>style.visibility</p:attrName>
                                        </p:attrNameLst>
                                      </p:cBhvr>
                                      <p:to>
                                        <p:strVal val="visible"/>
                                      </p:to>
                                    </p:set>
                                    <p:animEffect transition="in" filter="wipe(left)">
                                      <p:cBhvr>
                                        <p:cTn id="7" dur="500"/>
                                        <p:tgtEl>
                                          <p:spTgt spid="6">
                                            <p:graphicEl>
                                              <a:dgm id="{44311FB2-103F-443E-9DAE-47FCBF17150C}"/>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F6C10AE0-2371-42D7-BC8C-AF961ADDC60B}"/>
                                            </p:graphicEl>
                                          </p:spTgt>
                                        </p:tgtEl>
                                        <p:attrNameLst>
                                          <p:attrName>style.visibility</p:attrName>
                                        </p:attrNameLst>
                                      </p:cBhvr>
                                      <p:to>
                                        <p:strVal val="visible"/>
                                      </p:to>
                                    </p:set>
                                    <p:animEffect transition="in" filter="wipe(left)">
                                      <p:cBhvr>
                                        <p:cTn id="11" dur="500"/>
                                        <p:tgtEl>
                                          <p:spTgt spid="6">
                                            <p:graphicEl>
                                              <a:dgm id="{F6C10AE0-2371-42D7-BC8C-AF961ADDC60B}"/>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7FA65D9C-31B7-431E-BF2B-865A1ADEE56B}"/>
                                            </p:graphicEl>
                                          </p:spTgt>
                                        </p:tgtEl>
                                        <p:attrNameLst>
                                          <p:attrName>style.visibility</p:attrName>
                                        </p:attrNameLst>
                                      </p:cBhvr>
                                      <p:to>
                                        <p:strVal val="visible"/>
                                      </p:to>
                                    </p:set>
                                    <p:animEffect transition="in" filter="wipe(left)">
                                      <p:cBhvr>
                                        <p:cTn id="15" dur="500"/>
                                        <p:tgtEl>
                                          <p:spTgt spid="6">
                                            <p:graphicEl>
                                              <a:dgm id="{7FA65D9C-31B7-431E-BF2B-865A1ADEE56B}"/>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graphicEl>
                                              <a:dgm id="{B4861A59-6AF6-49D7-B55E-3E74B7511F23}"/>
                                            </p:graphicEl>
                                          </p:spTgt>
                                        </p:tgtEl>
                                        <p:attrNameLst>
                                          <p:attrName>style.visibility</p:attrName>
                                        </p:attrNameLst>
                                      </p:cBhvr>
                                      <p:to>
                                        <p:strVal val="visible"/>
                                      </p:to>
                                    </p:set>
                                    <p:animEffect transition="in" filter="wipe(left)">
                                      <p:cBhvr>
                                        <p:cTn id="19" dur="500"/>
                                        <p:tgtEl>
                                          <p:spTgt spid="6">
                                            <p:graphicEl>
                                              <a:dgm id="{B4861A59-6AF6-49D7-B55E-3E74B7511F23}"/>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64585E06-3013-4A3D-9C0C-1F43022FCE32}"/>
                                            </p:graphicEl>
                                          </p:spTgt>
                                        </p:tgtEl>
                                        <p:attrNameLst>
                                          <p:attrName>style.visibility</p:attrName>
                                        </p:attrNameLst>
                                      </p:cBhvr>
                                      <p:to>
                                        <p:strVal val="visible"/>
                                      </p:to>
                                    </p:set>
                                    <p:animEffect transition="in" filter="wipe(left)">
                                      <p:cBhvr>
                                        <p:cTn id="23" dur="500"/>
                                        <p:tgtEl>
                                          <p:spTgt spid="6">
                                            <p:graphicEl>
                                              <a:dgm id="{64585E06-3013-4A3D-9C0C-1F43022FCE32}"/>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graphicEl>
                                              <a:dgm id="{3CB0D435-96BD-4E87-8A0F-F4DC42BDE4B9}"/>
                                            </p:graphicEl>
                                          </p:spTgt>
                                        </p:tgtEl>
                                        <p:attrNameLst>
                                          <p:attrName>style.visibility</p:attrName>
                                        </p:attrNameLst>
                                      </p:cBhvr>
                                      <p:to>
                                        <p:strVal val="visible"/>
                                      </p:to>
                                    </p:set>
                                    <p:animEffect transition="in" filter="wipe(left)">
                                      <p:cBhvr>
                                        <p:cTn id="27" dur="500"/>
                                        <p:tgtEl>
                                          <p:spTgt spid="6">
                                            <p:graphicEl>
                                              <a:dgm id="{3CB0D435-96BD-4E87-8A0F-F4DC42BDE4B9}"/>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3FDC4B40-1A9F-42A9-B561-94D7F210EF60}"/>
                                            </p:graphicEl>
                                          </p:spTgt>
                                        </p:tgtEl>
                                        <p:attrNameLst>
                                          <p:attrName>style.visibility</p:attrName>
                                        </p:attrNameLst>
                                      </p:cBhvr>
                                      <p:to>
                                        <p:strVal val="visible"/>
                                      </p:to>
                                    </p:set>
                                    <p:animEffect transition="in" filter="wipe(left)">
                                      <p:cBhvr>
                                        <p:cTn id="31" dur="500"/>
                                        <p:tgtEl>
                                          <p:spTgt spid="6">
                                            <p:graphicEl>
                                              <a:dgm id="{3FDC4B40-1A9F-42A9-B561-94D7F210EF60}"/>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graphicEl>
                                              <a:dgm id="{20A6FE90-5763-4A23-B1BE-BAA6F5B000D8}"/>
                                            </p:graphicEl>
                                          </p:spTgt>
                                        </p:tgtEl>
                                        <p:attrNameLst>
                                          <p:attrName>style.visibility</p:attrName>
                                        </p:attrNameLst>
                                      </p:cBhvr>
                                      <p:to>
                                        <p:strVal val="visible"/>
                                      </p:to>
                                    </p:set>
                                    <p:animEffect transition="in" filter="wipe(left)">
                                      <p:cBhvr>
                                        <p:cTn id="35" dur="500"/>
                                        <p:tgtEl>
                                          <p:spTgt spid="6">
                                            <p:graphicEl>
                                              <a:dgm id="{20A6FE90-5763-4A23-B1BE-BAA6F5B000D8}"/>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
                                            <p:graphicEl>
                                              <a:dgm id="{4BBCB346-4256-41EA-8879-7A16C894095A}"/>
                                            </p:graphicEl>
                                          </p:spTgt>
                                        </p:tgtEl>
                                        <p:attrNameLst>
                                          <p:attrName>style.visibility</p:attrName>
                                        </p:attrNameLst>
                                      </p:cBhvr>
                                      <p:to>
                                        <p:strVal val="visible"/>
                                      </p:to>
                                    </p:set>
                                    <p:animEffect transition="in" filter="wipe(left)">
                                      <p:cBhvr>
                                        <p:cTn id="39" dur="500"/>
                                        <p:tgtEl>
                                          <p:spTgt spid="6">
                                            <p:graphicEl>
                                              <a:dgm id="{4BBCB346-4256-41EA-8879-7A16C894095A}"/>
                                            </p:graphic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
                                            <p:graphicEl>
                                              <a:dgm id="{6329A0F7-2FF1-4DBE-AD58-650384CFA2D8}"/>
                                            </p:graphicEl>
                                          </p:spTgt>
                                        </p:tgtEl>
                                        <p:attrNameLst>
                                          <p:attrName>style.visibility</p:attrName>
                                        </p:attrNameLst>
                                      </p:cBhvr>
                                      <p:to>
                                        <p:strVal val="visible"/>
                                      </p:to>
                                    </p:set>
                                    <p:animEffect transition="in" filter="wipe(left)">
                                      <p:cBhvr>
                                        <p:cTn id="43" dur="500"/>
                                        <p:tgtEl>
                                          <p:spTgt spid="6">
                                            <p:graphicEl>
                                              <a:dgm id="{6329A0F7-2FF1-4DBE-AD58-650384CFA2D8}"/>
                                            </p:graphic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
                                            <p:graphicEl>
                                              <a:dgm id="{3B9FBC31-A0D2-4544-BC5A-51DBD4570F7C}"/>
                                            </p:graphicEl>
                                          </p:spTgt>
                                        </p:tgtEl>
                                        <p:attrNameLst>
                                          <p:attrName>style.visibility</p:attrName>
                                        </p:attrNameLst>
                                      </p:cBhvr>
                                      <p:to>
                                        <p:strVal val="visible"/>
                                      </p:to>
                                    </p:set>
                                    <p:animEffect transition="in" filter="wipe(left)">
                                      <p:cBhvr>
                                        <p:cTn id="47" dur="500"/>
                                        <p:tgtEl>
                                          <p:spTgt spid="6">
                                            <p:graphicEl>
                                              <a:dgm id="{3B9FBC31-A0D2-4544-BC5A-51DBD4570F7C}"/>
                                            </p:graphic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6">
                                            <p:graphicEl>
                                              <a:dgm id="{6C294D9F-2FB6-4ABE-A3DF-6AD7B1D2751F}"/>
                                            </p:graphicEl>
                                          </p:spTgt>
                                        </p:tgtEl>
                                        <p:attrNameLst>
                                          <p:attrName>style.visibility</p:attrName>
                                        </p:attrNameLst>
                                      </p:cBhvr>
                                      <p:to>
                                        <p:strVal val="visible"/>
                                      </p:to>
                                    </p:set>
                                    <p:animEffect transition="in" filter="wipe(left)">
                                      <p:cBhvr>
                                        <p:cTn id="51" dur="500"/>
                                        <p:tgtEl>
                                          <p:spTgt spid="6">
                                            <p:graphicEl>
                                              <a:dgm id="{6C294D9F-2FB6-4ABE-A3DF-6AD7B1D2751F}"/>
                                            </p:graphic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6">
                                            <p:graphicEl>
                                              <a:dgm id="{D915BD6D-EF5C-475B-821E-40D963ACF8AB}"/>
                                            </p:graphicEl>
                                          </p:spTgt>
                                        </p:tgtEl>
                                        <p:attrNameLst>
                                          <p:attrName>style.visibility</p:attrName>
                                        </p:attrNameLst>
                                      </p:cBhvr>
                                      <p:to>
                                        <p:strVal val="visible"/>
                                      </p:to>
                                    </p:set>
                                    <p:animEffect transition="in" filter="wipe(left)">
                                      <p:cBhvr>
                                        <p:cTn id="55" dur="500"/>
                                        <p:tgtEl>
                                          <p:spTgt spid="6">
                                            <p:graphicEl>
                                              <a:dgm id="{D915BD6D-EF5C-475B-821E-40D963ACF8AB}"/>
                                            </p:graphicEl>
                                          </p:spTgt>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6">
                                            <p:graphicEl>
                                              <a:dgm id="{91F1C1D5-448B-41DA-A93B-44C9AC36489F}"/>
                                            </p:graphicEl>
                                          </p:spTgt>
                                        </p:tgtEl>
                                        <p:attrNameLst>
                                          <p:attrName>style.visibility</p:attrName>
                                        </p:attrNameLst>
                                      </p:cBhvr>
                                      <p:to>
                                        <p:strVal val="visible"/>
                                      </p:to>
                                    </p:set>
                                    <p:animEffect transition="in" filter="wipe(left)">
                                      <p:cBhvr>
                                        <p:cTn id="59" dur="500"/>
                                        <p:tgtEl>
                                          <p:spTgt spid="6">
                                            <p:graphicEl>
                                              <a:dgm id="{91F1C1D5-448B-41DA-A93B-44C9AC36489F}"/>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6">
                                            <p:graphicEl>
                                              <a:dgm id="{E9DAC2AD-19B3-4251-88A5-2FC07DA1D57E}"/>
                                            </p:graphicEl>
                                          </p:spTgt>
                                        </p:tgtEl>
                                        <p:attrNameLst>
                                          <p:attrName>style.visibility</p:attrName>
                                        </p:attrNameLst>
                                      </p:cBhvr>
                                      <p:to>
                                        <p:strVal val="visible"/>
                                      </p:to>
                                    </p:set>
                                    <p:animEffect transition="in" filter="wipe(left)">
                                      <p:cBhvr>
                                        <p:cTn id="63" dur="500"/>
                                        <p:tgtEl>
                                          <p:spTgt spid="6">
                                            <p:graphicEl>
                                              <a:dgm id="{E9DAC2AD-19B3-4251-88A5-2FC07DA1D5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b="1" dirty="0" smtClean="0">
                <a:latin typeface="Times New Roman" panose="02020603050405020304" pitchFamily="18" charset="0"/>
                <a:cs typeface="Times New Roman" panose="02020603050405020304" pitchFamily="18" charset="0"/>
              </a:rPr>
              <a:t>Do for others </a:t>
            </a:r>
            <a:r>
              <a:rPr kumimoji="1" lang="ja-JP" altLang="en-US" dirty="0" smtClean="0"/>
              <a:t>の民法的解釈</a:t>
            </a:r>
            <a:r>
              <a:rPr kumimoji="1" lang="en-US" altLang="ja-JP" dirty="0" smtClean="0"/>
              <a:t/>
            </a:r>
            <a:br>
              <a:rPr kumimoji="1" lang="en-US" altLang="ja-JP" dirty="0" smtClean="0"/>
            </a:br>
            <a:r>
              <a:rPr kumimoji="1" lang="ja-JP" altLang="en-US" sz="3100" dirty="0" smtClean="0"/>
              <a:t>→</a:t>
            </a:r>
            <a:r>
              <a:rPr kumimoji="1" lang="ja-JP" altLang="en-US" sz="3100" dirty="0" smtClean="0">
                <a:hlinkClick r:id="rId2" action="ppaction://hlinksldjump"/>
              </a:rPr>
              <a:t>債権総論の位置づけ</a:t>
            </a:r>
            <a:endParaRPr kumimoji="1" lang="ja-JP" altLang="en-US" dirty="0"/>
          </a:p>
        </p:txBody>
      </p:sp>
      <p:sp>
        <p:nvSpPr>
          <p:cNvPr id="6" name="テキスト プレースホルダー 5"/>
          <p:cNvSpPr>
            <a:spLocks noGrp="1"/>
          </p:cNvSpPr>
          <p:nvPr>
            <p:ph type="body" idx="1"/>
          </p:nvPr>
        </p:nvSpPr>
        <p:spPr/>
        <p:txBody>
          <a:bodyPr anchor="ctr"/>
          <a:lstStyle/>
          <a:p>
            <a:pPr algn="ctr"/>
            <a:r>
              <a:rPr kumimoji="1" lang="ja-JP" altLang="en-US" dirty="0" smtClean="0"/>
              <a:t>条文</a:t>
            </a:r>
            <a:endParaRPr kumimoji="1" lang="ja-JP" altLang="en-US" dirty="0"/>
          </a:p>
        </p:txBody>
      </p:sp>
      <p:sp>
        <p:nvSpPr>
          <p:cNvPr id="7" name="コンテンツ プレースホルダー 6"/>
          <p:cNvSpPr>
            <a:spLocks noGrp="1"/>
          </p:cNvSpPr>
          <p:nvPr>
            <p:ph sz="half" idx="2"/>
          </p:nvPr>
        </p:nvSpPr>
        <p:spPr/>
        <p:txBody>
          <a:bodyPr>
            <a:normAutofit lnSpcReduction="10000"/>
          </a:bodyPr>
          <a:lstStyle/>
          <a:p>
            <a:r>
              <a:rPr lang="ja-JP" altLang="en-US" sz="2000" b="1" dirty="0"/>
              <a:t>第</a:t>
            </a:r>
            <a:r>
              <a:rPr lang="en-US" altLang="ja-JP" sz="2000" b="1" dirty="0"/>
              <a:t>697</a:t>
            </a:r>
            <a:r>
              <a:rPr lang="ja-JP" altLang="en-US" sz="2000" b="1" dirty="0"/>
              <a:t>条</a:t>
            </a:r>
            <a:r>
              <a:rPr lang="ja-JP" altLang="en-US" sz="2000" dirty="0"/>
              <a:t>（事務管理</a:t>
            </a:r>
            <a:r>
              <a:rPr lang="ja-JP" altLang="en-US" sz="2000" dirty="0" smtClean="0"/>
              <a:t>）</a:t>
            </a:r>
            <a:endParaRPr lang="en-US" altLang="ja-JP" sz="2000" dirty="0" smtClean="0"/>
          </a:p>
          <a:p>
            <a:pPr lvl="1"/>
            <a:r>
              <a:rPr lang="ja-JP" altLang="en-US" sz="1800" dirty="0" smtClean="0"/>
              <a:t>①</a:t>
            </a:r>
            <a:r>
              <a:rPr lang="ja-JP" altLang="en-US" sz="1800" dirty="0"/>
              <a:t>義務なく他人のために事務の管理を始めた者（以下この章において「管理者」という。）は，その事務の性質に従い，</a:t>
            </a:r>
            <a:r>
              <a:rPr lang="ja-JP" altLang="en-US" sz="1800" b="1" dirty="0">
                <a:solidFill>
                  <a:srgbClr val="FF0000"/>
                </a:solidFill>
              </a:rPr>
              <a:t>最も本人の利益に適合する方法</a:t>
            </a:r>
            <a:r>
              <a:rPr lang="ja-JP" altLang="en-US" sz="1800" dirty="0"/>
              <a:t>によって，その事務の管理（以下「事務管理」という。）をしなければならない</a:t>
            </a:r>
            <a:r>
              <a:rPr lang="ja-JP" altLang="en-US" sz="1800" dirty="0" smtClean="0"/>
              <a:t>。</a:t>
            </a:r>
            <a:endParaRPr lang="en-US" altLang="ja-JP" sz="1800" dirty="0" smtClean="0"/>
          </a:p>
          <a:p>
            <a:pPr lvl="1"/>
            <a:r>
              <a:rPr lang="ja-JP" altLang="en-US" sz="1800" dirty="0" smtClean="0"/>
              <a:t>②</a:t>
            </a:r>
            <a:r>
              <a:rPr lang="ja-JP" altLang="en-US" sz="1800" dirty="0"/>
              <a:t>管理者は，</a:t>
            </a:r>
            <a:r>
              <a:rPr lang="ja-JP" altLang="en-US" sz="1800" b="1" dirty="0">
                <a:solidFill>
                  <a:schemeClr val="tx2"/>
                </a:solidFill>
              </a:rPr>
              <a:t>本人の意思</a:t>
            </a:r>
            <a:r>
              <a:rPr lang="ja-JP" altLang="en-US" sz="1800" dirty="0"/>
              <a:t>を知っているとき，又はこれを推知することができるときは，その意思</a:t>
            </a:r>
            <a:r>
              <a:rPr lang="ja-JP" altLang="en-US" sz="1800" b="1" dirty="0">
                <a:solidFill>
                  <a:schemeClr val="tx2"/>
                </a:solidFill>
              </a:rPr>
              <a:t>に従って</a:t>
            </a:r>
            <a:r>
              <a:rPr lang="ja-JP" altLang="en-US" sz="1800" dirty="0"/>
              <a:t>事務管理をしなければならない。</a:t>
            </a:r>
            <a:endParaRPr kumimoji="1" lang="ja-JP" altLang="en-US" sz="1800" dirty="0"/>
          </a:p>
        </p:txBody>
      </p:sp>
      <p:sp>
        <p:nvSpPr>
          <p:cNvPr id="8" name="テキスト プレースホルダー 7"/>
          <p:cNvSpPr>
            <a:spLocks noGrp="1"/>
          </p:cNvSpPr>
          <p:nvPr>
            <p:ph type="body" sz="quarter" idx="3"/>
          </p:nvPr>
        </p:nvSpPr>
        <p:spPr/>
        <p:txBody>
          <a:bodyPr anchor="ctr"/>
          <a:lstStyle/>
          <a:p>
            <a:pPr algn="ctr"/>
            <a:r>
              <a:rPr kumimoji="1" lang="ja-JP" altLang="en-US" dirty="0" smtClean="0"/>
              <a:t>立法理由</a:t>
            </a:r>
            <a:endParaRPr kumimoji="1" lang="ja-JP" altLang="en-US" dirty="0"/>
          </a:p>
        </p:txBody>
      </p:sp>
      <p:sp>
        <p:nvSpPr>
          <p:cNvPr id="9" name="コンテンツ プレースホルダー 8"/>
          <p:cNvSpPr>
            <a:spLocks noGrp="1"/>
          </p:cNvSpPr>
          <p:nvPr>
            <p:ph sz="quarter" idx="4"/>
          </p:nvPr>
        </p:nvSpPr>
        <p:spPr/>
        <p:txBody>
          <a:bodyPr>
            <a:noAutofit/>
          </a:bodyPr>
          <a:lstStyle/>
          <a:p>
            <a:r>
              <a:rPr lang="ja-JP" altLang="en-US" sz="1600" dirty="0"/>
              <a:t>本条</a:t>
            </a:r>
            <a:r>
              <a:rPr lang="ja-JP" altLang="en-US" sz="1600" dirty="0" smtClean="0"/>
              <a:t>第</a:t>
            </a:r>
            <a:r>
              <a:rPr lang="en-US" altLang="ja-JP" sz="1600" dirty="0" smtClean="0"/>
              <a:t>2</a:t>
            </a:r>
            <a:r>
              <a:rPr lang="ja-JP" altLang="en-US" sz="1600" dirty="0" smtClean="0"/>
              <a:t>項は，管理</a:t>
            </a:r>
            <a:r>
              <a:rPr lang="ja-JP" altLang="en-US" sz="1600" dirty="0"/>
              <a:t>の方法に付き本人の意思が管理者に明白なるか又は之を推知することを得る場合に</a:t>
            </a:r>
            <a:r>
              <a:rPr lang="ja-JP" altLang="en-US" sz="1600" dirty="0" err="1"/>
              <a:t>於</a:t>
            </a:r>
            <a:r>
              <a:rPr lang="ja-JP" altLang="en-US" sz="1600" dirty="0" err="1" smtClean="0"/>
              <a:t>ては</a:t>
            </a:r>
            <a:r>
              <a:rPr lang="ja-JP" altLang="en-US" sz="1600" dirty="0" smtClean="0"/>
              <a:t>，</a:t>
            </a:r>
            <a:r>
              <a:rPr lang="ja-JP" altLang="en-US" sz="1600" b="1" dirty="0" smtClean="0">
                <a:solidFill>
                  <a:schemeClr val="tx2"/>
                </a:solidFill>
              </a:rPr>
              <a:t>第</a:t>
            </a:r>
            <a:r>
              <a:rPr lang="en-US" altLang="ja-JP" sz="1600" b="1" dirty="0" smtClean="0">
                <a:solidFill>
                  <a:schemeClr val="tx2"/>
                </a:solidFill>
              </a:rPr>
              <a:t>1</a:t>
            </a:r>
            <a:r>
              <a:rPr lang="ja-JP" altLang="en-US" sz="1600" b="1" dirty="0" smtClean="0">
                <a:solidFill>
                  <a:schemeClr val="tx2"/>
                </a:solidFill>
              </a:rPr>
              <a:t>項</a:t>
            </a:r>
            <a:r>
              <a:rPr lang="ja-JP" altLang="en-US" sz="1600" b="1" dirty="0">
                <a:solidFill>
                  <a:schemeClr val="tx2"/>
                </a:solidFill>
              </a:rPr>
              <a:t>に規定する所の管理の方法に</a:t>
            </a:r>
            <a:r>
              <a:rPr lang="ja-JP" altLang="en-US" sz="1600" b="1" dirty="0" smtClean="0">
                <a:solidFill>
                  <a:schemeClr val="tx2"/>
                </a:solidFill>
              </a:rPr>
              <a:t>依らずして，寧ろ，本 </a:t>
            </a:r>
            <a:r>
              <a:rPr lang="ja-JP" altLang="en-US" sz="1600" b="1" dirty="0">
                <a:solidFill>
                  <a:schemeClr val="tx2"/>
                </a:solidFill>
              </a:rPr>
              <a:t>人の意思に従ひ</a:t>
            </a:r>
            <a:r>
              <a:rPr lang="ja-JP" altLang="en-US" sz="1600" dirty="0"/>
              <a:t>管理を為すべきことを規定</a:t>
            </a:r>
            <a:r>
              <a:rPr lang="ja-JP" altLang="en-US" sz="1600" dirty="0" smtClean="0"/>
              <a:t>し，</a:t>
            </a:r>
            <a:endParaRPr lang="en-US" altLang="ja-JP" sz="1600" dirty="0" smtClean="0"/>
          </a:p>
          <a:p>
            <a:r>
              <a:rPr lang="ja-JP" altLang="en-US" sz="1600" dirty="0" smtClean="0"/>
              <a:t>事務</a:t>
            </a:r>
            <a:r>
              <a:rPr lang="ja-JP" altLang="en-US" sz="1600" dirty="0"/>
              <a:t>管理の名義を以て濫りに他人の事務に干渉</a:t>
            </a:r>
            <a:r>
              <a:rPr lang="ja-JP" altLang="en-US" sz="1600" dirty="0" smtClean="0"/>
              <a:t>し，</a:t>
            </a:r>
            <a:r>
              <a:rPr lang="ja-JP" altLang="en-US" sz="1600" b="1" dirty="0" smtClean="0">
                <a:solidFill>
                  <a:srgbClr val="FF0000"/>
                </a:solidFill>
              </a:rPr>
              <a:t>本人</a:t>
            </a:r>
            <a:r>
              <a:rPr lang="ja-JP" altLang="en-US" sz="1600" b="1" dirty="0">
                <a:solidFill>
                  <a:srgbClr val="FF0000"/>
                </a:solidFill>
              </a:rPr>
              <a:t>の欲せざることを行ふこと</a:t>
            </a:r>
            <a:r>
              <a:rPr lang="ja-JP" altLang="en-US" sz="1600" b="1" dirty="0">
                <a:solidFill>
                  <a:schemeClr val="tx2"/>
                </a:solidFill>
              </a:rPr>
              <a:t>勿からしむる</a:t>
            </a:r>
            <a:r>
              <a:rPr lang="ja-JP" altLang="en-US" sz="1600" dirty="0"/>
              <a:t>ものに</a:t>
            </a:r>
            <a:r>
              <a:rPr lang="ja-JP" altLang="en-US" sz="1600" dirty="0" smtClean="0"/>
              <a:t>して，</a:t>
            </a:r>
            <a:endParaRPr lang="en-US" altLang="ja-JP" sz="1600" dirty="0" smtClean="0"/>
          </a:p>
          <a:p>
            <a:r>
              <a:rPr lang="ja-JP" altLang="en-US" sz="1600" b="1" dirty="0" smtClean="0">
                <a:solidFill>
                  <a:srgbClr val="FF0000"/>
                </a:solidFill>
              </a:rPr>
              <a:t>本人</a:t>
            </a:r>
            <a:r>
              <a:rPr lang="ja-JP" altLang="en-US" sz="1600" b="1" dirty="0">
                <a:solidFill>
                  <a:srgbClr val="FF0000"/>
                </a:solidFill>
              </a:rPr>
              <a:t>の意思 に反する</a:t>
            </a:r>
            <a:r>
              <a:rPr lang="ja-JP" altLang="en-US" sz="1600" b="1" dirty="0" smtClean="0">
                <a:solidFill>
                  <a:srgbClr val="FF0000"/>
                </a:solidFill>
              </a:rPr>
              <a:t>も，尚</a:t>
            </a:r>
            <a:r>
              <a:rPr lang="ja-JP" altLang="en-US" sz="1600" b="1" dirty="0" err="1">
                <a:solidFill>
                  <a:srgbClr val="FF0000"/>
                </a:solidFill>
              </a:rPr>
              <a:t>ほ</a:t>
            </a:r>
            <a:r>
              <a:rPr lang="ja-JP" altLang="en-US" sz="1600" b="1" dirty="0" smtClean="0">
                <a:solidFill>
                  <a:srgbClr val="FF0000"/>
                </a:solidFill>
              </a:rPr>
              <a:t>且つ，此者</a:t>
            </a:r>
            <a:r>
              <a:rPr lang="ja-JP" altLang="en-US" sz="1600" b="1" dirty="0">
                <a:solidFill>
                  <a:srgbClr val="FF0000"/>
                </a:solidFill>
              </a:rPr>
              <a:t>に利益なりと</a:t>
            </a:r>
            <a:r>
              <a:rPr lang="ja-JP" altLang="en-US" sz="1600" b="1" dirty="0" smtClean="0">
                <a:solidFill>
                  <a:srgbClr val="FF0000"/>
                </a:solidFill>
              </a:rPr>
              <a:t>して，其</a:t>
            </a:r>
            <a:r>
              <a:rPr lang="ja-JP" altLang="en-US" sz="1600" b="1" dirty="0">
                <a:solidFill>
                  <a:srgbClr val="FF0000"/>
                </a:solidFill>
              </a:rPr>
              <a:t>事務に干渉する如き</a:t>
            </a:r>
            <a:r>
              <a:rPr lang="ja-JP" altLang="en-US" sz="1600" dirty="0" smtClean="0"/>
              <a:t>は，</a:t>
            </a:r>
            <a:r>
              <a:rPr lang="ja-JP" altLang="en-US" sz="1600" b="1" dirty="0" smtClean="0">
                <a:solidFill>
                  <a:srgbClr val="FF0000"/>
                </a:solidFill>
              </a:rPr>
              <a:t>事務</a:t>
            </a:r>
            <a:r>
              <a:rPr lang="ja-JP" altLang="en-US" sz="1600" b="1" dirty="0">
                <a:solidFill>
                  <a:srgbClr val="FF0000"/>
                </a:solidFill>
              </a:rPr>
              <a:t>管理の立法の本旨に</a:t>
            </a:r>
            <a:r>
              <a:rPr lang="ja-JP" altLang="en-US" sz="1600" b="1" dirty="0" smtClean="0">
                <a:solidFill>
                  <a:srgbClr val="FF0000"/>
                </a:solidFill>
              </a:rPr>
              <a:t>反し</a:t>
            </a:r>
            <a:r>
              <a:rPr lang="ja-JP" altLang="en-US" sz="1600" dirty="0" smtClean="0"/>
              <a:t>，寧ろ</a:t>
            </a:r>
            <a:r>
              <a:rPr lang="ja-JP" altLang="en-US" sz="1600" dirty="0"/>
              <a:t>不当利得の規定に従はしむべきものと云ふべ</a:t>
            </a:r>
            <a:r>
              <a:rPr lang="ja-JP" altLang="en-US" sz="1600" dirty="0" smtClean="0"/>
              <a:t>し。</a:t>
            </a:r>
            <a:endParaRPr kumimoji="1" lang="ja-JP" altLang="en-US" sz="1600" dirty="0"/>
          </a:p>
        </p:txBody>
      </p:sp>
      <p:sp>
        <p:nvSpPr>
          <p:cNvPr id="3" name="日付プレースホルダー 2"/>
          <p:cNvSpPr>
            <a:spLocks noGrp="1"/>
          </p:cNvSpPr>
          <p:nvPr>
            <p:ph type="dt" sz="half" idx="10"/>
          </p:nvPr>
        </p:nvSpPr>
        <p:spPr/>
        <p:txBody>
          <a:bodyPr/>
          <a:lstStyle/>
          <a:p>
            <a:fld id="{A049689C-81C6-4C48-A219-CC913F54C2E5}"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304</a:t>
            </a:fld>
            <a:endParaRPr kumimoji="1" lang="ja-JP" altLang="en-US"/>
          </a:p>
        </p:txBody>
      </p:sp>
    </p:spTree>
    <p:extLst>
      <p:ext uri="{BB962C8B-B14F-4D97-AF65-F5344CB8AC3E}">
        <p14:creationId xmlns:p14="http://schemas.microsoft.com/office/powerpoint/2010/main" val="12410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1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10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up)">
                                      <p:cBhvr>
                                        <p:cTn id="32"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normAutofit/>
          </a:bodyPr>
          <a:lstStyle/>
          <a:p>
            <a:r>
              <a:rPr kumimoji="1" lang="ja-JP" altLang="en-US" dirty="0" smtClean="0"/>
              <a:t>不当利得の体系</a:t>
            </a:r>
            <a:r>
              <a:rPr kumimoji="1" lang="ja-JP" altLang="en-US" sz="2800" dirty="0" smtClean="0"/>
              <a:t>→</a:t>
            </a:r>
            <a:r>
              <a:rPr kumimoji="1" lang="ja-JP" altLang="en-US" sz="2800" dirty="0" smtClean="0">
                <a:hlinkClick r:id="rId2" action="ppaction://hlinksldjump"/>
              </a:rPr>
              <a:t>債権</a:t>
            </a:r>
            <a:r>
              <a:rPr lang="ja-JP" altLang="en-US" sz="2800" dirty="0"/>
              <a:t>，</a:t>
            </a:r>
            <a:r>
              <a:rPr lang="en-US" altLang="ja-JP" sz="2800" b="1" dirty="0" smtClean="0">
                <a:latin typeface="Times New Roman" panose="02020603050405020304" pitchFamily="18" charset="0"/>
                <a:cs typeface="Times New Roman" panose="02020603050405020304" pitchFamily="18" charset="0"/>
                <a:hlinkClick r:id="rId3" action="ppaction://hlinksldjump"/>
              </a:rPr>
              <a:t>Best30</a:t>
            </a:r>
            <a:r>
              <a:rPr lang="ja-JP" altLang="en-US" sz="2800" b="1" dirty="0" err="1" smtClean="0">
                <a:latin typeface="Times New Roman" panose="02020603050405020304" pitchFamily="18" charset="0"/>
                <a:cs typeface="Times New Roman" panose="02020603050405020304" pitchFamily="18" charset="0"/>
              </a:rPr>
              <a:t>，</a:t>
            </a:r>
            <a:r>
              <a:rPr lang="ja-JP" altLang="en-US" sz="2800" b="1" dirty="0" smtClean="0">
                <a:latin typeface="Times New Roman" panose="02020603050405020304" pitchFamily="18" charset="0"/>
                <a:cs typeface="Times New Roman" panose="02020603050405020304" pitchFamily="18" charset="0"/>
                <a:hlinkClick r:id="rId4" action="ppaction://hlinksldjump"/>
              </a:rPr>
              <a:t>求償権</a:t>
            </a:r>
            <a:endParaRPr kumimoji="1" lang="ja-JP" altLang="en-US" sz="2800" dirty="0"/>
          </a:p>
        </p:txBody>
      </p:sp>
      <p:sp>
        <p:nvSpPr>
          <p:cNvPr id="7" name="日付プレースホルダー 6"/>
          <p:cNvSpPr>
            <a:spLocks noGrp="1"/>
          </p:cNvSpPr>
          <p:nvPr>
            <p:ph type="dt" sz="half" idx="10"/>
          </p:nvPr>
        </p:nvSpPr>
        <p:spPr/>
        <p:txBody>
          <a:bodyPr/>
          <a:lstStyle/>
          <a:p>
            <a:fld id="{54ADCE8B-252F-4ED2-9327-9CA4155288E1}"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305</a:t>
            </a:fld>
            <a:endParaRPr kumimoji="1" lang="ja-JP" altLang="en-US"/>
          </a:p>
        </p:txBody>
      </p:sp>
      <p:graphicFrame>
        <p:nvGraphicFramePr>
          <p:cNvPr id="11" name="図表 10"/>
          <p:cNvGraphicFramePr/>
          <p:nvPr>
            <p:extLst>
              <p:ext uri="{D42A27DB-BD31-4B8C-83A1-F6EECF244321}">
                <p14:modId xmlns:p14="http://schemas.microsoft.com/office/powerpoint/2010/main" val="2436874296"/>
              </p:ext>
            </p:extLst>
          </p:nvPr>
        </p:nvGraphicFramePr>
        <p:xfrm>
          <a:off x="827584" y="1556792"/>
          <a:ext cx="7848872" cy="42856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3" name="直線矢印コネクタ 2"/>
          <p:cNvCxnSpPr/>
          <p:nvPr/>
        </p:nvCxnSpPr>
        <p:spPr>
          <a:xfrm>
            <a:off x="5339704" y="2289064"/>
            <a:ext cx="576064" cy="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611560" y="4365104"/>
            <a:ext cx="5256584" cy="1477328"/>
          </a:xfrm>
          <a:prstGeom prst="rect">
            <a:avLst/>
          </a:prstGeom>
          <a:noFill/>
        </p:spPr>
        <p:txBody>
          <a:bodyPr wrap="square" rtlCol="0">
            <a:spAutoFit/>
          </a:bodyPr>
          <a:lstStyle/>
          <a:p>
            <a:r>
              <a:rPr lang="ja-JP" altLang="en-US" b="1" dirty="0"/>
              <a:t>第</a:t>
            </a:r>
            <a:r>
              <a:rPr lang="en-US" altLang="ja-JP" b="1" dirty="0"/>
              <a:t>703</a:t>
            </a:r>
            <a:r>
              <a:rPr lang="ja-JP" altLang="en-US" b="1" dirty="0"/>
              <a:t>条</a:t>
            </a:r>
            <a:r>
              <a:rPr lang="ja-JP" altLang="en-US" dirty="0"/>
              <a:t>（不当利得の返還義務）</a:t>
            </a:r>
            <a:br>
              <a:rPr lang="ja-JP" altLang="en-US" dirty="0"/>
            </a:br>
            <a:r>
              <a:rPr lang="ja-JP" altLang="en-US" b="1" dirty="0">
                <a:solidFill>
                  <a:schemeClr val="tx2"/>
                </a:solidFill>
              </a:rPr>
              <a:t>法律上の原因なく</a:t>
            </a:r>
            <a:r>
              <a:rPr lang="ja-JP" altLang="en-US" dirty="0"/>
              <a:t>他人の財産又は労務によって利益を受け，そのために他人に損失を及ぼした者（以下この章において「受益者」という。）は，その利益の存する限度において，これを返還する義務を負う。</a:t>
            </a:r>
            <a:endParaRPr kumimoji="1" lang="ja-JP" altLang="en-US" dirty="0"/>
          </a:p>
        </p:txBody>
      </p:sp>
    </p:spTree>
    <p:extLst>
      <p:ext uri="{BB962C8B-B14F-4D97-AF65-F5344CB8AC3E}">
        <p14:creationId xmlns:p14="http://schemas.microsoft.com/office/powerpoint/2010/main" val="10493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graphicEl>
                                              <a:dgm id="{44311FB2-103F-443E-9DAE-47FCBF17150C}"/>
                                            </p:graphicEl>
                                          </p:spTgt>
                                        </p:tgtEl>
                                        <p:attrNameLst>
                                          <p:attrName>style.visibility</p:attrName>
                                        </p:attrNameLst>
                                      </p:cBhvr>
                                      <p:to>
                                        <p:strVal val="visible"/>
                                      </p:to>
                                    </p:set>
                                    <p:animEffect transition="in" filter="wipe(left)">
                                      <p:cBhvr>
                                        <p:cTn id="7" dur="500"/>
                                        <p:tgtEl>
                                          <p:spTgt spid="11">
                                            <p:graphicEl>
                                              <a:dgm id="{44311FB2-103F-443E-9DAE-47FCBF17150C}"/>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graphicEl>
                                              <a:dgm id="{F6C10AE0-2371-42D7-BC8C-AF961ADDC60B}"/>
                                            </p:graphicEl>
                                          </p:spTgt>
                                        </p:tgtEl>
                                        <p:attrNameLst>
                                          <p:attrName>style.visibility</p:attrName>
                                        </p:attrNameLst>
                                      </p:cBhvr>
                                      <p:to>
                                        <p:strVal val="visible"/>
                                      </p:to>
                                    </p:set>
                                    <p:animEffect transition="in" filter="wipe(left)">
                                      <p:cBhvr>
                                        <p:cTn id="11" dur="500"/>
                                        <p:tgtEl>
                                          <p:spTgt spid="11">
                                            <p:graphicEl>
                                              <a:dgm id="{F6C10AE0-2371-42D7-BC8C-AF961ADDC60B}"/>
                                            </p:graphicEl>
                                          </p:spTgt>
                                        </p:tgtEl>
                                      </p:cBhvr>
                                    </p:animEffect>
                                  </p:childTnLst>
                                </p:cTn>
                              </p:par>
                              <p:par>
                                <p:cTn id="12" presetID="22" presetClass="entr" presetSubtype="1" fill="hold" grpId="0" nodeType="withEffect">
                                  <p:stCondLst>
                                    <p:cond delay="500"/>
                                  </p:stCondLst>
                                  <p:iterate type="lt">
                                    <p:tmPct val="0"/>
                                  </p:iterate>
                                  <p:childTnLst>
                                    <p:set>
                                      <p:cBhvr>
                                        <p:cTn id="13" dur="1" fill="hold">
                                          <p:stCondLst>
                                            <p:cond delay="0"/>
                                          </p:stCondLst>
                                        </p:cTn>
                                        <p:tgtEl>
                                          <p:spTgt spid="2"/>
                                        </p:tgtEl>
                                        <p:attrNameLst>
                                          <p:attrName>style.visibility</p:attrName>
                                        </p:attrNameLst>
                                      </p:cBhvr>
                                      <p:to>
                                        <p:strVal val="visible"/>
                                      </p:to>
                                    </p:set>
                                    <p:animEffect transition="in" filter="wipe(up)">
                                      <p:cBhvr>
                                        <p:cTn id="14" dur="1000"/>
                                        <p:tgtEl>
                                          <p:spTgt spid="2"/>
                                        </p:tgtEl>
                                      </p:cBhvr>
                                    </p:animEffect>
                                  </p:childTnLst>
                                </p:cTn>
                              </p:par>
                              <p:par>
                                <p:cTn id="15" presetID="22" presetClass="entr" presetSubtype="8" fill="hold" grpId="0" nodeType="withEffect">
                                  <p:stCondLst>
                                    <p:cond delay="1000"/>
                                  </p:stCondLst>
                                  <p:childTnLst>
                                    <p:set>
                                      <p:cBhvr>
                                        <p:cTn id="16" dur="1" fill="hold">
                                          <p:stCondLst>
                                            <p:cond delay="0"/>
                                          </p:stCondLst>
                                        </p:cTn>
                                        <p:tgtEl>
                                          <p:spTgt spid="11">
                                            <p:graphicEl>
                                              <a:dgm id="{7FA65D9C-31B7-431E-BF2B-865A1ADEE56B}"/>
                                            </p:graphicEl>
                                          </p:spTgt>
                                        </p:tgtEl>
                                        <p:attrNameLst>
                                          <p:attrName>style.visibility</p:attrName>
                                        </p:attrNameLst>
                                      </p:cBhvr>
                                      <p:to>
                                        <p:strVal val="visible"/>
                                      </p:to>
                                    </p:set>
                                    <p:animEffect transition="in" filter="wipe(left)">
                                      <p:cBhvr>
                                        <p:cTn id="17" dur="500"/>
                                        <p:tgtEl>
                                          <p:spTgt spid="11">
                                            <p:graphicEl>
                                              <a:dgm id="{7FA65D9C-31B7-431E-BF2B-865A1ADEE56B}"/>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graphicEl>
                                              <a:dgm id="{6329A0F7-2FF1-4DBE-AD58-650384CFA2D8}"/>
                                            </p:graphicEl>
                                          </p:spTgt>
                                        </p:tgtEl>
                                        <p:attrNameLst>
                                          <p:attrName>style.visibility</p:attrName>
                                        </p:attrNameLst>
                                      </p:cBhvr>
                                      <p:to>
                                        <p:strVal val="visible"/>
                                      </p:to>
                                    </p:set>
                                    <p:animEffect transition="in" filter="wipe(left)">
                                      <p:cBhvr>
                                        <p:cTn id="21" dur="500"/>
                                        <p:tgtEl>
                                          <p:spTgt spid="11">
                                            <p:graphicEl>
                                              <a:dgm id="{6329A0F7-2FF1-4DBE-AD58-650384CFA2D8}"/>
                                            </p:graphicEl>
                                          </p:spTgt>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1">
                                            <p:graphicEl>
                                              <a:dgm id="{3B9FBC31-A0D2-4544-BC5A-51DBD4570F7C}"/>
                                            </p:graphicEl>
                                          </p:spTgt>
                                        </p:tgtEl>
                                        <p:attrNameLst>
                                          <p:attrName>style.visibility</p:attrName>
                                        </p:attrNameLst>
                                      </p:cBhvr>
                                      <p:to>
                                        <p:strVal val="visible"/>
                                      </p:to>
                                    </p:set>
                                    <p:animEffect transition="in" filter="wipe(left)">
                                      <p:cBhvr>
                                        <p:cTn id="25" dur="500"/>
                                        <p:tgtEl>
                                          <p:spTgt spid="11">
                                            <p:graphicEl>
                                              <a:dgm id="{3B9FBC31-A0D2-4544-BC5A-51DBD4570F7C}"/>
                                            </p:graphicEl>
                                          </p:spTgt>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1">
                                            <p:graphicEl>
                                              <a:dgm id="{3835ED6C-0909-4335-9AC4-2BB5D767FC23}"/>
                                            </p:graphicEl>
                                          </p:spTgt>
                                        </p:tgtEl>
                                        <p:attrNameLst>
                                          <p:attrName>style.visibility</p:attrName>
                                        </p:attrNameLst>
                                      </p:cBhvr>
                                      <p:to>
                                        <p:strVal val="visible"/>
                                      </p:to>
                                    </p:set>
                                    <p:animEffect transition="in" filter="wipe(left)">
                                      <p:cBhvr>
                                        <p:cTn id="29" dur="500"/>
                                        <p:tgtEl>
                                          <p:spTgt spid="11">
                                            <p:graphicEl>
                                              <a:dgm id="{3835ED6C-0909-4335-9AC4-2BB5D767FC23}"/>
                                            </p:graphicEl>
                                          </p:spTgt>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
                                            <p:graphicEl>
                                              <a:dgm id="{AA16DCC0-F2FE-470C-A4AE-63A6D62F5771}"/>
                                            </p:graphicEl>
                                          </p:spTgt>
                                        </p:tgtEl>
                                        <p:attrNameLst>
                                          <p:attrName>style.visibility</p:attrName>
                                        </p:attrNameLst>
                                      </p:cBhvr>
                                      <p:to>
                                        <p:strVal val="visible"/>
                                      </p:to>
                                    </p:set>
                                    <p:animEffect transition="in" filter="wipe(left)">
                                      <p:cBhvr>
                                        <p:cTn id="33" dur="500"/>
                                        <p:tgtEl>
                                          <p:spTgt spid="11">
                                            <p:graphicEl>
                                              <a:dgm id="{AA16DCC0-F2FE-470C-A4AE-63A6D62F5771}"/>
                                            </p:graphicEl>
                                          </p:spTgt>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1">
                                            <p:graphicEl>
                                              <a:dgm id="{E8B56A4C-0B93-46F6-A679-806559C7AA41}"/>
                                            </p:graphicEl>
                                          </p:spTgt>
                                        </p:tgtEl>
                                        <p:attrNameLst>
                                          <p:attrName>style.visibility</p:attrName>
                                        </p:attrNameLst>
                                      </p:cBhvr>
                                      <p:to>
                                        <p:strVal val="visible"/>
                                      </p:to>
                                    </p:set>
                                    <p:animEffect transition="in" filter="wipe(left)">
                                      <p:cBhvr>
                                        <p:cTn id="37" dur="500"/>
                                        <p:tgtEl>
                                          <p:spTgt spid="11">
                                            <p:graphicEl>
                                              <a:dgm id="{E8B56A4C-0B93-46F6-A679-806559C7AA41}"/>
                                            </p:graphicEl>
                                          </p:spTgt>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1">
                                            <p:graphicEl>
                                              <a:dgm id="{B1849CDA-7577-4E08-A230-5302D708DC3C}"/>
                                            </p:graphicEl>
                                          </p:spTgt>
                                        </p:tgtEl>
                                        <p:attrNameLst>
                                          <p:attrName>style.visibility</p:attrName>
                                        </p:attrNameLst>
                                      </p:cBhvr>
                                      <p:to>
                                        <p:strVal val="visible"/>
                                      </p:to>
                                    </p:set>
                                    <p:animEffect transition="in" filter="wipe(left)">
                                      <p:cBhvr>
                                        <p:cTn id="41" dur="500"/>
                                        <p:tgtEl>
                                          <p:spTgt spid="11">
                                            <p:graphicEl>
                                              <a:dgm id="{B1849CDA-7577-4E08-A230-5302D708DC3C}"/>
                                            </p:graphicEl>
                                          </p:spTgt>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1">
                                            <p:graphicEl>
                                              <a:dgm id="{6C294D9F-2FB6-4ABE-A3DF-6AD7B1D2751F}"/>
                                            </p:graphicEl>
                                          </p:spTgt>
                                        </p:tgtEl>
                                        <p:attrNameLst>
                                          <p:attrName>style.visibility</p:attrName>
                                        </p:attrNameLst>
                                      </p:cBhvr>
                                      <p:to>
                                        <p:strVal val="visible"/>
                                      </p:to>
                                    </p:set>
                                    <p:animEffect transition="in" filter="wipe(left)">
                                      <p:cBhvr>
                                        <p:cTn id="45" dur="500"/>
                                        <p:tgtEl>
                                          <p:spTgt spid="11">
                                            <p:graphicEl>
                                              <a:dgm id="{6C294D9F-2FB6-4ABE-A3DF-6AD7B1D2751F}"/>
                                            </p:graphicEl>
                                          </p:spTgt>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11">
                                            <p:graphicEl>
                                              <a:dgm id="{D915BD6D-EF5C-475B-821E-40D963ACF8AB}"/>
                                            </p:graphicEl>
                                          </p:spTgt>
                                        </p:tgtEl>
                                        <p:attrNameLst>
                                          <p:attrName>style.visibility</p:attrName>
                                        </p:attrNameLst>
                                      </p:cBhvr>
                                      <p:to>
                                        <p:strVal val="visible"/>
                                      </p:to>
                                    </p:set>
                                    <p:animEffect transition="in" filter="wipe(left)">
                                      <p:cBhvr>
                                        <p:cTn id="49" dur="500"/>
                                        <p:tgtEl>
                                          <p:spTgt spid="11">
                                            <p:graphicEl>
                                              <a:dgm id="{D915BD6D-EF5C-475B-821E-40D963ACF8AB}"/>
                                            </p:graphicEl>
                                          </p:spTgt>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5" presetClass="emph" presetSubtype="0" grpId="1" nodeType="clickEffect">
                                  <p:stCondLst>
                                    <p:cond delay="0"/>
                                  </p:stCondLst>
                                  <p:iterate type="lt">
                                    <p:tmAbs val="25"/>
                                  </p:iterate>
                                  <p:childTnLst>
                                    <p:set>
                                      <p:cBhvr override="childStyle">
                                        <p:cTn id="57"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P spid="2" grpId="0"/>
      <p:bldP spid="2" grpId="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民法</a:t>
            </a:r>
            <a:r>
              <a:rPr kumimoji="1" lang="en-US" altLang="ja-JP" dirty="0" smtClean="0"/>
              <a:t>707</a:t>
            </a:r>
            <a:r>
              <a:rPr kumimoji="1" lang="ja-JP" altLang="en-US" dirty="0" smtClean="0"/>
              <a:t>条の支出不当利得</a:t>
            </a:r>
            <a:r>
              <a:rPr kumimoji="1" lang="en-US" altLang="ja-JP" dirty="0" smtClean="0"/>
              <a:t/>
            </a:r>
            <a:br>
              <a:rPr kumimoji="1" lang="en-US" altLang="ja-JP" dirty="0" smtClean="0"/>
            </a:br>
            <a:r>
              <a:rPr kumimoji="1" lang="ja-JP" altLang="en-US" sz="3100" dirty="0" smtClean="0"/>
              <a:t>事務管理になり損ねた</a:t>
            </a:r>
            <a:r>
              <a:rPr kumimoji="1" lang="ja-JP" altLang="en-US" sz="3100" dirty="0" smtClean="0">
                <a:hlinkClick r:id="rId2" action="ppaction://hlinksldjump"/>
              </a:rPr>
              <a:t>不当利得</a:t>
            </a:r>
            <a:endParaRPr kumimoji="1" lang="ja-JP" altLang="en-US" dirty="0"/>
          </a:p>
        </p:txBody>
      </p:sp>
      <p:sp>
        <p:nvSpPr>
          <p:cNvPr id="3" name="日付プレースホルダー 2"/>
          <p:cNvSpPr>
            <a:spLocks noGrp="1"/>
          </p:cNvSpPr>
          <p:nvPr>
            <p:ph type="dt" sz="half" idx="10"/>
          </p:nvPr>
        </p:nvSpPr>
        <p:spPr/>
        <p:txBody>
          <a:bodyPr/>
          <a:lstStyle/>
          <a:p>
            <a:fld id="{7E7E5870-2F9C-41ED-A4FF-3A7676E2A451}"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306</a:t>
            </a:fld>
            <a:endParaRPr kumimoji="1" lang="ja-JP" altLang="en-US"/>
          </a:p>
        </p:txBody>
      </p:sp>
      <p:sp>
        <p:nvSpPr>
          <p:cNvPr id="6" name="右矢印 5"/>
          <p:cNvSpPr/>
          <p:nvPr/>
        </p:nvSpPr>
        <p:spPr>
          <a:xfrm>
            <a:off x="3065023" y="1811947"/>
            <a:ext cx="3057063" cy="1257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債権</a:t>
            </a:r>
            <a:endParaRPr kumimoji="1" lang="ja-JP" altLang="en-US" sz="2400" dirty="0"/>
          </a:p>
        </p:txBody>
      </p:sp>
      <p:sp>
        <p:nvSpPr>
          <p:cNvPr id="7" name="上カーブ矢印 6"/>
          <p:cNvSpPr/>
          <p:nvPr/>
        </p:nvSpPr>
        <p:spPr>
          <a:xfrm rot="1683009" flipH="1">
            <a:off x="1198757" y="3955510"/>
            <a:ext cx="5339139" cy="1320002"/>
          </a:xfrm>
          <a:prstGeom prst="curvedUpArrow">
            <a:avLst>
              <a:gd name="adj1" fmla="val 25000"/>
              <a:gd name="adj2" fmla="val 50000"/>
              <a:gd name="adj3" fmla="val 71451"/>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dirty="0" smtClean="0">
                <a:solidFill>
                  <a:schemeClr val="tx1"/>
                </a:solidFill>
              </a:rPr>
              <a:t>錯誤による弁済</a:t>
            </a:r>
            <a:endParaRPr kumimoji="1" lang="ja-JP" altLang="en-US" sz="2400" dirty="0">
              <a:solidFill>
                <a:schemeClr val="tx1"/>
              </a:solidFill>
            </a:endParaRPr>
          </a:p>
        </p:txBody>
      </p:sp>
      <p:sp>
        <p:nvSpPr>
          <p:cNvPr id="8" name="上矢印 7"/>
          <p:cNvSpPr/>
          <p:nvPr/>
        </p:nvSpPr>
        <p:spPr>
          <a:xfrm rot="18039547">
            <a:off x="3872582" y="2051725"/>
            <a:ext cx="944600" cy="4416680"/>
          </a:xfrm>
          <a:prstGeom prst="upArrow">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smtClean="0"/>
              <a:t>×</a:t>
            </a:r>
            <a:r>
              <a:rPr kumimoji="1" lang="ja-JP" altLang="en-US" sz="2400" dirty="0" smtClean="0"/>
              <a:t>給付不当利得</a:t>
            </a:r>
            <a:endParaRPr kumimoji="1" lang="ja-JP" altLang="en-US" sz="2400" dirty="0"/>
          </a:p>
        </p:txBody>
      </p:sp>
      <p:sp>
        <p:nvSpPr>
          <p:cNvPr id="12" name="上矢印 11"/>
          <p:cNvSpPr/>
          <p:nvPr/>
        </p:nvSpPr>
        <p:spPr>
          <a:xfrm>
            <a:off x="6422754" y="2976099"/>
            <a:ext cx="1520985" cy="1759845"/>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000" b="1" dirty="0" smtClean="0"/>
              <a:t>支出不当利得</a:t>
            </a:r>
            <a:endParaRPr kumimoji="1" lang="ja-JP" altLang="en-US" sz="2000" b="1" dirty="0"/>
          </a:p>
        </p:txBody>
      </p:sp>
      <p:sp>
        <p:nvSpPr>
          <p:cNvPr id="13" name="右矢印 12"/>
          <p:cNvSpPr/>
          <p:nvPr/>
        </p:nvSpPr>
        <p:spPr>
          <a:xfrm>
            <a:off x="3059832" y="1788502"/>
            <a:ext cx="3057063" cy="1257013"/>
          </a:xfrm>
          <a:prstGeom prst="rightArrow">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債権（行使不能）</a:t>
            </a:r>
            <a:endParaRPr kumimoji="1" lang="ja-JP" altLang="en-US" sz="2400" dirty="0"/>
          </a:p>
        </p:txBody>
      </p:sp>
      <p:sp>
        <p:nvSpPr>
          <p:cNvPr id="14" name="テキスト ボックス 13"/>
          <p:cNvSpPr txBox="1"/>
          <p:nvPr/>
        </p:nvSpPr>
        <p:spPr>
          <a:xfrm>
            <a:off x="971600" y="1444714"/>
            <a:ext cx="4248472" cy="400110"/>
          </a:xfrm>
          <a:prstGeom prst="rect">
            <a:avLst/>
          </a:prstGeom>
          <a:noFill/>
        </p:spPr>
        <p:txBody>
          <a:bodyPr wrap="square" rtlCol="0">
            <a:spAutoFit/>
          </a:bodyPr>
          <a:lstStyle/>
          <a:p>
            <a:r>
              <a:rPr kumimoji="1" lang="ja-JP" altLang="en-US" sz="2000" dirty="0" smtClean="0"/>
              <a:t>証書滅失・損傷，</a:t>
            </a:r>
            <a:r>
              <a:rPr lang="ja-JP" altLang="en-US" sz="2000" dirty="0" smtClean="0"/>
              <a:t>担保放棄，時効消滅</a:t>
            </a:r>
            <a:endParaRPr kumimoji="1" lang="ja-JP" altLang="en-US" sz="2000" dirty="0"/>
          </a:p>
        </p:txBody>
      </p:sp>
      <p:sp>
        <p:nvSpPr>
          <p:cNvPr id="9" name="角丸四角形 8"/>
          <p:cNvSpPr/>
          <p:nvPr/>
        </p:nvSpPr>
        <p:spPr>
          <a:xfrm>
            <a:off x="937511" y="1891627"/>
            <a:ext cx="2122321" cy="108447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2400" dirty="0" smtClean="0"/>
              <a:t>債権者</a:t>
            </a:r>
            <a:endParaRPr kumimoji="1" lang="ja-JP" altLang="en-US" sz="2400" dirty="0"/>
          </a:p>
        </p:txBody>
      </p:sp>
      <p:sp>
        <p:nvSpPr>
          <p:cNvPr id="10" name="角丸四角形 9"/>
          <p:cNvSpPr/>
          <p:nvPr/>
        </p:nvSpPr>
        <p:spPr>
          <a:xfrm>
            <a:off x="6122087" y="1891627"/>
            <a:ext cx="2122321" cy="108447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400" dirty="0" smtClean="0"/>
              <a:t>債務者</a:t>
            </a:r>
            <a:endParaRPr kumimoji="1" lang="ja-JP" altLang="en-US" sz="2400" dirty="0"/>
          </a:p>
        </p:txBody>
      </p:sp>
      <p:sp>
        <p:nvSpPr>
          <p:cNvPr id="11" name="角丸四角形 10"/>
          <p:cNvSpPr/>
          <p:nvPr/>
        </p:nvSpPr>
        <p:spPr>
          <a:xfrm>
            <a:off x="6122086" y="4725344"/>
            <a:ext cx="2122321" cy="103283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dirty="0" smtClean="0"/>
              <a:t>第三者</a:t>
            </a:r>
            <a:endParaRPr kumimoji="1" lang="ja-JP" altLang="en-US" sz="2400" dirty="0"/>
          </a:p>
        </p:txBody>
      </p:sp>
    </p:spTree>
    <p:extLst>
      <p:ext uri="{BB962C8B-B14F-4D97-AF65-F5344CB8AC3E}">
        <p14:creationId xmlns:p14="http://schemas.microsoft.com/office/powerpoint/2010/main" val="201872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3000"/>
                            </p:stCondLst>
                            <p:childTnLst>
                              <p:par>
                                <p:cTn id="21" presetID="22" presetClass="entr" presetSubtype="2"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000"/>
                                        <p:tgtEl>
                                          <p:spTgt spid="14"/>
                                        </p:tgtEl>
                                      </p:cBhvr>
                                    </p:animEffect>
                                  </p:childTnLst>
                                </p:cTn>
                              </p:par>
                            </p:childTnLst>
                          </p:cTn>
                        </p:par>
                        <p:par>
                          <p:cTn id="29" fill="hold">
                            <p:stCondLst>
                              <p:cond delay="1000"/>
                            </p:stCondLst>
                            <p:childTnLst>
                              <p:par>
                                <p:cTn id="30" presetID="10" presetClass="exit" presetSubtype="0" fill="hold" grpId="1" nodeType="afterEffect">
                                  <p:stCondLst>
                                    <p:cond delay="25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22" presetClass="entr" presetSubtype="8" fill="hold" grpId="0" nodeType="withEffect">
                                  <p:stCondLst>
                                    <p:cond delay="25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12" grpId="0" animBg="1"/>
      <p:bldP spid="13" grpId="0" animBg="1"/>
      <p:bldP spid="14" grpId="0"/>
      <p:bldP spid="9" grpId="0" animBg="1"/>
      <p:bldP spid="10" grpId="0" animBg="1"/>
      <p:bldP spid="11" grpId="0" animBg="1"/>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不法行為法の体系</a:t>
            </a:r>
            <a:r>
              <a:rPr kumimoji="1" lang="ja-JP" altLang="en-US" sz="2800" dirty="0" smtClean="0"/>
              <a:t>→</a:t>
            </a:r>
            <a:r>
              <a:rPr kumimoji="1" lang="ja-JP" altLang="en-US" sz="2800" dirty="0" smtClean="0">
                <a:hlinkClick r:id="rId3" action="ppaction://hlinksldjump"/>
              </a:rPr>
              <a:t>債権</a:t>
            </a:r>
            <a:r>
              <a:rPr kumimoji="1" lang="ja-JP" altLang="en-US" sz="2800" dirty="0" smtClean="0"/>
              <a:t>，</a:t>
            </a:r>
            <a:r>
              <a:rPr lang="ja-JP" altLang="en-US" sz="3100" dirty="0" smtClean="0">
                <a:hlinkClick r:id="rId4" action="ppaction://hlinksldjump"/>
              </a:rPr>
              <a:t>回路図</a:t>
            </a:r>
            <a:r>
              <a:rPr lang="ja-JP" altLang="en-US" sz="3100" dirty="0" smtClean="0"/>
              <a:t>，</a:t>
            </a:r>
            <a:r>
              <a:rPr lang="en-US" altLang="ja-JP" sz="2800" b="1" dirty="0" smtClean="0">
                <a:latin typeface="Times New Roman" panose="02020603050405020304" pitchFamily="18" charset="0"/>
                <a:cs typeface="Times New Roman" panose="02020603050405020304" pitchFamily="18" charset="0"/>
                <a:hlinkClick r:id="rId5" action="ppaction://hlinksldjump"/>
              </a:rPr>
              <a:t>Best30</a:t>
            </a:r>
            <a:endParaRPr kumimoji="1" lang="ja-JP" altLang="en-US" dirty="0"/>
          </a:p>
        </p:txBody>
      </p:sp>
      <p:sp>
        <p:nvSpPr>
          <p:cNvPr id="3" name="日付プレースホルダー 2"/>
          <p:cNvSpPr>
            <a:spLocks noGrp="1"/>
          </p:cNvSpPr>
          <p:nvPr>
            <p:ph type="dt" sz="half" idx="10"/>
          </p:nvPr>
        </p:nvSpPr>
        <p:spPr/>
        <p:txBody>
          <a:bodyPr/>
          <a:lstStyle/>
          <a:p>
            <a:fld id="{BECB2E85-21F9-4A73-9B42-C6CACE666C6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307</a:t>
            </a:fld>
            <a:endParaRPr kumimoji="1" lang="ja-JP" altLang="en-US"/>
          </a:p>
        </p:txBody>
      </p:sp>
      <p:graphicFrame>
        <p:nvGraphicFramePr>
          <p:cNvPr id="6" name="図表 5"/>
          <p:cNvGraphicFramePr/>
          <p:nvPr>
            <p:extLst>
              <p:ext uri="{D42A27DB-BD31-4B8C-83A1-F6EECF244321}">
                <p14:modId xmlns:p14="http://schemas.microsoft.com/office/powerpoint/2010/main" val="664517023"/>
              </p:ext>
            </p:extLst>
          </p:nvPr>
        </p:nvGraphicFramePr>
        <p:xfrm>
          <a:off x="539552" y="1412776"/>
          <a:ext cx="8208912" cy="4680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65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0BF29D94-0589-42A2-A788-830A9E618ACD}"/>
                                            </p:graphicEl>
                                          </p:spTgt>
                                        </p:tgtEl>
                                        <p:attrNameLst>
                                          <p:attrName>style.visibility</p:attrName>
                                        </p:attrNameLst>
                                      </p:cBhvr>
                                      <p:to>
                                        <p:strVal val="visible"/>
                                      </p:to>
                                    </p:set>
                                    <p:animEffect transition="in" filter="wipe(left)">
                                      <p:cBhvr>
                                        <p:cTn id="7" dur="500"/>
                                        <p:tgtEl>
                                          <p:spTgt spid="6">
                                            <p:graphicEl>
                                              <a:dgm id="{0BF29D94-0589-42A2-A788-830A9E618AC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2086853B-0A70-41F9-91A3-25F65E1FB19C}"/>
                                            </p:graphicEl>
                                          </p:spTgt>
                                        </p:tgtEl>
                                        <p:attrNameLst>
                                          <p:attrName>style.visibility</p:attrName>
                                        </p:attrNameLst>
                                      </p:cBhvr>
                                      <p:to>
                                        <p:strVal val="visible"/>
                                      </p:to>
                                    </p:set>
                                    <p:animEffect transition="in" filter="wipe(left)">
                                      <p:cBhvr>
                                        <p:cTn id="11" dur="500"/>
                                        <p:tgtEl>
                                          <p:spTgt spid="6">
                                            <p:graphicEl>
                                              <a:dgm id="{2086853B-0A70-41F9-91A3-25F65E1F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558F171A-3158-48ED-BB68-06BFF9C6B50E}"/>
                                            </p:graphicEl>
                                          </p:spTgt>
                                        </p:tgtEl>
                                        <p:attrNameLst>
                                          <p:attrName>style.visibility</p:attrName>
                                        </p:attrNameLst>
                                      </p:cBhvr>
                                      <p:to>
                                        <p:strVal val="visible"/>
                                      </p:to>
                                    </p:set>
                                    <p:animEffect transition="in" filter="wipe(left)">
                                      <p:cBhvr>
                                        <p:cTn id="16" dur="500"/>
                                        <p:tgtEl>
                                          <p:spTgt spid="6">
                                            <p:graphicEl>
                                              <a:dgm id="{558F171A-3158-48ED-BB68-06BFF9C6B50E}"/>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B966CF0F-4272-4291-AF16-563CDD1386D7}"/>
                                            </p:graphicEl>
                                          </p:spTgt>
                                        </p:tgtEl>
                                        <p:attrNameLst>
                                          <p:attrName>style.visibility</p:attrName>
                                        </p:attrNameLst>
                                      </p:cBhvr>
                                      <p:to>
                                        <p:strVal val="visible"/>
                                      </p:to>
                                    </p:set>
                                    <p:animEffect transition="in" filter="wipe(left)">
                                      <p:cBhvr>
                                        <p:cTn id="20" dur="500"/>
                                        <p:tgtEl>
                                          <p:spTgt spid="6">
                                            <p:graphicEl>
                                              <a:dgm id="{B966CF0F-4272-4291-AF16-563CDD1386D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9DC5F6B1-BB0E-4514-B8A5-F293514E3726}"/>
                                            </p:graphicEl>
                                          </p:spTgt>
                                        </p:tgtEl>
                                        <p:attrNameLst>
                                          <p:attrName>style.visibility</p:attrName>
                                        </p:attrNameLst>
                                      </p:cBhvr>
                                      <p:to>
                                        <p:strVal val="visible"/>
                                      </p:to>
                                    </p:set>
                                    <p:animEffect transition="in" filter="wipe(left)">
                                      <p:cBhvr>
                                        <p:cTn id="25" dur="500"/>
                                        <p:tgtEl>
                                          <p:spTgt spid="6">
                                            <p:graphicEl>
                                              <a:dgm id="{9DC5F6B1-BB0E-4514-B8A5-F293514E3726}"/>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0963967B-39C9-4237-AF48-052D65E0EEE2}"/>
                                            </p:graphicEl>
                                          </p:spTgt>
                                        </p:tgtEl>
                                        <p:attrNameLst>
                                          <p:attrName>style.visibility</p:attrName>
                                        </p:attrNameLst>
                                      </p:cBhvr>
                                      <p:to>
                                        <p:strVal val="visible"/>
                                      </p:to>
                                    </p:set>
                                    <p:animEffect transition="in" filter="wipe(left)">
                                      <p:cBhvr>
                                        <p:cTn id="29" dur="500"/>
                                        <p:tgtEl>
                                          <p:spTgt spid="6">
                                            <p:graphicEl>
                                              <a:dgm id="{0963967B-39C9-4237-AF48-052D65E0EEE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dgm id="{C43531D0-137D-4C62-ACF6-541F7E47DCCB}"/>
                                            </p:graphicEl>
                                          </p:spTgt>
                                        </p:tgtEl>
                                        <p:attrNameLst>
                                          <p:attrName>style.visibility</p:attrName>
                                        </p:attrNameLst>
                                      </p:cBhvr>
                                      <p:to>
                                        <p:strVal val="visible"/>
                                      </p:to>
                                    </p:set>
                                    <p:animEffect transition="in" filter="wipe(left)">
                                      <p:cBhvr>
                                        <p:cTn id="34" dur="500"/>
                                        <p:tgtEl>
                                          <p:spTgt spid="6">
                                            <p:graphicEl>
                                              <a:dgm id="{C43531D0-137D-4C62-ACF6-541F7E47DCCB}"/>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graphicEl>
                                              <a:dgm id="{DCA361B7-17EE-4DED-B09C-A46F06C87A87}"/>
                                            </p:graphicEl>
                                          </p:spTgt>
                                        </p:tgtEl>
                                        <p:attrNameLst>
                                          <p:attrName>style.visibility</p:attrName>
                                        </p:attrNameLst>
                                      </p:cBhvr>
                                      <p:to>
                                        <p:strVal val="visible"/>
                                      </p:to>
                                    </p:set>
                                    <p:animEffect transition="in" filter="wipe(left)">
                                      <p:cBhvr>
                                        <p:cTn id="38" dur="500"/>
                                        <p:tgtEl>
                                          <p:spTgt spid="6">
                                            <p:graphicEl>
                                              <a:dgm id="{DCA361B7-17EE-4DED-B09C-A46F06C87A8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graphicEl>
                                              <a:dgm id="{886A3CE8-3346-4580-A233-4035468E21FD}"/>
                                            </p:graphicEl>
                                          </p:spTgt>
                                        </p:tgtEl>
                                        <p:attrNameLst>
                                          <p:attrName>style.visibility</p:attrName>
                                        </p:attrNameLst>
                                      </p:cBhvr>
                                      <p:to>
                                        <p:strVal val="visible"/>
                                      </p:to>
                                    </p:set>
                                    <p:animEffect transition="in" filter="wipe(left)">
                                      <p:cBhvr>
                                        <p:cTn id="43" dur="500"/>
                                        <p:tgtEl>
                                          <p:spTgt spid="6">
                                            <p:graphicEl>
                                              <a:dgm id="{886A3CE8-3346-4580-A233-4035468E21FD}"/>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graphicEl>
                                              <a:dgm id="{D395B3F2-80EC-45A0-B2CB-8DA1BF38A4D0}"/>
                                            </p:graphicEl>
                                          </p:spTgt>
                                        </p:tgtEl>
                                        <p:attrNameLst>
                                          <p:attrName>style.visibility</p:attrName>
                                        </p:attrNameLst>
                                      </p:cBhvr>
                                      <p:to>
                                        <p:strVal val="visible"/>
                                      </p:to>
                                    </p:set>
                                    <p:animEffect transition="in" filter="wipe(left)">
                                      <p:cBhvr>
                                        <p:cTn id="47" dur="500"/>
                                        <p:tgtEl>
                                          <p:spTgt spid="6">
                                            <p:graphicEl>
                                              <a:dgm id="{D395B3F2-80EC-45A0-B2CB-8DA1BF38A4D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A084BAF7-CF0B-4C6C-AE95-AEFF12F2B6E3}"/>
                                            </p:graphicEl>
                                          </p:spTgt>
                                        </p:tgtEl>
                                        <p:attrNameLst>
                                          <p:attrName>style.visibility</p:attrName>
                                        </p:attrNameLst>
                                      </p:cBhvr>
                                      <p:to>
                                        <p:strVal val="visible"/>
                                      </p:to>
                                    </p:set>
                                    <p:animEffect transition="in" filter="wipe(left)">
                                      <p:cBhvr>
                                        <p:cTn id="52" dur="500"/>
                                        <p:tgtEl>
                                          <p:spTgt spid="6">
                                            <p:graphicEl>
                                              <a:dgm id="{A084BAF7-CF0B-4C6C-AE95-AEFF12F2B6E3}"/>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6">
                                            <p:graphicEl>
                                              <a:dgm id="{B6285B82-C6CD-4D1D-B44E-29FDEECDA65D}"/>
                                            </p:graphicEl>
                                          </p:spTgt>
                                        </p:tgtEl>
                                        <p:attrNameLst>
                                          <p:attrName>style.visibility</p:attrName>
                                        </p:attrNameLst>
                                      </p:cBhvr>
                                      <p:to>
                                        <p:strVal val="visible"/>
                                      </p:to>
                                    </p:set>
                                    <p:animEffect transition="in" filter="wipe(left)">
                                      <p:cBhvr>
                                        <p:cTn id="56" dur="500"/>
                                        <p:tgtEl>
                                          <p:spTgt spid="6">
                                            <p:graphicEl>
                                              <a:dgm id="{B6285B82-C6CD-4D1D-B44E-29FDEECDA65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3D9000D3-D58D-4E70-B5F6-CB17137F51C5}"/>
                                            </p:graphicEl>
                                          </p:spTgt>
                                        </p:tgtEl>
                                        <p:attrNameLst>
                                          <p:attrName>style.visibility</p:attrName>
                                        </p:attrNameLst>
                                      </p:cBhvr>
                                      <p:to>
                                        <p:strVal val="visible"/>
                                      </p:to>
                                    </p:set>
                                    <p:animEffect transition="in" filter="wipe(left)">
                                      <p:cBhvr>
                                        <p:cTn id="61" dur="500"/>
                                        <p:tgtEl>
                                          <p:spTgt spid="6">
                                            <p:graphicEl>
                                              <a:dgm id="{3D9000D3-D58D-4E70-B5F6-CB17137F51C5}"/>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6">
                                            <p:graphicEl>
                                              <a:dgm id="{46F58268-3D14-4DCB-BE3A-637F41C7244B}"/>
                                            </p:graphicEl>
                                          </p:spTgt>
                                        </p:tgtEl>
                                        <p:attrNameLst>
                                          <p:attrName>style.visibility</p:attrName>
                                        </p:attrNameLst>
                                      </p:cBhvr>
                                      <p:to>
                                        <p:strVal val="visible"/>
                                      </p:to>
                                    </p:set>
                                    <p:animEffect transition="in" filter="wipe(left)">
                                      <p:cBhvr>
                                        <p:cTn id="65" dur="500"/>
                                        <p:tgtEl>
                                          <p:spTgt spid="6">
                                            <p:graphicEl>
                                              <a:dgm id="{46F58268-3D14-4DCB-BE3A-637F41C7244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graphicEl>
                                              <a:dgm id="{DE101FBA-425E-4CF7-A58F-0782AA31F9E7}"/>
                                            </p:graphicEl>
                                          </p:spTgt>
                                        </p:tgtEl>
                                        <p:attrNameLst>
                                          <p:attrName>style.visibility</p:attrName>
                                        </p:attrNameLst>
                                      </p:cBhvr>
                                      <p:to>
                                        <p:strVal val="visible"/>
                                      </p:to>
                                    </p:set>
                                    <p:animEffect transition="in" filter="wipe(left)">
                                      <p:cBhvr>
                                        <p:cTn id="70" dur="500"/>
                                        <p:tgtEl>
                                          <p:spTgt spid="6">
                                            <p:graphicEl>
                                              <a:dgm id="{DE101FBA-425E-4CF7-A58F-0782AA31F9E7}"/>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6">
                                            <p:graphicEl>
                                              <a:dgm id="{AABCEF8E-2F48-442E-A0ED-20DDE8489F78}"/>
                                            </p:graphicEl>
                                          </p:spTgt>
                                        </p:tgtEl>
                                        <p:attrNameLst>
                                          <p:attrName>style.visibility</p:attrName>
                                        </p:attrNameLst>
                                      </p:cBhvr>
                                      <p:to>
                                        <p:strVal val="visible"/>
                                      </p:to>
                                    </p:set>
                                    <p:animEffect transition="in" filter="wipe(left)">
                                      <p:cBhvr>
                                        <p:cTn id="74" dur="500"/>
                                        <p:tgtEl>
                                          <p:spTgt spid="6">
                                            <p:graphicEl>
                                              <a:dgm id="{AABCEF8E-2F48-442E-A0ED-20DDE8489F78}"/>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6">
                                            <p:graphicEl>
                                              <a:dgm id="{F8F97E8A-65C8-43C3-BFBB-8BF9EB14EB2A}"/>
                                            </p:graphicEl>
                                          </p:spTgt>
                                        </p:tgtEl>
                                        <p:attrNameLst>
                                          <p:attrName>style.visibility</p:attrName>
                                        </p:attrNameLst>
                                      </p:cBhvr>
                                      <p:to>
                                        <p:strVal val="visible"/>
                                      </p:to>
                                    </p:set>
                                    <p:animEffect transition="in" filter="wipe(left)">
                                      <p:cBhvr>
                                        <p:cTn id="79" dur="500"/>
                                        <p:tgtEl>
                                          <p:spTgt spid="6">
                                            <p:graphicEl>
                                              <a:dgm id="{F8F97E8A-65C8-43C3-BFBB-8BF9EB14EB2A}"/>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6">
                                            <p:graphicEl>
                                              <a:dgm id="{DA2B573F-345E-430D-83A6-6F61F1AA666C}"/>
                                            </p:graphicEl>
                                          </p:spTgt>
                                        </p:tgtEl>
                                        <p:attrNameLst>
                                          <p:attrName>style.visibility</p:attrName>
                                        </p:attrNameLst>
                                      </p:cBhvr>
                                      <p:to>
                                        <p:strVal val="visible"/>
                                      </p:to>
                                    </p:set>
                                    <p:animEffect transition="in" filter="wipe(left)">
                                      <p:cBhvr>
                                        <p:cTn id="83" dur="500"/>
                                        <p:tgtEl>
                                          <p:spTgt spid="6">
                                            <p:graphicEl>
                                              <a:dgm id="{DA2B573F-345E-430D-83A6-6F61F1AA666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6">
                                            <p:graphicEl>
                                              <a:dgm id="{F733693B-6205-40E4-A69B-84D90064BE58}"/>
                                            </p:graphicEl>
                                          </p:spTgt>
                                        </p:tgtEl>
                                        <p:attrNameLst>
                                          <p:attrName>style.visibility</p:attrName>
                                        </p:attrNameLst>
                                      </p:cBhvr>
                                      <p:to>
                                        <p:strVal val="visible"/>
                                      </p:to>
                                    </p:set>
                                    <p:animEffect transition="in" filter="wipe(left)">
                                      <p:cBhvr>
                                        <p:cTn id="88" dur="500"/>
                                        <p:tgtEl>
                                          <p:spTgt spid="6">
                                            <p:graphicEl>
                                              <a:dgm id="{F733693B-6205-40E4-A69B-84D90064BE58}"/>
                                            </p:graphicEl>
                                          </p:spTgt>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6">
                                            <p:graphicEl>
                                              <a:dgm id="{F9C80197-02AC-4696-ABB9-431430A7B93F}"/>
                                            </p:graphicEl>
                                          </p:spTgt>
                                        </p:tgtEl>
                                        <p:attrNameLst>
                                          <p:attrName>style.visibility</p:attrName>
                                        </p:attrNameLst>
                                      </p:cBhvr>
                                      <p:to>
                                        <p:strVal val="visible"/>
                                      </p:to>
                                    </p:set>
                                    <p:animEffect transition="in" filter="wipe(left)">
                                      <p:cBhvr>
                                        <p:cTn id="92" dur="500"/>
                                        <p:tgtEl>
                                          <p:spTgt spid="6">
                                            <p:graphicEl>
                                              <a:dgm id="{F9C80197-02AC-4696-ABB9-431430A7B93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C7CE70B6-92AB-4DD9-AFB1-0DD6983FD815}"/>
                                            </p:graphicEl>
                                          </p:spTgt>
                                        </p:tgtEl>
                                        <p:attrNameLst>
                                          <p:attrName>style.visibility</p:attrName>
                                        </p:attrNameLst>
                                      </p:cBhvr>
                                      <p:to>
                                        <p:strVal val="visible"/>
                                      </p:to>
                                    </p:set>
                                    <p:animEffect transition="in" filter="wipe(left)">
                                      <p:cBhvr>
                                        <p:cTn id="97" dur="500"/>
                                        <p:tgtEl>
                                          <p:spTgt spid="6">
                                            <p:graphicEl>
                                              <a:dgm id="{C7CE70B6-92AB-4DD9-AFB1-0DD6983FD815}"/>
                                            </p:graphicEl>
                                          </p:spTgt>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6">
                                            <p:graphicEl>
                                              <a:dgm id="{548CA7C7-F1D5-4480-92D5-2C00AAD12843}"/>
                                            </p:graphicEl>
                                          </p:spTgt>
                                        </p:tgtEl>
                                        <p:attrNameLst>
                                          <p:attrName>style.visibility</p:attrName>
                                        </p:attrNameLst>
                                      </p:cBhvr>
                                      <p:to>
                                        <p:strVal val="visible"/>
                                      </p:to>
                                    </p:set>
                                    <p:animEffect transition="in" filter="wipe(left)">
                                      <p:cBhvr>
                                        <p:cTn id="101" dur="500"/>
                                        <p:tgtEl>
                                          <p:spTgt spid="6">
                                            <p:graphicEl>
                                              <a:dgm id="{548CA7C7-F1D5-4480-92D5-2C00AAD12843}"/>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6">
                                            <p:graphicEl>
                                              <a:dgm id="{D2EC07FD-51FF-4E81-8524-6F40F0C3B8E2}"/>
                                            </p:graphicEl>
                                          </p:spTgt>
                                        </p:tgtEl>
                                        <p:attrNameLst>
                                          <p:attrName>style.visibility</p:attrName>
                                        </p:attrNameLst>
                                      </p:cBhvr>
                                      <p:to>
                                        <p:strVal val="visible"/>
                                      </p:to>
                                    </p:set>
                                    <p:animEffect transition="in" filter="wipe(left)">
                                      <p:cBhvr>
                                        <p:cTn id="106" dur="500"/>
                                        <p:tgtEl>
                                          <p:spTgt spid="6">
                                            <p:graphicEl>
                                              <a:dgm id="{D2EC07FD-51FF-4E81-8524-6F40F0C3B8E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6">
                                            <p:graphicEl>
                                              <a:dgm id="{5D58496D-9629-4714-B841-BAD8425CB577}"/>
                                            </p:graphicEl>
                                          </p:spTgt>
                                        </p:tgtEl>
                                        <p:attrNameLst>
                                          <p:attrName>style.visibility</p:attrName>
                                        </p:attrNameLst>
                                      </p:cBhvr>
                                      <p:to>
                                        <p:strVal val="visible"/>
                                      </p:to>
                                    </p:set>
                                    <p:animEffect transition="in" filter="wipe(left)">
                                      <p:cBhvr>
                                        <p:cTn id="110" dur="500"/>
                                        <p:tgtEl>
                                          <p:spTgt spid="6">
                                            <p:graphicEl>
                                              <a:dgm id="{5D58496D-9629-4714-B841-BAD8425CB577}"/>
                                            </p:graphicEl>
                                          </p:spTgt>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6">
                                            <p:graphicEl>
                                              <a:dgm id="{478F2C6F-1DD3-4E2B-970E-F7636563D096}"/>
                                            </p:graphicEl>
                                          </p:spTgt>
                                        </p:tgtEl>
                                        <p:attrNameLst>
                                          <p:attrName>style.visibility</p:attrName>
                                        </p:attrNameLst>
                                      </p:cBhvr>
                                      <p:to>
                                        <p:strVal val="visible"/>
                                      </p:to>
                                    </p:set>
                                    <p:animEffect transition="in" filter="wipe(left)">
                                      <p:cBhvr>
                                        <p:cTn id="113" dur="500"/>
                                        <p:tgtEl>
                                          <p:spTgt spid="6">
                                            <p:graphicEl>
                                              <a:dgm id="{478F2C6F-1DD3-4E2B-970E-F7636563D0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hlinkClick r:id="rId3" action="ppaction://hlinksldjump"/>
              </a:rPr>
              <a:t>不法行為法</a:t>
            </a:r>
            <a:r>
              <a:rPr kumimoji="1" lang="ja-JP" altLang="en-US" sz="4000" dirty="0" smtClean="0"/>
              <a:t>の動態的理解（</a:t>
            </a:r>
            <a:r>
              <a:rPr kumimoji="1" lang="en-US" altLang="ja-JP" sz="4000" dirty="0" smtClean="0"/>
              <a:t>1/3</a:t>
            </a:r>
            <a:r>
              <a:rPr kumimoji="1" lang="ja-JP" altLang="en-US" sz="4000" dirty="0" smtClean="0"/>
              <a:t>）</a:t>
            </a:r>
            <a:endParaRPr kumimoji="1" lang="ja-JP" altLang="en-US" sz="4000" dirty="0"/>
          </a:p>
        </p:txBody>
      </p:sp>
      <p:sp>
        <p:nvSpPr>
          <p:cNvPr id="3" name="日付プレースホルダー 2"/>
          <p:cNvSpPr>
            <a:spLocks noGrp="1"/>
          </p:cNvSpPr>
          <p:nvPr>
            <p:ph type="dt" sz="half" idx="10"/>
          </p:nvPr>
        </p:nvSpPr>
        <p:spPr/>
        <p:txBody>
          <a:bodyPr/>
          <a:lstStyle/>
          <a:p>
            <a:fld id="{5327B981-70FC-4B30-B17D-FA5CD619A7A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308</a:t>
            </a:fld>
            <a:endParaRPr kumimoji="1" lang="ja-JP" altLang="en-US"/>
          </a:p>
        </p:txBody>
      </p:sp>
      <p:sp>
        <p:nvSpPr>
          <p:cNvPr id="6" name="正方形/長方形 5"/>
          <p:cNvSpPr/>
          <p:nvPr/>
        </p:nvSpPr>
        <p:spPr>
          <a:xfrm rot="20106005" flipV="1">
            <a:off x="5291754" y="1398009"/>
            <a:ext cx="590121"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rot="20106005" flipV="1">
            <a:off x="3493126" y="1393247"/>
            <a:ext cx="590121"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20106005" flipV="1">
            <a:off x="1691771" y="1393247"/>
            <a:ext cx="590121"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15616" y="4665330"/>
            <a:ext cx="1210588" cy="707886"/>
          </a:xfrm>
          <a:prstGeom prst="rect">
            <a:avLst/>
          </a:prstGeom>
          <a:noFill/>
        </p:spPr>
        <p:txBody>
          <a:bodyPr wrap="none" rtlCol="0">
            <a:spAutoFit/>
          </a:bodyPr>
          <a:lstStyle/>
          <a:p>
            <a:r>
              <a:rPr kumimoji="1" lang="ja-JP" altLang="en-US" sz="2000" dirty="0" smtClean="0"/>
              <a:t>損害賠償</a:t>
            </a:r>
            <a:endParaRPr kumimoji="1" lang="en-US" altLang="ja-JP" sz="2000" dirty="0" smtClean="0"/>
          </a:p>
          <a:p>
            <a:pPr algn="ctr"/>
            <a:r>
              <a:rPr kumimoji="1" lang="ja-JP" altLang="en-US" sz="2000" dirty="0" smtClean="0"/>
              <a:t>請求権</a:t>
            </a:r>
            <a:endParaRPr kumimoji="1" lang="ja-JP" altLang="en-US" sz="2000" dirty="0"/>
          </a:p>
        </p:txBody>
      </p:sp>
      <p:grpSp>
        <p:nvGrpSpPr>
          <p:cNvPr id="10" name="グループ化 9"/>
          <p:cNvGrpSpPr/>
          <p:nvPr/>
        </p:nvGrpSpPr>
        <p:grpSpPr>
          <a:xfrm>
            <a:off x="1331640" y="1421820"/>
            <a:ext cx="1224136" cy="1800200"/>
            <a:chOff x="899592" y="1844824"/>
            <a:chExt cx="1224136" cy="1800200"/>
          </a:xfrm>
        </p:grpSpPr>
        <p:sp>
          <p:nvSpPr>
            <p:cNvPr id="11" name="フローチャート : 結合子 10"/>
            <p:cNvSpPr/>
            <p:nvPr/>
          </p:nvSpPr>
          <p:spPr>
            <a:xfrm>
              <a:off x="1187624" y="1844824"/>
              <a:ext cx="144016" cy="144016"/>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2" name="フローチャート : 結合子 11"/>
            <p:cNvSpPr/>
            <p:nvPr/>
          </p:nvSpPr>
          <p:spPr>
            <a:xfrm>
              <a:off x="1691680" y="1844824"/>
              <a:ext cx="144016" cy="144016"/>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3" name="直線コネクタ 12"/>
            <p:cNvCxnSpPr>
              <a:stCxn id="16" idx="6"/>
              <a:endCxn id="11" idx="2"/>
            </p:cNvCxnSpPr>
            <p:nvPr/>
          </p:nvCxnSpPr>
          <p:spPr>
            <a:xfrm>
              <a:off x="1043608"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12" idx="6"/>
              <a:endCxn id="17" idx="2"/>
            </p:cNvCxnSpPr>
            <p:nvPr/>
          </p:nvCxnSpPr>
          <p:spPr>
            <a:xfrm>
              <a:off x="1835696"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259632" y="1988840"/>
              <a:ext cx="492443" cy="1656184"/>
            </a:xfrm>
            <a:prstGeom prst="rect">
              <a:avLst/>
            </a:prstGeom>
            <a:noFill/>
            <a:ln>
              <a:noFill/>
            </a:ln>
          </p:spPr>
          <p:txBody>
            <a:bodyPr vert="eaVert" wrap="square" rtlCol="0">
              <a:spAutoFit/>
            </a:bodyPr>
            <a:lstStyle/>
            <a:p>
              <a:r>
                <a:rPr kumimoji="1" lang="ja-JP" altLang="en-US" sz="2000" dirty="0" smtClean="0"/>
                <a:t>故意又は過失</a:t>
              </a:r>
              <a:endParaRPr kumimoji="1" lang="ja-JP" altLang="en-US" sz="2000" dirty="0"/>
            </a:p>
          </p:txBody>
        </p:sp>
        <p:sp>
          <p:nvSpPr>
            <p:cNvPr id="16" name="フローチャート : 結合子 15"/>
            <p:cNvSpPr/>
            <p:nvPr/>
          </p:nvSpPr>
          <p:spPr>
            <a:xfrm>
              <a:off x="899592" y="1844824"/>
              <a:ext cx="144016" cy="144016"/>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 name="フローチャート : 結合子 16"/>
            <p:cNvSpPr/>
            <p:nvPr/>
          </p:nvSpPr>
          <p:spPr>
            <a:xfrm>
              <a:off x="1979712" y="1844824"/>
              <a:ext cx="144016" cy="144016"/>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18" name="グループ化 17"/>
          <p:cNvGrpSpPr/>
          <p:nvPr/>
        </p:nvGrpSpPr>
        <p:grpSpPr>
          <a:xfrm>
            <a:off x="4932040" y="1421820"/>
            <a:ext cx="1224136" cy="1800200"/>
            <a:chOff x="899592" y="1844824"/>
            <a:chExt cx="1224136" cy="1800200"/>
          </a:xfrm>
        </p:grpSpPr>
        <p:sp>
          <p:nvSpPr>
            <p:cNvPr id="19" name="フローチャート : 結合子 18"/>
            <p:cNvSpPr/>
            <p:nvPr/>
          </p:nvSpPr>
          <p:spPr>
            <a:xfrm>
              <a:off x="1187624"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 name="フローチャート : 結合子 19"/>
            <p:cNvSpPr/>
            <p:nvPr/>
          </p:nvSpPr>
          <p:spPr>
            <a:xfrm>
              <a:off x="1691680"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1" name="直線コネクタ 20"/>
            <p:cNvCxnSpPr>
              <a:stCxn id="24" idx="6"/>
              <a:endCxn id="19" idx="2"/>
            </p:cNvCxnSpPr>
            <p:nvPr/>
          </p:nvCxnSpPr>
          <p:spPr>
            <a:xfrm>
              <a:off x="1043608"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20" idx="6"/>
              <a:endCxn id="25" idx="2"/>
            </p:cNvCxnSpPr>
            <p:nvPr/>
          </p:nvCxnSpPr>
          <p:spPr>
            <a:xfrm>
              <a:off x="1835696"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259732" y="1988840"/>
              <a:ext cx="492443" cy="1656184"/>
            </a:xfrm>
            <a:prstGeom prst="rect">
              <a:avLst/>
            </a:prstGeom>
            <a:noFill/>
            <a:ln>
              <a:noFill/>
            </a:ln>
          </p:spPr>
          <p:txBody>
            <a:bodyPr vert="eaVert" wrap="square" rtlCol="0">
              <a:spAutoFit/>
            </a:bodyPr>
            <a:lstStyle/>
            <a:p>
              <a:r>
                <a:rPr kumimoji="1" lang="ja-JP" altLang="en-US" sz="2000" dirty="0" smtClean="0"/>
                <a:t>損害</a:t>
              </a:r>
              <a:endParaRPr kumimoji="1" lang="ja-JP" altLang="en-US" sz="2000" dirty="0"/>
            </a:p>
          </p:txBody>
        </p:sp>
        <p:sp>
          <p:nvSpPr>
            <p:cNvPr id="24" name="フローチャート : 結合子 23"/>
            <p:cNvSpPr/>
            <p:nvPr/>
          </p:nvSpPr>
          <p:spPr>
            <a:xfrm>
              <a:off x="899592"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5" name="フローチャート : 結合子 24"/>
            <p:cNvSpPr/>
            <p:nvPr/>
          </p:nvSpPr>
          <p:spPr>
            <a:xfrm>
              <a:off x="1979712"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26" name="グループ化 25"/>
          <p:cNvGrpSpPr/>
          <p:nvPr/>
        </p:nvGrpSpPr>
        <p:grpSpPr>
          <a:xfrm>
            <a:off x="3131840" y="1421820"/>
            <a:ext cx="1224136" cy="1800200"/>
            <a:chOff x="899592" y="1844824"/>
            <a:chExt cx="1224136" cy="1800200"/>
          </a:xfrm>
        </p:grpSpPr>
        <p:sp>
          <p:nvSpPr>
            <p:cNvPr id="27" name="フローチャート : 結合子 26"/>
            <p:cNvSpPr/>
            <p:nvPr/>
          </p:nvSpPr>
          <p:spPr>
            <a:xfrm>
              <a:off x="1187624"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 name="フローチャート : 結合子 27"/>
            <p:cNvSpPr/>
            <p:nvPr/>
          </p:nvSpPr>
          <p:spPr>
            <a:xfrm>
              <a:off x="1691680"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9" name="直線コネクタ 28"/>
            <p:cNvCxnSpPr>
              <a:stCxn id="32" idx="6"/>
              <a:endCxn id="27" idx="2"/>
            </p:cNvCxnSpPr>
            <p:nvPr/>
          </p:nvCxnSpPr>
          <p:spPr>
            <a:xfrm>
              <a:off x="1043608"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8" idx="6"/>
              <a:endCxn id="33" idx="2"/>
            </p:cNvCxnSpPr>
            <p:nvPr/>
          </p:nvCxnSpPr>
          <p:spPr>
            <a:xfrm>
              <a:off x="1835696"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259730" y="1988840"/>
              <a:ext cx="492443" cy="1656184"/>
            </a:xfrm>
            <a:prstGeom prst="rect">
              <a:avLst/>
            </a:prstGeom>
            <a:noFill/>
            <a:ln>
              <a:noFill/>
            </a:ln>
          </p:spPr>
          <p:txBody>
            <a:bodyPr vert="eaVert" wrap="square" rtlCol="0">
              <a:spAutoFit/>
            </a:bodyPr>
            <a:lstStyle/>
            <a:p>
              <a:r>
                <a:rPr lang="ja-JP" altLang="en-US" sz="2000" dirty="0"/>
                <a:t>因果関係</a:t>
              </a:r>
              <a:endParaRPr kumimoji="1" lang="ja-JP" altLang="en-US" sz="2000" dirty="0"/>
            </a:p>
          </p:txBody>
        </p:sp>
        <p:sp>
          <p:nvSpPr>
            <p:cNvPr id="32" name="フローチャート : 結合子 31"/>
            <p:cNvSpPr/>
            <p:nvPr/>
          </p:nvSpPr>
          <p:spPr>
            <a:xfrm>
              <a:off x="899592"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3" name="フローチャート : 結合子 32"/>
            <p:cNvSpPr/>
            <p:nvPr/>
          </p:nvSpPr>
          <p:spPr>
            <a:xfrm>
              <a:off x="1979712"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4" name="グループ化 33"/>
          <p:cNvGrpSpPr/>
          <p:nvPr/>
        </p:nvGrpSpPr>
        <p:grpSpPr>
          <a:xfrm>
            <a:off x="6984560" y="2067694"/>
            <a:ext cx="179728" cy="654618"/>
            <a:chOff x="6634568" y="2283718"/>
            <a:chExt cx="179728" cy="654618"/>
          </a:xfrm>
        </p:grpSpPr>
        <p:cxnSp>
          <p:nvCxnSpPr>
            <p:cNvPr id="35" name="直線コネクタ 34"/>
            <p:cNvCxnSpPr/>
            <p:nvPr/>
          </p:nvCxnSpPr>
          <p:spPr>
            <a:xfrm flipH="1">
              <a:off x="6635146" y="2283718"/>
              <a:ext cx="1" cy="65461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634568" y="2611027"/>
              <a:ext cx="17972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7002270" y="1772816"/>
            <a:ext cx="1890210" cy="1224136"/>
            <a:chOff x="7002270" y="1772816"/>
            <a:chExt cx="1890210" cy="1224136"/>
          </a:xfrm>
        </p:grpSpPr>
        <p:grpSp>
          <p:nvGrpSpPr>
            <p:cNvPr id="38" name="グループ化 37"/>
            <p:cNvGrpSpPr/>
            <p:nvPr/>
          </p:nvGrpSpPr>
          <p:grpSpPr>
            <a:xfrm rot="5400000">
              <a:off x="6462210" y="2312876"/>
              <a:ext cx="1224136" cy="144016"/>
              <a:chOff x="3059832" y="4005064"/>
              <a:chExt cx="1224136" cy="144016"/>
            </a:xfrm>
          </p:grpSpPr>
          <p:sp>
            <p:nvSpPr>
              <p:cNvPr id="40" name="フローチャート : 結合子 39"/>
              <p:cNvSpPr/>
              <p:nvPr/>
            </p:nvSpPr>
            <p:spPr>
              <a:xfrm>
                <a:off x="3347864"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1" name="フローチャート : 結合子 40"/>
              <p:cNvSpPr/>
              <p:nvPr/>
            </p:nvSpPr>
            <p:spPr>
              <a:xfrm>
                <a:off x="3851920"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42" name="直線コネクタ 41"/>
              <p:cNvCxnSpPr>
                <a:stCxn id="44" idx="6"/>
                <a:endCxn id="40" idx="2"/>
              </p:cNvCxnSpPr>
              <p:nvPr/>
            </p:nvCxnSpPr>
            <p:spPr>
              <a:xfrm>
                <a:off x="3203848" y="407707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41" idx="6"/>
                <a:endCxn id="45" idx="2"/>
              </p:cNvCxnSpPr>
              <p:nvPr/>
            </p:nvCxnSpPr>
            <p:spPr>
              <a:xfrm>
                <a:off x="3995936" y="407707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フローチャート : 結合子 43"/>
              <p:cNvSpPr/>
              <p:nvPr/>
            </p:nvSpPr>
            <p:spPr>
              <a:xfrm>
                <a:off x="3059832"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フローチャート : 結合子 44"/>
              <p:cNvSpPr/>
              <p:nvPr/>
            </p:nvSpPr>
            <p:spPr>
              <a:xfrm>
                <a:off x="4139952"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39" name="テキスト ボックス 38"/>
            <p:cNvSpPr txBox="1"/>
            <p:nvPr/>
          </p:nvSpPr>
          <p:spPr>
            <a:xfrm>
              <a:off x="7092280" y="2164794"/>
              <a:ext cx="1800200" cy="400110"/>
            </a:xfrm>
            <a:prstGeom prst="rect">
              <a:avLst/>
            </a:prstGeom>
            <a:noFill/>
            <a:ln>
              <a:noFill/>
            </a:ln>
          </p:spPr>
          <p:txBody>
            <a:bodyPr wrap="square" rtlCol="0">
              <a:spAutoFit/>
            </a:bodyPr>
            <a:lstStyle/>
            <a:p>
              <a:r>
                <a:rPr kumimoji="1" lang="ja-JP" altLang="en-US" sz="2000" dirty="0" smtClean="0"/>
                <a:t>責任無能力</a:t>
              </a:r>
              <a:endParaRPr kumimoji="1" lang="ja-JP" altLang="en-US" sz="2000" dirty="0"/>
            </a:p>
          </p:txBody>
        </p:sp>
      </p:grpSp>
      <p:grpSp>
        <p:nvGrpSpPr>
          <p:cNvPr id="46" name="グループ化 45"/>
          <p:cNvGrpSpPr/>
          <p:nvPr/>
        </p:nvGrpSpPr>
        <p:grpSpPr>
          <a:xfrm>
            <a:off x="6984560" y="3147814"/>
            <a:ext cx="179728" cy="654618"/>
            <a:chOff x="6634568" y="2283718"/>
            <a:chExt cx="179728" cy="654618"/>
          </a:xfrm>
        </p:grpSpPr>
        <p:cxnSp>
          <p:nvCxnSpPr>
            <p:cNvPr id="47" name="直線コネクタ 46"/>
            <p:cNvCxnSpPr/>
            <p:nvPr/>
          </p:nvCxnSpPr>
          <p:spPr>
            <a:xfrm flipH="1">
              <a:off x="6635146" y="2283718"/>
              <a:ext cx="1" cy="65461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634568" y="2611027"/>
              <a:ext cx="17972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p:cNvGrpSpPr/>
          <p:nvPr/>
        </p:nvGrpSpPr>
        <p:grpSpPr>
          <a:xfrm>
            <a:off x="7002270" y="2996952"/>
            <a:ext cx="1890210" cy="1080120"/>
            <a:chOff x="6642230" y="2132856"/>
            <a:chExt cx="1890210" cy="1080120"/>
          </a:xfrm>
        </p:grpSpPr>
        <p:grpSp>
          <p:nvGrpSpPr>
            <p:cNvPr id="50" name="グループ化 49"/>
            <p:cNvGrpSpPr/>
            <p:nvPr/>
          </p:nvGrpSpPr>
          <p:grpSpPr>
            <a:xfrm rot="5400000">
              <a:off x="6174178" y="2600908"/>
              <a:ext cx="1080120" cy="144016"/>
              <a:chOff x="3203848" y="4005064"/>
              <a:chExt cx="1080120" cy="144016"/>
            </a:xfrm>
          </p:grpSpPr>
          <p:sp>
            <p:nvSpPr>
              <p:cNvPr id="52" name="フローチャート : 結合子 51"/>
              <p:cNvSpPr/>
              <p:nvPr/>
            </p:nvSpPr>
            <p:spPr>
              <a:xfrm>
                <a:off x="3347864"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3" name="フローチャート : 結合子 52"/>
              <p:cNvSpPr/>
              <p:nvPr/>
            </p:nvSpPr>
            <p:spPr>
              <a:xfrm>
                <a:off x="3851920"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54" name="直線コネクタ 53"/>
              <p:cNvCxnSpPr>
                <a:stCxn id="45" idx="6"/>
                <a:endCxn id="52" idx="2"/>
              </p:cNvCxnSpPr>
              <p:nvPr/>
            </p:nvCxnSpPr>
            <p:spPr>
              <a:xfrm rot="16200000">
                <a:off x="3275856" y="4005064"/>
                <a:ext cx="0" cy="1440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53" idx="6"/>
                <a:endCxn id="56" idx="2"/>
              </p:cNvCxnSpPr>
              <p:nvPr/>
            </p:nvCxnSpPr>
            <p:spPr>
              <a:xfrm>
                <a:off x="3995936" y="407707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フローチャート : 結合子 55"/>
              <p:cNvSpPr/>
              <p:nvPr/>
            </p:nvSpPr>
            <p:spPr>
              <a:xfrm>
                <a:off x="4139952"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51" name="テキスト ボックス 50"/>
            <p:cNvSpPr txBox="1"/>
            <p:nvPr/>
          </p:nvSpPr>
          <p:spPr>
            <a:xfrm>
              <a:off x="6732240" y="2380818"/>
              <a:ext cx="1800200" cy="400110"/>
            </a:xfrm>
            <a:prstGeom prst="rect">
              <a:avLst/>
            </a:prstGeom>
            <a:noFill/>
            <a:ln>
              <a:noFill/>
            </a:ln>
          </p:spPr>
          <p:txBody>
            <a:bodyPr wrap="square" rtlCol="0">
              <a:spAutoFit/>
            </a:bodyPr>
            <a:lstStyle/>
            <a:p>
              <a:r>
                <a:rPr kumimoji="1" lang="ja-JP" altLang="en-US" sz="2000" dirty="0" smtClean="0"/>
                <a:t>責任阻却事由</a:t>
              </a:r>
              <a:endParaRPr kumimoji="1" lang="ja-JP" altLang="en-US" sz="2000" dirty="0"/>
            </a:p>
          </p:txBody>
        </p:sp>
      </p:grpSp>
      <p:sp>
        <p:nvSpPr>
          <p:cNvPr id="57" name="太陽 56"/>
          <p:cNvSpPr/>
          <p:nvPr/>
        </p:nvSpPr>
        <p:spPr>
          <a:xfrm>
            <a:off x="1212500" y="375883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8" name="グループ化 57"/>
          <p:cNvGrpSpPr/>
          <p:nvPr/>
        </p:nvGrpSpPr>
        <p:grpSpPr>
          <a:xfrm>
            <a:off x="3779385" y="3781842"/>
            <a:ext cx="1296671" cy="1442472"/>
            <a:chOff x="3923401" y="4050372"/>
            <a:chExt cx="1296671" cy="1442472"/>
          </a:xfrm>
        </p:grpSpPr>
        <p:sp>
          <p:nvSpPr>
            <p:cNvPr id="59" name="テキスト ボックス 58"/>
            <p:cNvSpPr txBox="1"/>
            <p:nvPr/>
          </p:nvSpPr>
          <p:spPr>
            <a:xfrm>
              <a:off x="3923401" y="4784958"/>
              <a:ext cx="1296671" cy="707886"/>
            </a:xfrm>
            <a:prstGeom prst="rect">
              <a:avLst/>
            </a:prstGeom>
            <a:noFill/>
            <a:ln>
              <a:noFill/>
            </a:ln>
          </p:spPr>
          <p:txBody>
            <a:bodyPr wrap="square" rtlCol="0">
              <a:spAutoFit/>
            </a:bodyPr>
            <a:lstStyle/>
            <a:p>
              <a:pPr algn="ctr"/>
              <a:r>
                <a:rPr kumimoji="1" lang="ja-JP" altLang="en-US" sz="2000" dirty="0" smtClean="0"/>
                <a:t>過失</a:t>
              </a:r>
              <a:endParaRPr kumimoji="1" lang="en-US" altLang="ja-JP" sz="2000" dirty="0" smtClean="0"/>
            </a:p>
            <a:p>
              <a:pPr algn="ctr"/>
              <a:r>
                <a:rPr kumimoji="1" lang="ja-JP" altLang="en-US" sz="2000" dirty="0" smtClean="0"/>
                <a:t>相殺</a:t>
              </a:r>
              <a:endParaRPr kumimoji="1" lang="en-US" altLang="ja-JP" sz="2000" dirty="0" smtClean="0"/>
            </a:p>
          </p:txBody>
        </p:sp>
        <p:sp>
          <p:nvSpPr>
            <p:cNvPr id="60" name="稲妻 59"/>
            <p:cNvSpPr/>
            <p:nvPr/>
          </p:nvSpPr>
          <p:spPr>
            <a:xfrm rot="18944648">
              <a:off x="4044340" y="4050372"/>
              <a:ext cx="914400" cy="914400"/>
            </a:xfrm>
            <a:prstGeom prst="lightningBol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1" name="グループ化 60"/>
          <p:cNvGrpSpPr/>
          <p:nvPr/>
        </p:nvGrpSpPr>
        <p:grpSpPr>
          <a:xfrm>
            <a:off x="5436096" y="4922882"/>
            <a:ext cx="689258" cy="162302"/>
            <a:chOff x="5652120" y="3931305"/>
            <a:chExt cx="689258" cy="162302"/>
          </a:xfrm>
        </p:grpSpPr>
        <p:cxnSp>
          <p:nvCxnSpPr>
            <p:cNvPr id="62" name="直線コネクタ 61"/>
            <p:cNvCxnSpPr/>
            <p:nvPr/>
          </p:nvCxnSpPr>
          <p:spPr>
            <a:xfrm>
              <a:off x="5652120" y="408623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996749" y="393130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4" name="グループ化 63"/>
          <p:cNvGrpSpPr/>
          <p:nvPr/>
        </p:nvGrpSpPr>
        <p:grpSpPr>
          <a:xfrm>
            <a:off x="4211960" y="4293096"/>
            <a:ext cx="3240360" cy="2016224"/>
            <a:chOff x="4211960" y="4221088"/>
            <a:chExt cx="3240360" cy="2016224"/>
          </a:xfrm>
        </p:grpSpPr>
        <p:grpSp>
          <p:nvGrpSpPr>
            <p:cNvPr id="65" name="グループ化 64"/>
            <p:cNvGrpSpPr/>
            <p:nvPr/>
          </p:nvGrpSpPr>
          <p:grpSpPr>
            <a:xfrm>
              <a:off x="5436096" y="5426938"/>
              <a:ext cx="689258" cy="162302"/>
              <a:chOff x="5652120" y="4034225"/>
              <a:chExt cx="689258" cy="162302"/>
            </a:xfrm>
          </p:grpSpPr>
          <p:cxnSp>
            <p:nvCxnSpPr>
              <p:cNvPr id="89" name="直線コネクタ 88"/>
              <p:cNvCxnSpPr/>
              <p:nvPr/>
            </p:nvCxnSpPr>
            <p:spPr>
              <a:xfrm>
                <a:off x="5652120" y="418915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5996749" y="403422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6" name="グループ化 65"/>
            <p:cNvGrpSpPr/>
            <p:nvPr/>
          </p:nvGrpSpPr>
          <p:grpSpPr>
            <a:xfrm>
              <a:off x="4211960" y="4221088"/>
              <a:ext cx="3240360" cy="2016224"/>
              <a:chOff x="4499992" y="3861048"/>
              <a:chExt cx="3240360" cy="2016224"/>
            </a:xfrm>
          </p:grpSpPr>
          <p:grpSp>
            <p:nvGrpSpPr>
              <p:cNvPr id="67" name="グループ化 66"/>
              <p:cNvGrpSpPr/>
              <p:nvPr/>
            </p:nvGrpSpPr>
            <p:grpSpPr>
              <a:xfrm>
                <a:off x="5436096" y="4725144"/>
                <a:ext cx="1224136" cy="144016"/>
                <a:chOff x="899592" y="1844824"/>
                <a:chExt cx="1224136" cy="144016"/>
              </a:xfrm>
            </p:grpSpPr>
            <p:sp>
              <p:nvSpPr>
                <p:cNvPr id="83" name="フローチャート : 結合子 82"/>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4" name="フローチャート : 結合子 83"/>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85" name="直線コネクタ 84"/>
                <p:cNvCxnSpPr>
                  <a:stCxn id="87" idx="6"/>
                  <a:endCxn id="83"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 name="直線コネクタ 85"/>
                <p:cNvCxnSpPr>
                  <a:stCxn id="84" idx="6"/>
                  <a:endCxn id="88"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7" name="フローチャート : 結合子 86"/>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8" name="フローチャート : 結合子 87"/>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68" name="グループ化 67"/>
              <p:cNvGrpSpPr/>
              <p:nvPr/>
            </p:nvGrpSpPr>
            <p:grpSpPr>
              <a:xfrm>
                <a:off x="5436096" y="5319494"/>
                <a:ext cx="1224136" cy="144016"/>
                <a:chOff x="899592" y="1844824"/>
                <a:chExt cx="1224136" cy="144016"/>
              </a:xfrm>
            </p:grpSpPr>
            <p:sp>
              <p:nvSpPr>
                <p:cNvPr id="77" name="フローチャート : 結合子 76"/>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8" name="フローチャート : 結合子 77"/>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79" name="直線コネクタ 78"/>
                <p:cNvCxnSpPr>
                  <a:stCxn id="81" idx="6"/>
                  <a:endCxn id="77"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78" idx="6"/>
                  <a:endCxn id="82"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1" name="フローチャート : 結合子 80"/>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2" name="フローチャート : 結合子 81"/>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cxnSp>
            <p:nvCxnSpPr>
              <p:cNvPr id="69" name="直線コネクタ 68"/>
              <p:cNvCxnSpPr>
                <a:stCxn id="88" idx="6"/>
                <a:endCxn id="70" idx="0"/>
              </p:cNvCxnSpPr>
              <p:nvPr/>
            </p:nvCxnSpPr>
            <p:spPr>
              <a:xfrm>
                <a:off x="6660232"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0" name="フローチャート : 結合子 69"/>
              <p:cNvSpPr/>
              <p:nvPr/>
            </p:nvSpPr>
            <p:spPr>
              <a:xfrm>
                <a:off x="6840634"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71" name="直線コネクタ 70"/>
              <p:cNvCxnSpPr>
                <a:stCxn id="70" idx="4"/>
                <a:endCxn id="82" idx="6"/>
              </p:cNvCxnSpPr>
              <p:nvPr/>
            </p:nvCxnSpPr>
            <p:spPr>
              <a:xfrm flipH="1">
                <a:off x="6660232"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87" idx="2"/>
                <a:endCxn id="73" idx="0"/>
              </p:cNvCxnSpPr>
              <p:nvPr/>
            </p:nvCxnSpPr>
            <p:spPr>
              <a:xfrm flipH="1">
                <a:off x="5183686"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3" name="フローチャート : 結合子 72"/>
              <p:cNvSpPr/>
              <p:nvPr/>
            </p:nvSpPr>
            <p:spPr>
              <a:xfrm flipH="1">
                <a:off x="5111678"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74" name="直線コネクタ 73"/>
              <p:cNvCxnSpPr>
                <a:stCxn id="73" idx="4"/>
                <a:endCxn id="81" idx="2"/>
              </p:cNvCxnSpPr>
              <p:nvPr/>
            </p:nvCxnSpPr>
            <p:spPr>
              <a:xfrm>
                <a:off x="5183686"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5075674" y="3861048"/>
                <a:ext cx="1944598" cy="707886"/>
              </a:xfrm>
              <a:prstGeom prst="rect">
                <a:avLst/>
              </a:prstGeom>
              <a:noFill/>
            </p:spPr>
            <p:txBody>
              <a:bodyPr wrap="square" rtlCol="0">
                <a:spAutoFit/>
              </a:bodyPr>
              <a:lstStyle/>
              <a:p>
                <a:pPr algn="ctr"/>
                <a:r>
                  <a:rPr kumimoji="1" lang="ja-JP" altLang="en-US" sz="2000" dirty="0" smtClean="0"/>
                  <a:t>加害者を知って</a:t>
                </a:r>
                <a:endParaRPr kumimoji="1" lang="en-US" altLang="ja-JP" sz="2000" dirty="0" smtClean="0"/>
              </a:p>
              <a:p>
                <a:pPr algn="ctr"/>
                <a:r>
                  <a:rPr kumimoji="1" lang="ja-JP" altLang="en-US" sz="2000" dirty="0" smtClean="0"/>
                  <a:t>から</a:t>
                </a:r>
                <a:r>
                  <a:rPr kumimoji="1" lang="en-US" altLang="ja-JP" sz="2000" dirty="0" smtClean="0"/>
                  <a:t>3</a:t>
                </a:r>
                <a:r>
                  <a:rPr kumimoji="1" lang="ja-JP" altLang="en-US" sz="2000" dirty="0" smtClean="0"/>
                  <a:t>年経過</a:t>
                </a:r>
                <a:endParaRPr kumimoji="1" lang="ja-JP" altLang="en-US" sz="2000" dirty="0"/>
              </a:p>
            </p:txBody>
          </p:sp>
          <p:sp>
            <p:nvSpPr>
              <p:cNvPr id="76" name="テキスト ボックス 75"/>
              <p:cNvSpPr txBox="1"/>
              <p:nvPr/>
            </p:nvSpPr>
            <p:spPr>
              <a:xfrm>
                <a:off x="4499992" y="5477162"/>
                <a:ext cx="3240360" cy="400110"/>
              </a:xfrm>
              <a:prstGeom prst="rect">
                <a:avLst/>
              </a:prstGeom>
              <a:noFill/>
            </p:spPr>
            <p:txBody>
              <a:bodyPr wrap="square" rtlCol="0">
                <a:spAutoFit/>
              </a:bodyPr>
              <a:lstStyle/>
              <a:p>
                <a:pPr algn="ctr"/>
                <a:r>
                  <a:rPr kumimoji="1" lang="ja-JP" altLang="en-US" sz="2000" dirty="0" smtClean="0"/>
                  <a:t>事件から</a:t>
                </a:r>
                <a:r>
                  <a:rPr kumimoji="1" lang="en-US" altLang="ja-JP" sz="2000" dirty="0" smtClean="0"/>
                  <a:t>20</a:t>
                </a:r>
                <a:r>
                  <a:rPr kumimoji="1" lang="ja-JP" altLang="en-US" sz="2000" dirty="0" smtClean="0"/>
                  <a:t>年経過</a:t>
                </a:r>
                <a:endParaRPr kumimoji="1" lang="ja-JP" altLang="en-US" sz="2000" dirty="0"/>
              </a:p>
            </p:txBody>
          </p:sp>
        </p:grpSp>
      </p:grpSp>
      <p:grpSp>
        <p:nvGrpSpPr>
          <p:cNvPr id="91" name="グループ化 90"/>
          <p:cNvGrpSpPr/>
          <p:nvPr/>
        </p:nvGrpSpPr>
        <p:grpSpPr>
          <a:xfrm>
            <a:off x="2411760" y="4141882"/>
            <a:ext cx="1224136" cy="144016"/>
            <a:chOff x="4716016" y="3717032"/>
            <a:chExt cx="1224136" cy="144016"/>
          </a:xfrm>
        </p:grpSpPr>
        <p:sp>
          <p:nvSpPr>
            <p:cNvPr id="92" name="フローチャート : 結合子 91"/>
            <p:cNvSpPr/>
            <p:nvPr/>
          </p:nvSpPr>
          <p:spPr>
            <a:xfrm>
              <a:off x="5004048" y="3717032"/>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3" name="フローチャート : 結合子 92"/>
            <p:cNvSpPr/>
            <p:nvPr/>
          </p:nvSpPr>
          <p:spPr>
            <a:xfrm>
              <a:off x="5508104" y="3717032"/>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94" name="直線コネクタ 93"/>
            <p:cNvCxnSpPr>
              <a:stCxn id="96" idx="6"/>
              <a:endCxn id="92" idx="2"/>
            </p:cNvCxnSpPr>
            <p:nvPr/>
          </p:nvCxnSpPr>
          <p:spPr>
            <a:xfrm>
              <a:off x="4860032" y="3789040"/>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a:stCxn id="93" idx="6"/>
              <a:endCxn id="97" idx="2"/>
            </p:cNvCxnSpPr>
            <p:nvPr/>
          </p:nvCxnSpPr>
          <p:spPr>
            <a:xfrm>
              <a:off x="5652120" y="3789040"/>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6" name="フローチャート : 結合子 95"/>
            <p:cNvSpPr/>
            <p:nvPr/>
          </p:nvSpPr>
          <p:spPr>
            <a:xfrm>
              <a:off x="4716016" y="3717032"/>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7" name="フローチャート : 結合子 96"/>
            <p:cNvSpPr/>
            <p:nvPr/>
          </p:nvSpPr>
          <p:spPr>
            <a:xfrm>
              <a:off x="5796136" y="3717032"/>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98" name="グループ化 97"/>
          <p:cNvGrpSpPr/>
          <p:nvPr/>
        </p:nvGrpSpPr>
        <p:grpSpPr>
          <a:xfrm>
            <a:off x="2411760" y="5151021"/>
            <a:ext cx="1224136" cy="1096655"/>
            <a:chOff x="2339752" y="4964703"/>
            <a:chExt cx="1224136" cy="1096655"/>
          </a:xfrm>
        </p:grpSpPr>
        <p:grpSp>
          <p:nvGrpSpPr>
            <p:cNvPr id="99" name="グループ化 98"/>
            <p:cNvGrpSpPr/>
            <p:nvPr/>
          </p:nvGrpSpPr>
          <p:grpSpPr>
            <a:xfrm>
              <a:off x="2512998" y="4964703"/>
              <a:ext cx="906874" cy="728483"/>
              <a:chOff x="2512998" y="4964703"/>
              <a:chExt cx="906874" cy="728483"/>
            </a:xfrm>
          </p:grpSpPr>
          <p:cxnSp>
            <p:nvCxnSpPr>
              <p:cNvPr id="101" name="直線コネクタ 100"/>
              <p:cNvCxnSpPr/>
              <p:nvPr/>
            </p:nvCxnSpPr>
            <p:spPr>
              <a:xfrm flipH="1">
                <a:off x="2555776" y="4964703"/>
                <a:ext cx="792088" cy="7284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2" name="正方形/長方形 101"/>
              <p:cNvSpPr/>
              <p:nvPr/>
            </p:nvSpPr>
            <p:spPr>
              <a:xfrm>
                <a:off x="2512998" y="5085184"/>
                <a:ext cx="906874" cy="48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0" name="テキスト ボックス 99"/>
            <p:cNvSpPr txBox="1"/>
            <p:nvPr/>
          </p:nvSpPr>
          <p:spPr>
            <a:xfrm>
              <a:off x="2339752" y="5661248"/>
              <a:ext cx="1224136" cy="400110"/>
            </a:xfrm>
            <a:prstGeom prst="rect">
              <a:avLst/>
            </a:prstGeom>
            <a:noFill/>
          </p:spPr>
          <p:txBody>
            <a:bodyPr wrap="square" rtlCol="0">
              <a:spAutoFit/>
            </a:bodyPr>
            <a:lstStyle/>
            <a:p>
              <a:r>
                <a:rPr kumimoji="1" lang="ja-JP" altLang="en-US" sz="2000" dirty="0" smtClean="0"/>
                <a:t>消滅時効</a:t>
              </a:r>
              <a:endParaRPr kumimoji="1" lang="ja-JP" altLang="en-US" sz="2000" dirty="0"/>
            </a:p>
          </p:txBody>
        </p:sp>
      </p:grpSp>
      <p:grpSp>
        <p:nvGrpSpPr>
          <p:cNvPr id="103" name="グループ化 102"/>
          <p:cNvGrpSpPr/>
          <p:nvPr/>
        </p:nvGrpSpPr>
        <p:grpSpPr>
          <a:xfrm>
            <a:off x="2668880" y="4149080"/>
            <a:ext cx="689258" cy="162302"/>
            <a:chOff x="2627784" y="3015238"/>
            <a:chExt cx="689258" cy="162302"/>
          </a:xfrm>
        </p:grpSpPr>
        <p:cxnSp>
          <p:nvCxnSpPr>
            <p:cNvPr id="104" name="直線コネクタ 103"/>
            <p:cNvCxnSpPr/>
            <p:nvPr/>
          </p:nvCxnSpPr>
          <p:spPr>
            <a:xfrm>
              <a:off x="2627784" y="3159254"/>
              <a:ext cx="68925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2973497" y="3015238"/>
              <a:ext cx="0" cy="16230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06" name="カギ線コネクタ 105"/>
          <p:cNvCxnSpPr>
            <a:endCxn id="16" idx="2"/>
          </p:cNvCxnSpPr>
          <p:nvPr/>
        </p:nvCxnSpPr>
        <p:spPr>
          <a:xfrm rot="5400000" flipH="1" flipV="1">
            <a:off x="125119" y="2150471"/>
            <a:ext cx="1863164" cy="549878"/>
          </a:xfrm>
          <a:prstGeom prst="bentConnector2">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a:stCxn id="17" idx="6"/>
            <a:endCxn id="32" idx="2"/>
          </p:cNvCxnSpPr>
          <p:nvPr/>
        </p:nvCxnSpPr>
        <p:spPr>
          <a:xfrm>
            <a:off x="2555776" y="1493828"/>
            <a:ext cx="576064"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33" idx="6"/>
            <a:endCxn id="24" idx="2"/>
          </p:cNvCxnSpPr>
          <p:nvPr/>
        </p:nvCxnSpPr>
        <p:spPr>
          <a:xfrm>
            <a:off x="4355976" y="1493828"/>
            <a:ext cx="576064"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9" name="カギ線コネクタ 108"/>
          <p:cNvCxnSpPr>
            <a:stCxn id="25" idx="6"/>
            <a:endCxn id="44" idx="2"/>
          </p:cNvCxnSpPr>
          <p:nvPr/>
        </p:nvCxnSpPr>
        <p:spPr>
          <a:xfrm>
            <a:off x="6156176" y="1493828"/>
            <a:ext cx="918102" cy="278988"/>
          </a:xfrm>
          <a:prstGeom prst="bentConnector2">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0" name="カギ線コネクタ 109"/>
          <p:cNvCxnSpPr>
            <a:stCxn id="56" idx="6"/>
            <a:endCxn id="60" idx="4"/>
          </p:cNvCxnSpPr>
          <p:nvPr/>
        </p:nvCxnSpPr>
        <p:spPr>
          <a:xfrm rot="5400000">
            <a:off x="5953980" y="3127140"/>
            <a:ext cx="170367" cy="2070230"/>
          </a:xfrm>
          <a:prstGeom prst="bentConnector3">
            <a:avLst>
              <a:gd name="adj1" fmla="val 96545"/>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a:endCxn id="97" idx="6"/>
          </p:cNvCxnSpPr>
          <p:nvPr/>
        </p:nvCxnSpPr>
        <p:spPr>
          <a:xfrm flipH="1">
            <a:off x="3635896" y="4211010"/>
            <a:ext cx="216024" cy="2880"/>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a:stCxn id="96" idx="2"/>
            <a:endCxn id="57" idx="3"/>
          </p:cNvCxnSpPr>
          <p:nvPr/>
        </p:nvCxnSpPr>
        <p:spPr>
          <a:xfrm flipH="1">
            <a:off x="2126900" y="4213890"/>
            <a:ext cx="284860" cy="2142"/>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カギ線コネクタ 112"/>
          <p:cNvCxnSpPr>
            <a:stCxn id="57" idx="1"/>
          </p:cNvCxnSpPr>
          <p:nvPr/>
        </p:nvCxnSpPr>
        <p:spPr>
          <a:xfrm rot="10800000">
            <a:off x="781762" y="3498862"/>
            <a:ext cx="430738" cy="717170"/>
          </a:xfrm>
          <a:prstGeom prst="bentConnector2">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4" name="カギ線コネクタ 113"/>
          <p:cNvCxnSpPr>
            <a:endCxn id="70" idx="6"/>
          </p:cNvCxnSpPr>
          <p:nvPr/>
        </p:nvCxnSpPr>
        <p:spPr>
          <a:xfrm rot="5400000">
            <a:off x="6250552" y="4693505"/>
            <a:ext cx="1269794" cy="377661"/>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a:stCxn id="73" idx="6"/>
            <a:endCxn id="102" idx="3"/>
          </p:cNvCxnSpPr>
          <p:nvPr/>
        </p:nvCxnSpPr>
        <p:spPr>
          <a:xfrm flipH="1" flipV="1">
            <a:off x="3491880" y="5515546"/>
            <a:ext cx="1331766" cy="16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6" name="カギ線コネクタ 115"/>
          <p:cNvCxnSpPr>
            <a:stCxn id="102" idx="1"/>
          </p:cNvCxnSpPr>
          <p:nvPr/>
        </p:nvCxnSpPr>
        <p:spPr>
          <a:xfrm rot="10800000">
            <a:off x="781760" y="3501008"/>
            <a:ext cx="1803246" cy="2014538"/>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17" name="グループ化 116"/>
          <p:cNvGrpSpPr/>
          <p:nvPr/>
        </p:nvGrpSpPr>
        <p:grpSpPr>
          <a:xfrm>
            <a:off x="499360" y="3356992"/>
            <a:ext cx="576064" cy="144016"/>
            <a:chOff x="1043608" y="3284984"/>
            <a:chExt cx="576064" cy="144016"/>
          </a:xfrm>
        </p:grpSpPr>
        <p:cxnSp>
          <p:nvCxnSpPr>
            <p:cNvPr id="118" name="直線コネクタ 117"/>
            <p:cNvCxnSpPr/>
            <p:nvPr/>
          </p:nvCxnSpPr>
          <p:spPr>
            <a:xfrm>
              <a:off x="1043608" y="3429000"/>
              <a:ext cx="57606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1187624" y="3284984"/>
              <a:ext cx="28803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055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down)">
                                      <p:cBhvr>
                                        <p:cTn id="7" dur="500"/>
                                        <p:tgtEl>
                                          <p:spTgt spid="1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down)">
                                      <p:cBhvr>
                                        <p:cTn id="11" dur="500"/>
                                        <p:tgtEl>
                                          <p:spTgt spid="10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1000"/>
                                        <p:tgtEl>
                                          <p:spTgt spid="8"/>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wipe(left)">
                                      <p:cBhvr>
                                        <p:cTn id="22" dur="500"/>
                                        <p:tgtEl>
                                          <p:spTgt spid="107"/>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wipe(left)">
                                      <p:cBhvr>
                                        <p:cTn id="33" dur="500"/>
                                        <p:tgtEl>
                                          <p:spTgt spid="10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1000"/>
                                        <p:tgtEl>
                                          <p:spTgt spid="6"/>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109"/>
                                        </p:tgtEl>
                                        <p:attrNameLst>
                                          <p:attrName>style.visibility</p:attrName>
                                        </p:attrNameLst>
                                      </p:cBhvr>
                                      <p:to>
                                        <p:strVal val="visible"/>
                                      </p:to>
                                    </p:set>
                                    <p:animEffect transition="in" filter="wipe(left)">
                                      <p:cBhvr>
                                        <p:cTn id="44" dur="500"/>
                                        <p:tgtEl>
                                          <p:spTgt spid="10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up)">
                                      <p:cBhvr>
                                        <p:cTn id="49" dur="500"/>
                                        <p:tgtEl>
                                          <p:spTgt spid="37"/>
                                        </p:tgtEl>
                                      </p:cBhvr>
                                    </p:animEffect>
                                  </p:childTnLst>
                                </p:cTn>
                              </p:par>
                              <p:par>
                                <p:cTn id="50" presetID="22" presetClass="entr" presetSubtype="1"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up)">
                                      <p:cBhvr>
                                        <p:cTn id="52" dur="500"/>
                                        <p:tgtEl>
                                          <p:spTgt spid="34"/>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up)">
                                      <p:cBhvr>
                                        <p:cTn id="56" dur="500"/>
                                        <p:tgtEl>
                                          <p:spTgt spid="49"/>
                                        </p:tgtEl>
                                      </p:cBhvr>
                                    </p:animEffect>
                                  </p:childTnLst>
                                </p:cTn>
                              </p:par>
                              <p:par>
                                <p:cTn id="57" presetID="22" presetClass="entr" presetSubtype="1"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500"/>
                                        <p:tgtEl>
                                          <p:spTgt spid="46"/>
                                        </p:tgtEl>
                                      </p:cBhvr>
                                    </p:animEffect>
                                  </p:childTnLst>
                                </p:cTn>
                              </p:par>
                            </p:childTnLst>
                          </p:cTn>
                        </p:par>
                        <p:par>
                          <p:cTn id="60" fill="hold">
                            <p:stCondLst>
                              <p:cond delay="1000"/>
                            </p:stCondLst>
                            <p:childTnLst>
                              <p:par>
                                <p:cTn id="61" presetID="22" presetClass="entr" presetSubtype="2" fill="hold" nodeType="afterEffect">
                                  <p:stCondLst>
                                    <p:cond delay="0"/>
                                  </p:stCondLst>
                                  <p:childTnLst>
                                    <p:set>
                                      <p:cBhvr>
                                        <p:cTn id="62" dur="1" fill="hold">
                                          <p:stCondLst>
                                            <p:cond delay="0"/>
                                          </p:stCondLst>
                                        </p:cTn>
                                        <p:tgtEl>
                                          <p:spTgt spid="110"/>
                                        </p:tgtEl>
                                        <p:attrNameLst>
                                          <p:attrName>style.visibility</p:attrName>
                                        </p:attrNameLst>
                                      </p:cBhvr>
                                      <p:to>
                                        <p:strVal val="visible"/>
                                      </p:to>
                                    </p:set>
                                    <p:animEffect transition="in" filter="wipe(right)">
                                      <p:cBhvr>
                                        <p:cTn id="63" dur="500"/>
                                        <p:tgtEl>
                                          <p:spTgt spid="110"/>
                                        </p:tgtEl>
                                      </p:cBhvr>
                                    </p:animEffect>
                                  </p:childTnLst>
                                </p:cTn>
                              </p:par>
                            </p:childTnLst>
                          </p:cTn>
                        </p:par>
                        <p:par>
                          <p:cTn id="64" fill="hold">
                            <p:stCondLst>
                              <p:cond delay="1500"/>
                            </p:stCondLst>
                            <p:childTnLst>
                              <p:par>
                                <p:cTn id="65" presetID="22" presetClass="entr" presetSubtype="2"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right)">
                                      <p:cBhvr>
                                        <p:cTn id="67" dur="500"/>
                                        <p:tgtEl>
                                          <p:spTgt spid="58"/>
                                        </p:tgtEl>
                                      </p:cBhvr>
                                    </p:animEffect>
                                  </p:childTnLst>
                                </p:cTn>
                              </p:par>
                            </p:childTnLst>
                          </p:cTn>
                        </p:par>
                        <p:par>
                          <p:cTn id="68" fill="hold">
                            <p:stCondLst>
                              <p:cond delay="2000"/>
                            </p:stCondLst>
                            <p:childTnLst>
                              <p:par>
                                <p:cTn id="69" presetID="22" presetClass="entr" presetSubtype="2" fill="hold" nodeType="afterEffect">
                                  <p:stCondLst>
                                    <p:cond delay="0"/>
                                  </p:stCondLst>
                                  <p:childTnLst>
                                    <p:set>
                                      <p:cBhvr>
                                        <p:cTn id="70" dur="1" fill="hold">
                                          <p:stCondLst>
                                            <p:cond delay="0"/>
                                          </p:stCondLst>
                                        </p:cTn>
                                        <p:tgtEl>
                                          <p:spTgt spid="111"/>
                                        </p:tgtEl>
                                        <p:attrNameLst>
                                          <p:attrName>style.visibility</p:attrName>
                                        </p:attrNameLst>
                                      </p:cBhvr>
                                      <p:to>
                                        <p:strVal val="visible"/>
                                      </p:to>
                                    </p:set>
                                    <p:animEffect transition="in" filter="wipe(right)">
                                      <p:cBhvr>
                                        <p:cTn id="71" dur="500"/>
                                        <p:tgtEl>
                                          <p:spTgt spid="111"/>
                                        </p:tgtEl>
                                      </p:cBhvr>
                                    </p:animEffect>
                                  </p:childTnLst>
                                </p:cTn>
                              </p:par>
                            </p:childTnLst>
                          </p:cTn>
                        </p:par>
                        <p:par>
                          <p:cTn id="72" fill="hold">
                            <p:stCondLst>
                              <p:cond delay="2500"/>
                            </p:stCondLst>
                            <p:childTnLst>
                              <p:par>
                                <p:cTn id="73" presetID="22" presetClass="entr" presetSubtype="2"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Effect transition="in" filter="wipe(right)">
                                      <p:cBhvr>
                                        <p:cTn id="75" dur="500"/>
                                        <p:tgtEl>
                                          <p:spTgt spid="91"/>
                                        </p:tgtEl>
                                      </p:cBhvr>
                                    </p:animEffect>
                                  </p:childTnLst>
                                </p:cTn>
                              </p:par>
                              <p:par>
                                <p:cTn id="76" presetID="22" presetClass="entr" presetSubtype="2" fill="hold" nodeType="with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wipe(right)">
                                      <p:cBhvr>
                                        <p:cTn id="78" dur="500"/>
                                        <p:tgtEl>
                                          <p:spTgt spid="103"/>
                                        </p:tgtEl>
                                      </p:cBhvr>
                                    </p:animEffect>
                                  </p:childTnLst>
                                </p:cTn>
                              </p:par>
                            </p:childTnLst>
                          </p:cTn>
                        </p:par>
                        <p:par>
                          <p:cTn id="79" fill="hold">
                            <p:stCondLst>
                              <p:cond delay="3000"/>
                            </p:stCondLst>
                            <p:childTnLst>
                              <p:par>
                                <p:cTn id="80" presetID="22" presetClass="entr" presetSubtype="2" fill="hold" nodeType="afterEffect">
                                  <p:stCondLst>
                                    <p:cond delay="0"/>
                                  </p:stCondLst>
                                  <p:childTnLst>
                                    <p:set>
                                      <p:cBhvr>
                                        <p:cTn id="81" dur="1" fill="hold">
                                          <p:stCondLst>
                                            <p:cond delay="0"/>
                                          </p:stCondLst>
                                        </p:cTn>
                                        <p:tgtEl>
                                          <p:spTgt spid="112"/>
                                        </p:tgtEl>
                                        <p:attrNameLst>
                                          <p:attrName>style.visibility</p:attrName>
                                        </p:attrNameLst>
                                      </p:cBhvr>
                                      <p:to>
                                        <p:strVal val="visible"/>
                                      </p:to>
                                    </p:set>
                                    <p:animEffect transition="in" filter="wipe(right)">
                                      <p:cBhvr>
                                        <p:cTn id="82" dur="500"/>
                                        <p:tgtEl>
                                          <p:spTgt spid="112"/>
                                        </p:tgtEl>
                                      </p:cBhvr>
                                    </p:animEffect>
                                  </p:childTnLst>
                                </p:cTn>
                              </p:par>
                            </p:childTnLst>
                          </p:cTn>
                        </p:par>
                        <p:par>
                          <p:cTn id="83" fill="hold">
                            <p:stCondLst>
                              <p:cond delay="3500"/>
                            </p:stCondLst>
                            <p:childTnLst>
                              <p:par>
                                <p:cTn id="84" presetID="22" presetClass="entr" presetSubtype="2"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right)">
                                      <p:cBhvr>
                                        <p:cTn id="86" dur="500"/>
                                        <p:tgtEl>
                                          <p:spTgt spid="57"/>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right)">
                                      <p:cBhvr>
                                        <p:cTn id="89" dur="500"/>
                                        <p:tgtEl>
                                          <p:spTgt spid="9"/>
                                        </p:tgtEl>
                                      </p:cBhvr>
                                    </p:animEffect>
                                  </p:childTnLst>
                                </p:cTn>
                              </p:par>
                            </p:childTnLst>
                          </p:cTn>
                        </p:par>
                        <p:par>
                          <p:cTn id="90" fill="hold">
                            <p:stCondLst>
                              <p:cond delay="4000"/>
                            </p:stCondLst>
                            <p:childTnLst>
                              <p:par>
                                <p:cTn id="91" presetID="22" presetClass="entr" presetSubtype="2" fill="hold" nodeType="afterEffect">
                                  <p:stCondLst>
                                    <p:cond delay="0"/>
                                  </p:stCondLst>
                                  <p:childTnLst>
                                    <p:set>
                                      <p:cBhvr>
                                        <p:cTn id="92" dur="1" fill="hold">
                                          <p:stCondLst>
                                            <p:cond delay="0"/>
                                          </p:stCondLst>
                                        </p:cTn>
                                        <p:tgtEl>
                                          <p:spTgt spid="113"/>
                                        </p:tgtEl>
                                        <p:attrNameLst>
                                          <p:attrName>style.visibility</p:attrName>
                                        </p:attrNameLst>
                                      </p:cBhvr>
                                      <p:to>
                                        <p:strVal val="visible"/>
                                      </p:to>
                                    </p:set>
                                    <p:animEffect transition="in" filter="wipe(right)">
                                      <p:cBhvr>
                                        <p:cTn id="93" dur="500"/>
                                        <p:tgtEl>
                                          <p:spTgt spid="11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114"/>
                                        </p:tgtEl>
                                        <p:attrNameLst>
                                          <p:attrName>style.visibility</p:attrName>
                                        </p:attrNameLst>
                                      </p:cBhvr>
                                      <p:to>
                                        <p:strVal val="visible"/>
                                      </p:to>
                                    </p:set>
                                    <p:animEffect transition="in" filter="wipe(up)">
                                      <p:cBhvr>
                                        <p:cTn id="98" dur="500"/>
                                        <p:tgtEl>
                                          <p:spTgt spid="114"/>
                                        </p:tgtEl>
                                      </p:cBhvr>
                                    </p:animEffect>
                                  </p:childTnLst>
                                </p:cTn>
                              </p:par>
                            </p:childTnLst>
                          </p:cTn>
                        </p:par>
                        <p:par>
                          <p:cTn id="99" fill="hold">
                            <p:stCondLst>
                              <p:cond delay="500"/>
                            </p:stCondLst>
                            <p:childTnLst>
                              <p:par>
                                <p:cTn id="100" presetID="22" presetClass="entr" presetSubtype="2"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right)">
                                      <p:cBhvr>
                                        <p:cTn id="102" dur="2000"/>
                                        <p:tgtEl>
                                          <p:spTgt spid="64"/>
                                        </p:tgtEl>
                                      </p:cBhvr>
                                    </p:animEffect>
                                  </p:childTnLst>
                                </p:cTn>
                              </p:par>
                              <p:par>
                                <p:cTn id="103" presetID="22" presetClass="entr" presetSubtype="1" fill="hold" nodeType="withEffect">
                                  <p:stCondLst>
                                    <p:cond delay="500"/>
                                  </p:stCondLst>
                                  <p:childTnLst>
                                    <p:set>
                                      <p:cBhvr>
                                        <p:cTn id="104" dur="1" fill="hold">
                                          <p:stCondLst>
                                            <p:cond delay="0"/>
                                          </p:stCondLst>
                                        </p:cTn>
                                        <p:tgtEl>
                                          <p:spTgt spid="61"/>
                                        </p:tgtEl>
                                        <p:attrNameLst>
                                          <p:attrName>style.visibility</p:attrName>
                                        </p:attrNameLst>
                                      </p:cBhvr>
                                      <p:to>
                                        <p:strVal val="visible"/>
                                      </p:to>
                                    </p:set>
                                    <p:animEffect transition="in" filter="wipe(up)">
                                      <p:cBhvr>
                                        <p:cTn id="105" dur="1000"/>
                                        <p:tgtEl>
                                          <p:spTgt spid="61"/>
                                        </p:tgtEl>
                                      </p:cBhvr>
                                    </p:animEffect>
                                  </p:childTnLst>
                                </p:cTn>
                              </p:par>
                            </p:childTnLst>
                          </p:cTn>
                        </p:par>
                        <p:par>
                          <p:cTn id="106" fill="hold">
                            <p:stCondLst>
                              <p:cond delay="2500"/>
                            </p:stCondLst>
                            <p:childTnLst>
                              <p:par>
                                <p:cTn id="107" presetID="22" presetClass="entr" presetSubtype="2" fill="hold" nodeType="afterEffect">
                                  <p:stCondLst>
                                    <p:cond delay="0"/>
                                  </p:stCondLst>
                                  <p:childTnLst>
                                    <p:set>
                                      <p:cBhvr>
                                        <p:cTn id="108" dur="1" fill="hold">
                                          <p:stCondLst>
                                            <p:cond delay="0"/>
                                          </p:stCondLst>
                                        </p:cTn>
                                        <p:tgtEl>
                                          <p:spTgt spid="115"/>
                                        </p:tgtEl>
                                        <p:attrNameLst>
                                          <p:attrName>style.visibility</p:attrName>
                                        </p:attrNameLst>
                                      </p:cBhvr>
                                      <p:to>
                                        <p:strVal val="visible"/>
                                      </p:to>
                                    </p:set>
                                    <p:animEffect transition="in" filter="wipe(right)">
                                      <p:cBhvr>
                                        <p:cTn id="109" dur="500"/>
                                        <p:tgtEl>
                                          <p:spTgt spid="115"/>
                                        </p:tgtEl>
                                      </p:cBhvr>
                                    </p:animEffect>
                                  </p:childTnLst>
                                </p:cTn>
                              </p:par>
                            </p:childTnLst>
                          </p:cTn>
                        </p:par>
                        <p:par>
                          <p:cTn id="110" fill="hold">
                            <p:stCondLst>
                              <p:cond delay="3000"/>
                            </p:stCondLst>
                            <p:childTnLst>
                              <p:par>
                                <p:cTn id="111" presetID="22" presetClass="entr" presetSubtype="2" fill="hold" nodeType="afterEffect">
                                  <p:stCondLst>
                                    <p:cond delay="0"/>
                                  </p:stCondLst>
                                  <p:childTnLst>
                                    <p:set>
                                      <p:cBhvr>
                                        <p:cTn id="112" dur="1" fill="hold">
                                          <p:stCondLst>
                                            <p:cond delay="0"/>
                                          </p:stCondLst>
                                        </p:cTn>
                                        <p:tgtEl>
                                          <p:spTgt spid="98"/>
                                        </p:tgtEl>
                                        <p:attrNameLst>
                                          <p:attrName>style.visibility</p:attrName>
                                        </p:attrNameLst>
                                      </p:cBhvr>
                                      <p:to>
                                        <p:strVal val="visible"/>
                                      </p:to>
                                    </p:set>
                                    <p:animEffect transition="in" filter="wipe(right)">
                                      <p:cBhvr>
                                        <p:cTn id="113" dur="1000"/>
                                        <p:tgtEl>
                                          <p:spTgt spid="98"/>
                                        </p:tgtEl>
                                      </p:cBhvr>
                                    </p:animEffect>
                                  </p:childTnLst>
                                </p:cTn>
                              </p:par>
                            </p:childTnLst>
                          </p:cTn>
                        </p:par>
                        <p:par>
                          <p:cTn id="114" fill="hold">
                            <p:stCondLst>
                              <p:cond delay="4000"/>
                            </p:stCondLst>
                            <p:childTnLst>
                              <p:par>
                                <p:cTn id="115" presetID="22" presetClass="entr" presetSubtype="2" fill="hold" nodeType="afterEffect">
                                  <p:stCondLst>
                                    <p:cond delay="0"/>
                                  </p:stCondLst>
                                  <p:childTnLst>
                                    <p:set>
                                      <p:cBhvr>
                                        <p:cTn id="116" dur="1" fill="hold">
                                          <p:stCondLst>
                                            <p:cond delay="0"/>
                                          </p:stCondLst>
                                        </p:cTn>
                                        <p:tgtEl>
                                          <p:spTgt spid="116"/>
                                        </p:tgtEl>
                                        <p:attrNameLst>
                                          <p:attrName>style.visibility</p:attrName>
                                        </p:attrNameLst>
                                      </p:cBhvr>
                                      <p:to>
                                        <p:strVal val="visible"/>
                                      </p:to>
                                    </p:set>
                                    <p:animEffect transition="in" filter="wipe(right)">
                                      <p:cBhvr>
                                        <p:cTn id="11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57" grpId="0" animBg="1"/>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hlinkClick r:id="rId3" action="ppaction://hlinksldjump"/>
              </a:rPr>
              <a:t>不法</a:t>
            </a:r>
            <a:r>
              <a:rPr lang="ja-JP" altLang="en-US" sz="4000" dirty="0" smtClean="0">
                <a:hlinkClick r:id="rId3" action="ppaction://hlinksldjump"/>
              </a:rPr>
              <a:t>行為法</a:t>
            </a:r>
            <a:r>
              <a:rPr lang="ja-JP" altLang="en-US" sz="4000" dirty="0" smtClean="0"/>
              <a:t>の</a:t>
            </a:r>
            <a:r>
              <a:rPr lang="ja-JP" altLang="en-US" sz="4000" dirty="0"/>
              <a:t>動態的理解</a:t>
            </a:r>
            <a:r>
              <a:rPr lang="ja-JP" altLang="en-US" sz="4000" dirty="0" smtClean="0"/>
              <a:t>（</a:t>
            </a:r>
            <a:r>
              <a:rPr lang="en-US" altLang="ja-JP" sz="4000" dirty="0" smtClean="0"/>
              <a:t>2/3</a:t>
            </a:r>
            <a:r>
              <a:rPr lang="ja-JP" altLang="en-US" sz="4000" dirty="0" smtClean="0"/>
              <a:t>）</a:t>
            </a:r>
            <a:endParaRPr kumimoji="1" lang="ja-JP" altLang="en-US" sz="4000" dirty="0"/>
          </a:p>
        </p:txBody>
      </p:sp>
      <p:sp>
        <p:nvSpPr>
          <p:cNvPr id="3" name="日付プレースホルダー 2"/>
          <p:cNvSpPr>
            <a:spLocks noGrp="1"/>
          </p:cNvSpPr>
          <p:nvPr>
            <p:ph type="dt" sz="half" idx="10"/>
          </p:nvPr>
        </p:nvSpPr>
        <p:spPr/>
        <p:txBody>
          <a:bodyPr/>
          <a:lstStyle/>
          <a:p>
            <a:fld id="{86220A5C-D493-4FFC-A73D-D96612F9E1E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309</a:t>
            </a:fld>
            <a:endParaRPr kumimoji="1" lang="ja-JP" altLang="en-US"/>
          </a:p>
        </p:txBody>
      </p:sp>
      <p:grpSp>
        <p:nvGrpSpPr>
          <p:cNvPr id="6" name="グループ化 5"/>
          <p:cNvGrpSpPr/>
          <p:nvPr/>
        </p:nvGrpSpPr>
        <p:grpSpPr>
          <a:xfrm>
            <a:off x="2670008" y="4562842"/>
            <a:ext cx="689258" cy="162302"/>
            <a:chOff x="2627784" y="3140968"/>
            <a:chExt cx="689258" cy="162302"/>
          </a:xfrm>
        </p:grpSpPr>
        <p:cxnSp>
          <p:nvCxnSpPr>
            <p:cNvPr id="7" name="直線コネクタ 6"/>
            <p:cNvCxnSpPr/>
            <p:nvPr/>
          </p:nvCxnSpPr>
          <p:spPr>
            <a:xfrm>
              <a:off x="2627784" y="3295893"/>
              <a:ext cx="689258" cy="0"/>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972413" y="3140968"/>
              <a:ext cx="0" cy="162302"/>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grpSp>
      <p:sp>
        <p:nvSpPr>
          <p:cNvPr id="9" name="正方形/長方形 8"/>
          <p:cNvSpPr/>
          <p:nvPr/>
        </p:nvSpPr>
        <p:spPr>
          <a:xfrm rot="20106005" flipV="1">
            <a:off x="5291754" y="1830057"/>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20106005" flipV="1">
            <a:off x="3493126" y="1825295"/>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20106005" flipV="1">
            <a:off x="1691771" y="1825295"/>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太陽 11"/>
          <p:cNvSpPr/>
          <p:nvPr/>
        </p:nvSpPr>
        <p:spPr>
          <a:xfrm>
            <a:off x="1190932" y="4188738"/>
            <a:ext cx="914400" cy="914400"/>
          </a:xfrm>
          <a:prstGeom prst="sun">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1115616" y="5097378"/>
            <a:ext cx="1210588" cy="707886"/>
          </a:xfrm>
          <a:prstGeom prst="rect">
            <a:avLst/>
          </a:prstGeom>
          <a:noFill/>
        </p:spPr>
        <p:txBody>
          <a:bodyPr wrap="none" rtlCol="0">
            <a:spAutoFit/>
          </a:bodyPr>
          <a:lstStyle/>
          <a:p>
            <a:r>
              <a:rPr kumimoji="1" lang="ja-JP" altLang="en-US" sz="2000" dirty="0" smtClean="0"/>
              <a:t>損害賠償</a:t>
            </a:r>
            <a:endParaRPr kumimoji="1" lang="en-US" altLang="ja-JP" sz="2000" dirty="0" smtClean="0"/>
          </a:p>
          <a:p>
            <a:pPr algn="ctr"/>
            <a:r>
              <a:rPr kumimoji="1" lang="ja-JP" altLang="en-US" sz="2000" dirty="0" smtClean="0"/>
              <a:t>請求権</a:t>
            </a:r>
            <a:endParaRPr kumimoji="1" lang="ja-JP" altLang="en-US" sz="2000" dirty="0"/>
          </a:p>
        </p:txBody>
      </p:sp>
      <p:grpSp>
        <p:nvGrpSpPr>
          <p:cNvPr id="14" name="グループ化 13"/>
          <p:cNvGrpSpPr/>
          <p:nvPr/>
        </p:nvGrpSpPr>
        <p:grpSpPr>
          <a:xfrm>
            <a:off x="1331640" y="1853868"/>
            <a:ext cx="1224136" cy="1800200"/>
            <a:chOff x="899592" y="1844824"/>
            <a:chExt cx="1224136" cy="1800200"/>
          </a:xfrm>
        </p:grpSpPr>
        <p:sp>
          <p:nvSpPr>
            <p:cNvPr id="15" name="フローチャート : 結合子 14"/>
            <p:cNvSpPr/>
            <p:nvPr/>
          </p:nvSpPr>
          <p:spPr>
            <a:xfrm>
              <a:off x="1187624"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6" name="フローチャート : 結合子 15"/>
            <p:cNvSpPr/>
            <p:nvPr/>
          </p:nvSpPr>
          <p:spPr>
            <a:xfrm>
              <a:off x="1691680"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7" name="直線コネクタ 16"/>
            <p:cNvCxnSpPr>
              <a:stCxn id="20" idx="6"/>
              <a:endCxn id="15"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16" idx="6"/>
              <a:endCxn id="21"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259632" y="1988840"/>
              <a:ext cx="492443" cy="1656184"/>
            </a:xfrm>
            <a:prstGeom prst="rect">
              <a:avLst/>
            </a:prstGeom>
            <a:noFill/>
          </p:spPr>
          <p:txBody>
            <a:bodyPr vert="eaVert" wrap="square" rtlCol="0">
              <a:spAutoFit/>
            </a:bodyPr>
            <a:lstStyle/>
            <a:p>
              <a:r>
                <a:rPr kumimoji="1" lang="ja-JP" altLang="en-US" sz="2000" dirty="0" smtClean="0"/>
                <a:t>故意又は過失</a:t>
              </a:r>
              <a:endParaRPr kumimoji="1" lang="ja-JP" altLang="en-US" sz="2000" dirty="0"/>
            </a:p>
          </p:txBody>
        </p:sp>
        <p:sp>
          <p:nvSpPr>
            <p:cNvPr id="20" name="フローチャート : 結合子 19"/>
            <p:cNvSpPr/>
            <p:nvPr/>
          </p:nvSpPr>
          <p:spPr>
            <a:xfrm>
              <a:off x="89959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 name="フローチャート : 結合子 20"/>
            <p:cNvSpPr/>
            <p:nvPr/>
          </p:nvSpPr>
          <p:spPr>
            <a:xfrm>
              <a:off x="197971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22" name="グループ化 21"/>
          <p:cNvGrpSpPr/>
          <p:nvPr/>
        </p:nvGrpSpPr>
        <p:grpSpPr>
          <a:xfrm>
            <a:off x="4932040" y="1853868"/>
            <a:ext cx="1224136" cy="1800200"/>
            <a:chOff x="899592" y="1844824"/>
            <a:chExt cx="1224136" cy="1800200"/>
          </a:xfrm>
        </p:grpSpPr>
        <p:sp>
          <p:nvSpPr>
            <p:cNvPr id="23" name="フローチャート : 結合子 22"/>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 name="フローチャート : 結合子 23"/>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5" name="直線コネクタ 24"/>
            <p:cNvCxnSpPr>
              <a:stCxn id="28" idx="6"/>
              <a:endCxn id="23"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4" idx="6"/>
              <a:endCxn id="29"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259732" y="1988840"/>
              <a:ext cx="492443" cy="1656184"/>
            </a:xfrm>
            <a:prstGeom prst="rect">
              <a:avLst/>
            </a:prstGeom>
            <a:noFill/>
          </p:spPr>
          <p:txBody>
            <a:bodyPr vert="eaVert" wrap="square" rtlCol="0">
              <a:spAutoFit/>
            </a:bodyPr>
            <a:lstStyle/>
            <a:p>
              <a:r>
                <a:rPr kumimoji="1" lang="ja-JP" altLang="en-US" sz="2000" dirty="0" smtClean="0"/>
                <a:t>損害</a:t>
              </a:r>
              <a:endParaRPr kumimoji="1" lang="ja-JP" altLang="en-US" sz="2000" dirty="0"/>
            </a:p>
          </p:txBody>
        </p:sp>
        <p:sp>
          <p:nvSpPr>
            <p:cNvPr id="28" name="フローチャート : 結合子 27"/>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 name="フローチャート : 結合子 28"/>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0" name="グループ化 29"/>
          <p:cNvGrpSpPr/>
          <p:nvPr/>
        </p:nvGrpSpPr>
        <p:grpSpPr>
          <a:xfrm>
            <a:off x="3131840" y="1853868"/>
            <a:ext cx="1224136" cy="1800200"/>
            <a:chOff x="899592" y="1844824"/>
            <a:chExt cx="1224136" cy="1800200"/>
          </a:xfrm>
        </p:grpSpPr>
        <p:sp>
          <p:nvSpPr>
            <p:cNvPr id="31" name="フローチャート : 結合子 30"/>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 name="フローチャート : 結合子 31"/>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3" name="直線コネクタ 32"/>
            <p:cNvCxnSpPr>
              <a:stCxn id="36" idx="6"/>
              <a:endCxn id="31"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32" idx="6"/>
              <a:endCxn id="37"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259730" y="1988840"/>
              <a:ext cx="492443" cy="1656184"/>
            </a:xfrm>
            <a:prstGeom prst="rect">
              <a:avLst/>
            </a:prstGeom>
            <a:noFill/>
          </p:spPr>
          <p:txBody>
            <a:bodyPr vert="eaVert" wrap="square" rtlCol="0">
              <a:spAutoFit/>
            </a:bodyPr>
            <a:lstStyle/>
            <a:p>
              <a:r>
                <a:rPr lang="ja-JP" altLang="en-US" sz="2000" dirty="0"/>
                <a:t>因果関係</a:t>
              </a:r>
              <a:endParaRPr kumimoji="1" lang="ja-JP" altLang="en-US" sz="2000" dirty="0"/>
            </a:p>
          </p:txBody>
        </p:sp>
        <p:sp>
          <p:nvSpPr>
            <p:cNvPr id="36" name="フローチャート : 結合子 35"/>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7" name="フローチャート : 結合子 36"/>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8" name="グループ化 37"/>
          <p:cNvGrpSpPr/>
          <p:nvPr/>
        </p:nvGrpSpPr>
        <p:grpSpPr>
          <a:xfrm>
            <a:off x="6984560" y="2499742"/>
            <a:ext cx="179728" cy="654618"/>
            <a:chOff x="6634568" y="2283718"/>
            <a:chExt cx="179728" cy="654618"/>
          </a:xfrm>
        </p:grpSpPr>
        <p:cxnSp>
          <p:nvCxnSpPr>
            <p:cNvPr id="39" name="直線コネクタ 38"/>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7002270" y="2204864"/>
            <a:ext cx="1890210" cy="1224136"/>
            <a:chOff x="7002270" y="1772816"/>
            <a:chExt cx="1890210" cy="1224136"/>
          </a:xfrm>
        </p:grpSpPr>
        <p:grpSp>
          <p:nvGrpSpPr>
            <p:cNvPr id="42" name="グループ化 41"/>
            <p:cNvGrpSpPr/>
            <p:nvPr/>
          </p:nvGrpSpPr>
          <p:grpSpPr>
            <a:xfrm rot="5400000">
              <a:off x="6462210" y="2312876"/>
              <a:ext cx="1224136" cy="144016"/>
              <a:chOff x="3059832" y="4005064"/>
              <a:chExt cx="1224136" cy="144016"/>
            </a:xfrm>
          </p:grpSpPr>
          <p:sp>
            <p:nvSpPr>
              <p:cNvPr id="44" name="フローチャート : 結合子 43"/>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フローチャート : 結合子 44"/>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46" name="直線コネクタ 45"/>
              <p:cNvCxnSpPr>
                <a:stCxn id="48" idx="6"/>
                <a:endCxn id="44" idx="2"/>
              </p:cNvCxnSpPr>
              <p:nvPr/>
            </p:nvCxnSpPr>
            <p:spPr>
              <a:xfrm>
                <a:off x="3203848"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5" idx="6"/>
                <a:endCxn id="49"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フローチャート : 結合子 47"/>
              <p:cNvSpPr/>
              <p:nvPr/>
            </p:nvSpPr>
            <p:spPr>
              <a:xfrm>
                <a:off x="305983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9" name="フローチャート : 結合子 48"/>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43" name="テキスト ボックス 42"/>
            <p:cNvSpPr txBox="1"/>
            <p:nvPr/>
          </p:nvSpPr>
          <p:spPr>
            <a:xfrm>
              <a:off x="7092280" y="2164794"/>
              <a:ext cx="1800200" cy="400110"/>
            </a:xfrm>
            <a:prstGeom prst="rect">
              <a:avLst/>
            </a:prstGeom>
            <a:noFill/>
          </p:spPr>
          <p:txBody>
            <a:bodyPr wrap="square" rtlCol="0">
              <a:spAutoFit/>
            </a:bodyPr>
            <a:lstStyle/>
            <a:p>
              <a:r>
                <a:rPr kumimoji="1" lang="ja-JP" altLang="en-US" sz="2000" dirty="0" smtClean="0"/>
                <a:t>責任無能力</a:t>
              </a:r>
              <a:endParaRPr kumimoji="1" lang="ja-JP" altLang="en-US" sz="2000" dirty="0"/>
            </a:p>
          </p:txBody>
        </p:sp>
      </p:grpSp>
      <p:grpSp>
        <p:nvGrpSpPr>
          <p:cNvPr id="50" name="グループ化 49"/>
          <p:cNvGrpSpPr/>
          <p:nvPr/>
        </p:nvGrpSpPr>
        <p:grpSpPr>
          <a:xfrm>
            <a:off x="6984560" y="3579862"/>
            <a:ext cx="179728" cy="654618"/>
            <a:chOff x="6634568" y="2283718"/>
            <a:chExt cx="179728" cy="654618"/>
          </a:xfrm>
        </p:grpSpPr>
        <p:cxnSp>
          <p:nvCxnSpPr>
            <p:cNvPr id="51" name="直線コネクタ 50"/>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7002270" y="3501008"/>
            <a:ext cx="1890210" cy="1008112"/>
            <a:chOff x="6642230" y="2204864"/>
            <a:chExt cx="1890210" cy="1008112"/>
          </a:xfrm>
        </p:grpSpPr>
        <p:grpSp>
          <p:nvGrpSpPr>
            <p:cNvPr id="54" name="グループ化 53"/>
            <p:cNvGrpSpPr/>
            <p:nvPr/>
          </p:nvGrpSpPr>
          <p:grpSpPr>
            <a:xfrm rot="5400000">
              <a:off x="6210182" y="2636912"/>
              <a:ext cx="1008112" cy="144016"/>
              <a:chOff x="3275856" y="4005064"/>
              <a:chExt cx="1008112" cy="144016"/>
            </a:xfrm>
          </p:grpSpPr>
          <p:sp>
            <p:nvSpPr>
              <p:cNvPr id="56" name="フローチャート : 結合子 55"/>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7" name="フローチャート : 結合子 56"/>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58" name="直線コネクタ 57"/>
              <p:cNvCxnSpPr>
                <a:stCxn id="49" idx="6"/>
                <a:endCxn id="56" idx="2"/>
              </p:cNvCxnSpPr>
              <p:nvPr/>
            </p:nvCxnSpPr>
            <p:spPr>
              <a:xfrm rot="16200000">
                <a:off x="3311860" y="4041068"/>
                <a:ext cx="0" cy="7200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57" idx="6"/>
                <a:endCxn id="60"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0" name="フローチャート : 結合子 59"/>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55" name="テキスト ボックス 54"/>
            <p:cNvSpPr txBox="1"/>
            <p:nvPr/>
          </p:nvSpPr>
          <p:spPr>
            <a:xfrm>
              <a:off x="6732240" y="2380818"/>
              <a:ext cx="1800200" cy="400110"/>
            </a:xfrm>
            <a:prstGeom prst="rect">
              <a:avLst/>
            </a:prstGeom>
            <a:noFill/>
          </p:spPr>
          <p:txBody>
            <a:bodyPr wrap="square" rtlCol="0">
              <a:spAutoFit/>
            </a:bodyPr>
            <a:lstStyle/>
            <a:p>
              <a:r>
                <a:rPr kumimoji="1" lang="ja-JP" altLang="en-US" sz="2000" dirty="0" smtClean="0"/>
                <a:t>責任阻却事由</a:t>
              </a:r>
              <a:endParaRPr kumimoji="1" lang="ja-JP" altLang="en-US" sz="2000" dirty="0"/>
            </a:p>
          </p:txBody>
        </p:sp>
      </p:grpSp>
      <p:sp>
        <p:nvSpPr>
          <p:cNvPr id="61" name="太陽 60"/>
          <p:cNvSpPr/>
          <p:nvPr/>
        </p:nvSpPr>
        <p:spPr>
          <a:xfrm>
            <a:off x="1212500" y="4196783"/>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2" name="グループ化 61"/>
          <p:cNvGrpSpPr/>
          <p:nvPr/>
        </p:nvGrpSpPr>
        <p:grpSpPr>
          <a:xfrm>
            <a:off x="3779385" y="4213890"/>
            <a:ext cx="1296671" cy="1442472"/>
            <a:chOff x="3923401" y="4050372"/>
            <a:chExt cx="1296671" cy="1442472"/>
          </a:xfrm>
        </p:grpSpPr>
        <p:sp>
          <p:nvSpPr>
            <p:cNvPr id="63" name="テキスト ボックス 62"/>
            <p:cNvSpPr txBox="1"/>
            <p:nvPr/>
          </p:nvSpPr>
          <p:spPr>
            <a:xfrm>
              <a:off x="3923401" y="4784958"/>
              <a:ext cx="1296671" cy="707886"/>
            </a:xfrm>
            <a:prstGeom prst="rect">
              <a:avLst/>
            </a:prstGeom>
            <a:noFill/>
            <a:ln>
              <a:noFill/>
            </a:ln>
          </p:spPr>
          <p:txBody>
            <a:bodyPr wrap="square" rtlCol="0">
              <a:spAutoFit/>
            </a:bodyPr>
            <a:lstStyle/>
            <a:p>
              <a:pPr algn="ctr"/>
              <a:r>
                <a:rPr kumimoji="1" lang="ja-JP" altLang="en-US" sz="2000" dirty="0" smtClean="0"/>
                <a:t>過失</a:t>
              </a:r>
              <a:endParaRPr kumimoji="1" lang="en-US" altLang="ja-JP" sz="2000" dirty="0" smtClean="0"/>
            </a:p>
            <a:p>
              <a:pPr algn="ctr"/>
              <a:r>
                <a:rPr kumimoji="1" lang="ja-JP" altLang="en-US" sz="2000" dirty="0" smtClean="0"/>
                <a:t>相殺</a:t>
              </a:r>
              <a:endParaRPr kumimoji="1" lang="en-US" altLang="ja-JP" sz="2000" dirty="0" smtClean="0"/>
            </a:p>
          </p:txBody>
        </p:sp>
        <p:sp>
          <p:nvSpPr>
            <p:cNvPr id="64" name="稲妻 63"/>
            <p:cNvSpPr/>
            <p:nvPr/>
          </p:nvSpPr>
          <p:spPr>
            <a:xfrm rot="18944648">
              <a:off x="4044340" y="4050372"/>
              <a:ext cx="914400" cy="914400"/>
            </a:xfrm>
            <a:prstGeom prst="lightningBolt">
              <a:avLst/>
            </a:prstGeom>
            <a:solidFill>
              <a:schemeClr val="tx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5" name="グループ化 64"/>
          <p:cNvGrpSpPr/>
          <p:nvPr/>
        </p:nvGrpSpPr>
        <p:grpSpPr>
          <a:xfrm>
            <a:off x="2411760" y="4573930"/>
            <a:ext cx="1224136" cy="144016"/>
            <a:chOff x="4716016" y="3717032"/>
            <a:chExt cx="1224136" cy="144016"/>
          </a:xfrm>
        </p:grpSpPr>
        <p:sp>
          <p:nvSpPr>
            <p:cNvPr id="66" name="フローチャート : 結合子 65"/>
            <p:cNvSpPr/>
            <p:nvPr/>
          </p:nvSpPr>
          <p:spPr>
            <a:xfrm>
              <a:off x="5004048"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7" name="フローチャート : 結合子 66"/>
            <p:cNvSpPr/>
            <p:nvPr/>
          </p:nvSpPr>
          <p:spPr>
            <a:xfrm>
              <a:off x="5508104"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68" name="直線コネクタ 67"/>
            <p:cNvCxnSpPr>
              <a:stCxn id="70" idx="6"/>
              <a:endCxn id="66" idx="2"/>
            </p:cNvCxnSpPr>
            <p:nvPr/>
          </p:nvCxnSpPr>
          <p:spPr>
            <a:xfrm>
              <a:off x="4860032"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67" idx="6"/>
              <a:endCxn id="71" idx="2"/>
            </p:cNvCxnSpPr>
            <p:nvPr/>
          </p:nvCxnSpPr>
          <p:spPr>
            <a:xfrm>
              <a:off x="5652120"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フローチャート : 結合子 69"/>
            <p:cNvSpPr/>
            <p:nvPr/>
          </p:nvSpPr>
          <p:spPr>
            <a:xfrm>
              <a:off x="471601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1" name="フローチャート : 結合子 70"/>
            <p:cNvSpPr/>
            <p:nvPr/>
          </p:nvSpPr>
          <p:spPr>
            <a:xfrm>
              <a:off x="579613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72" name="グループ化 71"/>
          <p:cNvGrpSpPr/>
          <p:nvPr/>
        </p:nvGrpSpPr>
        <p:grpSpPr>
          <a:xfrm>
            <a:off x="2668880" y="4562080"/>
            <a:ext cx="689258" cy="162302"/>
            <a:chOff x="2627784" y="3140968"/>
            <a:chExt cx="689258" cy="162302"/>
          </a:xfrm>
        </p:grpSpPr>
        <p:cxnSp>
          <p:nvCxnSpPr>
            <p:cNvPr id="73" name="直線コネクタ 72"/>
            <p:cNvCxnSpPr/>
            <p:nvPr/>
          </p:nvCxnSpPr>
          <p:spPr>
            <a:xfrm>
              <a:off x="2627784" y="3298274"/>
              <a:ext cx="68925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973497" y="3140968"/>
              <a:ext cx="0" cy="16230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75" name="カギ線コネクタ 74"/>
          <p:cNvCxnSpPr>
            <a:endCxn id="20" idx="2"/>
          </p:cNvCxnSpPr>
          <p:nvPr/>
        </p:nvCxnSpPr>
        <p:spPr>
          <a:xfrm rot="5400000" flipH="1" flipV="1">
            <a:off x="125119" y="2582519"/>
            <a:ext cx="1863164" cy="54987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a:stCxn id="21" idx="6"/>
            <a:endCxn id="36" idx="2"/>
          </p:cNvCxnSpPr>
          <p:nvPr/>
        </p:nvCxnSpPr>
        <p:spPr>
          <a:xfrm>
            <a:off x="2555776" y="1925876"/>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stCxn id="37" idx="6"/>
            <a:endCxn id="28" idx="2"/>
          </p:cNvCxnSpPr>
          <p:nvPr/>
        </p:nvCxnSpPr>
        <p:spPr>
          <a:xfrm>
            <a:off x="4355976" y="1925876"/>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8" name="カギ線コネクタ 77"/>
          <p:cNvCxnSpPr>
            <a:stCxn id="29" idx="6"/>
            <a:endCxn id="48" idx="2"/>
          </p:cNvCxnSpPr>
          <p:nvPr/>
        </p:nvCxnSpPr>
        <p:spPr>
          <a:xfrm>
            <a:off x="6156176" y="1925876"/>
            <a:ext cx="918102" cy="27898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60" idx="6"/>
            <a:endCxn id="64" idx="4"/>
          </p:cNvCxnSpPr>
          <p:nvPr/>
        </p:nvCxnSpPr>
        <p:spPr>
          <a:xfrm rot="5400000">
            <a:off x="5953980" y="3559188"/>
            <a:ext cx="170367" cy="2070230"/>
          </a:xfrm>
          <a:prstGeom prst="bentConnector3">
            <a:avLst>
              <a:gd name="adj1" fmla="val 96545"/>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endCxn id="71" idx="6"/>
          </p:cNvCxnSpPr>
          <p:nvPr/>
        </p:nvCxnSpPr>
        <p:spPr>
          <a:xfrm flipH="1">
            <a:off x="3635896" y="4643058"/>
            <a:ext cx="216024" cy="288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stCxn id="70" idx="2"/>
            <a:endCxn id="12" idx="3"/>
          </p:cNvCxnSpPr>
          <p:nvPr/>
        </p:nvCxnSpPr>
        <p:spPr>
          <a:xfrm flipH="1">
            <a:off x="2105332" y="4645938"/>
            <a:ext cx="306428" cy="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12" idx="1"/>
          </p:cNvCxnSpPr>
          <p:nvPr/>
        </p:nvCxnSpPr>
        <p:spPr>
          <a:xfrm rot="10800000">
            <a:off x="781762" y="3920862"/>
            <a:ext cx="409170" cy="725076"/>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83" name="グループ化 82"/>
          <p:cNvGrpSpPr/>
          <p:nvPr/>
        </p:nvGrpSpPr>
        <p:grpSpPr>
          <a:xfrm>
            <a:off x="499360" y="3789040"/>
            <a:ext cx="576064" cy="144016"/>
            <a:chOff x="1043608" y="3284984"/>
            <a:chExt cx="576064" cy="144016"/>
          </a:xfrm>
        </p:grpSpPr>
        <p:cxnSp>
          <p:nvCxnSpPr>
            <p:cNvPr id="84" name="直線コネクタ 83"/>
            <p:cNvCxnSpPr/>
            <p:nvPr/>
          </p:nvCxnSpPr>
          <p:spPr>
            <a:xfrm>
              <a:off x="1043608" y="342900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1187624" y="3284984"/>
              <a:ext cx="28803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216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down)">
                                      <p:cBhvr>
                                        <p:cTn id="11" dur="500"/>
                                        <p:tgtEl>
                                          <p:spTgt spid="7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20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1000"/>
                                        <p:tgtEl>
                                          <p:spTgt spid="11"/>
                                        </p:tgtEl>
                                      </p:cBhvr>
                                    </p:animEffect>
                                  </p:childTnLst>
                                </p:cTn>
                              </p:par>
                            </p:childTnLst>
                          </p:cTn>
                        </p:par>
                        <p:par>
                          <p:cTn id="19" fill="hold">
                            <p:stCondLst>
                              <p:cond delay="3000"/>
                            </p:stCondLst>
                            <p:childTnLst>
                              <p:par>
                                <p:cTn id="20" presetID="8" presetClass="emph" presetSubtype="0" fill="hold" grpId="1" nodeType="afterEffect">
                                  <p:stCondLst>
                                    <p:cond delay="0"/>
                                  </p:stCondLst>
                                  <p:childTnLst>
                                    <p:animRot by="1200000">
                                      <p:cBhvr>
                                        <p:cTn id="21" dur="1000" fill="hold"/>
                                        <p:tgtEl>
                                          <p:spTgt spid="11"/>
                                        </p:tgtEl>
                                        <p:attrNameLst>
                                          <p:attrName>r</p:attrName>
                                        </p:attrNameLst>
                                      </p:cBhvr>
                                    </p:animRo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500"/>
                                        <p:tgtEl>
                                          <p:spTgt spid="76"/>
                                        </p:tgtEl>
                                      </p:cBhvr>
                                    </p:animEffect>
                                  </p:childTnLst>
                                </p:cTn>
                              </p:par>
                            </p:childTnLst>
                          </p:cTn>
                        </p:par>
                        <p:par>
                          <p:cTn id="26" fill="hold">
                            <p:stCondLst>
                              <p:cond delay="450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5000"/>
                            </p:stCondLst>
                            <p:childTnLst>
                              <p:par>
                                <p:cTn id="34" presetID="8" presetClass="emph" presetSubtype="0" fill="hold" grpId="1" nodeType="afterEffect">
                                  <p:stCondLst>
                                    <p:cond delay="0"/>
                                  </p:stCondLst>
                                  <p:childTnLst>
                                    <p:animRot by="1200000">
                                      <p:cBhvr>
                                        <p:cTn id="35" dur="1000" fill="hold"/>
                                        <p:tgtEl>
                                          <p:spTgt spid="10"/>
                                        </p:tgtEl>
                                        <p:attrNameLst>
                                          <p:attrName>r</p:attrName>
                                        </p:attrNameLst>
                                      </p:cBhvr>
                                    </p:animRo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left)">
                                      <p:cBhvr>
                                        <p:cTn id="39" dur="500"/>
                                        <p:tgtEl>
                                          <p:spTgt spid="77"/>
                                        </p:tgtEl>
                                      </p:cBhvr>
                                    </p:animEffect>
                                  </p:childTnLst>
                                </p:cTn>
                              </p:par>
                            </p:childTnLst>
                          </p:cTn>
                        </p:par>
                        <p:par>
                          <p:cTn id="40" fill="hold">
                            <p:stCondLst>
                              <p:cond delay="65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1000"/>
                                        <p:tgtEl>
                                          <p:spTgt spid="9"/>
                                        </p:tgtEl>
                                      </p:cBhvr>
                                    </p:animEffect>
                                  </p:childTnLst>
                                </p:cTn>
                              </p:par>
                            </p:childTnLst>
                          </p:cTn>
                        </p:par>
                        <p:par>
                          <p:cTn id="47" fill="hold">
                            <p:stCondLst>
                              <p:cond delay="7500"/>
                            </p:stCondLst>
                            <p:childTnLst>
                              <p:par>
                                <p:cTn id="48" presetID="8" presetClass="emph" presetSubtype="0" fill="hold" grpId="1" nodeType="afterEffect">
                                  <p:stCondLst>
                                    <p:cond delay="0"/>
                                  </p:stCondLst>
                                  <p:childTnLst>
                                    <p:animRot by="1200000">
                                      <p:cBhvr>
                                        <p:cTn id="49" dur="1000" fill="hold"/>
                                        <p:tgtEl>
                                          <p:spTgt spid="9"/>
                                        </p:tgtEl>
                                        <p:attrNameLst>
                                          <p:attrName>r</p:attrName>
                                        </p:attrNameLst>
                                      </p:cBhvr>
                                    </p:animRo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childTnLst>
                          </p:cTn>
                        </p:par>
                        <p:par>
                          <p:cTn id="54" fill="hold">
                            <p:stCondLst>
                              <p:cond delay="9000"/>
                            </p:stCondLst>
                            <p:childTnLst>
                              <p:par>
                                <p:cTn id="55" presetID="22" presetClass="entr" presetSubtype="1"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par>
                                <p:cTn id="58" presetID="22" presetClass="entr" presetSubtype="1"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95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par>
                                <p:cTn id="65" presetID="22" presetClass="entr" presetSubtype="1"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up)">
                                      <p:cBhvr>
                                        <p:cTn id="67" dur="500"/>
                                        <p:tgtEl>
                                          <p:spTgt spid="50"/>
                                        </p:tgtEl>
                                      </p:cBhvr>
                                    </p:animEffect>
                                  </p:childTnLst>
                                </p:cTn>
                              </p:par>
                            </p:childTnLst>
                          </p:cTn>
                        </p:par>
                        <p:par>
                          <p:cTn id="68" fill="hold">
                            <p:stCondLst>
                              <p:cond delay="10000"/>
                            </p:stCondLst>
                            <p:childTnLst>
                              <p:par>
                                <p:cTn id="69" presetID="22" presetClass="entr" presetSubtype="2"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wipe(right)">
                                      <p:cBhvr>
                                        <p:cTn id="71" dur="500"/>
                                        <p:tgtEl>
                                          <p:spTgt spid="79"/>
                                        </p:tgtEl>
                                      </p:cBhvr>
                                    </p:animEffect>
                                  </p:childTnLst>
                                </p:cTn>
                              </p:par>
                            </p:childTnLst>
                          </p:cTn>
                        </p:par>
                        <p:par>
                          <p:cTn id="72" fill="hold">
                            <p:stCondLst>
                              <p:cond delay="10500"/>
                            </p:stCondLst>
                            <p:childTnLst>
                              <p:par>
                                <p:cTn id="73" presetID="22" presetClass="entr" presetSubtype="2"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right)">
                                      <p:cBhvr>
                                        <p:cTn id="75" dur="500"/>
                                        <p:tgtEl>
                                          <p:spTgt spid="62"/>
                                        </p:tgtEl>
                                      </p:cBhvr>
                                    </p:animEffect>
                                  </p:childTnLst>
                                </p:cTn>
                              </p:par>
                            </p:childTnLst>
                          </p:cTn>
                        </p:par>
                        <p:par>
                          <p:cTn id="76" fill="hold">
                            <p:stCondLst>
                              <p:cond delay="11000"/>
                            </p:stCondLst>
                            <p:childTnLst>
                              <p:par>
                                <p:cTn id="77" presetID="22" presetClass="entr" presetSubtype="2"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right)">
                                      <p:cBhvr>
                                        <p:cTn id="79" dur="500"/>
                                        <p:tgtEl>
                                          <p:spTgt spid="80"/>
                                        </p:tgtEl>
                                      </p:cBhvr>
                                    </p:animEffect>
                                  </p:childTnLst>
                                </p:cTn>
                              </p:par>
                            </p:childTnLst>
                          </p:cTn>
                        </p:par>
                        <p:par>
                          <p:cTn id="80" fill="hold">
                            <p:stCondLst>
                              <p:cond delay="11500"/>
                            </p:stCondLst>
                            <p:childTnLst>
                              <p:par>
                                <p:cTn id="81" presetID="22" presetClass="entr" presetSubtype="2"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right)">
                                      <p:cBhvr>
                                        <p:cTn id="83" dur="500"/>
                                        <p:tgtEl>
                                          <p:spTgt spid="65"/>
                                        </p:tgtEl>
                                      </p:cBhvr>
                                    </p:animEffect>
                                  </p:childTnLst>
                                </p:cTn>
                              </p:par>
                              <p:par>
                                <p:cTn id="84" presetID="22" presetClass="entr" presetSubtype="2" fill="hold"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wipe(right)">
                                      <p:cBhvr>
                                        <p:cTn id="86" dur="500"/>
                                        <p:tgtEl>
                                          <p:spTgt spid="72"/>
                                        </p:tgtEl>
                                      </p:cBhvr>
                                    </p:animEffect>
                                  </p:childTnLst>
                                </p:cTn>
                              </p:par>
                            </p:childTnLst>
                          </p:cTn>
                        </p:par>
                        <p:par>
                          <p:cTn id="87" fill="hold">
                            <p:stCondLst>
                              <p:cond delay="12000"/>
                            </p:stCondLst>
                            <p:childTnLst>
                              <p:par>
                                <p:cTn id="88" presetID="22" presetClass="entr" presetSubtype="2"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wipe(right)">
                                      <p:cBhvr>
                                        <p:cTn id="90" dur="500"/>
                                        <p:tgtEl>
                                          <p:spTgt spid="81"/>
                                        </p:tgtEl>
                                      </p:cBhvr>
                                    </p:animEffect>
                                  </p:childTnLst>
                                </p:cTn>
                              </p:par>
                            </p:childTnLst>
                          </p:cTn>
                        </p:par>
                        <p:par>
                          <p:cTn id="91" fill="hold">
                            <p:stCondLst>
                              <p:cond delay="12500"/>
                            </p:stCondLst>
                            <p:childTnLst>
                              <p:par>
                                <p:cTn id="92" presetID="22" presetClass="entr" presetSubtype="2"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wipe(right)">
                                      <p:cBhvr>
                                        <p:cTn id="94" dur="500"/>
                                        <p:tgtEl>
                                          <p:spTgt spid="61"/>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right)">
                                      <p:cBhvr>
                                        <p:cTn id="97" dur="500"/>
                                        <p:tgtEl>
                                          <p:spTgt spid="13"/>
                                        </p:tgtEl>
                                      </p:cBhvr>
                                    </p:animEffect>
                                  </p:childTnLst>
                                </p:cTn>
                              </p:par>
                            </p:childTnLst>
                          </p:cTn>
                        </p:par>
                        <p:par>
                          <p:cTn id="98" fill="hold">
                            <p:stCondLst>
                              <p:cond delay="13000"/>
                            </p:stCondLst>
                            <p:childTnLst>
                              <p:par>
                                <p:cTn id="99" presetID="22" presetClass="entr" presetSubtype="2" fill="hold" nodeType="after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wipe(right)">
                                      <p:cBhvr>
                                        <p:cTn id="101" dur="500"/>
                                        <p:tgtEl>
                                          <p:spTgt spid="82"/>
                                        </p:tgtEl>
                                      </p:cBhvr>
                                    </p:animEffect>
                                  </p:childTnLst>
                                </p:cTn>
                              </p:par>
                            </p:childTnLst>
                          </p:cTn>
                        </p:par>
                        <p:par>
                          <p:cTn id="102" fill="hold">
                            <p:stCondLst>
                              <p:cond delay="13500"/>
                            </p:stCondLst>
                            <p:childTnLst>
                              <p:par>
                                <p:cTn id="103" presetID="10" presetClass="exit" presetSubtype="0" fill="hold" grpId="1" nodeType="afterEffect">
                                  <p:stCondLst>
                                    <p:cond delay="0"/>
                                  </p:stCondLst>
                                  <p:childTnLst>
                                    <p:animEffect transition="out" filter="fade">
                                      <p:cBhvr>
                                        <p:cTn id="104" dur="1000"/>
                                        <p:tgtEl>
                                          <p:spTgt spid="61"/>
                                        </p:tgtEl>
                                      </p:cBhvr>
                                    </p:animEffect>
                                    <p:set>
                                      <p:cBhvr>
                                        <p:cTn id="105" dur="1" fill="hold">
                                          <p:stCondLst>
                                            <p:cond delay="999"/>
                                          </p:stCondLst>
                                        </p:cTn>
                                        <p:tgtEl>
                                          <p:spTgt spid="61"/>
                                        </p:tgtEl>
                                        <p:attrNameLst>
                                          <p:attrName>style.visibility</p:attrName>
                                        </p:attrNameLst>
                                      </p:cBhvr>
                                      <p:to>
                                        <p:strVal val="hidden"/>
                                      </p:to>
                                    </p:set>
                                  </p:childTnLst>
                                </p:cTn>
                              </p:par>
                              <p:par>
                                <p:cTn id="106" presetID="22" presetClass="entr" presetSubtype="2" fill="hold" grpId="0" nodeType="withEffect">
                                  <p:stCondLst>
                                    <p:cond delay="250"/>
                                  </p:stCondLst>
                                  <p:childTnLst>
                                    <p:set>
                                      <p:cBhvr>
                                        <p:cTn id="107" dur="1" fill="hold">
                                          <p:stCondLst>
                                            <p:cond delay="0"/>
                                          </p:stCondLst>
                                        </p:cTn>
                                        <p:tgtEl>
                                          <p:spTgt spid="12"/>
                                        </p:tgtEl>
                                        <p:attrNameLst>
                                          <p:attrName>style.visibility</p:attrName>
                                        </p:attrNameLst>
                                      </p:cBhvr>
                                      <p:to>
                                        <p:strVal val="visible"/>
                                      </p:to>
                                    </p:set>
                                    <p:animEffect transition="in" filter="wipe(right)">
                                      <p:cBhvr>
                                        <p:cTn id="108" dur="1000"/>
                                        <p:tgtEl>
                                          <p:spTgt spid="12"/>
                                        </p:tgtEl>
                                      </p:cBhvr>
                                    </p:animEffect>
                                  </p:childTnLst>
                                </p:cTn>
                              </p:par>
                              <p:par>
                                <p:cTn id="109" presetID="8" presetClass="emph" presetSubtype="0" fill="hold" grpId="1" nodeType="withEffect">
                                  <p:stCondLst>
                                    <p:cond delay="500"/>
                                  </p:stCondLst>
                                  <p:childTnLst>
                                    <p:animRot by="21600000">
                                      <p:cBhvr>
                                        <p:cTn id="110" dur="2000" fill="hold"/>
                                        <p:tgtEl>
                                          <p:spTgt spid="12"/>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42" presetClass="path" presetSubtype="0" accel="50000" decel="50000" fill="hold" nodeType="clickEffect">
                                  <p:stCondLst>
                                    <p:cond delay="0"/>
                                  </p:stCondLst>
                                  <p:childTnLst>
                                    <p:animMotion origin="layout" path="M -1.11111E-6 1.48148E-6 L -0.10035 0.0037 " pathEditMode="relative" rAng="0" ptsTypes="AA">
                                      <p:cBhvr>
                                        <p:cTn id="114" dur="2000" fill="hold"/>
                                        <p:tgtEl>
                                          <p:spTgt spid="38"/>
                                        </p:tgtEl>
                                        <p:attrNameLst>
                                          <p:attrName>ppt_x</p:attrName>
                                          <p:attrName>ppt_y</p:attrName>
                                        </p:attrNameLst>
                                      </p:cBhvr>
                                      <p:rCtr x="-5017" y="185"/>
                                    </p:animMotion>
                                  </p:childTnLst>
                                </p:cTn>
                              </p:par>
                            </p:childTnLst>
                          </p:cTn>
                        </p:par>
                        <p:par>
                          <p:cTn id="115" fill="hold">
                            <p:stCondLst>
                              <p:cond delay="2000"/>
                            </p:stCondLst>
                            <p:childTnLst>
                              <p:par>
                                <p:cTn id="116" presetID="42" presetClass="path" presetSubtype="0" accel="50000" decel="50000" fill="hold" nodeType="afterEffect">
                                  <p:stCondLst>
                                    <p:cond delay="0"/>
                                  </p:stCondLst>
                                  <p:childTnLst>
                                    <p:animMotion origin="layout" path="M -1.11111E-6 1.48148E-6 L -1.11111E-6 -2.22222E-6 " pathEditMode="relative" rAng="0" ptsTypes="AA">
                                      <p:cBhvr>
                                        <p:cTn id="117" dur="2000" fill="hold"/>
                                        <p:tgtEl>
                                          <p:spTgt spid="38"/>
                                        </p:tgtEl>
                                        <p:attrNameLst>
                                          <p:attrName>ppt_x</p:attrName>
                                          <p:attrName>ppt_y</p:attrName>
                                        </p:attrNameLst>
                                      </p:cBhvr>
                                      <p:rCtr x="0" y="185"/>
                                    </p:animMotion>
                                  </p:childTnLst>
                                </p:cTn>
                              </p:par>
                              <p:par>
                                <p:cTn id="118" presetID="42" presetClass="path" presetSubtype="0" accel="50000" decel="50000" fill="hold" nodeType="withEffect">
                                  <p:stCondLst>
                                    <p:cond delay="0"/>
                                  </p:stCondLst>
                                  <p:childTnLst>
                                    <p:animMotion origin="layout" path="M -1.11111E-6 4.07407E-6 L -0.10035 0.00578 " pathEditMode="relative" rAng="0" ptsTypes="AA">
                                      <p:cBhvr>
                                        <p:cTn id="119" dur="2000" fill="hold"/>
                                        <p:tgtEl>
                                          <p:spTgt spid="50"/>
                                        </p:tgtEl>
                                        <p:attrNameLst>
                                          <p:attrName>ppt_x</p:attrName>
                                          <p:attrName>ppt_y</p:attrName>
                                        </p:attrNameLst>
                                      </p:cBhvr>
                                      <p:rCtr x="-5017" y="278"/>
                                    </p:animMotion>
                                  </p:childTnLst>
                                </p:cTn>
                              </p:par>
                            </p:childTnLst>
                          </p:cTn>
                        </p:par>
                        <p:par>
                          <p:cTn id="120" fill="hold">
                            <p:stCondLst>
                              <p:cond delay="4000"/>
                            </p:stCondLst>
                            <p:childTnLst>
                              <p:par>
                                <p:cTn id="121" presetID="10" presetClass="entr" presetSubtype="0" fill="hold" nodeType="after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fade">
                                      <p:cBhvr>
                                        <p:cTn id="123" dur="500"/>
                                        <p:tgtEl>
                                          <p:spTgt spid="6"/>
                                        </p:tgtEl>
                                      </p:cBhvr>
                                    </p:animEffect>
                                  </p:childTnLst>
                                </p:cTn>
                              </p:par>
                            </p:childTnLst>
                          </p:cTn>
                        </p:par>
                        <p:par>
                          <p:cTn id="124" fill="hold">
                            <p:stCondLst>
                              <p:cond delay="4500"/>
                            </p:stCondLst>
                            <p:childTnLst>
                              <p:par>
                                <p:cTn id="125" presetID="31" presetClass="exit" presetSubtype="0" fill="hold" grpId="2" nodeType="afterEffect">
                                  <p:stCondLst>
                                    <p:cond delay="0"/>
                                  </p:stCondLst>
                                  <p:childTnLst>
                                    <p:anim calcmode="lin" valueType="num">
                                      <p:cBhvr>
                                        <p:cTn id="126" dur="2000"/>
                                        <p:tgtEl>
                                          <p:spTgt spid="12"/>
                                        </p:tgtEl>
                                        <p:attrNameLst>
                                          <p:attrName>ppt_w</p:attrName>
                                        </p:attrNameLst>
                                      </p:cBhvr>
                                      <p:tavLst>
                                        <p:tav tm="0">
                                          <p:val>
                                            <p:strVal val="ppt_w"/>
                                          </p:val>
                                        </p:tav>
                                        <p:tav tm="100000">
                                          <p:val>
                                            <p:fltVal val="0"/>
                                          </p:val>
                                        </p:tav>
                                      </p:tavLst>
                                    </p:anim>
                                    <p:anim calcmode="lin" valueType="num">
                                      <p:cBhvr>
                                        <p:cTn id="127" dur="2000"/>
                                        <p:tgtEl>
                                          <p:spTgt spid="12"/>
                                        </p:tgtEl>
                                        <p:attrNameLst>
                                          <p:attrName>ppt_h</p:attrName>
                                        </p:attrNameLst>
                                      </p:cBhvr>
                                      <p:tavLst>
                                        <p:tav tm="0">
                                          <p:val>
                                            <p:strVal val="ppt_h"/>
                                          </p:val>
                                        </p:tav>
                                        <p:tav tm="100000">
                                          <p:val>
                                            <p:fltVal val="0"/>
                                          </p:val>
                                        </p:tav>
                                      </p:tavLst>
                                    </p:anim>
                                    <p:anim calcmode="lin" valueType="num">
                                      <p:cBhvr>
                                        <p:cTn id="128" dur="2000"/>
                                        <p:tgtEl>
                                          <p:spTgt spid="12"/>
                                        </p:tgtEl>
                                        <p:attrNameLst>
                                          <p:attrName>style.rotation</p:attrName>
                                        </p:attrNameLst>
                                      </p:cBhvr>
                                      <p:tavLst>
                                        <p:tav tm="0">
                                          <p:val>
                                            <p:fltVal val="0"/>
                                          </p:val>
                                        </p:tav>
                                        <p:tav tm="100000">
                                          <p:val>
                                            <p:fltVal val="90"/>
                                          </p:val>
                                        </p:tav>
                                      </p:tavLst>
                                    </p:anim>
                                    <p:animEffect transition="out" filter="fade">
                                      <p:cBhvr>
                                        <p:cTn id="129" dur="2000"/>
                                        <p:tgtEl>
                                          <p:spTgt spid="12"/>
                                        </p:tgtEl>
                                      </p:cBhvr>
                                    </p:animEffect>
                                    <p:set>
                                      <p:cBhvr>
                                        <p:cTn id="130" dur="1" fill="hold">
                                          <p:stCondLst>
                                            <p:cond delay="1999"/>
                                          </p:stCondLst>
                                        </p:cTn>
                                        <p:tgtEl>
                                          <p:spTgt spid="12"/>
                                        </p:tgtEl>
                                        <p:attrNameLst>
                                          <p:attrName>style.visibility</p:attrName>
                                        </p:attrNameLst>
                                      </p:cBhvr>
                                      <p:to>
                                        <p:strVal val="hidden"/>
                                      </p:to>
                                    </p:set>
                                  </p:childTnLst>
                                </p:cTn>
                              </p:par>
                              <p:par>
                                <p:cTn id="131" presetID="10" presetClass="entr" presetSubtype="0" fill="hold" grpId="2" nodeType="withEffect">
                                  <p:stCondLst>
                                    <p:cond delay="1000"/>
                                  </p:stCondLst>
                                  <p:childTnLst>
                                    <p:set>
                                      <p:cBhvr>
                                        <p:cTn id="132" dur="1" fill="hold">
                                          <p:stCondLst>
                                            <p:cond delay="0"/>
                                          </p:stCondLst>
                                        </p:cTn>
                                        <p:tgtEl>
                                          <p:spTgt spid="61"/>
                                        </p:tgtEl>
                                        <p:attrNameLst>
                                          <p:attrName>style.visibility</p:attrName>
                                        </p:attrNameLst>
                                      </p:cBhvr>
                                      <p:to>
                                        <p:strVal val="visible"/>
                                      </p:to>
                                    </p:set>
                                    <p:animEffect transition="in" filter="fade">
                                      <p:cBhvr>
                                        <p:cTn id="133"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2" grpId="2" animBg="1"/>
      <p:bldP spid="13" grpId="0"/>
      <p:bldP spid="61" grpId="0" animBg="1"/>
      <p:bldP spid="61" grpId="1" animBg="1"/>
      <p:bldP spid="61"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物権法の体系 </a:t>
            </a:r>
            <a:r>
              <a:rPr lang="ja-JP" altLang="en-US" sz="3200" dirty="0"/>
              <a:t>→</a:t>
            </a:r>
            <a:r>
              <a:rPr lang="ja-JP" altLang="en-US" sz="2800" dirty="0">
                <a:hlinkClick r:id="rId3" action="ppaction://hlinksldjump"/>
              </a:rPr>
              <a:t>区別</a:t>
            </a:r>
            <a:endParaRPr kumimoji="1" lang="ja-JP" altLang="en-US"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31</a:t>
            </a:fld>
            <a:endParaRPr kumimoji="1" lang="ja-JP" altLang="en-US"/>
          </a:p>
        </p:txBody>
      </p:sp>
      <p:graphicFrame>
        <p:nvGraphicFramePr>
          <p:cNvPr id="6" name="図表 5"/>
          <p:cNvGraphicFramePr/>
          <p:nvPr>
            <p:extLst>
              <p:ext uri="{D42A27DB-BD31-4B8C-83A1-F6EECF244321}">
                <p14:modId xmlns:p14="http://schemas.microsoft.com/office/powerpoint/2010/main" val="1772293895"/>
              </p:ext>
            </p:extLst>
          </p:nvPr>
        </p:nvGraphicFramePr>
        <p:xfrm>
          <a:off x="611560" y="1412776"/>
          <a:ext cx="8208912"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50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4F298D2C-640C-4597-96B8-9F657FF4B6F9}"/>
                                            </p:graphicEl>
                                          </p:spTgt>
                                        </p:tgtEl>
                                        <p:attrNameLst>
                                          <p:attrName>style.visibility</p:attrName>
                                        </p:attrNameLst>
                                      </p:cBhvr>
                                      <p:to>
                                        <p:strVal val="visible"/>
                                      </p:to>
                                    </p:set>
                                    <p:animEffect transition="in" filter="wipe(left)">
                                      <p:cBhvr>
                                        <p:cTn id="7" dur="500"/>
                                        <p:tgtEl>
                                          <p:spTgt spid="6">
                                            <p:graphicEl>
                                              <a:dgm id="{4F298D2C-640C-4597-96B8-9F657FF4B6F9}"/>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75480900-23A7-4A87-8C96-F505C8B12353}"/>
                                            </p:graphicEl>
                                          </p:spTgt>
                                        </p:tgtEl>
                                        <p:attrNameLst>
                                          <p:attrName>style.visibility</p:attrName>
                                        </p:attrNameLst>
                                      </p:cBhvr>
                                      <p:to>
                                        <p:strVal val="visible"/>
                                      </p:to>
                                    </p:set>
                                    <p:animEffect transition="in" filter="wipe(left)">
                                      <p:cBhvr>
                                        <p:cTn id="11" dur="500"/>
                                        <p:tgtEl>
                                          <p:spTgt spid="6">
                                            <p:graphicEl>
                                              <a:dgm id="{75480900-23A7-4A87-8C96-F505C8B12353}"/>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EA077487-9B9C-4BDE-B4D1-1385B60FFA29}"/>
                                            </p:graphicEl>
                                          </p:spTgt>
                                        </p:tgtEl>
                                        <p:attrNameLst>
                                          <p:attrName>style.visibility</p:attrName>
                                        </p:attrNameLst>
                                      </p:cBhvr>
                                      <p:to>
                                        <p:strVal val="visible"/>
                                      </p:to>
                                    </p:set>
                                    <p:animEffect transition="in" filter="wipe(left)">
                                      <p:cBhvr>
                                        <p:cTn id="16" dur="500"/>
                                        <p:tgtEl>
                                          <p:spTgt spid="6">
                                            <p:graphicEl>
                                              <a:dgm id="{EA077487-9B9C-4BDE-B4D1-1385B60FFA29}"/>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A566C208-D4DA-4C69-9B21-B8193D15E7F9}"/>
                                            </p:graphicEl>
                                          </p:spTgt>
                                        </p:tgtEl>
                                        <p:attrNameLst>
                                          <p:attrName>style.visibility</p:attrName>
                                        </p:attrNameLst>
                                      </p:cBhvr>
                                      <p:to>
                                        <p:strVal val="visible"/>
                                      </p:to>
                                    </p:set>
                                    <p:animEffect transition="in" filter="wipe(left)">
                                      <p:cBhvr>
                                        <p:cTn id="20" dur="500"/>
                                        <p:tgtEl>
                                          <p:spTgt spid="6">
                                            <p:graphicEl>
                                              <a:dgm id="{A566C208-D4DA-4C69-9B21-B8193D15E7F9}"/>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graphicEl>
                                              <a:dgm id="{6F6F4FB4-CA17-4939-9E60-2BD86650D602}"/>
                                            </p:graphicEl>
                                          </p:spTgt>
                                        </p:tgtEl>
                                        <p:attrNameLst>
                                          <p:attrName>style.visibility</p:attrName>
                                        </p:attrNameLst>
                                      </p:cBhvr>
                                      <p:to>
                                        <p:strVal val="visible"/>
                                      </p:to>
                                    </p:set>
                                    <p:animEffect transition="in" filter="wipe(left)">
                                      <p:cBhvr>
                                        <p:cTn id="24" dur="500"/>
                                        <p:tgtEl>
                                          <p:spTgt spid="6">
                                            <p:graphicEl>
                                              <a:dgm id="{6F6F4FB4-CA17-4939-9E60-2BD86650D602}"/>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
                                            <p:graphicEl>
                                              <a:dgm id="{03A915D4-2E3B-4564-85B2-5E83514913DC}"/>
                                            </p:graphicEl>
                                          </p:spTgt>
                                        </p:tgtEl>
                                        <p:attrNameLst>
                                          <p:attrName>style.visibility</p:attrName>
                                        </p:attrNameLst>
                                      </p:cBhvr>
                                      <p:to>
                                        <p:strVal val="visible"/>
                                      </p:to>
                                    </p:set>
                                    <p:animEffect transition="in" filter="wipe(left)">
                                      <p:cBhvr>
                                        <p:cTn id="28" dur="500"/>
                                        <p:tgtEl>
                                          <p:spTgt spid="6">
                                            <p:graphicEl>
                                              <a:dgm id="{03A915D4-2E3B-4564-85B2-5E83514913D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graphicEl>
                                              <a:dgm id="{9A8BB681-A523-45FA-9CA8-0AF5713170FC}"/>
                                            </p:graphicEl>
                                          </p:spTgt>
                                        </p:tgtEl>
                                        <p:attrNameLst>
                                          <p:attrName>style.visibility</p:attrName>
                                        </p:attrNameLst>
                                      </p:cBhvr>
                                      <p:to>
                                        <p:strVal val="visible"/>
                                      </p:to>
                                    </p:set>
                                    <p:animEffect transition="in" filter="wipe(left)">
                                      <p:cBhvr>
                                        <p:cTn id="33" dur="500"/>
                                        <p:tgtEl>
                                          <p:spTgt spid="6">
                                            <p:graphicEl>
                                              <a:dgm id="{9A8BB681-A523-45FA-9CA8-0AF5713170FC}"/>
                                            </p:graphic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graphicEl>
                                              <a:dgm id="{01255D05-BF95-4C8C-B8A2-175D53F86885}"/>
                                            </p:graphicEl>
                                          </p:spTgt>
                                        </p:tgtEl>
                                        <p:attrNameLst>
                                          <p:attrName>style.visibility</p:attrName>
                                        </p:attrNameLst>
                                      </p:cBhvr>
                                      <p:to>
                                        <p:strVal val="visible"/>
                                      </p:to>
                                    </p:set>
                                    <p:animEffect transition="in" filter="wipe(left)">
                                      <p:cBhvr>
                                        <p:cTn id="37" dur="500"/>
                                        <p:tgtEl>
                                          <p:spTgt spid="6">
                                            <p:graphicEl>
                                              <a:dgm id="{01255D05-BF95-4C8C-B8A2-175D53F86885}"/>
                                            </p:graphic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graphicEl>
                                              <a:dgm id="{80999BAD-CEFA-490B-981E-0B396B519E11}"/>
                                            </p:graphicEl>
                                          </p:spTgt>
                                        </p:tgtEl>
                                        <p:attrNameLst>
                                          <p:attrName>style.visibility</p:attrName>
                                        </p:attrNameLst>
                                      </p:cBhvr>
                                      <p:to>
                                        <p:strVal val="visible"/>
                                      </p:to>
                                    </p:set>
                                    <p:animEffect transition="in" filter="wipe(left)">
                                      <p:cBhvr>
                                        <p:cTn id="41" dur="500"/>
                                        <p:tgtEl>
                                          <p:spTgt spid="6">
                                            <p:graphicEl>
                                              <a:dgm id="{80999BAD-CEFA-490B-981E-0B396B519E11}"/>
                                            </p:graphicEl>
                                          </p:spTgt>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6">
                                            <p:graphicEl>
                                              <a:dgm id="{315BBD4F-6711-4CF5-A31A-5A807436F880}"/>
                                            </p:graphicEl>
                                          </p:spTgt>
                                        </p:tgtEl>
                                        <p:attrNameLst>
                                          <p:attrName>style.visibility</p:attrName>
                                        </p:attrNameLst>
                                      </p:cBhvr>
                                      <p:to>
                                        <p:strVal val="visible"/>
                                      </p:to>
                                    </p:set>
                                    <p:animEffect transition="in" filter="wipe(left)">
                                      <p:cBhvr>
                                        <p:cTn id="45" dur="500"/>
                                        <p:tgtEl>
                                          <p:spTgt spid="6">
                                            <p:graphicEl>
                                              <a:dgm id="{315BBD4F-6711-4CF5-A31A-5A807436F880}"/>
                                            </p:graphicEl>
                                          </p:spTgt>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6">
                                            <p:graphicEl>
                                              <a:dgm id="{39835A49-1DFD-4957-8BC9-B7A91D2215F1}"/>
                                            </p:graphicEl>
                                          </p:spTgt>
                                        </p:tgtEl>
                                        <p:attrNameLst>
                                          <p:attrName>style.visibility</p:attrName>
                                        </p:attrNameLst>
                                      </p:cBhvr>
                                      <p:to>
                                        <p:strVal val="visible"/>
                                      </p:to>
                                    </p:set>
                                    <p:animEffect transition="in" filter="wipe(left)">
                                      <p:cBhvr>
                                        <p:cTn id="49" dur="500"/>
                                        <p:tgtEl>
                                          <p:spTgt spid="6">
                                            <p:graphicEl>
                                              <a:dgm id="{39835A49-1DFD-4957-8BC9-B7A91D2215F1}"/>
                                            </p:graphicEl>
                                          </p:spTgt>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6">
                                            <p:graphicEl>
                                              <a:dgm id="{8EB5B19F-EEF2-4538-9202-4B12FB47184A}"/>
                                            </p:graphicEl>
                                          </p:spTgt>
                                        </p:tgtEl>
                                        <p:attrNameLst>
                                          <p:attrName>style.visibility</p:attrName>
                                        </p:attrNameLst>
                                      </p:cBhvr>
                                      <p:to>
                                        <p:strVal val="visible"/>
                                      </p:to>
                                    </p:set>
                                    <p:animEffect transition="in" filter="wipe(left)">
                                      <p:cBhvr>
                                        <p:cTn id="53" dur="500"/>
                                        <p:tgtEl>
                                          <p:spTgt spid="6">
                                            <p:graphicEl>
                                              <a:dgm id="{8EB5B19F-EEF2-4538-9202-4B12FB47184A}"/>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
                                            <p:graphicEl>
                                              <a:dgm id="{8B1DCC1B-9F11-4981-8D7C-3AE55AE0A2D0}"/>
                                            </p:graphicEl>
                                          </p:spTgt>
                                        </p:tgtEl>
                                        <p:attrNameLst>
                                          <p:attrName>style.visibility</p:attrName>
                                        </p:attrNameLst>
                                      </p:cBhvr>
                                      <p:to>
                                        <p:strVal val="visible"/>
                                      </p:to>
                                    </p:set>
                                    <p:animEffect transition="in" filter="wipe(left)">
                                      <p:cBhvr>
                                        <p:cTn id="58" dur="500"/>
                                        <p:tgtEl>
                                          <p:spTgt spid="6">
                                            <p:graphicEl>
                                              <a:dgm id="{8B1DCC1B-9F11-4981-8D7C-3AE55AE0A2D0}"/>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6">
                                            <p:graphicEl>
                                              <a:dgm id="{69840FC6-698D-4D00-AC38-F62E547102D0}"/>
                                            </p:graphicEl>
                                          </p:spTgt>
                                        </p:tgtEl>
                                        <p:attrNameLst>
                                          <p:attrName>style.visibility</p:attrName>
                                        </p:attrNameLst>
                                      </p:cBhvr>
                                      <p:to>
                                        <p:strVal val="visible"/>
                                      </p:to>
                                    </p:set>
                                    <p:animEffect transition="in" filter="wipe(left)">
                                      <p:cBhvr>
                                        <p:cTn id="62" dur="500"/>
                                        <p:tgtEl>
                                          <p:spTgt spid="6">
                                            <p:graphicEl>
                                              <a:dgm id="{69840FC6-698D-4D00-AC38-F62E547102D0}"/>
                                            </p:graphicEl>
                                          </p:spTgt>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6">
                                            <p:graphicEl>
                                              <a:dgm id="{41C5001A-D073-4F8D-850D-FB5F60544FB3}"/>
                                            </p:graphicEl>
                                          </p:spTgt>
                                        </p:tgtEl>
                                        <p:attrNameLst>
                                          <p:attrName>style.visibility</p:attrName>
                                        </p:attrNameLst>
                                      </p:cBhvr>
                                      <p:to>
                                        <p:strVal val="visible"/>
                                      </p:to>
                                    </p:set>
                                    <p:animEffect transition="in" filter="wipe(left)">
                                      <p:cBhvr>
                                        <p:cTn id="66" dur="500"/>
                                        <p:tgtEl>
                                          <p:spTgt spid="6">
                                            <p:graphicEl>
                                              <a:dgm id="{41C5001A-D073-4F8D-850D-FB5F60544FB3}"/>
                                            </p:graphicEl>
                                          </p:spTgt>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6">
                                            <p:graphicEl>
                                              <a:dgm id="{2F5FF8E6-5A78-47A8-8C9E-09919476D580}"/>
                                            </p:graphicEl>
                                          </p:spTgt>
                                        </p:tgtEl>
                                        <p:attrNameLst>
                                          <p:attrName>style.visibility</p:attrName>
                                        </p:attrNameLst>
                                      </p:cBhvr>
                                      <p:to>
                                        <p:strVal val="visible"/>
                                      </p:to>
                                    </p:set>
                                    <p:animEffect transition="in" filter="wipe(left)">
                                      <p:cBhvr>
                                        <p:cTn id="70" dur="500"/>
                                        <p:tgtEl>
                                          <p:spTgt spid="6">
                                            <p:graphicEl>
                                              <a:dgm id="{2F5FF8E6-5A78-47A8-8C9E-09919476D580}"/>
                                            </p:graphicEl>
                                          </p:spTgt>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6">
                                            <p:graphicEl>
                                              <a:dgm id="{A3859540-128D-4FFA-8E80-BA5A43133E3E}"/>
                                            </p:graphicEl>
                                          </p:spTgt>
                                        </p:tgtEl>
                                        <p:attrNameLst>
                                          <p:attrName>style.visibility</p:attrName>
                                        </p:attrNameLst>
                                      </p:cBhvr>
                                      <p:to>
                                        <p:strVal val="visible"/>
                                      </p:to>
                                    </p:set>
                                    <p:animEffect transition="in" filter="wipe(left)">
                                      <p:cBhvr>
                                        <p:cTn id="74" dur="500"/>
                                        <p:tgtEl>
                                          <p:spTgt spid="6">
                                            <p:graphicEl>
                                              <a:dgm id="{A3859540-128D-4FFA-8E80-BA5A43133E3E}"/>
                                            </p:graphicEl>
                                          </p:spTgt>
                                        </p:tgtEl>
                                      </p:cBhvr>
                                    </p:animEffect>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6">
                                            <p:graphicEl>
                                              <a:dgm id="{60E40B20-8B57-47AD-9FF3-4D32BE8820EB}"/>
                                            </p:graphicEl>
                                          </p:spTgt>
                                        </p:tgtEl>
                                        <p:attrNameLst>
                                          <p:attrName>style.visibility</p:attrName>
                                        </p:attrNameLst>
                                      </p:cBhvr>
                                      <p:to>
                                        <p:strVal val="visible"/>
                                      </p:to>
                                    </p:set>
                                    <p:animEffect transition="in" filter="wipe(left)">
                                      <p:cBhvr>
                                        <p:cTn id="78" dur="500"/>
                                        <p:tgtEl>
                                          <p:spTgt spid="6">
                                            <p:graphicEl>
                                              <a:dgm id="{60E40B20-8B57-47AD-9FF3-4D32BE8820EB}"/>
                                            </p:graphicEl>
                                          </p:spTgt>
                                        </p:tgtEl>
                                      </p:cBhvr>
                                    </p:animEffect>
                                  </p:childTnLst>
                                </p:cTn>
                              </p:par>
                            </p:childTnLst>
                          </p:cTn>
                        </p:par>
                        <p:par>
                          <p:cTn id="79" fill="hold">
                            <p:stCondLst>
                              <p:cond delay="3000"/>
                            </p:stCondLst>
                            <p:childTnLst>
                              <p:par>
                                <p:cTn id="80" presetID="22" presetClass="entr" presetSubtype="8" fill="hold" grpId="0" nodeType="afterEffect">
                                  <p:stCondLst>
                                    <p:cond delay="0"/>
                                  </p:stCondLst>
                                  <p:childTnLst>
                                    <p:set>
                                      <p:cBhvr>
                                        <p:cTn id="81" dur="1" fill="hold">
                                          <p:stCondLst>
                                            <p:cond delay="0"/>
                                          </p:stCondLst>
                                        </p:cTn>
                                        <p:tgtEl>
                                          <p:spTgt spid="6">
                                            <p:graphicEl>
                                              <a:dgm id="{0AA367E0-8AE8-4689-B5D5-FD158425D7E0}"/>
                                            </p:graphicEl>
                                          </p:spTgt>
                                        </p:tgtEl>
                                        <p:attrNameLst>
                                          <p:attrName>style.visibility</p:attrName>
                                        </p:attrNameLst>
                                      </p:cBhvr>
                                      <p:to>
                                        <p:strVal val="visible"/>
                                      </p:to>
                                    </p:set>
                                    <p:animEffect transition="in" filter="wipe(left)">
                                      <p:cBhvr>
                                        <p:cTn id="82" dur="500"/>
                                        <p:tgtEl>
                                          <p:spTgt spid="6">
                                            <p:graphicEl>
                                              <a:dgm id="{0AA367E0-8AE8-4689-B5D5-FD158425D7E0}"/>
                                            </p:graphicEl>
                                          </p:spTgt>
                                        </p:tgtEl>
                                      </p:cBhvr>
                                    </p:animEffect>
                                  </p:childTnLst>
                                </p:cTn>
                              </p:par>
                            </p:childTnLst>
                          </p:cTn>
                        </p:par>
                        <p:par>
                          <p:cTn id="83" fill="hold">
                            <p:stCondLst>
                              <p:cond delay="3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A5B278F7-017F-42A7-B777-259D82470C55}"/>
                                            </p:graphicEl>
                                          </p:spTgt>
                                        </p:tgtEl>
                                        <p:attrNameLst>
                                          <p:attrName>style.visibility</p:attrName>
                                        </p:attrNameLst>
                                      </p:cBhvr>
                                      <p:to>
                                        <p:strVal val="visible"/>
                                      </p:to>
                                    </p:set>
                                    <p:animEffect transition="in" filter="wipe(left)">
                                      <p:cBhvr>
                                        <p:cTn id="86" dur="500"/>
                                        <p:tgtEl>
                                          <p:spTgt spid="6">
                                            <p:graphicEl>
                                              <a:dgm id="{A5B278F7-017F-42A7-B777-259D82470C55}"/>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
                                            <p:graphicEl>
                                              <a:dgm id="{D5470C27-53B4-4E4D-91C6-EE5C9D315903}"/>
                                            </p:graphicEl>
                                          </p:spTgt>
                                        </p:tgtEl>
                                        <p:attrNameLst>
                                          <p:attrName>style.visibility</p:attrName>
                                        </p:attrNameLst>
                                      </p:cBhvr>
                                      <p:to>
                                        <p:strVal val="visible"/>
                                      </p:to>
                                    </p:set>
                                    <p:animEffect transition="in" filter="wipe(left)">
                                      <p:cBhvr>
                                        <p:cTn id="91" dur="500"/>
                                        <p:tgtEl>
                                          <p:spTgt spid="6">
                                            <p:graphicEl>
                                              <a:dgm id="{D5470C27-53B4-4E4D-91C6-EE5C9D315903}"/>
                                            </p:graphicEl>
                                          </p:spTgt>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6">
                                            <p:graphicEl>
                                              <a:dgm id="{8FDA60A7-B85D-48C1-8B53-E65A57B30BD1}"/>
                                            </p:graphicEl>
                                          </p:spTgt>
                                        </p:tgtEl>
                                        <p:attrNameLst>
                                          <p:attrName>style.visibility</p:attrName>
                                        </p:attrNameLst>
                                      </p:cBhvr>
                                      <p:to>
                                        <p:strVal val="visible"/>
                                      </p:to>
                                    </p:set>
                                    <p:animEffect transition="in" filter="wipe(left)">
                                      <p:cBhvr>
                                        <p:cTn id="95" dur="500"/>
                                        <p:tgtEl>
                                          <p:spTgt spid="6">
                                            <p:graphicEl>
                                              <a:dgm id="{8FDA60A7-B85D-48C1-8B53-E65A57B30BD1}"/>
                                            </p:graphicEl>
                                          </p:spTgt>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6">
                                            <p:graphicEl>
                                              <a:dgm id="{0F8A18B2-EF59-480D-A7D0-D1E1024EB48A}"/>
                                            </p:graphicEl>
                                          </p:spTgt>
                                        </p:tgtEl>
                                        <p:attrNameLst>
                                          <p:attrName>style.visibility</p:attrName>
                                        </p:attrNameLst>
                                      </p:cBhvr>
                                      <p:to>
                                        <p:strVal val="visible"/>
                                      </p:to>
                                    </p:set>
                                    <p:animEffect transition="in" filter="wipe(left)">
                                      <p:cBhvr>
                                        <p:cTn id="99" dur="500"/>
                                        <p:tgtEl>
                                          <p:spTgt spid="6">
                                            <p:graphicEl>
                                              <a:dgm id="{0F8A18B2-EF59-480D-A7D0-D1E1024EB48A}"/>
                                            </p:graphicEl>
                                          </p:spTgt>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6">
                                            <p:graphicEl>
                                              <a:dgm id="{15411B08-3921-4036-B513-57DE4F5F450B}"/>
                                            </p:graphicEl>
                                          </p:spTgt>
                                        </p:tgtEl>
                                        <p:attrNameLst>
                                          <p:attrName>style.visibility</p:attrName>
                                        </p:attrNameLst>
                                      </p:cBhvr>
                                      <p:to>
                                        <p:strVal val="visible"/>
                                      </p:to>
                                    </p:set>
                                    <p:animEffect transition="in" filter="wipe(left)">
                                      <p:cBhvr>
                                        <p:cTn id="103" dur="500"/>
                                        <p:tgtEl>
                                          <p:spTgt spid="6">
                                            <p:graphicEl>
                                              <a:dgm id="{15411B08-3921-4036-B513-57DE4F5F450B}"/>
                                            </p:graphicEl>
                                          </p:spTgt>
                                        </p:tgtEl>
                                      </p:cBhvr>
                                    </p:animEffect>
                                  </p:childTnLst>
                                </p:cTn>
                              </p:par>
                            </p:childTnLst>
                          </p:cTn>
                        </p:par>
                        <p:par>
                          <p:cTn id="104" fill="hold">
                            <p:stCondLst>
                              <p:cond delay="2000"/>
                            </p:stCondLst>
                            <p:childTnLst>
                              <p:par>
                                <p:cTn id="105" presetID="22" presetClass="entr" presetSubtype="8" fill="hold" grpId="0" nodeType="afterEffect">
                                  <p:stCondLst>
                                    <p:cond delay="0"/>
                                  </p:stCondLst>
                                  <p:childTnLst>
                                    <p:set>
                                      <p:cBhvr>
                                        <p:cTn id="106" dur="1" fill="hold">
                                          <p:stCondLst>
                                            <p:cond delay="0"/>
                                          </p:stCondLst>
                                        </p:cTn>
                                        <p:tgtEl>
                                          <p:spTgt spid="6">
                                            <p:graphicEl>
                                              <a:dgm id="{C6B803DD-8D9C-4AE4-8D5E-A7BEA3DF0DA5}"/>
                                            </p:graphicEl>
                                          </p:spTgt>
                                        </p:tgtEl>
                                        <p:attrNameLst>
                                          <p:attrName>style.visibility</p:attrName>
                                        </p:attrNameLst>
                                      </p:cBhvr>
                                      <p:to>
                                        <p:strVal val="visible"/>
                                      </p:to>
                                    </p:set>
                                    <p:animEffect transition="in" filter="wipe(left)">
                                      <p:cBhvr>
                                        <p:cTn id="107" dur="500"/>
                                        <p:tgtEl>
                                          <p:spTgt spid="6">
                                            <p:graphicEl>
                                              <a:dgm id="{C6B803DD-8D9C-4AE4-8D5E-A7BEA3DF0DA5}"/>
                                            </p:graphicEl>
                                          </p:spTgt>
                                        </p:tgtEl>
                                      </p:cBhvr>
                                    </p:animEffect>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6">
                                            <p:graphicEl>
                                              <a:dgm id="{D1A42F76-A61F-4128-84A9-44E4883CD033}"/>
                                            </p:graphicEl>
                                          </p:spTgt>
                                        </p:tgtEl>
                                        <p:attrNameLst>
                                          <p:attrName>style.visibility</p:attrName>
                                        </p:attrNameLst>
                                      </p:cBhvr>
                                      <p:to>
                                        <p:strVal val="visible"/>
                                      </p:to>
                                    </p:set>
                                    <p:animEffect transition="in" filter="wipe(left)">
                                      <p:cBhvr>
                                        <p:cTn id="111" dur="500"/>
                                        <p:tgtEl>
                                          <p:spTgt spid="6">
                                            <p:graphicEl>
                                              <a:dgm id="{D1A42F76-A61F-4128-84A9-44E4883CD033}"/>
                                            </p:graphicEl>
                                          </p:spTgt>
                                        </p:tgtEl>
                                      </p:cBhvr>
                                    </p:animEffect>
                                  </p:childTnLst>
                                </p:cTn>
                              </p:par>
                            </p:childTnLst>
                          </p:cTn>
                        </p:par>
                        <p:par>
                          <p:cTn id="112" fill="hold">
                            <p:stCondLst>
                              <p:cond delay="3000"/>
                            </p:stCondLst>
                            <p:childTnLst>
                              <p:par>
                                <p:cTn id="113" presetID="22" presetClass="entr" presetSubtype="8" fill="hold" grpId="0" nodeType="afterEffect">
                                  <p:stCondLst>
                                    <p:cond delay="0"/>
                                  </p:stCondLst>
                                  <p:childTnLst>
                                    <p:set>
                                      <p:cBhvr>
                                        <p:cTn id="114" dur="1" fill="hold">
                                          <p:stCondLst>
                                            <p:cond delay="0"/>
                                          </p:stCondLst>
                                        </p:cTn>
                                        <p:tgtEl>
                                          <p:spTgt spid="6">
                                            <p:graphicEl>
                                              <a:dgm id="{B84FD377-7275-4E6C-B097-5A2B5432B4C0}"/>
                                            </p:graphicEl>
                                          </p:spTgt>
                                        </p:tgtEl>
                                        <p:attrNameLst>
                                          <p:attrName>style.visibility</p:attrName>
                                        </p:attrNameLst>
                                      </p:cBhvr>
                                      <p:to>
                                        <p:strVal val="visible"/>
                                      </p:to>
                                    </p:set>
                                    <p:animEffect transition="in" filter="wipe(left)">
                                      <p:cBhvr>
                                        <p:cTn id="115" dur="500"/>
                                        <p:tgtEl>
                                          <p:spTgt spid="6">
                                            <p:graphicEl>
                                              <a:dgm id="{B84FD377-7275-4E6C-B097-5A2B5432B4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000" dirty="0">
                <a:hlinkClick r:id="rId3" action="ppaction://hlinksldjump"/>
              </a:rPr>
              <a:t>不法</a:t>
            </a:r>
            <a:r>
              <a:rPr lang="ja-JP" altLang="en-US" sz="4000" dirty="0" smtClean="0">
                <a:hlinkClick r:id="rId3" action="ppaction://hlinksldjump"/>
              </a:rPr>
              <a:t>行為法</a:t>
            </a:r>
            <a:r>
              <a:rPr lang="ja-JP" altLang="en-US" sz="4000" dirty="0" smtClean="0"/>
              <a:t>の</a:t>
            </a:r>
            <a:r>
              <a:rPr lang="ja-JP" altLang="en-US" sz="4000" dirty="0"/>
              <a:t>動態的理解</a:t>
            </a:r>
            <a:r>
              <a:rPr lang="ja-JP" altLang="en-US" sz="4000" dirty="0" smtClean="0"/>
              <a:t>（</a:t>
            </a:r>
            <a:r>
              <a:rPr lang="en-US" altLang="ja-JP" sz="4000" dirty="0" smtClean="0"/>
              <a:t>3/3</a:t>
            </a:r>
            <a:r>
              <a:rPr lang="ja-JP" altLang="en-US" sz="4000" dirty="0" smtClean="0"/>
              <a:t>）</a:t>
            </a:r>
            <a:r>
              <a:rPr lang="ja-JP" altLang="en-US" sz="3100" dirty="0" smtClean="0"/>
              <a:t>→</a:t>
            </a:r>
            <a:r>
              <a:rPr lang="en-US" altLang="ja-JP" sz="3100" b="1" dirty="0" smtClean="0">
                <a:latin typeface="Times New Roman" panose="02020603050405020304" pitchFamily="18" charset="0"/>
                <a:cs typeface="Times New Roman" panose="02020603050405020304" pitchFamily="18" charset="0"/>
                <a:hlinkClick r:id="rId4" action="ppaction://hlinksldjump"/>
              </a:rPr>
              <a:t>Best30</a:t>
            </a:r>
            <a:endParaRPr kumimoji="1" lang="ja-JP" altLang="en-US" b="1" dirty="0">
              <a:latin typeface="Times New Roman" panose="02020603050405020304" pitchFamily="18" charset="0"/>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fld id="{E1DE995B-9B1C-46AD-82FF-ADD969C59329}"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310</a:t>
            </a:fld>
            <a:endParaRPr kumimoji="1" lang="ja-JP" altLang="en-US"/>
          </a:p>
        </p:txBody>
      </p:sp>
      <p:grpSp>
        <p:nvGrpSpPr>
          <p:cNvPr id="6" name="グループ化 5"/>
          <p:cNvGrpSpPr/>
          <p:nvPr/>
        </p:nvGrpSpPr>
        <p:grpSpPr>
          <a:xfrm>
            <a:off x="2670008" y="4130794"/>
            <a:ext cx="689258" cy="162302"/>
            <a:chOff x="2627784" y="3140968"/>
            <a:chExt cx="689258" cy="162302"/>
          </a:xfrm>
        </p:grpSpPr>
        <p:cxnSp>
          <p:nvCxnSpPr>
            <p:cNvPr id="7" name="直線コネクタ 6"/>
            <p:cNvCxnSpPr/>
            <p:nvPr/>
          </p:nvCxnSpPr>
          <p:spPr>
            <a:xfrm>
              <a:off x="2627784" y="3295893"/>
              <a:ext cx="689258" cy="0"/>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972413" y="3140968"/>
              <a:ext cx="0" cy="162302"/>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grpSp>
      <p:sp>
        <p:nvSpPr>
          <p:cNvPr id="9" name="正方形/長方形 8"/>
          <p:cNvSpPr/>
          <p:nvPr/>
        </p:nvSpPr>
        <p:spPr>
          <a:xfrm rot="20106005" flipV="1">
            <a:off x="5291754" y="1398009"/>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20106005" flipV="1">
            <a:off x="3493126" y="1393247"/>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20106005" flipV="1">
            <a:off x="1691771" y="1393247"/>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太陽 11"/>
          <p:cNvSpPr/>
          <p:nvPr/>
        </p:nvSpPr>
        <p:spPr>
          <a:xfrm>
            <a:off x="1190932" y="3756690"/>
            <a:ext cx="914400" cy="914400"/>
          </a:xfrm>
          <a:prstGeom prst="sun">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1115616" y="4665330"/>
            <a:ext cx="1210588" cy="707886"/>
          </a:xfrm>
          <a:prstGeom prst="rect">
            <a:avLst/>
          </a:prstGeom>
          <a:noFill/>
        </p:spPr>
        <p:txBody>
          <a:bodyPr wrap="none" rtlCol="0">
            <a:spAutoFit/>
          </a:bodyPr>
          <a:lstStyle/>
          <a:p>
            <a:r>
              <a:rPr kumimoji="1" lang="ja-JP" altLang="en-US" sz="2000" dirty="0" smtClean="0"/>
              <a:t>損害賠償</a:t>
            </a:r>
            <a:endParaRPr kumimoji="1" lang="en-US" altLang="ja-JP" sz="2000" dirty="0" smtClean="0"/>
          </a:p>
          <a:p>
            <a:pPr algn="ctr"/>
            <a:r>
              <a:rPr kumimoji="1" lang="ja-JP" altLang="en-US" sz="2000" dirty="0" smtClean="0"/>
              <a:t>請求権</a:t>
            </a:r>
            <a:endParaRPr kumimoji="1" lang="ja-JP" altLang="en-US" sz="2000" dirty="0"/>
          </a:p>
        </p:txBody>
      </p:sp>
      <p:grpSp>
        <p:nvGrpSpPr>
          <p:cNvPr id="14" name="グループ化 13"/>
          <p:cNvGrpSpPr/>
          <p:nvPr/>
        </p:nvGrpSpPr>
        <p:grpSpPr>
          <a:xfrm>
            <a:off x="1331640" y="1421820"/>
            <a:ext cx="1224136" cy="1800200"/>
            <a:chOff x="899592" y="1844824"/>
            <a:chExt cx="1224136" cy="1800200"/>
          </a:xfrm>
        </p:grpSpPr>
        <p:sp>
          <p:nvSpPr>
            <p:cNvPr id="15" name="フローチャート : 結合子 14"/>
            <p:cNvSpPr/>
            <p:nvPr/>
          </p:nvSpPr>
          <p:spPr>
            <a:xfrm>
              <a:off x="1187624"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6" name="フローチャート : 結合子 15"/>
            <p:cNvSpPr/>
            <p:nvPr/>
          </p:nvSpPr>
          <p:spPr>
            <a:xfrm>
              <a:off x="1691680"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7" name="直線コネクタ 16"/>
            <p:cNvCxnSpPr>
              <a:stCxn id="20" idx="6"/>
              <a:endCxn id="15"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16" idx="6"/>
              <a:endCxn id="21"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259633" y="1988840"/>
              <a:ext cx="492443" cy="1656184"/>
            </a:xfrm>
            <a:prstGeom prst="rect">
              <a:avLst/>
            </a:prstGeom>
            <a:noFill/>
          </p:spPr>
          <p:txBody>
            <a:bodyPr vert="eaVert" wrap="square" rtlCol="0">
              <a:spAutoFit/>
            </a:bodyPr>
            <a:lstStyle/>
            <a:p>
              <a:r>
                <a:rPr kumimoji="1" lang="ja-JP" altLang="en-US" sz="2000" dirty="0" smtClean="0"/>
                <a:t>故意又は</a:t>
              </a:r>
              <a:r>
                <a:rPr kumimoji="1" lang="ja-JP" altLang="en-US" sz="2000" dirty="0" smtClean="0">
                  <a:hlinkClick r:id="rId5" action="ppaction://hlinksldjump"/>
                </a:rPr>
                <a:t>過失</a:t>
              </a:r>
              <a:endParaRPr kumimoji="1" lang="ja-JP" altLang="en-US" sz="2000" dirty="0"/>
            </a:p>
          </p:txBody>
        </p:sp>
        <p:sp>
          <p:nvSpPr>
            <p:cNvPr id="20" name="フローチャート : 結合子 19"/>
            <p:cNvSpPr/>
            <p:nvPr/>
          </p:nvSpPr>
          <p:spPr>
            <a:xfrm>
              <a:off x="89959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 name="フローチャート : 結合子 20"/>
            <p:cNvSpPr/>
            <p:nvPr/>
          </p:nvSpPr>
          <p:spPr>
            <a:xfrm>
              <a:off x="197971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22" name="グループ化 21"/>
          <p:cNvGrpSpPr/>
          <p:nvPr/>
        </p:nvGrpSpPr>
        <p:grpSpPr>
          <a:xfrm>
            <a:off x="4932040" y="1421820"/>
            <a:ext cx="1224136" cy="1800200"/>
            <a:chOff x="899592" y="1844824"/>
            <a:chExt cx="1224136" cy="1800200"/>
          </a:xfrm>
        </p:grpSpPr>
        <p:sp>
          <p:nvSpPr>
            <p:cNvPr id="23" name="フローチャート : 結合子 22"/>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 name="フローチャート : 結合子 23"/>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5" name="直線コネクタ 24"/>
            <p:cNvCxnSpPr>
              <a:stCxn id="28" idx="6"/>
              <a:endCxn id="23"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4" idx="6"/>
              <a:endCxn id="29"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259733" y="1988840"/>
              <a:ext cx="492443" cy="1656184"/>
            </a:xfrm>
            <a:prstGeom prst="rect">
              <a:avLst/>
            </a:prstGeom>
            <a:noFill/>
          </p:spPr>
          <p:txBody>
            <a:bodyPr vert="eaVert" wrap="square" rtlCol="0">
              <a:spAutoFit/>
            </a:bodyPr>
            <a:lstStyle/>
            <a:p>
              <a:r>
                <a:rPr kumimoji="1" lang="ja-JP" altLang="en-US" sz="2000" dirty="0" smtClean="0">
                  <a:hlinkClick r:id="rId6" action="ppaction://hlinksldjump"/>
                </a:rPr>
                <a:t>損害</a:t>
              </a:r>
              <a:endParaRPr kumimoji="1" lang="ja-JP" altLang="en-US" sz="2000" dirty="0"/>
            </a:p>
          </p:txBody>
        </p:sp>
        <p:sp>
          <p:nvSpPr>
            <p:cNvPr id="28" name="フローチャート : 結合子 27"/>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 name="フローチャート : 結合子 28"/>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0" name="グループ化 29"/>
          <p:cNvGrpSpPr/>
          <p:nvPr/>
        </p:nvGrpSpPr>
        <p:grpSpPr>
          <a:xfrm>
            <a:off x="3131840" y="1421820"/>
            <a:ext cx="1224136" cy="1800200"/>
            <a:chOff x="899592" y="1844824"/>
            <a:chExt cx="1224136" cy="1800200"/>
          </a:xfrm>
        </p:grpSpPr>
        <p:sp>
          <p:nvSpPr>
            <p:cNvPr id="31" name="フローチャート : 結合子 30"/>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 name="フローチャート : 結合子 31"/>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3" name="直線コネクタ 32"/>
            <p:cNvCxnSpPr>
              <a:stCxn id="36" idx="6"/>
              <a:endCxn id="31"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32" idx="6"/>
              <a:endCxn id="37"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259731" y="1988840"/>
              <a:ext cx="492443" cy="1656184"/>
            </a:xfrm>
            <a:prstGeom prst="rect">
              <a:avLst/>
            </a:prstGeom>
            <a:noFill/>
          </p:spPr>
          <p:txBody>
            <a:bodyPr vert="eaVert" wrap="square" rtlCol="0">
              <a:spAutoFit/>
            </a:bodyPr>
            <a:lstStyle/>
            <a:p>
              <a:r>
                <a:rPr lang="ja-JP" altLang="en-US" sz="2000" dirty="0">
                  <a:hlinkClick r:id="rId7" action="ppaction://hlinksldjump"/>
                </a:rPr>
                <a:t>因果関係</a:t>
              </a:r>
              <a:endParaRPr kumimoji="1" lang="ja-JP" altLang="en-US" sz="2000" dirty="0"/>
            </a:p>
          </p:txBody>
        </p:sp>
        <p:sp>
          <p:nvSpPr>
            <p:cNvPr id="36" name="フローチャート : 結合子 35"/>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7" name="フローチャート : 結合子 36"/>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8" name="グループ化 37"/>
          <p:cNvGrpSpPr/>
          <p:nvPr/>
        </p:nvGrpSpPr>
        <p:grpSpPr>
          <a:xfrm>
            <a:off x="6984560" y="2067694"/>
            <a:ext cx="179728" cy="654618"/>
            <a:chOff x="6634568" y="2283718"/>
            <a:chExt cx="179728" cy="654618"/>
          </a:xfrm>
        </p:grpSpPr>
        <p:cxnSp>
          <p:nvCxnSpPr>
            <p:cNvPr id="39" name="直線コネクタ 38"/>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7002270" y="1772816"/>
            <a:ext cx="1890210" cy="1224136"/>
            <a:chOff x="7002270" y="1772816"/>
            <a:chExt cx="1890210" cy="1224136"/>
          </a:xfrm>
        </p:grpSpPr>
        <p:grpSp>
          <p:nvGrpSpPr>
            <p:cNvPr id="42" name="グループ化 41"/>
            <p:cNvGrpSpPr/>
            <p:nvPr/>
          </p:nvGrpSpPr>
          <p:grpSpPr>
            <a:xfrm rot="5400000">
              <a:off x="6462210" y="2312876"/>
              <a:ext cx="1224136" cy="144016"/>
              <a:chOff x="3059832" y="4005064"/>
              <a:chExt cx="1224136" cy="144016"/>
            </a:xfrm>
          </p:grpSpPr>
          <p:sp>
            <p:nvSpPr>
              <p:cNvPr id="44" name="フローチャート : 結合子 43"/>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フローチャート : 結合子 44"/>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46" name="直線コネクタ 45"/>
              <p:cNvCxnSpPr>
                <a:stCxn id="48" idx="6"/>
                <a:endCxn id="44" idx="2"/>
              </p:cNvCxnSpPr>
              <p:nvPr/>
            </p:nvCxnSpPr>
            <p:spPr>
              <a:xfrm>
                <a:off x="3203848"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5" idx="6"/>
                <a:endCxn id="49"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フローチャート : 結合子 47"/>
              <p:cNvSpPr/>
              <p:nvPr/>
            </p:nvSpPr>
            <p:spPr>
              <a:xfrm>
                <a:off x="305983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9" name="フローチャート : 結合子 48"/>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43" name="テキスト ボックス 42"/>
            <p:cNvSpPr txBox="1"/>
            <p:nvPr/>
          </p:nvSpPr>
          <p:spPr>
            <a:xfrm>
              <a:off x="7092280" y="2164794"/>
              <a:ext cx="1800200" cy="400110"/>
            </a:xfrm>
            <a:prstGeom prst="rect">
              <a:avLst/>
            </a:prstGeom>
            <a:noFill/>
          </p:spPr>
          <p:txBody>
            <a:bodyPr wrap="square" rtlCol="0">
              <a:spAutoFit/>
            </a:bodyPr>
            <a:lstStyle/>
            <a:p>
              <a:r>
                <a:rPr kumimoji="1" lang="ja-JP" altLang="en-US" sz="2000" dirty="0" smtClean="0">
                  <a:hlinkClick r:id="rId8" action="ppaction://hlinksldjump"/>
                </a:rPr>
                <a:t>責任無能力</a:t>
              </a:r>
              <a:endParaRPr kumimoji="1" lang="ja-JP" altLang="en-US" sz="2000" dirty="0"/>
            </a:p>
          </p:txBody>
        </p:sp>
      </p:grpSp>
      <p:grpSp>
        <p:nvGrpSpPr>
          <p:cNvPr id="50" name="グループ化 49"/>
          <p:cNvGrpSpPr/>
          <p:nvPr/>
        </p:nvGrpSpPr>
        <p:grpSpPr>
          <a:xfrm>
            <a:off x="6984560" y="3147814"/>
            <a:ext cx="179728" cy="654618"/>
            <a:chOff x="6634568" y="2283718"/>
            <a:chExt cx="179728" cy="654618"/>
          </a:xfrm>
        </p:grpSpPr>
        <p:cxnSp>
          <p:nvCxnSpPr>
            <p:cNvPr id="51" name="直線コネクタ 50"/>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7002270" y="2996952"/>
            <a:ext cx="1890210" cy="1080120"/>
            <a:chOff x="6642230" y="2132856"/>
            <a:chExt cx="1890210" cy="1080120"/>
          </a:xfrm>
        </p:grpSpPr>
        <p:grpSp>
          <p:nvGrpSpPr>
            <p:cNvPr id="54" name="グループ化 53"/>
            <p:cNvGrpSpPr/>
            <p:nvPr/>
          </p:nvGrpSpPr>
          <p:grpSpPr>
            <a:xfrm rot="5400000">
              <a:off x="6174178" y="2600908"/>
              <a:ext cx="1080120" cy="144016"/>
              <a:chOff x="3203848" y="4005064"/>
              <a:chExt cx="1080120" cy="144016"/>
            </a:xfrm>
          </p:grpSpPr>
          <p:sp>
            <p:nvSpPr>
              <p:cNvPr id="56" name="フローチャート : 結合子 55"/>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7" name="フローチャート : 結合子 56"/>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58" name="直線コネクタ 57"/>
              <p:cNvCxnSpPr>
                <a:stCxn id="49" idx="6"/>
                <a:endCxn id="56" idx="2"/>
              </p:cNvCxnSpPr>
              <p:nvPr/>
            </p:nvCxnSpPr>
            <p:spPr>
              <a:xfrm rot="16200000">
                <a:off x="3275856" y="4005064"/>
                <a:ext cx="0" cy="144016"/>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57" idx="6"/>
                <a:endCxn id="60"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0" name="フローチャート : 結合子 59"/>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55" name="テキスト ボックス 54"/>
            <p:cNvSpPr txBox="1"/>
            <p:nvPr/>
          </p:nvSpPr>
          <p:spPr>
            <a:xfrm>
              <a:off x="6732240" y="2380818"/>
              <a:ext cx="1800200" cy="400110"/>
            </a:xfrm>
            <a:prstGeom prst="rect">
              <a:avLst/>
            </a:prstGeom>
            <a:noFill/>
          </p:spPr>
          <p:txBody>
            <a:bodyPr wrap="square" rtlCol="0">
              <a:spAutoFit/>
            </a:bodyPr>
            <a:lstStyle/>
            <a:p>
              <a:r>
                <a:rPr kumimoji="1" lang="ja-JP" altLang="en-US" sz="2000" dirty="0" smtClean="0"/>
                <a:t>責任阻却事由</a:t>
              </a:r>
              <a:endParaRPr kumimoji="1" lang="ja-JP" altLang="en-US" sz="2000" dirty="0"/>
            </a:p>
          </p:txBody>
        </p:sp>
      </p:grpSp>
      <p:sp>
        <p:nvSpPr>
          <p:cNvPr id="61" name="太陽 60"/>
          <p:cNvSpPr/>
          <p:nvPr/>
        </p:nvSpPr>
        <p:spPr>
          <a:xfrm>
            <a:off x="1212500" y="3764735"/>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2" name="グループ化 61"/>
          <p:cNvGrpSpPr/>
          <p:nvPr/>
        </p:nvGrpSpPr>
        <p:grpSpPr>
          <a:xfrm>
            <a:off x="3779385" y="3781842"/>
            <a:ext cx="1296671" cy="1442472"/>
            <a:chOff x="3923401" y="4050372"/>
            <a:chExt cx="1296671" cy="1442472"/>
          </a:xfrm>
        </p:grpSpPr>
        <p:sp>
          <p:nvSpPr>
            <p:cNvPr id="63" name="テキスト ボックス 62"/>
            <p:cNvSpPr txBox="1"/>
            <p:nvPr/>
          </p:nvSpPr>
          <p:spPr>
            <a:xfrm>
              <a:off x="3923401" y="4784958"/>
              <a:ext cx="1296671" cy="707886"/>
            </a:xfrm>
            <a:prstGeom prst="rect">
              <a:avLst/>
            </a:prstGeom>
            <a:noFill/>
            <a:ln>
              <a:noFill/>
            </a:ln>
          </p:spPr>
          <p:txBody>
            <a:bodyPr wrap="square" rtlCol="0">
              <a:spAutoFit/>
            </a:bodyPr>
            <a:lstStyle/>
            <a:p>
              <a:pPr algn="ctr"/>
              <a:r>
                <a:rPr kumimoji="1" lang="ja-JP" altLang="en-US" sz="2000" dirty="0" smtClean="0"/>
                <a:t>過失</a:t>
              </a:r>
              <a:endParaRPr kumimoji="1" lang="en-US" altLang="ja-JP" sz="2000" dirty="0" smtClean="0"/>
            </a:p>
            <a:p>
              <a:pPr algn="ctr"/>
              <a:r>
                <a:rPr kumimoji="1" lang="ja-JP" altLang="en-US" sz="2000" dirty="0" smtClean="0"/>
                <a:t>相殺</a:t>
              </a:r>
              <a:endParaRPr kumimoji="1" lang="en-US" altLang="ja-JP" sz="2000" dirty="0" smtClean="0"/>
            </a:p>
          </p:txBody>
        </p:sp>
        <p:sp>
          <p:nvSpPr>
            <p:cNvPr id="64" name="稲妻 63"/>
            <p:cNvSpPr/>
            <p:nvPr/>
          </p:nvSpPr>
          <p:spPr>
            <a:xfrm rot="18944648">
              <a:off x="4044340" y="4050372"/>
              <a:ext cx="914400" cy="914400"/>
            </a:xfrm>
            <a:prstGeom prst="lightningBolt">
              <a:avLst/>
            </a:prstGeom>
            <a:solidFill>
              <a:schemeClr val="tx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5" name="グループ化 64"/>
          <p:cNvGrpSpPr/>
          <p:nvPr/>
        </p:nvGrpSpPr>
        <p:grpSpPr>
          <a:xfrm>
            <a:off x="5436096" y="4922882"/>
            <a:ext cx="689258" cy="162302"/>
            <a:chOff x="5652120" y="3931305"/>
            <a:chExt cx="689258" cy="162302"/>
          </a:xfrm>
        </p:grpSpPr>
        <p:cxnSp>
          <p:nvCxnSpPr>
            <p:cNvPr id="66" name="直線コネクタ 65"/>
            <p:cNvCxnSpPr/>
            <p:nvPr/>
          </p:nvCxnSpPr>
          <p:spPr>
            <a:xfrm>
              <a:off x="5652120" y="408623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5996749" y="393130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a:off x="4211960" y="4293096"/>
            <a:ext cx="3240360" cy="2016224"/>
            <a:chOff x="4211960" y="4221088"/>
            <a:chExt cx="3240360" cy="2016224"/>
          </a:xfrm>
        </p:grpSpPr>
        <p:grpSp>
          <p:nvGrpSpPr>
            <p:cNvPr id="69" name="グループ化 68"/>
            <p:cNvGrpSpPr/>
            <p:nvPr/>
          </p:nvGrpSpPr>
          <p:grpSpPr>
            <a:xfrm>
              <a:off x="5436096" y="5426938"/>
              <a:ext cx="689258" cy="162302"/>
              <a:chOff x="5652120" y="4034225"/>
              <a:chExt cx="689258" cy="162302"/>
            </a:xfrm>
          </p:grpSpPr>
          <p:cxnSp>
            <p:nvCxnSpPr>
              <p:cNvPr id="93" name="直線コネクタ 92"/>
              <p:cNvCxnSpPr/>
              <p:nvPr/>
            </p:nvCxnSpPr>
            <p:spPr>
              <a:xfrm>
                <a:off x="5652120" y="418915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5996749" y="403422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70" name="グループ化 69"/>
            <p:cNvGrpSpPr/>
            <p:nvPr/>
          </p:nvGrpSpPr>
          <p:grpSpPr>
            <a:xfrm>
              <a:off x="4211960" y="4221088"/>
              <a:ext cx="3240360" cy="2016224"/>
              <a:chOff x="4499992" y="3861048"/>
              <a:chExt cx="3240360" cy="2016224"/>
            </a:xfrm>
          </p:grpSpPr>
          <p:grpSp>
            <p:nvGrpSpPr>
              <p:cNvPr id="71" name="グループ化 70"/>
              <p:cNvGrpSpPr/>
              <p:nvPr/>
            </p:nvGrpSpPr>
            <p:grpSpPr>
              <a:xfrm>
                <a:off x="5436096" y="4725144"/>
                <a:ext cx="1224136" cy="144016"/>
                <a:chOff x="899592" y="1844824"/>
                <a:chExt cx="1224136" cy="144016"/>
              </a:xfrm>
            </p:grpSpPr>
            <p:sp>
              <p:nvSpPr>
                <p:cNvPr id="87" name="フローチャート : 結合子 86"/>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8" name="フローチャート : 結合子 87"/>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89" name="直線コネクタ 88"/>
                <p:cNvCxnSpPr>
                  <a:stCxn id="91" idx="6"/>
                  <a:endCxn id="87"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 name="直線コネクタ 89"/>
                <p:cNvCxnSpPr>
                  <a:stCxn id="88" idx="6"/>
                  <a:endCxn id="92"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1" name="フローチャート : 結合子 90"/>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2" name="フローチャート : 結合子 91"/>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72" name="グループ化 71"/>
              <p:cNvGrpSpPr/>
              <p:nvPr/>
            </p:nvGrpSpPr>
            <p:grpSpPr>
              <a:xfrm>
                <a:off x="5436096" y="5319494"/>
                <a:ext cx="1224136" cy="144016"/>
                <a:chOff x="899592" y="1844824"/>
                <a:chExt cx="1224136" cy="144016"/>
              </a:xfrm>
            </p:grpSpPr>
            <p:sp>
              <p:nvSpPr>
                <p:cNvPr id="81" name="フローチャート : 結合子 80"/>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2" name="フローチャート : 結合子 81"/>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83" name="直線コネクタ 82"/>
                <p:cNvCxnSpPr>
                  <a:stCxn id="85" idx="6"/>
                  <a:endCxn id="81"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82" idx="6"/>
                  <a:endCxn id="86"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5" name="フローチャート : 結合子 84"/>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6" name="フローチャート : 結合子 85"/>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cxnSp>
            <p:nvCxnSpPr>
              <p:cNvPr id="73" name="直線コネクタ 72"/>
              <p:cNvCxnSpPr>
                <a:stCxn id="92" idx="6"/>
                <a:endCxn id="74" idx="0"/>
              </p:cNvCxnSpPr>
              <p:nvPr/>
            </p:nvCxnSpPr>
            <p:spPr>
              <a:xfrm>
                <a:off x="6660232"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4" name="フローチャート : 結合子 73"/>
              <p:cNvSpPr/>
              <p:nvPr/>
            </p:nvSpPr>
            <p:spPr>
              <a:xfrm>
                <a:off x="6840634"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75" name="直線コネクタ 74"/>
              <p:cNvCxnSpPr>
                <a:stCxn id="74" idx="4"/>
                <a:endCxn id="86" idx="6"/>
              </p:cNvCxnSpPr>
              <p:nvPr/>
            </p:nvCxnSpPr>
            <p:spPr>
              <a:xfrm flipH="1">
                <a:off x="6660232"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6" name="直線コネクタ 75"/>
              <p:cNvCxnSpPr>
                <a:stCxn id="91" idx="2"/>
                <a:endCxn id="77" idx="0"/>
              </p:cNvCxnSpPr>
              <p:nvPr/>
            </p:nvCxnSpPr>
            <p:spPr>
              <a:xfrm flipH="1">
                <a:off x="5183686"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7" name="フローチャート : 結合子 76"/>
              <p:cNvSpPr/>
              <p:nvPr/>
            </p:nvSpPr>
            <p:spPr>
              <a:xfrm flipH="1">
                <a:off x="5111678"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78" name="直線コネクタ 77"/>
              <p:cNvCxnSpPr>
                <a:stCxn id="77" idx="4"/>
                <a:endCxn id="85" idx="2"/>
              </p:cNvCxnSpPr>
              <p:nvPr/>
            </p:nvCxnSpPr>
            <p:spPr>
              <a:xfrm>
                <a:off x="5183686"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5075674" y="3861048"/>
                <a:ext cx="1944598" cy="707886"/>
              </a:xfrm>
              <a:prstGeom prst="rect">
                <a:avLst/>
              </a:prstGeom>
              <a:noFill/>
            </p:spPr>
            <p:txBody>
              <a:bodyPr wrap="square" rtlCol="0">
                <a:spAutoFit/>
              </a:bodyPr>
              <a:lstStyle/>
              <a:p>
                <a:pPr algn="ctr"/>
                <a:r>
                  <a:rPr kumimoji="1" lang="ja-JP" altLang="en-US" sz="2000" dirty="0" smtClean="0"/>
                  <a:t>加害者を知って</a:t>
                </a:r>
                <a:endParaRPr kumimoji="1" lang="en-US" altLang="ja-JP" sz="2000" dirty="0" smtClean="0"/>
              </a:p>
              <a:p>
                <a:pPr algn="ctr"/>
                <a:r>
                  <a:rPr kumimoji="1" lang="ja-JP" altLang="en-US" sz="2000" dirty="0" smtClean="0"/>
                  <a:t>から</a:t>
                </a:r>
                <a:r>
                  <a:rPr kumimoji="1" lang="en-US" altLang="ja-JP" sz="2000" dirty="0" smtClean="0"/>
                  <a:t>3</a:t>
                </a:r>
                <a:r>
                  <a:rPr kumimoji="1" lang="ja-JP" altLang="en-US" sz="2000" dirty="0" smtClean="0"/>
                  <a:t>年経過</a:t>
                </a:r>
                <a:endParaRPr kumimoji="1" lang="ja-JP" altLang="en-US" sz="2000" dirty="0"/>
              </a:p>
            </p:txBody>
          </p:sp>
          <p:sp>
            <p:nvSpPr>
              <p:cNvPr id="80" name="テキスト ボックス 79"/>
              <p:cNvSpPr txBox="1"/>
              <p:nvPr/>
            </p:nvSpPr>
            <p:spPr>
              <a:xfrm>
                <a:off x="4499992" y="5477162"/>
                <a:ext cx="3240360" cy="400110"/>
              </a:xfrm>
              <a:prstGeom prst="rect">
                <a:avLst/>
              </a:prstGeom>
              <a:noFill/>
            </p:spPr>
            <p:txBody>
              <a:bodyPr wrap="square" rtlCol="0">
                <a:spAutoFit/>
              </a:bodyPr>
              <a:lstStyle/>
              <a:p>
                <a:pPr algn="ctr"/>
                <a:r>
                  <a:rPr kumimoji="1" lang="ja-JP" altLang="en-US" sz="2000" dirty="0" smtClean="0"/>
                  <a:t>事件から</a:t>
                </a:r>
                <a:r>
                  <a:rPr kumimoji="1" lang="en-US" altLang="ja-JP" sz="2000" dirty="0" smtClean="0"/>
                  <a:t>20</a:t>
                </a:r>
                <a:r>
                  <a:rPr kumimoji="1" lang="ja-JP" altLang="en-US" sz="2000" dirty="0" smtClean="0"/>
                  <a:t>年経過</a:t>
                </a:r>
                <a:endParaRPr kumimoji="1" lang="ja-JP" altLang="en-US" sz="2000" dirty="0"/>
              </a:p>
            </p:txBody>
          </p:sp>
        </p:grpSp>
      </p:grpSp>
      <p:grpSp>
        <p:nvGrpSpPr>
          <p:cNvPr id="95" name="グループ化 94"/>
          <p:cNvGrpSpPr/>
          <p:nvPr/>
        </p:nvGrpSpPr>
        <p:grpSpPr>
          <a:xfrm>
            <a:off x="2411760" y="4141882"/>
            <a:ext cx="1224136" cy="144016"/>
            <a:chOff x="4716016" y="3717032"/>
            <a:chExt cx="1224136" cy="144016"/>
          </a:xfrm>
        </p:grpSpPr>
        <p:sp>
          <p:nvSpPr>
            <p:cNvPr id="96" name="フローチャート : 結合子 95"/>
            <p:cNvSpPr/>
            <p:nvPr/>
          </p:nvSpPr>
          <p:spPr>
            <a:xfrm>
              <a:off x="5004048"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7" name="フローチャート : 結合子 96"/>
            <p:cNvSpPr/>
            <p:nvPr/>
          </p:nvSpPr>
          <p:spPr>
            <a:xfrm>
              <a:off x="5508104"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98" name="直線コネクタ 97"/>
            <p:cNvCxnSpPr>
              <a:stCxn id="100" idx="6"/>
              <a:endCxn id="96" idx="2"/>
            </p:cNvCxnSpPr>
            <p:nvPr/>
          </p:nvCxnSpPr>
          <p:spPr>
            <a:xfrm>
              <a:off x="4860032"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97" idx="6"/>
              <a:endCxn id="101" idx="2"/>
            </p:cNvCxnSpPr>
            <p:nvPr/>
          </p:nvCxnSpPr>
          <p:spPr>
            <a:xfrm>
              <a:off x="5652120"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0" name="フローチャート : 結合子 99"/>
            <p:cNvSpPr/>
            <p:nvPr/>
          </p:nvSpPr>
          <p:spPr>
            <a:xfrm>
              <a:off x="471601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1" name="フローチャート : 結合子 100"/>
            <p:cNvSpPr/>
            <p:nvPr/>
          </p:nvSpPr>
          <p:spPr>
            <a:xfrm>
              <a:off x="579613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102" name="グループ化 101"/>
          <p:cNvGrpSpPr/>
          <p:nvPr/>
        </p:nvGrpSpPr>
        <p:grpSpPr>
          <a:xfrm>
            <a:off x="2411760" y="5151021"/>
            <a:ext cx="1224136" cy="1096655"/>
            <a:chOff x="2339752" y="4964703"/>
            <a:chExt cx="1224136" cy="1096655"/>
          </a:xfrm>
        </p:grpSpPr>
        <p:grpSp>
          <p:nvGrpSpPr>
            <p:cNvPr id="103" name="グループ化 102"/>
            <p:cNvGrpSpPr/>
            <p:nvPr/>
          </p:nvGrpSpPr>
          <p:grpSpPr>
            <a:xfrm>
              <a:off x="2512998" y="4964703"/>
              <a:ext cx="906874" cy="728483"/>
              <a:chOff x="2512998" y="4964703"/>
              <a:chExt cx="906874" cy="728483"/>
            </a:xfrm>
          </p:grpSpPr>
          <p:cxnSp>
            <p:nvCxnSpPr>
              <p:cNvPr id="105" name="直線コネクタ 104"/>
              <p:cNvCxnSpPr/>
              <p:nvPr/>
            </p:nvCxnSpPr>
            <p:spPr>
              <a:xfrm flipH="1">
                <a:off x="2555776" y="4964703"/>
                <a:ext cx="792088" cy="7284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2512998" y="5085184"/>
                <a:ext cx="906874" cy="48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 name="テキスト ボックス 103"/>
            <p:cNvSpPr txBox="1"/>
            <p:nvPr/>
          </p:nvSpPr>
          <p:spPr>
            <a:xfrm>
              <a:off x="2339752" y="5661248"/>
              <a:ext cx="1224136" cy="400110"/>
            </a:xfrm>
            <a:prstGeom prst="rect">
              <a:avLst/>
            </a:prstGeom>
            <a:noFill/>
          </p:spPr>
          <p:txBody>
            <a:bodyPr wrap="square" rtlCol="0">
              <a:spAutoFit/>
            </a:bodyPr>
            <a:lstStyle/>
            <a:p>
              <a:r>
                <a:rPr kumimoji="1" lang="ja-JP" altLang="en-US" sz="2000" dirty="0" smtClean="0"/>
                <a:t>消滅時効</a:t>
              </a:r>
              <a:endParaRPr kumimoji="1" lang="ja-JP" altLang="en-US" sz="2000" dirty="0"/>
            </a:p>
          </p:txBody>
        </p:sp>
      </p:grpSp>
      <p:grpSp>
        <p:nvGrpSpPr>
          <p:cNvPr id="107" name="グループ化 106"/>
          <p:cNvGrpSpPr/>
          <p:nvPr/>
        </p:nvGrpSpPr>
        <p:grpSpPr>
          <a:xfrm>
            <a:off x="2668880" y="4130032"/>
            <a:ext cx="689258" cy="162302"/>
            <a:chOff x="2627784" y="3140968"/>
            <a:chExt cx="689258" cy="162302"/>
          </a:xfrm>
        </p:grpSpPr>
        <p:cxnSp>
          <p:nvCxnSpPr>
            <p:cNvPr id="108" name="直線コネクタ 107"/>
            <p:cNvCxnSpPr/>
            <p:nvPr/>
          </p:nvCxnSpPr>
          <p:spPr>
            <a:xfrm>
              <a:off x="2627784" y="3298274"/>
              <a:ext cx="68925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2973497" y="3140968"/>
              <a:ext cx="0" cy="16230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10" name="カギ線コネクタ 109"/>
          <p:cNvCxnSpPr>
            <a:endCxn id="20" idx="2"/>
          </p:cNvCxnSpPr>
          <p:nvPr/>
        </p:nvCxnSpPr>
        <p:spPr>
          <a:xfrm rot="5400000" flipH="1" flipV="1">
            <a:off x="125119" y="2150471"/>
            <a:ext cx="1863164" cy="54987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a:stCxn id="21" idx="6"/>
            <a:endCxn id="36" idx="2"/>
          </p:cNvCxnSpPr>
          <p:nvPr/>
        </p:nvCxnSpPr>
        <p:spPr>
          <a:xfrm>
            <a:off x="2555776" y="1493828"/>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a:stCxn id="37" idx="6"/>
            <a:endCxn id="28" idx="2"/>
          </p:cNvCxnSpPr>
          <p:nvPr/>
        </p:nvCxnSpPr>
        <p:spPr>
          <a:xfrm>
            <a:off x="4355976" y="1493828"/>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3" name="カギ線コネクタ 112"/>
          <p:cNvCxnSpPr>
            <a:stCxn id="29" idx="6"/>
            <a:endCxn id="48" idx="2"/>
          </p:cNvCxnSpPr>
          <p:nvPr/>
        </p:nvCxnSpPr>
        <p:spPr>
          <a:xfrm>
            <a:off x="6156176" y="1493828"/>
            <a:ext cx="918102" cy="27898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4" name="カギ線コネクタ 113"/>
          <p:cNvCxnSpPr>
            <a:stCxn id="60" idx="6"/>
            <a:endCxn id="64" idx="4"/>
          </p:cNvCxnSpPr>
          <p:nvPr/>
        </p:nvCxnSpPr>
        <p:spPr>
          <a:xfrm rot="5400000">
            <a:off x="5953980" y="3127140"/>
            <a:ext cx="170367" cy="2070230"/>
          </a:xfrm>
          <a:prstGeom prst="bentConnector3">
            <a:avLst>
              <a:gd name="adj1" fmla="val 96545"/>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a:endCxn id="101" idx="6"/>
          </p:cNvCxnSpPr>
          <p:nvPr/>
        </p:nvCxnSpPr>
        <p:spPr>
          <a:xfrm flipH="1">
            <a:off x="3635896" y="4211010"/>
            <a:ext cx="216024" cy="288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a:stCxn id="100" idx="2"/>
            <a:endCxn id="12" idx="3"/>
          </p:cNvCxnSpPr>
          <p:nvPr/>
        </p:nvCxnSpPr>
        <p:spPr>
          <a:xfrm flipH="1">
            <a:off x="2105332" y="4213890"/>
            <a:ext cx="306428" cy="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カギ線コネクタ 116"/>
          <p:cNvCxnSpPr>
            <a:stCxn id="12" idx="1"/>
          </p:cNvCxnSpPr>
          <p:nvPr/>
        </p:nvCxnSpPr>
        <p:spPr>
          <a:xfrm rot="10800000">
            <a:off x="781762" y="3488814"/>
            <a:ext cx="409170" cy="725076"/>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8" name="カギ線コネクタ 117"/>
          <p:cNvCxnSpPr>
            <a:endCxn id="74" idx="6"/>
          </p:cNvCxnSpPr>
          <p:nvPr/>
        </p:nvCxnSpPr>
        <p:spPr>
          <a:xfrm rot="5400000">
            <a:off x="6250552" y="4693505"/>
            <a:ext cx="1269794" cy="377661"/>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a:stCxn id="77" idx="6"/>
            <a:endCxn id="106" idx="3"/>
          </p:cNvCxnSpPr>
          <p:nvPr/>
        </p:nvCxnSpPr>
        <p:spPr>
          <a:xfrm flipH="1" flipV="1">
            <a:off x="3491880" y="5515546"/>
            <a:ext cx="1331766" cy="16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0" name="カギ線コネクタ 119"/>
          <p:cNvCxnSpPr>
            <a:stCxn id="106" idx="1"/>
          </p:cNvCxnSpPr>
          <p:nvPr/>
        </p:nvCxnSpPr>
        <p:spPr>
          <a:xfrm rot="10800000">
            <a:off x="781760" y="3501008"/>
            <a:ext cx="1803246" cy="2014538"/>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21" name="グループ化 120"/>
          <p:cNvGrpSpPr/>
          <p:nvPr/>
        </p:nvGrpSpPr>
        <p:grpSpPr>
          <a:xfrm>
            <a:off x="499360" y="3356992"/>
            <a:ext cx="576064" cy="144016"/>
            <a:chOff x="1043608" y="3284984"/>
            <a:chExt cx="576064" cy="144016"/>
          </a:xfrm>
        </p:grpSpPr>
        <p:cxnSp>
          <p:nvCxnSpPr>
            <p:cNvPr id="122" name="直線コネクタ 121"/>
            <p:cNvCxnSpPr/>
            <p:nvPr/>
          </p:nvCxnSpPr>
          <p:spPr>
            <a:xfrm>
              <a:off x="1043608" y="342900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1187624" y="3284984"/>
              <a:ext cx="28803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31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down)">
                                      <p:cBhvr>
                                        <p:cTn id="7" dur="500"/>
                                        <p:tgtEl>
                                          <p:spTgt spid="12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wipe(down)">
                                      <p:cBhvr>
                                        <p:cTn id="11" dur="500"/>
                                        <p:tgtEl>
                                          <p:spTgt spid="1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20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1000"/>
                                        <p:tgtEl>
                                          <p:spTgt spid="11"/>
                                        </p:tgtEl>
                                      </p:cBhvr>
                                    </p:animEffect>
                                  </p:childTnLst>
                                </p:cTn>
                              </p:par>
                            </p:childTnLst>
                          </p:cTn>
                        </p:par>
                        <p:par>
                          <p:cTn id="19" fill="hold">
                            <p:stCondLst>
                              <p:cond delay="3000"/>
                            </p:stCondLst>
                            <p:childTnLst>
                              <p:par>
                                <p:cTn id="20" presetID="8" presetClass="emph" presetSubtype="0" fill="hold" grpId="1" nodeType="afterEffect">
                                  <p:stCondLst>
                                    <p:cond delay="0"/>
                                  </p:stCondLst>
                                  <p:childTnLst>
                                    <p:animRot by="1200000">
                                      <p:cBhvr>
                                        <p:cTn id="21" dur="1000" fill="hold"/>
                                        <p:tgtEl>
                                          <p:spTgt spid="11"/>
                                        </p:tgtEl>
                                        <p:attrNameLst>
                                          <p:attrName>r</p:attrName>
                                        </p:attrNameLst>
                                      </p:cBhvr>
                                    </p:animRo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left)">
                                      <p:cBhvr>
                                        <p:cTn id="25" dur="500"/>
                                        <p:tgtEl>
                                          <p:spTgt spid="111"/>
                                        </p:tgtEl>
                                      </p:cBhvr>
                                    </p:animEffect>
                                  </p:childTnLst>
                                </p:cTn>
                              </p:par>
                            </p:childTnLst>
                          </p:cTn>
                        </p:par>
                        <p:par>
                          <p:cTn id="26" fill="hold">
                            <p:stCondLst>
                              <p:cond delay="450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5000"/>
                            </p:stCondLst>
                            <p:childTnLst>
                              <p:par>
                                <p:cTn id="34" presetID="8" presetClass="emph" presetSubtype="0" fill="hold" grpId="1" nodeType="afterEffect">
                                  <p:stCondLst>
                                    <p:cond delay="0"/>
                                  </p:stCondLst>
                                  <p:childTnLst>
                                    <p:animRot by="1200000">
                                      <p:cBhvr>
                                        <p:cTn id="35" dur="1000" fill="hold"/>
                                        <p:tgtEl>
                                          <p:spTgt spid="10"/>
                                        </p:tgtEl>
                                        <p:attrNameLst>
                                          <p:attrName>r</p:attrName>
                                        </p:attrNameLst>
                                      </p:cBhvr>
                                    </p:animRo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wipe(left)">
                                      <p:cBhvr>
                                        <p:cTn id="39" dur="500"/>
                                        <p:tgtEl>
                                          <p:spTgt spid="112"/>
                                        </p:tgtEl>
                                      </p:cBhvr>
                                    </p:animEffect>
                                  </p:childTnLst>
                                </p:cTn>
                              </p:par>
                            </p:childTnLst>
                          </p:cTn>
                        </p:par>
                        <p:par>
                          <p:cTn id="40" fill="hold">
                            <p:stCondLst>
                              <p:cond delay="65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1000"/>
                                        <p:tgtEl>
                                          <p:spTgt spid="9"/>
                                        </p:tgtEl>
                                      </p:cBhvr>
                                    </p:animEffect>
                                  </p:childTnLst>
                                </p:cTn>
                              </p:par>
                            </p:childTnLst>
                          </p:cTn>
                        </p:par>
                        <p:par>
                          <p:cTn id="47" fill="hold">
                            <p:stCondLst>
                              <p:cond delay="7500"/>
                            </p:stCondLst>
                            <p:childTnLst>
                              <p:par>
                                <p:cTn id="48" presetID="8" presetClass="emph" presetSubtype="0" fill="hold" grpId="1" nodeType="afterEffect">
                                  <p:stCondLst>
                                    <p:cond delay="0"/>
                                  </p:stCondLst>
                                  <p:childTnLst>
                                    <p:animRot by="1200000">
                                      <p:cBhvr>
                                        <p:cTn id="49" dur="1000" fill="hold"/>
                                        <p:tgtEl>
                                          <p:spTgt spid="9"/>
                                        </p:tgtEl>
                                        <p:attrNameLst>
                                          <p:attrName>r</p:attrName>
                                        </p:attrNameLst>
                                      </p:cBhvr>
                                    </p:animRo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13"/>
                                        </p:tgtEl>
                                        <p:attrNameLst>
                                          <p:attrName>style.visibility</p:attrName>
                                        </p:attrNameLst>
                                      </p:cBhvr>
                                      <p:to>
                                        <p:strVal val="visible"/>
                                      </p:to>
                                    </p:set>
                                    <p:animEffect transition="in" filter="wipe(left)">
                                      <p:cBhvr>
                                        <p:cTn id="53" dur="500"/>
                                        <p:tgtEl>
                                          <p:spTgt spid="1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up)">
                                      <p:cBhvr>
                                        <p:cTn id="58" dur="500"/>
                                        <p:tgtEl>
                                          <p:spTgt spid="41"/>
                                        </p:tgtEl>
                                      </p:cBhvr>
                                    </p:animEffect>
                                  </p:childTnLst>
                                </p:cTn>
                              </p:par>
                              <p:par>
                                <p:cTn id="59" presetID="22" presetClass="entr" presetSubtype="1"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500"/>
                                        <p:tgtEl>
                                          <p:spTgt spid="38"/>
                                        </p:tgtEl>
                                      </p:cBhvr>
                                    </p:animEffect>
                                  </p:childTnLst>
                                </p:cTn>
                              </p:par>
                            </p:childTnLst>
                          </p:cTn>
                        </p:par>
                        <p:par>
                          <p:cTn id="62" fill="hold">
                            <p:stCondLst>
                              <p:cond delay="500"/>
                            </p:stCondLst>
                            <p:childTnLst>
                              <p:par>
                                <p:cTn id="63" presetID="22" presetClass="entr" presetSubtype="1"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up)">
                                      <p:cBhvr>
                                        <p:cTn id="65" dur="500"/>
                                        <p:tgtEl>
                                          <p:spTgt spid="53"/>
                                        </p:tgtEl>
                                      </p:cBhvr>
                                    </p:animEffect>
                                  </p:childTnLst>
                                </p:cTn>
                              </p:par>
                              <p:par>
                                <p:cTn id="66" presetID="22" presetClass="entr" presetSubtype="1"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up)">
                                      <p:cBhvr>
                                        <p:cTn id="68" dur="500"/>
                                        <p:tgtEl>
                                          <p:spTgt spid="50"/>
                                        </p:tgtEl>
                                      </p:cBhvr>
                                    </p:animEffect>
                                  </p:childTnLst>
                                </p:cTn>
                              </p:par>
                            </p:childTnLst>
                          </p:cTn>
                        </p:par>
                        <p:par>
                          <p:cTn id="69" fill="hold">
                            <p:stCondLst>
                              <p:cond delay="1000"/>
                            </p:stCondLst>
                            <p:childTnLst>
                              <p:par>
                                <p:cTn id="70" presetID="22" presetClass="entr" presetSubtype="2" fill="hold" nodeType="after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wipe(right)">
                                      <p:cBhvr>
                                        <p:cTn id="72" dur="500"/>
                                        <p:tgtEl>
                                          <p:spTgt spid="114"/>
                                        </p:tgtEl>
                                      </p:cBhvr>
                                    </p:animEffect>
                                  </p:childTnLst>
                                </p:cTn>
                              </p:par>
                            </p:childTnLst>
                          </p:cTn>
                        </p:par>
                        <p:par>
                          <p:cTn id="73" fill="hold">
                            <p:stCondLst>
                              <p:cond delay="1500"/>
                            </p:stCondLst>
                            <p:childTnLst>
                              <p:par>
                                <p:cTn id="74" presetID="22" presetClass="entr" presetSubtype="2" fill="hold" nodeType="after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right)">
                                      <p:cBhvr>
                                        <p:cTn id="76" dur="500"/>
                                        <p:tgtEl>
                                          <p:spTgt spid="62"/>
                                        </p:tgtEl>
                                      </p:cBhvr>
                                    </p:animEffect>
                                  </p:childTnLst>
                                </p:cTn>
                              </p:par>
                            </p:childTnLst>
                          </p:cTn>
                        </p:par>
                        <p:par>
                          <p:cTn id="77" fill="hold">
                            <p:stCondLst>
                              <p:cond delay="2000"/>
                            </p:stCondLst>
                            <p:childTnLst>
                              <p:par>
                                <p:cTn id="78" presetID="22" presetClass="entr" presetSubtype="2" fill="hold" nodeType="after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wipe(right)">
                                      <p:cBhvr>
                                        <p:cTn id="80" dur="500"/>
                                        <p:tgtEl>
                                          <p:spTgt spid="115"/>
                                        </p:tgtEl>
                                      </p:cBhvr>
                                    </p:animEffect>
                                  </p:childTnLst>
                                </p:cTn>
                              </p:par>
                            </p:childTnLst>
                          </p:cTn>
                        </p:par>
                        <p:par>
                          <p:cTn id="81" fill="hold">
                            <p:stCondLst>
                              <p:cond delay="2500"/>
                            </p:stCondLst>
                            <p:childTnLst>
                              <p:par>
                                <p:cTn id="82" presetID="22" presetClass="entr" presetSubtype="2" fill="hold" nodeType="after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wipe(right)">
                                      <p:cBhvr>
                                        <p:cTn id="84" dur="500"/>
                                        <p:tgtEl>
                                          <p:spTgt spid="95"/>
                                        </p:tgtEl>
                                      </p:cBhvr>
                                    </p:animEffect>
                                  </p:childTnLst>
                                </p:cTn>
                              </p:par>
                              <p:par>
                                <p:cTn id="85" presetID="22" presetClass="entr" presetSubtype="2" fill="hold" nodeType="withEffect">
                                  <p:stCondLst>
                                    <p:cond delay="0"/>
                                  </p:stCondLst>
                                  <p:childTnLst>
                                    <p:set>
                                      <p:cBhvr>
                                        <p:cTn id="86" dur="1" fill="hold">
                                          <p:stCondLst>
                                            <p:cond delay="0"/>
                                          </p:stCondLst>
                                        </p:cTn>
                                        <p:tgtEl>
                                          <p:spTgt spid="107"/>
                                        </p:tgtEl>
                                        <p:attrNameLst>
                                          <p:attrName>style.visibility</p:attrName>
                                        </p:attrNameLst>
                                      </p:cBhvr>
                                      <p:to>
                                        <p:strVal val="visible"/>
                                      </p:to>
                                    </p:set>
                                    <p:animEffect transition="in" filter="wipe(right)">
                                      <p:cBhvr>
                                        <p:cTn id="87" dur="500"/>
                                        <p:tgtEl>
                                          <p:spTgt spid="107"/>
                                        </p:tgtEl>
                                      </p:cBhvr>
                                    </p:animEffect>
                                  </p:childTnLst>
                                </p:cTn>
                              </p:par>
                            </p:childTnLst>
                          </p:cTn>
                        </p:par>
                        <p:par>
                          <p:cTn id="88" fill="hold">
                            <p:stCondLst>
                              <p:cond delay="3000"/>
                            </p:stCondLst>
                            <p:childTnLst>
                              <p:par>
                                <p:cTn id="89" presetID="22" presetClass="entr" presetSubtype="2" fill="hold" nodeType="afterEffect">
                                  <p:stCondLst>
                                    <p:cond delay="0"/>
                                  </p:stCondLst>
                                  <p:childTnLst>
                                    <p:set>
                                      <p:cBhvr>
                                        <p:cTn id="90" dur="1" fill="hold">
                                          <p:stCondLst>
                                            <p:cond delay="0"/>
                                          </p:stCondLst>
                                        </p:cTn>
                                        <p:tgtEl>
                                          <p:spTgt spid="116"/>
                                        </p:tgtEl>
                                        <p:attrNameLst>
                                          <p:attrName>style.visibility</p:attrName>
                                        </p:attrNameLst>
                                      </p:cBhvr>
                                      <p:to>
                                        <p:strVal val="visible"/>
                                      </p:to>
                                    </p:set>
                                    <p:animEffect transition="in" filter="wipe(right)">
                                      <p:cBhvr>
                                        <p:cTn id="91" dur="500"/>
                                        <p:tgtEl>
                                          <p:spTgt spid="116"/>
                                        </p:tgtEl>
                                      </p:cBhvr>
                                    </p:animEffect>
                                  </p:childTnLst>
                                </p:cTn>
                              </p:par>
                            </p:childTnLst>
                          </p:cTn>
                        </p:par>
                        <p:par>
                          <p:cTn id="92" fill="hold">
                            <p:stCondLst>
                              <p:cond delay="3500"/>
                            </p:stCondLst>
                            <p:childTnLst>
                              <p:par>
                                <p:cTn id="93" presetID="22" presetClass="entr" presetSubtype="2" fill="hold" grpId="0" nodeType="after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wipe(right)">
                                      <p:cBhvr>
                                        <p:cTn id="95" dur="500"/>
                                        <p:tgtEl>
                                          <p:spTgt spid="61"/>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right)">
                                      <p:cBhvr>
                                        <p:cTn id="98" dur="500"/>
                                        <p:tgtEl>
                                          <p:spTgt spid="13"/>
                                        </p:tgtEl>
                                      </p:cBhvr>
                                    </p:animEffect>
                                  </p:childTnLst>
                                </p:cTn>
                              </p:par>
                            </p:childTnLst>
                          </p:cTn>
                        </p:par>
                        <p:par>
                          <p:cTn id="99" fill="hold">
                            <p:stCondLst>
                              <p:cond delay="4000"/>
                            </p:stCondLst>
                            <p:childTnLst>
                              <p:par>
                                <p:cTn id="100" presetID="22" presetClass="entr" presetSubtype="2" fill="hold" nodeType="afterEffect">
                                  <p:stCondLst>
                                    <p:cond delay="0"/>
                                  </p:stCondLst>
                                  <p:childTnLst>
                                    <p:set>
                                      <p:cBhvr>
                                        <p:cTn id="101" dur="1" fill="hold">
                                          <p:stCondLst>
                                            <p:cond delay="0"/>
                                          </p:stCondLst>
                                        </p:cTn>
                                        <p:tgtEl>
                                          <p:spTgt spid="117"/>
                                        </p:tgtEl>
                                        <p:attrNameLst>
                                          <p:attrName>style.visibility</p:attrName>
                                        </p:attrNameLst>
                                      </p:cBhvr>
                                      <p:to>
                                        <p:strVal val="visible"/>
                                      </p:to>
                                    </p:set>
                                    <p:animEffect transition="in" filter="wipe(right)">
                                      <p:cBhvr>
                                        <p:cTn id="102" dur="500"/>
                                        <p:tgtEl>
                                          <p:spTgt spid="117"/>
                                        </p:tgtEl>
                                      </p:cBhvr>
                                    </p:animEffect>
                                  </p:childTnLst>
                                </p:cTn>
                              </p:par>
                            </p:childTnLst>
                          </p:cTn>
                        </p:par>
                        <p:par>
                          <p:cTn id="103" fill="hold">
                            <p:stCondLst>
                              <p:cond delay="4500"/>
                            </p:stCondLst>
                            <p:childTnLst>
                              <p:par>
                                <p:cTn id="104" presetID="10" presetClass="exit" presetSubtype="0" fill="hold" grpId="1" nodeType="afterEffect">
                                  <p:stCondLst>
                                    <p:cond delay="0"/>
                                  </p:stCondLst>
                                  <p:childTnLst>
                                    <p:animEffect transition="out" filter="fade">
                                      <p:cBhvr>
                                        <p:cTn id="105" dur="1000"/>
                                        <p:tgtEl>
                                          <p:spTgt spid="61"/>
                                        </p:tgtEl>
                                      </p:cBhvr>
                                    </p:animEffect>
                                    <p:set>
                                      <p:cBhvr>
                                        <p:cTn id="106" dur="1" fill="hold">
                                          <p:stCondLst>
                                            <p:cond delay="999"/>
                                          </p:stCondLst>
                                        </p:cTn>
                                        <p:tgtEl>
                                          <p:spTgt spid="61"/>
                                        </p:tgtEl>
                                        <p:attrNameLst>
                                          <p:attrName>style.visibility</p:attrName>
                                        </p:attrNameLst>
                                      </p:cBhvr>
                                      <p:to>
                                        <p:strVal val="hidden"/>
                                      </p:to>
                                    </p:set>
                                  </p:childTnLst>
                                </p:cTn>
                              </p:par>
                              <p:par>
                                <p:cTn id="107" presetID="22" presetClass="entr" presetSubtype="2" fill="hold" grpId="0" nodeType="withEffect">
                                  <p:stCondLst>
                                    <p:cond delay="250"/>
                                  </p:stCondLst>
                                  <p:childTnLst>
                                    <p:set>
                                      <p:cBhvr>
                                        <p:cTn id="108" dur="1" fill="hold">
                                          <p:stCondLst>
                                            <p:cond delay="0"/>
                                          </p:stCondLst>
                                        </p:cTn>
                                        <p:tgtEl>
                                          <p:spTgt spid="12"/>
                                        </p:tgtEl>
                                        <p:attrNameLst>
                                          <p:attrName>style.visibility</p:attrName>
                                        </p:attrNameLst>
                                      </p:cBhvr>
                                      <p:to>
                                        <p:strVal val="visible"/>
                                      </p:to>
                                    </p:set>
                                    <p:animEffect transition="in" filter="wipe(right)">
                                      <p:cBhvr>
                                        <p:cTn id="109" dur="1000"/>
                                        <p:tgtEl>
                                          <p:spTgt spid="12"/>
                                        </p:tgtEl>
                                      </p:cBhvr>
                                    </p:animEffect>
                                  </p:childTnLst>
                                </p:cTn>
                              </p:par>
                              <p:par>
                                <p:cTn id="110" presetID="8" presetClass="emph" presetSubtype="0" fill="hold" grpId="1" nodeType="withEffect">
                                  <p:stCondLst>
                                    <p:cond delay="500"/>
                                  </p:stCondLst>
                                  <p:childTnLst>
                                    <p:animRot by="21600000">
                                      <p:cBhvr>
                                        <p:cTn id="111" dur="2000" fill="hold"/>
                                        <p:tgtEl>
                                          <p:spTgt spid="12"/>
                                        </p:tgtEl>
                                        <p:attrNameLst>
                                          <p:attrName>r</p:attrName>
                                        </p:attrNameLst>
                                      </p:cBhvr>
                                    </p:animRo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nodeType="clickEffect">
                                  <p:stCondLst>
                                    <p:cond delay="0"/>
                                  </p:stCondLst>
                                  <p:childTnLst>
                                    <p:set>
                                      <p:cBhvr>
                                        <p:cTn id="115" dur="1" fill="hold">
                                          <p:stCondLst>
                                            <p:cond delay="0"/>
                                          </p:stCondLst>
                                        </p:cTn>
                                        <p:tgtEl>
                                          <p:spTgt spid="118"/>
                                        </p:tgtEl>
                                        <p:attrNameLst>
                                          <p:attrName>style.visibility</p:attrName>
                                        </p:attrNameLst>
                                      </p:cBhvr>
                                      <p:to>
                                        <p:strVal val="visible"/>
                                      </p:to>
                                    </p:set>
                                    <p:animEffect transition="in" filter="wipe(up)">
                                      <p:cBhvr>
                                        <p:cTn id="116" dur="500"/>
                                        <p:tgtEl>
                                          <p:spTgt spid="118"/>
                                        </p:tgtEl>
                                      </p:cBhvr>
                                    </p:animEffect>
                                  </p:childTnLst>
                                </p:cTn>
                              </p:par>
                            </p:childTnLst>
                          </p:cTn>
                        </p:par>
                        <p:par>
                          <p:cTn id="117" fill="hold">
                            <p:stCondLst>
                              <p:cond delay="500"/>
                            </p:stCondLst>
                            <p:childTnLst>
                              <p:par>
                                <p:cTn id="118" presetID="22" presetClass="entr" presetSubtype="2" fill="hold" nodeType="after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wipe(right)">
                                      <p:cBhvr>
                                        <p:cTn id="120" dur="3500"/>
                                        <p:tgtEl>
                                          <p:spTgt spid="68"/>
                                        </p:tgtEl>
                                      </p:cBhvr>
                                    </p:animEffect>
                                  </p:childTnLst>
                                </p:cTn>
                              </p:par>
                              <p:par>
                                <p:cTn id="121" presetID="22" presetClass="entr" presetSubtype="1" fill="hold" nodeType="withEffect">
                                  <p:stCondLst>
                                    <p:cond delay="500"/>
                                  </p:stCondLst>
                                  <p:childTnLst>
                                    <p:set>
                                      <p:cBhvr>
                                        <p:cTn id="122" dur="1" fill="hold">
                                          <p:stCondLst>
                                            <p:cond delay="0"/>
                                          </p:stCondLst>
                                        </p:cTn>
                                        <p:tgtEl>
                                          <p:spTgt spid="65"/>
                                        </p:tgtEl>
                                        <p:attrNameLst>
                                          <p:attrName>style.visibility</p:attrName>
                                        </p:attrNameLst>
                                      </p:cBhvr>
                                      <p:to>
                                        <p:strVal val="visible"/>
                                      </p:to>
                                    </p:set>
                                    <p:animEffect transition="in" filter="wipe(up)">
                                      <p:cBhvr>
                                        <p:cTn id="123" dur="1000"/>
                                        <p:tgtEl>
                                          <p:spTgt spid="65"/>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path" presetSubtype="0" accel="50000" decel="50000" fill="hold" nodeType="clickEffect">
                                  <p:stCondLst>
                                    <p:cond delay="0"/>
                                  </p:stCondLst>
                                  <p:childTnLst>
                                    <p:animMotion origin="layout" path="M 0.00156 2.35893E-6 L 1.94444E-6 0.01179 " pathEditMode="relative" rAng="0" ptsTypes="AA">
                                      <p:cBhvr>
                                        <p:cTn id="127" dur="2000" fill="hold"/>
                                        <p:tgtEl>
                                          <p:spTgt spid="65"/>
                                        </p:tgtEl>
                                        <p:attrNameLst>
                                          <p:attrName>ppt_x</p:attrName>
                                          <p:attrName>ppt_y</p:attrName>
                                        </p:attrNameLst>
                                      </p:cBhvr>
                                      <p:rCtr x="-87" y="578"/>
                                    </p:animMotion>
                                  </p:childTnLst>
                                </p:cTn>
                              </p:par>
                            </p:childTnLst>
                          </p:cTn>
                        </p:par>
                        <p:par>
                          <p:cTn id="128" fill="hold">
                            <p:stCondLst>
                              <p:cond delay="2000"/>
                            </p:stCondLst>
                            <p:childTnLst>
                              <p:par>
                                <p:cTn id="129" presetID="22" presetClass="entr" presetSubtype="2" fill="hold"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wipe(right)">
                                      <p:cBhvr>
                                        <p:cTn id="131" dur="500"/>
                                        <p:tgtEl>
                                          <p:spTgt spid="119"/>
                                        </p:tgtEl>
                                      </p:cBhvr>
                                    </p:animEffect>
                                  </p:childTnLst>
                                </p:cTn>
                              </p:par>
                            </p:childTnLst>
                          </p:cTn>
                        </p:par>
                        <p:par>
                          <p:cTn id="132" fill="hold">
                            <p:stCondLst>
                              <p:cond delay="2500"/>
                            </p:stCondLst>
                            <p:childTnLst>
                              <p:par>
                                <p:cTn id="133" presetID="22" presetClass="entr" presetSubtype="2" fill="hold" nodeType="afterEffect">
                                  <p:stCondLst>
                                    <p:cond delay="0"/>
                                  </p:stCondLst>
                                  <p:childTnLst>
                                    <p:set>
                                      <p:cBhvr>
                                        <p:cTn id="134" dur="1" fill="hold">
                                          <p:stCondLst>
                                            <p:cond delay="0"/>
                                          </p:stCondLst>
                                        </p:cTn>
                                        <p:tgtEl>
                                          <p:spTgt spid="102"/>
                                        </p:tgtEl>
                                        <p:attrNameLst>
                                          <p:attrName>style.visibility</p:attrName>
                                        </p:attrNameLst>
                                      </p:cBhvr>
                                      <p:to>
                                        <p:strVal val="visible"/>
                                      </p:to>
                                    </p:set>
                                    <p:animEffect transition="in" filter="wipe(right)">
                                      <p:cBhvr>
                                        <p:cTn id="135" dur="1000"/>
                                        <p:tgtEl>
                                          <p:spTgt spid="102"/>
                                        </p:tgtEl>
                                      </p:cBhvr>
                                    </p:animEffect>
                                  </p:childTnLst>
                                </p:cTn>
                              </p:par>
                            </p:childTnLst>
                          </p:cTn>
                        </p:par>
                        <p:par>
                          <p:cTn id="136" fill="hold">
                            <p:stCondLst>
                              <p:cond delay="3500"/>
                            </p:stCondLst>
                            <p:childTnLst>
                              <p:par>
                                <p:cTn id="137" presetID="22" presetClass="entr" presetSubtype="2" fill="hold" nodeType="afterEffect">
                                  <p:stCondLst>
                                    <p:cond delay="0"/>
                                  </p:stCondLst>
                                  <p:childTnLst>
                                    <p:set>
                                      <p:cBhvr>
                                        <p:cTn id="138" dur="1" fill="hold">
                                          <p:stCondLst>
                                            <p:cond delay="0"/>
                                          </p:stCondLst>
                                        </p:cTn>
                                        <p:tgtEl>
                                          <p:spTgt spid="120"/>
                                        </p:tgtEl>
                                        <p:attrNameLst>
                                          <p:attrName>style.visibility</p:attrName>
                                        </p:attrNameLst>
                                      </p:cBhvr>
                                      <p:to>
                                        <p:strVal val="visible"/>
                                      </p:to>
                                    </p:set>
                                    <p:animEffect transition="in" filter="wipe(right)">
                                      <p:cBhvr>
                                        <p:cTn id="139" dur="500"/>
                                        <p:tgtEl>
                                          <p:spTgt spid="120"/>
                                        </p:tgtEl>
                                      </p:cBhvr>
                                    </p:animEffect>
                                  </p:childTnLst>
                                </p:cTn>
                              </p:par>
                            </p:childTnLst>
                          </p:cTn>
                        </p:par>
                        <p:par>
                          <p:cTn id="140" fill="hold">
                            <p:stCondLst>
                              <p:cond delay="4000"/>
                            </p:stCondLst>
                            <p:childTnLst>
                              <p:par>
                                <p:cTn id="141" presetID="42" presetClass="path" presetSubtype="0" accel="50000" decel="50000" fill="hold" nodeType="afterEffect">
                                  <p:stCondLst>
                                    <p:cond delay="0"/>
                                  </p:stCondLst>
                                  <p:childTnLst>
                                    <p:animMotion origin="layout" path="M -0.00017 0.01065 L -0.00277 0.13796 " pathEditMode="relative" rAng="0" ptsTypes="AA">
                                      <p:cBhvr>
                                        <p:cTn id="142" dur="2000" fill="hold"/>
                                        <p:tgtEl>
                                          <p:spTgt spid="107"/>
                                        </p:tgtEl>
                                        <p:attrNameLst>
                                          <p:attrName>ppt_x</p:attrName>
                                          <p:attrName>ppt_y</p:attrName>
                                        </p:attrNameLst>
                                      </p:cBhvr>
                                      <p:rCtr x="-139" y="6366"/>
                                    </p:animMotion>
                                  </p:childTnLst>
                                </p:cTn>
                              </p:par>
                            </p:childTnLst>
                          </p:cTn>
                        </p:par>
                        <p:par>
                          <p:cTn id="143" fill="hold">
                            <p:stCondLst>
                              <p:cond delay="6000"/>
                            </p:stCondLst>
                            <p:childTnLst>
                              <p:par>
                                <p:cTn id="144" presetID="10" presetClass="entr" presetSubtype="0" fill="hold" nodeType="afterEffect">
                                  <p:stCondLst>
                                    <p:cond delay="0"/>
                                  </p:stCondLst>
                                  <p:childTnLst>
                                    <p:set>
                                      <p:cBhvr>
                                        <p:cTn id="145" dur="1" fill="hold">
                                          <p:stCondLst>
                                            <p:cond delay="0"/>
                                          </p:stCondLst>
                                        </p:cTn>
                                        <p:tgtEl>
                                          <p:spTgt spid="6"/>
                                        </p:tgtEl>
                                        <p:attrNameLst>
                                          <p:attrName>style.visibility</p:attrName>
                                        </p:attrNameLst>
                                      </p:cBhvr>
                                      <p:to>
                                        <p:strVal val="visible"/>
                                      </p:to>
                                    </p:set>
                                    <p:animEffect transition="in" filter="fade">
                                      <p:cBhvr>
                                        <p:cTn id="146" dur="500"/>
                                        <p:tgtEl>
                                          <p:spTgt spid="6"/>
                                        </p:tgtEl>
                                      </p:cBhvr>
                                    </p:animEffect>
                                  </p:childTnLst>
                                </p:cTn>
                              </p:par>
                            </p:childTnLst>
                          </p:cTn>
                        </p:par>
                        <p:par>
                          <p:cTn id="147" fill="hold">
                            <p:stCondLst>
                              <p:cond delay="6500"/>
                            </p:stCondLst>
                            <p:childTnLst>
                              <p:par>
                                <p:cTn id="148" presetID="31" presetClass="exit" presetSubtype="0" fill="hold" grpId="2" nodeType="afterEffect">
                                  <p:stCondLst>
                                    <p:cond delay="0"/>
                                  </p:stCondLst>
                                  <p:childTnLst>
                                    <p:anim calcmode="lin" valueType="num">
                                      <p:cBhvr>
                                        <p:cTn id="149" dur="2000"/>
                                        <p:tgtEl>
                                          <p:spTgt spid="12"/>
                                        </p:tgtEl>
                                        <p:attrNameLst>
                                          <p:attrName>ppt_w</p:attrName>
                                        </p:attrNameLst>
                                      </p:cBhvr>
                                      <p:tavLst>
                                        <p:tav tm="0">
                                          <p:val>
                                            <p:strVal val="ppt_w"/>
                                          </p:val>
                                        </p:tav>
                                        <p:tav tm="100000">
                                          <p:val>
                                            <p:fltVal val="0"/>
                                          </p:val>
                                        </p:tav>
                                      </p:tavLst>
                                    </p:anim>
                                    <p:anim calcmode="lin" valueType="num">
                                      <p:cBhvr>
                                        <p:cTn id="150" dur="2000"/>
                                        <p:tgtEl>
                                          <p:spTgt spid="12"/>
                                        </p:tgtEl>
                                        <p:attrNameLst>
                                          <p:attrName>ppt_h</p:attrName>
                                        </p:attrNameLst>
                                      </p:cBhvr>
                                      <p:tavLst>
                                        <p:tav tm="0">
                                          <p:val>
                                            <p:strVal val="ppt_h"/>
                                          </p:val>
                                        </p:tav>
                                        <p:tav tm="100000">
                                          <p:val>
                                            <p:fltVal val="0"/>
                                          </p:val>
                                        </p:tav>
                                      </p:tavLst>
                                    </p:anim>
                                    <p:anim calcmode="lin" valueType="num">
                                      <p:cBhvr>
                                        <p:cTn id="151" dur="2000"/>
                                        <p:tgtEl>
                                          <p:spTgt spid="12"/>
                                        </p:tgtEl>
                                        <p:attrNameLst>
                                          <p:attrName>style.rotation</p:attrName>
                                        </p:attrNameLst>
                                      </p:cBhvr>
                                      <p:tavLst>
                                        <p:tav tm="0">
                                          <p:val>
                                            <p:fltVal val="0"/>
                                          </p:val>
                                        </p:tav>
                                        <p:tav tm="100000">
                                          <p:val>
                                            <p:fltVal val="90"/>
                                          </p:val>
                                        </p:tav>
                                      </p:tavLst>
                                    </p:anim>
                                    <p:animEffect transition="out" filter="fade">
                                      <p:cBhvr>
                                        <p:cTn id="152" dur="2000"/>
                                        <p:tgtEl>
                                          <p:spTgt spid="12"/>
                                        </p:tgtEl>
                                      </p:cBhvr>
                                    </p:animEffect>
                                    <p:set>
                                      <p:cBhvr>
                                        <p:cTn id="153" dur="1" fill="hold">
                                          <p:stCondLst>
                                            <p:cond delay="1999"/>
                                          </p:stCondLst>
                                        </p:cTn>
                                        <p:tgtEl>
                                          <p:spTgt spid="12"/>
                                        </p:tgtEl>
                                        <p:attrNameLst>
                                          <p:attrName>style.visibility</p:attrName>
                                        </p:attrNameLst>
                                      </p:cBhvr>
                                      <p:to>
                                        <p:strVal val="hidden"/>
                                      </p:to>
                                    </p:set>
                                  </p:childTnLst>
                                </p:cTn>
                              </p:par>
                              <p:par>
                                <p:cTn id="154" presetID="10" presetClass="entr" presetSubtype="0" fill="hold" grpId="2" nodeType="withEffect">
                                  <p:stCondLst>
                                    <p:cond delay="1000"/>
                                  </p:stCondLst>
                                  <p:childTnLst>
                                    <p:set>
                                      <p:cBhvr>
                                        <p:cTn id="155" dur="1" fill="hold">
                                          <p:stCondLst>
                                            <p:cond delay="0"/>
                                          </p:stCondLst>
                                        </p:cTn>
                                        <p:tgtEl>
                                          <p:spTgt spid="61"/>
                                        </p:tgtEl>
                                        <p:attrNameLst>
                                          <p:attrName>style.visibility</p:attrName>
                                        </p:attrNameLst>
                                      </p:cBhvr>
                                      <p:to>
                                        <p:strVal val="visible"/>
                                      </p:to>
                                    </p:set>
                                    <p:animEffect transition="in" filter="fade">
                                      <p:cBhvr>
                                        <p:cTn id="15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2" grpId="2" animBg="1"/>
      <p:bldP spid="13" grpId="0"/>
      <p:bldP spid="61" grpId="0" animBg="1"/>
      <p:bldP spid="61" grpId="1" animBg="1"/>
      <p:bldP spid="61" grpId="2"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ja-JP" altLang="en-US" dirty="0"/>
              <a:t>人格とは何か，</a:t>
            </a:r>
            <a:r>
              <a:rPr lang="ja-JP" altLang="en-US" sz="2800" dirty="0"/>
              <a:t>→</a:t>
            </a:r>
            <a:r>
              <a:rPr lang="ja-JP" altLang="en-US" sz="2800" dirty="0">
                <a:hlinkClick r:id="rId3" action="ppaction://hlinksldjump"/>
              </a:rPr>
              <a:t>建学の精神</a:t>
            </a:r>
            <a:r>
              <a:rPr lang="en-US" altLang="ja-JP" dirty="0"/>
              <a:t/>
            </a:r>
            <a:br>
              <a:rPr lang="en-US" altLang="ja-JP" dirty="0"/>
            </a:br>
            <a:r>
              <a:rPr lang="ja-JP" altLang="en-US" dirty="0"/>
              <a:t>人格は，どのように形成されるのか</a:t>
            </a:r>
            <a:r>
              <a:rPr lang="en-US" altLang="ja-JP" dirty="0"/>
              <a:t>?</a:t>
            </a:r>
            <a:endParaRPr kumimoji="1" lang="ja-JP" altLang="en-US"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311</a:t>
            </a:fld>
            <a:endParaRPr kumimoji="1" lang="ja-JP" altLang="en-US"/>
          </a:p>
        </p:txBody>
      </p:sp>
      <p:sp>
        <p:nvSpPr>
          <p:cNvPr id="8" name="コンテンツ プレースホルダー 6"/>
          <p:cNvSpPr>
            <a:spLocks noGrp="1"/>
          </p:cNvSpPr>
          <p:nvPr>
            <p:ph idx="1"/>
          </p:nvPr>
        </p:nvSpPr>
        <p:spPr/>
        <p:txBody>
          <a:bodyPr>
            <a:normAutofit/>
          </a:bodyPr>
          <a:lstStyle/>
          <a:p>
            <a:r>
              <a:rPr kumimoji="1" lang="ja-JP" altLang="en-US" sz="2400" dirty="0" smtClean="0"/>
              <a:t>人格とは</a:t>
            </a:r>
            <a:endParaRPr kumimoji="1" lang="en-US" altLang="ja-JP" sz="2400" dirty="0" smtClean="0"/>
          </a:p>
          <a:p>
            <a:pPr lvl="1"/>
            <a:r>
              <a:rPr lang="ja-JP" altLang="en-US" sz="2000" dirty="0"/>
              <a:t>習慣化</a:t>
            </a:r>
            <a:r>
              <a:rPr lang="ja-JP" altLang="en-US" sz="2000" dirty="0" smtClean="0"/>
              <a:t>された</a:t>
            </a:r>
            <a:r>
              <a:rPr lang="ja-JP" altLang="en-US" sz="2000" dirty="0"/>
              <a:t>行動</a:t>
            </a:r>
            <a:r>
              <a:rPr lang="ja-JP" altLang="en-US" sz="2000" dirty="0" smtClean="0"/>
              <a:t>として，無意識になされる行動に対する評価である。</a:t>
            </a:r>
            <a:endParaRPr lang="en-US" altLang="ja-JP" sz="2000" dirty="0" smtClean="0"/>
          </a:p>
          <a:p>
            <a:r>
              <a:rPr kumimoji="1" lang="ja-JP" altLang="en-US" sz="2400" dirty="0"/>
              <a:t>品格</a:t>
            </a:r>
            <a:r>
              <a:rPr kumimoji="1" lang="ja-JP" altLang="en-US" sz="2400" dirty="0" smtClean="0"/>
              <a:t>とは</a:t>
            </a:r>
            <a:endParaRPr kumimoji="1" lang="en-US" altLang="ja-JP" sz="2400" dirty="0" smtClean="0"/>
          </a:p>
          <a:p>
            <a:pPr lvl="1"/>
            <a:r>
              <a:rPr lang="ja-JP" altLang="en-US" sz="2000" dirty="0"/>
              <a:t>習慣化</a:t>
            </a:r>
            <a:r>
              <a:rPr lang="ja-JP" altLang="en-US" sz="2000" dirty="0" smtClean="0"/>
              <a:t>された行動として，無意識になされる行動に対する評価が高いものをいう。</a:t>
            </a:r>
            <a:endParaRPr lang="en-US" altLang="ja-JP" sz="2000" dirty="0" smtClean="0"/>
          </a:p>
          <a:p>
            <a:r>
              <a:rPr kumimoji="1" lang="ja-JP" altLang="en-US" sz="2400" dirty="0"/>
              <a:t>人格</a:t>
            </a:r>
            <a:r>
              <a:rPr kumimoji="1" lang="ja-JP" altLang="en-US" sz="2400" dirty="0" smtClean="0"/>
              <a:t>はどのようにして形成されるのか</a:t>
            </a:r>
            <a:r>
              <a:rPr kumimoji="1" lang="en-US" altLang="ja-JP" sz="2400" dirty="0" smtClean="0"/>
              <a:t>?</a:t>
            </a:r>
          </a:p>
          <a:p>
            <a:pPr lvl="1"/>
            <a:r>
              <a:rPr lang="ja-JP" altLang="en-US" sz="2000" dirty="0"/>
              <a:t>目標</a:t>
            </a:r>
            <a:r>
              <a:rPr lang="ja-JP" altLang="en-US" sz="2000" dirty="0" smtClean="0"/>
              <a:t>を立て，評価基準を決めて，達成度を見ながら，目標に向かって持続的な努力をすることによって形成される。</a:t>
            </a:r>
            <a:endParaRPr lang="en-US" altLang="ja-JP" sz="2000" dirty="0" smtClean="0"/>
          </a:p>
          <a:p>
            <a:pPr lvl="1"/>
            <a:r>
              <a:rPr lang="ja-JP" altLang="en-US" sz="2000" dirty="0" smtClean="0"/>
              <a:t>意識して習慣化された行動は，とっさのときにも，無意識に出てくるので，とってつけた行動とは異なり，化けの皮がはがれるという心配もない。</a:t>
            </a:r>
            <a:endParaRPr kumimoji="1" lang="ja-JP" altLang="en-US" sz="2000" dirty="0"/>
          </a:p>
        </p:txBody>
      </p:sp>
    </p:spTree>
    <p:extLst>
      <p:ext uri="{BB962C8B-B14F-4D97-AF65-F5344CB8AC3E}">
        <p14:creationId xmlns:p14="http://schemas.microsoft.com/office/powerpoint/2010/main" val="7384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up)">
                                      <p:cBhvr>
                                        <p:cTn id="12" dur="125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wipe(up)">
                                      <p:cBhvr>
                                        <p:cTn id="17" dur="1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up)">
                                      <p:cBhvr>
                                        <p:cTn id="22" dur="175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282155"/>
          </a:xfrm>
        </p:spPr>
        <p:txBody>
          <a:bodyPr>
            <a:noAutofit/>
          </a:bodyPr>
          <a:lstStyle/>
          <a:p>
            <a:r>
              <a:rPr lang="ja-JP" altLang="en-US" sz="4000" dirty="0"/>
              <a:t>人格形成のプロセス</a:t>
            </a:r>
            <a:r>
              <a:rPr lang="en-US" altLang="ja-JP" sz="2800" dirty="0"/>
              <a:t/>
            </a:r>
            <a:br>
              <a:rPr lang="en-US" altLang="ja-JP" sz="2800" dirty="0"/>
            </a:br>
            <a:r>
              <a:rPr lang="ja-JP" altLang="en-US" sz="2000" dirty="0"/>
              <a:t>平光雄</a:t>
            </a:r>
            <a:r>
              <a:rPr lang="en-US" altLang="ja-JP" sz="2000" dirty="0"/>
              <a:t>『</a:t>
            </a:r>
            <a:r>
              <a:rPr lang="ja-JP" altLang="en-US" sz="2000" dirty="0"/>
              <a:t>子供たちが身を乗り出して聞く道徳の話</a:t>
            </a:r>
            <a:r>
              <a:rPr lang="en-US" altLang="ja-JP" sz="2000" dirty="0" smtClean="0"/>
              <a:t>』</a:t>
            </a:r>
            <a:br>
              <a:rPr lang="en-US" altLang="ja-JP" sz="2000" dirty="0" smtClean="0"/>
            </a:br>
            <a:r>
              <a:rPr lang="ja-JP" altLang="en-US" sz="2000" dirty="0" smtClean="0"/>
              <a:t>致</a:t>
            </a:r>
            <a:r>
              <a:rPr lang="ja-JP" altLang="en-US" sz="2000" dirty="0"/>
              <a:t>知出版（</a:t>
            </a:r>
            <a:r>
              <a:rPr lang="en-US" altLang="ja-JP" sz="2000" dirty="0"/>
              <a:t>2014</a:t>
            </a:r>
            <a:r>
              <a:rPr lang="ja-JP" altLang="en-US" sz="2000" dirty="0" smtClean="0"/>
              <a:t>）</a:t>
            </a:r>
            <a:r>
              <a:rPr lang="ja-JP" altLang="en-US" sz="1800" dirty="0" smtClean="0"/>
              <a:t>→</a:t>
            </a:r>
            <a:r>
              <a:rPr lang="ja-JP" altLang="en-US" sz="1800" dirty="0">
                <a:hlinkClick r:id="rId3" action="ppaction://hlinksldjump"/>
              </a:rPr>
              <a:t>建学の</a:t>
            </a:r>
            <a:r>
              <a:rPr lang="ja-JP" altLang="en-US" sz="1800" dirty="0" smtClean="0">
                <a:hlinkClick r:id="rId3" action="ppaction://hlinksldjump"/>
              </a:rPr>
              <a:t>精神</a:t>
            </a:r>
            <a:endParaRPr kumimoji="1" lang="ja-JP" altLang="en-US" sz="1800" dirty="0"/>
          </a:p>
        </p:txBody>
      </p:sp>
      <p:sp>
        <p:nvSpPr>
          <p:cNvPr id="4" name="日付プレースホルダー 3"/>
          <p:cNvSpPr>
            <a:spLocks noGrp="1"/>
          </p:cNvSpPr>
          <p:nvPr>
            <p:ph type="dt" sz="half" idx="10"/>
          </p:nvPr>
        </p:nvSpPr>
        <p:spPr/>
        <p:txBody>
          <a:bodyPr/>
          <a:lstStyle/>
          <a:p>
            <a:fld id="{3944C20F-1894-4EF5-BCF1-1604723F0DE7}"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312</a:t>
            </a:fld>
            <a:endParaRPr kumimoji="1" lang="ja-JP" altLang="en-US"/>
          </a:p>
        </p:txBody>
      </p:sp>
      <p:pic>
        <p:nvPicPr>
          <p:cNvPr id="7" name="Picture 2" descr="商品の詳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274637"/>
            <a:ext cx="1368152" cy="13681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図表 7"/>
          <p:cNvGraphicFramePr/>
          <p:nvPr>
            <p:extLst>
              <p:ext uri="{D42A27DB-BD31-4B8C-83A1-F6EECF244321}">
                <p14:modId xmlns:p14="http://schemas.microsoft.com/office/powerpoint/2010/main" val="3984484913"/>
              </p:ext>
            </p:extLst>
          </p:nvPr>
        </p:nvGraphicFramePr>
        <p:xfrm>
          <a:off x="539552" y="1741372"/>
          <a:ext cx="8129512" cy="4457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315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dgm id="{76F670FF-AFEA-4EC6-B09C-3F6698ECCC45}"/>
                                            </p:graphicEl>
                                          </p:spTgt>
                                        </p:tgtEl>
                                        <p:attrNameLst>
                                          <p:attrName>style.visibility</p:attrName>
                                        </p:attrNameLst>
                                      </p:cBhvr>
                                      <p:to>
                                        <p:strVal val="visible"/>
                                      </p:to>
                                    </p:set>
                                    <p:animEffect transition="in" filter="wipe(left)">
                                      <p:cBhvr>
                                        <p:cTn id="17" dur="500"/>
                                        <p:tgtEl>
                                          <p:spTgt spid="8">
                                            <p:graphicEl>
                                              <a:dgm id="{76F670FF-AFEA-4EC6-B09C-3F6698ECCC4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graphicEl>
                                              <a:dgm id="{D8AA0E65-6C95-438C-9F59-B3E62B959551}"/>
                                            </p:graphicEl>
                                          </p:spTgt>
                                        </p:tgtEl>
                                        <p:attrNameLst>
                                          <p:attrName>style.visibility</p:attrName>
                                        </p:attrNameLst>
                                      </p:cBhvr>
                                      <p:to>
                                        <p:strVal val="visible"/>
                                      </p:to>
                                    </p:set>
                                    <p:animEffect transition="in" filter="wipe(left)">
                                      <p:cBhvr>
                                        <p:cTn id="22" dur="500"/>
                                        <p:tgtEl>
                                          <p:spTgt spid="8">
                                            <p:graphicEl>
                                              <a:dgm id="{D8AA0E65-6C95-438C-9F59-B3E62B95955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graphicEl>
                                              <a:dgm id="{1C4C9CAC-79D4-464F-A343-CE2041B6EE2F}"/>
                                            </p:graphicEl>
                                          </p:spTgt>
                                        </p:tgtEl>
                                        <p:attrNameLst>
                                          <p:attrName>style.visibility</p:attrName>
                                        </p:attrNameLst>
                                      </p:cBhvr>
                                      <p:to>
                                        <p:strVal val="visible"/>
                                      </p:to>
                                    </p:set>
                                    <p:animEffect transition="in" filter="wipe(left)">
                                      <p:cBhvr>
                                        <p:cTn id="27" dur="500"/>
                                        <p:tgtEl>
                                          <p:spTgt spid="8">
                                            <p:graphicEl>
                                              <a:dgm id="{1C4C9CAC-79D4-464F-A343-CE2041B6EE2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graphicEl>
                                              <a:dgm id="{8A1F9AE2-8A37-4E66-B1C5-CCE76AC5E39F}"/>
                                            </p:graphicEl>
                                          </p:spTgt>
                                        </p:tgtEl>
                                        <p:attrNameLst>
                                          <p:attrName>style.visibility</p:attrName>
                                        </p:attrNameLst>
                                      </p:cBhvr>
                                      <p:to>
                                        <p:strVal val="visible"/>
                                      </p:to>
                                    </p:set>
                                    <p:animEffect transition="in" filter="wipe(up)">
                                      <p:cBhvr>
                                        <p:cTn id="32" dur="2000"/>
                                        <p:tgtEl>
                                          <p:spTgt spid="8">
                                            <p:graphicEl>
                                              <a:dgm id="{8A1F9AE2-8A37-4E66-B1C5-CCE76AC5E39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graphicEl>
                                              <a:dgm id="{1656A652-30B4-43B2-AADB-B64B6916135B}"/>
                                            </p:graphicEl>
                                          </p:spTgt>
                                        </p:tgtEl>
                                        <p:attrNameLst>
                                          <p:attrName>style.visibility</p:attrName>
                                        </p:attrNameLst>
                                      </p:cBhvr>
                                      <p:to>
                                        <p:strVal val="visible"/>
                                      </p:to>
                                    </p:set>
                                    <p:animEffect transition="in" filter="wipe(up)">
                                      <p:cBhvr>
                                        <p:cTn id="37" dur="2000"/>
                                        <p:tgtEl>
                                          <p:spTgt spid="8">
                                            <p:graphicEl>
                                              <a:dgm id="{1656A652-30B4-43B2-AADB-B64B6916135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
                                            <p:graphicEl>
                                              <a:dgm id="{772D91CB-22B0-4C9F-B99F-EC93E1ED02E2}"/>
                                            </p:graphicEl>
                                          </p:spTgt>
                                        </p:tgtEl>
                                        <p:attrNameLst>
                                          <p:attrName>style.visibility</p:attrName>
                                        </p:attrNameLst>
                                      </p:cBhvr>
                                      <p:to>
                                        <p:strVal val="visible"/>
                                      </p:to>
                                    </p:set>
                                    <p:animEffect transition="in" filter="wipe(up)">
                                      <p:cBhvr>
                                        <p:cTn id="42" dur="2000"/>
                                        <p:tgtEl>
                                          <p:spTgt spid="8">
                                            <p:graphicEl>
                                              <a:dgm id="{772D91CB-22B0-4C9F-B99F-EC93E1ED02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uiExpand="1">
        <p:bldSub>
          <a:bldDgm bld="lvlOne"/>
        </p:bldSub>
      </p:bldGraphic>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ja-JP" altLang="en-US" dirty="0"/>
              <a:t>民主主義の前提としての</a:t>
            </a:r>
            <a:r>
              <a:rPr lang="en-US" altLang="ja-JP" dirty="0"/>
              <a:t/>
            </a:r>
            <a:br>
              <a:rPr lang="en-US" altLang="ja-JP" dirty="0"/>
            </a:br>
            <a:r>
              <a:rPr lang="ja-JP" altLang="en-US" dirty="0"/>
              <a:t>市民の資質 </a:t>
            </a:r>
            <a:r>
              <a:rPr lang="ja-JP" altLang="en-US" sz="2800" dirty="0"/>
              <a:t>→</a:t>
            </a:r>
            <a:r>
              <a:rPr lang="ja-JP" altLang="en-US" sz="2800" dirty="0">
                <a:hlinkClick r:id="rId3" action="ppaction://hlinksldjump"/>
              </a:rPr>
              <a:t>能動的な市民の育成</a:t>
            </a:r>
            <a:endParaRPr kumimoji="1" lang="ja-JP" altLang="en-US"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313</a:t>
            </a:fld>
            <a:endParaRPr kumimoji="1" lang="ja-JP" altLang="en-US"/>
          </a:p>
        </p:txBody>
      </p:sp>
      <p:sp>
        <p:nvSpPr>
          <p:cNvPr id="8" name="コンテンツ プレースホルダー 5"/>
          <p:cNvSpPr>
            <a:spLocks noGrp="1"/>
          </p:cNvSpPr>
          <p:nvPr>
            <p:ph idx="1"/>
          </p:nvPr>
        </p:nvSpPr>
        <p:spPr>
          <a:xfrm>
            <a:off x="179512" y="1600200"/>
            <a:ext cx="8712968" cy="4525963"/>
          </a:xfrm>
        </p:spPr>
        <p:txBody>
          <a:bodyPr>
            <a:noAutofit/>
          </a:bodyPr>
          <a:lstStyle/>
          <a:p>
            <a:r>
              <a:rPr lang="ja-JP" altLang="en-US" sz="2000" dirty="0"/>
              <a:t>正しい観察によって得られた事実からしっかりした論理展開によって導き出された結論には，多くの人が賛成するので，</a:t>
            </a:r>
            <a:r>
              <a:rPr lang="ja-JP" altLang="en-US" sz="2000" b="1" dirty="0">
                <a:solidFill>
                  <a:srgbClr val="002060"/>
                </a:solidFill>
              </a:rPr>
              <a:t>正しいことと多くの人が賛成することには相関関係がある</a:t>
            </a:r>
            <a:r>
              <a:rPr lang="ja-JP" altLang="en-US" sz="2000" dirty="0">
                <a:solidFill>
                  <a:schemeClr val="tx2"/>
                </a:solidFill>
              </a:rPr>
              <a:t>。</a:t>
            </a:r>
            <a:r>
              <a:rPr lang="ja-JP" altLang="en-US" sz="2000" dirty="0"/>
              <a:t>つまり，「</a:t>
            </a:r>
            <a:r>
              <a:rPr lang="ja-JP" altLang="en-US" sz="2000" b="1" dirty="0">
                <a:solidFill>
                  <a:srgbClr val="002060"/>
                </a:solidFill>
              </a:rPr>
              <a:t>賛成する人の数が多ければそれは正しい可能性が高い</a:t>
            </a:r>
            <a:r>
              <a:rPr lang="ja-JP" altLang="en-US" sz="2000" dirty="0"/>
              <a:t>」。</a:t>
            </a:r>
          </a:p>
          <a:p>
            <a:r>
              <a:rPr lang="ja-JP" altLang="en-US" sz="2000" dirty="0"/>
              <a:t>しかし，このことは，他の人がきちんと事実や論理展開を見極めて導き出したという仮定のもとでのみ成り立つ。</a:t>
            </a:r>
            <a:r>
              <a:rPr lang="ja-JP" altLang="en-US" sz="2000" b="1" dirty="0">
                <a:solidFill>
                  <a:srgbClr val="002060"/>
                </a:solidFill>
              </a:rPr>
              <a:t>「賛成する人が多いから賛成しておこう」と思って賛成している人が多いと</a:t>
            </a:r>
            <a:r>
              <a:rPr lang="ja-JP" altLang="en-US" sz="2000" b="1" dirty="0">
                <a:solidFill>
                  <a:schemeClr val="tx2"/>
                </a:solidFill>
              </a:rPr>
              <a:t>，</a:t>
            </a:r>
            <a:r>
              <a:rPr lang="ja-JP" altLang="en-US" sz="2000" b="1" dirty="0">
                <a:solidFill>
                  <a:srgbClr val="FF0000"/>
                </a:solidFill>
              </a:rPr>
              <a:t>その前提が崩れてしまう</a:t>
            </a:r>
            <a:r>
              <a:rPr lang="ja-JP" altLang="en-US" sz="2000" dirty="0"/>
              <a:t>（一票を単純に一票としてカウントできない）。</a:t>
            </a:r>
            <a:endParaRPr lang="en-US" altLang="ja-JP" sz="2000" dirty="0"/>
          </a:p>
          <a:p>
            <a:r>
              <a:rPr lang="ja-JP" altLang="en-US" sz="2000" dirty="0"/>
              <a:t>「</a:t>
            </a:r>
            <a:r>
              <a:rPr lang="ja-JP" altLang="en-US" sz="2000" b="1" dirty="0">
                <a:solidFill>
                  <a:srgbClr val="FF0000"/>
                </a:solidFill>
              </a:rPr>
              <a:t>多くの人が賛成しているから正しい</a:t>
            </a:r>
            <a:r>
              <a:rPr lang="ja-JP" altLang="en-US" sz="2000" dirty="0"/>
              <a:t>」という考え方をもとに賛成してしまうことは，</a:t>
            </a:r>
            <a:r>
              <a:rPr lang="ja-JP" altLang="en-US" sz="2000" b="1" dirty="0">
                <a:solidFill>
                  <a:srgbClr val="FF0000"/>
                </a:solidFill>
              </a:rPr>
              <a:t>誤った結論を導く可能性を増大させる</a:t>
            </a:r>
            <a:r>
              <a:rPr lang="ja-JP" altLang="en-US" sz="2000" dirty="0"/>
              <a:t>だけである</a:t>
            </a:r>
            <a:r>
              <a:rPr lang="ja-JP" altLang="en-US" sz="2000" dirty="0" smtClean="0"/>
              <a:t>。</a:t>
            </a:r>
            <a:r>
              <a:rPr lang="en-US" altLang="ja-JP" sz="2000" dirty="0" smtClean="0"/>
              <a:t/>
            </a:r>
            <a:br>
              <a:rPr lang="en-US" altLang="ja-JP" sz="2000" dirty="0" smtClean="0"/>
            </a:br>
            <a:r>
              <a:rPr lang="ja-JP" altLang="en-US" sz="2000" dirty="0" smtClean="0"/>
              <a:t>この</a:t>
            </a:r>
            <a:r>
              <a:rPr lang="ja-JP" altLang="en-US" sz="2000" dirty="0"/>
              <a:t>考え方は自己矛盾</a:t>
            </a:r>
            <a:r>
              <a:rPr lang="ja-JP" altLang="en-US" sz="2000" dirty="0" smtClean="0"/>
              <a:t>を含んで</a:t>
            </a:r>
            <a:r>
              <a:rPr lang="ja-JP" altLang="en-US" sz="2000" dirty="0"/>
              <a:t>いる。だからこそ</a:t>
            </a:r>
            <a:r>
              <a:rPr lang="ja-JP" altLang="en-US" sz="2000" dirty="0" smtClean="0"/>
              <a:t>，</a:t>
            </a:r>
            <a:r>
              <a:rPr lang="en-US" altLang="ja-JP" sz="2000" dirty="0" smtClean="0"/>
              <a:t/>
            </a:r>
            <a:br>
              <a:rPr lang="en-US" altLang="ja-JP" sz="2000" dirty="0" smtClean="0"/>
            </a:br>
            <a:r>
              <a:rPr lang="ja-JP" altLang="en-US" sz="2000" dirty="0" smtClean="0"/>
              <a:t>多く</a:t>
            </a:r>
            <a:r>
              <a:rPr lang="ja-JP" altLang="en-US" sz="2000" dirty="0"/>
              <a:t>の人</a:t>
            </a:r>
            <a:r>
              <a:rPr lang="ja-JP" altLang="en-US" sz="2000" dirty="0" smtClean="0"/>
              <a:t>が賛成</a:t>
            </a:r>
            <a:r>
              <a:rPr lang="ja-JP" altLang="en-US" sz="2000" dirty="0"/>
              <a:t>しているから正しいという論理は</a:t>
            </a:r>
            <a:r>
              <a:rPr lang="ja-JP" altLang="en-US" sz="2000" dirty="0" smtClean="0"/>
              <a:t>，</a:t>
            </a:r>
            <a:r>
              <a:rPr lang="en-US" altLang="ja-JP" sz="2000" dirty="0" smtClean="0"/>
              <a:t/>
            </a:r>
            <a:br>
              <a:rPr lang="en-US" altLang="ja-JP" sz="2000" dirty="0" smtClean="0"/>
            </a:br>
            <a:r>
              <a:rPr lang="ja-JP" altLang="en-US" sz="2000" dirty="0" smtClean="0"/>
              <a:t>たとえ</a:t>
            </a:r>
            <a:r>
              <a:rPr lang="ja-JP" altLang="en-US" sz="2000" dirty="0"/>
              <a:t>その結論</a:t>
            </a:r>
            <a:r>
              <a:rPr lang="ja-JP" altLang="en-US" sz="2000" dirty="0" smtClean="0"/>
              <a:t>が正しくて</a:t>
            </a:r>
            <a:r>
              <a:rPr lang="ja-JP" altLang="en-US" sz="2000" dirty="0"/>
              <a:t>も，使ってはいけないのだ。</a:t>
            </a:r>
            <a:endParaRPr lang="en-US" altLang="ja-JP" sz="2000" dirty="0"/>
          </a:p>
          <a:p>
            <a:pPr lvl="1"/>
            <a:r>
              <a:rPr lang="ja-JP" altLang="en-US" sz="1800" dirty="0"/>
              <a:t>岩田宗之</a:t>
            </a:r>
            <a:r>
              <a:rPr lang="en-US" altLang="ja-JP" sz="1800" dirty="0"/>
              <a:t>『</a:t>
            </a:r>
            <a:r>
              <a:rPr lang="ja-JP" altLang="en-US" sz="1800" dirty="0"/>
              <a:t>議論のルールブック</a:t>
            </a:r>
            <a:r>
              <a:rPr lang="en-US" altLang="ja-JP" sz="1800" dirty="0"/>
              <a:t>』</a:t>
            </a:r>
            <a:r>
              <a:rPr lang="ja-JP" altLang="en-US" sz="1800" dirty="0"/>
              <a:t>新潮新書（</a:t>
            </a:r>
            <a:r>
              <a:rPr lang="en-US" altLang="ja-JP" sz="1800" dirty="0"/>
              <a:t>2007/10</a:t>
            </a:r>
            <a:r>
              <a:rPr lang="ja-JP" altLang="en-US" sz="1800" dirty="0"/>
              <a:t>） </a:t>
            </a:r>
            <a:r>
              <a:rPr lang="en-US" altLang="ja-JP" sz="1800" dirty="0"/>
              <a:t>18-19</a:t>
            </a:r>
            <a:r>
              <a:rPr lang="ja-JP" altLang="en-US" sz="1800" dirty="0"/>
              <a:t>頁</a:t>
            </a:r>
            <a:r>
              <a:rPr lang="ja-JP" altLang="en-US" sz="1800" dirty="0" smtClean="0"/>
              <a:t>。</a:t>
            </a:r>
            <a:endParaRPr lang="ja-JP" altLang="en-US" sz="1800" dirty="0"/>
          </a:p>
        </p:txBody>
      </p:sp>
      <p:pic>
        <p:nvPicPr>
          <p:cNvPr id="9" name="Picture 2" descr="商品の詳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256" y="4653136"/>
            <a:ext cx="1378496" cy="137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07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up)">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up)">
                                      <p:cBhvr>
                                        <p:cTn id="22" dur="2000"/>
                                        <p:tgtEl>
                                          <p:spTgt spid="8">
                                            <p:txEl>
                                              <p:pRg st="2" end="2"/>
                                            </p:txEl>
                                          </p:spTgt>
                                        </p:tgtEl>
                                      </p:cBhvr>
                                    </p:animEffect>
                                  </p:childTnLst>
                                </p:cTn>
                              </p:par>
                            </p:childTnLst>
                          </p:cTn>
                        </p:par>
                        <p:par>
                          <p:cTn id="23" fill="hold">
                            <p:stCondLst>
                              <p:cond delay="2000"/>
                            </p:stCondLst>
                            <p:childTnLst>
                              <p:par>
                                <p:cTn id="24" presetID="22" presetClass="entr" presetSubtype="8" fill="hold" grpId="0" nodeType="afterEffect">
                                  <p:stCondLst>
                                    <p:cond delay="25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750"/>
                                        <p:tgtEl>
                                          <p:spTgt spid="8">
                                            <p:txEl>
                                              <p:pRg st="3" end="3"/>
                                            </p:txEl>
                                          </p:spTgt>
                                        </p:tgtEl>
                                      </p:cBhvr>
                                    </p:animEffect>
                                  </p:childTnLst>
                                </p:cTn>
                              </p:par>
                              <p:par>
                                <p:cTn id="27" presetID="16" presetClass="entr" presetSubtype="37" fill="hold" nodeType="withEffect">
                                  <p:stCondLst>
                                    <p:cond delay="250"/>
                                  </p:stCondLst>
                                  <p:childTnLst>
                                    <p:set>
                                      <p:cBhvr>
                                        <p:cTn id="28" dur="1" fill="hold">
                                          <p:stCondLst>
                                            <p:cond delay="0"/>
                                          </p:stCondLst>
                                        </p:cTn>
                                        <p:tgtEl>
                                          <p:spTgt spid="9"/>
                                        </p:tgtEl>
                                        <p:attrNameLst>
                                          <p:attrName>style.visibility</p:attrName>
                                        </p:attrNameLst>
                                      </p:cBhvr>
                                      <p:to>
                                        <p:strVal val="visible"/>
                                      </p:to>
                                    </p:set>
                                    <p:animEffect transition="in" filter="barn(outVertical)">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uiExpand="1" build="p"/>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和の精神と論語との関係</a:t>
            </a:r>
            <a:r>
              <a:rPr lang="en-US" altLang="ja-JP" dirty="0"/>
              <a:t/>
            </a:r>
            <a:br>
              <a:rPr lang="en-US" altLang="ja-JP" dirty="0"/>
            </a:br>
            <a:r>
              <a:rPr lang="ja-JP" altLang="en-US" dirty="0"/>
              <a:t>「君子は和して同ぜず」</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2015/4/7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314</a:t>
            </a:fld>
            <a:endParaRPr kumimoji="1" lang="ja-JP" altLang="en-US"/>
          </a:p>
        </p:txBody>
      </p:sp>
      <p:sp>
        <p:nvSpPr>
          <p:cNvPr id="7" name="コンテンツ プレースホルダー 8"/>
          <p:cNvSpPr>
            <a:spLocks noGrp="1"/>
          </p:cNvSpPr>
          <p:nvPr>
            <p:ph idx="1"/>
          </p:nvPr>
        </p:nvSpPr>
        <p:spPr/>
        <p:txBody>
          <a:bodyPr>
            <a:noAutofit/>
          </a:bodyPr>
          <a:lstStyle/>
          <a:p>
            <a:r>
              <a:rPr lang="ja-JP" altLang="en-US" sz="2800" dirty="0"/>
              <a:t>十七条の憲法の第</a:t>
            </a:r>
            <a:r>
              <a:rPr lang="en-US" altLang="ja-JP" sz="2800" dirty="0"/>
              <a:t>1</a:t>
            </a:r>
            <a:r>
              <a:rPr lang="ja-JP" altLang="en-US" sz="2800" dirty="0" smtClean="0"/>
              <a:t>条（和をもって貴しとなす）には</a:t>
            </a:r>
            <a:r>
              <a:rPr lang="ja-JP" altLang="en-US" sz="2800" dirty="0"/>
              <a:t>，</a:t>
            </a:r>
            <a:r>
              <a:rPr lang="ja-JP" altLang="en-US" sz="2800" dirty="0" smtClean="0"/>
              <a:t>出典</a:t>
            </a:r>
            <a:r>
              <a:rPr lang="ja-JP" altLang="en-US" sz="2800" dirty="0"/>
              <a:t>が</a:t>
            </a:r>
            <a:r>
              <a:rPr lang="ja-JP" altLang="en-US" sz="2800" dirty="0" smtClean="0"/>
              <a:t>「</a:t>
            </a:r>
            <a:r>
              <a:rPr lang="ja-JP" altLang="en-US" sz="2800" dirty="0"/>
              <a:t>孔子」と書かれている</a:t>
            </a:r>
            <a:r>
              <a:rPr lang="ja-JP" altLang="en-US" sz="2800" dirty="0" smtClean="0"/>
              <a:t>。</a:t>
            </a:r>
            <a:endParaRPr lang="en-US" altLang="ja-JP" sz="2800" dirty="0" smtClean="0"/>
          </a:p>
          <a:p>
            <a:r>
              <a:rPr lang="ja-JP" altLang="en-US" sz="2800" dirty="0" smtClean="0"/>
              <a:t>おそらく</a:t>
            </a:r>
            <a:r>
              <a:rPr lang="ja-JP" altLang="en-US" sz="2800" dirty="0"/>
              <a:t>，論語の「</a:t>
            </a:r>
            <a:r>
              <a:rPr lang="ja-JP" altLang="en-US" sz="2800" b="1" dirty="0">
                <a:solidFill>
                  <a:schemeClr val="tx2"/>
                </a:solidFill>
              </a:rPr>
              <a:t>君子は和して同ぜず，</a:t>
            </a:r>
            <a:r>
              <a:rPr lang="ja-JP" altLang="en-US" sz="2800" b="1" dirty="0">
                <a:solidFill>
                  <a:srgbClr val="FF0000"/>
                </a:solidFill>
              </a:rPr>
              <a:t>小人は同じて和せず</a:t>
            </a:r>
            <a:r>
              <a:rPr lang="ja-JP" altLang="en-US" sz="2800" dirty="0"/>
              <a:t>」を意識して起草されたものと思われる</a:t>
            </a:r>
            <a:r>
              <a:rPr lang="ja-JP" altLang="en-US" sz="2800" dirty="0" smtClean="0"/>
              <a:t>。</a:t>
            </a:r>
            <a:endParaRPr lang="ja-JP" altLang="en-US" sz="2800" dirty="0"/>
          </a:p>
          <a:p>
            <a:r>
              <a:rPr lang="ja-JP" altLang="en-US" sz="2800" dirty="0"/>
              <a:t>「和」と区別される「同」とは，「</a:t>
            </a:r>
            <a:r>
              <a:rPr lang="ja-JP" altLang="en-US" sz="2800" b="1" dirty="0">
                <a:solidFill>
                  <a:srgbClr val="FF0000"/>
                </a:solidFill>
              </a:rPr>
              <a:t>付和雷同</a:t>
            </a:r>
            <a:r>
              <a:rPr lang="ja-JP" altLang="en-US" sz="2800" dirty="0"/>
              <a:t>」のことであり，自分の考え</a:t>
            </a:r>
            <a:r>
              <a:rPr lang="ja-JP" altLang="en-US" sz="2800" dirty="0" smtClean="0"/>
              <a:t>では</a:t>
            </a:r>
            <a:r>
              <a:rPr lang="ja-JP" altLang="en-US" sz="2800" dirty="0"/>
              <a:t>なく，</a:t>
            </a:r>
            <a:r>
              <a:rPr lang="ja-JP" altLang="en-US" sz="2800" b="1" dirty="0">
                <a:solidFill>
                  <a:srgbClr val="FF0000"/>
                </a:solidFill>
                <a:hlinkClick r:id="rId3" action="ppaction://hlinksldjump"/>
              </a:rPr>
              <a:t>多数の人がそうしているから正しい</a:t>
            </a:r>
            <a:r>
              <a:rPr lang="ja-JP" altLang="en-US" sz="2800" dirty="0"/>
              <a:t>と考えて</a:t>
            </a:r>
            <a:r>
              <a:rPr lang="ja-JP" altLang="en-US" sz="2800" b="1" dirty="0">
                <a:solidFill>
                  <a:srgbClr val="FF0000"/>
                </a:solidFill>
                <a:hlinkClick r:id="rId4" action="ppaction://hlinksldjump"/>
              </a:rPr>
              <a:t>同じ行動をする</a:t>
            </a:r>
            <a:r>
              <a:rPr lang="ja-JP" altLang="en-US" sz="2800" dirty="0"/>
              <a:t>ことを意味する</a:t>
            </a:r>
            <a:r>
              <a:rPr lang="ja-JP" altLang="en-US" sz="2800" dirty="0" smtClean="0"/>
              <a:t>。</a:t>
            </a:r>
            <a:endParaRPr lang="en-US" altLang="ja-JP" sz="2800" dirty="0" smtClean="0"/>
          </a:p>
          <a:p>
            <a:r>
              <a:rPr lang="ja-JP" altLang="en-US" sz="2800" dirty="0" smtClean="0"/>
              <a:t>しかし</a:t>
            </a:r>
            <a:r>
              <a:rPr lang="ja-JP" altLang="en-US" sz="2800" dirty="0"/>
              <a:t>，「多数の人が賛成しているから正しい」という論理は，論拠として使うことは</a:t>
            </a:r>
            <a:r>
              <a:rPr lang="ja-JP" altLang="en-US" sz="2800" dirty="0" smtClean="0"/>
              <a:t>できない 。</a:t>
            </a:r>
            <a:endParaRPr kumimoji="1" lang="ja-JP" altLang="en-US" sz="2800" dirty="0"/>
          </a:p>
        </p:txBody>
      </p:sp>
    </p:spTree>
    <p:extLst>
      <p:ext uri="{BB962C8B-B14F-4D97-AF65-F5344CB8AC3E}">
        <p14:creationId xmlns:p14="http://schemas.microsoft.com/office/powerpoint/2010/main" val="46656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125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1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175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1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十七条の憲法の「和」の精神</a:t>
            </a:r>
            <a:r>
              <a:rPr lang="en-US" altLang="ja-JP" dirty="0"/>
              <a:t/>
            </a:r>
            <a:br>
              <a:rPr lang="en-US" altLang="ja-JP" dirty="0"/>
            </a:br>
            <a:r>
              <a:rPr lang="ja-JP" altLang="en-US" dirty="0"/>
              <a:t>（議論の前提としての「和」）</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2015/4/7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315</a:t>
            </a:fld>
            <a:endParaRPr kumimoji="1" lang="ja-JP" altLang="en-US"/>
          </a:p>
        </p:txBody>
      </p:sp>
      <p:sp>
        <p:nvSpPr>
          <p:cNvPr id="7" name="コンテンツ プレースホルダー 5"/>
          <p:cNvSpPr>
            <a:spLocks noGrp="1"/>
          </p:cNvSpPr>
          <p:nvPr>
            <p:ph sz="half" idx="1"/>
          </p:nvPr>
        </p:nvSpPr>
        <p:spPr>
          <a:xfrm>
            <a:off x="467544" y="1600199"/>
            <a:ext cx="3538736" cy="4525963"/>
          </a:xfrm>
        </p:spPr>
        <p:txBody>
          <a:bodyPr>
            <a:noAutofit/>
          </a:bodyPr>
          <a:lstStyle/>
          <a:p>
            <a:r>
              <a:rPr lang="ja-JP" altLang="en-US" sz="2400" dirty="0"/>
              <a:t>第</a:t>
            </a:r>
            <a:r>
              <a:rPr lang="en-US" altLang="ja-JP" sz="2400" dirty="0"/>
              <a:t>1</a:t>
            </a:r>
            <a:r>
              <a:rPr lang="ja-JP" altLang="en-US" sz="2400" dirty="0"/>
              <a:t>条</a:t>
            </a:r>
            <a:r>
              <a:rPr lang="en-US" altLang="ja-JP" sz="2400" dirty="0"/>
              <a:t>〔</a:t>
            </a:r>
            <a:r>
              <a:rPr lang="ja-JP" altLang="en-US" sz="2400" dirty="0"/>
              <a:t>和の精神</a:t>
            </a:r>
            <a:r>
              <a:rPr lang="en-US" altLang="ja-JP" sz="2400" dirty="0"/>
              <a:t>〕</a:t>
            </a:r>
          </a:p>
          <a:p>
            <a:pPr lvl="1"/>
            <a:r>
              <a:rPr lang="ja-JP" altLang="en-US" sz="1800" b="1" dirty="0" smtClean="0">
                <a:solidFill>
                  <a:schemeClr val="tx2"/>
                </a:solidFill>
              </a:rPr>
              <a:t>和</a:t>
            </a:r>
            <a:r>
              <a:rPr lang="ja-JP" altLang="en-US" sz="1800" b="1" dirty="0">
                <a:solidFill>
                  <a:schemeClr val="tx2"/>
                </a:solidFill>
              </a:rPr>
              <a:t>をもつて貴（とうと）</a:t>
            </a:r>
            <a:r>
              <a:rPr lang="ja-JP" altLang="en-US" sz="1800" b="1" dirty="0" err="1">
                <a:solidFill>
                  <a:schemeClr val="tx2"/>
                </a:solidFill>
              </a:rPr>
              <a:t>しとな</a:t>
            </a:r>
            <a:r>
              <a:rPr lang="ja-JP" altLang="en-US" sz="1800" b="1" dirty="0">
                <a:solidFill>
                  <a:schemeClr val="tx2"/>
                </a:solidFill>
              </a:rPr>
              <a:t>し</a:t>
            </a:r>
            <a:r>
              <a:rPr lang="en-US" altLang="ja-JP" sz="1800" dirty="0"/>
              <a:t>〔</a:t>
            </a:r>
            <a:r>
              <a:rPr lang="ja-JP" altLang="en-US" sz="1800" dirty="0" smtClean="0"/>
              <a:t>孔子</a:t>
            </a:r>
            <a:r>
              <a:rPr lang="en-US" altLang="ja-JP" sz="1800" dirty="0" smtClean="0"/>
              <a:t>〕</a:t>
            </a:r>
            <a:r>
              <a:rPr lang="ja-JP" altLang="en-US" sz="1800" dirty="0" err="1"/>
              <a:t>，</a:t>
            </a:r>
            <a:r>
              <a:rPr lang="ja-JP" altLang="en-US" sz="1800" dirty="0"/>
              <a:t>忤（さから）</a:t>
            </a:r>
            <a:r>
              <a:rPr lang="ja-JP" altLang="en-US" sz="1800" dirty="0" err="1"/>
              <a:t>う</a:t>
            </a:r>
            <a:r>
              <a:rPr lang="ja-JP" altLang="en-US" sz="1800" dirty="0"/>
              <a:t>ことなきを宗とせよ。</a:t>
            </a:r>
          </a:p>
          <a:p>
            <a:pPr lvl="1"/>
            <a:r>
              <a:rPr lang="ja-JP" altLang="en-US" sz="1800" dirty="0" smtClean="0"/>
              <a:t>人</a:t>
            </a:r>
            <a:r>
              <a:rPr lang="ja-JP" altLang="en-US" sz="1800" dirty="0"/>
              <a:t>みな党（たむら）あり，また達（さと）</a:t>
            </a:r>
            <a:r>
              <a:rPr lang="ja-JP" altLang="en-US" sz="1800" dirty="0" err="1"/>
              <a:t>れる</a:t>
            </a:r>
            <a:r>
              <a:rPr lang="ja-JP" altLang="en-US" sz="1800" dirty="0"/>
              <a:t>者少なし。ここをもつて，あるいは君父に順わず，また隣里に違（たが）う</a:t>
            </a:r>
            <a:r>
              <a:rPr lang="ja-JP" altLang="en-US" sz="1800" dirty="0" smtClean="0"/>
              <a:t>。</a:t>
            </a:r>
            <a:endParaRPr lang="en-US" altLang="ja-JP" sz="1800" dirty="0" smtClean="0"/>
          </a:p>
          <a:p>
            <a:pPr lvl="1"/>
            <a:r>
              <a:rPr lang="ja-JP" altLang="en-US" sz="1800" dirty="0"/>
              <a:t>しかれども，</a:t>
            </a:r>
            <a:r>
              <a:rPr lang="ja-JP" altLang="en-US" sz="1800" b="1" dirty="0">
                <a:solidFill>
                  <a:schemeClr val="tx2"/>
                </a:solidFill>
              </a:rPr>
              <a:t>上和（かみやわら）ぎ，下睦（しもむつ）びて，事を論ずるに諧（かな）うときは，すなわち事理（じり）自ら通ず。何事か成ら</a:t>
            </a:r>
            <a:r>
              <a:rPr lang="ja-JP" altLang="en-US" sz="1800" b="1" dirty="0" err="1">
                <a:solidFill>
                  <a:schemeClr val="tx2"/>
                </a:solidFill>
              </a:rPr>
              <a:t>ざらん</a:t>
            </a:r>
            <a:r>
              <a:rPr lang="ja-JP" altLang="en-US" sz="1800" b="1" dirty="0" smtClean="0">
                <a:solidFill>
                  <a:schemeClr val="tx2"/>
                </a:solidFill>
              </a:rPr>
              <a:t>。</a:t>
            </a:r>
            <a:endParaRPr lang="en-US" altLang="ja-JP" sz="1800" b="1" dirty="0">
              <a:solidFill>
                <a:schemeClr val="tx2"/>
              </a:solidFill>
            </a:endParaRPr>
          </a:p>
        </p:txBody>
      </p:sp>
      <p:sp>
        <p:nvSpPr>
          <p:cNvPr id="8" name="コンテンツ プレースホルダー 6"/>
          <p:cNvSpPr txBox="1">
            <a:spLocks/>
          </p:cNvSpPr>
          <p:nvPr/>
        </p:nvSpPr>
        <p:spPr>
          <a:xfrm>
            <a:off x="4211960" y="1600200"/>
            <a:ext cx="4536504"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dirty="0" smtClean="0"/>
              <a:t>第</a:t>
            </a:r>
            <a:r>
              <a:rPr lang="en-US" altLang="ja-JP" sz="1800" dirty="0" smtClean="0"/>
              <a:t>10</a:t>
            </a:r>
            <a:r>
              <a:rPr lang="ja-JP" altLang="en-US" sz="1800" dirty="0" smtClean="0"/>
              <a:t>条</a:t>
            </a:r>
            <a:r>
              <a:rPr lang="en-US" altLang="ja-JP" sz="1800" dirty="0" smtClean="0"/>
              <a:t>〔</a:t>
            </a:r>
            <a:r>
              <a:rPr lang="ja-JP" altLang="en-US" sz="1800" dirty="0" smtClean="0"/>
              <a:t>仏教の教え：議論の前提条件</a:t>
            </a:r>
            <a:r>
              <a:rPr lang="en-US" altLang="ja-JP" sz="1800" dirty="0" smtClean="0"/>
              <a:t>〕</a:t>
            </a:r>
          </a:p>
          <a:p>
            <a:pPr lvl="1"/>
            <a:r>
              <a:rPr lang="ja-JP" altLang="en-US" sz="1600" dirty="0" smtClean="0"/>
              <a:t>　</a:t>
            </a:r>
            <a:r>
              <a:rPr lang="ja-JP" altLang="en-US" sz="1600" b="1" dirty="0" smtClean="0">
                <a:solidFill>
                  <a:schemeClr val="tx2"/>
                </a:solidFill>
              </a:rPr>
              <a:t>心の怒りを絶ち，顔色に怒りを出さないようにし，人が自分と違うからといって怒らないようにせよ</a:t>
            </a:r>
            <a:r>
              <a:rPr lang="ja-JP" altLang="en-US" sz="1600" dirty="0" smtClean="0"/>
              <a:t>。</a:t>
            </a:r>
          </a:p>
          <a:p>
            <a:pPr lvl="1"/>
            <a:r>
              <a:rPr lang="ja-JP" altLang="en-US" sz="1600" dirty="0" smtClean="0"/>
              <a:t>　人には皆それぞれ心があり，お互いに譲れないところもある。彼がよいと思うことを，自分はよくないと思ったり，自分が良いことだと思っても，彼の方は良くないと思ったりする。</a:t>
            </a:r>
            <a:r>
              <a:rPr lang="ja-JP" altLang="en-US" sz="1600" b="1" dirty="0" smtClean="0">
                <a:solidFill>
                  <a:schemeClr val="tx2"/>
                </a:solidFill>
              </a:rPr>
              <a:t>自分が聖者で，彼が愚者ということもない。ともに凡人</a:t>
            </a:r>
            <a:r>
              <a:rPr lang="ja-JP" altLang="en-US" sz="1600" dirty="0" smtClean="0"/>
              <a:t>なのである。</a:t>
            </a:r>
          </a:p>
          <a:p>
            <a:pPr lvl="1"/>
            <a:r>
              <a:rPr lang="ja-JP" altLang="en-US" sz="1600" dirty="0" smtClean="0"/>
              <a:t>　是非の理は誰も定めることはできない。お互いに賢者でもあり愚者でもあることは，</a:t>
            </a:r>
            <a:r>
              <a:rPr lang="ja-JP" altLang="en-US" sz="1600" b="1" dirty="0" smtClean="0">
                <a:solidFill>
                  <a:schemeClr val="tx2"/>
                </a:solidFill>
              </a:rPr>
              <a:t>端のない環</a:t>
            </a:r>
            <a:r>
              <a:rPr lang="ja-JP" altLang="en-US" sz="1600" dirty="0" smtClean="0"/>
              <a:t>のようなものだ。相手が怒ったら，自分が過ちをしているのではないかと反省する。自分一人が正しいと思っても，衆人の意見も尊重し，その行なうところに従うがよい。</a:t>
            </a:r>
            <a:endParaRPr lang="ja-JP" altLang="en-US" sz="1600" dirty="0"/>
          </a:p>
        </p:txBody>
      </p:sp>
    </p:spTree>
    <p:extLst>
      <p:ext uri="{BB962C8B-B14F-4D97-AF65-F5344CB8AC3E}">
        <p14:creationId xmlns:p14="http://schemas.microsoft.com/office/powerpoint/2010/main" val="267418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7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75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75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up)">
                                      <p:cBhvr>
                                        <p:cTn id="32" dur="1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up)">
                                      <p:cBhvr>
                                        <p:cTn id="37" dur="20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wipe(up)">
                                      <p:cBhvr>
                                        <p:cTn id="42"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274638"/>
            <a:ext cx="8229600" cy="994122"/>
          </a:xfrm>
        </p:spPr>
        <p:txBody>
          <a:bodyPr/>
          <a:lstStyle/>
          <a:p>
            <a:r>
              <a:rPr kumimoji="1" lang="ja-JP" altLang="en-US" dirty="0" smtClean="0"/>
              <a:t>活用すべき文献</a:t>
            </a:r>
            <a:endParaRPr kumimoji="1" lang="ja-JP" altLang="en-US" dirty="0"/>
          </a:p>
        </p:txBody>
      </p:sp>
      <p:sp>
        <p:nvSpPr>
          <p:cNvPr id="3" name="日付プレースホルダー 2"/>
          <p:cNvSpPr>
            <a:spLocks noGrp="1"/>
          </p:cNvSpPr>
          <p:nvPr>
            <p:ph type="dt" sz="half" idx="10"/>
          </p:nvPr>
        </p:nvSpPr>
        <p:spPr/>
        <p:txBody>
          <a:bodyPr/>
          <a:lstStyle/>
          <a:p>
            <a:fld id="{48E83319-5AA0-4360-9855-F185A9967721}"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316</a:t>
            </a:fld>
            <a:endParaRPr kumimoji="1" lang="ja-JP" altLang="en-US"/>
          </a:p>
        </p:txBody>
      </p:sp>
      <p:sp>
        <p:nvSpPr>
          <p:cNvPr id="6" name="タイトル 2"/>
          <p:cNvSpPr txBox="1">
            <a:spLocks/>
          </p:cNvSpPr>
          <p:nvPr/>
        </p:nvSpPr>
        <p:spPr bwMode="auto">
          <a:xfrm>
            <a:off x="611188" y="7389813"/>
            <a:ext cx="7772400"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lnSpc>
                <a:spcPct val="80000"/>
              </a:lnSpc>
            </a:pPr>
            <a:r>
              <a:rPr lang="ja-JP" altLang="en-US" sz="6000" dirty="0" smtClean="0">
                <a:solidFill>
                  <a:schemeClr val="tx2"/>
                </a:solidFill>
              </a:rPr>
              <a:t>債権総論</a:t>
            </a:r>
            <a:r>
              <a:rPr lang="en-US" altLang="ja-JP" sz="6000" dirty="0" smtClean="0">
                <a:solidFill>
                  <a:schemeClr val="tx2"/>
                </a:solidFill>
              </a:rPr>
              <a:t>1</a:t>
            </a:r>
            <a:r>
              <a:rPr lang="en-US" altLang="ja-JP" sz="4400" dirty="0">
                <a:solidFill>
                  <a:schemeClr val="tx2"/>
                </a:solidFill>
              </a:rPr>
              <a:t/>
            </a:r>
            <a:br>
              <a:rPr lang="en-US" altLang="ja-JP" sz="4400" dirty="0">
                <a:solidFill>
                  <a:schemeClr val="tx2"/>
                </a:solidFill>
              </a:rPr>
            </a:br>
            <a:r>
              <a:rPr lang="en-US" altLang="ja-JP" sz="4400" dirty="0">
                <a:solidFill>
                  <a:schemeClr val="tx2"/>
                </a:solidFill>
              </a:rPr>
              <a:t/>
            </a:r>
            <a:br>
              <a:rPr lang="en-US" altLang="ja-JP" sz="4400" dirty="0">
                <a:solidFill>
                  <a:schemeClr val="tx2"/>
                </a:solidFill>
              </a:rPr>
            </a:br>
            <a:r>
              <a:rPr lang="en-US" altLang="ja-JP" sz="3200" dirty="0" smtClean="0">
                <a:solidFill>
                  <a:schemeClr val="tx2"/>
                </a:solidFill>
              </a:rPr>
              <a:t>2015</a:t>
            </a:r>
            <a:r>
              <a:rPr lang="ja-JP" altLang="en-US" sz="3200" dirty="0" smtClean="0">
                <a:solidFill>
                  <a:schemeClr val="tx2"/>
                </a:solidFill>
              </a:rPr>
              <a:t>年</a:t>
            </a:r>
            <a:r>
              <a:rPr lang="en-US" altLang="ja-JP" sz="3200" dirty="0" smtClean="0">
                <a:solidFill>
                  <a:schemeClr val="tx2"/>
                </a:solidFill>
              </a:rPr>
              <a:t>4</a:t>
            </a:r>
            <a:r>
              <a:rPr lang="ja-JP" altLang="en-US" sz="3200" dirty="0" smtClean="0">
                <a:solidFill>
                  <a:schemeClr val="tx2"/>
                </a:solidFill>
              </a:rPr>
              <a:t>月</a:t>
            </a:r>
            <a:r>
              <a:rPr lang="en-US" altLang="ja-JP" sz="3200" dirty="0" smtClean="0">
                <a:solidFill>
                  <a:schemeClr val="tx2"/>
                </a:solidFill>
              </a:rPr>
              <a:t>7</a:t>
            </a:r>
            <a:r>
              <a:rPr lang="ja-JP" altLang="en-US" sz="3200" dirty="0" smtClean="0">
                <a:solidFill>
                  <a:schemeClr val="tx2"/>
                </a:solidFill>
              </a:rPr>
              <a:t>日</a:t>
            </a:r>
            <a:r>
              <a:rPr lang="en-US" altLang="ja-JP" sz="3200" dirty="0">
                <a:solidFill>
                  <a:schemeClr val="tx2"/>
                </a:solidFill>
              </a:rPr>
              <a:t/>
            </a:r>
            <a:br>
              <a:rPr lang="en-US" altLang="ja-JP" sz="3200" dirty="0">
                <a:solidFill>
                  <a:schemeClr val="tx2"/>
                </a:solidFill>
              </a:rPr>
            </a:br>
            <a:r>
              <a:rPr lang="en-US" altLang="ja-JP" sz="3200" dirty="0">
                <a:solidFill>
                  <a:schemeClr val="tx2"/>
                </a:solidFill>
              </a:rPr>
              <a:t/>
            </a:r>
            <a:br>
              <a:rPr lang="en-US" altLang="ja-JP" sz="3200" dirty="0">
                <a:solidFill>
                  <a:schemeClr val="tx2"/>
                </a:solidFill>
              </a:rPr>
            </a:br>
            <a:r>
              <a:rPr lang="ja-JP" altLang="en-US" sz="3200" dirty="0">
                <a:solidFill>
                  <a:schemeClr val="tx2"/>
                </a:solidFill>
              </a:rPr>
              <a:t>明治学院</a:t>
            </a:r>
            <a:r>
              <a:rPr lang="ja-JP" altLang="en-US" sz="3200" dirty="0" smtClean="0">
                <a:solidFill>
                  <a:schemeClr val="tx2"/>
                </a:solidFill>
              </a:rPr>
              <a:t>大学法学部教授</a:t>
            </a:r>
            <a:r>
              <a:rPr lang="en-US" altLang="ja-JP" sz="3200" dirty="0">
                <a:solidFill>
                  <a:schemeClr val="tx2"/>
                </a:solidFill>
              </a:rPr>
              <a:t/>
            </a:r>
            <a:br>
              <a:rPr lang="en-US" altLang="ja-JP" sz="3200" dirty="0">
                <a:solidFill>
                  <a:schemeClr val="tx2"/>
                </a:solidFill>
              </a:rPr>
            </a:br>
            <a:r>
              <a:rPr lang="en-US" altLang="ja-JP" sz="3200" dirty="0">
                <a:solidFill>
                  <a:schemeClr val="tx2"/>
                </a:solidFill>
              </a:rPr>
              <a:t/>
            </a:r>
            <a:br>
              <a:rPr lang="en-US" altLang="ja-JP" sz="3200" dirty="0">
                <a:solidFill>
                  <a:schemeClr val="tx2"/>
                </a:solidFill>
              </a:rPr>
            </a:br>
            <a:r>
              <a:rPr lang="ja-JP" altLang="en-US" sz="3200" dirty="0">
                <a:solidFill>
                  <a:schemeClr val="tx2"/>
                </a:solidFill>
              </a:rPr>
              <a:t>加賀山　茂</a:t>
            </a: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r>
              <a:rPr lang="ja-JP" altLang="en-US" sz="4000" dirty="0" smtClean="0">
                <a:solidFill>
                  <a:schemeClr val="tx2"/>
                </a:solidFill>
              </a:rPr>
              <a:t>最後までご覧いいただき</a:t>
            </a:r>
            <a:endParaRPr lang="en-US" altLang="ja-JP" sz="2400" dirty="0" smtClean="0">
              <a:solidFill>
                <a:schemeClr val="tx2"/>
              </a:solidFill>
            </a:endParaRPr>
          </a:p>
          <a:p>
            <a:pPr algn="ctr" eaLnBrk="1" hangingPunct="1">
              <a:lnSpc>
                <a:spcPct val="80000"/>
              </a:lnSpc>
            </a:pPr>
            <a:endParaRPr lang="en-US" altLang="ja-JP" sz="2400" dirty="0" smtClean="0">
              <a:solidFill>
                <a:schemeClr val="tx2"/>
              </a:solidFill>
            </a:endParaRPr>
          </a:p>
          <a:p>
            <a:pPr algn="ctr" eaLnBrk="1" hangingPunct="1">
              <a:lnSpc>
                <a:spcPct val="80000"/>
              </a:lnSpc>
            </a:pPr>
            <a:r>
              <a:rPr lang="ja-JP" altLang="en-US" sz="4000" dirty="0" smtClean="0">
                <a:solidFill>
                  <a:schemeClr val="tx2"/>
                </a:solidFill>
              </a:rPr>
              <a:t>ありがとうございまし</a:t>
            </a:r>
            <a:r>
              <a:rPr lang="ja-JP" altLang="en-US" sz="4000" dirty="0">
                <a:solidFill>
                  <a:schemeClr val="tx2"/>
                </a:solidFill>
              </a:rPr>
              <a:t>た</a:t>
            </a:r>
            <a:r>
              <a:rPr lang="ja-JP" altLang="en-US" sz="4400" dirty="0" smtClean="0">
                <a:solidFill>
                  <a:schemeClr val="tx2"/>
                </a:solidFill>
              </a:rPr>
              <a:t>。</a:t>
            </a:r>
            <a:r>
              <a:rPr lang="en-US" altLang="ja-JP" sz="4400" dirty="0">
                <a:solidFill>
                  <a:schemeClr val="tx2"/>
                </a:solidFill>
              </a:rPr>
              <a:t/>
            </a:r>
            <a:br>
              <a:rPr lang="en-US" altLang="ja-JP" sz="4400" dirty="0">
                <a:solidFill>
                  <a:schemeClr val="tx2"/>
                </a:solidFill>
              </a:rPr>
            </a:br>
            <a:endParaRPr lang="ja-JP" altLang="en-US" sz="4400" dirty="0">
              <a:solidFill>
                <a:schemeClr val="tx2"/>
              </a:solidFill>
            </a:endParaRPr>
          </a:p>
        </p:txBody>
      </p:sp>
      <p:sp>
        <p:nvSpPr>
          <p:cNvPr id="7" name="コンテンツ プレースホルダー 6"/>
          <p:cNvSpPr txBox="1">
            <a:spLocks/>
          </p:cNvSpPr>
          <p:nvPr/>
        </p:nvSpPr>
        <p:spPr>
          <a:xfrm>
            <a:off x="457200" y="1268760"/>
            <a:ext cx="8229600" cy="4813995"/>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dirty="0" smtClean="0"/>
              <a:t>民法の入門書（</a:t>
            </a:r>
            <a:r>
              <a:rPr lang="en-US" altLang="ja-JP" sz="1800" dirty="0" smtClean="0"/>
              <a:t>DVD</a:t>
            </a:r>
            <a:r>
              <a:rPr lang="ja-JP" altLang="en-US" sz="1800" dirty="0" smtClean="0"/>
              <a:t>付）</a:t>
            </a:r>
            <a:endParaRPr lang="en-US" altLang="ja-JP" sz="1800" dirty="0" smtClean="0"/>
          </a:p>
          <a:p>
            <a:pPr lvl="1"/>
            <a:r>
              <a:rPr lang="ja-JP" altLang="en-US" sz="1600" dirty="0" smtClean="0"/>
              <a:t>加賀山茂</a:t>
            </a:r>
            <a:r>
              <a:rPr lang="en-US" altLang="ja-JP" sz="1600" dirty="0" smtClean="0"/>
              <a:t>『</a:t>
            </a:r>
            <a:r>
              <a:rPr lang="ja-JP" altLang="en-US" sz="1600" dirty="0" smtClean="0"/>
              <a:t>民法入門・担保法革命</a:t>
            </a:r>
            <a:r>
              <a:rPr lang="en-US" altLang="ja-JP" sz="1600" dirty="0" smtClean="0"/>
              <a:t>』</a:t>
            </a:r>
            <a:r>
              <a:rPr lang="ja-JP" altLang="en-US" sz="1600" dirty="0" smtClean="0"/>
              <a:t>信山社（</a:t>
            </a:r>
            <a:r>
              <a:rPr lang="en-US" altLang="ja-JP" sz="1600" dirty="0" smtClean="0"/>
              <a:t>2013</a:t>
            </a:r>
            <a:r>
              <a:rPr lang="ja-JP" altLang="en-US" sz="1600" dirty="0" smtClean="0"/>
              <a:t>）</a:t>
            </a:r>
          </a:p>
          <a:p>
            <a:r>
              <a:rPr lang="ja-JP" altLang="en-US" sz="1800" dirty="0" smtClean="0"/>
              <a:t>民法（財産法）全体を理解する上での助</a:t>
            </a:r>
            <a:r>
              <a:rPr lang="ja-JP" altLang="en-US" sz="1800" dirty="0" err="1" smtClean="0"/>
              <a:t>っ</a:t>
            </a:r>
            <a:r>
              <a:rPr lang="ja-JP" altLang="en-US" sz="1800" dirty="0" smtClean="0"/>
              <a:t>人</a:t>
            </a:r>
            <a:endParaRPr lang="en-US" altLang="ja-JP" sz="1800" dirty="0" smtClean="0"/>
          </a:p>
          <a:p>
            <a:pPr lvl="1"/>
            <a:r>
              <a:rPr lang="ja-JP" altLang="en-US" sz="1600" dirty="0" smtClean="0"/>
              <a:t>我妻栄</a:t>
            </a:r>
            <a:r>
              <a:rPr lang="en-US" altLang="ja-JP" sz="1600" dirty="0" smtClean="0"/>
              <a:t>=</a:t>
            </a:r>
            <a:r>
              <a:rPr lang="ja-JP" altLang="en-US" sz="1600" dirty="0" smtClean="0"/>
              <a:t>有泉亨</a:t>
            </a:r>
            <a:r>
              <a:rPr lang="en-US" altLang="ja-JP" sz="1600" dirty="0" smtClean="0"/>
              <a:t>『</a:t>
            </a:r>
            <a:r>
              <a:rPr lang="ja-JP" altLang="en-US" sz="1600" dirty="0" smtClean="0"/>
              <a:t>コンメンタール民法</a:t>
            </a:r>
            <a:r>
              <a:rPr lang="en-US" altLang="ja-JP" sz="1600" dirty="0" smtClean="0"/>
              <a:t>』〔</a:t>
            </a:r>
            <a:r>
              <a:rPr lang="ja-JP" altLang="en-US" sz="1600" dirty="0" smtClean="0"/>
              <a:t>第</a:t>
            </a:r>
            <a:r>
              <a:rPr lang="en-US" altLang="ja-JP" sz="1600" dirty="0" smtClean="0"/>
              <a:t>3</a:t>
            </a:r>
            <a:r>
              <a:rPr lang="ja-JP" altLang="en-US" sz="1600" dirty="0" smtClean="0"/>
              <a:t>版</a:t>
            </a:r>
            <a:r>
              <a:rPr lang="en-US" altLang="ja-JP" sz="1600" dirty="0" smtClean="0"/>
              <a:t>〕</a:t>
            </a:r>
            <a:r>
              <a:rPr lang="ja-JP" altLang="en-US" sz="1600" dirty="0" smtClean="0"/>
              <a:t>日本評論社（</a:t>
            </a:r>
            <a:r>
              <a:rPr lang="en-US" altLang="ja-JP" sz="1600" dirty="0" smtClean="0"/>
              <a:t>2013</a:t>
            </a:r>
            <a:r>
              <a:rPr lang="ja-JP" altLang="en-US" sz="1600" dirty="0" smtClean="0"/>
              <a:t>）</a:t>
            </a:r>
            <a:endParaRPr lang="en-US" altLang="ja-JP" sz="1600" dirty="0" smtClean="0"/>
          </a:p>
          <a:p>
            <a:pPr lvl="1"/>
            <a:r>
              <a:rPr lang="ja-JP" altLang="en-US" sz="1600" dirty="0" smtClean="0"/>
              <a:t>金子</a:t>
            </a:r>
            <a:r>
              <a:rPr lang="en-US" altLang="ja-JP" sz="1600" dirty="0" smtClean="0"/>
              <a:t>=</a:t>
            </a:r>
            <a:r>
              <a:rPr lang="ja-JP" altLang="en-US" sz="1600" dirty="0" smtClean="0"/>
              <a:t>新堂</a:t>
            </a:r>
            <a:r>
              <a:rPr lang="en-US" altLang="ja-JP" sz="1600" dirty="0" smtClean="0"/>
              <a:t>=</a:t>
            </a:r>
            <a:r>
              <a:rPr lang="ja-JP" altLang="en-US" sz="1600" dirty="0" smtClean="0"/>
              <a:t>平井編</a:t>
            </a:r>
            <a:r>
              <a:rPr lang="en-US" altLang="ja-JP" sz="1600" dirty="0" smtClean="0"/>
              <a:t>『</a:t>
            </a:r>
            <a:r>
              <a:rPr lang="ja-JP" altLang="en-US" sz="1600" b="1" dirty="0" smtClean="0">
                <a:solidFill>
                  <a:schemeClr val="tx2"/>
                </a:solidFill>
              </a:rPr>
              <a:t>法律学小辞典</a:t>
            </a:r>
            <a:r>
              <a:rPr lang="en-US" altLang="ja-JP" sz="1600" dirty="0" smtClean="0"/>
              <a:t>』</a:t>
            </a:r>
            <a:r>
              <a:rPr lang="ja-JP" altLang="en-US" sz="1600" dirty="0" smtClean="0"/>
              <a:t>有斐閣（</a:t>
            </a:r>
            <a:r>
              <a:rPr lang="en-US" altLang="ja-JP" sz="1600" dirty="0" smtClean="0"/>
              <a:t>2008</a:t>
            </a:r>
            <a:r>
              <a:rPr lang="ja-JP" altLang="en-US" sz="1600" dirty="0" smtClean="0"/>
              <a:t>）</a:t>
            </a:r>
            <a:endParaRPr lang="en-US" altLang="ja-JP" sz="1600" dirty="0" smtClean="0"/>
          </a:p>
          <a:p>
            <a:r>
              <a:rPr lang="ja-JP" altLang="en-US" sz="1800" dirty="0" smtClean="0"/>
              <a:t>契約法全体についての概説書</a:t>
            </a:r>
            <a:endParaRPr lang="en-US" altLang="ja-JP" sz="1800" dirty="0" smtClean="0"/>
          </a:p>
          <a:p>
            <a:pPr lvl="1"/>
            <a:r>
              <a:rPr lang="ja-JP" altLang="en-US" sz="1600" dirty="0" smtClean="0"/>
              <a:t>加賀山茂</a:t>
            </a:r>
            <a:r>
              <a:rPr lang="en-US" altLang="ja-JP" sz="1600" dirty="0" smtClean="0"/>
              <a:t>『</a:t>
            </a:r>
            <a:r>
              <a:rPr lang="ja-JP" altLang="en-US" sz="1600" dirty="0" smtClean="0"/>
              <a:t>契約法講義</a:t>
            </a:r>
            <a:r>
              <a:rPr lang="en-US" altLang="ja-JP" sz="1600" dirty="0" smtClean="0"/>
              <a:t>』</a:t>
            </a:r>
            <a:r>
              <a:rPr lang="ja-JP" altLang="en-US" sz="1600" dirty="0" smtClean="0"/>
              <a:t>日本評論社（</a:t>
            </a:r>
            <a:r>
              <a:rPr lang="en-US" altLang="ja-JP" sz="1600" dirty="0" smtClean="0"/>
              <a:t>2009</a:t>
            </a:r>
            <a:r>
              <a:rPr lang="ja-JP" altLang="en-US" sz="1600" dirty="0" smtClean="0"/>
              <a:t>）</a:t>
            </a:r>
            <a:endParaRPr lang="en-US" altLang="ja-JP" sz="1600" dirty="0" smtClean="0"/>
          </a:p>
          <a:p>
            <a:r>
              <a:rPr lang="ja-JP" altLang="en-US" sz="1800" dirty="0" smtClean="0"/>
              <a:t>債権総論の優れた教科書</a:t>
            </a:r>
            <a:endParaRPr lang="en-US" altLang="ja-JP" sz="1800" dirty="0" smtClean="0"/>
          </a:p>
          <a:p>
            <a:pPr lvl="1"/>
            <a:r>
              <a:rPr lang="ja-JP" altLang="en-US" sz="1600" dirty="0" smtClean="0"/>
              <a:t>平井宜雄</a:t>
            </a:r>
            <a:r>
              <a:rPr lang="en-US" altLang="ja-JP" sz="1600" dirty="0" smtClean="0"/>
              <a:t>『</a:t>
            </a:r>
            <a:r>
              <a:rPr lang="ja-JP" altLang="en-US" sz="1600" dirty="0" smtClean="0"/>
              <a:t>債権総論</a:t>
            </a:r>
            <a:r>
              <a:rPr lang="en-US" altLang="ja-JP" sz="1600" dirty="0" smtClean="0"/>
              <a:t>』 〔</a:t>
            </a:r>
            <a:r>
              <a:rPr lang="ja-JP" altLang="en-US" sz="1600" dirty="0" smtClean="0"/>
              <a:t>第</a:t>
            </a:r>
            <a:r>
              <a:rPr lang="en-US" altLang="ja-JP" sz="1600" dirty="0" smtClean="0"/>
              <a:t>2</a:t>
            </a:r>
            <a:r>
              <a:rPr lang="ja-JP" altLang="en-US" sz="1600" dirty="0" smtClean="0"/>
              <a:t>版</a:t>
            </a:r>
            <a:r>
              <a:rPr lang="en-US" altLang="ja-JP" sz="1600" dirty="0" smtClean="0"/>
              <a:t>〕</a:t>
            </a:r>
            <a:r>
              <a:rPr lang="ja-JP" altLang="en-US" sz="1600" dirty="0" smtClean="0"/>
              <a:t>弘文堂（</a:t>
            </a:r>
            <a:r>
              <a:rPr lang="en-US" altLang="ja-JP" sz="1600" dirty="0" smtClean="0"/>
              <a:t>1994</a:t>
            </a:r>
            <a:r>
              <a:rPr lang="ja-JP" altLang="en-US" sz="1600" dirty="0" smtClean="0"/>
              <a:t>）</a:t>
            </a:r>
          </a:p>
          <a:p>
            <a:r>
              <a:rPr lang="ja-JP" altLang="en-US" sz="1800" dirty="0" smtClean="0"/>
              <a:t>債務不履行に関する文献</a:t>
            </a:r>
            <a:endParaRPr lang="en-US" altLang="ja-JP" sz="1600" dirty="0" smtClean="0"/>
          </a:p>
          <a:p>
            <a:pPr lvl="1"/>
            <a:r>
              <a:rPr lang="ja-JP" altLang="en-US" sz="1600" dirty="0" smtClean="0"/>
              <a:t>平井宜雄</a:t>
            </a:r>
            <a:r>
              <a:rPr lang="en-US" altLang="ja-JP" sz="1600" dirty="0" smtClean="0"/>
              <a:t>『</a:t>
            </a:r>
            <a:r>
              <a:rPr lang="ja-JP" altLang="en-US" sz="1600" dirty="0" smtClean="0"/>
              <a:t>損害賠償法の理論</a:t>
            </a:r>
            <a:r>
              <a:rPr lang="en-US" altLang="ja-JP" sz="1600" dirty="0" smtClean="0"/>
              <a:t>』</a:t>
            </a:r>
            <a:r>
              <a:rPr lang="ja-JP" altLang="en-US" sz="1600" dirty="0" smtClean="0"/>
              <a:t>東京大学出版会（</a:t>
            </a:r>
            <a:r>
              <a:rPr lang="en-US" altLang="ja-JP" sz="1600" dirty="0" smtClean="0"/>
              <a:t>1971</a:t>
            </a:r>
            <a:r>
              <a:rPr lang="ja-JP" altLang="en-US" sz="1600" dirty="0" smtClean="0"/>
              <a:t>）</a:t>
            </a:r>
            <a:endParaRPr lang="en-US" altLang="ja-JP" sz="1600" dirty="0" smtClean="0"/>
          </a:p>
          <a:p>
            <a:pPr lvl="1"/>
            <a:r>
              <a:rPr lang="ja-JP" altLang="en-US" sz="1600" dirty="0" smtClean="0"/>
              <a:t>浜上則雄「損害賠償における「保証理論」と「部分的因果関係の理論」（</a:t>
            </a:r>
            <a:r>
              <a:rPr lang="en-US" altLang="ja-JP" sz="1600" dirty="0" smtClean="0"/>
              <a:t>1</a:t>
            </a:r>
            <a:r>
              <a:rPr lang="ja-JP" altLang="en-US" sz="1600" dirty="0" smtClean="0"/>
              <a:t>）（</a:t>
            </a:r>
            <a:r>
              <a:rPr lang="en-US" altLang="ja-JP" sz="1600" dirty="0" smtClean="0"/>
              <a:t>2</a:t>
            </a:r>
            <a:r>
              <a:rPr lang="ja-JP" altLang="en-US" sz="1600" dirty="0" smtClean="0"/>
              <a:t>・完）民商</a:t>
            </a:r>
            <a:r>
              <a:rPr lang="en-US" altLang="ja-JP" sz="1600" dirty="0" smtClean="0"/>
              <a:t>66</a:t>
            </a:r>
            <a:r>
              <a:rPr lang="ja-JP" altLang="en-US" sz="1600" dirty="0" smtClean="0"/>
              <a:t>巻</a:t>
            </a:r>
            <a:r>
              <a:rPr lang="en-US" altLang="ja-JP" sz="1600" dirty="0" smtClean="0"/>
              <a:t>4</a:t>
            </a:r>
            <a:r>
              <a:rPr lang="ja-JP" altLang="en-US" sz="1600" dirty="0" smtClean="0"/>
              <a:t>号（</a:t>
            </a:r>
            <a:r>
              <a:rPr lang="en-US" altLang="ja-JP" sz="1600" dirty="0" smtClean="0"/>
              <a:t>1972</a:t>
            </a:r>
            <a:r>
              <a:rPr lang="ja-JP" altLang="en-US" sz="1600" dirty="0" smtClean="0"/>
              <a:t>）</a:t>
            </a:r>
            <a:r>
              <a:rPr lang="en-US" altLang="ja-JP" sz="1600" dirty="0" smtClean="0"/>
              <a:t>3-33</a:t>
            </a:r>
            <a:r>
              <a:rPr lang="ja-JP" altLang="en-US" sz="1600" dirty="0" smtClean="0"/>
              <a:t>頁</a:t>
            </a:r>
            <a:r>
              <a:rPr lang="en-US" altLang="ja-JP" sz="1600" dirty="0" smtClean="0"/>
              <a:t>, 66</a:t>
            </a:r>
            <a:r>
              <a:rPr lang="ja-JP" altLang="en-US" sz="1600" dirty="0" smtClean="0"/>
              <a:t>巻</a:t>
            </a:r>
            <a:r>
              <a:rPr lang="en-US" altLang="ja-JP" sz="1600" dirty="0" smtClean="0"/>
              <a:t>5</a:t>
            </a:r>
            <a:r>
              <a:rPr lang="ja-JP" altLang="en-US" sz="1600" dirty="0" smtClean="0"/>
              <a:t>号</a:t>
            </a:r>
            <a:r>
              <a:rPr lang="en-US" altLang="ja-JP" sz="1600" dirty="0" smtClean="0"/>
              <a:t>35-65</a:t>
            </a:r>
            <a:r>
              <a:rPr lang="ja-JP" altLang="en-US" sz="1600" dirty="0" smtClean="0"/>
              <a:t>頁</a:t>
            </a:r>
            <a:endParaRPr lang="en-US" altLang="ja-JP" sz="1600" dirty="0" smtClean="0"/>
          </a:p>
          <a:p>
            <a:r>
              <a:rPr lang="ja-JP" altLang="en-US" sz="1800" dirty="0" smtClean="0"/>
              <a:t>債権者代位権・直接訴権，詐害行為取消権，連帯債務，保証の文献</a:t>
            </a:r>
            <a:endParaRPr lang="en-US" altLang="ja-JP" sz="1800" dirty="0" smtClean="0"/>
          </a:p>
          <a:p>
            <a:pPr lvl="1"/>
            <a:r>
              <a:rPr lang="ja-JP" altLang="en-US" sz="1600" dirty="0" smtClean="0"/>
              <a:t>加賀山茂</a:t>
            </a:r>
            <a:r>
              <a:rPr lang="en-US" altLang="ja-JP" sz="1600" dirty="0" smtClean="0"/>
              <a:t>『</a:t>
            </a:r>
            <a:r>
              <a:rPr lang="ja-JP" altLang="en-US" sz="1600" dirty="0" smtClean="0"/>
              <a:t>債権</a:t>
            </a:r>
            <a:r>
              <a:rPr lang="ja-JP" altLang="en-US" sz="1600" dirty="0"/>
              <a:t>担保法</a:t>
            </a:r>
            <a:r>
              <a:rPr lang="ja-JP" altLang="en-US" sz="1600" dirty="0" smtClean="0"/>
              <a:t>講義</a:t>
            </a:r>
            <a:r>
              <a:rPr lang="en-US" altLang="ja-JP" sz="1600" dirty="0" smtClean="0"/>
              <a:t>』</a:t>
            </a:r>
            <a:r>
              <a:rPr lang="ja-JP" altLang="en-US" sz="1600" dirty="0" smtClean="0"/>
              <a:t>日本評論社（</a:t>
            </a:r>
            <a:r>
              <a:rPr lang="en-US" altLang="ja-JP" sz="1600" dirty="0" smtClean="0"/>
              <a:t>2011</a:t>
            </a:r>
            <a:r>
              <a:rPr lang="ja-JP" altLang="en-US" sz="1600" dirty="0" smtClean="0"/>
              <a:t>）</a:t>
            </a:r>
            <a:endParaRPr lang="en-US" altLang="ja-JP" sz="1600" dirty="0" smtClean="0"/>
          </a:p>
        </p:txBody>
      </p:sp>
    </p:spTree>
    <p:extLst>
      <p:ext uri="{BB962C8B-B14F-4D97-AF65-F5344CB8AC3E}">
        <p14:creationId xmlns:p14="http://schemas.microsoft.com/office/powerpoint/2010/main" val="97792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withEffect">
                                  <p:stCondLst>
                                    <p:cond delay="0"/>
                                  </p:stCondLst>
                                  <p:childTnLst>
                                    <p:anim calcmode="lin" valueType="num">
                                      <p:cBhvr additive="base">
                                        <p:cTn id="6" dur="10000"/>
                                        <p:tgtEl>
                                          <p:spTgt spid="6"/>
                                        </p:tgtEl>
                                        <p:attrNameLst>
                                          <p:attrName>ppt_x</p:attrName>
                                        </p:attrNameLst>
                                      </p:cBhvr>
                                      <p:tavLst>
                                        <p:tav tm="0">
                                          <p:val>
                                            <p:strVal val="ppt_x"/>
                                          </p:val>
                                        </p:tav>
                                        <p:tav tm="100000">
                                          <p:val>
                                            <p:strVal val="ppt_x"/>
                                          </p:val>
                                        </p:tav>
                                      </p:tavLst>
                                    </p:anim>
                                    <p:anim calcmode="lin" valueType="num">
                                      <p:cBhvr additive="base">
                                        <p:cTn id="7" dur="10000"/>
                                        <p:tgtEl>
                                          <p:spTgt spid="6"/>
                                        </p:tgtEl>
                                        <p:attrNameLst>
                                          <p:attrName>ppt_y</p:attrName>
                                        </p:attrNameLst>
                                      </p:cBhvr>
                                      <p:tavLst>
                                        <p:tav tm="0">
                                          <p:val>
                                            <p:strVal val="ppt_y"/>
                                          </p:val>
                                        </p:tav>
                                        <p:tav tm="100000">
                                          <p:val>
                                            <p:strVal val="0-ppt_h/2"/>
                                          </p:val>
                                        </p:tav>
                                      </p:tavLst>
                                    </p:anim>
                                    <p:set>
                                      <p:cBhvr>
                                        <p:cTn id="8" dur="1" fill="hold">
                                          <p:stCondLst>
                                            <p:cond delay="9999"/>
                                          </p:stCondLst>
                                        </p:cTn>
                                        <p:tgtEl>
                                          <p:spTgt spid="6"/>
                                        </p:tgtEl>
                                        <p:attrNameLst>
                                          <p:attrName>style.visibility</p:attrName>
                                        </p:attrNameLst>
                                      </p:cBhvr>
                                      <p:to>
                                        <p:strVal val="hidden"/>
                                      </p:to>
                                    </p:set>
                                  </p:childTnLst>
                                </p:cTn>
                              </p:par>
                            </p:childTnLst>
                          </p:cTn>
                        </p:par>
                        <p:par>
                          <p:cTn id="9" fill="hold">
                            <p:stCondLst>
                              <p:cond delay="100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75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left)">
                                      <p:cBhvr>
                                        <p:cTn id="26" dur="750"/>
                                        <p:tgtEl>
                                          <p:spTgt spid="7">
                                            <p:txEl>
                                              <p:pRg st="2" end="2"/>
                                            </p:txEl>
                                          </p:spTgt>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left)">
                                      <p:cBhvr>
                                        <p:cTn id="30" dur="1000"/>
                                        <p:tgtEl>
                                          <p:spTgt spid="7">
                                            <p:txEl>
                                              <p:pRg st="3" end="3"/>
                                            </p:txEl>
                                          </p:spTgt>
                                        </p:tgtEl>
                                      </p:cBhvr>
                                    </p:animEffect>
                                  </p:childTnLst>
                                </p:cTn>
                              </p:par>
                            </p:childTnLst>
                          </p:cTn>
                        </p:par>
                        <p:par>
                          <p:cTn id="31" fill="hold">
                            <p:stCondLst>
                              <p:cond delay="1750"/>
                            </p:stCondLst>
                            <p:childTnLst>
                              <p:par>
                                <p:cTn id="32" presetID="22" presetClass="entr" presetSubtype="8" fill="hold" grpId="0" nodeType="after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wipe(left)">
                                      <p:cBhvr>
                                        <p:cTn id="34" dur="750"/>
                                        <p:tgtEl>
                                          <p:spTgt spid="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wipe(left)">
                                      <p:cBhvr>
                                        <p:cTn id="39" dur="750"/>
                                        <p:tgtEl>
                                          <p:spTgt spid="7">
                                            <p:txEl>
                                              <p:pRg st="5" end="5"/>
                                            </p:txEl>
                                          </p:spTgt>
                                        </p:tgtEl>
                                      </p:cBhvr>
                                    </p:animEffect>
                                  </p:childTnLst>
                                </p:cTn>
                              </p:par>
                            </p:childTnLst>
                          </p:cTn>
                        </p:par>
                        <p:par>
                          <p:cTn id="40" fill="hold">
                            <p:stCondLst>
                              <p:cond delay="750"/>
                            </p:stCondLst>
                            <p:childTnLst>
                              <p:par>
                                <p:cTn id="41" presetID="22" presetClass="entr" presetSubtype="8" fill="hold" grpId="0"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wipe(left)">
                                      <p:cBhvr>
                                        <p:cTn id="43" dur="75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wipe(left)">
                                      <p:cBhvr>
                                        <p:cTn id="48" dur="750"/>
                                        <p:tgtEl>
                                          <p:spTgt spid="7">
                                            <p:txEl>
                                              <p:pRg st="7" end="7"/>
                                            </p:txEl>
                                          </p:spTgt>
                                        </p:tgtEl>
                                      </p:cBhvr>
                                    </p:animEffect>
                                  </p:childTnLst>
                                </p:cTn>
                              </p:par>
                            </p:childTnLst>
                          </p:cTn>
                        </p:par>
                        <p:par>
                          <p:cTn id="49" fill="hold">
                            <p:stCondLst>
                              <p:cond delay="750"/>
                            </p:stCondLst>
                            <p:childTnLst>
                              <p:par>
                                <p:cTn id="50" presetID="22" presetClass="entr" presetSubtype="8" fill="hold" grpId="0" nodeType="after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wipe(left)">
                                      <p:cBhvr>
                                        <p:cTn id="52" dur="75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wipe(left)">
                                      <p:cBhvr>
                                        <p:cTn id="57" dur="750"/>
                                        <p:tgtEl>
                                          <p:spTgt spid="7">
                                            <p:txEl>
                                              <p:pRg st="9" end="9"/>
                                            </p:txEl>
                                          </p:spTgt>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7">
                                            <p:txEl>
                                              <p:pRg st="10" end="10"/>
                                            </p:txEl>
                                          </p:spTgt>
                                        </p:tgtEl>
                                        <p:attrNameLst>
                                          <p:attrName>style.visibility</p:attrName>
                                        </p:attrNameLst>
                                      </p:cBhvr>
                                      <p:to>
                                        <p:strVal val="visible"/>
                                      </p:to>
                                    </p:set>
                                    <p:animEffect transition="in" filter="wipe(left)">
                                      <p:cBhvr>
                                        <p:cTn id="61" dur="750"/>
                                        <p:tgtEl>
                                          <p:spTgt spid="7">
                                            <p:txEl>
                                              <p:pRg st="10" end="10"/>
                                            </p:txEl>
                                          </p:spTgt>
                                        </p:tgtEl>
                                      </p:cBhvr>
                                    </p:animEffect>
                                  </p:childTnLst>
                                </p:cTn>
                              </p:par>
                            </p:childTnLst>
                          </p:cTn>
                        </p:par>
                        <p:par>
                          <p:cTn id="62" fill="hold">
                            <p:stCondLst>
                              <p:cond delay="1500"/>
                            </p:stCondLst>
                            <p:childTnLst>
                              <p:par>
                                <p:cTn id="63" presetID="22" presetClass="entr" presetSubtype="1" fill="hold" grpId="0" nodeType="afterEffect">
                                  <p:stCondLst>
                                    <p:cond delay="0"/>
                                  </p:stCondLst>
                                  <p:childTnLst>
                                    <p:set>
                                      <p:cBhvr>
                                        <p:cTn id="64" dur="1" fill="hold">
                                          <p:stCondLst>
                                            <p:cond delay="0"/>
                                          </p:stCondLst>
                                        </p:cTn>
                                        <p:tgtEl>
                                          <p:spTgt spid="7">
                                            <p:txEl>
                                              <p:pRg st="11" end="11"/>
                                            </p:txEl>
                                          </p:spTgt>
                                        </p:tgtEl>
                                        <p:attrNameLst>
                                          <p:attrName>style.visibility</p:attrName>
                                        </p:attrNameLst>
                                      </p:cBhvr>
                                      <p:to>
                                        <p:strVal val="visible"/>
                                      </p:to>
                                    </p:set>
                                    <p:animEffect transition="in" filter="wipe(up)">
                                      <p:cBhvr>
                                        <p:cTn id="65" dur="1500"/>
                                        <p:tgtEl>
                                          <p:spTgt spid="7">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7">
                                            <p:txEl>
                                              <p:pRg st="12" end="12"/>
                                            </p:txEl>
                                          </p:spTgt>
                                        </p:tgtEl>
                                        <p:attrNameLst>
                                          <p:attrName>style.visibility</p:attrName>
                                        </p:attrNameLst>
                                      </p:cBhvr>
                                      <p:to>
                                        <p:strVal val="visible"/>
                                      </p:to>
                                    </p:set>
                                    <p:animEffect transition="in" filter="wipe(left)">
                                      <p:cBhvr>
                                        <p:cTn id="70" dur="750"/>
                                        <p:tgtEl>
                                          <p:spTgt spid="7">
                                            <p:txEl>
                                              <p:pRg st="12" end="12"/>
                                            </p:txEl>
                                          </p:spTgt>
                                        </p:tgtEl>
                                      </p:cBhvr>
                                    </p:animEffect>
                                  </p:childTnLst>
                                </p:cTn>
                              </p:par>
                            </p:childTnLst>
                          </p:cTn>
                        </p:par>
                        <p:par>
                          <p:cTn id="71" fill="hold">
                            <p:stCondLst>
                              <p:cond delay="750"/>
                            </p:stCondLst>
                            <p:childTnLst>
                              <p:par>
                                <p:cTn id="72" presetID="22" presetClass="entr" presetSubtype="8" fill="hold" grpId="0" nodeType="afterEffect">
                                  <p:stCondLst>
                                    <p:cond delay="0"/>
                                  </p:stCondLst>
                                  <p:childTnLst>
                                    <p:set>
                                      <p:cBhvr>
                                        <p:cTn id="73" dur="1" fill="hold">
                                          <p:stCondLst>
                                            <p:cond delay="0"/>
                                          </p:stCondLst>
                                        </p:cTn>
                                        <p:tgtEl>
                                          <p:spTgt spid="7">
                                            <p:txEl>
                                              <p:pRg st="13" end="13"/>
                                            </p:txEl>
                                          </p:spTgt>
                                        </p:tgtEl>
                                        <p:attrNameLst>
                                          <p:attrName>style.visibility</p:attrName>
                                        </p:attrNameLst>
                                      </p:cBhvr>
                                      <p:to>
                                        <p:strVal val="visible"/>
                                      </p:to>
                                    </p:set>
                                    <p:animEffect transition="in" filter="wipe(left)">
                                      <p:cBhvr>
                                        <p:cTn id="74" dur="75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債権法の体系</a:t>
            </a:r>
            <a:endParaRPr kumimoji="1" lang="ja-JP" altLang="en-US" sz="4800"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32</a:t>
            </a:fld>
            <a:endParaRPr kumimoji="1" lang="ja-JP" altLang="en-US"/>
          </a:p>
        </p:txBody>
      </p:sp>
      <p:graphicFrame>
        <p:nvGraphicFramePr>
          <p:cNvPr id="6" name="図表 5"/>
          <p:cNvGraphicFramePr/>
          <p:nvPr>
            <p:extLst>
              <p:ext uri="{D42A27DB-BD31-4B8C-83A1-F6EECF244321}">
                <p14:modId xmlns:p14="http://schemas.microsoft.com/office/powerpoint/2010/main" val="1934572064"/>
              </p:ext>
            </p:extLst>
          </p:nvPr>
        </p:nvGraphicFramePr>
        <p:xfrm>
          <a:off x="611560" y="1484784"/>
          <a:ext cx="792088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79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50C66117-8ABC-4680-8110-008BFC59A079}"/>
                                            </p:graphicEl>
                                          </p:spTgt>
                                        </p:tgtEl>
                                        <p:attrNameLst>
                                          <p:attrName>style.visibility</p:attrName>
                                        </p:attrNameLst>
                                      </p:cBhvr>
                                      <p:to>
                                        <p:strVal val="visible"/>
                                      </p:to>
                                    </p:set>
                                    <p:animEffect transition="in" filter="wipe(left)">
                                      <p:cBhvr>
                                        <p:cTn id="7" dur="500"/>
                                        <p:tgtEl>
                                          <p:spTgt spid="6">
                                            <p:graphicEl>
                                              <a:dgm id="{50C66117-8ABC-4680-8110-008BFC59A079}"/>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EC52409F-3403-4364-A8E6-0B6825FC4C1E}"/>
                                            </p:graphicEl>
                                          </p:spTgt>
                                        </p:tgtEl>
                                        <p:attrNameLst>
                                          <p:attrName>style.visibility</p:attrName>
                                        </p:attrNameLst>
                                      </p:cBhvr>
                                      <p:to>
                                        <p:strVal val="visible"/>
                                      </p:to>
                                    </p:set>
                                    <p:animEffect transition="in" filter="wipe(left)">
                                      <p:cBhvr>
                                        <p:cTn id="11" dur="500"/>
                                        <p:tgtEl>
                                          <p:spTgt spid="6">
                                            <p:graphicEl>
                                              <a:dgm id="{EC52409F-3403-4364-A8E6-0B6825FC4C1E}"/>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4F2F28BE-CCCD-4D17-94C5-6CCB9DBDB964}"/>
                                            </p:graphicEl>
                                          </p:spTgt>
                                        </p:tgtEl>
                                        <p:attrNameLst>
                                          <p:attrName>style.visibility</p:attrName>
                                        </p:attrNameLst>
                                      </p:cBhvr>
                                      <p:to>
                                        <p:strVal val="visible"/>
                                      </p:to>
                                    </p:set>
                                    <p:animEffect transition="in" filter="wipe(left)">
                                      <p:cBhvr>
                                        <p:cTn id="16" dur="500"/>
                                        <p:tgtEl>
                                          <p:spTgt spid="6">
                                            <p:graphicEl>
                                              <a:dgm id="{4F2F28BE-CCCD-4D17-94C5-6CCB9DBDB964}"/>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6F1C6E94-4E30-4C71-B311-B4E700491230}"/>
                                            </p:graphicEl>
                                          </p:spTgt>
                                        </p:tgtEl>
                                        <p:attrNameLst>
                                          <p:attrName>style.visibility</p:attrName>
                                        </p:attrNameLst>
                                      </p:cBhvr>
                                      <p:to>
                                        <p:strVal val="visible"/>
                                      </p:to>
                                    </p:set>
                                    <p:animEffect transition="in" filter="wipe(left)">
                                      <p:cBhvr>
                                        <p:cTn id="20" dur="500"/>
                                        <p:tgtEl>
                                          <p:spTgt spid="6">
                                            <p:graphicEl>
                                              <a:dgm id="{6F1C6E94-4E30-4C71-B311-B4E700491230}"/>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graphicEl>
                                              <a:dgm id="{AED904E8-F7AB-4978-A7DD-AC6CE3010BAA}"/>
                                            </p:graphicEl>
                                          </p:spTgt>
                                        </p:tgtEl>
                                        <p:attrNameLst>
                                          <p:attrName>style.visibility</p:attrName>
                                        </p:attrNameLst>
                                      </p:cBhvr>
                                      <p:to>
                                        <p:strVal val="visible"/>
                                      </p:to>
                                    </p:set>
                                    <p:animEffect transition="in" filter="wipe(left)">
                                      <p:cBhvr>
                                        <p:cTn id="24" dur="500"/>
                                        <p:tgtEl>
                                          <p:spTgt spid="6">
                                            <p:graphicEl>
                                              <a:dgm id="{AED904E8-F7AB-4978-A7DD-AC6CE3010BAA}"/>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
                                            <p:graphicEl>
                                              <a:dgm id="{51372532-6BAA-45F3-A56C-217EFE4EDCF2}"/>
                                            </p:graphicEl>
                                          </p:spTgt>
                                        </p:tgtEl>
                                        <p:attrNameLst>
                                          <p:attrName>style.visibility</p:attrName>
                                        </p:attrNameLst>
                                      </p:cBhvr>
                                      <p:to>
                                        <p:strVal val="visible"/>
                                      </p:to>
                                    </p:set>
                                    <p:animEffect transition="in" filter="wipe(left)">
                                      <p:cBhvr>
                                        <p:cTn id="28" dur="500"/>
                                        <p:tgtEl>
                                          <p:spTgt spid="6">
                                            <p:graphicEl>
                                              <a:dgm id="{51372532-6BAA-45F3-A56C-217EFE4EDCF2}"/>
                                            </p:graphic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6">
                                            <p:graphicEl>
                                              <a:dgm id="{AFC472D5-E6E9-4F58-A87A-4D221720BF92}"/>
                                            </p:graphicEl>
                                          </p:spTgt>
                                        </p:tgtEl>
                                        <p:attrNameLst>
                                          <p:attrName>style.visibility</p:attrName>
                                        </p:attrNameLst>
                                      </p:cBhvr>
                                      <p:to>
                                        <p:strVal val="visible"/>
                                      </p:to>
                                    </p:set>
                                    <p:animEffect transition="in" filter="wipe(left)">
                                      <p:cBhvr>
                                        <p:cTn id="32" dur="500"/>
                                        <p:tgtEl>
                                          <p:spTgt spid="6">
                                            <p:graphicEl>
                                              <a:dgm id="{AFC472D5-E6E9-4F58-A87A-4D221720BF92}"/>
                                            </p:graphicEl>
                                          </p:spTgt>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6">
                                            <p:graphicEl>
                                              <a:dgm id="{F1049D93-2535-4544-AD2F-1E8B21AC0928}"/>
                                            </p:graphicEl>
                                          </p:spTgt>
                                        </p:tgtEl>
                                        <p:attrNameLst>
                                          <p:attrName>style.visibility</p:attrName>
                                        </p:attrNameLst>
                                      </p:cBhvr>
                                      <p:to>
                                        <p:strVal val="visible"/>
                                      </p:to>
                                    </p:set>
                                    <p:animEffect transition="in" filter="wipe(left)">
                                      <p:cBhvr>
                                        <p:cTn id="36" dur="500"/>
                                        <p:tgtEl>
                                          <p:spTgt spid="6">
                                            <p:graphicEl>
                                              <a:dgm id="{F1049D93-2535-4544-AD2F-1E8B21AC0928}"/>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graphicEl>
                                              <a:dgm id="{B40A097F-2F07-44A8-BFBA-4D52E0D9ACDE}"/>
                                            </p:graphicEl>
                                          </p:spTgt>
                                        </p:tgtEl>
                                        <p:attrNameLst>
                                          <p:attrName>style.visibility</p:attrName>
                                        </p:attrNameLst>
                                      </p:cBhvr>
                                      <p:to>
                                        <p:strVal val="visible"/>
                                      </p:to>
                                    </p:set>
                                    <p:animEffect transition="in" filter="wipe(left)">
                                      <p:cBhvr>
                                        <p:cTn id="41" dur="500"/>
                                        <p:tgtEl>
                                          <p:spTgt spid="6">
                                            <p:graphicEl>
                                              <a:dgm id="{B40A097F-2F07-44A8-BFBA-4D52E0D9ACDE}"/>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graphicEl>
                                              <a:dgm id="{3826C46C-C986-4EE7-BB24-3DC723A4EBE0}"/>
                                            </p:graphicEl>
                                          </p:spTgt>
                                        </p:tgtEl>
                                        <p:attrNameLst>
                                          <p:attrName>style.visibility</p:attrName>
                                        </p:attrNameLst>
                                      </p:cBhvr>
                                      <p:to>
                                        <p:strVal val="visible"/>
                                      </p:to>
                                    </p:set>
                                    <p:animEffect transition="in" filter="wipe(left)">
                                      <p:cBhvr>
                                        <p:cTn id="45" dur="500"/>
                                        <p:tgtEl>
                                          <p:spTgt spid="6">
                                            <p:graphicEl>
                                              <a:dgm id="{3826C46C-C986-4EE7-BB24-3DC723A4EBE0}"/>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graphicEl>
                                              <a:dgm id="{A6501F0D-5C85-41C6-A7D2-B0EE6F64CECD}"/>
                                            </p:graphicEl>
                                          </p:spTgt>
                                        </p:tgtEl>
                                        <p:attrNameLst>
                                          <p:attrName>style.visibility</p:attrName>
                                        </p:attrNameLst>
                                      </p:cBhvr>
                                      <p:to>
                                        <p:strVal val="visible"/>
                                      </p:to>
                                    </p:set>
                                    <p:animEffect transition="in" filter="wipe(left)">
                                      <p:cBhvr>
                                        <p:cTn id="50" dur="500"/>
                                        <p:tgtEl>
                                          <p:spTgt spid="6">
                                            <p:graphicEl>
                                              <a:dgm id="{A6501F0D-5C85-41C6-A7D2-B0EE6F64CECD}"/>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6">
                                            <p:graphicEl>
                                              <a:dgm id="{4A48069D-0F8E-4B89-859E-895BBF7F8CF4}"/>
                                            </p:graphicEl>
                                          </p:spTgt>
                                        </p:tgtEl>
                                        <p:attrNameLst>
                                          <p:attrName>style.visibility</p:attrName>
                                        </p:attrNameLst>
                                      </p:cBhvr>
                                      <p:to>
                                        <p:strVal val="visible"/>
                                      </p:to>
                                    </p:set>
                                    <p:animEffect transition="in" filter="wipe(left)">
                                      <p:cBhvr>
                                        <p:cTn id="54" dur="500"/>
                                        <p:tgtEl>
                                          <p:spTgt spid="6">
                                            <p:graphicEl>
                                              <a:dgm id="{4A48069D-0F8E-4B89-859E-895BBF7F8CF4}"/>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graphicEl>
                                              <a:dgm id="{3536FAA4-4367-42D4-87B7-DCF4A4055CC2}"/>
                                            </p:graphicEl>
                                          </p:spTgt>
                                        </p:tgtEl>
                                        <p:attrNameLst>
                                          <p:attrName>style.visibility</p:attrName>
                                        </p:attrNameLst>
                                      </p:cBhvr>
                                      <p:to>
                                        <p:strVal val="visible"/>
                                      </p:to>
                                    </p:set>
                                    <p:animEffect transition="in" filter="wipe(left)">
                                      <p:cBhvr>
                                        <p:cTn id="59" dur="500"/>
                                        <p:tgtEl>
                                          <p:spTgt spid="6">
                                            <p:graphicEl>
                                              <a:dgm id="{3536FAA4-4367-42D4-87B7-DCF4A4055CC2}"/>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6">
                                            <p:graphicEl>
                                              <a:dgm id="{B8117E8E-3454-4AB5-B327-DFD87125232E}"/>
                                            </p:graphicEl>
                                          </p:spTgt>
                                        </p:tgtEl>
                                        <p:attrNameLst>
                                          <p:attrName>style.visibility</p:attrName>
                                        </p:attrNameLst>
                                      </p:cBhvr>
                                      <p:to>
                                        <p:strVal val="visible"/>
                                      </p:to>
                                    </p:set>
                                    <p:animEffect transition="in" filter="wipe(left)">
                                      <p:cBhvr>
                                        <p:cTn id="63" dur="500"/>
                                        <p:tgtEl>
                                          <p:spTgt spid="6">
                                            <p:graphicEl>
                                              <a:dgm id="{B8117E8E-3454-4AB5-B327-DFD87125232E}"/>
                                            </p:graphicEl>
                                          </p:spTgt>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6">
                                            <p:graphicEl>
                                              <a:dgm id="{F5E33E5E-0710-4BED-9518-0E931384D54B}"/>
                                            </p:graphicEl>
                                          </p:spTgt>
                                        </p:tgtEl>
                                        <p:attrNameLst>
                                          <p:attrName>style.visibility</p:attrName>
                                        </p:attrNameLst>
                                      </p:cBhvr>
                                      <p:to>
                                        <p:strVal val="visible"/>
                                      </p:to>
                                    </p:set>
                                    <p:animEffect transition="in" filter="wipe(left)">
                                      <p:cBhvr>
                                        <p:cTn id="67" dur="500"/>
                                        <p:tgtEl>
                                          <p:spTgt spid="6">
                                            <p:graphicEl>
                                              <a:dgm id="{F5E33E5E-0710-4BED-9518-0E931384D54B}"/>
                                            </p:graphicEl>
                                          </p:spTgt>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6">
                                            <p:graphicEl>
                                              <a:dgm id="{E53E0BD2-449A-42D8-9458-CEB85495F108}"/>
                                            </p:graphicEl>
                                          </p:spTgt>
                                        </p:tgtEl>
                                        <p:attrNameLst>
                                          <p:attrName>style.visibility</p:attrName>
                                        </p:attrNameLst>
                                      </p:cBhvr>
                                      <p:to>
                                        <p:strVal val="visible"/>
                                      </p:to>
                                    </p:set>
                                    <p:animEffect transition="in" filter="wipe(left)">
                                      <p:cBhvr>
                                        <p:cTn id="71" dur="500"/>
                                        <p:tgtEl>
                                          <p:spTgt spid="6">
                                            <p:graphicEl>
                                              <a:dgm id="{E53E0BD2-449A-42D8-9458-CEB85495F108}"/>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
                                            <p:graphicEl>
                                              <a:dgm id="{F86B55EF-04DC-4C1C-9F95-5F696454D557}"/>
                                            </p:graphicEl>
                                          </p:spTgt>
                                        </p:tgtEl>
                                        <p:attrNameLst>
                                          <p:attrName>style.visibility</p:attrName>
                                        </p:attrNameLst>
                                      </p:cBhvr>
                                      <p:to>
                                        <p:strVal val="visible"/>
                                      </p:to>
                                    </p:set>
                                    <p:animEffect transition="in" filter="wipe(left)">
                                      <p:cBhvr>
                                        <p:cTn id="76" dur="500"/>
                                        <p:tgtEl>
                                          <p:spTgt spid="6">
                                            <p:graphicEl>
                                              <a:dgm id="{F86B55EF-04DC-4C1C-9F95-5F696454D557}"/>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6">
                                            <p:graphicEl>
                                              <a:dgm id="{EC6651C1-7689-4591-BCEC-3F23C90533AB}"/>
                                            </p:graphicEl>
                                          </p:spTgt>
                                        </p:tgtEl>
                                        <p:attrNameLst>
                                          <p:attrName>style.visibility</p:attrName>
                                        </p:attrNameLst>
                                      </p:cBhvr>
                                      <p:to>
                                        <p:strVal val="visible"/>
                                      </p:to>
                                    </p:set>
                                    <p:animEffect transition="in" filter="wipe(left)">
                                      <p:cBhvr>
                                        <p:cTn id="80" dur="500"/>
                                        <p:tgtEl>
                                          <p:spTgt spid="6">
                                            <p:graphicEl>
                                              <a:dgm id="{EC6651C1-7689-4591-BCEC-3F23C90533AB}"/>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6">
                                            <p:graphicEl>
                                              <a:dgm id="{0F89BE2A-0491-498F-A1C3-AA05039D124D}"/>
                                            </p:graphicEl>
                                          </p:spTgt>
                                        </p:tgtEl>
                                        <p:attrNameLst>
                                          <p:attrName>style.visibility</p:attrName>
                                        </p:attrNameLst>
                                      </p:cBhvr>
                                      <p:to>
                                        <p:strVal val="visible"/>
                                      </p:to>
                                    </p:set>
                                    <p:animEffect transition="in" filter="wipe(left)">
                                      <p:cBhvr>
                                        <p:cTn id="85" dur="500"/>
                                        <p:tgtEl>
                                          <p:spTgt spid="6">
                                            <p:graphicEl>
                                              <a:dgm id="{0F89BE2A-0491-498F-A1C3-AA05039D124D}"/>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6">
                                            <p:graphicEl>
                                              <a:dgm id="{E2907EEE-1CBE-4242-8349-5009F2E90830}"/>
                                            </p:graphicEl>
                                          </p:spTgt>
                                        </p:tgtEl>
                                        <p:attrNameLst>
                                          <p:attrName>style.visibility</p:attrName>
                                        </p:attrNameLst>
                                      </p:cBhvr>
                                      <p:to>
                                        <p:strVal val="visible"/>
                                      </p:to>
                                    </p:set>
                                    <p:animEffect transition="in" filter="wipe(left)">
                                      <p:cBhvr>
                                        <p:cTn id="89" dur="500"/>
                                        <p:tgtEl>
                                          <p:spTgt spid="6">
                                            <p:graphicEl>
                                              <a:dgm id="{E2907EEE-1CBE-4242-8349-5009F2E90830}"/>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6">
                                            <p:graphicEl>
                                              <a:dgm id="{856AB8E6-8B4D-4394-B835-17EFE26BD3E6}"/>
                                            </p:graphicEl>
                                          </p:spTgt>
                                        </p:tgtEl>
                                        <p:attrNameLst>
                                          <p:attrName>style.visibility</p:attrName>
                                        </p:attrNameLst>
                                      </p:cBhvr>
                                      <p:to>
                                        <p:strVal val="visible"/>
                                      </p:to>
                                    </p:set>
                                    <p:animEffect transition="in" filter="wipe(left)">
                                      <p:cBhvr>
                                        <p:cTn id="94" dur="500"/>
                                        <p:tgtEl>
                                          <p:spTgt spid="6">
                                            <p:graphicEl>
                                              <a:dgm id="{856AB8E6-8B4D-4394-B835-17EFE26BD3E6}"/>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6">
                                            <p:graphicEl>
                                              <a:dgm id="{787670A4-B0C5-44B3-B6F9-4B946AD19D25}"/>
                                            </p:graphicEl>
                                          </p:spTgt>
                                        </p:tgtEl>
                                        <p:attrNameLst>
                                          <p:attrName>style.visibility</p:attrName>
                                        </p:attrNameLst>
                                      </p:cBhvr>
                                      <p:to>
                                        <p:strVal val="visible"/>
                                      </p:to>
                                    </p:set>
                                    <p:animEffect transition="in" filter="wipe(left)">
                                      <p:cBhvr>
                                        <p:cTn id="98" dur="500"/>
                                        <p:tgtEl>
                                          <p:spTgt spid="6">
                                            <p:graphicEl>
                                              <a:dgm id="{787670A4-B0C5-44B3-B6F9-4B946AD19D25}"/>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6">
                                            <p:graphicEl>
                                              <a:dgm id="{E6C74CE8-0F0C-48A8-8E7F-332A387DE5A0}"/>
                                            </p:graphicEl>
                                          </p:spTgt>
                                        </p:tgtEl>
                                        <p:attrNameLst>
                                          <p:attrName>style.visibility</p:attrName>
                                        </p:attrNameLst>
                                      </p:cBhvr>
                                      <p:to>
                                        <p:strVal val="visible"/>
                                      </p:to>
                                    </p:set>
                                    <p:animEffect transition="in" filter="wipe(left)">
                                      <p:cBhvr>
                                        <p:cTn id="103" dur="500"/>
                                        <p:tgtEl>
                                          <p:spTgt spid="6">
                                            <p:graphicEl>
                                              <a:dgm id="{E6C74CE8-0F0C-48A8-8E7F-332A387DE5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債権と物権との区別</a:t>
            </a:r>
            <a:endParaRPr kumimoji="1" lang="ja-JP" altLang="en-US" sz="4800"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33</a:t>
            </a:fld>
            <a:endParaRPr kumimoji="1" lang="ja-JP" altLang="en-US"/>
          </a:p>
        </p:txBody>
      </p:sp>
      <p:sp>
        <p:nvSpPr>
          <p:cNvPr id="6" name="右矢印 5"/>
          <p:cNvSpPr/>
          <p:nvPr/>
        </p:nvSpPr>
        <p:spPr>
          <a:xfrm>
            <a:off x="3444924" y="2718686"/>
            <a:ext cx="13681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請求</a:t>
            </a:r>
            <a:endParaRPr kumimoji="1" lang="ja-JP" altLang="en-US" dirty="0"/>
          </a:p>
        </p:txBody>
      </p:sp>
      <p:sp>
        <p:nvSpPr>
          <p:cNvPr id="7" name="右矢印 6"/>
          <p:cNvSpPr/>
          <p:nvPr/>
        </p:nvSpPr>
        <p:spPr>
          <a:xfrm rot="19631625" flipH="1">
            <a:off x="5968944" y="3252943"/>
            <a:ext cx="2435000" cy="1142739"/>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dirty="0" smtClean="0"/>
              <a:t>掴取力</a:t>
            </a:r>
            <a:endParaRPr kumimoji="1" lang="en-US" altLang="ja-JP" dirty="0" smtClean="0"/>
          </a:p>
          <a:p>
            <a:pPr algn="ctr"/>
            <a:r>
              <a:rPr lang="ja-JP" altLang="en-US" dirty="0"/>
              <a:t>優先弁済権</a:t>
            </a:r>
            <a:endParaRPr kumimoji="1" lang="ja-JP" altLang="en-US" dirty="0"/>
          </a:p>
        </p:txBody>
      </p:sp>
      <p:sp>
        <p:nvSpPr>
          <p:cNvPr id="8" name="左矢印 7"/>
          <p:cNvSpPr/>
          <p:nvPr/>
        </p:nvSpPr>
        <p:spPr>
          <a:xfrm>
            <a:off x="6156176" y="2718686"/>
            <a:ext cx="136815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請求</a:t>
            </a:r>
            <a:endParaRPr kumimoji="1" lang="ja-JP" altLang="en-US" dirty="0"/>
          </a:p>
        </p:txBody>
      </p:sp>
      <p:sp>
        <p:nvSpPr>
          <p:cNvPr id="9" name="右矢印 8"/>
          <p:cNvSpPr/>
          <p:nvPr/>
        </p:nvSpPr>
        <p:spPr>
          <a:xfrm rot="1968375">
            <a:off x="2692076" y="3639299"/>
            <a:ext cx="2239475" cy="533095"/>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r"/>
            <a:r>
              <a:rPr kumimoji="1" lang="ja-JP" altLang="en-US" dirty="0" smtClean="0"/>
              <a:t>掴取力</a:t>
            </a:r>
            <a:r>
              <a:rPr kumimoji="1" lang="en-US" altLang="ja-JP" dirty="0" smtClean="0"/>
              <a:t>(</a:t>
            </a:r>
            <a:r>
              <a:rPr kumimoji="1" lang="ja-JP" altLang="en-US" dirty="0" smtClean="0"/>
              <a:t>強制執行</a:t>
            </a:r>
            <a:r>
              <a:rPr lang="en-US" altLang="ja-JP" dirty="0"/>
              <a:t>)</a:t>
            </a:r>
            <a:endParaRPr kumimoji="1" lang="ja-JP" altLang="en-US" dirty="0"/>
          </a:p>
        </p:txBody>
      </p:sp>
      <p:sp>
        <p:nvSpPr>
          <p:cNvPr id="10" name="円/楕円 9"/>
          <p:cNvSpPr/>
          <p:nvPr/>
        </p:nvSpPr>
        <p:spPr>
          <a:xfrm>
            <a:off x="539552" y="2600962"/>
            <a:ext cx="1368152" cy="79208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人</a:t>
            </a:r>
            <a:endParaRPr kumimoji="1" lang="ja-JP" altLang="en-US" dirty="0"/>
          </a:p>
        </p:txBody>
      </p:sp>
      <p:sp>
        <p:nvSpPr>
          <p:cNvPr id="11" name="正方形/長方形 10"/>
          <p:cNvSpPr/>
          <p:nvPr/>
        </p:nvSpPr>
        <p:spPr>
          <a:xfrm>
            <a:off x="539552" y="4473170"/>
            <a:ext cx="1440160"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物</a:t>
            </a:r>
            <a:endParaRPr kumimoji="1" lang="ja-JP" altLang="en-US" dirty="0"/>
          </a:p>
        </p:txBody>
      </p:sp>
      <p:sp>
        <p:nvSpPr>
          <p:cNvPr id="12" name="下矢印 11"/>
          <p:cNvSpPr/>
          <p:nvPr/>
        </p:nvSpPr>
        <p:spPr>
          <a:xfrm>
            <a:off x="966430" y="3393050"/>
            <a:ext cx="586405" cy="108012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支配</a:t>
            </a:r>
            <a:endParaRPr kumimoji="1" lang="ja-JP" altLang="en-US" dirty="0"/>
          </a:p>
        </p:txBody>
      </p:sp>
      <p:sp>
        <p:nvSpPr>
          <p:cNvPr id="13" name="円/楕円 12"/>
          <p:cNvSpPr/>
          <p:nvPr/>
        </p:nvSpPr>
        <p:spPr>
          <a:xfrm>
            <a:off x="2195736" y="2600962"/>
            <a:ext cx="1368152" cy="7920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14" name="円/楕円 13"/>
          <p:cNvSpPr/>
          <p:nvPr/>
        </p:nvSpPr>
        <p:spPr>
          <a:xfrm>
            <a:off x="4788024" y="2600962"/>
            <a:ext cx="1368152" cy="7920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債務者</a:t>
            </a:r>
            <a:endParaRPr kumimoji="1" lang="ja-JP" altLang="en-US" dirty="0"/>
          </a:p>
        </p:txBody>
      </p:sp>
      <p:sp>
        <p:nvSpPr>
          <p:cNvPr id="15" name="下矢印 14"/>
          <p:cNvSpPr/>
          <p:nvPr/>
        </p:nvSpPr>
        <p:spPr>
          <a:xfrm>
            <a:off x="5178898" y="3393050"/>
            <a:ext cx="586405" cy="108012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支配</a:t>
            </a:r>
            <a:endParaRPr kumimoji="1" lang="ja-JP" altLang="en-US" dirty="0"/>
          </a:p>
        </p:txBody>
      </p:sp>
      <p:sp>
        <p:nvSpPr>
          <p:cNvPr id="16" name="正方形/長方形 15"/>
          <p:cNvSpPr/>
          <p:nvPr/>
        </p:nvSpPr>
        <p:spPr>
          <a:xfrm>
            <a:off x="4752020" y="4473170"/>
            <a:ext cx="1440160"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物</a:t>
            </a:r>
            <a:endParaRPr kumimoji="1" lang="ja-JP" altLang="en-US" dirty="0"/>
          </a:p>
        </p:txBody>
      </p:sp>
      <p:sp>
        <p:nvSpPr>
          <p:cNvPr id="17" name="円/楕円 16"/>
          <p:cNvSpPr/>
          <p:nvPr/>
        </p:nvSpPr>
        <p:spPr>
          <a:xfrm>
            <a:off x="7452320" y="2600962"/>
            <a:ext cx="1368152" cy="7920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t>担保</a:t>
            </a:r>
            <a:endParaRPr lang="en-US" altLang="ja-JP" dirty="0" smtClean="0"/>
          </a:p>
          <a:p>
            <a:pPr algn="ctr"/>
            <a:r>
              <a:rPr lang="ja-JP" altLang="en-US" dirty="0" smtClean="0"/>
              <a:t>債権者</a:t>
            </a:r>
            <a:endParaRPr kumimoji="1" lang="ja-JP" altLang="en-US" dirty="0"/>
          </a:p>
        </p:txBody>
      </p:sp>
      <p:sp>
        <p:nvSpPr>
          <p:cNvPr id="18" name="テキスト ボックス 17"/>
          <p:cNvSpPr txBox="1"/>
          <p:nvPr/>
        </p:nvSpPr>
        <p:spPr>
          <a:xfrm>
            <a:off x="395536" y="2024898"/>
            <a:ext cx="1512168" cy="461665"/>
          </a:xfrm>
          <a:prstGeom prst="rect">
            <a:avLst/>
          </a:prstGeom>
          <a:noFill/>
        </p:spPr>
        <p:txBody>
          <a:bodyPr wrap="square" rtlCol="0">
            <a:spAutoFit/>
          </a:bodyPr>
          <a:lstStyle/>
          <a:p>
            <a:pPr algn="ctr"/>
            <a:r>
              <a:rPr kumimoji="1" lang="ja-JP" altLang="en-US" sz="2400" dirty="0" smtClean="0">
                <a:hlinkClick r:id="rId3" action="ppaction://hlinksldjump"/>
              </a:rPr>
              <a:t>物権</a:t>
            </a:r>
            <a:endParaRPr kumimoji="1" lang="ja-JP" altLang="en-US" sz="2400" dirty="0"/>
          </a:p>
        </p:txBody>
      </p:sp>
      <p:sp>
        <p:nvSpPr>
          <p:cNvPr id="19" name="テキスト ボックス 18"/>
          <p:cNvSpPr txBox="1"/>
          <p:nvPr/>
        </p:nvSpPr>
        <p:spPr>
          <a:xfrm>
            <a:off x="3059832" y="1988840"/>
            <a:ext cx="1512168" cy="461665"/>
          </a:xfrm>
          <a:prstGeom prst="rect">
            <a:avLst/>
          </a:prstGeom>
          <a:noFill/>
        </p:spPr>
        <p:txBody>
          <a:bodyPr wrap="square" rtlCol="0">
            <a:spAutoFit/>
          </a:bodyPr>
          <a:lstStyle/>
          <a:p>
            <a:pPr algn="ctr"/>
            <a:r>
              <a:rPr kumimoji="1" lang="ja-JP" altLang="en-US" sz="2400" dirty="0" smtClean="0">
                <a:hlinkClick r:id="rId4" action="ppaction://hlinksldjump"/>
              </a:rPr>
              <a:t>債権</a:t>
            </a:r>
            <a:endParaRPr kumimoji="1" lang="ja-JP" altLang="en-US" sz="2400" dirty="0"/>
          </a:p>
        </p:txBody>
      </p:sp>
      <p:sp>
        <p:nvSpPr>
          <p:cNvPr id="20" name="テキスト ボックス 19"/>
          <p:cNvSpPr txBox="1"/>
          <p:nvPr/>
        </p:nvSpPr>
        <p:spPr>
          <a:xfrm>
            <a:off x="6430360" y="2024898"/>
            <a:ext cx="1512168" cy="461665"/>
          </a:xfrm>
          <a:prstGeom prst="rect">
            <a:avLst/>
          </a:prstGeom>
          <a:noFill/>
        </p:spPr>
        <p:txBody>
          <a:bodyPr wrap="square" rtlCol="0">
            <a:spAutoFit/>
          </a:bodyPr>
          <a:lstStyle/>
          <a:p>
            <a:pPr algn="ctr"/>
            <a:r>
              <a:rPr kumimoji="1" lang="ja-JP" altLang="en-US" sz="2400" dirty="0" smtClean="0">
                <a:hlinkClick r:id="rId5" action="ppaction://hlinksldjump"/>
              </a:rPr>
              <a:t>担保物権</a:t>
            </a:r>
            <a:endParaRPr kumimoji="1" lang="ja-JP" altLang="en-US" sz="2400" dirty="0"/>
          </a:p>
        </p:txBody>
      </p:sp>
      <p:sp>
        <p:nvSpPr>
          <p:cNvPr id="21" name="テキスト ボックス 20"/>
          <p:cNvSpPr txBox="1"/>
          <p:nvPr/>
        </p:nvSpPr>
        <p:spPr>
          <a:xfrm>
            <a:off x="1403648" y="3501008"/>
            <a:ext cx="1326977" cy="646331"/>
          </a:xfrm>
          <a:prstGeom prst="rect">
            <a:avLst/>
          </a:prstGeom>
          <a:noFill/>
        </p:spPr>
        <p:txBody>
          <a:bodyPr wrap="square" rtlCol="0">
            <a:spAutoFit/>
          </a:bodyPr>
          <a:lstStyle/>
          <a:p>
            <a:r>
              <a:rPr lang="ja-JP" altLang="en-US" dirty="0" smtClean="0"/>
              <a:t>使用・収益</a:t>
            </a:r>
            <a:endParaRPr lang="en-US" altLang="ja-JP" dirty="0" smtClean="0"/>
          </a:p>
          <a:p>
            <a:r>
              <a:rPr kumimoji="1" lang="ja-JP" altLang="en-US" dirty="0" smtClean="0"/>
              <a:t>換価・処分</a:t>
            </a:r>
            <a:endParaRPr kumimoji="1" lang="ja-JP" altLang="en-US" dirty="0"/>
          </a:p>
        </p:txBody>
      </p:sp>
    </p:spTree>
    <p:extLst>
      <p:ext uri="{BB962C8B-B14F-4D97-AF65-F5344CB8AC3E}">
        <p14:creationId xmlns:p14="http://schemas.microsoft.com/office/powerpoint/2010/main" val="91247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250"/>
                            </p:stCondLst>
                            <p:childTnLst>
                              <p:par>
                                <p:cTn id="13" presetID="22" presetClass="entr" presetSubtype="1" fill="hold" grpId="0"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grpId="0" nodeType="withEffect">
                                  <p:stCondLst>
                                    <p:cond delay="250"/>
                                  </p:stCondLst>
                                  <p:childTnLst>
                                    <p:set>
                                      <p:cBhvr>
                                        <p:cTn id="17" dur="1" fill="hold">
                                          <p:stCondLst>
                                            <p:cond delay="0"/>
                                          </p:stCondLst>
                                        </p:cTn>
                                        <p:tgtEl>
                                          <p:spTgt spid="21"/>
                                        </p:tgtEl>
                                        <p:attrNameLst>
                                          <p:attrName>style.visibility</p:attrName>
                                        </p:attrNameLst>
                                      </p:cBhvr>
                                      <p:to>
                                        <p:strVal val="visible"/>
                                      </p:to>
                                    </p:set>
                                    <p:animEffect transition="in" filter="wipe(up)">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500"/>
                            </p:stCondLst>
                            <p:childTnLst>
                              <p:par>
                                <p:cTn id="25" presetID="22" presetClass="entr" presetSubtype="2" fill="hold" grpId="0" nodeType="after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1250"/>
                            </p:stCondLst>
                            <p:childTnLst>
                              <p:par>
                                <p:cTn id="29" presetID="22" presetClass="entr" presetSubtype="8" fill="hold" grpId="0" nodeType="afterEffect">
                                  <p:stCondLst>
                                    <p:cond delay="25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500"/>
                            </p:stCondLst>
                            <p:childTnLst>
                              <p:par>
                                <p:cTn id="38" presetID="22" presetClass="entr" presetSubtype="1" fill="hold" grpId="0" nodeType="afterEffect">
                                  <p:stCondLst>
                                    <p:cond delay="25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right)">
                                      <p:cBhvr>
                                        <p:cTn id="50" dur="500"/>
                                        <p:tgtEl>
                                          <p:spTgt spid="17"/>
                                        </p:tgtEl>
                                      </p:cBhvr>
                                    </p:animEffect>
                                  </p:childTnLst>
                                </p:cTn>
                              </p:par>
                            </p:childTnLst>
                          </p:cTn>
                        </p:par>
                        <p:par>
                          <p:cTn id="51" fill="hold">
                            <p:stCondLst>
                              <p:cond delay="500"/>
                            </p:stCondLst>
                            <p:childTnLst>
                              <p:par>
                                <p:cTn id="52" presetID="22" presetClass="entr" presetSubtype="2" fill="hold" grpId="0" nodeType="afterEffect">
                                  <p:stCondLst>
                                    <p:cond delay="25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up)">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800" dirty="0"/>
              <a:t>担保物権の新しい考え方</a:t>
            </a:r>
            <a:r>
              <a:rPr lang="ja-JP" altLang="en-US" sz="2800" dirty="0"/>
              <a:t>→</a:t>
            </a:r>
            <a:r>
              <a:rPr lang="ja-JP" altLang="en-US" sz="2800" dirty="0">
                <a:hlinkClick r:id="rId3" action="ppaction://hlinksldjump"/>
              </a:rPr>
              <a:t>区別</a:t>
            </a:r>
            <a:endParaRPr kumimoji="1" lang="ja-JP" altLang="en-US"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34</a:t>
            </a:fld>
            <a:endParaRPr kumimoji="1" lang="ja-JP" altLang="en-US"/>
          </a:p>
        </p:txBody>
      </p:sp>
      <p:graphicFrame>
        <p:nvGraphicFramePr>
          <p:cNvPr id="6" name="図表 5"/>
          <p:cNvGraphicFramePr/>
          <p:nvPr>
            <p:extLst>
              <p:ext uri="{D42A27DB-BD31-4B8C-83A1-F6EECF244321}">
                <p14:modId xmlns:p14="http://schemas.microsoft.com/office/powerpoint/2010/main" val="2014520698"/>
              </p:ext>
            </p:extLst>
          </p:nvPr>
        </p:nvGraphicFramePr>
        <p:xfrm>
          <a:off x="367093" y="1412776"/>
          <a:ext cx="8525387"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614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D32A8103-642D-4B7B-87CA-61291B72B5D7}"/>
                                            </p:graphicEl>
                                          </p:spTgt>
                                        </p:tgtEl>
                                        <p:attrNameLst>
                                          <p:attrName>style.visibility</p:attrName>
                                        </p:attrNameLst>
                                      </p:cBhvr>
                                      <p:to>
                                        <p:strVal val="visible"/>
                                      </p:to>
                                    </p:set>
                                    <p:animEffect transition="in" filter="wipe(left)">
                                      <p:cBhvr>
                                        <p:cTn id="7" dur="500"/>
                                        <p:tgtEl>
                                          <p:spTgt spid="6">
                                            <p:graphicEl>
                                              <a:dgm id="{D32A8103-642D-4B7B-87CA-61291B72B5D7}"/>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8B59849E-AA06-4FEB-89AB-6CDA740175AC}"/>
                                            </p:graphicEl>
                                          </p:spTgt>
                                        </p:tgtEl>
                                        <p:attrNameLst>
                                          <p:attrName>style.visibility</p:attrName>
                                        </p:attrNameLst>
                                      </p:cBhvr>
                                      <p:to>
                                        <p:strVal val="visible"/>
                                      </p:to>
                                    </p:set>
                                    <p:animEffect transition="in" filter="wipe(left)">
                                      <p:cBhvr>
                                        <p:cTn id="11" dur="500"/>
                                        <p:tgtEl>
                                          <p:spTgt spid="6">
                                            <p:graphicEl>
                                              <a:dgm id="{8B59849E-AA06-4FEB-89AB-6CDA740175A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0BFB35EB-52CB-4851-B64A-1F274210194C}"/>
                                            </p:graphicEl>
                                          </p:spTgt>
                                        </p:tgtEl>
                                        <p:attrNameLst>
                                          <p:attrName>style.visibility</p:attrName>
                                        </p:attrNameLst>
                                      </p:cBhvr>
                                      <p:to>
                                        <p:strVal val="visible"/>
                                      </p:to>
                                    </p:set>
                                    <p:animEffect transition="in" filter="wipe(left)">
                                      <p:cBhvr>
                                        <p:cTn id="16" dur="500"/>
                                        <p:tgtEl>
                                          <p:spTgt spid="6">
                                            <p:graphicEl>
                                              <a:dgm id="{0BFB35EB-52CB-4851-B64A-1F274210194C}"/>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FC305540-65E2-4653-916F-785EC598D09F}"/>
                                            </p:graphicEl>
                                          </p:spTgt>
                                        </p:tgtEl>
                                        <p:attrNameLst>
                                          <p:attrName>style.visibility</p:attrName>
                                        </p:attrNameLst>
                                      </p:cBhvr>
                                      <p:to>
                                        <p:strVal val="visible"/>
                                      </p:to>
                                    </p:set>
                                    <p:animEffect transition="in" filter="wipe(left)">
                                      <p:cBhvr>
                                        <p:cTn id="20" dur="500"/>
                                        <p:tgtEl>
                                          <p:spTgt spid="6">
                                            <p:graphicEl>
                                              <a:dgm id="{FC305540-65E2-4653-916F-785EC598D09F}"/>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graphicEl>
                                              <a:dgm id="{600B2E6D-0C03-4098-AA17-C9A86AC0AB0C}"/>
                                            </p:graphicEl>
                                          </p:spTgt>
                                        </p:tgtEl>
                                        <p:attrNameLst>
                                          <p:attrName>style.visibility</p:attrName>
                                        </p:attrNameLst>
                                      </p:cBhvr>
                                      <p:to>
                                        <p:strVal val="visible"/>
                                      </p:to>
                                    </p:set>
                                    <p:animEffect transition="in" filter="wipe(left)">
                                      <p:cBhvr>
                                        <p:cTn id="24" dur="500"/>
                                        <p:tgtEl>
                                          <p:spTgt spid="6">
                                            <p:graphicEl>
                                              <a:dgm id="{600B2E6D-0C03-4098-AA17-C9A86AC0AB0C}"/>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
                                            <p:graphicEl>
                                              <a:dgm id="{B050AD57-94F5-4FBC-91D6-863D577BBCE5}"/>
                                            </p:graphicEl>
                                          </p:spTgt>
                                        </p:tgtEl>
                                        <p:attrNameLst>
                                          <p:attrName>style.visibility</p:attrName>
                                        </p:attrNameLst>
                                      </p:cBhvr>
                                      <p:to>
                                        <p:strVal val="visible"/>
                                      </p:to>
                                    </p:set>
                                    <p:animEffect transition="in" filter="wipe(left)">
                                      <p:cBhvr>
                                        <p:cTn id="28" dur="500"/>
                                        <p:tgtEl>
                                          <p:spTgt spid="6">
                                            <p:graphicEl>
                                              <a:dgm id="{B050AD57-94F5-4FBC-91D6-863D577BBCE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graphicEl>
                                              <a:dgm id="{1FFA53D1-6BF8-4A26-83BE-946C0F469C2F}"/>
                                            </p:graphicEl>
                                          </p:spTgt>
                                        </p:tgtEl>
                                        <p:attrNameLst>
                                          <p:attrName>style.visibility</p:attrName>
                                        </p:attrNameLst>
                                      </p:cBhvr>
                                      <p:to>
                                        <p:strVal val="visible"/>
                                      </p:to>
                                    </p:set>
                                    <p:animEffect transition="in" filter="wipe(left)">
                                      <p:cBhvr>
                                        <p:cTn id="33" dur="500"/>
                                        <p:tgtEl>
                                          <p:spTgt spid="6">
                                            <p:graphicEl>
                                              <a:dgm id="{1FFA53D1-6BF8-4A26-83BE-946C0F469C2F}"/>
                                            </p:graphic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graphicEl>
                                              <a:dgm id="{220C9A61-DCD4-4BDC-ABC0-EC52E471E2A8}"/>
                                            </p:graphicEl>
                                          </p:spTgt>
                                        </p:tgtEl>
                                        <p:attrNameLst>
                                          <p:attrName>style.visibility</p:attrName>
                                        </p:attrNameLst>
                                      </p:cBhvr>
                                      <p:to>
                                        <p:strVal val="visible"/>
                                      </p:to>
                                    </p:set>
                                    <p:animEffect transition="in" filter="wipe(left)">
                                      <p:cBhvr>
                                        <p:cTn id="37" dur="500"/>
                                        <p:tgtEl>
                                          <p:spTgt spid="6">
                                            <p:graphicEl>
                                              <a:dgm id="{220C9A61-DCD4-4BDC-ABC0-EC52E471E2A8}"/>
                                            </p:graphic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graphicEl>
                                              <a:dgm id="{0EE78313-1BC6-41E4-BA26-7E890A7F409A}"/>
                                            </p:graphicEl>
                                          </p:spTgt>
                                        </p:tgtEl>
                                        <p:attrNameLst>
                                          <p:attrName>style.visibility</p:attrName>
                                        </p:attrNameLst>
                                      </p:cBhvr>
                                      <p:to>
                                        <p:strVal val="visible"/>
                                      </p:to>
                                    </p:set>
                                    <p:animEffect transition="in" filter="wipe(left)">
                                      <p:cBhvr>
                                        <p:cTn id="41" dur="500"/>
                                        <p:tgtEl>
                                          <p:spTgt spid="6">
                                            <p:graphicEl>
                                              <a:dgm id="{0EE78313-1BC6-41E4-BA26-7E890A7F409A}"/>
                                            </p:graphicEl>
                                          </p:spTgt>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6">
                                            <p:graphicEl>
                                              <a:dgm id="{3B806F02-3769-4D8E-8F01-8295A261DBDD}"/>
                                            </p:graphicEl>
                                          </p:spTgt>
                                        </p:tgtEl>
                                        <p:attrNameLst>
                                          <p:attrName>style.visibility</p:attrName>
                                        </p:attrNameLst>
                                      </p:cBhvr>
                                      <p:to>
                                        <p:strVal val="visible"/>
                                      </p:to>
                                    </p:set>
                                    <p:animEffect transition="in" filter="wipe(left)">
                                      <p:cBhvr>
                                        <p:cTn id="45" dur="500"/>
                                        <p:tgtEl>
                                          <p:spTgt spid="6">
                                            <p:graphicEl>
                                              <a:dgm id="{3B806F02-3769-4D8E-8F01-8295A261DBD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graphicEl>
                                              <a:dgm id="{27B40409-4380-4D05-811B-23154A436DFF}"/>
                                            </p:graphicEl>
                                          </p:spTgt>
                                        </p:tgtEl>
                                        <p:attrNameLst>
                                          <p:attrName>style.visibility</p:attrName>
                                        </p:attrNameLst>
                                      </p:cBhvr>
                                      <p:to>
                                        <p:strVal val="visible"/>
                                      </p:to>
                                    </p:set>
                                    <p:animEffect transition="in" filter="wipe(left)">
                                      <p:cBhvr>
                                        <p:cTn id="50" dur="500"/>
                                        <p:tgtEl>
                                          <p:spTgt spid="6">
                                            <p:graphicEl>
                                              <a:dgm id="{27B40409-4380-4D05-811B-23154A436DFF}"/>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6">
                                            <p:graphicEl>
                                              <a:dgm id="{94F7FD00-E5AE-4783-8212-E33DE6E92C16}"/>
                                            </p:graphicEl>
                                          </p:spTgt>
                                        </p:tgtEl>
                                        <p:attrNameLst>
                                          <p:attrName>style.visibility</p:attrName>
                                        </p:attrNameLst>
                                      </p:cBhvr>
                                      <p:to>
                                        <p:strVal val="visible"/>
                                      </p:to>
                                    </p:set>
                                    <p:animEffect transition="in" filter="wipe(left)">
                                      <p:cBhvr>
                                        <p:cTn id="54" dur="500"/>
                                        <p:tgtEl>
                                          <p:spTgt spid="6">
                                            <p:graphicEl>
                                              <a:dgm id="{94F7FD00-E5AE-4783-8212-E33DE6E92C16}"/>
                                            </p:graphicEl>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6">
                                            <p:graphicEl>
                                              <a:dgm id="{EE07FF54-DB2C-48C9-9236-20B572909366}"/>
                                            </p:graphicEl>
                                          </p:spTgt>
                                        </p:tgtEl>
                                        <p:attrNameLst>
                                          <p:attrName>style.visibility</p:attrName>
                                        </p:attrNameLst>
                                      </p:cBhvr>
                                      <p:to>
                                        <p:strVal val="visible"/>
                                      </p:to>
                                    </p:set>
                                    <p:animEffect transition="in" filter="wipe(left)">
                                      <p:cBhvr>
                                        <p:cTn id="58" dur="500"/>
                                        <p:tgtEl>
                                          <p:spTgt spid="6">
                                            <p:graphicEl>
                                              <a:dgm id="{EE07FF54-DB2C-48C9-9236-20B572909366}"/>
                                            </p:graphicEl>
                                          </p:spTgt>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6">
                                            <p:graphicEl>
                                              <a:dgm id="{CC4BFA90-27F2-4EC6-85B3-E5DF8E1BC93B}"/>
                                            </p:graphicEl>
                                          </p:spTgt>
                                        </p:tgtEl>
                                        <p:attrNameLst>
                                          <p:attrName>style.visibility</p:attrName>
                                        </p:attrNameLst>
                                      </p:cBhvr>
                                      <p:to>
                                        <p:strVal val="visible"/>
                                      </p:to>
                                    </p:set>
                                    <p:animEffect transition="in" filter="wipe(left)">
                                      <p:cBhvr>
                                        <p:cTn id="62" dur="500"/>
                                        <p:tgtEl>
                                          <p:spTgt spid="6">
                                            <p:graphicEl>
                                              <a:dgm id="{CC4BFA90-27F2-4EC6-85B3-E5DF8E1BC93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1138CC5-B269-42AA-9A0E-07A4AEA6B437}"/>
                                            </p:graphicEl>
                                          </p:spTgt>
                                        </p:tgtEl>
                                        <p:attrNameLst>
                                          <p:attrName>style.visibility</p:attrName>
                                        </p:attrNameLst>
                                      </p:cBhvr>
                                      <p:to>
                                        <p:strVal val="visible"/>
                                      </p:to>
                                    </p:set>
                                    <p:animEffect transition="in" filter="wipe(left)">
                                      <p:cBhvr>
                                        <p:cTn id="67" dur="500"/>
                                        <p:tgtEl>
                                          <p:spTgt spid="6">
                                            <p:graphicEl>
                                              <a:dgm id="{C1138CC5-B269-42AA-9A0E-07A4AEA6B43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6">
                                            <p:graphicEl>
                                              <a:dgm id="{923A00A4-E2F4-4282-94C4-610A69AC37D0}"/>
                                            </p:graphicEl>
                                          </p:spTgt>
                                        </p:tgtEl>
                                        <p:attrNameLst>
                                          <p:attrName>style.visibility</p:attrName>
                                        </p:attrNameLst>
                                      </p:cBhvr>
                                      <p:to>
                                        <p:strVal val="visible"/>
                                      </p:to>
                                    </p:set>
                                    <p:animEffect transition="in" filter="wipe(left)">
                                      <p:cBhvr>
                                        <p:cTn id="71" dur="500"/>
                                        <p:tgtEl>
                                          <p:spTgt spid="6">
                                            <p:graphicEl>
                                              <a:dgm id="{923A00A4-E2F4-4282-94C4-610A69AC37D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
                                            <p:graphicEl>
                                              <a:dgm id="{54968BB5-5E54-4858-AB9C-AD37887B41A0}"/>
                                            </p:graphicEl>
                                          </p:spTgt>
                                        </p:tgtEl>
                                        <p:attrNameLst>
                                          <p:attrName>style.visibility</p:attrName>
                                        </p:attrNameLst>
                                      </p:cBhvr>
                                      <p:to>
                                        <p:strVal val="visible"/>
                                      </p:to>
                                    </p:set>
                                    <p:animEffect transition="in" filter="wipe(left)">
                                      <p:cBhvr>
                                        <p:cTn id="76" dur="500"/>
                                        <p:tgtEl>
                                          <p:spTgt spid="6">
                                            <p:graphicEl>
                                              <a:dgm id="{54968BB5-5E54-4858-AB9C-AD37887B41A0}"/>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6">
                                            <p:graphicEl>
                                              <a:dgm id="{BCC37230-AE56-4F33-995F-F35BD37DB790}"/>
                                            </p:graphicEl>
                                          </p:spTgt>
                                        </p:tgtEl>
                                        <p:attrNameLst>
                                          <p:attrName>style.visibility</p:attrName>
                                        </p:attrNameLst>
                                      </p:cBhvr>
                                      <p:to>
                                        <p:strVal val="visible"/>
                                      </p:to>
                                    </p:set>
                                    <p:animEffect transition="in" filter="wipe(left)">
                                      <p:cBhvr>
                                        <p:cTn id="80" dur="500"/>
                                        <p:tgtEl>
                                          <p:spTgt spid="6">
                                            <p:graphicEl>
                                              <a:dgm id="{BCC37230-AE56-4F33-995F-F35BD37DB790}"/>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6">
                                            <p:graphicEl>
                                              <a:dgm id="{2CCD5B36-061F-4002-88EA-4EDAD8214AAF}"/>
                                            </p:graphicEl>
                                          </p:spTgt>
                                        </p:tgtEl>
                                        <p:attrNameLst>
                                          <p:attrName>style.visibility</p:attrName>
                                        </p:attrNameLst>
                                      </p:cBhvr>
                                      <p:to>
                                        <p:strVal val="visible"/>
                                      </p:to>
                                    </p:set>
                                    <p:animEffect transition="in" filter="wipe(left)">
                                      <p:cBhvr>
                                        <p:cTn id="85" dur="500"/>
                                        <p:tgtEl>
                                          <p:spTgt spid="6">
                                            <p:graphicEl>
                                              <a:dgm id="{2CCD5B36-061F-4002-88EA-4EDAD8214AA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6">
                                            <p:graphicEl>
                                              <a:dgm id="{1303CE9F-43BA-4BD5-A69B-DF2CE3336029}"/>
                                            </p:graphicEl>
                                          </p:spTgt>
                                        </p:tgtEl>
                                        <p:attrNameLst>
                                          <p:attrName>style.visibility</p:attrName>
                                        </p:attrNameLst>
                                      </p:cBhvr>
                                      <p:to>
                                        <p:strVal val="visible"/>
                                      </p:to>
                                    </p:set>
                                    <p:animEffect transition="in" filter="wipe(left)">
                                      <p:cBhvr>
                                        <p:cTn id="89" dur="500"/>
                                        <p:tgtEl>
                                          <p:spTgt spid="6">
                                            <p:graphicEl>
                                              <a:dgm id="{1303CE9F-43BA-4BD5-A69B-DF2CE3336029}"/>
                                            </p:graphicEl>
                                          </p:spTgt>
                                        </p:tgtEl>
                                      </p:cBhvr>
                                    </p:animEffect>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6">
                                            <p:graphicEl>
                                              <a:dgm id="{87211E38-4568-4BB1-8059-D29DD999E909}"/>
                                            </p:graphicEl>
                                          </p:spTgt>
                                        </p:tgtEl>
                                        <p:attrNameLst>
                                          <p:attrName>style.visibility</p:attrName>
                                        </p:attrNameLst>
                                      </p:cBhvr>
                                      <p:to>
                                        <p:strVal val="visible"/>
                                      </p:to>
                                    </p:set>
                                    <p:animEffect transition="in" filter="wipe(left)">
                                      <p:cBhvr>
                                        <p:cTn id="93" dur="500"/>
                                        <p:tgtEl>
                                          <p:spTgt spid="6">
                                            <p:graphicEl>
                                              <a:dgm id="{87211E38-4568-4BB1-8059-D29DD999E909}"/>
                                            </p:graphicEl>
                                          </p:spTgt>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A3F60D46-991A-4F09-AB68-2D47B6556471}"/>
                                            </p:graphicEl>
                                          </p:spTgt>
                                        </p:tgtEl>
                                        <p:attrNameLst>
                                          <p:attrName>style.visibility</p:attrName>
                                        </p:attrNameLst>
                                      </p:cBhvr>
                                      <p:to>
                                        <p:strVal val="visible"/>
                                      </p:to>
                                    </p:set>
                                    <p:animEffect transition="in" filter="wipe(left)">
                                      <p:cBhvr>
                                        <p:cTn id="97" dur="500"/>
                                        <p:tgtEl>
                                          <p:spTgt spid="6">
                                            <p:graphicEl>
                                              <a:dgm id="{A3F60D46-991A-4F09-AB68-2D47B6556471}"/>
                                            </p:graphicEl>
                                          </p:spTgt>
                                        </p:tgtEl>
                                      </p:cBhvr>
                                    </p:animEffect>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6">
                                            <p:graphicEl>
                                              <a:dgm id="{88A5BCE1-8862-4495-824C-587517D497ED}"/>
                                            </p:graphicEl>
                                          </p:spTgt>
                                        </p:tgtEl>
                                        <p:attrNameLst>
                                          <p:attrName>style.visibility</p:attrName>
                                        </p:attrNameLst>
                                      </p:cBhvr>
                                      <p:to>
                                        <p:strVal val="visible"/>
                                      </p:to>
                                    </p:set>
                                    <p:animEffect transition="in" filter="wipe(left)">
                                      <p:cBhvr>
                                        <p:cTn id="101" dur="500"/>
                                        <p:tgtEl>
                                          <p:spTgt spid="6">
                                            <p:graphicEl>
                                              <a:dgm id="{88A5BCE1-8862-4495-824C-587517D497ED}"/>
                                            </p:graphicEl>
                                          </p:spTgt>
                                        </p:tgtEl>
                                      </p:cBhvr>
                                    </p:animEffect>
                                  </p:childTnLst>
                                </p:cTn>
                              </p:par>
                            </p:childTnLst>
                          </p:cTn>
                        </p:par>
                        <p:par>
                          <p:cTn id="102" fill="hold">
                            <p:stCondLst>
                              <p:cond delay="2500"/>
                            </p:stCondLst>
                            <p:childTnLst>
                              <p:par>
                                <p:cTn id="103" presetID="22" presetClass="entr" presetSubtype="8" fill="hold" grpId="0" nodeType="afterEffect">
                                  <p:stCondLst>
                                    <p:cond delay="0"/>
                                  </p:stCondLst>
                                  <p:childTnLst>
                                    <p:set>
                                      <p:cBhvr>
                                        <p:cTn id="104" dur="1" fill="hold">
                                          <p:stCondLst>
                                            <p:cond delay="0"/>
                                          </p:stCondLst>
                                        </p:cTn>
                                        <p:tgtEl>
                                          <p:spTgt spid="6">
                                            <p:graphicEl>
                                              <a:dgm id="{415523C6-E76C-4066-A969-22B02D228170}"/>
                                            </p:graphicEl>
                                          </p:spTgt>
                                        </p:tgtEl>
                                        <p:attrNameLst>
                                          <p:attrName>style.visibility</p:attrName>
                                        </p:attrNameLst>
                                      </p:cBhvr>
                                      <p:to>
                                        <p:strVal val="visible"/>
                                      </p:to>
                                    </p:set>
                                    <p:animEffect transition="in" filter="wipe(left)">
                                      <p:cBhvr>
                                        <p:cTn id="105" dur="500"/>
                                        <p:tgtEl>
                                          <p:spTgt spid="6">
                                            <p:graphicEl>
                                              <a:dgm id="{415523C6-E76C-4066-A969-22B02D228170}"/>
                                            </p:graphicEl>
                                          </p:spTgt>
                                        </p:tgtEl>
                                      </p:cBhvr>
                                    </p:animEffect>
                                  </p:childTnLst>
                                </p:cTn>
                              </p:par>
                            </p:childTnLst>
                          </p:cTn>
                        </p:par>
                        <p:par>
                          <p:cTn id="106" fill="hold">
                            <p:stCondLst>
                              <p:cond delay="3000"/>
                            </p:stCondLst>
                            <p:childTnLst>
                              <p:par>
                                <p:cTn id="107" presetID="22" presetClass="entr" presetSubtype="8" fill="hold" grpId="0" nodeType="afterEffect">
                                  <p:stCondLst>
                                    <p:cond delay="0"/>
                                  </p:stCondLst>
                                  <p:childTnLst>
                                    <p:set>
                                      <p:cBhvr>
                                        <p:cTn id="108" dur="1" fill="hold">
                                          <p:stCondLst>
                                            <p:cond delay="0"/>
                                          </p:stCondLst>
                                        </p:cTn>
                                        <p:tgtEl>
                                          <p:spTgt spid="6">
                                            <p:graphicEl>
                                              <a:dgm id="{61F314E9-8CE6-4C97-950B-3CA5B6B712A0}"/>
                                            </p:graphicEl>
                                          </p:spTgt>
                                        </p:tgtEl>
                                        <p:attrNameLst>
                                          <p:attrName>style.visibility</p:attrName>
                                        </p:attrNameLst>
                                      </p:cBhvr>
                                      <p:to>
                                        <p:strVal val="visible"/>
                                      </p:to>
                                    </p:set>
                                    <p:animEffect transition="in" filter="wipe(left)">
                                      <p:cBhvr>
                                        <p:cTn id="109" dur="500"/>
                                        <p:tgtEl>
                                          <p:spTgt spid="6">
                                            <p:graphicEl>
                                              <a:dgm id="{61F314E9-8CE6-4C97-950B-3CA5B6B712A0}"/>
                                            </p:graphicEl>
                                          </p:spTgt>
                                        </p:tgtEl>
                                      </p:cBhvr>
                                    </p:animEffect>
                                  </p:childTnLst>
                                </p:cTn>
                              </p:par>
                            </p:childTnLst>
                          </p:cTn>
                        </p:par>
                        <p:par>
                          <p:cTn id="110" fill="hold">
                            <p:stCondLst>
                              <p:cond delay="3500"/>
                            </p:stCondLst>
                            <p:childTnLst>
                              <p:par>
                                <p:cTn id="111" presetID="22" presetClass="entr" presetSubtype="8" fill="hold" grpId="0" nodeType="afterEffect">
                                  <p:stCondLst>
                                    <p:cond delay="0"/>
                                  </p:stCondLst>
                                  <p:childTnLst>
                                    <p:set>
                                      <p:cBhvr>
                                        <p:cTn id="112" dur="1" fill="hold">
                                          <p:stCondLst>
                                            <p:cond delay="0"/>
                                          </p:stCondLst>
                                        </p:cTn>
                                        <p:tgtEl>
                                          <p:spTgt spid="6">
                                            <p:graphicEl>
                                              <a:dgm id="{B50397F5-C4B6-413A-AF72-687932145BAF}"/>
                                            </p:graphicEl>
                                          </p:spTgt>
                                        </p:tgtEl>
                                        <p:attrNameLst>
                                          <p:attrName>style.visibility</p:attrName>
                                        </p:attrNameLst>
                                      </p:cBhvr>
                                      <p:to>
                                        <p:strVal val="visible"/>
                                      </p:to>
                                    </p:set>
                                    <p:animEffect transition="in" filter="wipe(left)">
                                      <p:cBhvr>
                                        <p:cTn id="113" dur="500"/>
                                        <p:tgtEl>
                                          <p:spTgt spid="6">
                                            <p:graphicEl>
                                              <a:dgm id="{B50397F5-C4B6-413A-AF72-687932145BAF}"/>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6">
                                            <p:graphicEl>
                                              <a:dgm id="{E06E6810-59C1-4FC3-B5B7-1107ED4BE69B}"/>
                                            </p:graphicEl>
                                          </p:spTgt>
                                        </p:tgtEl>
                                        <p:attrNameLst>
                                          <p:attrName>style.visibility</p:attrName>
                                        </p:attrNameLst>
                                      </p:cBhvr>
                                      <p:to>
                                        <p:strVal val="visible"/>
                                      </p:to>
                                    </p:set>
                                    <p:animEffect transition="in" filter="wipe(left)">
                                      <p:cBhvr>
                                        <p:cTn id="118" dur="500"/>
                                        <p:tgtEl>
                                          <p:spTgt spid="6">
                                            <p:graphicEl>
                                              <a:dgm id="{E06E6810-59C1-4FC3-B5B7-1107ED4BE69B}"/>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6">
                                            <p:graphicEl>
                                              <a:dgm id="{861DC03A-A891-406E-8050-5F107830B26A}"/>
                                            </p:graphicEl>
                                          </p:spTgt>
                                        </p:tgtEl>
                                        <p:attrNameLst>
                                          <p:attrName>style.visibility</p:attrName>
                                        </p:attrNameLst>
                                      </p:cBhvr>
                                      <p:to>
                                        <p:strVal val="visible"/>
                                      </p:to>
                                    </p:set>
                                    <p:animEffect transition="in" filter="wipe(left)">
                                      <p:cBhvr>
                                        <p:cTn id="122" dur="500"/>
                                        <p:tgtEl>
                                          <p:spTgt spid="6">
                                            <p:graphicEl>
                                              <a:dgm id="{861DC03A-A891-406E-8050-5F107830B26A}"/>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
                                            <p:graphicEl>
                                              <a:dgm id="{E3B075B5-36F8-4952-B030-0BD10AB95567}"/>
                                            </p:graphicEl>
                                          </p:spTgt>
                                        </p:tgtEl>
                                        <p:attrNameLst>
                                          <p:attrName>style.visibility</p:attrName>
                                        </p:attrNameLst>
                                      </p:cBhvr>
                                      <p:to>
                                        <p:strVal val="visible"/>
                                      </p:to>
                                    </p:set>
                                    <p:animEffect transition="in" filter="wipe(left)">
                                      <p:cBhvr>
                                        <p:cTn id="127" dur="500"/>
                                        <p:tgtEl>
                                          <p:spTgt spid="6">
                                            <p:graphicEl>
                                              <a:dgm id="{E3B075B5-36F8-4952-B030-0BD10AB95567}"/>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6">
                                            <p:graphicEl>
                                              <a:dgm id="{B4C607A8-7FDD-4069-BA74-15D04607D245}"/>
                                            </p:graphicEl>
                                          </p:spTgt>
                                        </p:tgtEl>
                                        <p:attrNameLst>
                                          <p:attrName>style.visibility</p:attrName>
                                        </p:attrNameLst>
                                      </p:cBhvr>
                                      <p:to>
                                        <p:strVal val="visible"/>
                                      </p:to>
                                    </p:set>
                                    <p:animEffect transition="in" filter="wipe(left)">
                                      <p:cBhvr>
                                        <p:cTn id="131" dur="500"/>
                                        <p:tgtEl>
                                          <p:spTgt spid="6">
                                            <p:graphicEl>
                                              <a:dgm id="{B4C607A8-7FDD-4069-BA74-15D04607D245}"/>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6">
                                            <p:graphicEl>
                                              <a:dgm id="{6AD5EC50-ED65-40CC-BA38-369DEA8FD767}"/>
                                            </p:graphicEl>
                                          </p:spTgt>
                                        </p:tgtEl>
                                        <p:attrNameLst>
                                          <p:attrName>style.visibility</p:attrName>
                                        </p:attrNameLst>
                                      </p:cBhvr>
                                      <p:to>
                                        <p:strVal val="visible"/>
                                      </p:to>
                                    </p:set>
                                    <p:animEffect transition="in" filter="wipe(left)">
                                      <p:cBhvr>
                                        <p:cTn id="136" dur="500"/>
                                        <p:tgtEl>
                                          <p:spTgt spid="6">
                                            <p:graphicEl>
                                              <a:dgm id="{6AD5EC50-ED65-40CC-BA38-369DEA8FD767}"/>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6">
                                            <p:graphicEl>
                                              <a:dgm id="{3FF1DFF1-563B-4C7A-9035-65E4AAEF345D}"/>
                                            </p:graphicEl>
                                          </p:spTgt>
                                        </p:tgtEl>
                                        <p:attrNameLst>
                                          <p:attrName>style.visibility</p:attrName>
                                        </p:attrNameLst>
                                      </p:cBhvr>
                                      <p:to>
                                        <p:strVal val="visible"/>
                                      </p:to>
                                    </p:set>
                                    <p:animEffect transition="in" filter="wipe(left)">
                                      <p:cBhvr>
                                        <p:cTn id="140" dur="500"/>
                                        <p:tgtEl>
                                          <p:spTgt spid="6">
                                            <p:graphicEl>
                                              <a:dgm id="{3FF1DFF1-563B-4C7A-9035-65E4AAEF345D}"/>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6">
                                            <p:graphicEl>
                                              <a:dgm id="{AA6B2A88-19B0-4553-9CF3-58D5E6EF457C}"/>
                                            </p:graphicEl>
                                          </p:spTgt>
                                        </p:tgtEl>
                                        <p:attrNameLst>
                                          <p:attrName>style.visibility</p:attrName>
                                        </p:attrNameLst>
                                      </p:cBhvr>
                                      <p:to>
                                        <p:strVal val="visible"/>
                                      </p:to>
                                    </p:set>
                                    <p:animEffect transition="in" filter="wipe(left)">
                                      <p:cBhvr>
                                        <p:cTn id="145" dur="500"/>
                                        <p:tgtEl>
                                          <p:spTgt spid="6">
                                            <p:graphicEl>
                                              <a:dgm id="{AA6B2A88-19B0-4553-9CF3-58D5E6EF45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債権総論の体系</a:t>
            </a:r>
            <a:endParaRPr kumimoji="1" lang="ja-JP" altLang="en-US" sz="4800"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35</a:t>
            </a:fld>
            <a:endParaRPr kumimoji="1" lang="ja-JP" altLang="en-US"/>
          </a:p>
        </p:txBody>
      </p:sp>
      <p:graphicFrame>
        <p:nvGraphicFramePr>
          <p:cNvPr id="6" name="図表 5"/>
          <p:cNvGraphicFramePr/>
          <p:nvPr>
            <p:extLst>
              <p:ext uri="{D42A27DB-BD31-4B8C-83A1-F6EECF244321}">
                <p14:modId xmlns:p14="http://schemas.microsoft.com/office/powerpoint/2010/main" val="3075148557"/>
              </p:ext>
            </p:extLst>
          </p:nvPr>
        </p:nvGraphicFramePr>
        <p:xfrm>
          <a:off x="467544" y="1628800"/>
          <a:ext cx="813690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500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C109536B-B238-43A4-8089-E5F04636403A}"/>
                                            </p:graphicEl>
                                          </p:spTgt>
                                        </p:tgtEl>
                                        <p:attrNameLst>
                                          <p:attrName>style.visibility</p:attrName>
                                        </p:attrNameLst>
                                      </p:cBhvr>
                                      <p:to>
                                        <p:strVal val="visible"/>
                                      </p:to>
                                    </p:set>
                                    <p:animEffect transition="in" filter="wipe(left)">
                                      <p:cBhvr>
                                        <p:cTn id="7" dur="500"/>
                                        <p:tgtEl>
                                          <p:spTgt spid="6">
                                            <p:graphicEl>
                                              <a:dgm id="{C109536B-B238-43A4-8089-E5F04636403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2A5DD27B-6377-45B3-BCB0-6E5E5877211A}"/>
                                            </p:graphicEl>
                                          </p:spTgt>
                                        </p:tgtEl>
                                        <p:attrNameLst>
                                          <p:attrName>style.visibility</p:attrName>
                                        </p:attrNameLst>
                                      </p:cBhvr>
                                      <p:to>
                                        <p:strVal val="visible"/>
                                      </p:to>
                                    </p:set>
                                    <p:animEffect transition="in" filter="wipe(left)">
                                      <p:cBhvr>
                                        <p:cTn id="11" dur="500"/>
                                        <p:tgtEl>
                                          <p:spTgt spid="6">
                                            <p:graphicEl>
                                              <a:dgm id="{2A5DD27B-6377-45B3-BCB0-6E5E5877211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EA1452E0-2326-41DD-9E55-5307506272A9}"/>
                                            </p:graphicEl>
                                          </p:spTgt>
                                        </p:tgtEl>
                                        <p:attrNameLst>
                                          <p:attrName>style.visibility</p:attrName>
                                        </p:attrNameLst>
                                      </p:cBhvr>
                                      <p:to>
                                        <p:strVal val="visible"/>
                                      </p:to>
                                    </p:set>
                                    <p:animEffect transition="in" filter="wipe(left)">
                                      <p:cBhvr>
                                        <p:cTn id="16" dur="500"/>
                                        <p:tgtEl>
                                          <p:spTgt spid="6">
                                            <p:graphicEl>
                                              <a:dgm id="{EA1452E0-2326-41DD-9E55-5307506272A9}"/>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23E4A298-627C-4164-A581-B66014E337C2}"/>
                                            </p:graphicEl>
                                          </p:spTgt>
                                        </p:tgtEl>
                                        <p:attrNameLst>
                                          <p:attrName>style.visibility</p:attrName>
                                        </p:attrNameLst>
                                      </p:cBhvr>
                                      <p:to>
                                        <p:strVal val="visible"/>
                                      </p:to>
                                    </p:set>
                                    <p:animEffect transition="in" filter="wipe(left)">
                                      <p:cBhvr>
                                        <p:cTn id="20" dur="500"/>
                                        <p:tgtEl>
                                          <p:spTgt spid="6">
                                            <p:graphicEl>
                                              <a:dgm id="{23E4A298-627C-4164-A581-B66014E337C2}"/>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graphicEl>
                                              <a:dgm id="{F34B0C03-03D9-4050-82E3-C773A58D9D4E}"/>
                                            </p:graphicEl>
                                          </p:spTgt>
                                        </p:tgtEl>
                                        <p:attrNameLst>
                                          <p:attrName>style.visibility</p:attrName>
                                        </p:attrNameLst>
                                      </p:cBhvr>
                                      <p:to>
                                        <p:strVal val="visible"/>
                                      </p:to>
                                    </p:set>
                                    <p:animEffect transition="in" filter="wipe(left)">
                                      <p:cBhvr>
                                        <p:cTn id="24" dur="500"/>
                                        <p:tgtEl>
                                          <p:spTgt spid="6">
                                            <p:graphicEl>
                                              <a:dgm id="{F34B0C03-03D9-4050-82E3-C773A58D9D4E}"/>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
                                            <p:graphicEl>
                                              <a:dgm id="{5521E3CF-B97C-4BB2-933C-BAD038A97C7F}"/>
                                            </p:graphicEl>
                                          </p:spTgt>
                                        </p:tgtEl>
                                        <p:attrNameLst>
                                          <p:attrName>style.visibility</p:attrName>
                                        </p:attrNameLst>
                                      </p:cBhvr>
                                      <p:to>
                                        <p:strVal val="visible"/>
                                      </p:to>
                                    </p:set>
                                    <p:animEffect transition="in" filter="wipe(left)">
                                      <p:cBhvr>
                                        <p:cTn id="28" dur="500"/>
                                        <p:tgtEl>
                                          <p:spTgt spid="6">
                                            <p:graphicEl>
                                              <a:dgm id="{5521E3CF-B97C-4BB2-933C-BAD038A97C7F}"/>
                                            </p:graphic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6">
                                            <p:graphicEl>
                                              <a:dgm id="{35ECB1A7-DDB0-448F-B87B-1DC5108E19F7}"/>
                                            </p:graphicEl>
                                          </p:spTgt>
                                        </p:tgtEl>
                                        <p:attrNameLst>
                                          <p:attrName>style.visibility</p:attrName>
                                        </p:attrNameLst>
                                      </p:cBhvr>
                                      <p:to>
                                        <p:strVal val="visible"/>
                                      </p:to>
                                    </p:set>
                                    <p:animEffect transition="in" filter="wipe(left)">
                                      <p:cBhvr>
                                        <p:cTn id="32" dur="500"/>
                                        <p:tgtEl>
                                          <p:spTgt spid="6">
                                            <p:graphicEl>
                                              <a:dgm id="{35ECB1A7-DDB0-448F-B87B-1DC5108E19F7}"/>
                                            </p:graphicEl>
                                          </p:spTgt>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6">
                                            <p:graphicEl>
                                              <a:dgm id="{7DB6BA9B-35D5-42C0-92D8-5C96B56CA5A5}"/>
                                            </p:graphicEl>
                                          </p:spTgt>
                                        </p:tgtEl>
                                        <p:attrNameLst>
                                          <p:attrName>style.visibility</p:attrName>
                                        </p:attrNameLst>
                                      </p:cBhvr>
                                      <p:to>
                                        <p:strVal val="visible"/>
                                      </p:to>
                                    </p:set>
                                    <p:animEffect transition="in" filter="wipe(left)">
                                      <p:cBhvr>
                                        <p:cTn id="36" dur="500"/>
                                        <p:tgtEl>
                                          <p:spTgt spid="6">
                                            <p:graphicEl>
                                              <a:dgm id="{7DB6BA9B-35D5-42C0-92D8-5C96B56CA5A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graphicEl>
                                              <a:dgm id="{46FF0FFB-F068-4B1B-A82F-4732C1A5C61D}"/>
                                            </p:graphicEl>
                                          </p:spTgt>
                                        </p:tgtEl>
                                        <p:attrNameLst>
                                          <p:attrName>style.visibility</p:attrName>
                                        </p:attrNameLst>
                                      </p:cBhvr>
                                      <p:to>
                                        <p:strVal val="visible"/>
                                      </p:to>
                                    </p:set>
                                    <p:animEffect transition="in" filter="wipe(left)">
                                      <p:cBhvr>
                                        <p:cTn id="41" dur="500"/>
                                        <p:tgtEl>
                                          <p:spTgt spid="6">
                                            <p:graphicEl>
                                              <a:dgm id="{46FF0FFB-F068-4B1B-A82F-4732C1A5C61D}"/>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graphicEl>
                                              <a:dgm id="{91AACBDE-33FF-41E7-A1E0-41750AD970A8}"/>
                                            </p:graphicEl>
                                          </p:spTgt>
                                        </p:tgtEl>
                                        <p:attrNameLst>
                                          <p:attrName>style.visibility</p:attrName>
                                        </p:attrNameLst>
                                      </p:cBhvr>
                                      <p:to>
                                        <p:strVal val="visible"/>
                                      </p:to>
                                    </p:set>
                                    <p:animEffect transition="in" filter="wipe(left)">
                                      <p:cBhvr>
                                        <p:cTn id="45" dur="500"/>
                                        <p:tgtEl>
                                          <p:spTgt spid="6">
                                            <p:graphicEl>
                                              <a:dgm id="{91AACBDE-33FF-41E7-A1E0-41750AD970A8}"/>
                                            </p:graphicEl>
                                          </p:spTgt>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graphicEl>
                                              <a:dgm id="{EDE9C102-0D0A-40E1-B02F-D96D95F8E8EC}"/>
                                            </p:graphicEl>
                                          </p:spTgt>
                                        </p:tgtEl>
                                        <p:attrNameLst>
                                          <p:attrName>style.visibility</p:attrName>
                                        </p:attrNameLst>
                                      </p:cBhvr>
                                      <p:to>
                                        <p:strVal val="visible"/>
                                      </p:to>
                                    </p:set>
                                    <p:animEffect transition="in" filter="wipe(left)">
                                      <p:cBhvr>
                                        <p:cTn id="49" dur="500"/>
                                        <p:tgtEl>
                                          <p:spTgt spid="6">
                                            <p:graphicEl>
                                              <a:dgm id="{EDE9C102-0D0A-40E1-B02F-D96D95F8E8EC}"/>
                                            </p:graphicEl>
                                          </p:spTgt>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6">
                                            <p:graphicEl>
                                              <a:dgm id="{2C8A8B71-3D82-45FC-91D6-21E4F577C143}"/>
                                            </p:graphicEl>
                                          </p:spTgt>
                                        </p:tgtEl>
                                        <p:attrNameLst>
                                          <p:attrName>style.visibility</p:attrName>
                                        </p:attrNameLst>
                                      </p:cBhvr>
                                      <p:to>
                                        <p:strVal val="visible"/>
                                      </p:to>
                                    </p:set>
                                    <p:animEffect transition="in" filter="wipe(left)">
                                      <p:cBhvr>
                                        <p:cTn id="53" dur="500"/>
                                        <p:tgtEl>
                                          <p:spTgt spid="6">
                                            <p:graphicEl>
                                              <a:dgm id="{2C8A8B71-3D82-45FC-91D6-21E4F577C143}"/>
                                            </p:graphicEl>
                                          </p:spTgt>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6">
                                            <p:graphicEl>
                                              <a:dgm id="{362E926E-432B-4AF5-A8A2-9523244C7E30}"/>
                                            </p:graphicEl>
                                          </p:spTgt>
                                        </p:tgtEl>
                                        <p:attrNameLst>
                                          <p:attrName>style.visibility</p:attrName>
                                        </p:attrNameLst>
                                      </p:cBhvr>
                                      <p:to>
                                        <p:strVal val="visible"/>
                                      </p:to>
                                    </p:set>
                                    <p:animEffect transition="in" filter="wipe(left)">
                                      <p:cBhvr>
                                        <p:cTn id="57" dur="500"/>
                                        <p:tgtEl>
                                          <p:spTgt spid="6">
                                            <p:graphicEl>
                                              <a:dgm id="{362E926E-432B-4AF5-A8A2-9523244C7E30}"/>
                                            </p:graphicEl>
                                          </p:spTgt>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6">
                                            <p:graphicEl>
                                              <a:dgm id="{0B54B85F-C7B8-46B0-92A9-031FB1E4E455}"/>
                                            </p:graphicEl>
                                          </p:spTgt>
                                        </p:tgtEl>
                                        <p:attrNameLst>
                                          <p:attrName>style.visibility</p:attrName>
                                        </p:attrNameLst>
                                      </p:cBhvr>
                                      <p:to>
                                        <p:strVal val="visible"/>
                                      </p:to>
                                    </p:set>
                                    <p:animEffect transition="in" filter="wipe(left)">
                                      <p:cBhvr>
                                        <p:cTn id="61" dur="500"/>
                                        <p:tgtEl>
                                          <p:spTgt spid="6">
                                            <p:graphicEl>
                                              <a:dgm id="{0B54B85F-C7B8-46B0-92A9-031FB1E4E45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
                                            <p:graphicEl>
                                              <a:dgm id="{10D42795-88F6-454C-B135-7493651F2185}"/>
                                            </p:graphicEl>
                                          </p:spTgt>
                                        </p:tgtEl>
                                        <p:attrNameLst>
                                          <p:attrName>style.visibility</p:attrName>
                                        </p:attrNameLst>
                                      </p:cBhvr>
                                      <p:to>
                                        <p:strVal val="visible"/>
                                      </p:to>
                                    </p:set>
                                    <p:animEffect transition="in" filter="wipe(left)">
                                      <p:cBhvr>
                                        <p:cTn id="66" dur="500"/>
                                        <p:tgtEl>
                                          <p:spTgt spid="6">
                                            <p:graphicEl>
                                              <a:dgm id="{10D42795-88F6-454C-B135-7493651F2185}"/>
                                            </p:graphicEl>
                                          </p:spTgt>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6">
                                            <p:graphicEl>
                                              <a:dgm id="{A121E7C7-8332-4A8C-BDAC-71636066A16E}"/>
                                            </p:graphicEl>
                                          </p:spTgt>
                                        </p:tgtEl>
                                        <p:attrNameLst>
                                          <p:attrName>style.visibility</p:attrName>
                                        </p:attrNameLst>
                                      </p:cBhvr>
                                      <p:to>
                                        <p:strVal val="visible"/>
                                      </p:to>
                                    </p:set>
                                    <p:animEffect transition="in" filter="wipe(left)">
                                      <p:cBhvr>
                                        <p:cTn id="70" dur="500"/>
                                        <p:tgtEl>
                                          <p:spTgt spid="6">
                                            <p:graphicEl>
                                              <a:dgm id="{A121E7C7-8332-4A8C-BDAC-71636066A16E}"/>
                                            </p:graphicEl>
                                          </p:spTgt>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6">
                                            <p:graphicEl>
                                              <a:dgm id="{A808F4EB-F2C7-4285-BF27-250C78E7876A}"/>
                                            </p:graphicEl>
                                          </p:spTgt>
                                        </p:tgtEl>
                                        <p:attrNameLst>
                                          <p:attrName>style.visibility</p:attrName>
                                        </p:attrNameLst>
                                      </p:cBhvr>
                                      <p:to>
                                        <p:strVal val="visible"/>
                                      </p:to>
                                    </p:set>
                                    <p:animEffect transition="in" filter="wipe(left)">
                                      <p:cBhvr>
                                        <p:cTn id="74" dur="500"/>
                                        <p:tgtEl>
                                          <p:spTgt spid="6">
                                            <p:graphicEl>
                                              <a:dgm id="{A808F4EB-F2C7-4285-BF27-250C78E7876A}"/>
                                            </p:graphicEl>
                                          </p:spTgt>
                                        </p:tgtEl>
                                      </p:cBhvr>
                                    </p:animEffect>
                                  </p:childTnLst>
                                </p:cTn>
                              </p:par>
                            </p:childTnLst>
                          </p:cTn>
                        </p:par>
                        <p:par>
                          <p:cTn id="75" fill="hold">
                            <p:stCondLst>
                              <p:cond delay="1500"/>
                            </p:stCondLst>
                            <p:childTnLst>
                              <p:par>
                                <p:cTn id="76" presetID="22" presetClass="entr" presetSubtype="8" fill="hold" grpId="0" nodeType="afterEffect">
                                  <p:stCondLst>
                                    <p:cond delay="0"/>
                                  </p:stCondLst>
                                  <p:childTnLst>
                                    <p:set>
                                      <p:cBhvr>
                                        <p:cTn id="77" dur="1" fill="hold">
                                          <p:stCondLst>
                                            <p:cond delay="0"/>
                                          </p:stCondLst>
                                        </p:cTn>
                                        <p:tgtEl>
                                          <p:spTgt spid="6">
                                            <p:graphicEl>
                                              <a:dgm id="{D071414C-3653-4650-A586-4A35AE5C80EE}"/>
                                            </p:graphicEl>
                                          </p:spTgt>
                                        </p:tgtEl>
                                        <p:attrNameLst>
                                          <p:attrName>style.visibility</p:attrName>
                                        </p:attrNameLst>
                                      </p:cBhvr>
                                      <p:to>
                                        <p:strVal val="visible"/>
                                      </p:to>
                                    </p:set>
                                    <p:animEffect transition="in" filter="wipe(left)">
                                      <p:cBhvr>
                                        <p:cTn id="78" dur="500"/>
                                        <p:tgtEl>
                                          <p:spTgt spid="6">
                                            <p:graphicEl>
                                              <a:dgm id="{D071414C-3653-4650-A586-4A35AE5C80EE}"/>
                                            </p:graphicEl>
                                          </p:spTgt>
                                        </p:tgtEl>
                                      </p:cBhvr>
                                    </p:animEffect>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6">
                                            <p:graphicEl>
                                              <a:dgm id="{9D953FA6-05F7-4775-B1D4-2E3459D67464}"/>
                                            </p:graphicEl>
                                          </p:spTgt>
                                        </p:tgtEl>
                                        <p:attrNameLst>
                                          <p:attrName>style.visibility</p:attrName>
                                        </p:attrNameLst>
                                      </p:cBhvr>
                                      <p:to>
                                        <p:strVal val="visible"/>
                                      </p:to>
                                    </p:set>
                                    <p:animEffect transition="in" filter="wipe(left)">
                                      <p:cBhvr>
                                        <p:cTn id="82" dur="500"/>
                                        <p:tgtEl>
                                          <p:spTgt spid="6">
                                            <p:graphicEl>
                                              <a:dgm id="{9D953FA6-05F7-4775-B1D4-2E3459D67464}"/>
                                            </p:graphicEl>
                                          </p:spTgt>
                                        </p:tgtEl>
                                      </p:cBhvr>
                                    </p:animEffect>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CB8A3205-89AD-42D2-810E-97C46EB82B60}"/>
                                            </p:graphicEl>
                                          </p:spTgt>
                                        </p:tgtEl>
                                        <p:attrNameLst>
                                          <p:attrName>style.visibility</p:attrName>
                                        </p:attrNameLst>
                                      </p:cBhvr>
                                      <p:to>
                                        <p:strVal val="visible"/>
                                      </p:to>
                                    </p:set>
                                    <p:animEffect transition="in" filter="wipe(left)">
                                      <p:cBhvr>
                                        <p:cTn id="86" dur="500"/>
                                        <p:tgtEl>
                                          <p:spTgt spid="6">
                                            <p:graphicEl>
                                              <a:dgm id="{CB8A3205-89AD-42D2-810E-97C46EB82B60}"/>
                                            </p:graphicEl>
                                          </p:spTgt>
                                        </p:tgtEl>
                                      </p:cBhvr>
                                    </p:animEffect>
                                  </p:childTnLst>
                                </p:cTn>
                              </p:par>
                            </p:childTnLst>
                          </p:cTn>
                        </p:par>
                        <p:par>
                          <p:cTn id="87" fill="hold">
                            <p:stCondLst>
                              <p:cond delay="3000"/>
                            </p:stCondLst>
                            <p:childTnLst>
                              <p:par>
                                <p:cTn id="88" presetID="22" presetClass="entr" presetSubtype="8" fill="hold" grpId="0" nodeType="afterEffect">
                                  <p:stCondLst>
                                    <p:cond delay="0"/>
                                  </p:stCondLst>
                                  <p:childTnLst>
                                    <p:set>
                                      <p:cBhvr>
                                        <p:cTn id="89" dur="1" fill="hold">
                                          <p:stCondLst>
                                            <p:cond delay="0"/>
                                          </p:stCondLst>
                                        </p:cTn>
                                        <p:tgtEl>
                                          <p:spTgt spid="6">
                                            <p:graphicEl>
                                              <a:dgm id="{E9ADF1D5-730A-46CA-A3D7-DF18E387141A}"/>
                                            </p:graphicEl>
                                          </p:spTgt>
                                        </p:tgtEl>
                                        <p:attrNameLst>
                                          <p:attrName>style.visibility</p:attrName>
                                        </p:attrNameLst>
                                      </p:cBhvr>
                                      <p:to>
                                        <p:strVal val="visible"/>
                                      </p:to>
                                    </p:set>
                                    <p:animEffect transition="in" filter="wipe(left)">
                                      <p:cBhvr>
                                        <p:cTn id="90" dur="500"/>
                                        <p:tgtEl>
                                          <p:spTgt spid="6">
                                            <p:graphicEl>
                                              <a:dgm id="{E9ADF1D5-730A-46CA-A3D7-DF18E387141A}"/>
                                            </p:graphicEl>
                                          </p:spTgt>
                                        </p:tgtEl>
                                      </p:cBhvr>
                                    </p:animEffect>
                                  </p:childTnLst>
                                </p:cTn>
                              </p:par>
                            </p:childTnLst>
                          </p:cTn>
                        </p:par>
                        <p:par>
                          <p:cTn id="91" fill="hold">
                            <p:stCondLst>
                              <p:cond delay="3500"/>
                            </p:stCondLst>
                            <p:childTnLst>
                              <p:par>
                                <p:cTn id="92" presetID="22" presetClass="entr" presetSubtype="8" fill="hold" grpId="0" nodeType="afterEffect">
                                  <p:stCondLst>
                                    <p:cond delay="0"/>
                                  </p:stCondLst>
                                  <p:childTnLst>
                                    <p:set>
                                      <p:cBhvr>
                                        <p:cTn id="93" dur="1" fill="hold">
                                          <p:stCondLst>
                                            <p:cond delay="0"/>
                                          </p:stCondLst>
                                        </p:cTn>
                                        <p:tgtEl>
                                          <p:spTgt spid="6">
                                            <p:graphicEl>
                                              <a:dgm id="{C8CEEAEF-30E4-4C2B-A31A-86B159A3EBC8}"/>
                                            </p:graphicEl>
                                          </p:spTgt>
                                        </p:tgtEl>
                                        <p:attrNameLst>
                                          <p:attrName>style.visibility</p:attrName>
                                        </p:attrNameLst>
                                      </p:cBhvr>
                                      <p:to>
                                        <p:strVal val="visible"/>
                                      </p:to>
                                    </p:set>
                                    <p:animEffect transition="in" filter="wipe(left)">
                                      <p:cBhvr>
                                        <p:cTn id="94" dur="500"/>
                                        <p:tgtEl>
                                          <p:spTgt spid="6">
                                            <p:graphicEl>
                                              <a:dgm id="{C8CEEAEF-30E4-4C2B-A31A-86B159A3EBC8}"/>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
                                            <p:graphicEl>
                                              <a:dgm id="{5E3A3560-7862-4420-A061-F9CD45ECD8D7}"/>
                                            </p:graphicEl>
                                          </p:spTgt>
                                        </p:tgtEl>
                                        <p:attrNameLst>
                                          <p:attrName>style.visibility</p:attrName>
                                        </p:attrNameLst>
                                      </p:cBhvr>
                                      <p:to>
                                        <p:strVal val="visible"/>
                                      </p:to>
                                    </p:set>
                                    <p:animEffect transition="in" filter="wipe(left)">
                                      <p:cBhvr>
                                        <p:cTn id="99" dur="500"/>
                                        <p:tgtEl>
                                          <p:spTgt spid="6">
                                            <p:graphicEl>
                                              <a:dgm id="{5E3A3560-7862-4420-A061-F9CD45ECD8D7}"/>
                                            </p:graphicEl>
                                          </p:spTgt>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6">
                                            <p:graphicEl>
                                              <a:dgm id="{35AEBBF5-D820-41B3-B557-741F0C91638F}"/>
                                            </p:graphicEl>
                                          </p:spTgt>
                                        </p:tgtEl>
                                        <p:attrNameLst>
                                          <p:attrName>style.visibility</p:attrName>
                                        </p:attrNameLst>
                                      </p:cBhvr>
                                      <p:to>
                                        <p:strVal val="visible"/>
                                      </p:to>
                                    </p:set>
                                    <p:animEffect transition="in" filter="wipe(left)">
                                      <p:cBhvr>
                                        <p:cTn id="103" dur="500"/>
                                        <p:tgtEl>
                                          <p:spTgt spid="6">
                                            <p:graphicEl>
                                              <a:dgm id="{35AEBBF5-D820-41B3-B557-741F0C91638F}"/>
                                            </p:graphicEl>
                                          </p:spTgt>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6">
                                            <p:graphicEl>
                                              <a:dgm id="{4DDD3F42-EED2-49B0-965D-89CDD5BC8AA1}"/>
                                            </p:graphicEl>
                                          </p:spTgt>
                                        </p:tgtEl>
                                        <p:attrNameLst>
                                          <p:attrName>style.visibility</p:attrName>
                                        </p:attrNameLst>
                                      </p:cBhvr>
                                      <p:to>
                                        <p:strVal val="visible"/>
                                      </p:to>
                                    </p:set>
                                    <p:animEffect transition="in" filter="wipe(left)">
                                      <p:cBhvr>
                                        <p:cTn id="107" dur="500"/>
                                        <p:tgtEl>
                                          <p:spTgt spid="6">
                                            <p:graphicEl>
                                              <a:dgm id="{4DDD3F42-EED2-49B0-965D-89CDD5BC8AA1}"/>
                                            </p:graphicEl>
                                          </p:spTgt>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6">
                                            <p:graphicEl>
                                              <a:dgm id="{1175853E-FDC5-49DD-9AAD-6C3314A84FA0}"/>
                                            </p:graphicEl>
                                          </p:spTgt>
                                        </p:tgtEl>
                                        <p:attrNameLst>
                                          <p:attrName>style.visibility</p:attrName>
                                        </p:attrNameLst>
                                      </p:cBhvr>
                                      <p:to>
                                        <p:strVal val="visible"/>
                                      </p:to>
                                    </p:set>
                                    <p:animEffect transition="in" filter="wipe(left)">
                                      <p:cBhvr>
                                        <p:cTn id="111" dur="500"/>
                                        <p:tgtEl>
                                          <p:spTgt spid="6">
                                            <p:graphicEl>
                                              <a:dgm id="{1175853E-FDC5-49DD-9AAD-6C3314A84FA0}"/>
                                            </p:graphicEl>
                                          </p:spTgt>
                                        </p:tgtEl>
                                      </p:cBhvr>
                                    </p:animEffect>
                                  </p:childTnLst>
                                </p:cTn>
                              </p:par>
                            </p:childTnLst>
                          </p:cTn>
                        </p:par>
                        <p:par>
                          <p:cTn id="112" fill="hold">
                            <p:stCondLst>
                              <p:cond delay="2000"/>
                            </p:stCondLst>
                            <p:childTnLst>
                              <p:par>
                                <p:cTn id="113" presetID="22" presetClass="entr" presetSubtype="8" fill="hold" grpId="0" nodeType="afterEffect">
                                  <p:stCondLst>
                                    <p:cond delay="0"/>
                                  </p:stCondLst>
                                  <p:childTnLst>
                                    <p:set>
                                      <p:cBhvr>
                                        <p:cTn id="114" dur="1" fill="hold">
                                          <p:stCondLst>
                                            <p:cond delay="0"/>
                                          </p:stCondLst>
                                        </p:cTn>
                                        <p:tgtEl>
                                          <p:spTgt spid="6">
                                            <p:graphicEl>
                                              <a:dgm id="{75D0B7BA-6E7F-48B0-B2DD-2C99F87E2392}"/>
                                            </p:graphicEl>
                                          </p:spTgt>
                                        </p:tgtEl>
                                        <p:attrNameLst>
                                          <p:attrName>style.visibility</p:attrName>
                                        </p:attrNameLst>
                                      </p:cBhvr>
                                      <p:to>
                                        <p:strVal val="visible"/>
                                      </p:to>
                                    </p:set>
                                    <p:animEffect transition="in" filter="wipe(left)">
                                      <p:cBhvr>
                                        <p:cTn id="115" dur="500"/>
                                        <p:tgtEl>
                                          <p:spTgt spid="6">
                                            <p:graphicEl>
                                              <a:dgm id="{75D0B7BA-6E7F-48B0-B2DD-2C99F87E2392}"/>
                                            </p:graphicEl>
                                          </p:spTgt>
                                        </p:tgtEl>
                                      </p:cBhvr>
                                    </p:animEffect>
                                  </p:childTnLst>
                                </p:cTn>
                              </p:par>
                            </p:childTnLst>
                          </p:cTn>
                        </p:par>
                        <p:par>
                          <p:cTn id="116" fill="hold">
                            <p:stCondLst>
                              <p:cond delay="2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ED0CAD46-8095-4333-AA58-65B5D962125E}"/>
                                            </p:graphicEl>
                                          </p:spTgt>
                                        </p:tgtEl>
                                        <p:attrNameLst>
                                          <p:attrName>style.visibility</p:attrName>
                                        </p:attrNameLst>
                                      </p:cBhvr>
                                      <p:to>
                                        <p:strVal val="visible"/>
                                      </p:to>
                                    </p:set>
                                    <p:animEffect transition="in" filter="wipe(left)">
                                      <p:cBhvr>
                                        <p:cTn id="119" dur="500"/>
                                        <p:tgtEl>
                                          <p:spTgt spid="6">
                                            <p:graphicEl>
                                              <a:dgm id="{ED0CAD46-8095-4333-AA58-65B5D962125E}"/>
                                            </p:graphicEl>
                                          </p:spTgt>
                                        </p:tgtEl>
                                      </p:cBhvr>
                                    </p:animEffect>
                                  </p:childTnLst>
                                </p:cTn>
                              </p:par>
                            </p:childTnLst>
                          </p:cTn>
                        </p:par>
                        <p:par>
                          <p:cTn id="120" fill="hold">
                            <p:stCondLst>
                              <p:cond delay="3000"/>
                            </p:stCondLst>
                            <p:childTnLst>
                              <p:par>
                                <p:cTn id="121" presetID="22" presetClass="entr" presetSubtype="8" fill="hold" grpId="0" nodeType="afterEffect">
                                  <p:stCondLst>
                                    <p:cond delay="0"/>
                                  </p:stCondLst>
                                  <p:childTnLst>
                                    <p:set>
                                      <p:cBhvr>
                                        <p:cTn id="122" dur="1" fill="hold">
                                          <p:stCondLst>
                                            <p:cond delay="0"/>
                                          </p:stCondLst>
                                        </p:cTn>
                                        <p:tgtEl>
                                          <p:spTgt spid="6">
                                            <p:graphicEl>
                                              <a:dgm id="{BC508720-A323-4727-95C4-275FE597D8EC}"/>
                                            </p:graphicEl>
                                          </p:spTgt>
                                        </p:tgtEl>
                                        <p:attrNameLst>
                                          <p:attrName>style.visibility</p:attrName>
                                        </p:attrNameLst>
                                      </p:cBhvr>
                                      <p:to>
                                        <p:strVal val="visible"/>
                                      </p:to>
                                    </p:set>
                                    <p:animEffect transition="in" filter="wipe(left)">
                                      <p:cBhvr>
                                        <p:cTn id="123" dur="500"/>
                                        <p:tgtEl>
                                          <p:spTgt spid="6">
                                            <p:graphicEl>
                                              <a:dgm id="{BC508720-A323-4727-95C4-275FE597D8EC}"/>
                                            </p:graphicEl>
                                          </p:spTgt>
                                        </p:tgtEl>
                                      </p:cBhvr>
                                    </p:animEffect>
                                  </p:childTnLst>
                                </p:cTn>
                              </p:par>
                            </p:childTnLst>
                          </p:cTn>
                        </p:par>
                        <p:par>
                          <p:cTn id="124" fill="hold">
                            <p:stCondLst>
                              <p:cond delay="3500"/>
                            </p:stCondLst>
                            <p:childTnLst>
                              <p:par>
                                <p:cTn id="125" presetID="22" presetClass="entr" presetSubtype="8" fill="hold" grpId="0" nodeType="afterEffect">
                                  <p:stCondLst>
                                    <p:cond delay="0"/>
                                  </p:stCondLst>
                                  <p:childTnLst>
                                    <p:set>
                                      <p:cBhvr>
                                        <p:cTn id="126" dur="1" fill="hold">
                                          <p:stCondLst>
                                            <p:cond delay="0"/>
                                          </p:stCondLst>
                                        </p:cTn>
                                        <p:tgtEl>
                                          <p:spTgt spid="6">
                                            <p:graphicEl>
                                              <a:dgm id="{0D034AB0-6B9A-4DF5-8472-499E9C068F27}"/>
                                            </p:graphicEl>
                                          </p:spTgt>
                                        </p:tgtEl>
                                        <p:attrNameLst>
                                          <p:attrName>style.visibility</p:attrName>
                                        </p:attrNameLst>
                                      </p:cBhvr>
                                      <p:to>
                                        <p:strVal val="visible"/>
                                      </p:to>
                                    </p:set>
                                    <p:animEffect transition="in" filter="wipe(left)">
                                      <p:cBhvr>
                                        <p:cTn id="127" dur="500"/>
                                        <p:tgtEl>
                                          <p:spTgt spid="6">
                                            <p:graphicEl>
                                              <a:dgm id="{0D034AB0-6B9A-4DF5-8472-499E9C068F27}"/>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6">
                                            <p:graphicEl>
                                              <a:dgm id="{1133AF82-A490-4545-8750-4820D33B0AEA}"/>
                                            </p:graphicEl>
                                          </p:spTgt>
                                        </p:tgtEl>
                                        <p:attrNameLst>
                                          <p:attrName>style.visibility</p:attrName>
                                        </p:attrNameLst>
                                      </p:cBhvr>
                                      <p:to>
                                        <p:strVal val="visible"/>
                                      </p:to>
                                    </p:set>
                                    <p:animEffect transition="in" filter="wipe(left)">
                                      <p:cBhvr>
                                        <p:cTn id="132" dur="500"/>
                                        <p:tgtEl>
                                          <p:spTgt spid="6">
                                            <p:graphicEl>
                                              <a:dgm id="{1133AF82-A490-4545-8750-4820D33B0AEA}"/>
                                            </p:graphicEl>
                                          </p:spTgt>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6">
                                            <p:graphicEl>
                                              <a:dgm id="{3C6C097F-19E6-4FEB-B977-DD7556441FF8}"/>
                                            </p:graphicEl>
                                          </p:spTgt>
                                        </p:tgtEl>
                                        <p:attrNameLst>
                                          <p:attrName>style.visibility</p:attrName>
                                        </p:attrNameLst>
                                      </p:cBhvr>
                                      <p:to>
                                        <p:strVal val="visible"/>
                                      </p:to>
                                    </p:set>
                                    <p:animEffect transition="in" filter="wipe(left)">
                                      <p:cBhvr>
                                        <p:cTn id="136" dur="500"/>
                                        <p:tgtEl>
                                          <p:spTgt spid="6">
                                            <p:graphicEl>
                                              <a:dgm id="{3C6C097F-19E6-4FEB-B977-DD7556441FF8}"/>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6">
                                            <p:graphicEl>
                                              <a:dgm id="{ACD3DA2E-EF22-4009-9795-0A0D9A5028AF}"/>
                                            </p:graphicEl>
                                          </p:spTgt>
                                        </p:tgtEl>
                                        <p:attrNameLst>
                                          <p:attrName>style.visibility</p:attrName>
                                        </p:attrNameLst>
                                      </p:cBhvr>
                                      <p:to>
                                        <p:strVal val="visible"/>
                                      </p:to>
                                    </p:set>
                                    <p:animEffect transition="in" filter="wipe(left)">
                                      <p:cBhvr>
                                        <p:cTn id="141" dur="500"/>
                                        <p:tgtEl>
                                          <p:spTgt spid="6">
                                            <p:graphicEl>
                                              <a:dgm id="{ACD3DA2E-EF22-4009-9795-0A0D9A5028AF}"/>
                                            </p:graphicEl>
                                          </p:spTgt>
                                        </p:tgtEl>
                                      </p:cBhvr>
                                    </p:animEffect>
                                  </p:childTnLst>
                                </p:cTn>
                              </p:par>
                            </p:childTnLst>
                          </p:cTn>
                        </p:par>
                        <p:par>
                          <p:cTn id="142" fill="hold">
                            <p:stCondLst>
                              <p:cond delay="500"/>
                            </p:stCondLst>
                            <p:childTnLst>
                              <p:par>
                                <p:cTn id="143" presetID="22" presetClass="entr" presetSubtype="8" fill="hold" grpId="0" nodeType="afterEffect">
                                  <p:stCondLst>
                                    <p:cond delay="0"/>
                                  </p:stCondLst>
                                  <p:childTnLst>
                                    <p:set>
                                      <p:cBhvr>
                                        <p:cTn id="144" dur="1" fill="hold">
                                          <p:stCondLst>
                                            <p:cond delay="0"/>
                                          </p:stCondLst>
                                        </p:cTn>
                                        <p:tgtEl>
                                          <p:spTgt spid="6">
                                            <p:graphicEl>
                                              <a:dgm id="{B5CEEFAF-5291-40AD-A651-62E863BFF74F}"/>
                                            </p:graphicEl>
                                          </p:spTgt>
                                        </p:tgtEl>
                                        <p:attrNameLst>
                                          <p:attrName>style.visibility</p:attrName>
                                        </p:attrNameLst>
                                      </p:cBhvr>
                                      <p:to>
                                        <p:strVal val="visible"/>
                                      </p:to>
                                    </p:set>
                                    <p:animEffect transition="in" filter="wipe(left)">
                                      <p:cBhvr>
                                        <p:cTn id="145" dur="500"/>
                                        <p:tgtEl>
                                          <p:spTgt spid="6">
                                            <p:graphicEl>
                                              <a:dgm id="{B5CEEFAF-5291-40AD-A651-62E863BFF74F}"/>
                                            </p:graphic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6">
                                            <p:graphicEl>
                                              <a:dgm id="{87A16363-17D3-4224-B263-199A9B1B44AB}"/>
                                            </p:graphicEl>
                                          </p:spTgt>
                                        </p:tgtEl>
                                        <p:attrNameLst>
                                          <p:attrName>style.visibility</p:attrName>
                                        </p:attrNameLst>
                                      </p:cBhvr>
                                      <p:to>
                                        <p:strVal val="visible"/>
                                      </p:to>
                                    </p:set>
                                    <p:animEffect transition="in" filter="wipe(left)">
                                      <p:cBhvr>
                                        <p:cTn id="150" dur="500"/>
                                        <p:tgtEl>
                                          <p:spTgt spid="6">
                                            <p:graphicEl>
                                              <a:dgm id="{87A16363-17D3-4224-B263-199A9B1B44AB}"/>
                                            </p:graphicEl>
                                          </p:spTgt>
                                        </p:tgtEl>
                                      </p:cBhvr>
                                    </p:animEffect>
                                  </p:childTnLst>
                                </p:cTn>
                              </p:par>
                            </p:childTnLst>
                          </p:cTn>
                        </p:par>
                        <p:par>
                          <p:cTn id="151" fill="hold">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6">
                                            <p:graphicEl>
                                              <a:dgm id="{61A421B0-8694-4DD1-A737-7B5F65C55C63}"/>
                                            </p:graphicEl>
                                          </p:spTgt>
                                        </p:tgtEl>
                                        <p:attrNameLst>
                                          <p:attrName>style.visibility</p:attrName>
                                        </p:attrNameLst>
                                      </p:cBhvr>
                                      <p:to>
                                        <p:strVal val="visible"/>
                                      </p:to>
                                    </p:set>
                                    <p:animEffect transition="in" filter="wipe(left)">
                                      <p:cBhvr>
                                        <p:cTn id="154" dur="500"/>
                                        <p:tgtEl>
                                          <p:spTgt spid="6">
                                            <p:graphicEl>
                                              <a:dgm id="{61A421B0-8694-4DD1-A737-7B5F65C55C63}"/>
                                            </p:graphic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6">
                                            <p:graphicEl>
                                              <a:dgm id="{8528AFD5-7770-4BB7-BFD8-0BC3DBECA0E0}"/>
                                            </p:graphicEl>
                                          </p:spTgt>
                                        </p:tgtEl>
                                        <p:attrNameLst>
                                          <p:attrName>style.visibility</p:attrName>
                                        </p:attrNameLst>
                                      </p:cBhvr>
                                      <p:to>
                                        <p:strVal val="visible"/>
                                      </p:to>
                                    </p:set>
                                    <p:animEffect transition="in" filter="wipe(left)">
                                      <p:cBhvr>
                                        <p:cTn id="159" dur="500"/>
                                        <p:tgtEl>
                                          <p:spTgt spid="6">
                                            <p:graphicEl>
                                              <a:dgm id="{8528AFD5-7770-4BB7-BFD8-0BC3DBECA0E0}"/>
                                            </p:graphicEl>
                                          </p:spTgt>
                                        </p:tgtEl>
                                      </p:cBhvr>
                                    </p:animEffect>
                                  </p:childTnLst>
                                </p:cTn>
                              </p:par>
                            </p:childTnLst>
                          </p:cTn>
                        </p:par>
                        <p:par>
                          <p:cTn id="160" fill="hold">
                            <p:stCondLst>
                              <p:cond delay="500"/>
                            </p:stCondLst>
                            <p:childTnLst>
                              <p:par>
                                <p:cTn id="161" presetID="22" presetClass="entr" presetSubtype="8" fill="hold" grpId="0" nodeType="afterEffect">
                                  <p:stCondLst>
                                    <p:cond delay="0"/>
                                  </p:stCondLst>
                                  <p:childTnLst>
                                    <p:set>
                                      <p:cBhvr>
                                        <p:cTn id="162" dur="1" fill="hold">
                                          <p:stCondLst>
                                            <p:cond delay="0"/>
                                          </p:stCondLst>
                                        </p:cTn>
                                        <p:tgtEl>
                                          <p:spTgt spid="6">
                                            <p:graphicEl>
                                              <a:dgm id="{96B70007-EEB8-481A-8CF1-42255D59D55C}"/>
                                            </p:graphicEl>
                                          </p:spTgt>
                                        </p:tgtEl>
                                        <p:attrNameLst>
                                          <p:attrName>style.visibility</p:attrName>
                                        </p:attrNameLst>
                                      </p:cBhvr>
                                      <p:to>
                                        <p:strVal val="visible"/>
                                      </p:to>
                                    </p:set>
                                    <p:animEffect transition="in" filter="wipe(left)">
                                      <p:cBhvr>
                                        <p:cTn id="163" dur="500"/>
                                        <p:tgtEl>
                                          <p:spTgt spid="6">
                                            <p:graphicEl>
                                              <a:dgm id="{96B70007-EEB8-481A-8CF1-42255D59D55C}"/>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6">
                                            <p:graphicEl>
                                              <a:dgm id="{3B7C543B-9D5A-4905-B5DC-866673B0903C}"/>
                                            </p:graphicEl>
                                          </p:spTgt>
                                        </p:tgtEl>
                                        <p:attrNameLst>
                                          <p:attrName>style.visibility</p:attrName>
                                        </p:attrNameLst>
                                      </p:cBhvr>
                                      <p:to>
                                        <p:strVal val="visible"/>
                                      </p:to>
                                    </p:set>
                                    <p:animEffect transition="in" filter="wipe(left)">
                                      <p:cBhvr>
                                        <p:cTn id="168" dur="500"/>
                                        <p:tgtEl>
                                          <p:spTgt spid="6">
                                            <p:graphicEl>
                                              <a:dgm id="{3B7C543B-9D5A-4905-B5DC-866673B0903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練習問題</a:t>
            </a:r>
            <a:r>
              <a:rPr lang="en-US" altLang="ja-JP" dirty="0"/>
              <a:t>4</a:t>
            </a:r>
            <a:r>
              <a:rPr lang="ja-JP" altLang="en-US" dirty="0"/>
              <a:t>：民法の体系</a:t>
            </a:r>
            <a:endParaRPr kumimoji="1" lang="ja-JP" altLang="en-US"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36</a:t>
            </a:fld>
            <a:endParaRPr kumimoji="1" lang="ja-JP" altLang="en-US"/>
          </a:p>
        </p:txBody>
      </p:sp>
      <p:sp>
        <p:nvSpPr>
          <p:cNvPr id="8" name="コンテンツ プレースホルダー 6"/>
          <p:cNvSpPr>
            <a:spLocks noGrp="1"/>
          </p:cNvSpPr>
          <p:nvPr>
            <p:ph idx="1"/>
          </p:nvPr>
        </p:nvSpPr>
        <p:spPr/>
        <p:txBody>
          <a:bodyPr>
            <a:normAutofit fontScale="92500"/>
          </a:bodyPr>
          <a:lstStyle/>
          <a:p>
            <a:r>
              <a:rPr kumimoji="1" lang="ja-JP" altLang="en-US" dirty="0" smtClean="0"/>
              <a:t>民法（財産法）の体系に関する次の問いに答えなさい。</a:t>
            </a:r>
            <a:endParaRPr kumimoji="1" lang="en-US" altLang="ja-JP" dirty="0" smtClean="0"/>
          </a:p>
          <a:p>
            <a:pPr marL="971550" lvl="1" indent="-514350">
              <a:buFont typeface="+mj-lt"/>
              <a:buAutoNum type="arabicPeriod"/>
            </a:pPr>
            <a:r>
              <a:rPr lang="ja-JP" altLang="en-US" dirty="0" smtClean="0"/>
              <a:t>民法は，いくつの編から成り立っているか。それぞれの編の名前と，その構造を木構造で示しなさい。</a:t>
            </a:r>
            <a:endParaRPr lang="en-US" altLang="ja-JP" dirty="0" smtClean="0"/>
          </a:p>
          <a:p>
            <a:pPr marL="971550" lvl="1" indent="-514350">
              <a:buFont typeface="+mj-lt"/>
              <a:buAutoNum type="arabicPeriod"/>
            </a:pPr>
            <a:r>
              <a:rPr kumimoji="1" lang="ja-JP" altLang="en-US" dirty="0" smtClean="0"/>
              <a:t>民法総則の構造を権利の主体，客体，権利の変動というタイトルをつけた上で，木構造で示しなさい。</a:t>
            </a:r>
            <a:endParaRPr kumimoji="1" lang="en-US" altLang="ja-JP" dirty="0" smtClean="0"/>
          </a:p>
          <a:p>
            <a:pPr marL="971550" lvl="1" indent="-514350">
              <a:buFont typeface="+mj-lt"/>
              <a:buAutoNum type="arabicPeriod"/>
            </a:pPr>
            <a:r>
              <a:rPr lang="ja-JP" altLang="en-US" dirty="0"/>
              <a:t>物権</a:t>
            </a:r>
            <a:r>
              <a:rPr lang="ja-JP" altLang="en-US" dirty="0" smtClean="0"/>
              <a:t>の</a:t>
            </a:r>
            <a:r>
              <a:rPr lang="ja-JP" altLang="en-US" dirty="0"/>
              <a:t>構造</a:t>
            </a:r>
            <a:r>
              <a:rPr lang="ja-JP" altLang="en-US" dirty="0" smtClean="0"/>
              <a:t>を適切なタイトルをつけて，木構造で示しなさい。</a:t>
            </a:r>
            <a:endParaRPr lang="en-US" altLang="ja-JP" dirty="0" smtClean="0"/>
          </a:p>
          <a:p>
            <a:pPr marL="971550" lvl="1" indent="-514350">
              <a:buFont typeface="+mj-lt"/>
              <a:buAutoNum type="arabicPeriod"/>
            </a:pPr>
            <a:r>
              <a:rPr kumimoji="1" lang="ja-JP" altLang="en-US" dirty="0"/>
              <a:t>債権</a:t>
            </a:r>
            <a:r>
              <a:rPr kumimoji="1" lang="ja-JP" altLang="en-US" dirty="0" smtClean="0"/>
              <a:t>の</a:t>
            </a:r>
            <a:r>
              <a:rPr kumimoji="1" lang="ja-JP" altLang="en-US" dirty="0"/>
              <a:t>構造</a:t>
            </a:r>
            <a:r>
              <a:rPr kumimoji="1" lang="ja-JP" altLang="en-US" dirty="0" smtClean="0"/>
              <a:t>を適切なタイトルをつけて，木構造で示しなさい。</a:t>
            </a:r>
            <a:endParaRPr kumimoji="1" lang="ja-JP" altLang="en-US" dirty="0"/>
          </a:p>
        </p:txBody>
      </p:sp>
    </p:spTree>
    <p:extLst>
      <p:ext uri="{BB962C8B-B14F-4D97-AF65-F5344CB8AC3E}">
        <p14:creationId xmlns:p14="http://schemas.microsoft.com/office/powerpoint/2010/main" val="297759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1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1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up)">
                                      <p:cBhvr>
                                        <p:cTn id="17" dur="1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up)">
                                      <p:cBhvr>
                                        <p:cTn id="22" dur="1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normAutofit fontScale="90000"/>
          </a:bodyPr>
          <a:lstStyle/>
          <a:p>
            <a:r>
              <a:rPr kumimoji="1" lang="ja-JP" altLang="en-US" dirty="0" smtClean="0"/>
              <a:t>民法の条文の適用頻度</a:t>
            </a:r>
            <a:r>
              <a:rPr kumimoji="1" lang="en-US" altLang="ja-JP" dirty="0" smtClean="0"/>
              <a:t/>
            </a:r>
            <a:br>
              <a:rPr kumimoji="1" lang="en-US" altLang="ja-JP" dirty="0" smtClean="0"/>
            </a:br>
            <a:r>
              <a:rPr lang="ja-JP" altLang="en-US" dirty="0" smtClean="0"/>
              <a:t>（分野別の適用頻度）</a:t>
            </a:r>
            <a:endParaRPr kumimoji="1" lang="ja-JP" altLang="en-US" dirty="0"/>
          </a:p>
        </p:txBody>
      </p:sp>
      <p:sp>
        <p:nvSpPr>
          <p:cNvPr id="7" name="日付プレースホルダー 6"/>
          <p:cNvSpPr>
            <a:spLocks noGrp="1"/>
          </p:cNvSpPr>
          <p:nvPr>
            <p:ph type="dt" sz="half" idx="10"/>
          </p:nvPr>
        </p:nvSpPr>
        <p:spPr/>
        <p:txBody>
          <a:bodyPr/>
          <a:lstStyle/>
          <a:p>
            <a:fld id="{1B33953F-D785-4DE5-B0B1-EC34EFB47F97}"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37</a:t>
            </a:fld>
            <a:endParaRPr kumimoji="1" lang="ja-JP" altLang="en-US"/>
          </a:p>
        </p:txBody>
      </p:sp>
      <p:graphicFrame>
        <p:nvGraphicFramePr>
          <p:cNvPr id="12" name="グラフ 11"/>
          <p:cNvGraphicFramePr>
            <a:graphicFrameLocks/>
          </p:cNvGraphicFramePr>
          <p:nvPr>
            <p:extLst>
              <p:ext uri="{D42A27DB-BD31-4B8C-83A1-F6EECF244321}">
                <p14:modId xmlns:p14="http://schemas.microsoft.com/office/powerpoint/2010/main" val="2599601602"/>
              </p:ext>
            </p:extLst>
          </p:nvPr>
        </p:nvGraphicFramePr>
        <p:xfrm>
          <a:off x="611560" y="1484784"/>
          <a:ext cx="7848872" cy="4571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573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normAutofit fontScale="90000"/>
          </a:bodyPr>
          <a:lstStyle/>
          <a:p>
            <a:r>
              <a:rPr kumimoji="1" lang="ja-JP" altLang="en-US" dirty="0" smtClean="0"/>
              <a:t>民法条文の適用頻度ベスト</a:t>
            </a:r>
            <a:r>
              <a:rPr kumimoji="1" lang="en-US" altLang="ja-JP" dirty="0" smtClean="0"/>
              <a:t>20</a:t>
            </a:r>
            <a:br>
              <a:rPr kumimoji="1" lang="en-US" altLang="ja-JP" dirty="0" smtClean="0"/>
            </a:br>
            <a:r>
              <a:rPr lang="ja-JP" altLang="en-US" dirty="0" smtClean="0"/>
              <a:t>（</a:t>
            </a:r>
            <a:r>
              <a:rPr lang="en-US" altLang="ja-JP" dirty="0" smtClean="0"/>
              <a:t>1945</a:t>
            </a:r>
            <a:r>
              <a:rPr lang="ja-JP" altLang="en-US" dirty="0" smtClean="0"/>
              <a:t>～</a:t>
            </a:r>
            <a:r>
              <a:rPr lang="en-US" altLang="ja-JP" dirty="0" smtClean="0"/>
              <a:t>2014</a:t>
            </a:r>
            <a:r>
              <a:rPr lang="ja-JP" altLang="en-US" dirty="0" smtClean="0"/>
              <a:t>）　</a:t>
            </a:r>
            <a:r>
              <a:rPr lang="ja-JP" altLang="en-US" sz="3100" dirty="0" smtClean="0"/>
              <a:t>→</a:t>
            </a:r>
            <a:r>
              <a:rPr lang="ja-JP" altLang="en-US" sz="3100" dirty="0" smtClean="0">
                <a:hlinkClick r:id="rId3" action="ppaction://hlinksldjump"/>
              </a:rPr>
              <a:t>債権</a:t>
            </a:r>
            <a:r>
              <a:rPr lang="ja-JP" altLang="en-US" sz="3100" dirty="0" smtClean="0"/>
              <a:t>，</a:t>
            </a:r>
            <a:r>
              <a:rPr lang="ja-JP" altLang="en-US" sz="3100" dirty="0" smtClean="0">
                <a:hlinkClick r:id="rId4" action="ppaction://hlinksldjump"/>
              </a:rPr>
              <a:t>頻度表</a:t>
            </a:r>
            <a:endParaRPr kumimoji="1" lang="ja-JP" altLang="en-US" sz="3100" dirty="0"/>
          </a:p>
        </p:txBody>
      </p:sp>
      <p:sp>
        <p:nvSpPr>
          <p:cNvPr id="7" name="日付プレースホルダー 6"/>
          <p:cNvSpPr>
            <a:spLocks noGrp="1"/>
          </p:cNvSpPr>
          <p:nvPr>
            <p:ph type="dt" sz="half" idx="10"/>
          </p:nvPr>
        </p:nvSpPr>
        <p:spPr/>
        <p:txBody>
          <a:bodyPr/>
          <a:lstStyle/>
          <a:p>
            <a:fld id="{8A087BCF-8A78-456E-B670-3854FE87B065}"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38</a:t>
            </a:fld>
            <a:endParaRPr kumimoji="1" lang="ja-JP" altLang="en-US"/>
          </a:p>
        </p:txBody>
      </p:sp>
      <p:graphicFrame>
        <p:nvGraphicFramePr>
          <p:cNvPr id="13" name="グラフ 12"/>
          <p:cNvGraphicFramePr>
            <a:graphicFrameLocks/>
          </p:cNvGraphicFramePr>
          <p:nvPr>
            <p:extLst>
              <p:ext uri="{D42A27DB-BD31-4B8C-83A1-F6EECF244321}">
                <p14:modId xmlns:p14="http://schemas.microsoft.com/office/powerpoint/2010/main" val="3410078722"/>
              </p:ext>
            </p:extLst>
          </p:nvPr>
        </p:nvGraphicFramePr>
        <p:xfrm>
          <a:off x="814387" y="1556792"/>
          <a:ext cx="7515225" cy="4536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898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smtClean="0"/>
              <a:t>）</a:t>
            </a:r>
            <a:r>
              <a:rPr lang="ja-JP" altLang="en-US" sz="3100" dirty="0" smtClean="0"/>
              <a:t>→</a:t>
            </a:r>
            <a:r>
              <a:rPr lang="ja-JP" altLang="en-US" sz="3100" dirty="0" smtClean="0">
                <a:hlinkClick r:id="rId3" action="ppaction://hlinksldjump"/>
              </a:rPr>
              <a:t>図</a:t>
            </a:r>
            <a:endParaRPr kumimoji="1" lang="ja-JP" altLang="en-US" sz="4000" dirty="0"/>
          </a:p>
        </p:txBody>
      </p:sp>
      <p:sp>
        <p:nvSpPr>
          <p:cNvPr id="3" name="日付プレースホルダー 2"/>
          <p:cNvSpPr>
            <a:spLocks noGrp="1"/>
          </p:cNvSpPr>
          <p:nvPr>
            <p:ph type="dt" sz="half" idx="10"/>
          </p:nvPr>
        </p:nvSpPr>
        <p:spPr/>
        <p:txBody>
          <a:bodyPr/>
          <a:lstStyle/>
          <a:p>
            <a:fld id="{02D9394A-9D2B-448C-AF33-4B8CAD32BD8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39</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667800303"/>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4" action="ppaction://hlinksldjump"/>
                        </a:rPr>
                        <a:t>709</a:t>
                      </a:r>
                      <a:r>
                        <a:rPr lang="ja-JP" altLang="en-US" sz="2400" b="1" u="none" strike="noStrike" dirty="0" smtClean="0">
                          <a:effectLst/>
                          <a:hlinkClick r:id="rId4"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5" action="ppaction://hlinksldjump"/>
                        </a:rPr>
                        <a:t>703</a:t>
                      </a:r>
                      <a:r>
                        <a:rPr lang="ja-JP" altLang="en-US" sz="2400" b="1" u="none" strike="noStrike" dirty="0" smtClean="0">
                          <a:effectLst/>
                          <a:hlinkClick r:id="rId5"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722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717</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448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6" action="ppaction://hlinksldjump"/>
                        </a:rPr>
                        <a:t>541</a:t>
                      </a:r>
                      <a:r>
                        <a:rPr lang="ja-JP" altLang="en-US" sz="2400" b="1" u="none" strike="noStrike" dirty="0" smtClean="0">
                          <a:effectLst/>
                          <a:hlinkClick r:id="rId6"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a:effectLst/>
                        </a:rPr>
                        <a:t>672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4" action="ppaction://hlinksldjump"/>
                        </a:rPr>
                        <a:t>724</a:t>
                      </a:r>
                      <a:r>
                        <a:rPr lang="ja-JP" altLang="en-US" sz="2400" b="1" u="none" strike="noStrike" dirty="0" smtClean="0">
                          <a:effectLst/>
                          <a:hlinkClick r:id="rId4"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436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615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644</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399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601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614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555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395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7" action="ppaction://hlinksldjump"/>
                        </a:rPr>
                        <a:t>415</a:t>
                      </a:r>
                      <a:r>
                        <a:rPr lang="ja-JP" altLang="en-US" sz="2400" b="1" u="none" strike="noStrike" dirty="0" smtClean="0">
                          <a:effectLst/>
                          <a:hlinkClick r:id="rId7"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2,618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110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587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616</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391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2,256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564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907</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US" altLang="ja-JP" sz="2400" u="none" strike="noStrike" dirty="0">
                          <a:effectLst/>
                        </a:rPr>
                        <a:t>389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8" action="ppaction://hlinksldjump"/>
                        </a:rPr>
                        <a:t>719</a:t>
                      </a:r>
                      <a:r>
                        <a:rPr lang="ja-JP" altLang="en-US" sz="2400" b="1" u="none" strike="noStrike" dirty="0" smtClean="0">
                          <a:effectLst/>
                          <a:hlinkClick r:id="rId8"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1,944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416</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528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9" action="ppaction://hlinksldjump"/>
                        </a:rPr>
                        <a:t>424</a:t>
                      </a:r>
                      <a:r>
                        <a:rPr lang="ja-JP" altLang="en-US" sz="2400" b="1" u="none" strike="noStrike" dirty="0" smtClean="0">
                          <a:effectLst/>
                          <a:hlinkClick r:id="rId9"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379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939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723</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522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162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368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10" action="ppaction://hlinksldjump"/>
                        </a:rPr>
                        <a:t>177</a:t>
                      </a:r>
                      <a:r>
                        <a:rPr lang="ja-JP" altLang="en-US" sz="2400" b="1" u="none" strike="noStrike" dirty="0" smtClean="0">
                          <a:effectLst/>
                          <a:hlinkClick r:id="rId10"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a:effectLst/>
                        </a:rPr>
                        <a:t>838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656</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518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11" action="ppaction://hlinksldjump"/>
                        </a:rPr>
                        <a:t>91</a:t>
                      </a:r>
                      <a:r>
                        <a:rPr lang="ja-JP" altLang="en-US" sz="2400" b="1" u="none" strike="noStrike" dirty="0" smtClean="0">
                          <a:effectLst/>
                          <a:hlinkClick r:id="rId11"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327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12" action="ppaction://hlinksldjump"/>
                        </a:rPr>
                        <a:t>612</a:t>
                      </a:r>
                      <a:r>
                        <a:rPr lang="ja-JP" altLang="en-US" sz="2400" b="1" u="none" strike="noStrike" dirty="0" smtClean="0">
                          <a:effectLst/>
                          <a:hlinkClick r:id="rId12"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n-US" altLang="ja-JP" sz="2400" u="none" strike="noStrike" dirty="0">
                          <a:effectLst/>
                        </a:rPr>
                        <a:t>722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770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US" altLang="ja-JP" sz="2400" u="none" strike="noStrike" dirty="0">
                          <a:effectLst/>
                        </a:rPr>
                        <a:t>450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13" action="ppaction://hlinksldjump"/>
                        </a:rPr>
                        <a:t>423</a:t>
                      </a:r>
                      <a:r>
                        <a:rPr lang="ja-JP" altLang="en-US" sz="2400" b="1" u="none" strike="noStrike" dirty="0" smtClean="0">
                          <a:effectLst/>
                          <a:hlinkClick r:id="rId13"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299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22966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練習問題　目次</a:t>
            </a:r>
            <a:endParaRPr kumimoji="1" lang="ja-JP" altLang="en-US" dirty="0"/>
          </a:p>
        </p:txBody>
      </p:sp>
      <p:sp>
        <p:nvSpPr>
          <p:cNvPr id="3" name="コンテンツ プレースホルダー 2"/>
          <p:cNvSpPr>
            <a:spLocks noGrp="1"/>
          </p:cNvSpPr>
          <p:nvPr>
            <p:ph sz="half" idx="1"/>
          </p:nvPr>
        </p:nvSpPr>
        <p:spPr/>
        <p:txBody>
          <a:bodyPr>
            <a:normAutofit/>
          </a:bodyPr>
          <a:lstStyle/>
          <a:p>
            <a:r>
              <a:rPr lang="ja-JP" altLang="en-US" sz="1800" dirty="0">
                <a:hlinkClick r:id="rId3" action="ppaction://hlinksldjump"/>
              </a:rPr>
              <a:t>練習問題１</a:t>
            </a:r>
            <a:r>
              <a:rPr lang="ja-JP" altLang="en-US" sz="1800" dirty="0"/>
              <a:t>：明治学院大学の建学の精神</a:t>
            </a:r>
            <a:endParaRPr lang="en-US" altLang="ja-JP" sz="1800" dirty="0"/>
          </a:p>
          <a:p>
            <a:r>
              <a:rPr lang="ja-JP" altLang="en-US" sz="1800" dirty="0">
                <a:hlinkClick r:id="rId4" action="ppaction://hlinksldjump"/>
              </a:rPr>
              <a:t>練習問題</a:t>
            </a:r>
            <a:r>
              <a:rPr lang="en-US" altLang="ja-JP" sz="1800" dirty="0">
                <a:hlinkClick r:id="rId4" action="ppaction://hlinksldjump"/>
              </a:rPr>
              <a:t>2</a:t>
            </a:r>
            <a:r>
              <a:rPr lang="ja-JP" altLang="en-US" sz="1800" dirty="0"/>
              <a:t>：法学部生の売り</a:t>
            </a:r>
            <a:endParaRPr lang="en-US" altLang="ja-JP" sz="1800" dirty="0"/>
          </a:p>
          <a:p>
            <a:r>
              <a:rPr lang="ja-JP" altLang="en-US" sz="1800" dirty="0">
                <a:hlinkClick r:id="rId5" action="ppaction://hlinksldjump"/>
              </a:rPr>
              <a:t>練習問題</a:t>
            </a:r>
            <a:r>
              <a:rPr lang="en-US" altLang="ja-JP" sz="1800" dirty="0">
                <a:hlinkClick r:id="rId5" action="ppaction://hlinksldjump"/>
              </a:rPr>
              <a:t>3</a:t>
            </a:r>
            <a:r>
              <a:rPr lang="ja-JP" altLang="en-US" sz="1800" dirty="0"/>
              <a:t>：法律家の思考方法</a:t>
            </a:r>
            <a:endParaRPr lang="en-US" altLang="ja-JP" sz="1800" dirty="0"/>
          </a:p>
          <a:p>
            <a:r>
              <a:rPr lang="ja-JP" altLang="en-US" sz="1800" dirty="0">
                <a:hlinkClick r:id="rId6" action="ppaction://hlinksldjump"/>
              </a:rPr>
              <a:t>練習問題</a:t>
            </a:r>
            <a:r>
              <a:rPr lang="en-US" altLang="ja-JP" sz="1800" dirty="0">
                <a:hlinkClick r:id="rId6" action="ppaction://hlinksldjump"/>
              </a:rPr>
              <a:t>4</a:t>
            </a:r>
            <a:r>
              <a:rPr lang="ja-JP" altLang="en-US" sz="1800" dirty="0"/>
              <a:t>：民法の体系</a:t>
            </a:r>
            <a:endParaRPr lang="en-US" altLang="ja-JP" sz="1800" dirty="0"/>
          </a:p>
          <a:p>
            <a:r>
              <a:rPr lang="ja-JP" altLang="en-US" sz="1800" dirty="0">
                <a:hlinkClick r:id="rId7" action="ppaction://hlinksldjump"/>
              </a:rPr>
              <a:t>練習問題</a:t>
            </a:r>
            <a:r>
              <a:rPr lang="en-US" altLang="ja-JP" sz="1800" dirty="0">
                <a:hlinkClick r:id="rId7" action="ppaction://hlinksldjump"/>
              </a:rPr>
              <a:t>5</a:t>
            </a:r>
            <a:r>
              <a:rPr lang="ja-JP" altLang="en-US" sz="1800" dirty="0"/>
              <a:t>：民法適用条文ベスト</a:t>
            </a:r>
            <a:r>
              <a:rPr lang="en-US" altLang="ja-JP" sz="1800" dirty="0" smtClean="0"/>
              <a:t>10</a:t>
            </a:r>
            <a:endParaRPr lang="ja-JP" altLang="en-US" sz="1800" dirty="0"/>
          </a:p>
        </p:txBody>
      </p:sp>
      <p:sp>
        <p:nvSpPr>
          <p:cNvPr id="4" name="コンテンツ プレースホルダー 3"/>
          <p:cNvSpPr>
            <a:spLocks noGrp="1"/>
          </p:cNvSpPr>
          <p:nvPr>
            <p:ph sz="half" idx="2"/>
          </p:nvPr>
        </p:nvSpPr>
        <p:spPr/>
        <p:txBody>
          <a:bodyPr>
            <a:normAutofit/>
          </a:bodyPr>
          <a:lstStyle/>
          <a:p>
            <a:endParaRPr kumimoji="1" lang="ja-JP" altLang="en-US"/>
          </a:p>
        </p:txBody>
      </p:sp>
      <p:sp>
        <p:nvSpPr>
          <p:cNvPr id="5" name="日付プレースホルダー 4"/>
          <p:cNvSpPr>
            <a:spLocks noGrp="1"/>
          </p:cNvSpPr>
          <p:nvPr>
            <p:ph type="dt" sz="half" idx="10"/>
          </p:nvPr>
        </p:nvSpPr>
        <p:spPr/>
        <p:txBody>
          <a:bodyPr/>
          <a:lstStyle/>
          <a:p>
            <a:fld id="{BD24C95B-C837-4F5F-A9FA-2506816D8744}"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Tree>
    <p:extLst>
      <p:ext uri="{BB962C8B-B14F-4D97-AF65-F5344CB8AC3E}">
        <p14:creationId xmlns:p14="http://schemas.microsoft.com/office/powerpoint/2010/main" val="1369392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smtClean="0"/>
              <a:t>39,408</a:t>
            </a:r>
            <a:r>
              <a:rPr lang="ja-JP" altLang="en-US" sz="3600" dirty="0" smtClean="0"/>
              <a:t>件</a:t>
            </a:r>
            <a:r>
              <a:rPr lang="ja-JP" altLang="en-US" sz="4000" dirty="0" smtClean="0"/>
              <a:t>）</a:t>
            </a:r>
            <a:endParaRPr kumimoji="1" lang="ja-JP" altLang="en-US" sz="4000" dirty="0"/>
          </a:p>
        </p:txBody>
      </p:sp>
      <p:sp>
        <p:nvSpPr>
          <p:cNvPr id="3" name="日付プレースホルダー 2"/>
          <p:cNvSpPr>
            <a:spLocks noGrp="1"/>
          </p:cNvSpPr>
          <p:nvPr>
            <p:ph type="dt" sz="half" idx="10"/>
          </p:nvPr>
        </p:nvSpPr>
        <p:spPr/>
        <p:txBody>
          <a:bodyPr/>
          <a:lstStyle/>
          <a:p>
            <a:fld id="{289D56F6-1810-4E91-AEBB-C0B19BDFDFC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40</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513159646"/>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294195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smtClean="0"/>
              <a:t>39,408</a:t>
            </a:r>
            <a:r>
              <a:rPr lang="ja-JP" altLang="en-US" sz="3600" dirty="0" smtClean="0"/>
              <a:t>件</a:t>
            </a:r>
            <a:r>
              <a:rPr lang="ja-JP" altLang="en-US" sz="4000" dirty="0" smtClean="0"/>
              <a:t>）</a:t>
            </a:r>
            <a:endParaRPr kumimoji="1" lang="ja-JP" altLang="en-US" sz="4000" dirty="0"/>
          </a:p>
        </p:txBody>
      </p:sp>
      <p:sp>
        <p:nvSpPr>
          <p:cNvPr id="3" name="日付プレースホルダー 2"/>
          <p:cNvSpPr>
            <a:spLocks noGrp="1"/>
          </p:cNvSpPr>
          <p:nvPr>
            <p:ph type="dt" sz="half" idx="10"/>
          </p:nvPr>
        </p:nvSpPr>
        <p:spPr/>
        <p:txBody>
          <a:bodyPr/>
          <a:lstStyle/>
          <a:p>
            <a:fld id="{5A626FEE-0109-4E01-A437-FBD7FDA24D49}"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41</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369094933"/>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一般不法行為</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4055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356C970D-1203-43E7-986E-75868CAABBA0}"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42</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254538927"/>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smtClean="0">
                          <a:solidFill>
                            <a:srgbClr val="000000"/>
                          </a:solidFill>
                          <a:effectLst/>
                          <a:latin typeface="ＭＳ Ｐゴシック"/>
                        </a:rPr>
                        <a:t>慰謝料</a:t>
                      </a:r>
                      <a:endParaRPr lang="en-US" altLang="ja-JP" sz="20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60919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0200FA0F-85CC-41C3-A0AB-EB177B2179E3}"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43</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4233649935"/>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過失相殺</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26496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38D59B74-6A27-4093-A90D-81076CC5E88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44</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856612069"/>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使用者責任</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39304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E503CF81-525E-4919-8F65-E09E549F0DF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45</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710670258"/>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債務不履行</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37419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3EE462B9-6966-48F8-ABD3-00C0FACFA94B}"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46</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910867106"/>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415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2,618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基本原則</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ltLang="en-U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ltLang="en-U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ltLang="en-U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ltLang="en-US"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44518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110FEA9C-B7A9-400F-9B3F-061D31A5CB98}"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47</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680383593"/>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415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2,618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2,256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共同不法行為</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130932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52784D63-7F33-48C9-A32D-22568EED360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48</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741249693"/>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415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2,618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2,256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1,944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公序良俗</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07342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E27F12B0-49D1-40D4-8E43-7F1A20547A3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49</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34217492"/>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415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2,618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2,256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1,944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939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不動産物権変動</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39374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noAutofit/>
          </a:bodyPr>
          <a:lstStyle/>
          <a:p>
            <a:r>
              <a:rPr lang="ja-JP" altLang="en-US" sz="4800" dirty="0"/>
              <a:t>明治学院大学の建学の精神</a:t>
            </a:r>
            <a:endParaRPr kumimoji="1" lang="ja-JP" altLang="en-US" sz="4800" dirty="0"/>
          </a:p>
        </p:txBody>
      </p:sp>
      <p:sp>
        <p:nvSpPr>
          <p:cNvPr id="7" name="日付プレースホルダー 6"/>
          <p:cNvSpPr>
            <a:spLocks noGrp="1"/>
          </p:cNvSpPr>
          <p:nvPr>
            <p:ph type="dt" sz="half" idx="10"/>
          </p:nvPr>
        </p:nvSpPr>
        <p:spPr/>
        <p:txBody>
          <a:bodyPr/>
          <a:lstStyle/>
          <a:p>
            <a:fld id="{2D0349C8-987E-4AE3-9BDE-744081962E48}" type="datetime1">
              <a:rPr kumimoji="1" lang="ja-JP" altLang="en-US" smtClean="0"/>
              <a:t>2015/5/4</a:t>
            </a:fld>
            <a:endParaRPr kumimoji="1" lang="ja-JP" altLang="en-US"/>
          </a:p>
        </p:txBody>
      </p:sp>
      <p:sp>
        <p:nvSpPr>
          <p:cNvPr id="8" name="フッター プレースホルダー 7"/>
          <p:cNvSpPr>
            <a:spLocks noGrp="1"/>
          </p:cNvSpPr>
          <p:nvPr>
            <p:ph type="ftr" sz="quarter" idx="11"/>
          </p:nvPr>
        </p:nvSpPr>
        <p:spPr/>
        <p:txBody>
          <a:bodyPr/>
          <a:lstStyle/>
          <a:p>
            <a:r>
              <a:rPr lang="en-US" altLang="ja-JP" smtClean="0"/>
              <a:t>Lecture on Obligation 2015</a:t>
            </a:r>
            <a:endParaRPr lang="ja-JP" altLang="en-US" dirty="0" smtClean="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
        <p:nvSpPr>
          <p:cNvPr id="13" name="コンテンツ プレースホルダー 2"/>
          <p:cNvSpPr>
            <a:spLocks noGrp="1"/>
          </p:cNvSpPr>
          <p:nvPr>
            <p:ph idx="1"/>
          </p:nvPr>
        </p:nvSpPr>
        <p:spPr/>
        <p:txBody>
          <a:bodyPr>
            <a:noAutofit/>
          </a:bodyPr>
          <a:lstStyle/>
          <a:p>
            <a:pPr>
              <a:lnSpc>
                <a:spcPct val="100000"/>
              </a:lnSpc>
            </a:pPr>
            <a:r>
              <a:rPr lang="ja-JP" altLang="en-US" sz="3600" dirty="0" smtClean="0"/>
              <a:t>明治学院大学学則　第</a:t>
            </a:r>
            <a:r>
              <a:rPr lang="en-US" altLang="ja-JP" sz="3600" dirty="0" smtClean="0"/>
              <a:t>1 </a:t>
            </a:r>
            <a:r>
              <a:rPr lang="ja-JP" altLang="en-US" sz="3600" dirty="0" smtClean="0"/>
              <a:t>条</a:t>
            </a:r>
            <a:endParaRPr lang="en-US" altLang="ja-JP" sz="3600" dirty="0" smtClean="0"/>
          </a:p>
          <a:p>
            <a:pPr lvl="1">
              <a:lnSpc>
                <a:spcPct val="100000"/>
              </a:lnSpc>
            </a:pPr>
            <a:r>
              <a:rPr lang="ja-JP" altLang="en-US" sz="3600" dirty="0" smtClean="0"/>
              <a:t>明治</a:t>
            </a:r>
            <a:r>
              <a:rPr lang="ja-JP" altLang="en-US" sz="3600" dirty="0"/>
              <a:t>学院大学は，基督教による</a:t>
            </a:r>
            <a:r>
              <a:rPr lang="ja-JP" altLang="en-US" sz="3600" dirty="0">
                <a:hlinkClick r:id="rId3" action="ppaction://hlinksldjump"/>
              </a:rPr>
              <a:t>人格教育</a:t>
            </a:r>
            <a:r>
              <a:rPr lang="ja-JP" altLang="en-US" sz="3600" dirty="0"/>
              <a:t>を</a:t>
            </a:r>
            <a:r>
              <a:rPr lang="ja-JP" altLang="en-US" sz="3600" dirty="0" smtClean="0"/>
              <a:t>基礎と</a:t>
            </a:r>
            <a:r>
              <a:rPr lang="ja-JP" altLang="en-US" sz="3600" dirty="0"/>
              <a:t>し</a:t>
            </a:r>
            <a:r>
              <a:rPr lang="ja-JP" altLang="en-US" sz="3600" dirty="0" smtClean="0"/>
              <a:t>，広く</a:t>
            </a:r>
            <a:r>
              <a:rPr lang="ja-JP" altLang="en-US" sz="3600" dirty="0"/>
              <a:t>教養を培うとともに</a:t>
            </a:r>
            <a:r>
              <a:rPr lang="ja-JP" altLang="en-US" sz="3600" dirty="0" smtClean="0"/>
              <a:t>，</a:t>
            </a:r>
            <a:endParaRPr lang="en-US" altLang="ja-JP" sz="3600" dirty="0" smtClean="0"/>
          </a:p>
          <a:p>
            <a:pPr lvl="1">
              <a:lnSpc>
                <a:spcPct val="100000"/>
              </a:lnSpc>
            </a:pPr>
            <a:r>
              <a:rPr lang="ja-JP" altLang="en-US" sz="3600" dirty="0" smtClean="0"/>
              <a:t>深く</a:t>
            </a:r>
            <a:r>
              <a:rPr lang="ja-JP" altLang="en-US" sz="3600" dirty="0"/>
              <a:t>専門の学芸を</a:t>
            </a:r>
            <a:r>
              <a:rPr lang="ja-JP" altLang="en-US" sz="3600" dirty="0" smtClean="0"/>
              <a:t>教授</a:t>
            </a:r>
            <a:r>
              <a:rPr lang="ja-JP" altLang="en-US" sz="3600" dirty="0"/>
              <a:t>研究し，知的応用能力を発揮させることを目的と</a:t>
            </a:r>
            <a:r>
              <a:rPr lang="ja-JP" altLang="en-US" sz="3600" dirty="0" smtClean="0"/>
              <a:t>する。</a:t>
            </a:r>
            <a:endParaRPr lang="en-US" altLang="ja-JP" sz="3600" dirty="0" smtClean="0"/>
          </a:p>
        </p:txBody>
      </p:sp>
    </p:spTree>
    <p:extLst>
      <p:ext uri="{BB962C8B-B14F-4D97-AF65-F5344CB8AC3E}">
        <p14:creationId xmlns:p14="http://schemas.microsoft.com/office/powerpoint/2010/main" val="405491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up)">
                                      <p:cBhvr>
                                        <p:cTn id="7" dur="1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up)">
                                      <p:cBhvr>
                                        <p:cTn id="12" dur="1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5A8D2133-95D3-4980-8705-9EA87563333A}"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50</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172439817"/>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415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2,618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2,256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1,944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939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177</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a:effectLst/>
                        </a:rPr>
                        <a:t>838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無断譲渡・転貸</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114690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smtClean="0"/>
              <a:t>39,408</a:t>
            </a:r>
            <a:r>
              <a:rPr lang="ja-JP" altLang="en-US" sz="3600" dirty="0" smtClean="0"/>
              <a:t>件</a:t>
            </a:r>
            <a:r>
              <a:rPr lang="ja-JP" altLang="en-US" sz="4000" dirty="0" smtClean="0"/>
              <a:t>）</a:t>
            </a:r>
            <a:endParaRPr kumimoji="1" lang="ja-JP" altLang="en-US" sz="4000" dirty="0"/>
          </a:p>
        </p:txBody>
      </p:sp>
      <p:sp>
        <p:nvSpPr>
          <p:cNvPr id="3" name="日付プレースホルダー 2"/>
          <p:cNvSpPr>
            <a:spLocks noGrp="1"/>
          </p:cNvSpPr>
          <p:nvPr>
            <p:ph type="dt" sz="half" idx="10"/>
          </p:nvPr>
        </p:nvSpPr>
        <p:spPr/>
        <p:txBody>
          <a:bodyPr/>
          <a:lstStyle/>
          <a:p>
            <a:fld id="{3A745EB7-04F5-42CA-80DD-844183987B1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51</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365425859"/>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3" action="ppaction://hlinksldjump"/>
                        </a:rPr>
                        <a:t>709</a:t>
                      </a:r>
                      <a:r>
                        <a:rPr lang="ja-JP" altLang="en-US" sz="2400" b="1" u="none" strike="noStrike" dirty="0" smtClean="0">
                          <a:effectLst/>
                          <a:hlinkClick r:id="rId3"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4" action="ppaction://hlinksldjump"/>
                        </a:rPr>
                        <a:t>415</a:t>
                      </a:r>
                      <a:r>
                        <a:rPr lang="ja-JP" altLang="en-US" sz="2400" b="1" u="none" strike="noStrike" dirty="0" smtClean="0">
                          <a:effectLst/>
                          <a:hlinkClick r:id="rId4"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2,618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2,256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5" action="ppaction://hlinksldjump"/>
                        </a:rPr>
                        <a:t>719</a:t>
                      </a:r>
                      <a:r>
                        <a:rPr lang="ja-JP" altLang="en-US" sz="2400" b="1" u="none" strike="noStrike" dirty="0" smtClean="0">
                          <a:effectLst/>
                          <a:hlinkClick r:id="rId5"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1,944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939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6" action="ppaction://hlinksldjump"/>
                        </a:rPr>
                        <a:t>177</a:t>
                      </a:r>
                      <a:r>
                        <a:rPr lang="ja-JP" altLang="en-US" sz="2400" b="1" u="none" strike="noStrike" dirty="0" smtClean="0">
                          <a:effectLst/>
                          <a:hlinkClick r:id="rId6"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a:effectLst/>
                        </a:rPr>
                        <a:t>838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7" action="ppaction://hlinksldjump"/>
                        </a:rPr>
                        <a:t>612</a:t>
                      </a:r>
                      <a:r>
                        <a:rPr lang="ja-JP" altLang="en-US" sz="2400" b="1" u="none" strike="noStrike" dirty="0" smtClean="0">
                          <a:effectLst/>
                          <a:hlinkClick r:id="rId7"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n-US" altLang="ja-JP" sz="2400" u="none" strike="noStrike" dirty="0">
                          <a:effectLst/>
                        </a:rPr>
                        <a:t>722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152249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B104E3C4-1C36-4FDB-88D5-F01E615549C8}"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52</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480495027"/>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不当利得</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契約解除</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錯誤</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賃貸借</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415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2,618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表見代理</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2,256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1,944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939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177</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a:effectLst/>
                        </a:rPr>
                        <a:t>838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612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n-US" altLang="ja-JP" sz="2400" u="none" strike="noStrike" dirty="0">
                          <a:effectLst/>
                        </a:rPr>
                        <a:t>722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439916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8B987919-EA18-42B1-AD33-C91C67E8166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53</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976702400"/>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703</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722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541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a:effectLst/>
                        </a:rPr>
                        <a:t>672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615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601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614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415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2,618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110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587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2,256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近親者慰謝料</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1,944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損害賠償範囲</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939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名誉毀損</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177</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a:effectLst/>
                        </a:rPr>
                        <a:t>838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準委任</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612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n-US" altLang="ja-JP" sz="2400" u="none" strike="noStrike" dirty="0">
                          <a:effectLst/>
                        </a:rPr>
                        <a:t>722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裁判上の離婚</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11273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86D5E84E-75A9-465E-A7EE-1CCD1F73D46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54</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798070549"/>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703</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722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工作物責任</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541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a:effectLst/>
                        </a:rPr>
                        <a:t>672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消滅時効</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615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委任・注意</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601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614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売買</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415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2,618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110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587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賃・使用貸借</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2,256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564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1,944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416</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528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939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723</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522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177</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a:effectLst/>
                        </a:rPr>
                        <a:t>838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656</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518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612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n-US" altLang="ja-JP" sz="2400" u="none" strike="noStrike" dirty="0">
                          <a:effectLst/>
                        </a:rPr>
                        <a:t>722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770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US" altLang="ja-JP" sz="2400" u="none" strike="noStrike" dirty="0">
                          <a:effectLst/>
                        </a:rPr>
                        <a:t>450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77824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a:t>）</a:t>
            </a:r>
            <a:endParaRPr kumimoji="1" lang="ja-JP" altLang="en-US" sz="4000" dirty="0"/>
          </a:p>
        </p:txBody>
      </p:sp>
      <p:sp>
        <p:nvSpPr>
          <p:cNvPr id="3" name="日付プレースホルダー 2"/>
          <p:cNvSpPr>
            <a:spLocks noGrp="1"/>
          </p:cNvSpPr>
          <p:nvPr>
            <p:ph type="dt" sz="half" idx="10"/>
          </p:nvPr>
        </p:nvSpPr>
        <p:spPr/>
        <p:txBody>
          <a:bodyPr/>
          <a:lstStyle/>
          <a:p>
            <a:fld id="{E58108CF-8D0A-486B-91E7-A45CBD4E61D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55</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9493981"/>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703</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722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717</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smtClean="0">
                          <a:effectLst/>
                        </a:rPr>
                        <a:t>448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541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a:effectLst/>
                        </a:rPr>
                        <a:t>672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724</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smtClean="0">
                          <a:effectLst/>
                        </a:rPr>
                        <a:t>436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615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644</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smtClean="0">
                          <a:effectLst/>
                        </a:rPr>
                        <a:t>399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601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614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555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smtClean="0">
                          <a:effectLst/>
                        </a:rPr>
                        <a:t>395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415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2,618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110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587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616</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smtClean="0">
                          <a:effectLst/>
                        </a:rPr>
                        <a:t>391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2,256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564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遺産分割</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719</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1,944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416</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528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詐害行為</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939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723</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522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取得時効</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177</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a:effectLst/>
                        </a:rPr>
                        <a:t>838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656</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518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2000" b="1" i="0" u="none" strike="noStrike" dirty="0" smtClean="0">
                          <a:solidFill>
                            <a:srgbClr val="000000"/>
                          </a:solidFill>
                          <a:effectLst/>
                          <a:latin typeface="ＭＳ Ｐゴシック"/>
                        </a:rPr>
                        <a:t>契約自由</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612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n-US" altLang="ja-JP" sz="2400" u="none" strike="noStrike" dirty="0">
                          <a:effectLst/>
                        </a:rPr>
                        <a:t>722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770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US" altLang="ja-JP" sz="2400" u="none" strike="noStrike" dirty="0">
                          <a:effectLst/>
                        </a:rPr>
                        <a:t>450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ctr"/>
                      <a:r>
                        <a:rPr lang="ja-JP" altLang="en-US" sz="1800" b="1" i="0" u="none" strike="noStrike" dirty="0" smtClean="0">
                          <a:solidFill>
                            <a:srgbClr val="000000"/>
                          </a:solidFill>
                          <a:effectLst/>
                          <a:latin typeface="ＭＳ Ｐゴシック"/>
                        </a:rPr>
                        <a:t>債権者代位権</a:t>
                      </a:r>
                      <a:endParaRPr lang="en-US" altLang="ja-JP" sz="18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15500237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a:t>39,408</a:t>
            </a:r>
            <a:r>
              <a:rPr lang="ja-JP" altLang="en-US" sz="3600" dirty="0"/>
              <a:t>件</a:t>
            </a:r>
            <a:r>
              <a:rPr lang="ja-JP" altLang="en-US" sz="4000" dirty="0" smtClean="0"/>
              <a:t>）</a:t>
            </a:r>
            <a:r>
              <a:rPr lang="ja-JP" altLang="en-US" sz="3100" dirty="0" smtClean="0"/>
              <a:t>→</a:t>
            </a:r>
            <a:r>
              <a:rPr lang="ja-JP" altLang="en-US" sz="3100" dirty="0" smtClean="0">
                <a:hlinkClick r:id="rId3" action="ppaction://hlinksldjump"/>
              </a:rPr>
              <a:t>図</a:t>
            </a:r>
            <a:endParaRPr kumimoji="1" lang="ja-JP" altLang="en-US" sz="4000" dirty="0"/>
          </a:p>
        </p:txBody>
      </p:sp>
      <p:sp>
        <p:nvSpPr>
          <p:cNvPr id="3" name="日付プレースホルダー 2"/>
          <p:cNvSpPr>
            <a:spLocks noGrp="1"/>
          </p:cNvSpPr>
          <p:nvPr>
            <p:ph type="dt" sz="half" idx="10"/>
          </p:nvPr>
        </p:nvSpPr>
        <p:spPr/>
        <p:txBody>
          <a:bodyPr/>
          <a:lstStyle/>
          <a:p>
            <a:fld id="{71120D9E-3A10-47FF-AF8B-E988AA45B41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56</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983067535"/>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879475"/>
                <a:gridCol w="1027113"/>
                <a:gridCol w="127824"/>
                <a:gridCol w="546100"/>
                <a:gridCol w="879475"/>
                <a:gridCol w="746441"/>
                <a:gridCol w="144016"/>
                <a:gridCol w="617063"/>
                <a:gridCol w="879475"/>
                <a:gridCol w="722313"/>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条文</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a:effectLst/>
                        </a:rPr>
                        <a:t>頻度</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4" action="ppaction://hlinksldjump"/>
                        </a:rPr>
                        <a:t>709</a:t>
                      </a:r>
                      <a:r>
                        <a:rPr lang="ja-JP" altLang="en-US" sz="2400" b="1" u="none" strike="noStrike" dirty="0" smtClean="0">
                          <a:effectLst/>
                          <a:hlinkClick r:id="rId4"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13,803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5" action="ppaction://hlinksldjump"/>
                        </a:rPr>
                        <a:t>703</a:t>
                      </a:r>
                      <a:r>
                        <a:rPr lang="ja-JP" altLang="en-US" sz="2400" b="1" u="none" strike="noStrike" dirty="0" smtClean="0">
                          <a:effectLst/>
                          <a:hlinkClick r:id="rId5"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722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717</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448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2400" b="1" u="none" strike="noStrike" dirty="0" smtClean="0">
                          <a:effectLst/>
                        </a:rPr>
                        <a:t>710</a:t>
                      </a:r>
                      <a:r>
                        <a:rPr lang="ja-JP" altLang="en-US" sz="2400" b="1" u="none" strike="noStrike" dirty="0" smtClean="0">
                          <a:effectLst/>
                        </a:rPr>
                        <a:t>条</a:t>
                      </a:r>
                      <a:endParaRPr lang="en-US" altLang="ja-JP" sz="24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7,705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6" action="ppaction://hlinksldjump"/>
                        </a:rPr>
                        <a:t>541</a:t>
                      </a:r>
                      <a:r>
                        <a:rPr lang="ja-JP" altLang="en-US" sz="2400" b="1" u="none" strike="noStrike" dirty="0" smtClean="0">
                          <a:effectLst/>
                          <a:hlinkClick r:id="rId6"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dirty="0">
                          <a:effectLst/>
                        </a:rPr>
                        <a:t>672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4" action="ppaction://hlinksldjump"/>
                        </a:rPr>
                        <a:t>724</a:t>
                      </a:r>
                      <a:r>
                        <a:rPr lang="ja-JP" altLang="en-US" sz="2400" b="1" u="none" strike="noStrike" dirty="0" smtClean="0">
                          <a:effectLst/>
                          <a:hlinkClick r:id="rId4"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436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a:effectLst/>
                        </a:rPr>
                        <a:t>3,725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615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644</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399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3,301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601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614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555</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395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7" action="ppaction://hlinksldjump"/>
                        </a:rPr>
                        <a:t>415</a:t>
                      </a:r>
                      <a:r>
                        <a:rPr lang="ja-JP" altLang="en-US" sz="2400" b="1" u="none" strike="noStrike" dirty="0" smtClean="0">
                          <a:effectLst/>
                          <a:hlinkClick r:id="rId7"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2,618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110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587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616</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391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2,256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711</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564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907</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US" altLang="ja-JP" sz="2400" u="none" strike="noStrike" dirty="0">
                          <a:effectLst/>
                        </a:rPr>
                        <a:t>389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8" action="ppaction://hlinksldjump"/>
                        </a:rPr>
                        <a:t>719</a:t>
                      </a:r>
                      <a:r>
                        <a:rPr lang="ja-JP" altLang="en-US" sz="2400" b="1" u="none" strike="noStrike" dirty="0" smtClean="0">
                          <a:effectLst/>
                          <a:hlinkClick r:id="rId8"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1,944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9" action="ppaction://hlinksldjump"/>
                        </a:rPr>
                        <a:t>416</a:t>
                      </a:r>
                      <a:r>
                        <a:rPr lang="ja-JP" altLang="en-US" sz="2400" b="1" u="none" strike="noStrike" dirty="0" smtClean="0">
                          <a:effectLst/>
                          <a:hlinkClick r:id="rId9"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528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10" action="ppaction://hlinksldjump"/>
                        </a:rPr>
                        <a:t>424</a:t>
                      </a:r>
                      <a:r>
                        <a:rPr lang="ja-JP" altLang="en-US" sz="2400" b="1" u="none" strike="noStrike" dirty="0" smtClean="0">
                          <a:effectLst/>
                          <a:hlinkClick r:id="rId10"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379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90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939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723</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r>
                        <a:rPr lang="en-US" altLang="ja-JP" sz="2400" u="none" strike="noStrike" dirty="0">
                          <a:effectLst/>
                        </a:rPr>
                        <a:t>522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162</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368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11" action="ppaction://hlinksldjump"/>
                        </a:rPr>
                        <a:t>177</a:t>
                      </a:r>
                      <a:r>
                        <a:rPr lang="ja-JP" altLang="en-US" sz="2400" b="1" u="none" strike="noStrike" dirty="0" smtClean="0">
                          <a:effectLst/>
                          <a:hlinkClick r:id="rId11"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2400" u="none" strike="noStrike" dirty="0">
                          <a:effectLst/>
                        </a:rPr>
                        <a:t>838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656</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u="none" strike="noStrike">
                          <a:effectLst/>
                        </a:rPr>
                        <a:t>518 </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12" action="ppaction://hlinksldjump"/>
                        </a:rPr>
                        <a:t>91</a:t>
                      </a:r>
                      <a:r>
                        <a:rPr lang="ja-JP" altLang="en-US" sz="2400" b="1" u="none" strike="noStrike" dirty="0" smtClean="0">
                          <a:effectLst/>
                          <a:hlinkClick r:id="rId12"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altLang="ja-JP" sz="2400" u="none" strike="noStrike" dirty="0">
                          <a:effectLst/>
                        </a:rPr>
                        <a:t>327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13" action="ppaction://hlinksldjump"/>
                        </a:rPr>
                        <a:t>612</a:t>
                      </a:r>
                      <a:r>
                        <a:rPr lang="ja-JP" altLang="en-US" sz="2400" b="1" u="none" strike="noStrike" dirty="0" smtClean="0">
                          <a:effectLst/>
                          <a:hlinkClick r:id="rId13"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n-US" altLang="ja-JP" sz="2400" u="none" strike="noStrike" dirty="0">
                          <a:effectLst/>
                        </a:rPr>
                        <a:t>722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rPr>
                        <a:t>770</a:t>
                      </a:r>
                      <a:r>
                        <a:rPr lang="ja-JP" altLang="en-US" sz="2400" b="1" u="none" strike="noStrike" dirty="0" smtClean="0">
                          <a:effectLst/>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b"/>
                      <a:r>
                        <a:rPr lang="en-US" altLang="ja-JP" sz="2400" u="none" strike="noStrike" dirty="0">
                          <a:effectLst/>
                        </a:rPr>
                        <a:t>450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n-US" altLang="ja-JP" sz="2400" b="1" u="none" strike="noStrike" dirty="0" smtClean="0">
                          <a:effectLst/>
                          <a:hlinkClick r:id="rId14" action="ppaction://hlinksldjump"/>
                        </a:rPr>
                        <a:t>423</a:t>
                      </a:r>
                      <a:r>
                        <a:rPr lang="ja-JP" altLang="en-US" sz="2400" b="1" u="none" strike="noStrike" dirty="0" smtClean="0">
                          <a:effectLst/>
                          <a:hlinkClick r:id="rId14" action="ppaction://hlinksldjump"/>
                        </a:rPr>
                        <a:t>条</a:t>
                      </a:r>
                      <a:endParaRPr lang="en-US" altLang="ja-JP"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altLang="ja-JP" sz="2400" u="none" strike="noStrike" dirty="0">
                          <a:effectLst/>
                        </a:rPr>
                        <a:t>299 </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13226160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民法条文の適用ベスト</a:t>
            </a:r>
            <a:r>
              <a:rPr lang="en-US" altLang="ja-JP" dirty="0"/>
              <a:t>30</a:t>
            </a:r>
            <a:br>
              <a:rPr lang="en-US" altLang="ja-JP" dirty="0"/>
            </a:br>
            <a:r>
              <a:rPr lang="ja-JP" altLang="en-US" sz="4000" dirty="0"/>
              <a:t>（</a:t>
            </a:r>
            <a:r>
              <a:rPr lang="en-US" altLang="ja-JP" sz="4000" dirty="0"/>
              <a:t>1945</a:t>
            </a:r>
            <a:r>
              <a:rPr lang="ja-JP" altLang="en-US" sz="4000" dirty="0"/>
              <a:t>～</a:t>
            </a:r>
            <a:r>
              <a:rPr lang="en-US" altLang="ja-JP" sz="4000" dirty="0"/>
              <a:t>2014</a:t>
            </a:r>
            <a:r>
              <a:rPr lang="ja-JP" altLang="en-US" sz="4000" dirty="0"/>
              <a:t>）（</a:t>
            </a:r>
            <a:r>
              <a:rPr lang="ja-JP" altLang="en-US" sz="3600" dirty="0"/>
              <a:t>全体で</a:t>
            </a:r>
            <a:r>
              <a:rPr lang="en-US" altLang="ja-JP" sz="3600" dirty="0" smtClean="0"/>
              <a:t>39,408</a:t>
            </a:r>
            <a:r>
              <a:rPr lang="ja-JP" altLang="en-US" sz="3600" dirty="0" smtClean="0"/>
              <a:t>件</a:t>
            </a:r>
            <a:r>
              <a:rPr lang="ja-JP" altLang="en-US" sz="4000" dirty="0" smtClean="0"/>
              <a:t>）</a:t>
            </a:r>
            <a:endParaRPr kumimoji="1" lang="ja-JP" altLang="en-US" sz="4000" dirty="0"/>
          </a:p>
        </p:txBody>
      </p:sp>
      <p:sp>
        <p:nvSpPr>
          <p:cNvPr id="3" name="日付プレースホルダー 2"/>
          <p:cNvSpPr>
            <a:spLocks noGrp="1"/>
          </p:cNvSpPr>
          <p:nvPr>
            <p:ph type="dt" sz="half" idx="10"/>
          </p:nvPr>
        </p:nvSpPr>
        <p:spPr/>
        <p:txBody>
          <a:bodyPr/>
          <a:lstStyle/>
          <a:p>
            <a:fld id="{37858DBD-9598-4231-895E-D6C62727921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57</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164780846"/>
              </p:ext>
            </p:extLst>
          </p:nvPr>
        </p:nvGraphicFramePr>
        <p:xfrm>
          <a:off x="971600" y="1628800"/>
          <a:ext cx="7115395" cy="4392487"/>
        </p:xfrm>
        <a:graphic>
          <a:graphicData uri="http://schemas.openxmlformats.org/drawingml/2006/table">
            <a:tbl>
              <a:tblPr>
                <a:tableStyleId>{5C22544A-7EE6-4342-B048-85BDC9FD1C3A}</a:tableStyleId>
              </a:tblPr>
              <a:tblGrid>
                <a:gridCol w="546100"/>
                <a:gridCol w="1906588"/>
                <a:gridCol w="127824"/>
                <a:gridCol w="546100"/>
                <a:gridCol w="1625916"/>
                <a:gridCol w="144016"/>
                <a:gridCol w="617063"/>
                <a:gridCol w="1601788"/>
              </a:tblGrid>
              <a:tr h="399317">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smtClean="0">
                          <a:effectLst/>
                        </a:rPr>
                        <a:t>条文みだし</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smtClean="0">
                          <a:effectLst/>
                        </a:rPr>
                        <a:t>条文みだし</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rPr>
                        <a:t>No.</a:t>
                      </a:r>
                      <a:endParaRPr 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400" u="none" strike="noStrike" dirty="0" smtClean="0">
                          <a:effectLst/>
                        </a:rPr>
                        <a:t>条文みだし</a:t>
                      </a:r>
                      <a:endParaRPr lang="ja-JP" altLang="en-US" sz="24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rPr>
                        <a:t>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一般不法行為</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hlinkClick r:id="rId3" action="ppaction://hlinksldjump"/>
                        </a:rPr>
                        <a:t>不当利得</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21</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工作物責任</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rPr>
                        <a:t>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smtClean="0">
                          <a:solidFill>
                            <a:srgbClr val="000000"/>
                          </a:solidFill>
                          <a:effectLst/>
                          <a:latin typeface="ＭＳ Ｐゴシック"/>
                        </a:rPr>
                        <a:t>慰謝料</a:t>
                      </a:r>
                      <a:endParaRPr lang="en-US" altLang="ja-JP" sz="20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契約解除</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22</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消滅時効</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rPr>
                        <a:t>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smtClean="0">
                          <a:solidFill>
                            <a:srgbClr val="000000"/>
                          </a:solidFill>
                          <a:effectLst/>
                          <a:latin typeface="ＭＳ Ｐゴシック"/>
                        </a:rPr>
                        <a:t>過失相殺</a:t>
                      </a:r>
                      <a:endParaRPr lang="en-US" altLang="ja-JP" sz="20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錯誤</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23</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委任・注意</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rPr>
                        <a:t>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smtClean="0">
                          <a:solidFill>
                            <a:srgbClr val="000000"/>
                          </a:solidFill>
                          <a:effectLst/>
                          <a:latin typeface="ＭＳ Ｐゴシック"/>
                        </a:rPr>
                        <a:t>使用者責任</a:t>
                      </a:r>
                      <a:endParaRPr lang="en-US" altLang="ja-JP" sz="20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14</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賃貸借</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24</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売買</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rPr>
                        <a:t>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smtClean="0">
                          <a:solidFill>
                            <a:srgbClr val="000000"/>
                          </a:solidFill>
                          <a:effectLst/>
                          <a:latin typeface="ＭＳ Ｐゴシック"/>
                        </a:rPr>
                        <a:t>債務不履行</a:t>
                      </a:r>
                      <a:endParaRPr lang="en-US" altLang="ja-JP" sz="20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表見代理</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25</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賃・使用貸借</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rPr>
                        <a:t>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smtClean="0">
                          <a:solidFill>
                            <a:srgbClr val="000000"/>
                          </a:solidFill>
                          <a:effectLst/>
                          <a:latin typeface="ＭＳ Ｐゴシック"/>
                        </a:rPr>
                        <a:t>基本原則</a:t>
                      </a:r>
                      <a:endParaRPr lang="en-US" altLang="ja-JP" sz="20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近親者慰謝料</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26</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遺産分割</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rPr>
                        <a:t>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smtClean="0">
                          <a:solidFill>
                            <a:srgbClr val="000000"/>
                          </a:solidFill>
                          <a:effectLst/>
                          <a:latin typeface="ＭＳ Ｐゴシック"/>
                          <a:hlinkClick r:id="rId4" action="ppaction://hlinksldjump"/>
                        </a:rPr>
                        <a:t>共同不法行為</a:t>
                      </a:r>
                      <a:endParaRPr lang="en-US" altLang="ja-JP" sz="20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損害賠償範囲</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27</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詐害行為</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rPr>
                        <a:t>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smtClean="0">
                          <a:solidFill>
                            <a:srgbClr val="000000"/>
                          </a:solidFill>
                          <a:effectLst/>
                          <a:latin typeface="ＭＳ Ｐゴシック"/>
                        </a:rPr>
                        <a:t>公序良俗</a:t>
                      </a:r>
                      <a:endParaRPr lang="en-US" altLang="ja-JP" sz="20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18</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名誉毀損</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rPr>
                        <a:t>28</a:t>
                      </a:r>
                      <a:endParaRPr lang="en-US" altLang="ja-JP" sz="2400" b="0" i="0" u="none" strike="noStrike">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取得時効</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rPr>
                        <a:t>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smtClean="0">
                          <a:solidFill>
                            <a:srgbClr val="000000"/>
                          </a:solidFill>
                          <a:effectLst/>
                          <a:latin typeface="ＭＳ Ｐゴシック"/>
                        </a:rPr>
                        <a:t>不動産物権変動</a:t>
                      </a:r>
                      <a:endParaRPr lang="en-US" altLang="ja-JP" sz="20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19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準委任</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29</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契約自由</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rPr>
                        <a:t>10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smtClean="0">
                          <a:solidFill>
                            <a:srgbClr val="000000"/>
                          </a:solidFill>
                          <a:effectLst/>
                          <a:latin typeface="ＭＳ Ｐゴシック"/>
                        </a:rPr>
                        <a:t>無断譲渡・転貸</a:t>
                      </a:r>
                      <a:endParaRPr lang="en-US" altLang="ja-JP" sz="2000" b="1"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20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2000" b="1" i="0" u="none" strike="noStrike" dirty="0" smtClean="0">
                          <a:solidFill>
                            <a:srgbClr val="000000"/>
                          </a:solidFill>
                          <a:effectLst/>
                          <a:latin typeface="ＭＳ Ｐゴシック"/>
                        </a:rPr>
                        <a:t>裁判上の離婚</a:t>
                      </a:r>
                      <a:endParaRPr lang="en-US" altLang="ja-JP" sz="20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rPr>
                        <a:t>30</a:t>
                      </a:r>
                      <a:endParaRPr lang="en-US" altLang="ja-JP" sz="2400" b="0" i="0" u="none" strike="noStrike" dirty="0">
                        <a:solidFill>
                          <a:srgbClr val="000000"/>
                        </a:solidFill>
                        <a:effectLst/>
                        <a:latin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800" b="1" i="0" u="none" strike="noStrike" dirty="0" smtClean="0">
                          <a:solidFill>
                            <a:srgbClr val="000000"/>
                          </a:solidFill>
                          <a:effectLst/>
                          <a:latin typeface="ＭＳ Ｐゴシック"/>
                        </a:rPr>
                        <a:t>債権者代位権</a:t>
                      </a:r>
                      <a:endParaRPr lang="en-US" altLang="ja-JP" sz="18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33457174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ja-JP" altLang="en-US" dirty="0"/>
              <a:t>練習問題</a:t>
            </a:r>
            <a:r>
              <a:rPr lang="en-US" altLang="ja-JP" dirty="0"/>
              <a:t>5</a:t>
            </a:r>
            <a:r>
              <a:rPr lang="ja-JP" altLang="en-US" dirty="0"/>
              <a:t>：民法適用条文ベスト</a:t>
            </a:r>
            <a:r>
              <a:rPr lang="en-US" altLang="ja-JP" dirty="0"/>
              <a:t>10</a:t>
            </a:r>
            <a:endParaRPr kumimoji="1" lang="ja-JP" altLang="en-US"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58</a:t>
            </a:fld>
            <a:endParaRPr kumimoji="1" lang="ja-JP" altLang="en-US"/>
          </a:p>
        </p:txBody>
      </p:sp>
      <p:sp>
        <p:nvSpPr>
          <p:cNvPr id="9" name="コンテンツ プレースホルダー 6"/>
          <p:cNvSpPr>
            <a:spLocks noGrp="1"/>
          </p:cNvSpPr>
          <p:nvPr>
            <p:ph idx="1"/>
          </p:nvPr>
        </p:nvSpPr>
        <p:spPr/>
        <p:txBody>
          <a:bodyPr/>
          <a:lstStyle/>
          <a:p>
            <a:r>
              <a:rPr kumimoji="1" lang="ja-JP" altLang="en-US" dirty="0" smtClean="0"/>
              <a:t>民法の適用頻度が多いベスト</a:t>
            </a:r>
            <a:r>
              <a:rPr kumimoji="1" lang="en-US" altLang="ja-JP" dirty="0" smtClean="0"/>
              <a:t>10</a:t>
            </a:r>
            <a:r>
              <a:rPr kumimoji="1" lang="ja-JP" altLang="en-US" dirty="0" smtClean="0"/>
              <a:t>について，次の問いに答えなさい。</a:t>
            </a:r>
            <a:endParaRPr kumimoji="1" lang="en-US" altLang="ja-JP" dirty="0" smtClean="0"/>
          </a:p>
          <a:p>
            <a:pPr marL="971550" lvl="1" indent="-514350">
              <a:buFont typeface="+mj-lt"/>
              <a:buAutoNum type="arabicPeriod"/>
            </a:pPr>
            <a:r>
              <a:rPr lang="ja-JP" altLang="en-US" dirty="0" smtClean="0"/>
              <a:t>民法の適用条文のうち，最も適用頻度が高い条文は，何条か</a:t>
            </a:r>
            <a:r>
              <a:rPr lang="en-US" altLang="ja-JP" dirty="0" smtClean="0"/>
              <a:t>?</a:t>
            </a:r>
          </a:p>
          <a:p>
            <a:pPr marL="971550" lvl="1" indent="-514350">
              <a:buFont typeface="+mj-lt"/>
              <a:buAutoNum type="arabicPeriod"/>
            </a:pPr>
            <a:r>
              <a:rPr kumimoji="1" lang="ja-JP" altLang="en-US" dirty="0" smtClean="0"/>
              <a:t>分野別で適用頻度が多い不法行為の条文のうち，ベスト</a:t>
            </a:r>
            <a:r>
              <a:rPr kumimoji="1" lang="en-US" altLang="ja-JP" dirty="0" smtClean="0"/>
              <a:t>10</a:t>
            </a:r>
            <a:r>
              <a:rPr kumimoji="1" lang="ja-JP" altLang="en-US" dirty="0" smtClean="0"/>
              <a:t>に入っている条文を列挙しなさい。</a:t>
            </a:r>
            <a:endParaRPr kumimoji="1" lang="en-US" altLang="ja-JP" dirty="0" smtClean="0"/>
          </a:p>
          <a:p>
            <a:pPr marL="971550" lvl="1" indent="-514350">
              <a:buFont typeface="+mj-lt"/>
              <a:buAutoNum type="arabicPeriod"/>
            </a:pPr>
            <a:r>
              <a:rPr lang="ja-JP" altLang="en-US" dirty="0" smtClean="0"/>
              <a:t>不法行為</a:t>
            </a:r>
            <a:r>
              <a:rPr lang="ja-JP" altLang="en-US" dirty="0"/>
              <a:t>以外</a:t>
            </a:r>
            <a:r>
              <a:rPr lang="ja-JP" altLang="en-US" dirty="0" smtClean="0"/>
              <a:t>で，ベスト</a:t>
            </a:r>
            <a:r>
              <a:rPr lang="en-US" altLang="ja-JP" dirty="0" smtClean="0"/>
              <a:t>10</a:t>
            </a:r>
            <a:r>
              <a:rPr lang="ja-JP" altLang="en-US" dirty="0" smtClean="0"/>
              <a:t>に入っている条文を適用頻度が高い順に</a:t>
            </a:r>
            <a:r>
              <a:rPr lang="en-US" altLang="ja-JP" dirty="0" smtClean="0"/>
              <a:t>5</a:t>
            </a:r>
            <a:r>
              <a:rPr lang="ja-JP" altLang="en-US" dirty="0" smtClean="0"/>
              <a:t>つ列挙しなさい。</a:t>
            </a:r>
            <a:endParaRPr kumimoji="1" lang="ja-JP" altLang="en-US" dirty="0"/>
          </a:p>
        </p:txBody>
      </p:sp>
    </p:spTree>
    <p:extLst>
      <p:ext uri="{BB962C8B-B14F-4D97-AF65-F5344CB8AC3E}">
        <p14:creationId xmlns:p14="http://schemas.microsoft.com/office/powerpoint/2010/main" val="59208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up)">
                                      <p:cBhvr>
                                        <p:cTn id="7" dur="1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up)">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up)">
                                      <p:cBhvr>
                                        <p:cTn id="17" dur="175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図表 7"/>
          <p:cNvGraphicFramePr/>
          <p:nvPr>
            <p:extLst>
              <p:ext uri="{D42A27DB-BD31-4B8C-83A1-F6EECF244321}">
                <p14:modId xmlns:p14="http://schemas.microsoft.com/office/powerpoint/2010/main" val="920062653"/>
              </p:ext>
            </p:extLst>
          </p:nvPr>
        </p:nvGraphicFramePr>
        <p:xfrm>
          <a:off x="611560" y="1484784"/>
          <a:ext cx="792088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タイトル 6"/>
          <p:cNvSpPr>
            <a:spLocks noGrp="1"/>
          </p:cNvSpPr>
          <p:nvPr>
            <p:ph type="title"/>
          </p:nvPr>
        </p:nvSpPr>
        <p:spPr/>
        <p:txBody>
          <a:bodyPr/>
          <a:lstStyle/>
          <a:p>
            <a:r>
              <a:rPr kumimoji="1" lang="ja-JP" altLang="en-US" dirty="0" smtClean="0"/>
              <a:t>債権総論</a:t>
            </a:r>
            <a:r>
              <a:rPr lang="ja-JP" altLang="en-US" dirty="0" smtClean="0"/>
              <a:t>の位置づけ</a:t>
            </a:r>
            <a:endParaRPr kumimoji="1" lang="ja-JP" altLang="en-US" dirty="0"/>
          </a:p>
        </p:txBody>
      </p:sp>
      <p:sp>
        <p:nvSpPr>
          <p:cNvPr id="4" name="日付プレースホルダー 3"/>
          <p:cNvSpPr>
            <a:spLocks noGrp="1"/>
          </p:cNvSpPr>
          <p:nvPr>
            <p:ph type="dt" sz="half" idx="10"/>
          </p:nvPr>
        </p:nvSpPr>
        <p:spPr/>
        <p:txBody>
          <a:bodyPr/>
          <a:lstStyle/>
          <a:p>
            <a:fld id="{90154528-1829-4416-97A4-E1516834098C}"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59</a:t>
            </a:fld>
            <a:endParaRPr kumimoji="1" lang="ja-JP" altLang="en-US"/>
          </a:p>
        </p:txBody>
      </p:sp>
      <p:cxnSp>
        <p:nvCxnSpPr>
          <p:cNvPr id="3" name="直線矢印コネクタ 2"/>
          <p:cNvCxnSpPr/>
          <p:nvPr/>
        </p:nvCxnSpPr>
        <p:spPr>
          <a:xfrm>
            <a:off x="2807712" y="3068960"/>
            <a:ext cx="50405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1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dgm id="{4F2F28BE-CCCD-4D17-94C5-6CCB9DBDB964}"/>
                                            </p:graphicEl>
                                          </p:spTgt>
                                        </p:tgtEl>
                                        <p:attrNameLst>
                                          <p:attrName>style.visibility</p:attrName>
                                        </p:attrNameLst>
                                      </p:cBhvr>
                                      <p:to>
                                        <p:strVal val="visible"/>
                                      </p:to>
                                    </p:set>
                                    <p:animEffect transition="in" filter="wipe(left)">
                                      <p:cBhvr>
                                        <p:cTn id="7" dur="250"/>
                                        <p:tgtEl>
                                          <p:spTgt spid="8">
                                            <p:graphicEl>
                                              <a:dgm id="{4F2F28BE-CCCD-4D17-94C5-6CCB9DBDB964}"/>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
                                            <p:graphicEl>
                                              <a:dgm id="{6F1C6E94-4E30-4C71-B311-B4E700491230}"/>
                                            </p:graphicEl>
                                          </p:spTgt>
                                        </p:tgtEl>
                                        <p:attrNameLst>
                                          <p:attrName>style.visibility</p:attrName>
                                        </p:attrNameLst>
                                      </p:cBhvr>
                                      <p:to>
                                        <p:strVal val="visible"/>
                                      </p:to>
                                    </p:set>
                                    <p:animEffect transition="in" filter="wipe(left)">
                                      <p:cBhvr>
                                        <p:cTn id="11" dur="250"/>
                                        <p:tgtEl>
                                          <p:spTgt spid="8">
                                            <p:graphicEl>
                                              <a:dgm id="{6F1C6E94-4E30-4C71-B311-B4E700491230}"/>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
                                            <p:graphicEl>
                                              <a:dgm id="{AED904E8-F7AB-4978-A7DD-AC6CE3010BAA}"/>
                                            </p:graphicEl>
                                          </p:spTgt>
                                        </p:tgtEl>
                                        <p:attrNameLst>
                                          <p:attrName>style.visibility</p:attrName>
                                        </p:attrNameLst>
                                      </p:cBhvr>
                                      <p:to>
                                        <p:strVal val="visible"/>
                                      </p:to>
                                    </p:set>
                                    <p:animEffect transition="in" filter="wipe(left)">
                                      <p:cBhvr>
                                        <p:cTn id="15" dur="250"/>
                                        <p:tgtEl>
                                          <p:spTgt spid="8">
                                            <p:graphicEl>
                                              <a:dgm id="{AED904E8-F7AB-4978-A7DD-AC6CE3010BAA}"/>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8">
                                            <p:graphicEl>
                                              <a:dgm id="{51372532-6BAA-45F3-A56C-217EFE4EDCF2}"/>
                                            </p:graphicEl>
                                          </p:spTgt>
                                        </p:tgtEl>
                                        <p:attrNameLst>
                                          <p:attrName>style.visibility</p:attrName>
                                        </p:attrNameLst>
                                      </p:cBhvr>
                                      <p:to>
                                        <p:strVal val="visible"/>
                                      </p:to>
                                    </p:set>
                                    <p:animEffect transition="in" filter="wipe(left)">
                                      <p:cBhvr>
                                        <p:cTn id="19" dur="250"/>
                                        <p:tgtEl>
                                          <p:spTgt spid="8">
                                            <p:graphicEl>
                                              <a:dgm id="{51372532-6BAA-45F3-A56C-217EFE4EDCF2}"/>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graphicEl>
                                              <a:dgm id="{AFC472D5-E6E9-4F58-A87A-4D221720BF92}"/>
                                            </p:graphicEl>
                                          </p:spTgt>
                                        </p:tgtEl>
                                        <p:attrNameLst>
                                          <p:attrName>style.visibility</p:attrName>
                                        </p:attrNameLst>
                                      </p:cBhvr>
                                      <p:to>
                                        <p:strVal val="visible"/>
                                      </p:to>
                                    </p:set>
                                    <p:animEffect transition="in" filter="wipe(left)">
                                      <p:cBhvr>
                                        <p:cTn id="24" dur="250"/>
                                        <p:tgtEl>
                                          <p:spTgt spid="8">
                                            <p:graphicEl>
                                              <a:dgm id="{AFC472D5-E6E9-4F58-A87A-4D221720BF92}"/>
                                            </p:graphicEl>
                                          </p:spTgt>
                                        </p:tgtEl>
                                      </p:cBhvr>
                                    </p:animEffect>
                                  </p:childTnLst>
                                </p:cTn>
                              </p:par>
                            </p:childTnLst>
                          </p:cTn>
                        </p:par>
                        <p:par>
                          <p:cTn id="25" fill="hold">
                            <p:stCondLst>
                              <p:cond delay="250"/>
                            </p:stCondLst>
                            <p:childTnLst>
                              <p:par>
                                <p:cTn id="26" presetID="22" presetClass="entr" presetSubtype="8" fill="hold" grpId="0" nodeType="afterEffect">
                                  <p:stCondLst>
                                    <p:cond delay="0"/>
                                  </p:stCondLst>
                                  <p:childTnLst>
                                    <p:set>
                                      <p:cBhvr>
                                        <p:cTn id="27" dur="1" fill="hold">
                                          <p:stCondLst>
                                            <p:cond delay="0"/>
                                          </p:stCondLst>
                                        </p:cTn>
                                        <p:tgtEl>
                                          <p:spTgt spid="8">
                                            <p:graphicEl>
                                              <a:dgm id="{F1049D93-2535-4544-AD2F-1E8B21AC0928}"/>
                                            </p:graphicEl>
                                          </p:spTgt>
                                        </p:tgtEl>
                                        <p:attrNameLst>
                                          <p:attrName>style.visibility</p:attrName>
                                        </p:attrNameLst>
                                      </p:cBhvr>
                                      <p:to>
                                        <p:strVal val="visible"/>
                                      </p:to>
                                    </p:set>
                                    <p:animEffect transition="in" filter="wipe(left)">
                                      <p:cBhvr>
                                        <p:cTn id="28" dur="250"/>
                                        <p:tgtEl>
                                          <p:spTgt spid="8">
                                            <p:graphicEl>
                                              <a:dgm id="{F1049D93-2535-4544-AD2F-1E8B21AC092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graphicEl>
                                              <a:dgm id="{B40A097F-2F07-44A8-BFBA-4D52E0D9ACDE}"/>
                                            </p:graphicEl>
                                          </p:spTgt>
                                        </p:tgtEl>
                                        <p:attrNameLst>
                                          <p:attrName>style.visibility</p:attrName>
                                        </p:attrNameLst>
                                      </p:cBhvr>
                                      <p:to>
                                        <p:strVal val="visible"/>
                                      </p:to>
                                    </p:set>
                                    <p:animEffect transition="in" filter="wipe(left)">
                                      <p:cBhvr>
                                        <p:cTn id="33" dur="250"/>
                                        <p:tgtEl>
                                          <p:spTgt spid="8">
                                            <p:graphicEl>
                                              <a:dgm id="{B40A097F-2F07-44A8-BFBA-4D52E0D9ACDE}"/>
                                            </p:graphicEl>
                                          </p:spTgt>
                                        </p:tgtEl>
                                      </p:cBhvr>
                                    </p:animEffect>
                                  </p:childTnLst>
                                </p:cTn>
                              </p:par>
                            </p:childTnLst>
                          </p:cTn>
                        </p:par>
                        <p:par>
                          <p:cTn id="34" fill="hold">
                            <p:stCondLst>
                              <p:cond delay="250"/>
                            </p:stCondLst>
                            <p:childTnLst>
                              <p:par>
                                <p:cTn id="35" presetID="22" presetClass="entr" presetSubtype="8" fill="hold" grpId="0" nodeType="afterEffect">
                                  <p:stCondLst>
                                    <p:cond delay="0"/>
                                  </p:stCondLst>
                                  <p:childTnLst>
                                    <p:set>
                                      <p:cBhvr>
                                        <p:cTn id="36" dur="1" fill="hold">
                                          <p:stCondLst>
                                            <p:cond delay="0"/>
                                          </p:stCondLst>
                                        </p:cTn>
                                        <p:tgtEl>
                                          <p:spTgt spid="8">
                                            <p:graphicEl>
                                              <a:dgm id="{3826C46C-C986-4EE7-BB24-3DC723A4EBE0}"/>
                                            </p:graphicEl>
                                          </p:spTgt>
                                        </p:tgtEl>
                                        <p:attrNameLst>
                                          <p:attrName>style.visibility</p:attrName>
                                        </p:attrNameLst>
                                      </p:cBhvr>
                                      <p:to>
                                        <p:strVal val="visible"/>
                                      </p:to>
                                    </p:set>
                                    <p:animEffect transition="in" filter="wipe(left)">
                                      <p:cBhvr>
                                        <p:cTn id="37" dur="250"/>
                                        <p:tgtEl>
                                          <p:spTgt spid="8">
                                            <p:graphicEl>
                                              <a:dgm id="{3826C46C-C986-4EE7-BB24-3DC723A4EBE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graphicEl>
                                              <a:dgm id="{A6501F0D-5C85-41C6-A7D2-B0EE6F64CECD}"/>
                                            </p:graphicEl>
                                          </p:spTgt>
                                        </p:tgtEl>
                                        <p:attrNameLst>
                                          <p:attrName>style.visibility</p:attrName>
                                        </p:attrNameLst>
                                      </p:cBhvr>
                                      <p:to>
                                        <p:strVal val="visible"/>
                                      </p:to>
                                    </p:set>
                                    <p:animEffect transition="in" filter="wipe(left)">
                                      <p:cBhvr>
                                        <p:cTn id="42" dur="250"/>
                                        <p:tgtEl>
                                          <p:spTgt spid="8">
                                            <p:graphicEl>
                                              <a:dgm id="{A6501F0D-5C85-41C6-A7D2-B0EE6F64CECD}"/>
                                            </p:graphicEl>
                                          </p:spTgt>
                                        </p:tgtEl>
                                      </p:cBhvr>
                                    </p:animEffect>
                                  </p:childTnLst>
                                </p:cTn>
                              </p:par>
                            </p:childTnLst>
                          </p:cTn>
                        </p:par>
                        <p:par>
                          <p:cTn id="43" fill="hold">
                            <p:stCondLst>
                              <p:cond delay="250"/>
                            </p:stCondLst>
                            <p:childTnLst>
                              <p:par>
                                <p:cTn id="44" presetID="22" presetClass="entr" presetSubtype="8" fill="hold" grpId="0" nodeType="afterEffect">
                                  <p:stCondLst>
                                    <p:cond delay="0"/>
                                  </p:stCondLst>
                                  <p:childTnLst>
                                    <p:set>
                                      <p:cBhvr>
                                        <p:cTn id="45" dur="1" fill="hold">
                                          <p:stCondLst>
                                            <p:cond delay="0"/>
                                          </p:stCondLst>
                                        </p:cTn>
                                        <p:tgtEl>
                                          <p:spTgt spid="8">
                                            <p:graphicEl>
                                              <a:dgm id="{4A48069D-0F8E-4B89-859E-895BBF7F8CF4}"/>
                                            </p:graphicEl>
                                          </p:spTgt>
                                        </p:tgtEl>
                                        <p:attrNameLst>
                                          <p:attrName>style.visibility</p:attrName>
                                        </p:attrNameLst>
                                      </p:cBhvr>
                                      <p:to>
                                        <p:strVal val="visible"/>
                                      </p:to>
                                    </p:set>
                                    <p:animEffect transition="in" filter="wipe(left)">
                                      <p:cBhvr>
                                        <p:cTn id="46" dur="250"/>
                                        <p:tgtEl>
                                          <p:spTgt spid="8">
                                            <p:graphicEl>
                                              <a:dgm id="{4A48069D-0F8E-4B89-859E-895BBF7F8CF4}"/>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graphicEl>
                                              <a:dgm id="{3536FAA4-4367-42D4-87B7-DCF4A4055CC2}"/>
                                            </p:graphicEl>
                                          </p:spTgt>
                                        </p:tgtEl>
                                        <p:attrNameLst>
                                          <p:attrName>style.visibility</p:attrName>
                                        </p:attrNameLst>
                                      </p:cBhvr>
                                      <p:to>
                                        <p:strVal val="visible"/>
                                      </p:to>
                                    </p:set>
                                    <p:animEffect transition="in" filter="wipe(left)">
                                      <p:cBhvr>
                                        <p:cTn id="51" dur="250"/>
                                        <p:tgtEl>
                                          <p:spTgt spid="8">
                                            <p:graphicEl>
                                              <a:dgm id="{3536FAA4-4367-42D4-87B7-DCF4A4055CC2}"/>
                                            </p:graphicEl>
                                          </p:spTgt>
                                        </p:tgtEl>
                                      </p:cBhvr>
                                    </p:animEffect>
                                  </p:childTnLst>
                                </p:cTn>
                              </p:par>
                            </p:childTnLst>
                          </p:cTn>
                        </p:par>
                        <p:par>
                          <p:cTn id="52" fill="hold">
                            <p:stCondLst>
                              <p:cond delay="250"/>
                            </p:stCondLst>
                            <p:childTnLst>
                              <p:par>
                                <p:cTn id="53" presetID="22" presetClass="entr" presetSubtype="8" fill="hold" grpId="0" nodeType="afterEffect">
                                  <p:stCondLst>
                                    <p:cond delay="0"/>
                                  </p:stCondLst>
                                  <p:childTnLst>
                                    <p:set>
                                      <p:cBhvr>
                                        <p:cTn id="54" dur="1" fill="hold">
                                          <p:stCondLst>
                                            <p:cond delay="0"/>
                                          </p:stCondLst>
                                        </p:cTn>
                                        <p:tgtEl>
                                          <p:spTgt spid="8">
                                            <p:graphicEl>
                                              <a:dgm id="{B8117E8E-3454-4AB5-B327-DFD87125232E}"/>
                                            </p:graphicEl>
                                          </p:spTgt>
                                        </p:tgtEl>
                                        <p:attrNameLst>
                                          <p:attrName>style.visibility</p:attrName>
                                        </p:attrNameLst>
                                      </p:cBhvr>
                                      <p:to>
                                        <p:strVal val="visible"/>
                                      </p:to>
                                    </p:set>
                                    <p:animEffect transition="in" filter="wipe(left)">
                                      <p:cBhvr>
                                        <p:cTn id="55" dur="250"/>
                                        <p:tgtEl>
                                          <p:spTgt spid="8">
                                            <p:graphicEl>
                                              <a:dgm id="{B8117E8E-3454-4AB5-B327-DFD87125232E}"/>
                                            </p:graphicEl>
                                          </p:spTgt>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8">
                                            <p:graphicEl>
                                              <a:dgm id="{F5E33E5E-0710-4BED-9518-0E931384D54B}"/>
                                            </p:graphicEl>
                                          </p:spTgt>
                                        </p:tgtEl>
                                        <p:attrNameLst>
                                          <p:attrName>style.visibility</p:attrName>
                                        </p:attrNameLst>
                                      </p:cBhvr>
                                      <p:to>
                                        <p:strVal val="visible"/>
                                      </p:to>
                                    </p:set>
                                    <p:animEffect transition="in" filter="wipe(left)">
                                      <p:cBhvr>
                                        <p:cTn id="59" dur="250"/>
                                        <p:tgtEl>
                                          <p:spTgt spid="8">
                                            <p:graphicEl>
                                              <a:dgm id="{F5E33E5E-0710-4BED-9518-0E931384D54B}"/>
                                            </p:graphicEl>
                                          </p:spTgt>
                                        </p:tgtEl>
                                      </p:cBhvr>
                                    </p:animEffect>
                                  </p:childTnLst>
                                </p:cTn>
                              </p:par>
                            </p:childTnLst>
                          </p:cTn>
                        </p:par>
                        <p:par>
                          <p:cTn id="60" fill="hold">
                            <p:stCondLst>
                              <p:cond delay="750"/>
                            </p:stCondLst>
                            <p:childTnLst>
                              <p:par>
                                <p:cTn id="61" presetID="22" presetClass="entr" presetSubtype="8" fill="hold" grpId="0" nodeType="afterEffect">
                                  <p:stCondLst>
                                    <p:cond delay="0"/>
                                  </p:stCondLst>
                                  <p:childTnLst>
                                    <p:set>
                                      <p:cBhvr>
                                        <p:cTn id="62" dur="1" fill="hold">
                                          <p:stCondLst>
                                            <p:cond delay="0"/>
                                          </p:stCondLst>
                                        </p:cTn>
                                        <p:tgtEl>
                                          <p:spTgt spid="8">
                                            <p:graphicEl>
                                              <a:dgm id="{E53E0BD2-449A-42D8-9458-CEB85495F108}"/>
                                            </p:graphicEl>
                                          </p:spTgt>
                                        </p:tgtEl>
                                        <p:attrNameLst>
                                          <p:attrName>style.visibility</p:attrName>
                                        </p:attrNameLst>
                                      </p:cBhvr>
                                      <p:to>
                                        <p:strVal val="visible"/>
                                      </p:to>
                                    </p:set>
                                    <p:animEffect transition="in" filter="wipe(left)">
                                      <p:cBhvr>
                                        <p:cTn id="63" dur="250"/>
                                        <p:tgtEl>
                                          <p:spTgt spid="8">
                                            <p:graphicEl>
                                              <a:dgm id="{E53E0BD2-449A-42D8-9458-CEB85495F108}"/>
                                            </p:graphicEl>
                                          </p:spTgt>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8">
                                            <p:graphicEl>
                                              <a:dgm id="{F86B55EF-04DC-4C1C-9F95-5F696454D557}"/>
                                            </p:graphicEl>
                                          </p:spTgt>
                                        </p:tgtEl>
                                        <p:attrNameLst>
                                          <p:attrName>style.visibility</p:attrName>
                                        </p:attrNameLst>
                                      </p:cBhvr>
                                      <p:to>
                                        <p:strVal val="visible"/>
                                      </p:to>
                                    </p:set>
                                    <p:animEffect transition="in" filter="wipe(left)">
                                      <p:cBhvr>
                                        <p:cTn id="67" dur="250"/>
                                        <p:tgtEl>
                                          <p:spTgt spid="8">
                                            <p:graphicEl>
                                              <a:dgm id="{F86B55EF-04DC-4C1C-9F95-5F696454D557}"/>
                                            </p:graphicEl>
                                          </p:spTgt>
                                        </p:tgtEl>
                                      </p:cBhvr>
                                    </p:animEffect>
                                  </p:childTnLst>
                                </p:cTn>
                              </p:par>
                            </p:childTnLst>
                          </p:cTn>
                        </p:par>
                        <p:par>
                          <p:cTn id="68" fill="hold">
                            <p:stCondLst>
                              <p:cond delay="1250"/>
                            </p:stCondLst>
                            <p:childTnLst>
                              <p:par>
                                <p:cTn id="69" presetID="22" presetClass="entr" presetSubtype="8" fill="hold" grpId="0" nodeType="afterEffect">
                                  <p:stCondLst>
                                    <p:cond delay="0"/>
                                  </p:stCondLst>
                                  <p:childTnLst>
                                    <p:set>
                                      <p:cBhvr>
                                        <p:cTn id="70" dur="1" fill="hold">
                                          <p:stCondLst>
                                            <p:cond delay="0"/>
                                          </p:stCondLst>
                                        </p:cTn>
                                        <p:tgtEl>
                                          <p:spTgt spid="8">
                                            <p:graphicEl>
                                              <a:dgm id="{EC6651C1-7689-4591-BCEC-3F23C90533AB}"/>
                                            </p:graphicEl>
                                          </p:spTgt>
                                        </p:tgtEl>
                                        <p:attrNameLst>
                                          <p:attrName>style.visibility</p:attrName>
                                        </p:attrNameLst>
                                      </p:cBhvr>
                                      <p:to>
                                        <p:strVal val="visible"/>
                                      </p:to>
                                    </p:set>
                                    <p:animEffect transition="in" filter="wipe(left)">
                                      <p:cBhvr>
                                        <p:cTn id="71" dur="250"/>
                                        <p:tgtEl>
                                          <p:spTgt spid="8">
                                            <p:graphicEl>
                                              <a:dgm id="{EC6651C1-7689-4591-BCEC-3F23C90533A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0F89BE2A-0491-498F-A1C3-AA05039D124D}"/>
                                            </p:graphicEl>
                                          </p:spTgt>
                                        </p:tgtEl>
                                        <p:attrNameLst>
                                          <p:attrName>style.visibility</p:attrName>
                                        </p:attrNameLst>
                                      </p:cBhvr>
                                      <p:to>
                                        <p:strVal val="visible"/>
                                      </p:to>
                                    </p:set>
                                    <p:animEffect transition="in" filter="wipe(left)">
                                      <p:cBhvr>
                                        <p:cTn id="76" dur="250"/>
                                        <p:tgtEl>
                                          <p:spTgt spid="8">
                                            <p:graphicEl>
                                              <a:dgm id="{0F89BE2A-0491-498F-A1C3-AA05039D124D}"/>
                                            </p:graphicEl>
                                          </p:spTgt>
                                        </p:tgtEl>
                                      </p:cBhvr>
                                    </p:animEffect>
                                  </p:childTnLst>
                                </p:cTn>
                              </p:par>
                            </p:childTnLst>
                          </p:cTn>
                        </p:par>
                        <p:par>
                          <p:cTn id="77" fill="hold">
                            <p:stCondLst>
                              <p:cond delay="250"/>
                            </p:stCondLst>
                            <p:childTnLst>
                              <p:par>
                                <p:cTn id="78" presetID="22" presetClass="entr" presetSubtype="8" fill="hold" grpId="0" nodeType="afterEffect">
                                  <p:stCondLst>
                                    <p:cond delay="0"/>
                                  </p:stCondLst>
                                  <p:childTnLst>
                                    <p:set>
                                      <p:cBhvr>
                                        <p:cTn id="79" dur="1" fill="hold">
                                          <p:stCondLst>
                                            <p:cond delay="0"/>
                                          </p:stCondLst>
                                        </p:cTn>
                                        <p:tgtEl>
                                          <p:spTgt spid="8">
                                            <p:graphicEl>
                                              <a:dgm id="{E2907EEE-1CBE-4242-8349-5009F2E90830}"/>
                                            </p:graphicEl>
                                          </p:spTgt>
                                        </p:tgtEl>
                                        <p:attrNameLst>
                                          <p:attrName>style.visibility</p:attrName>
                                        </p:attrNameLst>
                                      </p:cBhvr>
                                      <p:to>
                                        <p:strVal val="visible"/>
                                      </p:to>
                                    </p:set>
                                    <p:animEffect transition="in" filter="wipe(left)">
                                      <p:cBhvr>
                                        <p:cTn id="80" dur="250"/>
                                        <p:tgtEl>
                                          <p:spTgt spid="8">
                                            <p:graphicEl>
                                              <a:dgm id="{E2907EEE-1CBE-4242-8349-5009F2E90830}"/>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graphicEl>
                                              <a:dgm id="{856AB8E6-8B4D-4394-B835-17EFE26BD3E6}"/>
                                            </p:graphicEl>
                                          </p:spTgt>
                                        </p:tgtEl>
                                        <p:attrNameLst>
                                          <p:attrName>style.visibility</p:attrName>
                                        </p:attrNameLst>
                                      </p:cBhvr>
                                      <p:to>
                                        <p:strVal val="visible"/>
                                      </p:to>
                                    </p:set>
                                    <p:animEffect transition="in" filter="wipe(left)">
                                      <p:cBhvr>
                                        <p:cTn id="85" dur="250"/>
                                        <p:tgtEl>
                                          <p:spTgt spid="8">
                                            <p:graphicEl>
                                              <a:dgm id="{856AB8E6-8B4D-4394-B835-17EFE26BD3E6}"/>
                                            </p:graphicEl>
                                          </p:spTgt>
                                        </p:tgtEl>
                                      </p:cBhvr>
                                    </p:animEffect>
                                  </p:childTnLst>
                                </p:cTn>
                              </p:par>
                            </p:childTnLst>
                          </p:cTn>
                        </p:par>
                        <p:par>
                          <p:cTn id="86" fill="hold">
                            <p:stCondLst>
                              <p:cond delay="250"/>
                            </p:stCondLst>
                            <p:childTnLst>
                              <p:par>
                                <p:cTn id="87" presetID="22" presetClass="entr" presetSubtype="8" fill="hold" grpId="0" nodeType="afterEffect">
                                  <p:stCondLst>
                                    <p:cond delay="0"/>
                                  </p:stCondLst>
                                  <p:childTnLst>
                                    <p:set>
                                      <p:cBhvr>
                                        <p:cTn id="88" dur="1" fill="hold">
                                          <p:stCondLst>
                                            <p:cond delay="0"/>
                                          </p:stCondLst>
                                        </p:cTn>
                                        <p:tgtEl>
                                          <p:spTgt spid="8">
                                            <p:graphicEl>
                                              <a:dgm id="{787670A4-B0C5-44B3-B6F9-4B946AD19D25}"/>
                                            </p:graphicEl>
                                          </p:spTgt>
                                        </p:tgtEl>
                                        <p:attrNameLst>
                                          <p:attrName>style.visibility</p:attrName>
                                        </p:attrNameLst>
                                      </p:cBhvr>
                                      <p:to>
                                        <p:strVal val="visible"/>
                                      </p:to>
                                    </p:set>
                                    <p:animEffect transition="in" filter="wipe(left)">
                                      <p:cBhvr>
                                        <p:cTn id="89" dur="250"/>
                                        <p:tgtEl>
                                          <p:spTgt spid="8">
                                            <p:graphicEl>
                                              <a:dgm id="{787670A4-B0C5-44B3-B6F9-4B946AD19D2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8">
                                            <p:graphicEl>
                                              <a:dgm id="{E6C74CE8-0F0C-48A8-8E7F-332A387DE5A0}"/>
                                            </p:graphicEl>
                                          </p:spTgt>
                                        </p:tgtEl>
                                        <p:attrNameLst>
                                          <p:attrName>style.visibility</p:attrName>
                                        </p:attrNameLst>
                                      </p:cBhvr>
                                      <p:to>
                                        <p:strVal val="visible"/>
                                      </p:to>
                                    </p:set>
                                    <p:animEffect transition="in" filter="wipe(left)">
                                      <p:cBhvr>
                                        <p:cTn id="94" dur="250"/>
                                        <p:tgtEl>
                                          <p:spTgt spid="8">
                                            <p:graphicEl>
                                              <a:dgm id="{E6C74CE8-0F0C-48A8-8E7F-332A387DE5A0}"/>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wipe(left)">
                                      <p:cBhvr>
                                        <p:cTn id="99"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法学部の教育理念</a:t>
            </a:r>
            <a:endParaRPr kumimoji="1" lang="ja-JP" altLang="en-US" sz="4800" dirty="0"/>
          </a:p>
        </p:txBody>
      </p:sp>
      <p:sp>
        <p:nvSpPr>
          <p:cNvPr id="4" name="日付プレースホルダー 3"/>
          <p:cNvSpPr>
            <a:spLocks noGrp="1"/>
          </p:cNvSpPr>
          <p:nvPr>
            <p:ph type="dt" sz="half" idx="10"/>
          </p:nvPr>
        </p:nvSpPr>
        <p:spPr/>
        <p:txBody>
          <a:bodyPr/>
          <a:lstStyle/>
          <a:p>
            <a:fld id="{3944C20F-1894-4EF5-BCF1-1604723F0DE7}"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
        <p:nvSpPr>
          <p:cNvPr id="7" name="コンテンツ プレースホルダー 2"/>
          <p:cNvSpPr>
            <a:spLocks noGrp="1"/>
          </p:cNvSpPr>
          <p:nvPr>
            <p:ph idx="1"/>
          </p:nvPr>
        </p:nvSpPr>
        <p:spPr/>
        <p:txBody>
          <a:bodyPr>
            <a:noAutofit/>
          </a:bodyPr>
          <a:lstStyle/>
          <a:p>
            <a:r>
              <a:rPr kumimoji="1" lang="ja-JP" altLang="en-US" sz="4000" dirty="0" smtClean="0"/>
              <a:t>法学部</a:t>
            </a:r>
            <a:endParaRPr kumimoji="1" lang="en-US" altLang="ja-JP" sz="4000" dirty="0" smtClean="0"/>
          </a:p>
          <a:p>
            <a:pPr lvl="1"/>
            <a:r>
              <a:rPr lang="ja-JP" altLang="en-US" sz="3200" dirty="0"/>
              <a:t>法学部は，</a:t>
            </a:r>
            <a:r>
              <a:rPr lang="ja-JP" altLang="en-US" sz="3200" b="1" dirty="0">
                <a:solidFill>
                  <a:srgbClr val="002060"/>
                </a:solidFill>
              </a:rPr>
              <a:t>建学の精神であるキリスト教主義教育</a:t>
            </a:r>
            <a:r>
              <a:rPr lang="ja-JP" altLang="en-US" sz="3200" dirty="0"/>
              <a:t>の伝統にのっとり</a:t>
            </a:r>
            <a:r>
              <a:rPr lang="ja-JP" altLang="en-US" sz="3200" dirty="0" smtClean="0"/>
              <a:t>，</a:t>
            </a:r>
            <a:endParaRPr lang="en-US" altLang="ja-JP" sz="3200" dirty="0" smtClean="0"/>
          </a:p>
          <a:p>
            <a:pPr lvl="1"/>
            <a:r>
              <a:rPr lang="ja-JP" altLang="en-US" sz="3200" b="1" dirty="0" smtClean="0">
                <a:solidFill>
                  <a:srgbClr val="002060"/>
                </a:solidFill>
              </a:rPr>
              <a:t>他者</a:t>
            </a:r>
            <a:r>
              <a:rPr lang="ja-JP" altLang="en-US" sz="3200" b="1" dirty="0">
                <a:solidFill>
                  <a:srgbClr val="002060"/>
                </a:solidFill>
              </a:rPr>
              <a:t>とりわけ弱者を尊重する</a:t>
            </a:r>
            <a:r>
              <a:rPr lang="ja-JP" altLang="en-US" sz="3200" dirty="0"/>
              <a:t>自由で平等な社会を主体的に作り上げていくことができる</a:t>
            </a:r>
            <a:r>
              <a:rPr lang="ja-JP" altLang="en-US" sz="3200" dirty="0" smtClean="0"/>
              <a:t>，</a:t>
            </a:r>
            <a:endParaRPr lang="en-US" altLang="ja-JP" sz="3200" dirty="0" smtClean="0"/>
          </a:p>
          <a:p>
            <a:pPr lvl="1"/>
            <a:r>
              <a:rPr lang="ja-JP" altLang="en-US" sz="3200" dirty="0" smtClean="0"/>
              <a:t>専門的</a:t>
            </a:r>
            <a:r>
              <a:rPr lang="ja-JP" altLang="en-US" sz="3200" dirty="0"/>
              <a:t>知識を備えた</a:t>
            </a:r>
            <a:r>
              <a:rPr lang="ja-JP" altLang="en-US" sz="3200" b="1" dirty="0">
                <a:solidFill>
                  <a:srgbClr val="002060"/>
                </a:solidFill>
                <a:hlinkClick r:id="rId3" action="ppaction://hlinksldjump"/>
              </a:rPr>
              <a:t>能動的な市民</a:t>
            </a:r>
            <a:r>
              <a:rPr lang="ja-JP" altLang="en-US" sz="3200" dirty="0"/>
              <a:t>を育成することを教育理念とする</a:t>
            </a:r>
            <a:r>
              <a:rPr lang="ja-JP" altLang="en-US" sz="3200" dirty="0" smtClean="0"/>
              <a:t>。</a:t>
            </a:r>
            <a:endParaRPr lang="ja-JP" altLang="en-US" sz="3200" dirty="0"/>
          </a:p>
        </p:txBody>
      </p:sp>
    </p:spTree>
    <p:extLst>
      <p:ext uri="{BB962C8B-B14F-4D97-AF65-F5344CB8AC3E}">
        <p14:creationId xmlns:p14="http://schemas.microsoft.com/office/powerpoint/2010/main" val="10856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図表 7"/>
          <p:cNvGraphicFramePr/>
          <p:nvPr>
            <p:extLst>
              <p:ext uri="{D42A27DB-BD31-4B8C-83A1-F6EECF244321}">
                <p14:modId xmlns:p14="http://schemas.microsoft.com/office/powerpoint/2010/main" val="2355595497"/>
              </p:ext>
            </p:extLst>
          </p:nvPr>
        </p:nvGraphicFramePr>
        <p:xfrm>
          <a:off x="611560" y="1484784"/>
          <a:ext cx="792088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タイトル 6"/>
          <p:cNvSpPr>
            <a:spLocks noGrp="1"/>
          </p:cNvSpPr>
          <p:nvPr>
            <p:ph type="title"/>
          </p:nvPr>
        </p:nvSpPr>
        <p:spPr/>
        <p:txBody>
          <a:bodyPr>
            <a:normAutofit fontScale="90000"/>
          </a:bodyPr>
          <a:lstStyle/>
          <a:p>
            <a:r>
              <a:rPr kumimoji="1" lang="ja-JP" altLang="en-US" dirty="0" smtClean="0"/>
              <a:t>債権総論</a:t>
            </a:r>
            <a:r>
              <a:rPr lang="ja-JP" altLang="en-US" dirty="0" smtClean="0"/>
              <a:t>の位置づけ</a:t>
            </a:r>
            <a:r>
              <a:rPr lang="en-US" altLang="ja-JP" dirty="0" smtClean="0"/>
              <a:t/>
            </a:r>
            <a:br>
              <a:rPr lang="en-US" altLang="ja-JP" dirty="0" smtClean="0"/>
            </a:br>
            <a:r>
              <a:rPr lang="ja-JP" altLang="en-US" sz="3100" dirty="0" smtClean="0"/>
              <a:t>→</a:t>
            </a:r>
            <a:r>
              <a:rPr lang="en-US" altLang="ja-JP" sz="3100" b="1" dirty="0" smtClean="0">
                <a:latin typeface="Times New Roman" panose="02020603050405020304" pitchFamily="18" charset="0"/>
                <a:cs typeface="Times New Roman" panose="02020603050405020304" pitchFamily="18" charset="0"/>
                <a:hlinkClick r:id="rId8" action="ppaction://hlinksldjump"/>
              </a:rPr>
              <a:t>Best30</a:t>
            </a:r>
            <a:endParaRPr kumimoji="1" lang="ja-JP" altLang="en-US" b="1" dirty="0">
              <a:latin typeface="Times New Roman" panose="02020603050405020304" pitchFamily="18" charset="0"/>
              <a:cs typeface="Times New Roman" panose="02020603050405020304" pitchFamily="18" charset="0"/>
            </a:endParaRPr>
          </a:p>
        </p:txBody>
      </p:sp>
      <p:sp>
        <p:nvSpPr>
          <p:cNvPr id="4" name="日付プレースホルダー 3"/>
          <p:cNvSpPr>
            <a:spLocks noGrp="1"/>
          </p:cNvSpPr>
          <p:nvPr>
            <p:ph type="dt" sz="half" idx="10"/>
          </p:nvPr>
        </p:nvSpPr>
        <p:spPr/>
        <p:txBody>
          <a:bodyPr/>
          <a:lstStyle/>
          <a:p>
            <a:fld id="{5A50D317-02BD-4055-904B-998D0E8D3F92}"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60</a:t>
            </a:fld>
            <a:endParaRPr kumimoji="1" lang="ja-JP" altLang="en-US"/>
          </a:p>
        </p:txBody>
      </p:sp>
      <p:cxnSp>
        <p:nvCxnSpPr>
          <p:cNvPr id="3" name="直線矢印コネクタ 2"/>
          <p:cNvCxnSpPr/>
          <p:nvPr/>
        </p:nvCxnSpPr>
        <p:spPr>
          <a:xfrm>
            <a:off x="2807712" y="3068960"/>
            <a:ext cx="50405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3978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債権総論の内容 </a:t>
            </a:r>
            <a:r>
              <a:rPr kumimoji="1" lang="ja-JP" altLang="en-US" sz="2800" dirty="0" smtClean="0">
                <a:hlinkClick r:id="rId3" action="ppaction://hlinksldjump"/>
              </a:rPr>
              <a:t>→位置づけ</a:t>
            </a:r>
            <a:endParaRPr kumimoji="1" lang="ja-JP" altLang="en-US" dirty="0"/>
          </a:p>
        </p:txBody>
      </p:sp>
      <p:sp>
        <p:nvSpPr>
          <p:cNvPr id="3" name="日付プレースホルダー 2"/>
          <p:cNvSpPr>
            <a:spLocks noGrp="1"/>
          </p:cNvSpPr>
          <p:nvPr>
            <p:ph type="dt" sz="half" idx="10"/>
          </p:nvPr>
        </p:nvSpPr>
        <p:spPr/>
        <p:txBody>
          <a:bodyPr/>
          <a:lstStyle/>
          <a:p>
            <a:fld id="{2ECB8D75-137C-4E46-B6B6-08EE59ED0DB1}"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61</a:t>
            </a:fld>
            <a:endParaRPr kumimoji="1" lang="ja-JP" altLang="en-US"/>
          </a:p>
        </p:txBody>
      </p:sp>
      <p:graphicFrame>
        <p:nvGraphicFramePr>
          <p:cNvPr id="6" name="図表 5"/>
          <p:cNvGraphicFramePr/>
          <p:nvPr>
            <p:extLst>
              <p:ext uri="{D42A27DB-BD31-4B8C-83A1-F6EECF244321}">
                <p14:modId xmlns:p14="http://schemas.microsoft.com/office/powerpoint/2010/main" val="3638079814"/>
              </p:ext>
            </p:extLst>
          </p:nvPr>
        </p:nvGraphicFramePr>
        <p:xfrm>
          <a:off x="467544" y="1628800"/>
          <a:ext cx="8136904"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833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C109536B-B238-43A4-8089-E5F04636403A}"/>
                                            </p:graphicEl>
                                          </p:spTgt>
                                        </p:tgtEl>
                                        <p:attrNameLst>
                                          <p:attrName>style.visibility</p:attrName>
                                        </p:attrNameLst>
                                      </p:cBhvr>
                                      <p:to>
                                        <p:strVal val="visible"/>
                                      </p:to>
                                    </p:set>
                                    <p:animEffect transition="in" filter="wipe(left)">
                                      <p:cBhvr>
                                        <p:cTn id="7" dur="500"/>
                                        <p:tgtEl>
                                          <p:spTgt spid="6">
                                            <p:graphicEl>
                                              <a:dgm id="{C109536B-B238-43A4-8089-E5F04636403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2A5DD27B-6377-45B3-BCB0-6E5E5877211A}"/>
                                            </p:graphicEl>
                                          </p:spTgt>
                                        </p:tgtEl>
                                        <p:attrNameLst>
                                          <p:attrName>style.visibility</p:attrName>
                                        </p:attrNameLst>
                                      </p:cBhvr>
                                      <p:to>
                                        <p:strVal val="visible"/>
                                      </p:to>
                                    </p:set>
                                    <p:animEffect transition="in" filter="wipe(left)">
                                      <p:cBhvr>
                                        <p:cTn id="11" dur="500"/>
                                        <p:tgtEl>
                                          <p:spTgt spid="6">
                                            <p:graphicEl>
                                              <a:dgm id="{2A5DD27B-6377-45B3-BCB0-6E5E5877211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EA1452E0-2326-41DD-9E55-5307506272A9}"/>
                                            </p:graphicEl>
                                          </p:spTgt>
                                        </p:tgtEl>
                                        <p:attrNameLst>
                                          <p:attrName>style.visibility</p:attrName>
                                        </p:attrNameLst>
                                      </p:cBhvr>
                                      <p:to>
                                        <p:strVal val="visible"/>
                                      </p:to>
                                    </p:set>
                                    <p:animEffect transition="in" filter="wipe(left)">
                                      <p:cBhvr>
                                        <p:cTn id="16" dur="500"/>
                                        <p:tgtEl>
                                          <p:spTgt spid="6">
                                            <p:graphicEl>
                                              <a:dgm id="{EA1452E0-2326-41DD-9E55-5307506272A9}"/>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23E4A298-627C-4164-A581-B66014E337C2}"/>
                                            </p:graphicEl>
                                          </p:spTgt>
                                        </p:tgtEl>
                                        <p:attrNameLst>
                                          <p:attrName>style.visibility</p:attrName>
                                        </p:attrNameLst>
                                      </p:cBhvr>
                                      <p:to>
                                        <p:strVal val="visible"/>
                                      </p:to>
                                    </p:set>
                                    <p:animEffect transition="in" filter="wipe(left)">
                                      <p:cBhvr>
                                        <p:cTn id="20" dur="500"/>
                                        <p:tgtEl>
                                          <p:spTgt spid="6">
                                            <p:graphicEl>
                                              <a:dgm id="{23E4A298-627C-4164-A581-B66014E337C2}"/>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graphicEl>
                                              <a:dgm id="{F34B0C03-03D9-4050-82E3-C773A58D9D4E}"/>
                                            </p:graphicEl>
                                          </p:spTgt>
                                        </p:tgtEl>
                                        <p:attrNameLst>
                                          <p:attrName>style.visibility</p:attrName>
                                        </p:attrNameLst>
                                      </p:cBhvr>
                                      <p:to>
                                        <p:strVal val="visible"/>
                                      </p:to>
                                    </p:set>
                                    <p:animEffect transition="in" filter="wipe(left)">
                                      <p:cBhvr>
                                        <p:cTn id="24" dur="500"/>
                                        <p:tgtEl>
                                          <p:spTgt spid="6">
                                            <p:graphicEl>
                                              <a:dgm id="{F34B0C03-03D9-4050-82E3-C773A58D9D4E}"/>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
                                            <p:graphicEl>
                                              <a:dgm id="{5521E3CF-B97C-4BB2-933C-BAD038A97C7F}"/>
                                            </p:graphicEl>
                                          </p:spTgt>
                                        </p:tgtEl>
                                        <p:attrNameLst>
                                          <p:attrName>style.visibility</p:attrName>
                                        </p:attrNameLst>
                                      </p:cBhvr>
                                      <p:to>
                                        <p:strVal val="visible"/>
                                      </p:to>
                                    </p:set>
                                    <p:animEffect transition="in" filter="wipe(left)">
                                      <p:cBhvr>
                                        <p:cTn id="28" dur="500"/>
                                        <p:tgtEl>
                                          <p:spTgt spid="6">
                                            <p:graphicEl>
                                              <a:dgm id="{5521E3CF-B97C-4BB2-933C-BAD038A97C7F}"/>
                                            </p:graphic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6">
                                            <p:graphicEl>
                                              <a:dgm id="{35ECB1A7-DDB0-448F-B87B-1DC5108E19F7}"/>
                                            </p:graphicEl>
                                          </p:spTgt>
                                        </p:tgtEl>
                                        <p:attrNameLst>
                                          <p:attrName>style.visibility</p:attrName>
                                        </p:attrNameLst>
                                      </p:cBhvr>
                                      <p:to>
                                        <p:strVal val="visible"/>
                                      </p:to>
                                    </p:set>
                                    <p:animEffect transition="in" filter="wipe(left)">
                                      <p:cBhvr>
                                        <p:cTn id="32" dur="500"/>
                                        <p:tgtEl>
                                          <p:spTgt spid="6">
                                            <p:graphicEl>
                                              <a:dgm id="{35ECB1A7-DDB0-448F-B87B-1DC5108E19F7}"/>
                                            </p:graphicEl>
                                          </p:spTgt>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6">
                                            <p:graphicEl>
                                              <a:dgm id="{7DB6BA9B-35D5-42C0-92D8-5C96B56CA5A5}"/>
                                            </p:graphicEl>
                                          </p:spTgt>
                                        </p:tgtEl>
                                        <p:attrNameLst>
                                          <p:attrName>style.visibility</p:attrName>
                                        </p:attrNameLst>
                                      </p:cBhvr>
                                      <p:to>
                                        <p:strVal val="visible"/>
                                      </p:to>
                                    </p:set>
                                    <p:animEffect transition="in" filter="wipe(left)">
                                      <p:cBhvr>
                                        <p:cTn id="36" dur="500"/>
                                        <p:tgtEl>
                                          <p:spTgt spid="6">
                                            <p:graphicEl>
                                              <a:dgm id="{7DB6BA9B-35D5-42C0-92D8-5C96B56CA5A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graphicEl>
                                              <a:dgm id="{46FF0FFB-F068-4B1B-A82F-4732C1A5C61D}"/>
                                            </p:graphicEl>
                                          </p:spTgt>
                                        </p:tgtEl>
                                        <p:attrNameLst>
                                          <p:attrName>style.visibility</p:attrName>
                                        </p:attrNameLst>
                                      </p:cBhvr>
                                      <p:to>
                                        <p:strVal val="visible"/>
                                      </p:to>
                                    </p:set>
                                    <p:animEffect transition="in" filter="wipe(left)">
                                      <p:cBhvr>
                                        <p:cTn id="41" dur="500"/>
                                        <p:tgtEl>
                                          <p:spTgt spid="6">
                                            <p:graphicEl>
                                              <a:dgm id="{46FF0FFB-F068-4B1B-A82F-4732C1A5C61D}"/>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graphicEl>
                                              <a:dgm id="{91AACBDE-33FF-41E7-A1E0-41750AD970A8}"/>
                                            </p:graphicEl>
                                          </p:spTgt>
                                        </p:tgtEl>
                                        <p:attrNameLst>
                                          <p:attrName>style.visibility</p:attrName>
                                        </p:attrNameLst>
                                      </p:cBhvr>
                                      <p:to>
                                        <p:strVal val="visible"/>
                                      </p:to>
                                    </p:set>
                                    <p:animEffect transition="in" filter="wipe(left)">
                                      <p:cBhvr>
                                        <p:cTn id="45" dur="500"/>
                                        <p:tgtEl>
                                          <p:spTgt spid="6">
                                            <p:graphicEl>
                                              <a:dgm id="{91AACBDE-33FF-41E7-A1E0-41750AD970A8}"/>
                                            </p:graphicEl>
                                          </p:spTgt>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graphicEl>
                                              <a:dgm id="{EDE9C102-0D0A-40E1-B02F-D96D95F8E8EC}"/>
                                            </p:graphicEl>
                                          </p:spTgt>
                                        </p:tgtEl>
                                        <p:attrNameLst>
                                          <p:attrName>style.visibility</p:attrName>
                                        </p:attrNameLst>
                                      </p:cBhvr>
                                      <p:to>
                                        <p:strVal val="visible"/>
                                      </p:to>
                                    </p:set>
                                    <p:animEffect transition="in" filter="wipe(left)">
                                      <p:cBhvr>
                                        <p:cTn id="49" dur="500"/>
                                        <p:tgtEl>
                                          <p:spTgt spid="6">
                                            <p:graphicEl>
                                              <a:dgm id="{EDE9C102-0D0A-40E1-B02F-D96D95F8E8EC}"/>
                                            </p:graphicEl>
                                          </p:spTgt>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6">
                                            <p:graphicEl>
                                              <a:dgm id="{2C8A8B71-3D82-45FC-91D6-21E4F577C143}"/>
                                            </p:graphicEl>
                                          </p:spTgt>
                                        </p:tgtEl>
                                        <p:attrNameLst>
                                          <p:attrName>style.visibility</p:attrName>
                                        </p:attrNameLst>
                                      </p:cBhvr>
                                      <p:to>
                                        <p:strVal val="visible"/>
                                      </p:to>
                                    </p:set>
                                    <p:animEffect transition="in" filter="wipe(left)">
                                      <p:cBhvr>
                                        <p:cTn id="53" dur="500"/>
                                        <p:tgtEl>
                                          <p:spTgt spid="6">
                                            <p:graphicEl>
                                              <a:dgm id="{2C8A8B71-3D82-45FC-91D6-21E4F577C143}"/>
                                            </p:graphicEl>
                                          </p:spTgt>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6">
                                            <p:graphicEl>
                                              <a:dgm id="{362E926E-432B-4AF5-A8A2-9523244C7E30}"/>
                                            </p:graphicEl>
                                          </p:spTgt>
                                        </p:tgtEl>
                                        <p:attrNameLst>
                                          <p:attrName>style.visibility</p:attrName>
                                        </p:attrNameLst>
                                      </p:cBhvr>
                                      <p:to>
                                        <p:strVal val="visible"/>
                                      </p:to>
                                    </p:set>
                                    <p:animEffect transition="in" filter="wipe(left)">
                                      <p:cBhvr>
                                        <p:cTn id="57" dur="500"/>
                                        <p:tgtEl>
                                          <p:spTgt spid="6">
                                            <p:graphicEl>
                                              <a:dgm id="{362E926E-432B-4AF5-A8A2-9523244C7E30}"/>
                                            </p:graphicEl>
                                          </p:spTgt>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6">
                                            <p:graphicEl>
                                              <a:dgm id="{0B54B85F-C7B8-46B0-92A9-031FB1E4E455}"/>
                                            </p:graphicEl>
                                          </p:spTgt>
                                        </p:tgtEl>
                                        <p:attrNameLst>
                                          <p:attrName>style.visibility</p:attrName>
                                        </p:attrNameLst>
                                      </p:cBhvr>
                                      <p:to>
                                        <p:strVal val="visible"/>
                                      </p:to>
                                    </p:set>
                                    <p:animEffect transition="in" filter="wipe(left)">
                                      <p:cBhvr>
                                        <p:cTn id="61" dur="500"/>
                                        <p:tgtEl>
                                          <p:spTgt spid="6">
                                            <p:graphicEl>
                                              <a:dgm id="{0B54B85F-C7B8-46B0-92A9-031FB1E4E45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
                                            <p:graphicEl>
                                              <a:dgm id="{10D42795-88F6-454C-B135-7493651F2185}"/>
                                            </p:graphicEl>
                                          </p:spTgt>
                                        </p:tgtEl>
                                        <p:attrNameLst>
                                          <p:attrName>style.visibility</p:attrName>
                                        </p:attrNameLst>
                                      </p:cBhvr>
                                      <p:to>
                                        <p:strVal val="visible"/>
                                      </p:to>
                                    </p:set>
                                    <p:animEffect transition="in" filter="wipe(left)">
                                      <p:cBhvr>
                                        <p:cTn id="66" dur="500"/>
                                        <p:tgtEl>
                                          <p:spTgt spid="6">
                                            <p:graphicEl>
                                              <a:dgm id="{10D42795-88F6-454C-B135-7493651F2185}"/>
                                            </p:graphicEl>
                                          </p:spTgt>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6">
                                            <p:graphicEl>
                                              <a:dgm id="{A121E7C7-8332-4A8C-BDAC-71636066A16E}"/>
                                            </p:graphicEl>
                                          </p:spTgt>
                                        </p:tgtEl>
                                        <p:attrNameLst>
                                          <p:attrName>style.visibility</p:attrName>
                                        </p:attrNameLst>
                                      </p:cBhvr>
                                      <p:to>
                                        <p:strVal val="visible"/>
                                      </p:to>
                                    </p:set>
                                    <p:animEffect transition="in" filter="wipe(left)">
                                      <p:cBhvr>
                                        <p:cTn id="70" dur="500"/>
                                        <p:tgtEl>
                                          <p:spTgt spid="6">
                                            <p:graphicEl>
                                              <a:dgm id="{A121E7C7-8332-4A8C-BDAC-71636066A16E}"/>
                                            </p:graphicEl>
                                          </p:spTgt>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6">
                                            <p:graphicEl>
                                              <a:dgm id="{A808F4EB-F2C7-4285-BF27-250C78E7876A}"/>
                                            </p:graphicEl>
                                          </p:spTgt>
                                        </p:tgtEl>
                                        <p:attrNameLst>
                                          <p:attrName>style.visibility</p:attrName>
                                        </p:attrNameLst>
                                      </p:cBhvr>
                                      <p:to>
                                        <p:strVal val="visible"/>
                                      </p:to>
                                    </p:set>
                                    <p:animEffect transition="in" filter="wipe(left)">
                                      <p:cBhvr>
                                        <p:cTn id="74" dur="500"/>
                                        <p:tgtEl>
                                          <p:spTgt spid="6">
                                            <p:graphicEl>
                                              <a:dgm id="{A808F4EB-F2C7-4285-BF27-250C78E7876A}"/>
                                            </p:graphicEl>
                                          </p:spTgt>
                                        </p:tgtEl>
                                      </p:cBhvr>
                                    </p:animEffect>
                                  </p:childTnLst>
                                </p:cTn>
                              </p:par>
                            </p:childTnLst>
                          </p:cTn>
                        </p:par>
                        <p:par>
                          <p:cTn id="75" fill="hold">
                            <p:stCondLst>
                              <p:cond delay="1500"/>
                            </p:stCondLst>
                            <p:childTnLst>
                              <p:par>
                                <p:cTn id="76" presetID="22" presetClass="entr" presetSubtype="8" fill="hold" grpId="0" nodeType="afterEffect">
                                  <p:stCondLst>
                                    <p:cond delay="0"/>
                                  </p:stCondLst>
                                  <p:childTnLst>
                                    <p:set>
                                      <p:cBhvr>
                                        <p:cTn id="77" dur="1" fill="hold">
                                          <p:stCondLst>
                                            <p:cond delay="0"/>
                                          </p:stCondLst>
                                        </p:cTn>
                                        <p:tgtEl>
                                          <p:spTgt spid="6">
                                            <p:graphicEl>
                                              <a:dgm id="{D071414C-3653-4650-A586-4A35AE5C80EE}"/>
                                            </p:graphicEl>
                                          </p:spTgt>
                                        </p:tgtEl>
                                        <p:attrNameLst>
                                          <p:attrName>style.visibility</p:attrName>
                                        </p:attrNameLst>
                                      </p:cBhvr>
                                      <p:to>
                                        <p:strVal val="visible"/>
                                      </p:to>
                                    </p:set>
                                    <p:animEffect transition="in" filter="wipe(left)">
                                      <p:cBhvr>
                                        <p:cTn id="78" dur="500"/>
                                        <p:tgtEl>
                                          <p:spTgt spid="6">
                                            <p:graphicEl>
                                              <a:dgm id="{D071414C-3653-4650-A586-4A35AE5C80EE}"/>
                                            </p:graphicEl>
                                          </p:spTgt>
                                        </p:tgtEl>
                                      </p:cBhvr>
                                    </p:animEffect>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6">
                                            <p:graphicEl>
                                              <a:dgm id="{9D953FA6-05F7-4775-B1D4-2E3459D67464}"/>
                                            </p:graphicEl>
                                          </p:spTgt>
                                        </p:tgtEl>
                                        <p:attrNameLst>
                                          <p:attrName>style.visibility</p:attrName>
                                        </p:attrNameLst>
                                      </p:cBhvr>
                                      <p:to>
                                        <p:strVal val="visible"/>
                                      </p:to>
                                    </p:set>
                                    <p:animEffect transition="in" filter="wipe(left)">
                                      <p:cBhvr>
                                        <p:cTn id="82" dur="500"/>
                                        <p:tgtEl>
                                          <p:spTgt spid="6">
                                            <p:graphicEl>
                                              <a:dgm id="{9D953FA6-05F7-4775-B1D4-2E3459D67464}"/>
                                            </p:graphicEl>
                                          </p:spTgt>
                                        </p:tgtEl>
                                      </p:cBhvr>
                                    </p:animEffect>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CB8A3205-89AD-42D2-810E-97C46EB82B60}"/>
                                            </p:graphicEl>
                                          </p:spTgt>
                                        </p:tgtEl>
                                        <p:attrNameLst>
                                          <p:attrName>style.visibility</p:attrName>
                                        </p:attrNameLst>
                                      </p:cBhvr>
                                      <p:to>
                                        <p:strVal val="visible"/>
                                      </p:to>
                                    </p:set>
                                    <p:animEffect transition="in" filter="wipe(left)">
                                      <p:cBhvr>
                                        <p:cTn id="86" dur="500"/>
                                        <p:tgtEl>
                                          <p:spTgt spid="6">
                                            <p:graphicEl>
                                              <a:dgm id="{CB8A3205-89AD-42D2-810E-97C46EB82B60}"/>
                                            </p:graphicEl>
                                          </p:spTgt>
                                        </p:tgtEl>
                                      </p:cBhvr>
                                    </p:animEffect>
                                  </p:childTnLst>
                                </p:cTn>
                              </p:par>
                            </p:childTnLst>
                          </p:cTn>
                        </p:par>
                        <p:par>
                          <p:cTn id="87" fill="hold">
                            <p:stCondLst>
                              <p:cond delay="3000"/>
                            </p:stCondLst>
                            <p:childTnLst>
                              <p:par>
                                <p:cTn id="88" presetID="22" presetClass="entr" presetSubtype="8" fill="hold" grpId="0" nodeType="afterEffect">
                                  <p:stCondLst>
                                    <p:cond delay="0"/>
                                  </p:stCondLst>
                                  <p:childTnLst>
                                    <p:set>
                                      <p:cBhvr>
                                        <p:cTn id="89" dur="1" fill="hold">
                                          <p:stCondLst>
                                            <p:cond delay="0"/>
                                          </p:stCondLst>
                                        </p:cTn>
                                        <p:tgtEl>
                                          <p:spTgt spid="6">
                                            <p:graphicEl>
                                              <a:dgm id="{E9ADF1D5-730A-46CA-A3D7-DF18E387141A}"/>
                                            </p:graphicEl>
                                          </p:spTgt>
                                        </p:tgtEl>
                                        <p:attrNameLst>
                                          <p:attrName>style.visibility</p:attrName>
                                        </p:attrNameLst>
                                      </p:cBhvr>
                                      <p:to>
                                        <p:strVal val="visible"/>
                                      </p:to>
                                    </p:set>
                                    <p:animEffect transition="in" filter="wipe(left)">
                                      <p:cBhvr>
                                        <p:cTn id="90" dur="500"/>
                                        <p:tgtEl>
                                          <p:spTgt spid="6">
                                            <p:graphicEl>
                                              <a:dgm id="{E9ADF1D5-730A-46CA-A3D7-DF18E387141A}"/>
                                            </p:graphicEl>
                                          </p:spTgt>
                                        </p:tgtEl>
                                      </p:cBhvr>
                                    </p:animEffect>
                                  </p:childTnLst>
                                </p:cTn>
                              </p:par>
                            </p:childTnLst>
                          </p:cTn>
                        </p:par>
                        <p:par>
                          <p:cTn id="91" fill="hold">
                            <p:stCondLst>
                              <p:cond delay="3500"/>
                            </p:stCondLst>
                            <p:childTnLst>
                              <p:par>
                                <p:cTn id="92" presetID="22" presetClass="entr" presetSubtype="8" fill="hold" grpId="0" nodeType="afterEffect">
                                  <p:stCondLst>
                                    <p:cond delay="0"/>
                                  </p:stCondLst>
                                  <p:childTnLst>
                                    <p:set>
                                      <p:cBhvr>
                                        <p:cTn id="93" dur="1" fill="hold">
                                          <p:stCondLst>
                                            <p:cond delay="0"/>
                                          </p:stCondLst>
                                        </p:cTn>
                                        <p:tgtEl>
                                          <p:spTgt spid="6">
                                            <p:graphicEl>
                                              <a:dgm id="{C8CEEAEF-30E4-4C2B-A31A-86B159A3EBC8}"/>
                                            </p:graphicEl>
                                          </p:spTgt>
                                        </p:tgtEl>
                                        <p:attrNameLst>
                                          <p:attrName>style.visibility</p:attrName>
                                        </p:attrNameLst>
                                      </p:cBhvr>
                                      <p:to>
                                        <p:strVal val="visible"/>
                                      </p:to>
                                    </p:set>
                                    <p:animEffect transition="in" filter="wipe(left)">
                                      <p:cBhvr>
                                        <p:cTn id="94" dur="500"/>
                                        <p:tgtEl>
                                          <p:spTgt spid="6">
                                            <p:graphicEl>
                                              <a:dgm id="{C8CEEAEF-30E4-4C2B-A31A-86B159A3EBC8}"/>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
                                            <p:graphicEl>
                                              <a:dgm id="{5E3A3560-7862-4420-A061-F9CD45ECD8D7}"/>
                                            </p:graphicEl>
                                          </p:spTgt>
                                        </p:tgtEl>
                                        <p:attrNameLst>
                                          <p:attrName>style.visibility</p:attrName>
                                        </p:attrNameLst>
                                      </p:cBhvr>
                                      <p:to>
                                        <p:strVal val="visible"/>
                                      </p:to>
                                    </p:set>
                                    <p:animEffect transition="in" filter="wipe(left)">
                                      <p:cBhvr>
                                        <p:cTn id="99" dur="500"/>
                                        <p:tgtEl>
                                          <p:spTgt spid="6">
                                            <p:graphicEl>
                                              <a:dgm id="{5E3A3560-7862-4420-A061-F9CD45ECD8D7}"/>
                                            </p:graphicEl>
                                          </p:spTgt>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6">
                                            <p:graphicEl>
                                              <a:dgm id="{35AEBBF5-D820-41B3-B557-741F0C91638F}"/>
                                            </p:graphicEl>
                                          </p:spTgt>
                                        </p:tgtEl>
                                        <p:attrNameLst>
                                          <p:attrName>style.visibility</p:attrName>
                                        </p:attrNameLst>
                                      </p:cBhvr>
                                      <p:to>
                                        <p:strVal val="visible"/>
                                      </p:to>
                                    </p:set>
                                    <p:animEffect transition="in" filter="wipe(left)">
                                      <p:cBhvr>
                                        <p:cTn id="103" dur="500"/>
                                        <p:tgtEl>
                                          <p:spTgt spid="6">
                                            <p:graphicEl>
                                              <a:dgm id="{35AEBBF5-D820-41B3-B557-741F0C91638F}"/>
                                            </p:graphicEl>
                                          </p:spTgt>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6">
                                            <p:graphicEl>
                                              <a:dgm id="{4DDD3F42-EED2-49B0-965D-89CDD5BC8AA1}"/>
                                            </p:graphicEl>
                                          </p:spTgt>
                                        </p:tgtEl>
                                        <p:attrNameLst>
                                          <p:attrName>style.visibility</p:attrName>
                                        </p:attrNameLst>
                                      </p:cBhvr>
                                      <p:to>
                                        <p:strVal val="visible"/>
                                      </p:to>
                                    </p:set>
                                    <p:animEffect transition="in" filter="wipe(left)">
                                      <p:cBhvr>
                                        <p:cTn id="107" dur="500"/>
                                        <p:tgtEl>
                                          <p:spTgt spid="6">
                                            <p:graphicEl>
                                              <a:dgm id="{4DDD3F42-EED2-49B0-965D-89CDD5BC8AA1}"/>
                                            </p:graphicEl>
                                          </p:spTgt>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6">
                                            <p:graphicEl>
                                              <a:dgm id="{1175853E-FDC5-49DD-9AAD-6C3314A84FA0}"/>
                                            </p:graphicEl>
                                          </p:spTgt>
                                        </p:tgtEl>
                                        <p:attrNameLst>
                                          <p:attrName>style.visibility</p:attrName>
                                        </p:attrNameLst>
                                      </p:cBhvr>
                                      <p:to>
                                        <p:strVal val="visible"/>
                                      </p:to>
                                    </p:set>
                                    <p:animEffect transition="in" filter="wipe(left)">
                                      <p:cBhvr>
                                        <p:cTn id="111" dur="500"/>
                                        <p:tgtEl>
                                          <p:spTgt spid="6">
                                            <p:graphicEl>
                                              <a:dgm id="{1175853E-FDC5-49DD-9AAD-6C3314A84FA0}"/>
                                            </p:graphicEl>
                                          </p:spTgt>
                                        </p:tgtEl>
                                      </p:cBhvr>
                                    </p:animEffect>
                                  </p:childTnLst>
                                </p:cTn>
                              </p:par>
                            </p:childTnLst>
                          </p:cTn>
                        </p:par>
                        <p:par>
                          <p:cTn id="112" fill="hold">
                            <p:stCondLst>
                              <p:cond delay="2000"/>
                            </p:stCondLst>
                            <p:childTnLst>
                              <p:par>
                                <p:cTn id="113" presetID="22" presetClass="entr" presetSubtype="8" fill="hold" grpId="0" nodeType="afterEffect">
                                  <p:stCondLst>
                                    <p:cond delay="0"/>
                                  </p:stCondLst>
                                  <p:childTnLst>
                                    <p:set>
                                      <p:cBhvr>
                                        <p:cTn id="114" dur="1" fill="hold">
                                          <p:stCondLst>
                                            <p:cond delay="0"/>
                                          </p:stCondLst>
                                        </p:cTn>
                                        <p:tgtEl>
                                          <p:spTgt spid="6">
                                            <p:graphicEl>
                                              <a:dgm id="{75D0B7BA-6E7F-48B0-B2DD-2C99F87E2392}"/>
                                            </p:graphicEl>
                                          </p:spTgt>
                                        </p:tgtEl>
                                        <p:attrNameLst>
                                          <p:attrName>style.visibility</p:attrName>
                                        </p:attrNameLst>
                                      </p:cBhvr>
                                      <p:to>
                                        <p:strVal val="visible"/>
                                      </p:to>
                                    </p:set>
                                    <p:animEffect transition="in" filter="wipe(left)">
                                      <p:cBhvr>
                                        <p:cTn id="115" dur="500"/>
                                        <p:tgtEl>
                                          <p:spTgt spid="6">
                                            <p:graphicEl>
                                              <a:dgm id="{75D0B7BA-6E7F-48B0-B2DD-2C99F87E2392}"/>
                                            </p:graphicEl>
                                          </p:spTgt>
                                        </p:tgtEl>
                                      </p:cBhvr>
                                    </p:animEffect>
                                  </p:childTnLst>
                                </p:cTn>
                              </p:par>
                            </p:childTnLst>
                          </p:cTn>
                        </p:par>
                        <p:par>
                          <p:cTn id="116" fill="hold">
                            <p:stCondLst>
                              <p:cond delay="2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ED0CAD46-8095-4333-AA58-65B5D962125E}"/>
                                            </p:graphicEl>
                                          </p:spTgt>
                                        </p:tgtEl>
                                        <p:attrNameLst>
                                          <p:attrName>style.visibility</p:attrName>
                                        </p:attrNameLst>
                                      </p:cBhvr>
                                      <p:to>
                                        <p:strVal val="visible"/>
                                      </p:to>
                                    </p:set>
                                    <p:animEffect transition="in" filter="wipe(left)">
                                      <p:cBhvr>
                                        <p:cTn id="119" dur="500"/>
                                        <p:tgtEl>
                                          <p:spTgt spid="6">
                                            <p:graphicEl>
                                              <a:dgm id="{ED0CAD46-8095-4333-AA58-65B5D962125E}"/>
                                            </p:graphicEl>
                                          </p:spTgt>
                                        </p:tgtEl>
                                      </p:cBhvr>
                                    </p:animEffect>
                                  </p:childTnLst>
                                </p:cTn>
                              </p:par>
                            </p:childTnLst>
                          </p:cTn>
                        </p:par>
                        <p:par>
                          <p:cTn id="120" fill="hold">
                            <p:stCondLst>
                              <p:cond delay="3000"/>
                            </p:stCondLst>
                            <p:childTnLst>
                              <p:par>
                                <p:cTn id="121" presetID="22" presetClass="entr" presetSubtype="8" fill="hold" grpId="0" nodeType="afterEffect">
                                  <p:stCondLst>
                                    <p:cond delay="0"/>
                                  </p:stCondLst>
                                  <p:childTnLst>
                                    <p:set>
                                      <p:cBhvr>
                                        <p:cTn id="122" dur="1" fill="hold">
                                          <p:stCondLst>
                                            <p:cond delay="0"/>
                                          </p:stCondLst>
                                        </p:cTn>
                                        <p:tgtEl>
                                          <p:spTgt spid="6">
                                            <p:graphicEl>
                                              <a:dgm id="{BC508720-A323-4727-95C4-275FE597D8EC}"/>
                                            </p:graphicEl>
                                          </p:spTgt>
                                        </p:tgtEl>
                                        <p:attrNameLst>
                                          <p:attrName>style.visibility</p:attrName>
                                        </p:attrNameLst>
                                      </p:cBhvr>
                                      <p:to>
                                        <p:strVal val="visible"/>
                                      </p:to>
                                    </p:set>
                                    <p:animEffect transition="in" filter="wipe(left)">
                                      <p:cBhvr>
                                        <p:cTn id="123" dur="500"/>
                                        <p:tgtEl>
                                          <p:spTgt spid="6">
                                            <p:graphicEl>
                                              <a:dgm id="{BC508720-A323-4727-95C4-275FE597D8EC}"/>
                                            </p:graphicEl>
                                          </p:spTgt>
                                        </p:tgtEl>
                                      </p:cBhvr>
                                    </p:animEffect>
                                  </p:childTnLst>
                                </p:cTn>
                              </p:par>
                            </p:childTnLst>
                          </p:cTn>
                        </p:par>
                        <p:par>
                          <p:cTn id="124" fill="hold">
                            <p:stCondLst>
                              <p:cond delay="3500"/>
                            </p:stCondLst>
                            <p:childTnLst>
                              <p:par>
                                <p:cTn id="125" presetID="22" presetClass="entr" presetSubtype="8" fill="hold" grpId="0" nodeType="afterEffect">
                                  <p:stCondLst>
                                    <p:cond delay="0"/>
                                  </p:stCondLst>
                                  <p:childTnLst>
                                    <p:set>
                                      <p:cBhvr>
                                        <p:cTn id="126" dur="1" fill="hold">
                                          <p:stCondLst>
                                            <p:cond delay="0"/>
                                          </p:stCondLst>
                                        </p:cTn>
                                        <p:tgtEl>
                                          <p:spTgt spid="6">
                                            <p:graphicEl>
                                              <a:dgm id="{0D034AB0-6B9A-4DF5-8472-499E9C068F27}"/>
                                            </p:graphicEl>
                                          </p:spTgt>
                                        </p:tgtEl>
                                        <p:attrNameLst>
                                          <p:attrName>style.visibility</p:attrName>
                                        </p:attrNameLst>
                                      </p:cBhvr>
                                      <p:to>
                                        <p:strVal val="visible"/>
                                      </p:to>
                                    </p:set>
                                    <p:animEffect transition="in" filter="wipe(left)">
                                      <p:cBhvr>
                                        <p:cTn id="127" dur="500"/>
                                        <p:tgtEl>
                                          <p:spTgt spid="6">
                                            <p:graphicEl>
                                              <a:dgm id="{0D034AB0-6B9A-4DF5-8472-499E9C068F27}"/>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6">
                                            <p:graphicEl>
                                              <a:dgm id="{1133AF82-A490-4545-8750-4820D33B0AEA}"/>
                                            </p:graphicEl>
                                          </p:spTgt>
                                        </p:tgtEl>
                                        <p:attrNameLst>
                                          <p:attrName>style.visibility</p:attrName>
                                        </p:attrNameLst>
                                      </p:cBhvr>
                                      <p:to>
                                        <p:strVal val="visible"/>
                                      </p:to>
                                    </p:set>
                                    <p:animEffect transition="in" filter="wipe(left)">
                                      <p:cBhvr>
                                        <p:cTn id="132" dur="500"/>
                                        <p:tgtEl>
                                          <p:spTgt spid="6">
                                            <p:graphicEl>
                                              <a:dgm id="{1133AF82-A490-4545-8750-4820D33B0AEA}"/>
                                            </p:graphicEl>
                                          </p:spTgt>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6">
                                            <p:graphicEl>
                                              <a:dgm id="{3C6C097F-19E6-4FEB-B977-DD7556441FF8}"/>
                                            </p:graphicEl>
                                          </p:spTgt>
                                        </p:tgtEl>
                                        <p:attrNameLst>
                                          <p:attrName>style.visibility</p:attrName>
                                        </p:attrNameLst>
                                      </p:cBhvr>
                                      <p:to>
                                        <p:strVal val="visible"/>
                                      </p:to>
                                    </p:set>
                                    <p:animEffect transition="in" filter="wipe(left)">
                                      <p:cBhvr>
                                        <p:cTn id="136" dur="500"/>
                                        <p:tgtEl>
                                          <p:spTgt spid="6">
                                            <p:graphicEl>
                                              <a:dgm id="{3C6C097F-19E6-4FEB-B977-DD7556441FF8}"/>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6">
                                            <p:graphicEl>
                                              <a:dgm id="{ACD3DA2E-EF22-4009-9795-0A0D9A5028AF}"/>
                                            </p:graphicEl>
                                          </p:spTgt>
                                        </p:tgtEl>
                                        <p:attrNameLst>
                                          <p:attrName>style.visibility</p:attrName>
                                        </p:attrNameLst>
                                      </p:cBhvr>
                                      <p:to>
                                        <p:strVal val="visible"/>
                                      </p:to>
                                    </p:set>
                                    <p:animEffect transition="in" filter="wipe(left)">
                                      <p:cBhvr>
                                        <p:cTn id="141" dur="500"/>
                                        <p:tgtEl>
                                          <p:spTgt spid="6">
                                            <p:graphicEl>
                                              <a:dgm id="{ACD3DA2E-EF22-4009-9795-0A0D9A5028AF}"/>
                                            </p:graphicEl>
                                          </p:spTgt>
                                        </p:tgtEl>
                                      </p:cBhvr>
                                    </p:animEffect>
                                  </p:childTnLst>
                                </p:cTn>
                              </p:par>
                            </p:childTnLst>
                          </p:cTn>
                        </p:par>
                        <p:par>
                          <p:cTn id="142" fill="hold">
                            <p:stCondLst>
                              <p:cond delay="500"/>
                            </p:stCondLst>
                            <p:childTnLst>
                              <p:par>
                                <p:cTn id="143" presetID="22" presetClass="entr" presetSubtype="8" fill="hold" grpId="0" nodeType="afterEffect">
                                  <p:stCondLst>
                                    <p:cond delay="0"/>
                                  </p:stCondLst>
                                  <p:childTnLst>
                                    <p:set>
                                      <p:cBhvr>
                                        <p:cTn id="144" dur="1" fill="hold">
                                          <p:stCondLst>
                                            <p:cond delay="0"/>
                                          </p:stCondLst>
                                        </p:cTn>
                                        <p:tgtEl>
                                          <p:spTgt spid="6">
                                            <p:graphicEl>
                                              <a:dgm id="{B5CEEFAF-5291-40AD-A651-62E863BFF74F}"/>
                                            </p:graphicEl>
                                          </p:spTgt>
                                        </p:tgtEl>
                                        <p:attrNameLst>
                                          <p:attrName>style.visibility</p:attrName>
                                        </p:attrNameLst>
                                      </p:cBhvr>
                                      <p:to>
                                        <p:strVal val="visible"/>
                                      </p:to>
                                    </p:set>
                                    <p:animEffect transition="in" filter="wipe(left)">
                                      <p:cBhvr>
                                        <p:cTn id="145" dur="500"/>
                                        <p:tgtEl>
                                          <p:spTgt spid="6">
                                            <p:graphicEl>
                                              <a:dgm id="{B5CEEFAF-5291-40AD-A651-62E863BFF74F}"/>
                                            </p:graphic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6">
                                            <p:graphicEl>
                                              <a:dgm id="{87A16363-17D3-4224-B263-199A9B1B44AB}"/>
                                            </p:graphicEl>
                                          </p:spTgt>
                                        </p:tgtEl>
                                        <p:attrNameLst>
                                          <p:attrName>style.visibility</p:attrName>
                                        </p:attrNameLst>
                                      </p:cBhvr>
                                      <p:to>
                                        <p:strVal val="visible"/>
                                      </p:to>
                                    </p:set>
                                    <p:animEffect transition="in" filter="wipe(left)">
                                      <p:cBhvr>
                                        <p:cTn id="150" dur="500"/>
                                        <p:tgtEl>
                                          <p:spTgt spid="6">
                                            <p:graphicEl>
                                              <a:dgm id="{87A16363-17D3-4224-B263-199A9B1B44AB}"/>
                                            </p:graphicEl>
                                          </p:spTgt>
                                        </p:tgtEl>
                                      </p:cBhvr>
                                    </p:animEffect>
                                  </p:childTnLst>
                                </p:cTn>
                              </p:par>
                            </p:childTnLst>
                          </p:cTn>
                        </p:par>
                        <p:par>
                          <p:cTn id="151" fill="hold">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6">
                                            <p:graphicEl>
                                              <a:dgm id="{61A421B0-8694-4DD1-A737-7B5F65C55C63}"/>
                                            </p:graphicEl>
                                          </p:spTgt>
                                        </p:tgtEl>
                                        <p:attrNameLst>
                                          <p:attrName>style.visibility</p:attrName>
                                        </p:attrNameLst>
                                      </p:cBhvr>
                                      <p:to>
                                        <p:strVal val="visible"/>
                                      </p:to>
                                    </p:set>
                                    <p:animEffect transition="in" filter="wipe(left)">
                                      <p:cBhvr>
                                        <p:cTn id="154" dur="500"/>
                                        <p:tgtEl>
                                          <p:spTgt spid="6">
                                            <p:graphicEl>
                                              <a:dgm id="{61A421B0-8694-4DD1-A737-7B5F65C55C63}"/>
                                            </p:graphic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6">
                                            <p:graphicEl>
                                              <a:dgm id="{8528AFD5-7770-4BB7-BFD8-0BC3DBECA0E0}"/>
                                            </p:graphicEl>
                                          </p:spTgt>
                                        </p:tgtEl>
                                        <p:attrNameLst>
                                          <p:attrName>style.visibility</p:attrName>
                                        </p:attrNameLst>
                                      </p:cBhvr>
                                      <p:to>
                                        <p:strVal val="visible"/>
                                      </p:to>
                                    </p:set>
                                    <p:animEffect transition="in" filter="wipe(left)">
                                      <p:cBhvr>
                                        <p:cTn id="159" dur="500"/>
                                        <p:tgtEl>
                                          <p:spTgt spid="6">
                                            <p:graphicEl>
                                              <a:dgm id="{8528AFD5-7770-4BB7-BFD8-0BC3DBECA0E0}"/>
                                            </p:graphicEl>
                                          </p:spTgt>
                                        </p:tgtEl>
                                      </p:cBhvr>
                                    </p:animEffect>
                                  </p:childTnLst>
                                </p:cTn>
                              </p:par>
                            </p:childTnLst>
                          </p:cTn>
                        </p:par>
                        <p:par>
                          <p:cTn id="160" fill="hold">
                            <p:stCondLst>
                              <p:cond delay="500"/>
                            </p:stCondLst>
                            <p:childTnLst>
                              <p:par>
                                <p:cTn id="161" presetID="22" presetClass="entr" presetSubtype="8" fill="hold" grpId="0" nodeType="afterEffect">
                                  <p:stCondLst>
                                    <p:cond delay="0"/>
                                  </p:stCondLst>
                                  <p:childTnLst>
                                    <p:set>
                                      <p:cBhvr>
                                        <p:cTn id="162" dur="1" fill="hold">
                                          <p:stCondLst>
                                            <p:cond delay="0"/>
                                          </p:stCondLst>
                                        </p:cTn>
                                        <p:tgtEl>
                                          <p:spTgt spid="6">
                                            <p:graphicEl>
                                              <a:dgm id="{96B70007-EEB8-481A-8CF1-42255D59D55C}"/>
                                            </p:graphicEl>
                                          </p:spTgt>
                                        </p:tgtEl>
                                        <p:attrNameLst>
                                          <p:attrName>style.visibility</p:attrName>
                                        </p:attrNameLst>
                                      </p:cBhvr>
                                      <p:to>
                                        <p:strVal val="visible"/>
                                      </p:to>
                                    </p:set>
                                    <p:animEffect transition="in" filter="wipe(left)">
                                      <p:cBhvr>
                                        <p:cTn id="163" dur="500"/>
                                        <p:tgtEl>
                                          <p:spTgt spid="6">
                                            <p:graphicEl>
                                              <a:dgm id="{96B70007-EEB8-481A-8CF1-42255D59D55C}"/>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6">
                                            <p:graphicEl>
                                              <a:dgm id="{3B7C543B-9D5A-4905-B5DC-866673B0903C}"/>
                                            </p:graphicEl>
                                          </p:spTgt>
                                        </p:tgtEl>
                                        <p:attrNameLst>
                                          <p:attrName>style.visibility</p:attrName>
                                        </p:attrNameLst>
                                      </p:cBhvr>
                                      <p:to>
                                        <p:strVal val="visible"/>
                                      </p:to>
                                    </p:set>
                                    <p:animEffect transition="in" filter="wipe(left)">
                                      <p:cBhvr>
                                        <p:cTn id="168" dur="500"/>
                                        <p:tgtEl>
                                          <p:spTgt spid="6">
                                            <p:graphicEl>
                                              <a:dgm id="{3B7C543B-9D5A-4905-B5DC-866673B0903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lang="ja-JP" altLang="en-US" sz="5400" dirty="0"/>
              <a:t>債権</a:t>
            </a:r>
            <a:r>
              <a:rPr lang="ja-JP" altLang="en-US" sz="5400" dirty="0" smtClean="0"/>
              <a:t>総論</a:t>
            </a:r>
            <a:r>
              <a:rPr lang="en-US" altLang="ja-JP" sz="5400" dirty="0" smtClean="0"/>
              <a:t>1</a:t>
            </a:r>
            <a:r>
              <a:rPr lang="ja-JP" altLang="en-US" sz="5400" dirty="0" smtClean="0"/>
              <a:t>　目次</a:t>
            </a:r>
            <a:r>
              <a:rPr lang="ja-JP" altLang="en-US" sz="2800" dirty="0" smtClean="0"/>
              <a:t>　→</a:t>
            </a:r>
            <a:r>
              <a:rPr lang="ja-JP" altLang="en-US" sz="2800" dirty="0" smtClean="0">
                <a:hlinkClick r:id="rId3" action="ppaction://hlinksldjump"/>
              </a:rPr>
              <a:t>総論体系図</a:t>
            </a:r>
            <a:endParaRPr kumimoji="1" lang="ja-JP" altLang="en-US" sz="2800" dirty="0"/>
          </a:p>
        </p:txBody>
      </p:sp>
      <p:sp>
        <p:nvSpPr>
          <p:cNvPr id="9" name="コンテンツ プレースホルダー 8"/>
          <p:cNvSpPr>
            <a:spLocks noGrp="1"/>
          </p:cNvSpPr>
          <p:nvPr>
            <p:ph sz="half" idx="1"/>
          </p:nvPr>
        </p:nvSpPr>
        <p:spPr/>
        <p:txBody>
          <a:bodyPr>
            <a:normAutofit fontScale="62500" lnSpcReduction="20000"/>
          </a:bodyPr>
          <a:lstStyle/>
          <a:p>
            <a:r>
              <a:rPr kumimoji="1" lang="ja-JP" altLang="en-US" dirty="0" smtClean="0">
                <a:hlinkClick r:id="rId4" action="ppaction://hlinksldjump"/>
              </a:rPr>
              <a:t>債権の目的</a:t>
            </a:r>
            <a:endParaRPr kumimoji="1" lang="en-US" altLang="ja-JP" dirty="0" smtClean="0"/>
          </a:p>
          <a:p>
            <a:pPr lvl="1"/>
            <a:r>
              <a:rPr lang="ja-JP" altLang="en-US" dirty="0" smtClean="0">
                <a:hlinkClick r:id="rId4" action="ppaction://hlinksldjump"/>
              </a:rPr>
              <a:t>債権・債務の目的と目的物</a:t>
            </a:r>
            <a:endParaRPr lang="en-US" altLang="ja-JP" dirty="0" smtClean="0"/>
          </a:p>
          <a:p>
            <a:pPr lvl="2"/>
            <a:r>
              <a:rPr lang="ja-JP" altLang="en-US" dirty="0" smtClean="0">
                <a:hlinkClick r:id="rId5" action="ppaction://hlinksldjump"/>
              </a:rPr>
              <a:t>債権</a:t>
            </a:r>
            <a:r>
              <a:rPr lang="ja-JP" altLang="en-US" dirty="0">
                <a:hlinkClick r:id="rId5" action="ppaction://hlinksldjump"/>
              </a:rPr>
              <a:t>と</a:t>
            </a:r>
            <a:r>
              <a:rPr lang="ja-JP" altLang="en-US" dirty="0" smtClean="0">
                <a:hlinkClick r:id="rId5" action="ppaction://hlinksldjump"/>
              </a:rPr>
              <a:t>は何か</a:t>
            </a:r>
            <a:endParaRPr lang="en-US" altLang="ja-JP" dirty="0" smtClean="0"/>
          </a:p>
          <a:p>
            <a:pPr lvl="2"/>
            <a:r>
              <a:rPr lang="ja-JP" altLang="en-US" dirty="0">
                <a:hlinkClick r:id="rId6" action="ppaction://hlinksldjump"/>
              </a:rPr>
              <a:t>物とは何</a:t>
            </a:r>
            <a:r>
              <a:rPr lang="ja-JP" altLang="en-US" dirty="0" smtClean="0">
                <a:hlinkClick r:id="rId6" action="ppaction://hlinksldjump"/>
              </a:rPr>
              <a:t>か</a:t>
            </a:r>
            <a:r>
              <a:rPr lang="ja-JP" altLang="en-US" dirty="0" smtClean="0"/>
              <a:t>，</a:t>
            </a:r>
            <a:r>
              <a:rPr lang="ja-JP" altLang="en-US" dirty="0" smtClean="0">
                <a:hlinkClick r:id="rId7" action="ppaction://hlinksldjump"/>
              </a:rPr>
              <a:t>民法</a:t>
            </a:r>
            <a:r>
              <a:rPr lang="en-US" altLang="ja-JP" dirty="0" smtClean="0">
                <a:hlinkClick r:id="rId7" action="ppaction://hlinksldjump"/>
              </a:rPr>
              <a:t>85</a:t>
            </a:r>
            <a:r>
              <a:rPr lang="ja-JP" altLang="en-US" dirty="0" smtClean="0">
                <a:hlinkClick r:id="rId7" action="ppaction://hlinksldjump"/>
              </a:rPr>
              <a:t>条の立法理由</a:t>
            </a:r>
            <a:endParaRPr lang="en-US" altLang="ja-JP" dirty="0" smtClean="0"/>
          </a:p>
          <a:p>
            <a:pPr lvl="2"/>
            <a:r>
              <a:rPr lang="ja-JP" altLang="en-US" dirty="0">
                <a:hlinkClick r:id="rId8" action="ppaction://hlinksldjump"/>
              </a:rPr>
              <a:t>債権</a:t>
            </a:r>
            <a:r>
              <a:rPr lang="ja-JP" altLang="en-US" dirty="0" smtClean="0">
                <a:hlinkClick r:id="rId8" action="ppaction://hlinksldjump"/>
              </a:rPr>
              <a:t>の目的と債権の目的物の区別</a:t>
            </a:r>
            <a:endParaRPr lang="en-US" altLang="ja-JP" dirty="0" smtClean="0"/>
          </a:p>
          <a:p>
            <a:pPr lvl="1"/>
            <a:r>
              <a:rPr kumimoji="1" lang="ja-JP" altLang="en-US" dirty="0" smtClean="0">
                <a:hlinkClick r:id="rId9" action="ppaction://hlinksldjump"/>
              </a:rPr>
              <a:t>債務</a:t>
            </a:r>
            <a:r>
              <a:rPr kumimoji="1" lang="ja-JP" altLang="en-US" dirty="0">
                <a:hlinkClick r:id="rId9" action="ppaction://hlinksldjump"/>
              </a:rPr>
              <a:t>の</a:t>
            </a:r>
            <a:r>
              <a:rPr kumimoji="1" lang="ja-JP" altLang="en-US" dirty="0" smtClean="0">
                <a:hlinkClick r:id="rId9" action="ppaction://hlinksldjump"/>
              </a:rPr>
              <a:t>種類</a:t>
            </a:r>
            <a:endParaRPr kumimoji="1" lang="en-US" altLang="ja-JP" dirty="0" smtClean="0"/>
          </a:p>
          <a:p>
            <a:pPr lvl="2"/>
            <a:r>
              <a:rPr lang="ja-JP" altLang="en-US" dirty="0">
                <a:hlinkClick r:id="rId10" action="ppaction://hlinksldjump"/>
              </a:rPr>
              <a:t>種類債権</a:t>
            </a:r>
            <a:r>
              <a:rPr lang="ja-JP" altLang="en-US" dirty="0" smtClean="0">
                <a:hlinkClick r:id="rId10" action="ppaction://hlinksldjump"/>
              </a:rPr>
              <a:t>と特定物債権</a:t>
            </a:r>
            <a:r>
              <a:rPr lang="ja-JP" altLang="en-US" dirty="0" smtClean="0"/>
              <a:t>と</a:t>
            </a:r>
            <a:r>
              <a:rPr lang="ja-JP" altLang="en-US" dirty="0" smtClean="0">
                <a:hlinkClick r:id="rId11" action="ppaction://hlinksldjump"/>
              </a:rPr>
              <a:t>タール事件</a:t>
            </a:r>
            <a:endParaRPr lang="en-US" altLang="ja-JP" dirty="0" smtClean="0"/>
          </a:p>
          <a:p>
            <a:pPr lvl="2"/>
            <a:r>
              <a:rPr kumimoji="1" lang="ja-JP" altLang="en-US" dirty="0">
                <a:hlinkClick r:id="rId12" action="ppaction://hlinksldjump"/>
              </a:rPr>
              <a:t>金銭</a:t>
            </a:r>
            <a:r>
              <a:rPr kumimoji="1" lang="ja-JP" altLang="en-US" dirty="0" smtClean="0">
                <a:hlinkClick r:id="rId12" action="ppaction://hlinksldjump"/>
              </a:rPr>
              <a:t>債権</a:t>
            </a:r>
            <a:r>
              <a:rPr kumimoji="1" lang="ja-JP" altLang="en-US" dirty="0" smtClean="0"/>
              <a:t>と</a:t>
            </a:r>
            <a:r>
              <a:rPr kumimoji="1" lang="ja-JP" altLang="en-US" dirty="0" smtClean="0">
                <a:hlinkClick r:id="rId13" action="ppaction://hlinksldjump"/>
              </a:rPr>
              <a:t>貨幣</a:t>
            </a:r>
            <a:r>
              <a:rPr kumimoji="1" lang="ja-JP" altLang="en-US" dirty="0" smtClean="0"/>
              <a:t>，</a:t>
            </a:r>
            <a:r>
              <a:rPr kumimoji="1" lang="ja-JP" altLang="en-US" dirty="0" smtClean="0">
                <a:hlinkClick r:id="rId14" action="ppaction://hlinksldjump"/>
              </a:rPr>
              <a:t>電子マネー</a:t>
            </a:r>
            <a:r>
              <a:rPr kumimoji="1" lang="ja-JP" altLang="en-US" dirty="0" smtClean="0"/>
              <a:t>，</a:t>
            </a:r>
            <a:r>
              <a:rPr kumimoji="1" lang="ja-JP" altLang="en-US" dirty="0" smtClean="0">
                <a:hlinkClick r:id="rId15" action="ppaction://hlinksldjump"/>
              </a:rPr>
              <a:t>クレジットカード決済</a:t>
            </a:r>
            <a:r>
              <a:rPr kumimoji="1" lang="ja-JP" altLang="en-US" dirty="0" smtClean="0"/>
              <a:t>，</a:t>
            </a:r>
            <a:r>
              <a:rPr kumimoji="1" lang="ja-JP" altLang="en-US" dirty="0" smtClean="0">
                <a:hlinkClick r:id="rId16" action="ppaction://hlinksldjump"/>
              </a:rPr>
              <a:t>預金通貨</a:t>
            </a:r>
            <a:endParaRPr kumimoji="1" lang="en-US" altLang="ja-JP" dirty="0" smtClean="0"/>
          </a:p>
          <a:p>
            <a:pPr lvl="2"/>
            <a:r>
              <a:rPr lang="ja-JP" altLang="en-US" dirty="0" smtClean="0">
                <a:hlinkClick r:id="rId17" action="ppaction://hlinksldjump"/>
              </a:rPr>
              <a:t>選択債権と選択債務</a:t>
            </a:r>
            <a:endParaRPr lang="en-US" altLang="ja-JP" dirty="0" smtClean="0"/>
          </a:p>
          <a:p>
            <a:pPr lvl="2"/>
            <a:r>
              <a:rPr kumimoji="1" lang="ja-JP" altLang="en-US" dirty="0" smtClean="0">
                <a:hlinkClick r:id="rId18" action="ppaction://hlinksldjump"/>
              </a:rPr>
              <a:t>結果債務と手段の債務の立証責任</a:t>
            </a:r>
            <a:endParaRPr kumimoji="1" lang="en-US" altLang="ja-JP" dirty="0" smtClean="0"/>
          </a:p>
          <a:p>
            <a:r>
              <a:rPr lang="ja-JP" altLang="en-US" dirty="0" smtClean="0">
                <a:hlinkClick r:id="rId19" action="ppaction://hlinksldjump"/>
              </a:rPr>
              <a:t>債務の対内的効力</a:t>
            </a:r>
            <a:endParaRPr lang="en-US" altLang="ja-JP" dirty="0" smtClean="0"/>
          </a:p>
          <a:p>
            <a:pPr lvl="1"/>
            <a:r>
              <a:rPr lang="ja-JP" altLang="en-US" dirty="0">
                <a:hlinkClick r:id="rId20" action="ppaction://hlinksldjump"/>
              </a:rPr>
              <a:t>債務</a:t>
            </a:r>
            <a:r>
              <a:rPr lang="ja-JP" altLang="en-US" dirty="0" smtClean="0">
                <a:hlinkClick r:id="rId20" action="ppaction://hlinksldjump"/>
              </a:rPr>
              <a:t>の不履行</a:t>
            </a:r>
            <a:endParaRPr lang="en-US" altLang="ja-JP" dirty="0" smtClean="0"/>
          </a:p>
          <a:p>
            <a:pPr lvl="2"/>
            <a:r>
              <a:rPr lang="ja-JP" altLang="en-US" dirty="0" smtClean="0">
                <a:hlinkClick r:id="rId21" action="ppaction://hlinksldjump"/>
              </a:rPr>
              <a:t>三分説</a:t>
            </a:r>
            <a:r>
              <a:rPr lang="ja-JP" altLang="en-US" dirty="0" smtClean="0"/>
              <a:t>と</a:t>
            </a:r>
            <a:r>
              <a:rPr lang="ja-JP" altLang="en-US" dirty="0" smtClean="0">
                <a:hlinkClick r:id="rId22" action="ppaction://hlinksldjump"/>
              </a:rPr>
              <a:t>二分説</a:t>
            </a:r>
            <a:endParaRPr lang="en-US" altLang="ja-JP" dirty="0"/>
          </a:p>
          <a:p>
            <a:pPr lvl="1"/>
            <a:r>
              <a:rPr lang="ja-JP" altLang="en-US" dirty="0" smtClean="0">
                <a:hlinkClick r:id="rId20" action="ppaction://hlinksldjump"/>
              </a:rPr>
              <a:t>債務不履行の救済</a:t>
            </a:r>
            <a:endParaRPr lang="en-US" altLang="ja-JP" dirty="0" smtClean="0"/>
          </a:p>
          <a:p>
            <a:pPr lvl="2"/>
            <a:r>
              <a:rPr lang="ja-JP" altLang="en-US" dirty="0" smtClean="0">
                <a:hlinkClick r:id="rId23" action="ppaction://hlinksldjump"/>
              </a:rPr>
              <a:t>履行の強制と民事執行法</a:t>
            </a:r>
            <a:endParaRPr lang="en-US" altLang="ja-JP" dirty="0" smtClean="0"/>
          </a:p>
          <a:p>
            <a:pPr lvl="2"/>
            <a:r>
              <a:rPr lang="ja-JP" altLang="en-US" dirty="0" smtClean="0">
                <a:hlinkClick r:id="rId24" action="ppaction://hlinksldjump"/>
              </a:rPr>
              <a:t>タール事件と危険負担・契約の解除</a:t>
            </a:r>
            <a:endParaRPr lang="en-US" altLang="ja-JP" dirty="0" smtClean="0"/>
          </a:p>
          <a:p>
            <a:pPr lvl="2"/>
            <a:r>
              <a:rPr lang="ja-JP" altLang="en-US" dirty="0" smtClean="0"/>
              <a:t>損害賠償</a:t>
            </a:r>
            <a:endParaRPr lang="en-US" altLang="ja-JP" dirty="0" smtClean="0"/>
          </a:p>
          <a:p>
            <a:pPr lvl="3"/>
            <a:r>
              <a:rPr lang="ja-JP" altLang="en-US" dirty="0">
                <a:hlinkClick r:id="rId25" action="ppaction://hlinksldjump"/>
              </a:rPr>
              <a:t>帰責</a:t>
            </a:r>
            <a:r>
              <a:rPr lang="ja-JP" altLang="en-US" dirty="0" smtClean="0">
                <a:hlinkClick r:id="rId25" action="ppaction://hlinksldjump"/>
              </a:rPr>
              <a:t>事由</a:t>
            </a:r>
            <a:r>
              <a:rPr lang="ja-JP" altLang="en-US" dirty="0" smtClean="0"/>
              <a:t>と</a:t>
            </a:r>
            <a:r>
              <a:rPr lang="ja-JP" altLang="en-US" dirty="0" smtClean="0">
                <a:hlinkClick r:id="rId26" action="ppaction://hlinksldjump"/>
              </a:rPr>
              <a:t>予見可能性</a:t>
            </a:r>
            <a:endParaRPr lang="en-US" altLang="ja-JP" dirty="0" smtClean="0"/>
          </a:p>
          <a:p>
            <a:pPr lvl="3"/>
            <a:r>
              <a:rPr lang="ja-JP" altLang="en-US" dirty="0" smtClean="0">
                <a:hlinkClick r:id="rId27" action="ppaction://hlinksldjump"/>
              </a:rPr>
              <a:t>事実的因果関係</a:t>
            </a:r>
            <a:r>
              <a:rPr lang="ja-JP" altLang="en-US" dirty="0" smtClean="0"/>
              <a:t>と</a:t>
            </a:r>
            <a:r>
              <a:rPr lang="ja-JP" altLang="en-US" dirty="0" smtClean="0">
                <a:hlinkClick r:id="rId28" action="ppaction://hlinksldjump"/>
              </a:rPr>
              <a:t>相当因果関係</a:t>
            </a:r>
            <a:endParaRPr lang="en-US" altLang="ja-JP" dirty="0" smtClean="0"/>
          </a:p>
          <a:p>
            <a:pPr lvl="3"/>
            <a:r>
              <a:rPr lang="ja-JP" altLang="en-US" dirty="0" smtClean="0">
                <a:hlinkClick r:id="rId29" action="ppaction://hlinksldjump"/>
              </a:rPr>
              <a:t>損害額の算定と差額説</a:t>
            </a:r>
            <a:endParaRPr lang="en-US" altLang="ja-JP" dirty="0" smtClean="0"/>
          </a:p>
          <a:p>
            <a:pPr lvl="3"/>
            <a:r>
              <a:rPr lang="ja-JP" altLang="en-US" dirty="0" smtClean="0">
                <a:hlinkClick r:id="rId30" action="ppaction://hlinksldjump"/>
              </a:rPr>
              <a:t>契約自由</a:t>
            </a:r>
            <a:r>
              <a:rPr lang="ja-JP" altLang="en-US" dirty="0" smtClean="0"/>
              <a:t>と</a:t>
            </a:r>
            <a:r>
              <a:rPr lang="ja-JP" altLang="en-US" dirty="0" smtClean="0">
                <a:hlinkClick r:id="rId31" action="ppaction://hlinksldjump"/>
              </a:rPr>
              <a:t>損害賠償額の予定</a:t>
            </a:r>
            <a:endParaRPr lang="en-US" altLang="ja-JP" dirty="0" smtClean="0"/>
          </a:p>
        </p:txBody>
      </p:sp>
      <p:sp>
        <p:nvSpPr>
          <p:cNvPr id="10" name="コンテンツ プレースホルダー 9"/>
          <p:cNvSpPr>
            <a:spLocks noGrp="1"/>
          </p:cNvSpPr>
          <p:nvPr>
            <p:ph sz="half" idx="2"/>
          </p:nvPr>
        </p:nvSpPr>
        <p:spPr/>
        <p:txBody>
          <a:bodyPr>
            <a:normAutofit fontScale="62500" lnSpcReduction="20000"/>
          </a:bodyPr>
          <a:lstStyle/>
          <a:p>
            <a:r>
              <a:rPr lang="ja-JP" altLang="en-US" dirty="0">
                <a:hlinkClick r:id="rId32" action="ppaction://hlinksldjump"/>
              </a:rPr>
              <a:t>債務の対外的効力</a:t>
            </a:r>
            <a:endParaRPr lang="ja-JP" altLang="en-US" dirty="0"/>
          </a:p>
          <a:p>
            <a:pPr lvl="1"/>
            <a:r>
              <a:rPr kumimoji="1" lang="ja-JP" altLang="en-US" dirty="0" smtClean="0">
                <a:hlinkClick r:id="rId33" action="ppaction://hlinksldjump"/>
              </a:rPr>
              <a:t>債権者代位権</a:t>
            </a:r>
            <a:endParaRPr kumimoji="1" lang="en-US" altLang="ja-JP" dirty="0" smtClean="0"/>
          </a:p>
          <a:p>
            <a:pPr lvl="2"/>
            <a:r>
              <a:rPr lang="ja-JP" altLang="en-US" dirty="0">
                <a:hlinkClick r:id="rId34" action="ppaction://hlinksldjump"/>
              </a:rPr>
              <a:t>債権者代位権</a:t>
            </a:r>
            <a:r>
              <a:rPr lang="ja-JP" altLang="en-US" dirty="0" smtClean="0">
                <a:hlinkClick r:id="rId34" action="ppaction://hlinksldjump"/>
              </a:rPr>
              <a:t>と</a:t>
            </a:r>
            <a:r>
              <a:rPr lang="ja-JP" altLang="en-US" dirty="0">
                <a:hlinkClick r:id="rId34" action="ppaction://hlinksldjump"/>
              </a:rPr>
              <a:t>債権</a:t>
            </a:r>
            <a:r>
              <a:rPr lang="ja-JP" altLang="en-US" dirty="0" smtClean="0">
                <a:hlinkClick r:id="rId34" action="ppaction://hlinksldjump"/>
              </a:rPr>
              <a:t>差押え</a:t>
            </a:r>
            <a:endParaRPr lang="en-US" altLang="ja-JP" dirty="0" smtClean="0"/>
          </a:p>
          <a:p>
            <a:pPr lvl="2"/>
            <a:r>
              <a:rPr kumimoji="1" lang="ja-JP" altLang="en-US" dirty="0">
                <a:hlinkClick r:id="rId35" action="ppaction://hlinksldjump"/>
              </a:rPr>
              <a:t>直接</a:t>
            </a:r>
            <a:r>
              <a:rPr kumimoji="1" lang="ja-JP" altLang="en-US" dirty="0" smtClean="0">
                <a:hlinkClick r:id="rId35" action="ppaction://hlinksldjump"/>
              </a:rPr>
              <a:t>訴権</a:t>
            </a:r>
            <a:endParaRPr kumimoji="1" lang="en-US" altLang="ja-JP" dirty="0" smtClean="0"/>
          </a:p>
          <a:p>
            <a:pPr lvl="2"/>
            <a:r>
              <a:rPr lang="ja-JP" altLang="en-US" dirty="0">
                <a:hlinkClick r:id="rId36" action="ppaction://hlinksldjump"/>
              </a:rPr>
              <a:t>債権者代位権</a:t>
            </a:r>
            <a:r>
              <a:rPr lang="ja-JP" altLang="en-US" dirty="0" smtClean="0">
                <a:hlinkClick r:id="rId36" action="ppaction://hlinksldjump"/>
              </a:rPr>
              <a:t>の転用</a:t>
            </a:r>
            <a:endParaRPr kumimoji="1" lang="en-US" altLang="ja-JP" dirty="0" smtClean="0"/>
          </a:p>
          <a:p>
            <a:pPr lvl="1"/>
            <a:r>
              <a:rPr lang="ja-JP" altLang="en-US" dirty="0">
                <a:hlinkClick r:id="rId37" action="ppaction://hlinksldjump"/>
              </a:rPr>
              <a:t>詐害行為</a:t>
            </a:r>
            <a:r>
              <a:rPr lang="ja-JP" altLang="en-US" dirty="0" smtClean="0">
                <a:hlinkClick r:id="rId37" action="ppaction://hlinksldjump"/>
              </a:rPr>
              <a:t>取消権</a:t>
            </a:r>
            <a:endParaRPr lang="en-US" altLang="ja-JP" dirty="0" smtClean="0"/>
          </a:p>
          <a:p>
            <a:pPr lvl="2"/>
            <a:r>
              <a:rPr lang="ja-JP" altLang="en-US" dirty="0">
                <a:hlinkClick r:id="rId38" action="ppaction://hlinksldjump"/>
              </a:rPr>
              <a:t>詐害行為取消</a:t>
            </a:r>
            <a:r>
              <a:rPr lang="ja-JP" altLang="en-US" dirty="0" smtClean="0">
                <a:hlinkClick r:id="rId38" action="ppaction://hlinksldjump"/>
              </a:rPr>
              <a:t>権の性質</a:t>
            </a:r>
            <a:endParaRPr lang="en-US" altLang="ja-JP" dirty="0" smtClean="0"/>
          </a:p>
          <a:p>
            <a:pPr lvl="2"/>
            <a:r>
              <a:rPr lang="ja-JP" altLang="en-US" dirty="0">
                <a:hlinkClick r:id="rId39" action="ppaction://hlinksldjump"/>
              </a:rPr>
              <a:t>詐害行為取消権</a:t>
            </a:r>
            <a:r>
              <a:rPr lang="ja-JP" altLang="en-US" dirty="0" smtClean="0">
                <a:hlinkClick r:id="rId39" action="ppaction://hlinksldjump"/>
              </a:rPr>
              <a:t>の要件</a:t>
            </a:r>
            <a:endParaRPr lang="en-US" altLang="ja-JP" dirty="0" smtClean="0"/>
          </a:p>
          <a:p>
            <a:pPr lvl="2"/>
            <a:r>
              <a:rPr lang="ja-JP" altLang="en-US" dirty="0">
                <a:hlinkClick r:id="rId40" action="ppaction://hlinksldjump"/>
              </a:rPr>
              <a:t>詐害行為取消権</a:t>
            </a:r>
            <a:r>
              <a:rPr lang="ja-JP" altLang="en-US" dirty="0" smtClean="0">
                <a:hlinkClick r:id="rId40" action="ppaction://hlinksldjump"/>
              </a:rPr>
              <a:t>の効果</a:t>
            </a:r>
            <a:endParaRPr lang="en-US" altLang="ja-JP" dirty="0" smtClean="0"/>
          </a:p>
          <a:p>
            <a:r>
              <a:rPr kumimoji="1" lang="ja-JP" altLang="en-US" dirty="0">
                <a:hlinkClick r:id="rId41" action="ppaction://hlinksldjump"/>
              </a:rPr>
              <a:t>多数</a:t>
            </a:r>
            <a:r>
              <a:rPr kumimoji="1" lang="ja-JP" altLang="en-US" dirty="0" smtClean="0">
                <a:hlinkClick r:id="rId41" action="ppaction://hlinksldjump"/>
              </a:rPr>
              <a:t>当事者の債権・債務関係</a:t>
            </a:r>
            <a:endParaRPr kumimoji="1" lang="en-US" altLang="ja-JP" dirty="0" smtClean="0"/>
          </a:p>
          <a:p>
            <a:pPr lvl="1"/>
            <a:r>
              <a:rPr kumimoji="1" lang="ja-JP" altLang="en-US" dirty="0" smtClean="0">
                <a:hlinkClick r:id="rId42" action="ppaction://hlinksldjump"/>
              </a:rPr>
              <a:t>可分・不可分債権・債務</a:t>
            </a:r>
            <a:endParaRPr lang="en-US" altLang="ja-JP" dirty="0" smtClean="0"/>
          </a:p>
          <a:p>
            <a:pPr lvl="1"/>
            <a:r>
              <a:rPr kumimoji="1" lang="ja-JP" altLang="en-US" dirty="0">
                <a:hlinkClick r:id="rId43" action="ppaction://hlinksldjump"/>
              </a:rPr>
              <a:t>連帯</a:t>
            </a:r>
            <a:r>
              <a:rPr kumimoji="1" lang="ja-JP" altLang="en-US" dirty="0" smtClean="0">
                <a:hlinkClick r:id="rId43" action="ppaction://hlinksldjump"/>
              </a:rPr>
              <a:t>債務</a:t>
            </a:r>
            <a:endParaRPr kumimoji="1" lang="en-US" altLang="ja-JP" dirty="0" smtClean="0"/>
          </a:p>
          <a:p>
            <a:pPr lvl="2"/>
            <a:r>
              <a:rPr lang="ja-JP" altLang="en-US" dirty="0">
                <a:hlinkClick r:id="rId44" action="ppaction://hlinksldjump"/>
              </a:rPr>
              <a:t>連帯債務</a:t>
            </a:r>
            <a:r>
              <a:rPr lang="ja-JP" altLang="en-US" dirty="0" smtClean="0">
                <a:hlinkClick r:id="rId44" action="ppaction://hlinksldjump"/>
              </a:rPr>
              <a:t>の本質</a:t>
            </a:r>
            <a:r>
              <a:rPr lang="ja-JP" altLang="en-US" dirty="0" smtClean="0"/>
              <a:t>，</a:t>
            </a:r>
            <a:r>
              <a:rPr lang="ja-JP" altLang="en-US" dirty="0" smtClean="0">
                <a:hlinkClick r:id="rId45" action="ppaction://hlinksldjump"/>
              </a:rPr>
              <a:t>相互保証理論</a:t>
            </a:r>
            <a:endParaRPr lang="en-US" altLang="ja-JP" dirty="0" smtClean="0"/>
          </a:p>
          <a:p>
            <a:pPr lvl="2"/>
            <a:r>
              <a:rPr kumimoji="1" lang="ja-JP" altLang="en-US" dirty="0">
                <a:hlinkClick r:id="rId46" action="ppaction://hlinksldjump"/>
              </a:rPr>
              <a:t>連帯</a:t>
            </a:r>
            <a:r>
              <a:rPr kumimoji="1" lang="ja-JP" altLang="en-US" dirty="0" smtClean="0">
                <a:hlinkClick r:id="rId46" action="ppaction://hlinksldjump"/>
              </a:rPr>
              <a:t>債務者の一人に生じた事由の効力</a:t>
            </a:r>
            <a:r>
              <a:rPr kumimoji="1" lang="ja-JP" altLang="en-US" dirty="0" smtClean="0"/>
              <a:t>，</a:t>
            </a:r>
            <a:r>
              <a:rPr kumimoji="1" lang="ja-JP" altLang="en-US" dirty="0" smtClean="0">
                <a:hlinkClick r:id="rId47" action="ppaction://hlinksldjump"/>
              </a:rPr>
              <a:t>不真正連帯債務</a:t>
            </a:r>
            <a:endParaRPr kumimoji="1" lang="en-US" altLang="ja-JP" dirty="0" smtClean="0"/>
          </a:p>
          <a:p>
            <a:pPr lvl="2"/>
            <a:r>
              <a:rPr lang="ja-JP" altLang="en-US" dirty="0">
                <a:hlinkClick r:id="rId48" action="ppaction://hlinksldjump"/>
              </a:rPr>
              <a:t>求償</a:t>
            </a:r>
            <a:r>
              <a:rPr lang="ja-JP" altLang="en-US" dirty="0" smtClean="0">
                <a:hlinkClick r:id="rId48" action="ppaction://hlinksldjump"/>
              </a:rPr>
              <a:t>の</a:t>
            </a:r>
            <a:r>
              <a:rPr lang="ja-JP" altLang="en-US" dirty="0">
                <a:hlinkClick r:id="rId48" action="ppaction://hlinksldjump"/>
              </a:rPr>
              <a:t>要件</a:t>
            </a:r>
            <a:endParaRPr kumimoji="1" lang="en-US" altLang="ja-JP" dirty="0" smtClean="0"/>
          </a:p>
          <a:p>
            <a:pPr lvl="1"/>
            <a:r>
              <a:rPr lang="ja-JP" altLang="en-US" dirty="0" smtClean="0">
                <a:hlinkClick r:id="rId49" action="ppaction://hlinksldjump"/>
              </a:rPr>
              <a:t>保証</a:t>
            </a:r>
            <a:endParaRPr lang="en-US" altLang="ja-JP" dirty="0" smtClean="0"/>
          </a:p>
          <a:p>
            <a:pPr lvl="2"/>
            <a:r>
              <a:rPr kumimoji="1" lang="ja-JP" altLang="en-US" dirty="0">
                <a:hlinkClick r:id="rId50" action="ppaction://hlinksldjump"/>
              </a:rPr>
              <a:t>保証</a:t>
            </a:r>
            <a:r>
              <a:rPr kumimoji="1" lang="ja-JP" altLang="en-US" dirty="0" smtClean="0">
                <a:hlinkClick r:id="rId50" action="ppaction://hlinksldjump"/>
              </a:rPr>
              <a:t>の性質</a:t>
            </a:r>
            <a:endParaRPr kumimoji="1" lang="en-US" altLang="ja-JP" dirty="0" smtClean="0"/>
          </a:p>
          <a:p>
            <a:pPr lvl="2"/>
            <a:r>
              <a:rPr lang="ja-JP" altLang="en-US" dirty="0" smtClean="0">
                <a:hlinkClick r:id="rId51" action="ppaction://hlinksldjump"/>
              </a:rPr>
              <a:t>保証人の保護</a:t>
            </a:r>
            <a:endParaRPr lang="en-US" altLang="ja-JP" dirty="0"/>
          </a:p>
          <a:p>
            <a:pPr lvl="3"/>
            <a:r>
              <a:rPr lang="ja-JP" altLang="en-US" dirty="0" smtClean="0">
                <a:hlinkClick r:id="rId52" action="ppaction://hlinksldjump"/>
              </a:rPr>
              <a:t>通常保証・連帯保証人の保護</a:t>
            </a:r>
            <a:endParaRPr lang="en-US" altLang="ja-JP" dirty="0" smtClean="0"/>
          </a:p>
          <a:p>
            <a:pPr lvl="3"/>
            <a:r>
              <a:rPr lang="ja-JP" altLang="en-US" dirty="0">
                <a:hlinkClick r:id="rId53" action="ppaction://hlinksldjump"/>
              </a:rPr>
              <a:t>根</a:t>
            </a:r>
            <a:r>
              <a:rPr lang="ja-JP" altLang="en-US" dirty="0" smtClean="0">
                <a:hlinkClick r:id="rId53" action="ppaction://hlinksldjump"/>
              </a:rPr>
              <a:t>保証の保証人の保護</a:t>
            </a:r>
            <a:endParaRPr lang="en-US" altLang="ja-JP" dirty="0" smtClean="0"/>
          </a:p>
        </p:txBody>
      </p:sp>
      <p:sp>
        <p:nvSpPr>
          <p:cNvPr id="3" name="日付プレースホルダー 2"/>
          <p:cNvSpPr>
            <a:spLocks noGrp="1"/>
          </p:cNvSpPr>
          <p:nvPr>
            <p:ph type="dt" sz="half" idx="10"/>
          </p:nvPr>
        </p:nvSpPr>
        <p:spPr/>
        <p:txBody>
          <a:bodyPr/>
          <a:lstStyle/>
          <a:p>
            <a:fld id="{6375C6C3-10D5-4696-8F46-D0AF15C0050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62</a:t>
            </a:fld>
            <a:endParaRPr kumimoji="1" lang="ja-JP" altLang="en-US"/>
          </a:p>
        </p:txBody>
      </p:sp>
    </p:spTree>
    <p:extLst>
      <p:ext uri="{BB962C8B-B14F-4D97-AF65-F5344CB8AC3E}">
        <p14:creationId xmlns:p14="http://schemas.microsoft.com/office/powerpoint/2010/main" val="11305158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債権総論の内容 </a:t>
            </a:r>
            <a:r>
              <a:rPr kumimoji="1" lang="ja-JP" altLang="en-US" sz="2800" dirty="0" smtClean="0"/>
              <a:t>→</a:t>
            </a:r>
            <a:r>
              <a:rPr lang="ja-JP" altLang="en-US" sz="2800" dirty="0">
                <a:hlinkClick r:id="rId3" action="ppaction://hlinksldjump"/>
              </a:rPr>
              <a:t>位置づけ</a:t>
            </a:r>
            <a:r>
              <a:rPr lang="ja-JP" altLang="en-US" sz="2800" dirty="0"/>
              <a:t>，</a:t>
            </a:r>
            <a:r>
              <a:rPr kumimoji="1" lang="ja-JP" altLang="en-US" sz="2800" dirty="0" smtClean="0">
                <a:hlinkClick r:id="rId4" action="ppaction://hlinksldjump"/>
              </a:rPr>
              <a:t>目次</a:t>
            </a:r>
            <a:r>
              <a:rPr kumimoji="1" lang="ja-JP" altLang="en-US" sz="2800" dirty="0" smtClean="0"/>
              <a:t>，</a:t>
            </a:r>
            <a:r>
              <a:rPr lang="ja-JP" altLang="en-US" sz="2800" dirty="0" smtClean="0"/>
              <a:t> </a:t>
            </a:r>
            <a:r>
              <a:rPr lang="en-US" altLang="ja-JP" sz="2800" b="1" dirty="0" smtClean="0">
                <a:latin typeface="Times New Roman" panose="02020603050405020304" pitchFamily="18" charset="0"/>
                <a:cs typeface="Times New Roman" panose="02020603050405020304" pitchFamily="18" charset="0"/>
                <a:hlinkClick r:id="rId5" action="ppaction://hlinksldjump"/>
              </a:rPr>
              <a:t>Best30</a:t>
            </a:r>
            <a:endParaRPr kumimoji="1" lang="ja-JP" altLang="en-US" sz="2800" dirty="0"/>
          </a:p>
        </p:txBody>
      </p:sp>
      <p:sp>
        <p:nvSpPr>
          <p:cNvPr id="3" name="日付プレースホルダー 2"/>
          <p:cNvSpPr>
            <a:spLocks noGrp="1"/>
          </p:cNvSpPr>
          <p:nvPr>
            <p:ph type="dt" sz="half" idx="10"/>
          </p:nvPr>
        </p:nvSpPr>
        <p:spPr/>
        <p:txBody>
          <a:bodyPr/>
          <a:lstStyle/>
          <a:p>
            <a:fld id="{3B967FB1-ED0B-4EE1-A5FC-E66C2B2C0D05}"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63</a:t>
            </a:fld>
            <a:endParaRPr kumimoji="1" lang="ja-JP" altLang="en-US"/>
          </a:p>
        </p:txBody>
      </p:sp>
      <p:graphicFrame>
        <p:nvGraphicFramePr>
          <p:cNvPr id="6" name="図表 5"/>
          <p:cNvGraphicFramePr/>
          <p:nvPr>
            <p:extLst>
              <p:ext uri="{D42A27DB-BD31-4B8C-83A1-F6EECF244321}">
                <p14:modId xmlns:p14="http://schemas.microsoft.com/office/powerpoint/2010/main" val="1766624163"/>
              </p:ext>
            </p:extLst>
          </p:nvPr>
        </p:nvGraphicFramePr>
        <p:xfrm>
          <a:off x="467544" y="1628800"/>
          <a:ext cx="8136904" cy="45365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656489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85800" y="836712"/>
            <a:ext cx="7772400" cy="1470025"/>
          </a:xfrm>
        </p:spPr>
        <p:txBody>
          <a:bodyPr/>
          <a:lstStyle/>
          <a:p>
            <a:r>
              <a:rPr kumimoji="1" lang="en-US" altLang="ja-JP" dirty="0" smtClean="0"/>
              <a:t>1</a:t>
            </a:r>
            <a:r>
              <a:rPr kumimoji="1" lang="ja-JP" altLang="en-US" dirty="0" err="1" smtClean="0"/>
              <a:t>．</a:t>
            </a:r>
            <a:r>
              <a:rPr kumimoji="1" lang="ja-JP" altLang="en-US" dirty="0" smtClean="0"/>
              <a:t>債権・債務の目的</a:t>
            </a:r>
            <a:endParaRPr kumimoji="1" lang="ja-JP" altLang="en-US" dirty="0"/>
          </a:p>
        </p:txBody>
      </p:sp>
      <p:sp>
        <p:nvSpPr>
          <p:cNvPr id="7" name="サブタイトル 6"/>
          <p:cNvSpPr>
            <a:spLocks noGrp="1"/>
          </p:cNvSpPr>
          <p:nvPr>
            <p:ph type="subTitle" idx="1"/>
          </p:nvPr>
        </p:nvSpPr>
        <p:spPr>
          <a:xfrm>
            <a:off x="938463" y="2306737"/>
            <a:ext cx="7233937" cy="3714551"/>
          </a:xfrm>
        </p:spPr>
        <p:txBody>
          <a:bodyPr>
            <a:noAutofit/>
          </a:bodyPr>
          <a:lstStyle/>
          <a:p>
            <a:pPr marL="514350" indent="-514350" algn="l">
              <a:buFont typeface="+mj-lt"/>
              <a:buAutoNum type="arabicPeriod"/>
            </a:pPr>
            <a:r>
              <a:rPr lang="ja-JP" altLang="en-US" sz="2400" dirty="0" smtClean="0">
                <a:solidFill>
                  <a:schemeClr val="tx1"/>
                </a:solidFill>
              </a:rPr>
              <a:t>債権の</a:t>
            </a:r>
            <a:r>
              <a:rPr lang="ja-JP" altLang="en-US" sz="2400" dirty="0">
                <a:solidFill>
                  <a:schemeClr val="tx1"/>
                </a:solidFill>
              </a:rPr>
              <a:t>目的</a:t>
            </a:r>
            <a:r>
              <a:rPr lang="ja-JP" altLang="en-US" sz="2400" dirty="0" smtClean="0">
                <a:solidFill>
                  <a:schemeClr val="tx1"/>
                </a:solidFill>
              </a:rPr>
              <a:t>とは</a:t>
            </a:r>
            <a:r>
              <a:rPr lang="ja-JP" altLang="en-US" sz="2400" dirty="0">
                <a:solidFill>
                  <a:schemeClr val="tx1"/>
                </a:solidFill>
              </a:rPr>
              <a:t>何</a:t>
            </a:r>
            <a:r>
              <a:rPr lang="ja-JP" altLang="en-US" sz="2400" dirty="0" smtClean="0">
                <a:solidFill>
                  <a:schemeClr val="tx1"/>
                </a:solidFill>
              </a:rPr>
              <a:t>か</a:t>
            </a:r>
            <a:r>
              <a:rPr lang="en-US" altLang="ja-JP" sz="2400" dirty="0" smtClean="0">
                <a:solidFill>
                  <a:schemeClr val="tx1"/>
                </a:solidFill>
              </a:rPr>
              <a:t>?</a:t>
            </a:r>
          </a:p>
          <a:p>
            <a:pPr marL="514350" indent="-514350" algn="l">
              <a:buFont typeface="+mj-lt"/>
              <a:buAutoNum type="arabicPeriod"/>
            </a:pPr>
            <a:r>
              <a:rPr lang="ja-JP" altLang="en-US" sz="2400" dirty="0" smtClean="0">
                <a:solidFill>
                  <a:schemeClr val="tx1"/>
                </a:solidFill>
              </a:rPr>
              <a:t>債権の目的物とは何か</a:t>
            </a:r>
            <a:r>
              <a:rPr lang="en-US" altLang="ja-JP" sz="2400" dirty="0" smtClean="0">
                <a:solidFill>
                  <a:schemeClr val="tx1"/>
                </a:solidFill>
              </a:rPr>
              <a:t>?</a:t>
            </a:r>
          </a:p>
          <a:p>
            <a:pPr marL="971550" lvl="2" indent="-514350" algn="l">
              <a:buClr>
                <a:srgbClr val="FF0000"/>
              </a:buClr>
              <a:buFont typeface="Wingdings" panose="05000000000000000000" pitchFamily="2" charset="2"/>
              <a:buChar char="n"/>
            </a:pPr>
            <a:r>
              <a:rPr lang="en-US" altLang="ja-JP" sz="2000" dirty="0">
                <a:solidFill>
                  <a:schemeClr val="tx1"/>
                </a:solidFill>
              </a:rPr>
              <a:t>Obligor + ought + to do + something</a:t>
            </a:r>
            <a:r>
              <a:rPr lang="en-US" altLang="ja-JP" sz="2000" dirty="0" smtClean="0">
                <a:solidFill>
                  <a:schemeClr val="tx1"/>
                </a:solidFill>
              </a:rPr>
              <a:t>.</a:t>
            </a:r>
          </a:p>
          <a:p>
            <a:pPr marL="514350" indent="-514350" algn="l">
              <a:buFont typeface="+mj-lt"/>
              <a:buAutoNum type="arabicPeriod"/>
            </a:pPr>
            <a:r>
              <a:rPr lang="ja-JP" altLang="en-US" sz="2400" dirty="0" smtClean="0">
                <a:solidFill>
                  <a:schemeClr val="tx1"/>
                </a:solidFill>
              </a:rPr>
              <a:t>債権の目的と目的物との区別の困難さ</a:t>
            </a:r>
            <a:endParaRPr lang="en-US" altLang="ja-JP" sz="2400" dirty="0" smtClean="0">
              <a:solidFill>
                <a:schemeClr val="tx1"/>
              </a:solidFill>
            </a:endParaRPr>
          </a:p>
          <a:p>
            <a:pPr marL="514350" indent="-514350" algn="l">
              <a:buFont typeface="+mj-lt"/>
              <a:buAutoNum type="arabicPeriod"/>
            </a:pPr>
            <a:r>
              <a:rPr lang="ja-JP" altLang="en-US" sz="2400" dirty="0" smtClean="0">
                <a:solidFill>
                  <a:schemeClr val="tx1"/>
                </a:solidFill>
              </a:rPr>
              <a:t>立法者による債権の目的と目的物の誤り</a:t>
            </a:r>
            <a:endParaRPr lang="en-US" altLang="ja-JP" sz="2400" dirty="0" smtClean="0">
              <a:solidFill>
                <a:schemeClr val="tx1"/>
              </a:solidFill>
            </a:endParaRPr>
          </a:p>
          <a:p>
            <a:pPr marL="514350" indent="-514350" algn="l">
              <a:buFont typeface="+mj-lt"/>
              <a:buAutoNum type="arabicPeriod"/>
            </a:pPr>
            <a:r>
              <a:rPr lang="ja-JP" altLang="en-US" sz="2400" dirty="0" smtClean="0">
                <a:solidFill>
                  <a:schemeClr val="tx1"/>
                </a:solidFill>
              </a:rPr>
              <a:t>現代語化の際の誤りの修正</a:t>
            </a:r>
            <a:endParaRPr lang="en-US" altLang="ja-JP" sz="2400" dirty="0" smtClean="0">
              <a:solidFill>
                <a:schemeClr val="tx1"/>
              </a:solidFill>
            </a:endParaRPr>
          </a:p>
          <a:p>
            <a:pPr marL="514350" indent="-514350" algn="l">
              <a:buFont typeface="+mj-lt"/>
              <a:buAutoNum type="arabicPeriod"/>
            </a:pPr>
            <a:r>
              <a:rPr lang="ja-JP" altLang="en-US" sz="2400" dirty="0" smtClean="0">
                <a:solidFill>
                  <a:schemeClr val="tx1"/>
                </a:solidFill>
              </a:rPr>
              <a:t>修正後も続く，現行</a:t>
            </a:r>
            <a:r>
              <a:rPr lang="ja-JP" altLang="en-US" sz="2400" dirty="0">
                <a:solidFill>
                  <a:schemeClr val="tx1"/>
                </a:solidFill>
              </a:rPr>
              <a:t>民法</a:t>
            </a:r>
            <a:r>
              <a:rPr lang="ja-JP" altLang="en-US" sz="2400" dirty="0" smtClean="0">
                <a:solidFill>
                  <a:schemeClr val="tx1"/>
                </a:solidFill>
              </a:rPr>
              <a:t>の立法の</a:t>
            </a:r>
            <a:r>
              <a:rPr kumimoji="1" lang="ja-JP" altLang="en-US" sz="2400" dirty="0" smtClean="0">
                <a:solidFill>
                  <a:schemeClr val="tx1"/>
                </a:solidFill>
              </a:rPr>
              <a:t>過誤</a:t>
            </a:r>
            <a:endParaRPr kumimoji="1" lang="en-US" altLang="ja-JP" sz="2400" dirty="0" smtClean="0">
              <a:solidFill>
                <a:schemeClr val="tx1"/>
              </a:solidFill>
            </a:endParaRPr>
          </a:p>
          <a:p>
            <a:pPr marL="514350" indent="-514350" algn="l">
              <a:buFont typeface="+mj-lt"/>
              <a:buAutoNum type="arabicPeriod"/>
            </a:pPr>
            <a:r>
              <a:rPr lang="ja-JP" altLang="en-US" sz="2400" dirty="0">
                <a:solidFill>
                  <a:schemeClr val="tx1"/>
                </a:solidFill>
              </a:rPr>
              <a:t>誤</a:t>
            </a:r>
            <a:r>
              <a:rPr lang="ja-JP" altLang="en-US" sz="2400" dirty="0" smtClean="0">
                <a:solidFill>
                  <a:schemeClr val="tx1"/>
                </a:solidFill>
              </a:rPr>
              <a:t>りの</a:t>
            </a:r>
            <a:r>
              <a:rPr lang="ja-JP" altLang="en-US" sz="2400" dirty="0">
                <a:solidFill>
                  <a:schemeClr val="tx1"/>
                </a:solidFill>
              </a:rPr>
              <a:t>原因</a:t>
            </a:r>
            <a:r>
              <a:rPr lang="ja-JP" altLang="en-US" sz="2400" dirty="0" smtClean="0">
                <a:solidFill>
                  <a:schemeClr val="tx1"/>
                </a:solidFill>
              </a:rPr>
              <a:t>としての「物」の定義とそ</a:t>
            </a:r>
            <a:r>
              <a:rPr lang="ja-JP" altLang="en-US" sz="2400" dirty="0">
                <a:solidFill>
                  <a:schemeClr val="tx1"/>
                </a:solidFill>
              </a:rPr>
              <a:t>の</a:t>
            </a:r>
            <a:r>
              <a:rPr lang="ja-JP" altLang="en-US" sz="2400" dirty="0" smtClean="0">
                <a:solidFill>
                  <a:schemeClr val="tx1"/>
                </a:solidFill>
              </a:rPr>
              <a:t>課題</a:t>
            </a:r>
            <a:endParaRPr lang="en-US" altLang="ja-JP" sz="2400" dirty="0" smtClean="0">
              <a:solidFill>
                <a:schemeClr val="tx1"/>
              </a:solidFill>
            </a:endParaRPr>
          </a:p>
        </p:txBody>
      </p:sp>
      <p:sp>
        <p:nvSpPr>
          <p:cNvPr id="3" name="日付プレースホルダー 2"/>
          <p:cNvSpPr>
            <a:spLocks noGrp="1"/>
          </p:cNvSpPr>
          <p:nvPr>
            <p:ph type="dt" sz="half" idx="10"/>
          </p:nvPr>
        </p:nvSpPr>
        <p:spPr/>
        <p:txBody>
          <a:bodyPr/>
          <a:lstStyle/>
          <a:p>
            <a:fld id="{26F4A722-0991-4967-BE58-7BAD8DD76946}"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64</a:t>
            </a:fld>
            <a:endParaRPr kumimoji="1" lang="ja-JP" altLang="en-US"/>
          </a:p>
        </p:txBody>
      </p:sp>
    </p:spTree>
    <p:extLst>
      <p:ext uri="{BB962C8B-B14F-4D97-AF65-F5344CB8AC3E}">
        <p14:creationId xmlns:p14="http://schemas.microsoft.com/office/powerpoint/2010/main" val="416491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1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125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fontScale="90000"/>
          </a:bodyPr>
          <a:lstStyle/>
          <a:p>
            <a:r>
              <a:rPr kumimoji="1" lang="ja-JP" altLang="en-US" dirty="0" smtClean="0"/>
              <a:t>債権とは何か</a:t>
            </a:r>
            <a:r>
              <a:rPr kumimoji="1" lang="en-US" altLang="ja-JP" dirty="0" smtClean="0"/>
              <a:t>? </a:t>
            </a:r>
            <a:r>
              <a:rPr kumimoji="1" lang="ja-JP" altLang="en-US" sz="3100" dirty="0" smtClean="0"/>
              <a:t>→</a:t>
            </a:r>
            <a:r>
              <a:rPr kumimoji="1" lang="en-US" altLang="ja-JP" sz="3100" dirty="0" smtClean="0">
                <a:hlinkClick r:id="rId3" action="ppaction://hlinksldjump"/>
              </a:rPr>
              <a:t>Q1</a:t>
            </a:r>
            <a:r>
              <a:rPr kumimoji="1" lang="en-US" altLang="ja-JP" sz="3100" dirty="0" smtClean="0"/>
              <a:t/>
            </a:r>
            <a:br>
              <a:rPr kumimoji="1" lang="en-US" altLang="ja-JP" sz="3100" dirty="0" smtClean="0"/>
            </a:br>
            <a:r>
              <a:rPr kumimoji="1" lang="ja-JP" altLang="en-US" sz="3600" dirty="0" smtClean="0"/>
              <a:t>物権と債権と担保物権との区別</a:t>
            </a:r>
            <a:endParaRPr kumimoji="1" lang="ja-JP" altLang="en-US" dirty="0"/>
          </a:p>
        </p:txBody>
      </p:sp>
      <p:sp>
        <p:nvSpPr>
          <p:cNvPr id="5" name="日付プレースホルダー 4"/>
          <p:cNvSpPr>
            <a:spLocks noGrp="1"/>
          </p:cNvSpPr>
          <p:nvPr>
            <p:ph type="dt" sz="half" idx="10"/>
          </p:nvPr>
        </p:nvSpPr>
        <p:spPr/>
        <p:txBody>
          <a:bodyPr/>
          <a:lstStyle/>
          <a:p>
            <a:fld id="{5D46B4D9-12A9-4DB2-B3EF-5065917462F9}"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65</a:t>
            </a:fld>
            <a:endParaRPr kumimoji="1" lang="ja-JP" altLang="en-US"/>
          </a:p>
        </p:txBody>
      </p:sp>
      <p:sp>
        <p:nvSpPr>
          <p:cNvPr id="9" name="右矢印 8"/>
          <p:cNvSpPr/>
          <p:nvPr/>
        </p:nvSpPr>
        <p:spPr>
          <a:xfrm>
            <a:off x="3444924" y="2718686"/>
            <a:ext cx="13681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請求</a:t>
            </a:r>
            <a:endParaRPr kumimoji="1" lang="ja-JP" altLang="en-US" dirty="0"/>
          </a:p>
        </p:txBody>
      </p:sp>
      <p:sp>
        <p:nvSpPr>
          <p:cNvPr id="10" name="右矢印 9"/>
          <p:cNvSpPr/>
          <p:nvPr/>
        </p:nvSpPr>
        <p:spPr>
          <a:xfrm rot="19631625" flipH="1">
            <a:off x="5968944" y="3252943"/>
            <a:ext cx="2435000" cy="1142739"/>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dirty="0" smtClean="0"/>
              <a:t>掴取力</a:t>
            </a:r>
            <a:endParaRPr kumimoji="1" lang="en-US" altLang="ja-JP" dirty="0" smtClean="0"/>
          </a:p>
          <a:p>
            <a:pPr algn="ctr"/>
            <a:r>
              <a:rPr lang="ja-JP" altLang="en-US" dirty="0"/>
              <a:t>優先弁済権</a:t>
            </a:r>
            <a:endParaRPr kumimoji="1" lang="ja-JP" altLang="en-US" dirty="0"/>
          </a:p>
        </p:txBody>
      </p:sp>
      <p:sp>
        <p:nvSpPr>
          <p:cNvPr id="11" name="左矢印 10"/>
          <p:cNvSpPr/>
          <p:nvPr/>
        </p:nvSpPr>
        <p:spPr>
          <a:xfrm>
            <a:off x="6156176" y="2718686"/>
            <a:ext cx="136815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請求</a:t>
            </a:r>
            <a:endParaRPr kumimoji="1" lang="ja-JP" altLang="en-US" dirty="0"/>
          </a:p>
        </p:txBody>
      </p:sp>
      <p:sp>
        <p:nvSpPr>
          <p:cNvPr id="12" name="右矢印 11"/>
          <p:cNvSpPr/>
          <p:nvPr/>
        </p:nvSpPr>
        <p:spPr>
          <a:xfrm rot="1968375">
            <a:off x="2692076" y="3639299"/>
            <a:ext cx="2239475" cy="533095"/>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r"/>
            <a:r>
              <a:rPr kumimoji="1" lang="ja-JP" altLang="en-US" dirty="0" smtClean="0"/>
              <a:t>掴取力</a:t>
            </a:r>
            <a:r>
              <a:rPr kumimoji="1" lang="en-US" altLang="ja-JP" dirty="0" smtClean="0"/>
              <a:t>(</a:t>
            </a:r>
            <a:r>
              <a:rPr kumimoji="1" lang="ja-JP" altLang="en-US" dirty="0" smtClean="0"/>
              <a:t>強制執行</a:t>
            </a:r>
            <a:r>
              <a:rPr lang="en-US" altLang="ja-JP" dirty="0"/>
              <a:t>)</a:t>
            </a:r>
            <a:endParaRPr kumimoji="1" lang="ja-JP" altLang="en-US" dirty="0"/>
          </a:p>
        </p:txBody>
      </p:sp>
      <p:sp>
        <p:nvSpPr>
          <p:cNvPr id="13" name="円/楕円 12"/>
          <p:cNvSpPr/>
          <p:nvPr/>
        </p:nvSpPr>
        <p:spPr>
          <a:xfrm>
            <a:off x="539552" y="2600962"/>
            <a:ext cx="1368152" cy="79208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人</a:t>
            </a:r>
            <a:endParaRPr kumimoji="1" lang="ja-JP" altLang="en-US" dirty="0"/>
          </a:p>
        </p:txBody>
      </p:sp>
      <p:sp>
        <p:nvSpPr>
          <p:cNvPr id="14" name="正方形/長方形 13"/>
          <p:cNvSpPr/>
          <p:nvPr/>
        </p:nvSpPr>
        <p:spPr>
          <a:xfrm>
            <a:off x="539552" y="4473170"/>
            <a:ext cx="1440160"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物</a:t>
            </a:r>
            <a:endParaRPr kumimoji="1" lang="ja-JP" altLang="en-US" dirty="0"/>
          </a:p>
        </p:txBody>
      </p:sp>
      <p:sp>
        <p:nvSpPr>
          <p:cNvPr id="15" name="下矢印 14"/>
          <p:cNvSpPr/>
          <p:nvPr/>
        </p:nvSpPr>
        <p:spPr>
          <a:xfrm>
            <a:off x="966430" y="3393050"/>
            <a:ext cx="586405" cy="108012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支配</a:t>
            </a:r>
            <a:endParaRPr kumimoji="1" lang="ja-JP" altLang="en-US" dirty="0"/>
          </a:p>
        </p:txBody>
      </p:sp>
      <p:sp>
        <p:nvSpPr>
          <p:cNvPr id="16" name="円/楕円 15"/>
          <p:cNvSpPr/>
          <p:nvPr/>
        </p:nvSpPr>
        <p:spPr>
          <a:xfrm>
            <a:off x="2195736" y="2600962"/>
            <a:ext cx="1368152" cy="7920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17" name="円/楕円 16"/>
          <p:cNvSpPr/>
          <p:nvPr/>
        </p:nvSpPr>
        <p:spPr>
          <a:xfrm>
            <a:off x="4788024" y="2600962"/>
            <a:ext cx="1368152" cy="7920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債務者</a:t>
            </a:r>
            <a:endParaRPr kumimoji="1" lang="ja-JP" altLang="en-US" dirty="0"/>
          </a:p>
        </p:txBody>
      </p:sp>
      <p:sp>
        <p:nvSpPr>
          <p:cNvPr id="18" name="下矢印 17"/>
          <p:cNvSpPr/>
          <p:nvPr/>
        </p:nvSpPr>
        <p:spPr>
          <a:xfrm>
            <a:off x="5178898" y="3393050"/>
            <a:ext cx="586405" cy="108012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支配</a:t>
            </a:r>
            <a:endParaRPr kumimoji="1" lang="ja-JP" altLang="en-US" dirty="0"/>
          </a:p>
        </p:txBody>
      </p:sp>
      <p:sp>
        <p:nvSpPr>
          <p:cNvPr id="19" name="正方形/長方形 18"/>
          <p:cNvSpPr/>
          <p:nvPr/>
        </p:nvSpPr>
        <p:spPr>
          <a:xfrm>
            <a:off x="4752020" y="4473170"/>
            <a:ext cx="1440160" cy="7200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smtClean="0"/>
              <a:t>物</a:t>
            </a:r>
            <a:endParaRPr kumimoji="1" lang="ja-JP" altLang="en-US" dirty="0"/>
          </a:p>
        </p:txBody>
      </p:sp>
      <p:sp>
        <p:nvSpPr>
          <p:cNvPr id="20" name="円/楕円 19"/>
          <p:cNvSpPr/>
          <p:nvPr/>
        </p:nvSpPr>
        <p:spPr>
          <a:xfrm>
            <a:off x="7452320" y="2600962"/>
            <a:ext cx="1368152" cy="7920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t>担保</a:t>
            </a:r>
            <a:endParaRPr lang="en-US" altLang="ja-JP" dirty="0" smtClean="0"/>
          </a:p>
          <a:p>
            <a:pPr algn="ctr"/>
            <a:r>
              <a:rPr lang="ja-JP" altLang="en-US" dirty="0" smtClean="0"/>
              <a:t>債権者</a:t>
            </a:r>
            <a:endParaRPr kumimoji="1" lang="ja-JP" altLang="en-US" dirty="0"/>
          </a:p>
        </p:txBody>
      </p:sp>
      <p:sp>
        <p:nvSpPr>
          <p:cNvPr id="21" name="テキスト ボックス 20"/>
          <p:cNvSpPr txBox="1"/>
          <p:nvPr/>
        </p:nvSpPr>
        <p:spPr>
          <a:xfrm>
            <a:off x="395536" y="2024898"/>
            <a:ext cx="1512168" cy="461665"/>
          </a:xfrm>
          <a:prstGeom prst="rect">
            <a:avLst/>
          </a:prstGeom>
          <a:noFill/>
        </p:spPr>
        <p:txBody>
          <a:bodyPr wrap="square" rtlCol="0">
            <a:spAutoFit/>
          </a:bodyPr>
          <a:lstStyle/>
          <a:p>
            <a:pPr algn="ctr"/>
            <a:r>
              <a:rPr kumimoji="1" lang="ja-JP" altLang="en-US" sz="2400" dirty="0" smtClean="0"/>
              <a:t>物権</a:t>
            </a:r>
            <a:endParaRPr kumimoji="1" lang="ja-JP" altLang="en-US" sz="2400" dirty="0"/>
          </a:p>
        </p:txBody>
      </p:sp>
      <p:sp>
        <p:nvSpPr>
          <p:cNvPr id="22" name="テキスト ボックス 21"/>
          <p:cNvSpPr txBox="1"/>
          <p:nvPr/>
        </p:nvSpPr>
        <p:spPr>
          <a:xfrm>
            <a:off x="3059832" y="1988840"/>
            <a:ext cx="1512168" cy="461665"/>
          </a:xfrm>
          <a:prstGeom prst="rect">
            <a:avLst/>
          </a:prstGeom>
          <a:noFill/>
        </p:spPr>
        <p:txBody>
          <a:bodyPr wrap="square" rtlCol="0">
            <a:spAutoFit/>
          </a:bodyPr>
          <a:lstStyle/>
          <a:p>
            <a:pPr algn="ctr"/>
            <a:r>
              <a:rPr kumimoji="1" lang="ja-JP" altLang="en-US" sz="2400" dirty="0" smtClean="0"/>
              <a:t>債権</a:t>
            </a:r>
            <a:endParaRPr kumimoji="1" lang="ja-JP" altLang="en-US" sz="2400" dirty="0"/>
          </a:p>
        </p:txBody>
      </p:sp>
      <p:sp>
        <p:nvSpPr>
          <p:cNvPr id="23" name="テキスト ボックス 22"/>
          <p:cNvSpPr txBox="1"/>
          <p:nvPr/>
        </p:nvSpPr>
        <p:spPr>
          <a:xfrm>
            <a:off x="6430360" y="2024898"/>
            <a:ext cx="1512168" cy="461665"/>
          </a:xfrm>
          <a:prstGeom prst="rect">
            <a:avLst/>
          </a:prstGeom>
          <a:noFill/>
        </p:spPr>
        <p:txBody>
          <a:bodyPr wrap="square" rtlCol="0">
            <a:spAutoFit/>
          </a:bodyPr>
          <a:lstStyle/>
          <a:p>
            <a:pPr algn="ctr"/>
            <a:r>
              <a:rPr kumimoji="1" lang="ja-JP" altLang="en-US" sz="2400" dirty="0" smtClean="0"/>
              <a:t>担保物権</a:t>
            </a:r>
            <a:endParaRPr kumimoji="1" lang="ja-JP" altLang="en-US" sz="2400" dirty="0"/>
          </a:p>
        </p:txBody>
      </p:sp>
      <p:sp>
        <p:nvSpPr>
          <p:cNvPr id="24" name="テキスト ボックス 23"/>
          <p:cNvSpPr txBox="1"/>
          <p:nvPr/>
        </p:nvSpPr>
        <p:spPr>
          <a:xfrm>
            <a:off x="1403648" y="3501008"/>
            <a:ext cx="1326977" cy="646331"/>
          </a:xfrm>
          <a:prstGeom prst="rect">
            <a:avLst/>
          </a:prstGeom>
          <a:noFill/>
        </p:spPr>
        <p:txBody>
          <a:bodyPr wrap="square" rtlCol="0">
            <a:spAutoFit/>
          </a:bodyPr>
          <a:lstStyle/>
          <a:p>
            <a:r>
              <a:rPr lang="ja-JP" altLang="en-US" dirty="0" smtClean="0"/>
              <a:t>使用・収益</a:t>
            </a:r>
            <a:endParaRPr lang="en-US" altLang="ja-JP" dirty="0" smtClean="0"/>
          </a:p>
          <a:p>
            <a:r>
              <a:rPr kumimoji="1" lang="ja-JP" altLang="en-US" dirty="0" smtClean="0"/>
              <a:t>換価・処分</a:t>
            </a:r>
            <a:endParaRPr kumimoji="1" lang="ja-JP" altLang="en-US" dirty="0"/>
          </a:p>
        </p:txBody>
      </p:sp>
    </p:spTree>
    <p:extLst>
      <p:ext uri="{BB962C8B-B14F-4D97-AF65-F5344CB8AC3E}">
        <p14:creationId xmlns:p14="http://schemas.microsoft.com/office/powerpoint/2010/main" val="317681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250"/>
                            </p:stCondLst>
                            <p:childTnLst>
                              <p:par>
                                <p:cTn id="13" presetID="22" presetClass="entr" presetSubtype="1" fill="hold" grpId="0"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par>
                                <p:cTn id="16" presetID="22" presetClass="entr" presetSubtype="1" fill="hold" grpId="0" nodeType="withEffect">
                                  <p:stCondLst>
                                    <p:cond delay="25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500"/>
                            </p:stCondLst>
                            <p:childTnLst>
                              <p:par>
                                <p:cTn id="25" presetID="22" presetClass="entr" presetSubtype="2" fill="hold" grpId="0" nodeType="afterEffect">
                                  <p:stCondLst>
                                    <p:cond delay="25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par>
                          <p:cTn id="28" fill="hold">
                            <p:stCondLst>
                              <p:cond delay="1250"/>
                            </p:stCondLst>
                            <p:childTnLst>
                              <p:par>
                                <p:cTn id="29" presetID="22" presetClass="entr" presetSubtype="8" fill="hold" grpId="0" nodeType="after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par>
                          <p:cTn id="37" fill="hold">
                            <p:stCondLst>
                              <p:cond delay="500"/>
                            </p:stCondLst>
                            <p:childTnLst>
                              <p:par>
                                <p:cTn id="38" presetID="22" presetClass="entr" presetSubtype="1" fill="hold" grpId="0" nodeType="afterEffect">
                                  <p:stCondLst>
                                    <p:cond delay="25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childTnLst>
                          </p:cTn>
                        </p:par>
                        <p:par>
                          <p:cTn id="51" fill="hold">
                            <p:stCondLst>
                              <p:cond delay="500"/>
                            </p:stCondLst>
                            <p:childTnLst>
                              <p:par>
                                <p:cTn id="52" presetID="22" presetClass="entr" presetSubtype="2" fill="hold" grpId="0" nodeType="afterEffect">
                                  <p:stCondLst>
                                    <p:cond delay="250"/>
                                  </p:stCondLst>
                                  <p:childTnLst>
                                    <p:set>
                                      <p:cBhvr>
                                        <p:cTn id="53" dur="1" fill="hold">
                                          <p:stCondLst>
                                            <p:cond delay="0"/>
                                          </p:stCondLst>
                                        </p:cTn>
                                        <p:tgtEl>
                                          <p:spTgt spid="11"/>
                                        </p:tgtEl>
                                        <p:attrNameLst>
                                          <p:attrName>style.visibility</p:attrName>
                                        </p:attrNameLst>
                                      </p:cBhvr>
                                      <p:to>
                                        <p:strVal val="visible"/>
                                      </p:to>
                                    </p:set>
                                    <p:animEffect transition="in" filter="wipe(right)">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up)">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物の定義の変遷</a:t>
            </a:r>
            <a:r>
              <a:rPr kumimoji="1" lang="ja-JP" altLang="en-US" sz="2800" dirty="0" smtClean="0"/>
              <a:t>　→</a:t>
            </a:r>
            <a:r>
              <a:rPr kumimoji="1" lang="ja-JP" altLang="en-US" sz="2800" dirty="0" smtClean="0">
                <a:hlinkClick r:id="rId3" action="ppaction://hlinksldjump"/>
              </a:rPr>
              <a:t>立法理由</a:t>
            </a:r>
            <a:endParaRPr kumimoji="1" lang="ja-JP" altLang="en-US" dirty="0"/>
          </a:p>
        </p:txBody>
      </p:sp>
      <p:sp>
        <p:nvSpPr>
          <p:cNvPr id="3" name="日付プレースホルダー 2"/>
          <p:cNvSpPr>
            <a:spLocks noGrp="1"/>
          </p:cNvSpPr>
          <p:nvPr>
            <p:ph type="dt" sz="half" idx="10"/>
          </p:nvPr>
        </p:nvSpPr>
        <p:spPr/>
        <p:txBody>
          <a:bodyPr/>
          <a:lstStyle/>
          <a:p>
            <a:fld id="{D8AB08D1-51C5-42FB-8431-7FAD4ADD2BE3}" type="datetime1">
              <a:rPr kumimoji="1" lang="ja-JP" altLang="en-US" smtClean="0"/>
              <a:t>2015/5/4</a:t>
            </a:fld>
            <a:endParaRPr kumimoji="1" lang="ja-JP" altLang="en-US" dirty="0"/>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66</a:t>
            </a:fld>
            <a:endParaRPr kumimoji="1" lang="ja-JP" altLang="en-US"/>
          </a:p>
        </p:txBody>
      </p:sp>
      <p:sp>
        <p:nvSpPr>
          <p:cNvPr id="6" name="テキスト プレースホルダー 2"/>
          <p:cNvSpPr txBox="1">
            <a:spLocks/>
          </p:cNvSpPr>
          <p:nvPr/>
        </p:nvSpPr>
        <p:spPr>
          <a:xfrm>
            <a:off x="457200" y="1412776"/>
            <a:ext cx="4888270"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800" dirty="0" smtClean="0"/>
              <a:t>旧民法財産編　第</a:t>
            </a:r>
            <a:r>
              <a:rPr lang="en-US" altLang="ja-JP" sz="2800" dirty="0" smtClean="0"/>
              <a:t>6</a:t>
            </a:r>
            <a:r>
              <a:rPr lang="ja-JP" altLang="en-US" sz="2800" dirty="0" smtClean="0"/>
              <a:t>条</a:t>
            </a:r>
            <a:endParaRPr lang="ja-JP" altLang="en-US" sz="2800" dirty="0"/>
          </a:p>
        </p:txBody>
      </p:sp>
      <p:sp>
        <p:nvSpPr>
          <p:cNvPr id="7" name="コンテンツ プレースホルダー 3"/>
          <p:cNvSpPr txBox="1">
            <a:spLocks/>
          </p:cNvSpPr>
          <p:nvPr/>
        </p:nvSpPr>
        <p:spPr>
          <a:xfrm>
            <a:off x="457200" y="1988840"/>
            <a:ext cx="5554960" cy="4176464"/>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smtClean="0"/>
              <a:t>①物に</a:t>
            </a:r>
            <a:r>
              <a:rPr lang="ja-JP" altLang="en-US" sz="2400" b="1" dirty="0" smtClean="0">
                <a:solidFill>
                  <a:srgbClr val="FF0000"/>
                </a:solidFill>
              </a:rPr>
              <a:t>有体</a:t>
            </a:r>
            <a:r>
              <a:rPr lang="ja-JP" altLang="en-US" sz="2400" dirty="0" smtClean="0"/>
              <a:t>なる有り</a:t>
            </a:r>
            <a:r>
              <a:rPr lang="ja-JP" altLang="en-US" sz="2400" b="1" dirty="0" smtClean="0">
                <a:solidFill>
                  <a:schemeClr val="tx2"/>
                </a:solidFill>
              </a:rPr>
              <a:t>無体</a:t>
            </a:r>
            <a:r>
              <a:rPr lang="ja-JP" altLang="en-US" sz="2400" dirty="0" smtClean="0"/>
              <a:t>なる有り。</a:t>
            </a:r>
          </a:p>
          <a:p>
            <a:r>
              <a:rPr lang="ja-JP" altLang="en-US" sz="2400" dirty="0" smtClean="0"/>
              <a:t>②有体物とは人の感官に</a:t>
            </a:r>
            <a:r>
              <a:rPr lang="en-US" altLang="ja-JP" sz="2400" dirty="0" smtClean="0"/>
              <a:t/>
            </a:r>
            <a:br>
              <a:rPr lang="en-US" altLang="ja-JP" sz="2400" dirty="0" smtClean="0"/>
            </a:br>
            <a:r>
              <a:rPr lang="ja-JP" altLang="en-US" sz="2400" dirty="0" err="1" smtClean="0"/>
              <a:t>触るるものを</a:t>
            </a:r>
            <a:r>
              <a:rPr lang="ja-JP" altLang="en-US" sz="2400" dirty="0" smtClean="0"/>
              <a:t>謂ふ。即ち地所，</a:t>
            </a:r>
            <a:r>
              <a:rPr lang="en-US" altLang="ja-JP" sz="2400" dirty="0" smtClean="0"/>
              <a:t/>
            </a:r>
            <a:br>
              <a:rPr lang="en-US" altLang="ja-JP" sz="2400" dirty="0" smtClean="0"/>
            </a:br>
            <a:r>
              <a:rPr lang="ja-JP" altLang="en-US" sz="2400" dirty="0" smtClean="0"/>
              <a:t>建物，動物，器具の如し。</a:t>
            </a:r>
          </a:p>
          <a:p>
            <a:r>
              <a:rPr lang="ja-JP" altLang="en-US" sz="2400" dirty="0" smtClean="0"/>
              <a:t>③無体物とは智能のみを</a:t>
            </a:r>
            <a:r>
              <a:rPr lang="en-US" altLang="ja-JP" sz="2400" dirty="0" smtClean="0"/>
              <a:t/>
            </a:r>
            <a:br>
              <a:rPr lang="en-US" altLang="ja-JP" sz="2400" dirty="0" smtClean="0"/>
            </a:br>
            <a:r>
              <a:rPr lang="ja-JP" altLang="en-US" sz="2400" dirty="0" smtClean="0"/>
              <a:t>以て理会するものを</a:t>
            </a:r>
            <a:r>
              <a:rPr lang="ja-JP" altLang="en-US" sz="2400" dirty="0" err="1" smtClean="0"/>
              <a:t>謂ふ</a:t>
            </a:r>
            <a:r>
              <a:rPr lang="ja-JP" altLang="en-US" sz="2400" dirty="0" smtClean="0"/>
              <a:t>。</a:t>
            </a:r>
            <a:r>
              <a:rPr lang="en-US" altLang="ja-JP" sz="2400" dirty="0" smtClean="0"/>
              <a:t/>
            </a:r>
            <a:br>
              <a:rPr lang="en-US" altLang="ja-JP" sz="2400" dirty="0" smtClean="0"/>
            </a:br>
            <a:r>
              <a:rPr lang="ja-JP" altLang="en-US" sz="2400" dirty="0" smtClean="0"/>
              <a:t>即ち左の如し。</a:t>
            </a:r>
          </a:p>
          <a:p>
            <a:pPr marL="531813" lvl="1" indent="-173038"/>
            <a:r>
              <a:rPr lang="ja-JP" altLang="en-US" sz="2000" dirty="0" smtClean="0"/>
              <a:t>　第一　物権及び人権</a:t>
            </a:r>
            <a:r>
              <a:rPr lang="en-US" altLang="ja-JP" sz="2000" dirty="0" smtClean="0"/>
              <a:t>〔</a:t>
            </a:r>
            <a:r>
              <a:rPr lang="ja-JP" altLang="en-US" sz="2000" dirty="0" smtClean="0"/>
              <a:t>債権</a:t>
            </a:r>
            <a:r>
              <a:rPr lang="en-US" altLang="ja-JP" sz="2000" dirty="0" smtClean="0"/>
              <a:t>〕</a:t>
            </a:r>
            <a:endParaRPr lang="ja-JP" altLang="en-US" sz="2000" dirty="0" smtClean="0"/>
          </a:p>
          <a:p>
            <a:pPr marL="531813" lvl="1" indent="-173038"/>
            <a:r>
              <a:rPr lang="ja-JP" altLang="en-US" sz="2000" dirty="0" smtClean="0"/>
              <a:t>　第二　著述者，技術者及び発明者の権利</a:t>
            </a:r>
          </a:p>
          <a:p>
            <a:pPr marL="531813" lvl="1" indent="-173038"/>
            <a:r>
              <a:rPr lang="ja-JP" altLang="en-US" sz="2000" dirty="0" smtClean="0"/>
              <a:t>　第三　解散したる会社又は清算中なる共通に属する財産及び債務の包括</a:t>
            </a:r>
            <a:endParaRPr lang="ja-JP" altLang="en-US" sz="2000" dirty="0"/>
          </a:p>
        </p:txBody>
      </p:sp>
      <p:sp>
        <p:nvSpPr>
          <p:cNvPr id="8" name="テキスト プレースホルダー 4"/>
          <p:cNvSpPr txBox="1">
            <a:spLocks/>
          </p:cNvSpPr>
          <p:nvPr/>
        </p:nvSpPr>
        <p:spPr>
          <a:xfrm>
            <a:off x="5508104" y="1412776"/>
            <a:ext cx="3168352" cy="639762"/>
          </a:xfrm>
          <a:prstGeom prst="rect">
            <a:avLst/>
          </a:prstGeom>
        </p:spPr>
        <p:txBody>
          <a:bodyPr anchor="ct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800" dirty="0" smtClean="0"/>
              <a:t>現行民法　第</a:t>
            </a:r>
            <a:r>
              <a:rPr lang="en-US" altLang="ja-JP" sz="2800" dirty="0" smtClean="0"/>
              <a:t>85</a:t>
            </a:r>
            <a:r>
              <a:rPr lang="ja-JP" altLang="en-US" sz="2800" dirty="0" smtClean="0"/>
              <a:t>条</a:t>
            </a:r>
            <a:endParaRPr lang="ja-JP" altLang="en-US" sz="2800" dirty="0"/>
          </a:p>
        </p:txBody>
      </p:sp>
      <p:sp>
        <p:nvSpPr>
          <p:cNvPr id="9" name="コンテンツ プレースホルダー 5"/>
          <p:cNvSpPr txBox="1">
            <a:spLocks/>
          </p:cNvSpPr>
          <p:nvPr/>
        </p:nvSpPr>
        <p:spPr>
          <a:xfrm>
            <a:off x="6300192" y="2052538"/>
            <a:ext cx="2520280" cy="3951288"/>
          </a:xfrm>
          <a:prstGeom prst="rect">
            <a:avLst/>
          </a:prstGeom>
        </p:spPr>
        <p:txBody>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smtClean="0"/>
              <a:t>この法律において「物」とは，</a:t>
            </a:r>
            <a:r>
              <a:rPr lang="ja-JP" altLang="en-US" sz="2400" b="1" dirty="0" smtClean="0">
                <a:solidFill>
                  <a:srgbClr val="FF0000"/>
                </a:solidFill>
              </a:rPr>
              <a:t>有体物</a:t>
            </a:r>
            <a:r>
              <a:rPr lang="ja-JP" altLang="en-US" sz="2400" dirty="0" smtClean="0"/>
              <a:t>をいう。</a:t>
            </a:r>
            <a:endParaRPr lang="ja-JP" altLang="en-US" sz="2400" dirty="0"/>
          </a:p>
        </p:txBody>
      </p:sp>
      <p:pic>
        <p:nvPicPr>
          <p:cNvPr id="10" name="Picture 2" descr="C:\kagayama\Civ\Civ1\Pictures\3DOCTOR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353313"/>
            <a:ext cx="1728192" cy="26679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kagayama\Civ\Civ1\Pictures\boiss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8781" y="2447102"/>
            <a:ext cx="1333379" cy="263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79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75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up)">
                                      <p:cBhvr>
                                        <p:cTn id="31" dur="125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up)">
                                      <p:cBhvr>
                                        <p:cTn id="36" dur="10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wipe(left)">
                                      <p:cBhvr>
                                        <p:cTn id="41" dur="5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wipe(left)">
                                      <p:cBhvr>
                                        <p:cTn id="46" dur="75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wipe(up)">
                                      <p:cBhvr>
                                        <p:cTn id="51"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hlinkClick r:id="rId3" action="ppaction://hlinksldjump"/>
              </a:rPr>
              <a:t>民法</a:t>
            </a:r>
            <a:r>
              <a:rPr lang="en-US" altLang="ja-JP" dirty="0">
                <a:hlinkClick r:id="rId3" action="ppaction://hlinksldjump"/>
              </a:rPr>
              <a:t>85</a:t>
            </a:r>
            <a:r>
              <a:rPr lang="ja-JP" altLang="en-US" dirty="0">
                <a:hlinkClick r:id="rId3" action="ppaction://hlinksldjump"/>
              </a:rPr>
              <a:t>条</a:t>
            </a:r>
            <a:r>
              <a:rPr lang="ja-JP" altLang="en-US" dirty="0"/>
              <a:t>の立法</a:t>
            </a:r>
            <a:r>
              <a:rPr lang="ja-JP" altLang="en-US" dirty="0" smtClean="0"/>
              <a:t>理由</a:t>
            </a:r>
            <a:r>
              <a:rPr lang="en-US" altLang="ja-JP" dirty="0"/>
              <a:t/>
            </a:r>
            <a:br>
              <a:rPr lang="en-US" altLang="ja-JP" dirty="0"/>
            </a:br>
            <a:r>
              <a:rPr lang="ja-JP" altLang="en-US" sz="2700" dirty="0"/>
              <a:t>（広中俊雄編著</a:t>
            </a:r>
            <a:r>
              <a:rPr lang="en-US" altLang="ja-JP" sz="2700" dirty="0"/>
              <a:t>『</a:t>
            </a:r>
            <a:r>
              <a:rPr lang="ja-JP" altLang="en-US" sz="2700" dirty="0"/>
              <a:t>民法修正案</a:t>
            </a:r>
            <a:r>
              <a:rPr lang="en-US" altLang="ja-JP" sz="2700" dirty="0"/>
              <a:t>〔</a:t>
            </a:r>
            <a:r>
              <a:rPr lang="ja-JP" altLang="en-US" sz="2700" dirty="0"/>
              <a:t>前三編</a:t>
            </a:r>
            <a:r>
              <a:rPr lang="en-US" altLang="ja-JP" sz="2700" dirty="0"/>
              <a:t>〕</a:t>
            </a:r>
            <a:r>
              <a:rPr lang="ja-JP" altLang="en-US" sz="2700" dirty="0"/>
              <a:t>の理由書</a:t>
            </a:r>
            <a:r>
              <a:rPr lang="en-US" altLang="ja-JP" sz="2700" dirty="0"/>
              <a:t>』</a:t>
            </a:r>
            <a:r>
              <a:rPr lang="ja-JP" altLang="en-US" sz="2700" dirty="0"/>
              <a:t>有斐閣）</a:t>
            </a:r>
            <a:endParaRPr kumimoji="1" lang="ja-JP" altLang="en-US" sz="2700" dirty="0"/>
          </a:p>
        </p:txBody>
      </p:sp>
      <p:sp>
        <p:nvSpPr>
          <p:cNvPr id="3" name="日付プレースホルダー 2"/>
          <p:cNvSpPr>
            <a:spLocks noGrp="1"/>
          </p:cNvSpPr>
          <p:nvPr>
            <p:ph type="dt" sz="half" idx="10"/>
          </p:nvPr>
        </p:nvSpPr>
        <p:spPr/>
        <p:txBody>
          <a:bodyPr/>
          <a:lstStyle/>
          <a:p>
            <a:fld id="{2B24FA5B-D1CA-44FF-8A3E-AB752B39F3D8}"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67</a:t>
            </a:fld>
            <a:endParaRPr kumimoji="1" lang="ja-JP" altLang="en-US"/>
          </a:p>
        </p:txBody>
      </p:sp>
      <p:sp>
        <p:nvSpPr>
          <p:cNvPr id="6" name="コンテンツ プレースホルダー 10"/>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000" dirty="0" smtClean="0"/>
              <a:t>〔</a:t>
            </a:r>
            <a:r>
              <a:rPr lang="ja-JP" altLang="en-US" sz="2000" dirty="0" smtClean="0"/>
              <a:t>旧民法</a:t>
            </a:r>
            <a:r>
              <a:rPr lang="en-US" altLang="ja-JP" sz="2000" dirty="0" smtClean="0"/>
              <a:t>〕</a:t>
            </a:r>
            <a:r>
              <a:rPr lang="ja-JP" altLang="en-US" sz="2000" dirty="0" smtClean="0"/>
              <a:t>同編</a:t>
            </a:r>
            <a:r>
              <a:rPr lang="en-US" altLang="ja-JP" sz="2000" dirty="0" smtClean="0"/>
              <a:t>〔</a:t>
            </a:r>
            <a:r>
              <a:rPr lang="ja-JP" altLang="en-US" sz="2000" dirty="0" smtClean="0"/>
              <a:t>財産編</a:t>
            </a:r>
            <a:r>
              <a:rPr lang="en-US" altLang="ja-JP" sz="2000" dirty="0" smtClean="0"/>
              <a:t>〕</a:t>
            </a:r>
            <a:r>
              <a:rPr lang="ja-JP" altLang="en-US" sz="2000" dirty="0" smtClean="0"/>
              <a:t>第</a:t>
            </a:r>
            <a:r>
              <a:rPr lang="en-US" altLang="ja-JP" sz="2000" dirty="0" smtClean="0"/>
              <a:t>6</a:t>
            </a:r>
            <a:r>
              <a:rPr lang="ja-JP" altLang="en-US" sz="2000" dirty="0" smtClean="0"/>
              <a:t>条は，物の第一の区別として有体物と</a:t>
            </a:r>
            <a:r>
              <a:rPr lang="ja-JP" altLang="en-US" sz="2000" b="1" dirty="0" smtClean="0">
                <a:solidFill>
                  <a:schemeClr val="tx2"/>
                </a:solidFill>
              </a:rPr>
              <a:t>無体物</a:t>
            </a:r>
            <a:r>
              <a:rPr lang="ja-JP" altLang="en-US" sz="2000" dirty="0" smtClean="0"/>
              <a:t>との区別を掲げ，且，之が定義を下したり。</a:t>
            </a:r>
          </a:p>
          <a:p>
            <a:r>
              <a:rPr lang="ja-JP" altLang="en-US" sz="2000" dirty="0" smtClean="0"/>
              <a:t>然れども，是亦</a:t>
            </a:r>
            <a:r>
              <a:rPr lang="ja-JP" altLang="en-US" sz="2000" b="1" dirty="0" smtClean="0">
                <a:solidFill>
                  <a:srgbClr val="FF0000"/>
                </a:solidFill>
              </a:rPr>
              <a:t>無益の条文</a:t>
            </a:r>
            <a:r>
              <a:rPr lang="ja-JP" altLang="en-US" sz="2000" dirty="0" smtClean="0"/>
              <a:t>たるのみならず，其定義中には往往穏当ならざる点なしとせず。殊に</a:t>
            </a:r>
            <a:r>
              <a:rPr lang="ja-JP" altLang="en-US" sz="2000" b="1" dirty="0" smtClean="0">
                <a:solidFill>
                  <a:schemeClr val="tx2"/>
                </a:solidFill>
              </a:rPr>
              <a:t>無体物を以て物権，人権其他の権利を</a:t>
            </a:r>
            <a:r>
              <a:rPr lang="ja-JP" altLang="en-US" sz="2000" b="1" dirty="0" err="1" smtClean="0">
                <a:solidFill>
                  <a:schemeClr val="tx2"/>
                </a:solidFill>
              </a:rPr>
              <a:t>謂ふ</a:t>
            </a:r>
            <a:r>
              <a:rPr lang="ja-JP" altLang="en-US" sz="2000" b="1" dirty="0" smtClean="0">
                <a:solidFill>
                  <a:schemeClr val="tx2"/>
                </a:solidFill>
              </a:rPr>
              <a:t>もの</a:t>
            </a:r>
            <a:r>
              <a:rPr lang="ja-JP" altLang="en-US" sz="2000" dirty="0" smtClean="0"/>
              <a:t>とし，常に物権，人権の</a:t>
            </a:r>
            <a:r>
              <a:rPr lang="ja-JP" altLang="en-US" sz="2000" b="1" dirty="0" smtClean="0">
                <a:solidFill>
                  <a:schemeClr val="tx2"/>
                </a:solidFill>
              </a:rPr>
              <a:t>目的物たるもの</a:t>
            </a:r>
            <a:r>
              <a:rPr lang="ja-JP" altLang="en-US" sz="2000" dirty="0" smtClean="0"/>
              <a:t>としたるは，</a:t>
            </a:r>
            <a:r>
              <a:rPr lang="ja-JP" altLang="en-US" sz="2000" b="1" dirty="0" smtClean="0">
                <a:solidFill>
                  <a:srgbClr val="FF0000"/>
                </a:solidFill>
              </a:rPr>
              <a:t>甚だ其当を得ず</a:t>
            </a:r>
            <a:r>
              <a:rPr lang="ja-JP" altLang="en-US" sz="2000" dirty="0" smtClean="0"/>
              <a:t>。</a:t>
            </a:r>
          </a:p>
          <a:p>
            <a:r>
              <a:rPr lang="ja-JP" altLang="en-US" sz="2000" dirty="0" smtClean="0"/>
              <a:t>其結果として，</a:t>
            </a:r>
            <a:r>
              <a:rPr lang="ja-JP" altLang="en-US" sz="2000" b="1" dirty="0" smtClean="0">
                <a:solidFill>
                  <a:srgbClr val="FF0000"/>
                </a:solidFill>
              </a:rPr>
              <a:t>債権の所有権なるものを</a:t>
            </a:r>
            <a:r>
              <a:rPr lang="ja-JP" altLang="en-US" sz="2000" b="1" dirty="0" err="1" smtClean="0">
                <a:solidFill>
                  <a:srgbClr val="FF0000"/>
                </a:solidFill>
              </a:rPr>
              <a:t>認むるに</a:t>
            </a:r>
            <a:r>
              <a:rPr lang="ja-JP" altLang="en-US" sz="2000" b="1" dirty="0" smtClean="0">
                <a:solidFill>
                  <a:srgbClr val="FF0000"/>
                </a:solidFill>
              </a:rPr>
              <a:t>至り</a:t>
            </a:r>
            <a:r>
              <a:rPr lang="ja-JP" altLang="en-US" sz="2000" dirty="0" smtClean="0"/>
              <a:t>ては（取</a:t>
            </a:r>
            <a:r>
              <a:rPr lang="en-US" altLang="ja-JP" sz="2000" dirty="0" smtClean="0"/>
              <a:t>〔</a:t>
            </a:r>
            <a:r>
              <a:rPr lang="ja-JP" altLang="en-US" sz="2000" dirty="0" smtClean="0"/>
              <a:t>財産取得編</a:t>
            </a:r>
            <a:r>
              <a:rPr lang="en-US" altLang="ja-JP" sz="2000" dirty="0" smtClean="0"/>
              <a:t>〕24</a:t>
            </a:r>
            <a:r>
              <a:rPr lang="ja-JP" altLang="en-US" sz="2000" dirty="0" err="1" smtClean="0"/>
              <a:t>，</a:t>
            </a:r>
            <a:r>
              <a:rPr lang="en-US" altLang="ja-JP" sz="2000" dirty="0" smtClean="0"/>
              <a:t>68〔</a:t>
            </a:r>
            <a:r>
              <a:rPr lang="ja-JP" altLang="en-US" sz="2000" dirty="0" smtClean="0"/>
              <a:t>条</a:t>
            </a:r>
            <a:r>
              <a:rPr lang="en-US" altLang="ja-JP" sz="2000" dirty="0" smtClean="0"/>
              <a:t>〕</a:t>
            </a:r>
            <a:r>
              <a:rPr lang="ja-JP" altLang="en-US" sz="2000" dirty="0" smtClean="0"/>
              <a:t>）実に物権の何物たるを知ること能はざらしむ。</a:t>
            </a:r>
            <a:r>
              <a:rPr lang="en-US" altLang="ja-JP" sz="2000" dirty="0" smtClean="0"/>
              <a:t/>
            </a:r>
            <a:br>
              <a:rPr lang="en-US" altLang="ja-JP" sz="2000" dirty="0" smtClean="0"/>
            </a:br>
            <a:r>
              <a:rPr lang="ja-JP" altLang="en-US" sz="2000" dirty="0" smtClean="0"/>
              <a:t>此の如く</a:t>
            </a:r>
            <a:r>
              <a:rPr lang="ja-JP" altLang="en-US" sz="2000" dirty="0" err="1" smtClean="0"/>
              <a:t>んば</a:t>
            </a:r>
            <a:r>
              <a:rPr lang="ja-JP" altLang="en-US" sz="2000" dirty="0" smtClean="0"/>
              <a:t>，所謂人権なるものは常に物権の目的物に</a:t>
            </a:r>
            <a:r>
              <a:rPr lang="en-US" altLang="ja-JP" sz="2000" dirty="0" smtClean="0"/>
              <a:t/>
            </a:r>
            <a:br>
              <a:rPr lang="en-US" altLang="ja-JP" sz="2000" dirty="0" smtClean="0"/>
            </a:br>
            <a:r>
              <a:rPr lang="ja-JP" altLang="en-US" sz="2000" dirty="0" smtClean="0"/>
              <a:t>過ぎずして，結局，財産編第</a:t>
            </a:r>
            <a:r>
              <a:rPr lang="en-US" altLang="ja-JP" sz="2000" dirty="0" smtClean="0"/>
              <a:t>1</a:t>
            </a:r>
            <a:r>
              <a:rPr lang="ja-JP" altLang="en-US" sz="2000" dirty="0" smtClean="0"/>
              <a:t>条及び第</a:t>
            </a:r>
            <a:r>
              <a:rPr lang="en-US" altLang="ja-JP" sz="2000" dirty="0" smtClean="0"/>
              <a:t>2</a:t>
            </a:r>
            <a:r>
              <a:rPr lang="ja-JP" altLang="en-US" sz="2000" dirty="0" smtClean="0"/>
              <a:t>条の原則と</a:t>
            </a:r>
            <a:r>
              <a:rPr lang="ja-JP" altLang="en-US" sz="2000" b="1" dirty="0" smtClean="0">
                <a:solidFill>
                  <a:srgbClr val="FF0000"/>
                </a:solidFill>
              </a:rPr>
              <a:t>撞著</a:t>
            </a:r>
            <a:r>
              <a:rPr lang="en-US" altLang="ja-JP" sz="2000" b="1" dirty="0" smtClean="0">
                <a:solidFill>
                  <a:srgbClr val="FF0000"/>
                </a:solidFill>
              </a:rPr>
              <a:t/>
            </a:r>
            <a:br>
              <a:rPr lang="en-US" altLang="ja-JP" sz="2000" b="1" dirty="0" smtClean="0">
                <a:solidFill>
                  <a:srgbClr val="FF0000"/>
                </a:solidFill>
              </a:rPr>
            </a:br>
            <a:r>
              <a:rPr lang="en-US" altLang="ja-JP" sz="2000" b="1" dirty="0" smtClean="0">
                <a:solidFill>
                  <a:srgbClr val="FF0000"/>
                </a:solidFill>
              </a:rPr>
              <a:t>〔</a:t>
            </a:r>
            <a:r>
              <a:rPr lang="ja-JP" altLang="en-US" sz="2000" b="1" dirty="0" smtClean="0">
                <a:solidFill>
                  <a:srgbClr val="FF0000"/>
                </a:solidFill>
              </a:rPr>
              <a:t>矛盾</a:t>
            </a:r>
            <a:r>
              <a:rPr lang="en-US" altLang="ja-JP" sz="2000" b="1" dirty="0" smtClean="0">
                <a:solidFill>
                  <a:srgbClr val="FF0000"/>
                </a:solidFill>
              </a:rPr>
              <a:t>〕</a:t>
            </a:r>
            <a:r>
              <a:rPr lang="ja-JP" altLang="en-US" sz="2000" b="1" dirty="0" smtClean="0">
                <a:solidFill>
                  <a:srgbClr val="FF0000"/>
                </a:solidFill>
              </a:rPr>
              <a:t>するに至らん</a:t>
            </a:r>
            <a:r>
              <a:rPr lang="ja-JP" altLang="en-US" sz="2000" dirty="0" smtClean="0"/>
              <a:t>。</a:t>
            </a:r>
            <a:endParaRPr lang="en-US" altLang="ja-JP" sz="2000" dirty="0" smtClean="0"/>
          </a:p>
          <a:p>
            <a:r>
              <a:rPr lang="ja-JP" altLang="en-US" sz="2000" dirty="0" smtClean="0"/>
              <a:t>本案は，左に</a:t>
            </a:r>
            <a:r>
              <a:rPr lang="ja-JP" altLang="en-US" sz="2000" dirty="0" err="1" smtClean="0"/>
              <a:t>掲ぐる</a:t>
            </a:r>
            <a:r>
              <a:rPr lang="ja-JP" altLang="en-US" sz="2000" dirty="0" smtClean="0"/>
              <a:t>如く，法律上，物とは単に有体物のみ</a:t>
            </a:r>
            <a:r>
              <a:rPr lang="en-US" altLang="ja-JP" sz="2000" dirty="0" smtClean="0"/>
              <a:t/>
            </a:r>
            <a:br>
              <a:rPr lang="en-US" altLang="ja-JP" sz="2000" dirty="0" smtClean="0"/>
            </a:br>
            <a:r>
              <a:rPr lang="ja-JP" altLang="en-US" sz="2000" dirty="0" smtClean="0"/>
              <a:t>を指すことに定めたるに依り，右の条文</a:t>
            </a:r>
            <a:r>
              <a:rPr lang="en-US" altLang="ja-JP" sz="2000" b="1" dirty="0" smtClean="0">
                <a:solidFill>
                  <a:srgbClr val="FF0000"/>
                </a:solidFill>
              </a:rPr>
              <a:t>〔</a:t>
            </a:r>
            <a:r>
              <a:rPr lang="ja-JP" altLang="en-US" sz="2000" b="1" dirty="0" smtClean="0">
                <a:solidFill>
                  <a:srgbClr val="FF0000"/>
                </a:solidFill>
              </a:rPr>
              <a:t>財産編第</a:t>
            </a:r>
            <a:r>
              <a:rPr lang="en-US" altLang="ja-JP" sz="2000" b="1" dirty="0" smtClean="0">
                <a:solidFill>
                  <a:srgbClr val="FF0000"/>
                </a:solidFill>
              </a:rPr>
              <a:t>6</a:t>
            </a:r>
            <a:r>
              <a:rPr lang="ja-JP" altLang="en-US" sz="2000" b="1" dirty="0" smtClean="0">
                <a:solidFill>
                  <a:srgbClr val="FF0000"/>
                </a:solidFill>
              </a:rPr>
              <a:t>条</a:t>
            </a:r>
            <a:r>
              <a:rPr lang="en-US" altLang="ja-JP" sz="2000" b="1" dirty="0" smtClean="0">
                <a:solidFill>
                  <a:srgbClr val="FF0000"/>
                </a:solidFill>
              </a:rPr>
              <a:t>〕</a:t>
            </a:r>
            <a:r>
              <a:rPr lang="ja-JP" altLang="en-US" sz="2000" b="1" dirty="0" smtClean="0">
                <a:solidFill>
                  <a:srgbClr val="FF0000"/>
                </a:solidFill>
              </a:rPr>
              <a:t>は，</a:t>
            </a:r>
            <a:r>
              <a:rPr lang="en-US" altLang="ja-JP" sz="2000" b="1" dirty="0" smtClean="0">
                <a:solidFill>
                  <a:srgbClr val="FF0000"/>
                </a:solidFill>
              </a:rPr>
              <a:t/>
            </a:r>
            <a:br>
              <a:rPr lang="en-US" altLang="ja-JP" sz="2000" b="1" dirty="0" smtClean="0">
                <a:solidFill>
                  <a:srgbClr val="FF0000"/>
                </a:solidFill>
              </a:rPr>
            </a:br>
            <a:r>
              <a:rPr lang="ja-JP" altLang="en-US" sz="2000" b="1" dirty="0" smtClean="0">
                <a:solidFill>
                  <a:srgbClr val="FF0000"/>
                </a:solidFill>
              </a:rPr>
              <a:t>之を刪除する</a:t>
            </a:r>
            <a:r>
              <a:rPr lang="ja-JP" altLang="en-US" sz="2000" b="1" dirty="0" err="1" smtClean="0">
                <a:solidFill>
                  <a:srgbClr val="FF0000"/>
                </a:solidFill>
              </a:rPr>
              <a:t>を</a:t>
            </a:r>
            <a:r>
              <a:rPr lang="ja-JP" altLang="en-US" sz="2000" b="1" dirty="0" smtClean="0">
                <a:solidFill>
                  <a:srgbClr val="FF0000"/>
                </a:solidFill>
              </a:rPr>
              <a:t>至当</a:t>
            </a:r>
            <a:r>
              <a:rPr lang="ja-JP" altLang="en-US" sz="2000" dirty="0" smtClean="0"/>
              <a:t>と認めたり。</a:t>
            </a:r>
            <a:endParaRPr lang="ja-JP" altLang="en-US" sz="2000" dirty="0"/>
          </a:p>
        </p:txBody>
      </p:sp>
      <p:pic>
        <p:nvPicPr>
          <p:cNvPr id="7" name="Picture 2" descr="C:\kagayama\Civ\Civ1\Pictures\3HAKAS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3972679"/>
            <a:ext cx="1368152" cy="204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4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up)">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up)">
                                      <p:cBhvr>
                                        <p:cTn id="19" dur="4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up)">
                                      <p:cBhvr>
                                        <p:cTn id="24" dur="4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up)">
                                      <p:cBhvr>
                                        <p:cTn id="2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kumimoji="1" lang="ja-JP" altLang="en-US" dirty="0" smtClean="0"/>
              <a:t>債権の目的と目的物との</a:t>
            </a:r>
            <a:r>
              <a:rPr lang="ja-JP" altLang="en-US" dirty="0"/>
              <a:t>区別</a:t>
            </a:r>
            <a:r>
              <a:rPr lang="ja-JP" altLang="en-US" sz="2800" dirty="0"/>
              <a:t>→</a:t>
            </a:r>
            <a:r>
              <a:rPr lang="en-US" altLang="ja-JP" sz="2800" dirty="0">
                <a:hlinkClick r:id="rId3" action="ppaction://hlinksldjump"/>
              </a:rPr>
              <a:t>Q1</a:t>
            </a:r>
            <a:endParaRPr kumimoji="1" lang="ja-JP" altLang="en-US" sz="2800" dirty="0"/>
          </a:p>
        </p:txBody>
      </p:sp>
      <p:sp>
        <p:nvSpPr>
          <p:cNvPr id="5" name="日付プレースホルダー 4"/>
          <p:cNvSpPr>
            <a:spLocks noGrp="1"/>
          </p:cNvSpPr>
          <p:nvPr>
            <p:ph type="dt" sz="half" idx="10"/>
          </p:nvPr>
        </p:nvSpPr>
        <p:spPr/>
        <p:txBody>
          <a:bodyPr/>
          <a:lstStyle/>
          <a:p>
            <a:fld id="{477BAFAF-15B4-4799-A18C-40F2FFCCE316}"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68</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1058071776"/>
              </p:ext>
            </p:extLst>
          </p:nvPr>
        </p:nvGraphicFramePr>
        <p:xfrm>
          <a:off x="628253" y="1529442"/>
          <a:ext cx="7976195" cy="4552280"/>
        </p:xfrm>
        <a:graphic>
          <a:graphicData uri="http://schemas.openxmlformats.org/drawingml/2006/table">
            <a:tbl>
              <a:tblPr firstRow="1" bandRow="1">
                <a:tableStyleId>{5C22544A-7EE6-4342-B048-85BDC9FD1C3A}</a:tableStyleId>
              </a:tblPr>
              <a:tblGrid>
                <a:gridCol w="1580837"/>
                <a:gridCol w="1580837"/>
                <a:gridCol w="1713807"/>
                <a:gridCol w="1625160"/>
                <a:gridCol w="1475554"/>
              </a:tblGrid>
              <a:tr h="910456">
                <a:tc>
                  <a:txBody>
                    <a:bodyPr/>
                    <a:lstStyle/>
                    <a:p>
                      <a:pPr algn="ct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債務の主体</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債務の目的</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目的物</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a:txBody>
                    <a:bodyPr/>
                    <a:lstStyle/>
                    <a:p>
                      <a:pPr algn="ctr"/>
                      <a:r>
                        <a:rPr kumimoji="1" lang="ja-JP" altLang="en-US" sz="2400" dirty="0" smtClean="0"/>
                        <a:t>英語</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Obligor</a:t>
                      </a:r>
                      <a:br>
                        <a:rPr kumimoji="1" lang="en-US" altLang="ja-JP" sz="2000" b="1" dirty="0" smtClean="0">
                          <a:latin typeface="Times New Roman" panose="02020603050405020304" pitchFamily="18" charset="0"/>
                          <a:cs typeface="Times New Roman" panose="02020603050405020304" pitchFamily="18" charset="0"/>
                        </a:rPr>
                      </a:br>
                      <a:r>
                        <a:rPr kumimoji="1" lang="ja-JP" altLang="en-US" sz="2000" b="1" dirty="0" smtClean="0">
                          <a:latin typeface="Times New Roman" panose="02020603050405020304" pitchFamily="18" charset="0"/>
                          <a:cs typeface="Times New Roman" panose="02020603050405020304" pitchFamily="18" charset="0"/>
                        </a:rPr>
                        <a:t>債務者は</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ought</a:t>
                      </a:r>
                      <a:br>
                        <a:rPr kumimoji="1" lang="en-US" altLang="ja-JP" sz="2000" b="1" dirty="0" smtClean="0">
                          <a:latin typeface="Times New Roman" panose="02020603050405020304" pitchFamily="18" charset="0"/>
                          <a:cs typeface="Times New Roman" panose="02020603050405020304" pitchFamily="18" charset="0"/>
                        </a:rPr>
                      </a:br>
                      <a:r>
                        <a:rPr kumimoji="1" lang="ja-JP" altLang="en-US" sz="2000" b="1" dirty="0" smtClean="0">
                          <a:latin typeface="Times New Roman" panose="02020603050405020304" pitchFamily="18" charset="0"/>
                          <a:cs typeface="Times New Roman" panose="02020603050405020304" pitchFamily="18" charset="0"/>
                        </a:rPr>
                        <a:t>すべきである</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to</a:t>
                      </a:r>
                      <a:r>
                        <a:rPr kumimoji="1" lang="en-US" altLang="ja-JP" sz="2000" b="1" baseline="0" dirty="0" smtClean="0">
                          <a:latin typeface="Times New Roman" panose="02020603050405020304" pitchFamily="18" charset="0"/>
                          <a:cs typeface="Times New Roman" panose="02020603050405020304" pitchFamily="18" charset="0"/>
                        </a:rPr>
                        <a:t> do</a:t>
                      </a:r>
                      <a:br>
                        <a:rPr kumimoji="1" lang="en-US" altLang="ja-JP" sz="2000" b="1" baseline="0" dirty="0" smtClean="0">
                          <a:latin typeface="Times New Roman" panose="02020603050405020304" pitchFamily="18" charset="0"/>
                          <a:cs typeface="Times New Roman" panose="02020603050405020304" pitchFamily="18" charset="0"/>
                        </a:rPr>
                      </a:br>
                      <a:r>
                        <a:rPr kumimoji="1" lang="ja-JP" altLang="en-US" sz="2000" b="1" baseline="0" dirty="0" smtClean="0">
                          <a:latin typeface="Times New Roman" panose="02020603050405020304" pitchFamily="18" charset="0"/>
                          <a:cs typeface="Times New Roman" panose="02020603050405020304" pitchFamily="18" charset="0"/>
                        </a:rPr>
                        <a:t>～することを</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something</a:t>
                      </a:r>
                      <a:br>
                        <a:rPr kumimoji="1" lang="en-US" altLang="ja-JP" sz="2000" b="1" dirty="0" smtClean="0">
                          <a:latin typeface="Times New Roman" panose="02020603050405020304" pitchFamily="18" charset="0"/>
                          <a:cs typeface="Times New Roman" panose="02020603050405020304" pitchFamily="18" charset="0"/>
                        </a:rPr>
                      </a:br>
                      <a:r>
                        <a:rPr kumimoji="1" lang="ja-JP" altLang="en-US" sz="2000" b="1" dirty="0" smtClean="0">
                          <a:latin typeface="Times New Roman" panose="02020603050405020304" pitchFamily="18" charset="0"/>
                          <a:cs typeface="Times New Roman" panose="02020603050405020304" pitchFamily="18" charset="0"/>
                        </a:rPr>
                        <a:t>目的物に</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a:txBody>
                    <a:bodyPr/>
                    <a:lstStyle/>
                    <a:p>
                      <a:pPr algn="ctr"/>
                      <a:r>
                        <a:rPr kumimoji="1" lang="ja-JP" altLang="en-US" sz="2400" dirty="0" smtClean="0"/>
                        <a:t>日本語</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債務者は</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履行する</a:t>
                      </a:r>
                      <a:r>
                        <a:rPr kumimoji="1" lang="en-US" altLang="ja-JP" sz="2000" dirty="0" smtClean="0"/>
                        <a:t/>
                      </a:r>
                      <a:br>
                        <a:rPr kumimoji="1" lang="en-US" altLang="ja-JP" sz="2000" dirty="0" smtClean="0"/>
                      </a:br>
                      <a:r>
                        <a:rPr kumimoji="1" lang="ja-JP" altLang="en-US" sz="2000" dirty="0" smtClean="0"/>
                        <a:t>債務を負う</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目的を</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目的物に</a:t>
                      </a:r>
                      <a:endParaRPr kumimoji="1" lang="en-US" altLang="ja-JP"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rowSpan="2">
                  <a:txBody>
                    <a:bodyPr/>
                    <a:lstStyle/>
                    <a:p>
                      <a:pPr algn="ctr"/>
                      <a:r>
                        <a:rPr kumimoji="1" lang="ja-JP" altLang="en-US" sz="2400" dirty="0" smtClean="0"/>
                        <a:t>具体例</a:t>
                      </a:r>
                      <a:r>
                        <a:rPr kumimoji="1" lang="en-US" altLang="ja-JP" sz="2400" dirty="0" smtClean="0"/>
                        <a:t/>
                      </a:r>
                      <a:br>
                        <a:rPr kumimoji="1" lang="en-US" altLang="ja-JP" sz="2400" dirty="0" smtClean="0"/>
                      </a:br>
                      <a:r>
                        <a:rPr kumimoji="1" lang="ja-JP" altLang="en-US" sz="2400" dirty="0" smtClean="0"/>
                        <a:t>（売買）</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売主は</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しなければ</a:t>
                      </a:r>
                      <a:r>
                        <a:rPr kumimoji="1" lang="en-US" altLang="ja-JP" sz="2000" dirty="0" smtClean="0"/>
                        <a:t/>
                      </a:r>
                      <a:br>
                        <a:rPr kumimoji="1" lang="en-US" altLang="ja-JP" sz="2000" dirty="0" smtClean="0"/>
                      </a:br>
                      <a:r>
                        <a:rPr kumimoji="1" lang="ja-JP" altLang="en-US" sz="2000" dirty="0" smtClean="0"/>
                        <a:t>ならない</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引渡しを</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物品の</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vMerge="1">
                  <a:txBody>
                    <a:bodyPr/>
                    <a:lstStyle/>
                    <a:p>
                      <a:pPr algn="ctr"/>
                      <a:endParaRPr kumimoji="1" lang="ja-JP" altLang="en-US" dirty="0"/>
                    </a:p>
                  </a:txBody>
                  <a:tcPr anchor="ctr"/>
                </a:tc>
                <a:tc>
                  <a:txBody>
                    <a:bodyPr/>
                    <a:lstStyle/>
                    <a:p>
                      <a:pPr algn="ctr"/>
                      <a:r>
                        <a:rPr kumimoji="1" lang="ja-JP" altLang="en-US" sz="2000" dirty="0" smtClean="0"/>
                        <a:t>買主は</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しなければ</a:t>
                      </a:r>
                      <a:r>
                        <a:rPr kumimoji="1" lang="en-US" altLang="ja-JP" sz="2000" dirty="0" smtClean="0"/>
                        <a:t/>
                      </a:r>
                      <a:br>
                        <a:rPr kumimoji="1" lang="en-US" altLang="ja-JP" sz="2000" dirty="0" smtClean="0"/>
                      </a:br>
                      <a:r>
                        <a:rPr kumimoji="1" lang="ja-JP" altLang="en-US" sz="2000" dirty="0" smtClean="0"/>
                        <a:t>ならない</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支払いを</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代金の</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6942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kumimoji="1" lang="ja-JP" altLang="en-US" dirty="0" smtClean="0"/>
              <a:t>債権の目的と目的物との</a:t>
            </a:r>
            <a:r>
              <a:rPr lang="ja-JP" altLang="en-US" dirty="0"/>
              <a:t>区別</a:t>
            </a:r>
            <a:r>
              <a:rPr lang="ja-JP" altLang="en-US" sz="2800" dirty="0"/>
              <a:t>→</a:t>
            </a:r>
            <a:r>
              <a:rPr lang="en-US" altLang="ja-JP" sz="2800" dirty="0">
                <a:hlinkClick r:id="rId3" action="ppaction://hlinksldjump"/>
              </a:rPr>
              <a:t>Q1</a:t>
            </a:r>
            <a:endParaRPr kumimoji="1" lang="ja-JP" altLang="en-US" sz="2800" dirty="0"/>
          </a:p>
        </p:txBody>
      </p:sp>
      <p:sp>
        <p:nvSpPr>
          <p:cNvPr id="5" name="日付プレースホルダー 4"/>
          <p:cNvSpPr>
            <a:spLocks noGrp="1"/>
          </p:cNvSpPr>
          <p:nvPr>
            <p:ph type="dt" sz="half" idx="10"/>
          </p:nvPr>
        </p:nvSpPr>
        <p:spPr/>
        <p:txBody>
          <a:bodyPr/>
          <a:lstStyle/>
          <a:p>
            <a:fld id="{62080369-29AF-4128-9245-E9BA251E7F8D}"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69</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1050320834"/>
              </p:ext>
            </p:extLst>
          </p:nvPr>
        </p:nvGraphicFramePr>
        <p:xfrm>
          <a:off x="628253" y="1529442"/>
          <a:ext cx="7976195" cy="4552280"/>
        </p:xfrm>
        <a:graphic>
          <a:graphicData uri="http://schemas.openxmlformats.org/drawingml/2006/table">
            <a:tbl>
              <a:tblPr firstRow="1" bandRow="1">
                <a:tableStyleId>{5C22544A-7EE6-4342-B048-85BDC9FD1C3A}</a:tableStyleId>
              </a:tblPr>
              <a:tblGrid>
                <a:gridCol w="1580837"/>
                <a:gridCol w="1580837"/>
                <a:gridCol w="1713807"/>
                <a:gridCol w="1625160"/>
                <a:gridCol w="1475554"/>
              </a:tblGrid>
              <a:tr h="910456">
                <a:tc>
                  <a:txBody>
                    <a:bodyPr/>
                    <a:lstStyle/>
                    <a:p>
                      <a:pPr algn="ct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債務の主体</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債務の目的</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目的物</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a:txBody>
                    <a:bodyPr/>
                    <a:lstStyle/>
                    <a:p>
                      <a:pPr algn="ctr"/>
                      <a:r>
                        <a:rPr kumimoji="1" lang="ja-JP" altLang="en-US" sz="2400" dirty="0" smtClean="0"/>
                        <a:t>英語</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Obligor</a:t>
                      </a:r>
                      <a:br>
                        <a:rPr kumimoji="1" lang="en-US" altLang="ja-JP" sz="2000" b="1" dirty="0" smtClean="0">
                          <a:latin typeface="Times New Roman" panose="02020603050405020304" pitchFamily="18" charset="0"/>
                          <a:cs typeface="Times New Roman" panose="02020603050405020304" pitchFamily="18" charset="0"/>
                        </a:rPr>
                      </a:br>
                      <a:r>
                        <a:rPr kumimoji="1" lang="ja-JP" altLang="en-US" sz="2000" b="1" dirty="0" smtClean="0">
                          <a:latin typeface="Times New Roman" panose="02020603050405020304" pitchFamily="18" charset="0"/>
                          <a:cs typeface="Times New Roman" panose="02020603050405020304" pitchFamily="18" charset="0"/>
                        </a:rPr>
                        <a:t>債務者は</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ought</a:t>
                      </a:r>
                      <a:br>
                        <a:rPr kumimoji="1" lang="en-US" altLang="ja-JP" sz="2000" b="1" dirty="0" smtClean="0">
                          <a:latin typeface="Times New Roman" panose="02020603050405020304" pitchFamily="18" charset="0"/>
                          <a:cs typeface="Times New Roman" panose="02020603050405020304" pitchFamily="18" charset="0"/>
                        </a:rPr>
                      </a:br>
                      <a:r>
                        <a:rPr kumimoji="1" lang="ja-JP" altLang="en-US" sz="2000" b="1" dirty="0" smtClean="0">
                          <a:latin typeface="Times New Roman" panose="02020603050405020304" pitchFamily="18" charset="0"/>
                          <a:cs typeface="Times New Roman" panose="02020603050405020304" pitchFamily="18" charset="0"/>
                        </a:rPr>
                        <a:t>すべきである</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to</a:t>
                      </a:r>
                      <a:r>
                        <a:rPr kumimoji="1" lang="en-US" altLang="ja-JP" sz="2000" b="1" baseline="0" dirty="0" smtClean="0">
                          <a:latin typeface="Times New Roman" panose="02020603050405020304" pitchFamily="18" charset="0"/>
                          <a:cs typeface="Times New Roman" panose="02020603050405020304" pitchFamily="18" charset="0"/>
                        </a:rPr>
                        <a:t> do</a:t>
                      </a:r>
                      <a:br>
                        <a:rPr kumimoji="1" lang="en-US" altLang="ja-JP" sz="2000" b="1" baseline="0" dirty="0" smtClean="0">
                          <a:latin typeface="Times New Roman" panose="02020603050405020304" pitchFamily="18" charset="0"/>
                          <a:cs typeface="Times New Roman" panose="02020603050405020304" pitchFamily="18" charset="0"/>
                        </a:rPr>
                      </a:br>
                      <a:r>
                        <a:rPr kumimoji="1" lang="ja-JP" altLang="en-US" sz="2000" b="1" baseline="0" dirty="0" smtClean="0">
                          <a:latin typeface="Times New Roman" panose="02020603050405020304" pitchFamily="18" charset="0"/>
                          <a:cs typeface="Times New Roman" panose="02020603050405020304" pitchFamily="18" charset="0"/>
                        </a:rPr>
                        <a:t>～することを</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something</a:t>
                      </a:r>
                      <a:br>
                        <a:rPr kumimoji="1" lang="en-US" altLang="ja-JP" sz="2000" b="1" dirty="0" smtClean="0">
                          <a:latin typeface="Times New Roman" panose="02020603050405020304" pitchFamily="18" charset="0"/>
                          <a:cs typeface="Times New Roman" panose="02020603050405020304" pitchFamily="18" charset="0"/>
                        </a:rPr>
                      </a:br>
                      <a:r>
                        <a:rPr kumimoji="1" lang="ja-JP" altLang="en-US" sz="2000" b="1" dirty="0" smtClean="0">
                          <a:latin typeface="Times New Roman" panose="02020603050405020304" pitchFamily="18" charset="0"/>
                          <a:cs typeface="Times New Roman" panose="02020603050405020304" pitchFamily="18" charset="0"/>
                        </a:rPr>
                        <a:t>目的物に</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a:txBody>
                    <a:bodyPr/>
                    <a:lstStyle/>
                    <a:p>
                      <a:pPr algn="ctr"/>
                      <a:r>
                        <a:rPr kumimoji="1" lang="ja-JP" altLang="en-US" sz="2400" dirty="0" smtClean="0"/>
                        <a:t>日本語</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債務者は</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履行する</a:t>
                      </a:r>
                      <a:r>
                        <a:rPr kumimoji="1" lang="en-US" altLang="ja-JP" sz="2000" dirty="0" smtClean="0"/>
                        <a:t/>
                      </a:r>
                      <a:br>
                        <a:rPr kumimoji="1" lang="en-US" altLang="ja-JP" sz="2000" dirty="0" smtClean="0"/>
                      </a:br>
                      <a:r>
                        <a:rPr kumimoji="1" lang="ja-JP" altLang="en-US" sz="2000" dirty="0" smtClean="0"/>
                        <a:t>債務を負う</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目的を</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目的物に</a:t>
                      </a:r>
                      <a:endParaRPr kumimoji="1" lang="en-US" altLang="ja-JP"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rowSpan="2">
                  <a:txBody>
                    <a:bodyPr/>
                    <a:lstStyle/>
                    <a:p>
                      <a:pPr algn="ctr"/>
                      <a:r>
                        <a:rPr kumimoji="1" lang="ja-JP" altLang="en-US" sz="2400" dirty="0" smtClean="0"/>
                        <a:t>具体例</a:t>
                      </a:r>
                      <a:r>
                        <a:rPr kumimoji="1" lang="en-US" altLang="ja-JP" sz="2400" dirty="0" smtClean="0"/>
                        <a:t/>
                      </a:r>
                      <a:br>
                        <a:rPr kumimoji="1" lang="en-US" altLang="ja-JP" sz="2400" dirty="0" smtClean="0"/>
                      </a:br>
                      <a:r>
                        <a:rPr kumimoji="1" lang="ja-JP" altLang="en-US" sz="2400" dirty="0" smtClean="0"/>
                        <a:t>（売買）</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売主は</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　履行する</a:t>
                      </a:r>
                      <a:r>
                        <a:rPr kumimoji="1" lang="en-US" altLang="ja-JP" sz="2000" dirty="0" smtClean="0"/>
                        <a:t/>
                      </a:r>
                      <a:br>
                        <a:rPr kumimoji="1" lang="en-US" altLang="ja-JP" sz="2000" dirty="0" smtClean="0"/>
                      </a:br>
                      <a:r>
                        <a:rPr kumimoji="1" lang="ja-JP" altLang="en-US" sz="2000" dirty="0" smtClean="0"/>
                        <a:t>債務を負う　</a:t>
                      </a:r>
                      <a:endParaRPr kumimoji="1" lang="en-US" altLang="ja-JP"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t>?</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t>?</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vMerge="1">
                  <a:txBody>
                    <a:bodyPr/>
                    <a:lstStyle/>
                    <a:p>
                      <a:pPr algn="ctr"/>
                      <a:endParaRPr kumimoji="1" lang="ja-JP" altLang="en-US" dirty="0"/>
                    </a:p>
                  </a:txBody>
                  <a:tcPr anchor="ctr"/>
                </a:tc>
                <a:tc>
                  <a:txBody>
                    <a:bodyPr/>
                    <a:lstStyle/>
                    <a:p>
                      <a:pPr algn="ct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6020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a:t>法学部のミッション</a:t>
            </a:r>
            <a:endParaRPr kumimoji="1" lang="ja-JP" altLang="en-US" sz="4800" dirty="0"/>
          </a:p>
        </p:txBody>
      </p:sp>
      <p:sp>
        <p:nvSpPr>
          <p:cNvPr id="4" name="日付プレースホルダー 3"/>
          <p:cNvSpPr>
            <a:spLocks noGrp="1"/>
          </p:cNvSpPr>
          <p:nvPr>
            <p:ph type="dt" sz="half" idx="10"/>
          </p:nvPr>
        </p:nvSpPr>
        <p:spPr/>
        <p:txBody>
          <a:bodyPr/>
          <a:lstStyle/>
          <a:p>
            <a:fld id="{3944C20F-1894-4EF5-BCF1-1604723F0DE7}"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
        <p:nvSpPr>
          <p:cNvPr id="7" name="コンテンツ プレースホルダー 2"/>
          <p:cNvSpPr>
            <a:spLocks noGrp="1"/>
          </p:cNvSpPr>
          <p:nvPr>
            <p:ph idx="1"/>
          </p:nvPr>
        </p:nvSpPr>
        <p:spPr/>
        <p:txBody>
          <a:bodyPr>
            <a:noAutofit/>
          </a:bodyPr>
          <a:lstStyle/>
          <a:p>
            <a:r>
              <a:rPr kumimoji="1" lang="ja-JP" altLang="en-US" sz="3600" dirty="0" smtClean="0"/>
              <a:t>法学部</a:t>
            </a:r>
            <a:endParaRPr kumimoji="1" lang="en-US" altLang="ja-JP" sz="3600" dirty="0" smtClean="0"/>
          </a:p>
          <a:p>
            <a:pPr lvl="1"/>
            <a:r>
              <a:rPr lang="ja-JP" altLang="en-US" dirty="0" smtClean="0"/>
              <a:t>この</a:t>
            </a:r>
            <a:r>
              <a:rPr lang="ja-JP" altLang="en-US" dirty="0"/>
              <a:t>教育</a:t>
            </a:r>
            <a:r>
              <a:rPr lang="ja-JP" altLang="en-US" dirty="0" smtClean="0"/>
              <a:t>理念</a:t>
            </a:r>
            <a:r>
              <a:rPr lang="en-US" altLang="ja-JP" dirty="0" smtClean="0"/>
              <a:t>〔</a:t>
            </a:r>
            <a:r>
              <a:rPr lang="ja-JP" altLang="en-US" dirty="0" smtClean="0"/>
              <a:t>建学の精神</a:t>
            </a:r>
            <a:r>
              <a:rPr lang="en-US" altLang="ja-JP" b="1" dirty="0" smtClean="0">
                <a:solidFill>
                  <a:srgbClr val="002060"/>
                </a:solidFill>
                <a:latin typeface="Times New Roman" panose="02020603050405020304" pitchFamily="18" charset="0"/>
                <a:cs typeface="Times New Roman" panose="02020603050405020304" pitchFamily="18" charset="0"/>
              </a:rPr>
              <a:t> “Do for others” </a:t>
            </a:r>
            <a:r>
              <a:rPr lang="en-US" altLang="ja-JP" dirty="0" smtClean="0"/>
              <a:t>〕</a:t>
            </a:r>
            <a:r>
              <a:rPr lang="ja-JP" altLang="en-US" dirty="0" smtClean="0"/>
              <a:t>のもと</a:t>
            </a:r>
            <a:r>
              <a:rPr lang="ja-JP" altLang="en-US" dirty="0"/>
              <a:t>，法学や政治学が，</a:t>
            </a:r>
            <a:r>
              <a:rPr lang="ja-JP" altLang="en-US" b="1" dirty="0">
                <a:solidFill>
                  <a:srgbClr val="002060"/>
                </a:solidFill>
              </a:rPr>
              <a:t>社会の平和と人々の幸福を目指す</a:t>
            </a:r>
            <a:r>
              <a:rPr lang="ja-JP" altLang="en-US" dirty="0"/>
              <a:t>ものであるという本来の出発点に常にたちかえり</a:t>
            </a:r>
            <a:r>
              <a:rPr lang="ja-JP" altLang="en-US" dirty="0" smtClean="0"/>
              <a:t>，</a:t>
            </a:r>
            <a:endParaRPr lang="en-US" altLang="ja-JP" dirty="0" smtClean="0"/>
          </a:p>
          <a:p>
            <a:pPr lvl="1"/>
            <a:r>
              <a:rPr lang="ja-JP" altLang="en-US" dirty="0" smtClean="0"/>
              <a:t>さらに</a:t>
            </a:r>
            <a:r>
              <a:rPr lang="ja-JP" altLang="en-US" dirty="0"/>
              <a:t>は現代社会において新たに発生する諸問題に対処すべく</a:t>
            </a:r>
            <a:r>
              <a:rPr lang="ja-JP" altLang="en-US" dirty="0" smtClean="0"/>
              <a:t>，</a:t>
            </a:r>
            <a:endParaRPr lang="en-US" altLang="ja-JP" dirty="0" smtClean="0"/>
          </a:p>
          <a:p>
            <a:pPr lvl="1"/>
            <a:r>
              <a:rPr lang="ja-JP" altLang="en-US" b="1" dirty="0" smtClean="0">
                <a:solidFill>
                  <a:srgbClr val="002060"/>
                </a:solidFill>
              </a:rPr>
              <a:t>人間</a:t>
            </a:r>
            <a:r>
              <a:rPr lang="ja-JP" altLang="en-US" b="1" dirty="0">
                <a:solidFill>
                  <a:srgbClr val="002060"/>
                </a:solidFill>
              </a:rPr>
              <a:t>の尊重，弱者救済の視点から，学部における教育・研究を行う</a:t>
            </a:r>
            <a:r>
              <a:rPr lang="ja-JP" altLang="en-US" dirty="0"/>
              <a:t>ものとする</a:t>
            </a:r>
            <a:r>
              <a:rPr lang="ja-JP" altLang="en-US" dirty="0" smtClean="0"/>
              <a:t>。</a:t>
            </a:r>
            <a:endParaRPr lang="ja-JP" altLang="en-US" dirty="0"/>
          </a:p>
        </p:txBody>
      </p:sp>
    </p:spTree>
    <p:extLst>
      <p:ext uri="{BB962C8B-B14F-4D97-AF65-F5344CB8AC3E}">
        <p14:creationId xmlns:p14="http://schemas.microsoft.com/office/powerpoint/2010/main" val="261980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12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1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kumimoji="1" lang="ja-JP" altLang="en-US" dirty="0" smtClean="0"/>
              <a:t>債権の目的と目的物との</a:t>
            </a:r>
            <a:r>
              <a:rPr lang="ja-JP" altLang="en-US" dirty="0" smtClean="0"/>
              <a:t>区別</a:t>
            </a:r>
            <a:r>
              <a:rPr lang="ja-JP" altLang="en-US" sz="2800" dirty="0" smtClean="0"/>
              <a:t>→</a:t>
            </a:r>
            <a:r>
              <a:rPr lang="en-US" altLang="ja-JP" sz="2800" dirty="0">
                <a:hlinkClick r:id="rId3" action="ppaction://hlinksldjump"/>
              </a:rPr>
              <a:t>Q1</a:t>
            </a:r>
            <a:endParaRPr kumimoji="1" lang="ja-JP" altLang="en-US" sz="2800" dirty="0"/>
          </a:p>
        </p:txBody>
      </p:sp>
      <p:sp>
        <p:nvSpPr>
          <p:cNvPr id="5" name="日付プレースホルダー 4"/>
          <p:cNvSpPr>
            <a:spLocks noGrp="1"/>
          </p:cNvSpPr>
          <p:nvPr>
            <p:ph type="dt" sz="half" idx="10"/>
          </p:nvPr>
        </p:nvSpPr>
        <p:spPr/>
        <p:txBody>
          <a:bodyPr/>
          <a:lstStyle/>
          <a:p>
            <a:fld id="{C2CDAA3E-5A6C-4249-AD0F-47DE85F69594}"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70</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2327131367"/>
              </p:ext>
            </p:extLst>
          </p:nvPr>
        </p:nvGraphicFramePr>
        <p:xfrm>
          <a:off x="628253" y="1529442"/>
          <a:ext cx="7976195" cy="4552280"/>
        </p:xfrm>
        <a:graphic>
          <a:graphicData uri="http://schemas.openxmlformats.org/drawingml/2006/table">
            <a:tbl>
              <a:tblPr firstRow="1" bandRow="1">
                <a:tableStyleId>{5C22544A-7EE6-4342-B048-85BDC9FD1C3A}</a:tableStyleId>
              </a:tblPr>
              <a:tblGrid>
                <a:gridCol w="1580837"/>
                <a:gridCol w="1580837"/>
                <a:gridCol w="1713807"/>
                <a:gridCol w="1625160"/>
                <a:gridCol w="1475554"/>
              </a:tblGrid>
              <a:tr h="910456">
                <a:tc>
                  <a:txBody>
                    <a:bodyPr/>
                    <a:lstStyle/>
                    <a:p>
                      <a:pPr algn="ct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債務の主体</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債務の目的</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目的物</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a:txBody>
                    <a:bodyPr/>
                    <a:lstStyle/>
                    <a:p>
                      <a:pPr algn="ctr"/>
                      <a:r>
                        <a:rPr kumimoji="1" lang="ja-JP" altLang="en-US" sz="2400" dirty="0" smtClean="0"/>
                        <a:t>英語</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Obligor</a:t>
                      </a:r>
                      <a:br>
                        <a:rPr kumimoji="1" lang="en-US" altLang="ja-JP" sz="2000" b="1" dirty="0" smtClean="0">
                          <a:latin typeface="Times New Roman" panose="02020603050405020304" pitchFamily="18" charset="0"/>
                          <a:cs typeface="Times New Roman" panose="02020603050405020304" pitchFamily="18" charset="0"/>
                        </a:rPr>
                      </a:br>
                      <a:r>
                        <a:rPr kumimoji="1" lang="ja-JP" altLang="en-US" sz="2000" b="1" dirty="0" smtClean="0">
                          <a:latin typeface="Times New Roman" panose="02020603050405020304" pitchFamily="18" charset="0"/>
                          <a:cs typeface="Times New Roman" panose="02020603050405020304" pitchFamily="18" charset="0"/>
                        </a:rPr>
                        <a:t>債務者は</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ought</a:t>
                      </a:r>
                      <a:br>
                        <a:rPr kumimoji="1" lang="en-US" altLang="ja-JP" sz="2000" b="1" dirty="0" smtClean="0">
                          <a:latin typeface="Times New Roman" panose="02020603050405020304" pitchFamily="18" charset="0"/>
                          <a:cs typeface="Times New Roman" panose="02020603050405020304" pitchFamily="18" charset="0"/>
                        </a:rPr>
                      </a:br>
                      <a:r>
                        <a:rPr kumimoji="1" lang="ja-JP" altLang="en-US" sz="2000" b="1" dirty="0" smtClean="0">
                          <a:latin typeface="Times New Roman" panose="02020603050405020304" pitchFamily="18" charset="0"/>
                          <a:cs typeface="Times New Roman" panose="02020603050405020304" pitchFamily="18" charset="0"/>
                        </a:rPr>
                        <a:t>すべきである</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to</a:t>
                      </a:r>
                      <a:r>
                        <a:rPr kumimoji="1" lang="en-US" altLang="ja-JP" sz="2000" b="1" baseline="0" dirty="0" smtClean="0">
                          <a:latin typeface="Times New Roman" panose="02020603050405020304" pitchFamily="18" charset="0"/>
                          <a:cs typeface="Times New Roman" panose="02020603050405020304" pitchFamily="18" charset="0"/>
                        </a:rPr>
                        <a:t> do</a:t>
                      </a:r>
                      <a:br>
                        <a:rPr kumimoji="1" lang="en-US" altLang="ja-JP" sz="2000" b="1" baseline="0" dirty="0" smtClean="0">
                          <a:latin typeface="Times New Roman" panose="02020603050405020304" pitchFamily="18" charset="0"/>
                          <a:cs typeface="Times New Roman" panose="02020603050405020304" pitchFamily="18" charset="0"/>
                        </a:rPr>
                      </a:br>
                      <a:r>
                        <a:rPr kumimoji="1" lang="ja-JP" altLang="en-US" sz="2000" b="1" baseline="0" dirty="0" smtClean="0">
                          <a:latin typeface="Times New Roman" panose="02020603050405020304" pitchFamily="18" charset="0"/>
                          <a:cs typeface="Times New Roman" panose="02020603050405020304" pitchFamily="18" charset="0"/>
                        </a:rPr>
                        <a:t>～することを</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something</a:t>
                      </a:r>
                      <a:br>
                        <a:rPr kumimoji="1" lang="en-US" altLang="ja-JP" sz="2000" b="1" dirty="0" smtClean="0">
                          <a:latin typeface="Times New Roman" panose="02020603050405020304" pitchFamily="18" charset="0"/>
                          <a:cs typeface="Times New Roman" panose="02020603050405020304" pitchFamily="18" charset="0"/>
                        </a:rPr>
                      </a:br>
                      <a:r>
                        <a:rPr kumimoji="1" lang="ja-JP" altLang="en-US" sz="2000" b="1" dirty="0" smtClean="0">
                          <a:latin typeface="Times New Roman" panose="02020603050405020304" pitchFamily="18" charset="0"/>
                          <a:cs typeface="Times New Roman" panose="02020603050405020304" pitchFamily="18" charset="0"/>
                        </a:rPr>
                        <a:t>目的物に</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a:txBody>
                    <a:bodyPr/>
                    <a:lstStyle/>
                    <a:p>
                      <a:pPr algn="ctr"/>
                      <a:r>
                        <a:rPr kumimoji="1" lang="ja-JP" altLang="en-US" sz="2400" dirty="0" smtClean="0"/>
                        <a:t>日本語</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債務者は</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履行する</a:t>
                      </a:r>
                      <a:r>
                        <a:rPr kumimoji="1" lang="en-US" altLang="ja-JP" sz="2000" dirty="0" smtClean="0"/>
                        <a:t/>
                      </a:r>
                      <a:br>
                        <a:rPr kumimoji="1" lang="en-US" altLang="ja-JP" sz="2000" dirty="0" smtClean="0"/>
                      </a:br>
                      <a:r>
                        <a:rPr kumimoji="1" lang="ja-JP" altLang="en-US" sz="2000" dirty="0" smtClean="0"/>
                        <a:t>債務を負う</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目的を</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目的物に</a:t>
                      </a:r>
                      <a:endParaRPr kumimoji="1" lang="en-US" altLang="ja-JP"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rowSpan="2">
                  <a:txBody>
                    <a:bodyPr/>
                    <a:lstStyle/>
                    <a:p>
                      <a:pPr algn="ctr"/>
                      <a:r>
                        <a:rPr kumimoji="1" lang="ja-JP" altLang="en-US" sz="2400" dirty="0" smtClean="0"/>
                        <a:t>具体例</a:t>
                      </a:r>
                      <a:r>
                        <a:rPr kumimoji="1" lang="en-US" altLang="ja-JP" sz="2400" dirty="0" smtClean="0"/>
                        <a:t/>
                      </a:r>
                      <a:br>
                        <a:rPr kumimoji="1" lang="en-US" altLang="ja-JP" sz="2400" dirty="0" smtClean="0"/>
                      </a:br>
                      <a:r>
                        <a:rPr kumimoji="1" lang="ja-JP" altLang="en-US" sz="2400" dirty="0" smtClean="0"/>
                        <a:t>（売買）</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売主は</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しなければ</a:t>
                      </a:r>
                      <a:r>
                        <a:rPr kumimoji="1" lang="en-US" altLang="ja-JP" sz="2000" dirty="0" smtClean="0"/>
                        <a:t/>
                      </a:r>
                      <a:br>
                        <a:rPr kumimoji="1" lang="en-US" altLang="ja-JP" sz="2000" dirty="0" smtClean="0"/>
                      </a:br>
                      <a:r>
                        <a:rPr kumimoji="1" lang="ja-JP" altLang="en-US" sz="2000" dirty="0" smtClean="0"/>
                        <a:t>ならない</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引渡しを</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物品の</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vMerge="1">
                  <a:txBody>
                    <a:bodyPr/>
                    <a:lstStyle/>
                    <a:p>
                      <a:pPr algn="ctr"/>
                      <a:endParaRPr kumimoji="1" lang="ja-JP" altLang="en-US" dirty="0"/>
                    </a:p>
                  </a:txBody>
                  <a:tcPr anchor="ctr"/>
                </a:tc>
                <a:tc>
                  <a:txBody>
                    <a:bodyPr/>
                    <a:lstStyle/>
                    <a:p>
                      <a:pPr algn="ctr"/>
                      <a:r>
                        <a:rPr kumimoji="1" lang="ja-JP" altLang="en-US" sz="2000" dirty="0" smtClean="0"/>
                        <a:t>買主は</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しなければ</a:t>
                      </a:r>
                      <a:r>
                        <a:rPr kumimoji="1" lang="en-US" altLang="ja-JP" sz="2000" dirty="0" smtClean="0"/>
                        <a:t/>
                      </a:r>
                      <a:br>
                        <a:rPr kumimoji="1" lang="en-US" altLang="ja-JP" sz="2000" dirty="0" smtClean="0"/>
                      </a:br>
                      <a:r>
                        <a:rPr kumimoji="1" lang="ja-JP" altLang="en-US" sz="2000" dirty="0" smtClean="0"/>
                        <a:t>ならない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000" dirty="0" smtClean="0"/>
                        <a:t>?</a:t>
                      </a:r>
                      <a:endParaRPr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000" dirty="0" smtClean="0"/>
                        <a:t>?</a:t>
                      </a:r>
                      <a:endParaRPr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04273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kumimoji="1" lang="ja-JP" altLang="en-US" dirty="0" smtClean="0"/>
              <a:t>債権の目的と目的物との</a:t>
            </a:r>
            <a:r>
              <a:rPr lang="ja-JP" altLang="en-US" dirty="0"/>
              <a:t>区別</a:t>
            </a:r>
            <a:r>
              <a:rPr lang="ja-JP" altLang="en-US" sz="2800" dirty="0"/>
              <a:t>→</a:t>
            </a:r>
            <a:r>
              <a:rPr lang="en-US" altLang="ja-JP" sz="2800" dirty="0">
                <a:hlinkClick r:id="rId3" action="ppaction://hlinksldjump"/>
              </a:rPr>
              <a:t>Q1</a:t>
            </a:r>
            <a:endParaRPr kumimoji="1" lang="ja-JP" altLang="en-US" sz="2800" dirty="0"/>
          </a:p>
        </p:txBody>
      </p:sp>
      <p:sp>
        <p:nvSpPr>
          <p:cNvPr id="5" name="日付プレースホルダー 4"/>
          <p:cNvSpPr>
            <a:spLocks noGrp="1"/>
          </p:cNvSpPr>
          <p:nvPr>
            <p:ph type="dt" sz="half" idx="10"/>
          </p:nvPr>
        </p:nvSpPr>
        <p:spPr/>
        <p:txBody>
          <a:bodyPr/>
          <a:lstStyle/>
          <a:p>
            <a:fld id="{8724305E-D0FE-4AE1-ADAD-AA45704D8A2D}" type="datetime1">
              <a:rPr kumimoji="1" lang="ja-JP" altLang="en-US" smtClean="0"/>
              <a:t>2015/5/4</a:t>
            </a:fld>
            <a:endParaRPr kumimoji="1" lang="ja-JP" altLang="en-US"/>
          </a:p>
        </p:txBody>
      </p:sp>
      <p:sp>
        <p:nvSpPr>
          <p:cNvPr id="6" name="フッター プレースホルダー 5"/>
          <p:cNvSpPr>
            <a:spLocks noGrp="1"/>
          </p:cNvSpPr>
          <p:nvPr>
            <p:ph type="ftr" sz="quarter" idx="11"/>
          </p:nvPr>
        </p:nvSpPr>
        <p:spPr/>
        <p:txBody>
          <a:bodyPr/>
          <a:lstStyle/>
          <a:p>
            <a:r>
              <a:rPr lang="en-US" altLang="ja-JP" smtClean="0"/>
              <a:t>Lecture on Obligation 2015</a:t>
            </a:r>
            <a:endParaRPr lang="ja-JP" altLang="en-US" dirty="0" smtClean="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71</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3895046375"/>
              </p:ext>
            </p:extLst>
          </p:nvPr>
        </p:nvGraphicFramePr>
        <p:xfrm>
          <a:off x="628253" y="1529442"/>
          <a:ext cx="7976195" cy="4552280"/>
        </p:xfrm>
        <a:graphic>
          <a:graphicData uri="http://schemas.openxmlformats.org/drawingml/2006/table">
            <a:tbl>
              <a:tblPr firstRow="1" bandRow="1">
                <a:tableStyleId>{5C22544A-7EE6-4342-B048-85BDC9FD1C3A}</a:tableStyleId>
              </a:tblPr>
              <a:tblGrid>
                <a:gridCol w="1580837"/>
                <a:gridCol w="1580837"/>
                <a:gridCol w="1713807"/>
                <a:gridCol w="1625160"/>
                <a:gridCol w="1475554"/>
              </a:tblGrid>
              <a:tr h="910456">
                <a:tc>
                  <a:txBody>
                    <a:bodyPr/>
                    <a:lstStyle/>
                    <a:p>
                      <a:pPr algn="ct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債務の主体</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債務の目的</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目的物</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a:txBody>
                    <a:bodyPr/>
                    <a:lstStyle/>
                    <a:p>
                      <a:pPr algn="ctr"/>
                      <a:r>
                        <a:rPr kumimoji="1" lang="ja-JP" altLang="en-US" sz="2400" dirty="0" smtClean="0"/>
                        <a:t>英語</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Obligor</a:t>
                      </a:r>
                      <a:br>
                        <a:rPr kumimoji="1" lang="en-US" altLang="ja-JP" sz="2000" b="1" dirty="0" smtClean="0">
                          <a:latin typeface="Times New Roman" panose="02020603050405020304" pitchFamily="18" charset="0"/>
                          <a:cs typeface="Times New Roman" panose="02020603050405020304" pitchFamily="18" charset="0"/>
                        </a:rPr>
                      </a:br>
                      <a:r>
                        <a:rPr kumimoji="1" lang="ja-JP" altLang="en-US" sz="2000" b="1" dirty="0" smtClean="0">
                          <a:latin typeface="Times New Roman" panose="02020603050405020304" pitchFamily="18" charset="0"/>
                          <a:cs typeface="Times New Roman" panose="02020603050405020304" pitchFamily="18" charset="0"/>
                        </a:rPr>
                        <a:t>債務者は</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ought</a:t>
                      </a:r>
                      <a:br>
                        <a:rPr kumimoji="1" lang="en-US" altLang="ja-JP" sz="2000" b="1" dirty="0" smtClean="0">
                          <a:latin typeface="Times New Roman" panose="02020603050405020304" pitchFamily="18" charset="0"/>
                          <a:cs typeface="Times New Roman" panose="02020603050405020304" pitchFamily="18" charset="0"/>
                        </a:rPr>
                      </a:br>
                      <a:r>
                        <a:rPr kumimoji="1" lang="ja-JP" altLang="en-US" sz="2000" b="1" dirty="0" smtClean="0">
                          <a:latin typeface="Times New Roman" panose="02020603050405020304" pitchFamily="18" charset="0"/>
                          <a:cs typeface="Times New Roman" panose="02020603050405020304" pitchFamily="18" charset="0"/>
                        </a:rPr>
                        <a:t>すべきである</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to</a:t>
                      </a:r>
                      <a:r>
                        <a:rPr kumimoji="1" lang="en-US" altLang="ja-JP" sz="2000" b="1" baseline="0" dirty="0" smtClean="0">
                          <a:latin typeface="Times New Roman" panose="02020603050405020304" pitchFamily="18" charset="0"/>
                          <a:cs typeface="Times New Roman" panose="02020603050405020304" pitchFamily="18" charset="0"/>
                        </a:rPr>
                        <a:t> do</a:t>
                      </a:r>
                      <a:br>
                        <a:rPr kumimoji="1" lang="en-US" altLang="ja-JP" sz="2000" b="1" baseline="0" dirty="0" smtClean="0">
                          <a:latin typeface="Times New Roman" panose="02020603050405020304" pitchFamily="18" charset="0"/>
                          <a:cs typeface="Times New Roman" panose="02020603050405020304" pitchFamily="18" charset="0"/>
                        </a:rPr>
                      </a:br>
                      <a:r>
                        <a:rPr kumimoji="1" lang="ja-JP" altLang="en-US" sz="2000" b="1" baseline="0" dirty="0" smtClean="0">
                          <a:latin typeface="Times New Roman" panose="02020603050405020304" pitchFamily="18" charset="0"/>
                          <a:cs typeface="Times New Roman" panose="02020603050405020304" pitchFamily="18" charset="0"/>
                        </a:rPr>
                        <a:t>～することを</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b="1" dirty="0" smtClean="0">
                          <a:latin typeface="Times New Roman" panose="02020603050405020304" pitchFamily="18" charset="0"/>
                          <a:cs typeface="Times New Roman" panose="02020603050405020304" pitchFamily="18" charset="0"/>
                        </a:rPr>
                        <a:t>something</a:t>
                      </a:r>
                      <a:br>
                        <a:rPr kumimoji="1" lang="en-US" altLang="ja-JP" sz="2000" b="1" dirty="0" smtClean="0">
                          <a:latin typeface="Times New Roman" panose="02020603050405020304" pitchFamily="18" charset="0"/>
                          <a:cs typeface="Times New Roman" panose="02020603050405020304" pitchFamily="18" charset="0"/>
                        </a:rPr>
                      </a:br>
                      <a:r>
                        <a:rPr kumimoji="1" lang="ja-JP" altLang="en-US" sz="2000" b="1" dirty="0" smtClean="0">
                          <a:latin typeface="Times New Roman" panose="02020603050405020304" pitchFamily="18" charset="0"/>
                          <a:cs typeface="Times New Roman" panose="02020603050405020304" pitchFamily="18" charset="0"/>
                        </a:rPr>
                        <a:t>目的物に</a:t>
                      </a:r>
                      <a:endParaRPr kumimoji="1" lang="ja-JP" altLang="en-US" sz="2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a:txBody>
                    <a:bodyPr/>
                    <a:lstStyle/>
                    <a:p>
                      <a:pPr algn="ctr"/>
                      <a:r>
                        <a:rPr kumimoji="1" lang="ja-JP" altLang="en-US" sz="2400" dirty="0" smtClean="0"/>
                        <a:t>日本語</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債務者は</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履行する</a:t>
                      </a:r>
                      <a:r>
                        <a:rPr kumimoji="1" lang="en-US" altLang="ja-JP" sz="2000" dirty="0" smtClean="0"/>
                        <a:t/>
                      </a:r>
                      <a:br>
                        <a:rPr kumimoji="1" lang="en-US" altLang="ja-JP" sz="2000" dirty="0" smtClean="0"/>
                      </a:br>
                      <a:r>
                        <a:rPr kumimoji="1" lang="ja-JP" altLang="en-US" sz="2000" dirty="0" smtClean="0"/>
                        <a:t>債務を負う</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目的を</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目的物に</a:t>
                      </a:r>
                      <a:endParaRPr kumimoji="1" lang="en-US" altLang="ja-JP" sz="2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rowSpan="2">
                  <a:txBody>
                    <a:bodyPr/>
                    <a:lstStyle/>
                    <a:p>
                      <a:pPr algn="ctr"/>
                      <a:r>
                        <a:rPr kumimoji="1" lang="ja-JP" altLang="en-US" sz="2400" dirty="0" smtClean="0"/>
                        <a:t>具体例</a:t>
                      </a:r>
                      <a:r>
                        <a:rPr kumimoji="1" lang="en-US" altLang="ja-JP" sz="2400" dirty="0" smtClean="0"/>
                        <a:t/>
                      </a:r>
                      <a:br>
                        <a:rPr kumimoji="1" lang="en-US" altLang="ja-JP" sz="2400" dirty="0" smtClean="0"/>
                      </a:br>
                      <a:r>
                        <a:rPr kumimoji="1" lang="ja-JP" altLang="en-US" sz="2400" dirty="0" smtClean="0"/>
                        <a:t>（売買）</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売主は</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しなければ</a:t>
                      </a:r>
                      <a:r>
                        <a:rPr kumimoji="1" lang="en-US" altLang="ja-JP" sz="2000" dirty="0" smtClean="0"/>
                        <a:t/>
                      </a:r>
                      <a:br>
                        <a:rPr kumimoji="1" lang="en-US" altLang="ja-JP" sz="2000" dirty="0" smtClean="0"/>
                      </a:br>
                      <a:r>
                        <a:rPr kumimoji="1" lang="ja-JP" altLang="en-US" sz="2000" dirty="0" smtClean="0"/>
                        <a:t>ならない</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引渡しを</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物品の</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0456">
                <a:tc vMerge="1">
                  <a:txBody>
                    <a:bodyPr/>
                    <a:lstStyle/>
                    <a:p>
                      <a:pPr algn="ctr"/>
                      <a:endParaRPr kumimoji="1" lang="ja-JP" altLang="en-US" dirty="0"/>
                    </a:p>
                  </a:txBody>
                  <a:tcPr anchor="ctr"/>
                </a:tc>
                <a:tc>
                  <a:txBody>
                    <a:bodyPr/>
                    <a:lstStyle/>
                    <a:p>
                      <a:pPr algn="ctr"/>
                      <a:r>
                        <a:rPr kumimoji="1" lang="ja-JP" altLang="en-US" sz="2000" dirty="0" smtClean="0"/>
                        <a:t>買主は</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しなければ</a:t>
                      </a:r>
                      <a:r>
                        <a:rPr kumimoji="1" lang="en-US" altLang="ja-JP" sz="2000" dirty="0" smtClean="0"/>
                        <a:t/>
                      </a:r>
                      <a:br>
                        <a:rPr kumimoji="1" lang="en-US" altLang="ja-JP" sz="2000" dirty="0" smtClean="0"/>
                      </a:br>
                      <a:r>
                        <a:rPr kumimoji="1" lang="ja-JP" altLang="en-US" sz="2000" dirty="0" smtClean="0"/>
                        <a:t>ならない</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支払いを</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代金の</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30100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民法現代語化（</a:t>
            </a:r>
            <a:r>
              <a:rPr kumimoji="1" lang="en-US" altLang="ja-JP" dirty="0" smtClean="0"/>
              <a:t>2004</a:t>
            </a:r>
            <a:r>
              <a:rPr kumimoji="1" lang="ja-JP" altLang="en-US" dirty="0" smtClean="0"/>
              <a:t>年）における</a:t>
            </a:r>
            <a:r>
              <a:rPr kumimoji="1" lang="en-US" altLang="ja-JP" dirty="0" smtClean="0"/>
              <a:t/>
            </a:r>
            <a:br>
              <a:rPr kumimoji="1" lang="en-US" altLang="ja-JP" dirty="0" smtClean="0"/>
            </a:br>
            <a:r>
              <a:rPr lang="ja-JP" altLang="en-US" dirty="0"/>
              <a:t>目的</a:t>
            </a:r>
            <a:r>
              <a:rPr lang="ja-JP" altLang="en-US" dirty="0" smtClean="0"/>
              <a:t>と目的物の区別と修正（</a:t>
            </a:r>
            <a:r>
              <a:rPr lang="en-US" altLang="ja-JP" dirty="0" smtClean="0"/>
              <a:t>1/4</a:t>
            </a:r>
            <a:r>
              <a:rPr lang="ja-JP" altLang="en-US" dirty="0" smtClean="0"/>
              <a:t>）</a:t>
            </a:r>
            <a:endParaRPr kumimoji="1" lang="ja-JP" altLang="en-US" dirty="0"/>
          </a:p>
        </p:txBody>
      </p:sp>
      <p:sp>
        <p:nvSpPr>
          <p:cNvPr id="3" name="日付プレースホルダー 2"/>
          <p:cNvSpPr>
            <a:spLocks noGrp="1"/>
          </p:cNvSpPr>
          <p:nvPr>
            <p:ph type="dt" sz="half" idx="10"/>
          </p:nvPr>
        </p:nvSpPr>
        <p:spPr/>
        <p:txBody>
          <a:bodyPr/>
          <a:lstStyle/>
          <a:p>
            <a:fld id="{D581A4FE-81C5-4EB7-95B3-252755C57041}"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72</a:t>
            </a:fld>
            <a:endParaRPr kumimoji="1" lang="ja-JP" altLang="en-US"/>
          </a:p>
        </p:txBody>
      </p:sp>
      <p:sp>
        <p:nvSpPr>
          <p:cNvPr id="6" name="テキスト プレースホルダー 2"/>
          <p:cNvSpPr txBox="1">
            <a:spLocks/>
          </p:cNvSpPr>
          <p:nvPr/>
        </p:nvSpPr>
        <p:spPr>
          <a:xfrm>
            <a:off x="457200" y="1535113"/>
            <a:ext cx="3826768"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旧条文</a:t>
            </a:r>
            <a:endParaRPr lang="ja-JP" altLang="en-US" dirty="0"/>
          </a:p>
        </p:txBody>
      </p:sp>
      <p:sp>
        <p:nvSpPr>
          <p:cNvPr id="7" name="コンテンツ プレースホルダー 3"/>
          <p:cNvSpPr txBox="1">
            <a:spLocks/>
          </p:cNvSpPr>
          <p:nvPr/>
        </p:nvSpPr>
        <p:spPr>
          <a:xfrm>
            <a:off x="457200" y="2174875"/>
            <a:ext cx="3826768" cy="3951288"/>
          </a:xfrm>
          <a:prstGeom prst="rect">
            <a:avLst/>
          </a:prstGeom>
        </p:spPr>
        <p:txBody>
          <a:bodyPr>
            <a:normAutofit fontScale="925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dirty="0" smtClean="0"/>
              <a:t>第</a:t>
            </a:r>
            <a:r>
              <a:rPr lang="en-US" altLang="ja-JP" sz="2000" dirty="0" smtClean="0"/>
              <a:t>402</a:t>
            </a:r>
            <a:r>
              <a:rPr lang="ja-JP" altLang="en-US" sz="2000" dirty="0" smtClean="0"/>
              <a:t>条</a:t>
            </a:r>
            <a:r>
              <a:rPr lang="en-US" altLang="ja-JP" sz="2000" dirty="0" smtClean="0"/>
              <a:t>〔</a:t>
            </a:r>
            <a:r>
              <a:rPr lang="ja-JP" altLang="en-US" sz="2000" dirty="0" smtClean="0"/>
              <a:t>金銭債権</a:t>
            </a:r>
            <a:r>
              <a:rPr lang="en-US" altLang="ja-JP" sz="2000" dirty="0" smtClean="0"/>
              <a:t>〕</a:t>
            </a:r>
          </a:p>
          <a:p>
            <a:pPr lvl="1"/>
            <a:r>
              <a:rPr lang="ja-JP" altLang="en-US" sz="1800" u="sng" dirty="0" smtClean="0"/>
              <a:t>①債権ノ目的物</a:t>
            </a:r>
            <a:r>
              <a:rPr lang="ja-JP" altLang="en-US" sz="1800" dirty="0" smtClean="0"/>
              <a:t>カ金銭ナルトキハ債務者ハ其選択ニ従ヒ各種ノ通貨ヲ以テ弁済ヲ為スコトヲ得但</a:t>
            </a:r>
            <a:r>
              <a:rPr lang="ja-JP" altLang="en-US" sz="1800" u="sng" dirty="0" smtClean="0"/>
              <a:t>特種ノ通貨ノ給付</a:t>
            </a:r>
            <a:r>
              <a:rPr lang="ja-JP" altLang="en-US" sz="1800" dirty="0" smtClean="0"/>
              <a:t>ヲ以テ</a:t>
            </a:r>
            <a:r>
              <a:rPr lang="ja-JP" altLang="en-US" sz="1800" u="sng" dirty="0" smtClean="0"/>
              <a:t>債権ノ目的</a:t>
            </a:r>
            <a:r>
              <a:rPr lang="ja-JP" altLang="en-US" sz="1800" dirty="0" smtClean="0"/>
              <a:t>ト為シタルトキハ此限ニ在ラス</a:t>
            </a:r>
            <a:endParaRPr lang="en-US" altLang="ja-JP" sz="1800" dirty="0" smtClean="0"/>
          </a:p>
          <a:p>
            <a:pPr lvl="1"/>
            <a:r>
              <a:rPr lang="ja-JP" altLang="en-US" sz="1800" dirty="0" smtClean="0"/>
              <a:t>②</a:t>
            </a:r>
            <a:r>
              <a:rPr lang="ja-JP" altLang="en-US" sz="1800" b="1" u="sng" dirty="0" smtClean="0">
                <a:solidFill>
                  <a:srgbClr val="FF0000"/>
                </a:solidFill>
              </a:rPr>
              <a:t>債権ノ目的</a:t>
            </a:r>
            <a:r>
              <a:rPr lang="ja-JP" altLang="en-US" sz="1800" dirty="0" smtClean="0"/>
              <a:t>タル</a:t>
            </a:r>
            <a:r>
              <a:rPr lang="ja-JP" altLang="en-US" sz="1800" u="sng" dirty="0" smtClean="0"/>
              <a:t>特種ノ通貨</a:t>
            </a:r>
            <a:r>
              <a:rPr lang="ja-JP" altLang="en-US" sz="1800" dirty="0" smtClean="0"/>
              <a:t>カ弁済期ニ於テ強制通用ノ効力ヲ失ヒタルトキハ債務者ハ他ノ通貨ヲ以テ弁済ヲ為スコトヲ要ス</a:t>
            </a:r>
            <a:endParaRPr lang="en-US" altLang="ja-JP" sz="1800" dirty="0" smtClean="0"/>
          </a:p>
          <a:p>
            <a:pPr lvl="1"/>
            <a:r>
              <a:rPr lang="ja-JP" altLang="en-US" sz="1800" dirty="0" smtClean="0"/>
              <a:t>③前二項ノ規定ハ</a:t>
            </a:r>
            <a:r>
              <a:rPr lang="ja-JP" altLang="en-US" sz="1800" u="sng" dirty="0" smtClean="0"/>
              <a:t>外国ノ通貨ノ給付</a:t>
            </a:r>
            <a:r>
              <a:rPr lang="ja-JP" altLang="en-US" sz="1800" dirty="0" smtClean="0"/>
              <a:t>ヲ以テ</a:t>
            </a:r>
            <a:r>
              <a:rPr lang="ja-JP" altLang="en-US" sz="1800" u="sng" dirty="0" smtClean="0"/>
              <a:t>債権ノ目的</a:t>
            </a:r>
            <a:r>
              <a:rPr lang="ja-JP" altLang="en-US" sz="1800" dirty="0" smtClean="0"/>
              <a:t>ト為シタル場合ニ之ヲ準用ス</a:t>
            </a:r>
            <a:endParaRPr lang="ja-JP" altLang="en-US" sz="1800" dirty="0"/>
          </a:p>
        </p:txBody>
      </p:sp>
      <p:sp>
        <p:nvSpPr>
          <p:cNvPr id="8" name="テキスト プレースホルダー 4"/>
          <p:cNvSpPr txBox="1">
            <a:spLocks/>
          </p:cNvSpPr>
          <p:nvPr/>
        </p:nvSpPr>
        <p:spPr>
          <a:xfrm>
            <a:off x="4355976" y="1535113"/>
            <a:ext cx="4536503"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dirty="0" smtClean="0"/>
              <a:t>現行条文　</a:t>
            </a:r>
            <a:r>
              <a:rPr lang="ja-JP" altLang="en-US" sz="2000" dirty="0" smtClean="0"/>
              <a:t>→</a:t>
            </a:r>
            <a:r>
              <a:rPr lang="en-US" altLang="ja-JP" sz="2000" dirty="0" smtClean="0">
                <a:hlinkClick r:id="rId3" action="ppaction://hlinksldjump"/>
              </a:rPr>
              <a:t>419</a:t>
            </a:r>
            <a:r>
              <a:rPr lang="ja-JP" altLang="en-US" sz="2000" dirty="0" smtClean="0">
                <a:hlinkClick r:id="rId3" action="ppaction://hlinksldjump"/>
              </a:rPr>
              <a:t>条</a:t>
            </a:r>
            <a:r>
              <a:rPr lang="ja-JP" altLang="en-US" sz="2000" dirty="0" smtClean="0"/>
              <a:t>， </a:t>
            </a:r>
            <a:r>
              <a:rPr lang="ja-JP" altLang="en-US" sz="2000" dirty="0" smtClean="0">
                <a:hlinkClick r:id="rId4" action="ppaction://hlinksldjump"/>
              </a:rPr>
              <a:t>行方</a:t>
            </a:r>
            <a:endParaRPr lang="ja-JP" altLang="en-US" sz="2000" dirty="0"/>
          </a:p>
        </p:txBody>
      </p:sp>
      <p:sp>
        <p:nvSpPr>
          <p:cNvPr id="9" name="コンテンツ プレースホルダー 5"/>
          <p:cNvSpPr txBox="1">
            <a:spLocks/>
          </p:cNvSpPr>
          <p:nvPr/>
        </p:nvSpPr>
        <p:spPr>
          <a:xfrm>
            <a:off x="4355976" y="2174875"/>
            <a:ext cx="4536503"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b="1" dirty="0" smtClean="0"/>
              <a:t>第</a:t>
            </a:r>
            <a:r>
              <a:rPr lang="en-US" altLang="ja-JP" sz="2000" b="1" dirty="0" smtClean="0"/>
              <a:t>402</a:t>
            </a:r>
            <a:r>
              <a:rPr lang="ja-JP" altLang="en-US" sz="2000" b="1" dirty="0" smtClean="0"/>
              <a:t>条</a:t>
            </a:r>
            <a:r>
              <a:rPr lang="ja-JP" altLang="en-US" sz="2000" dirty="0" smtClean="0"/>
              <a:t>（金銭債権</a:t>
            </a:r>
            <a:r>
              <a:rPr lang="en-US" altLang="ja-JP" sz="2000" dirty="0" smtClean="0"/>
              <a:t>1</a:t>
            </a:r>
            <a:r>
              <a:rPr lang="ja-JP" altLang="en-US" sz="2000" dirty="0" smtClean="0"/>
              <a:t>）</a:t>
            </a:r>
            <a:endParaRPr lang="en-US" altLang="ja-JP" sz="2000" dirty="0" smtClean="0"/>
          </a:p>
          <a:p>
            <a:pPr lvl="1"/>
            <a:r>
              <a:rPr lang="ja-JP" altLang="en-US" sz="1800" dirty="0" smtClean="0"/>
              <a:t>①</a:t>
            </a:r>
            <a:r>
              <a:rPr lang="ja-JP" altLang="en-US" sz="1800" u="sng" dirty="0" smtClean="0"/>
              <a:t>債権の目的物</a:t>
            </a:r>
            <a:r>
              <a:rPr lang="ja-JP" altLang="en-US" sz="1800" dirty="0" smtClean="0"/>
              <a:t>が金銭であるときは，債務者は，その選択に従い，各種の通貨で弁済をすることができる。ただし，</a:t>
            </a:r>
            <a:r>
              <a:rPr lang="ja-JP" altLang="en-US" sz="1800" u="sng" dirty="0" smtClean="0"/>
              <a:t>特定の種類の通貨の給付</a:t>
            </a:r>
            <a:r>
              <a:rPr lang="ja-JP" altLang="en-US" sz="1800" dirty="0" smtClean="0"/>
              <a:t>を</a:t>
            </a:r>
            <a:r>
              <a:rPr lang="ja-JP" altLang="en-US" sz="1800" u="sng" dirty="0" smtClean="0"/>
              <a:t>債権の目的</a:t>
            </a:r>
            <a:r>
              <a:rPr lang="ja-JP" altLang="en-US" sz="1800" dirty="0" smtClean="0"/>
              <a:t>としたときは，この限りでない。</a:t>
            </a:r>
            <a:endParaRPr lang="en-US" altLang="ja-JP" sz="1800" dirty="0" smtClean="0"/>
          </a:p>
          <a:p>
            <a:pPr lvl="1"/>
            <a:r>
              <a:rPr lang="ja-JP" altLang="en-US" sz="1800" dirty="0" smtClean="0"/>
              <a:t>②</a:t>
            </a:r>
            <a:r>
              <a:rPr lang="ja-JP" altLang="en-US" sz="1800" b="1" u="sng" dirty="0" smtClean="0"/>
              <a:t>債権の目的</a:t>
            </a:r>
            <a:r>
              <a:rPr lang="ja-JP" altLang="en-US" sz="1800" b="1" u="sng" dirty="0" smtClean="0">
                <a:solidFill>
                  <a:schemeClr val="accent1"/>
                </a:solidFill>
              </a:rPr>
              <a:t>物</a:t>
            </a:r>
            <a:r>
              <a:rPr lang="ja-JP" altLang="en-US" sz="1800" dirty="0" smtClean="0"/>
              <a:t>である</a:t>
            </a:r>
            <a:r>
              <a:rPr lang="ja-JP" altLang="en-US" sz="1800" u="sng" dirty="0" smtClean="0"/>
              <a:t>特定の種類の通貨</a:t>
            </a:r>
            <a:r>
              <a:rPr lang="ja-JP" altLang="en-US" sz="1800" dirty="0" smtClean="0"/>
              <a:t>が弁済期に強制通用の効力を失っているときは，債務者は，他の通貨で弁済をしなければならない。</a:t>
            </a:r>
            <a:endParaRPr lang="en-US" altLang="ja-JP" sz="1800" dirty="0" smtClean="0"/>
          </a:p>
          <a:p>
            <a:pPr lvl="1"/>
            <a:r>
              <a:rPr lang="ja-JP" altLang="en-US" sz="1800" dirty="0" smtClean="0"/>
              <a:t>③前</a:t>
            </a:r>
            <a:r>
              <a:rPr lang="en-US" altLang="ja-JP" sz="1800" dirty="0" smtClean="0"/>
              <a:t>2</a:t>
            </a:r>
            <a:r>
              <a:rPr lang="ja-JP" altLang="en-US" sz="1800" dirty="0" smtClean="0"/>
              <a:t>項の規定は，</a:t>
            </a:r>
            <a:r>
              <a:rPr lang="ja-JP" altLang="en-US" sz="1800" u="sng" dirty="0" smtClean="0"/>
              <a:t>外国の通貨の給付</a:t>
            </a:r>
            <a:r>
              <a:rPr lang="ja-JP" altLang="en-US" sz="1800" dirty="0" smtClean="0"/>
              <a:t>を</a:t>
            </a:r>
            <a:r>
              <a:rPr lang="ja-JP" altLang="en-US" sz="1800" u="sng" dirty="0" smtClean="0"/>
              <a:t>債権の目的</a:t>
            </a:r>
            <a:r>
              <a:rPr lang="ja-JP" altLang="en-US" sz="1800" dirty="0" smtClean="0"/>
              <a:t>とした場合について準用する。</a:t>
            </a:r>
            <a:endParaRPr lang="ja-JP" altLang="en-US" sz="1800" dirty="0"/>
          </a:p>
        </p:txBody>
      </p:sp>
      <p:sp>
        <p:nvSpPr>
          <p:cNvPr id="10" name="右矢印 9"/>
          <p:cNvSpPr/>
          <p:nvPr/>
        </p:nvSpPr>
        <p:spPr>
          <a:xfrm>
            <a:off x="3284296" y="1484784"/>
            <a:ext cx="1431720" cy="70955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t>現代語化</a:t>
            </a:r>
            <a:endParaRPr kumimoji="1" lang="ja-JP" altLang="en-US" dirty="0"/>
          </a:p>
        </p:txBody>
      </p:sp>
    </p:spTree>
    <p:extLst>
      <p:ext uri="{BB962C8B-B14F-4D97-AF65-F5344CB8AC3E}">
        <p14:creationId xmlns:p14="http://schemas.microsoft.com/office/powerpoint/2010/main" val="341421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3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3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2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up)">
                                      <p:cBhvr>
                                        <p:cTn id="27" dur="2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20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wipe(up)">
                                      <p:cBhvr>
                                        <p:cTn id="37"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民法現代語化（</a:t>
            </a:r>
            <a:r>
              <a:rPr lang="en-US" altLang="ja-JP" dirty="0"/>
              <a:t>2004</a:t>
            </a:r>
            <a:r>
              <a:rPr lang="ja-JP" altLang="en-US" dirty="0"/>
              <a:t>年）における</a:t>
            </a:r>
            <a:r>
              <a:rPr lang="en-US" altLang="ja-JP" dirty="0"/>
              <a:t/>
            </a:r>
            <a:br>
              <a:rPr lang="en-US" altLang="ja-JP" dirty="0"/>
            </a:br>
            <a:r>
              <a:rPr lang="ja-JP" altLang="en-US" dirty="0"/>
              <a:t>目的と目的物の区別と修正</a:t>
            </a:r>
            <a:r>
              <a:rPr lang="ja-JP" altLang="en-US" dirty="0" smtClean="0"/>
              <a:t>（</a:t>
            </a:r>
            <a:r>
              <a:rPr lang="en-US" altLang="ja-JP" dirty="0" smtClean="0"/>
              <a:t>2/4</a:t>
            </a:r>
            <a:r>
              <a:rPr lang="ja-JP" altLang="en-US" dirty="0" smtClean="0"/>
              <a:t>）</a:t>
            </a:r>
            <a:endParaRPr kumimoji="1" lang="ja-JP" altLang="en-US" dirty="0"/>
          </a:p>
        </p:txBody>
      </p:sp>
      <p:sp>
        <p:nvSpPr>
          <p:cNvPr id="3" name="日付プレースホルダー 2"/>
          <p:cNvSpPr>
            <a:spLocks noGrp="1"/>
          </p:cNvSpPr>
          <p:nvPr>
            <p:ph type="dt" sz="half" idx="10"/>
          </p:nvPr>
        </p:nvSpPr>
        <p:spPr/>
        <p:txBody>
          <a:bodyPr/>
          <a:lstStyle/>
          <a:p>
            <a:fld id="{8D5DCFBB-9F1B-4A76-BFC6-2FE807803F9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73</a:t>
            </a:fld>
            <a:endParaRPr kumimoji="1" lang="ja-JP" altLang="en-US"/>
          </a:p>
        </p:txBody>
      </p:sp>
      <p:sp>
        <p:nvSpPr>
          <p:cNvPr id="6" name="テキスト プレースホルダー 2"/>
          <p:cNvSpPr txBox="1">
            <a:spLocks/>
          </p:cNvSpPr>
          <p:nvPr/>
        </p:nvSpPr>
        <p:spPr>
          <a:xfrm>
            <a:off x="457200" y="1535113"/>
            <a:ext cx="3538736"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dirty="0" smtClean="0"/>
              <a:t>旧条文</a:t>
            </a:r>
            <a:endParaRPr lang="ja-JP" altLang="en-US" dirty="0"/>
          </a:p>
        </p:txBody>
      </p:sp>
      <p:sp>
        <p:nvSpPr>
          <p:cNvPr id="7" name="コンテンツ プレースホルダー 3"/>
          <p:cNvSpPr txBox="1">
            <a:spLocks/>
          </p:cNvSpPr>
          <p:nvPr/>
        </p:nvSpPr>
        <p:spPr>
          <a:xfrm>
            <a:off x="457200" y="2174875"/>
            <a:ext cx="3538736"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dirty="0" smtClean="0"/>
              <a:t>第</a:t>
            </a:r>
            <a:r>
              <a:rPr lang="en-US" altLang="ja-JP" sz="2000" dirty="0" smtClean="0"/>
              <a:t>419</a:t>
            </a:r>
            <a:r>
              <a:rPr lang="ja-JP" altLang="en-US" sz="2000" dirty="0" smtClean="0"/>
              <a:t>条</a:t>
            </a:r>
            <a:r>
              <a:rPr lang="en-US" altLang="ja-JP" sz="2000" dirty="0" smtClean="0"/>
              <a:t>〔</a:t>
            </a:r>
            <a:r>
              <a:rPr lang="ja-JP" altLang="en-US" sz="2000" dirty="0" smtClean="0"/>
              <a:t>金銭債務の特則</a:t>
            </a:r>
            <a:r>
              <a:rPr lang="en-US" altLang="ja-JP" sz="2000" dirty="0" smtClean="0"/>
              <a:t>〕</a:t>
            </a:r>
          </a:p>
          <a:p>
            <a:pPr lvl="1"/>
            <a:r>
              <a:rPr lang="ja-JP" altLang="en-US" sz="1800" dirty="0" smtClean="0"/>
              <a:t>①</a:t>
            </a:r>
            <a:r>
              <a:rPr lang="en-US" altLang="ja-JP" sz="1800" dirty="0" smtClean="0"/>
              <a:t> </a:t>
            </a:r>
            <a:r>
              <a:rPr lang="ja-JP" altLang="en-US" sz="1800" b="1" u="sng" dirty="0" smtClean="0">
                <a:solidFill>
                  <a:srgbClr val="FF0000"/>
                </a:solidFill>
              </a:rPr>
              <a:t>金銭ヲ目的トスル</a:t>
            </a:r>
            <a:r>
              <a:rPr lang="ja-JP" altLang="en-US" sz="1800" dirty="0" smtClean="0"/>
              <a:t>債務ノ不履行ニ付テハ其損害賠償ノ額ハ法定利率ニ依リテ之ヲ定ム但約定利率カ法定利率ニ超ユルトキハ約定利率ニ依ル</a:t>
            </a:r>
            <a:endParaRPr lang="en-US" altLang="ja-JP" sz="1800" dirty="0" smtClean="0"/>
          </a:p>
          <a:p>
            <a:pPr lvl="1"/>
            <a:r>
              <a:rPr lang="ja-JP" altLang="en-US" sz="1800" dirty="0" smtClean="0"/>
              <a:t>②前項ノ損害賠償ニ付テハ債権者ハ損害ノ証明ヲ為スコトヲ要セス又債務者ハ不可抗力ヲ以テ抗弁ト為スコトヲ得ス</a:t>
            </a:r>
            <a:endParaRPr lang="ja-JP" altLang="en-US" sz="1800" dirty="0"/>
          </a:p>
        </p:txBody>
      </p:sp>
      <p:sp>
        <p:nvSpPr>
          <p:cNvPr id="8" name="テキスト プレースホルダー 4"/>
          <p:cNvSpPr txBox="1">
            <a:spLocks/>
          </p:cNvSpPr>
          <p:nvPr/>
        </p:nvSpPr>
        <p:spPr>
          <a:xfrm>
            <a:off x="4211961" y="1535113"/>
            <a:ext cx="4474840"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dirty="0" smtClean="0"/>
              <a:t>現行条文　</a:t>
            </a:r>
            <a:r>
              <a:rPr lang="ja-JP" altLang="en-US" sz="2000" dirty="0" smtClean="0"/>
              <a:t>→ </a:t>
            </a:r>
            <a:r>
              <a:rPr lang="en-US" altLang="ja-JP" sz="2000" dirty="0" smtClean="0">
                <a:hlinkClick r:id="rId3" action="ppaction://hlinksldjump"/>
              </a:rPr>
              <a:t>402</a:t>
            </a:r>
            <a:r>
              <a:rPr lang="ja-JP" altLang="en-US" sz="2000" dirty="0" smtClean="0">
                <a:hlinkClick r:id="rId3" action="ppaction://hlinksldjump"/>
              </a:rPr>
              <a:t>条</a:t>
            </a:r>
            <a:r>
              <a:rPr lang="ja-JP" altLang="en-US" sz="2000" dirty="0" smtClean="0"/>
              <a:t>，</a:t>
            </a:r>
            <a:r>
              <a:rPr lang="ja-JP" altLang="en-US" sz="2000" dirty="0" smtClean="0">
                <a:hlinkClick r:id="rId4" action="ppaction://hlinksldjump"/>
              </a:rPr>
              <a:t>行方</a:t>
            </a:r>
            <a:endParaRPr lang="ja-JP" altLang="en-US" sz="2000" dirty="0"/>
          </a:p>
        </p:txBody>
      </p:sp>
      <p:sp>
        <p:nvSpPr>
          <p:cNvPr id="9" name="コンテンツ プレースホルダー 5"/>
          <p:cNvSpPr txBox="1">
            <a:spLocks/>
          </p:cNvSpPr>
          <p:nvPr/>
        </p:nvSpPr>
        <p:spPr>
          <a:xfrm>
            <a:off x="4211961" y="2174875"/>
            <a:ext cx="4474840" cy="3951288"/>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b="1" dirty="0" smtClean="0"/>
              <a:t>第</a:t>
            </a:r>
            <a:r>
              <a:rPr lang="en-US" altLang="ja-JP" sz="2000" b="1" dirty="0" smtClean="0"/>
              <a:t>419</a:t>
            </a:r>
            <a:r>
              <a:rPr lang="ja-JP" altLang="en-US" sz="2000" b="1" dirty="0" smtClean="0"/>
              <a:t>条</a:t>
            </a:r>
            <a:r>
              <a:rPr lang="ja-JP" altLang="en-US" sz="2000" dirty="0" smtClean="0"/>
              <a:t>（金銭債務の特則）</a:t>
            </a:r>
            <a:endParaRPr lang="en-US" altLang="ja-JP" sz="2000" dirty="0" smtClean="0"/>
          </a:p>
          <a:p>
            <a:pPr lvl="1"/>
            <a:r>
              <a:rPr lang="ja-JP" altLang="en-US" sz="1800" dirty="0" smtClean="0"/>
              <a:t>①</a:t>
            </a:r>
            <a:r>
              <a:rPr lang="ja-JP" altLang="en-US" sz="1800" b="1" u="sng" dirty="0" smtClean="0"/>
              <a:t>金銭の</a:t>
            </a:r>
            <a:r>
              <a:rPr lang="ja-JP" altLang="en-US" sz="1800" b="1" u="sng" dirty="0" smtClean="0">
                <a:solidFill>
                  <a:srgbClr val="FF0000"/>
                </a:solidFill>
              </a:rPr>
              <a:t>給付を</a:t>
            </a:r>
            <a:r>
              <a:rPr lang="ja-JP" altLang="en-US" sz="1800" b="1" u="sng" dirty="0" smtClean="0"/>
              <a:t>目的とする</a:t>
            </a:r>
            <a:r>
              <a:rPr lang="ja-JP" altLang="en-US" sz="1800" dirty="0" smtClean="0"/>
              <a:t>債務の不履行については，その損害賠償の額は，法定利率によって定める。ただし，約定利率が法定利率を超えるときは，約定利率による。</a:t>
            </a:r>
            <a:endParaRPr lang="en-US" altLang="ja-JP" sz="1800" dirty="0" smtClean="0"/>
          </a:p>
          <a:p>
            <a:pPr lvl="1"/>
            <a:r>
              <a:rPr lang="ja-JP" altLang="en-US" sz="1800" dirty="0" smtClean="0"/>
              <a:t>②前項の損害賠償については，債権者は，損害の証明をすることを要しない。</a:t>
            </a:r>
            <a:endParaRPr lang="en-US" altLang="ja-JP" sz="1800" dirty="0" smtClean="0"/>
          </a:p>
          <a:p>
            <a:pPr lvl="1"/>
            <a:r>
              <a:rPr lang="ja-JP" altLang="en-US" sz="1800" dirty="0" smtClean="0"/>
              <a:t>③第</a:t>
            </a:r>
            <a:r>
              <a:rPr lang="en-US" altLang="ja-JP" sz="1800" dirty="0" smtClean="0"/>
              <a:t>1</a:t>
            </a:r>
            <a:r>
              <a:rPr lang="ja-JP" altLang="en-US" sz="1800" dirty="0" smtClean="0"/>
              <a:t>項の損害賠償については，債務者は，不可抗力をもって抗弁とすることができない。</a:t>
            </a:r>
            <a:endParaRPr lang="ja-JP" altLang="en-US" sz="1800" dirty="0"/>
          </a:p>
        </p:txBody>
      </p:sp>
      <p:sp>
        <p:nvSpPr>
          <p:cNvPr id="10" name="右矢印 9"/>
          <p:cNvSpPr/>
          <p:nvPr/>
        </p:nvSpPr>
        <p:spPr>
          <a:xfrm>
            <a:off x="3140280" y="1484784"/>
            <a:ext cx="1431720" cy="70955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t>現代語化</a:t>
            </a:r>
            <a:endParaRPr kumimoji="1" lang="ja-JP" altLang="en-US" dirty="0"/>
          </a:p>
        </p:txBody>
      </p:sp>
    </p:spTree>
    <p:extLst>
      <p:ext uri="{BB962C8B-B14F-4D97-AF65-F5344CB8AC3E}">
        <p14:creationId xmlns:p14="http://schemas.microsoft.com/office/powerpoint/2010/main" val="138246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3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3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up)">
                                      <p:cBhvr>
                                        <p:cTn id="27" dur="1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wipe(up)">
                                      <p:cBhvr>
                                        <p:cTn id="32"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民法現代語化（</a:t>
            </a:r>
            <a:r>
              <a:rPr lang="en-US" altLang="ja-JP" dirty="0"/>
              <a:t>2004</a:t>
            </a:r>
            <a:r>
              <a:rPr lang="ja-JP" altLang="en-US" dirty="0"/>
              <a:t>年）における</a:t>
            </a:r>
            <a:r>
              <a:rPr lang="en-US" altLang="ja-JP" dirty="0"/>
              <a:t/>
            </a:r>
            <a:br>
              <a:rPr lang="en-US" altLang="ja-JP" dirty="0"/>
            </a:br>
            <a:r>
              <a:rPr lang="ja-JP" altLang="en-US" dirty="0"/>
              <a:t>目的と目的物の区別と修正</a:t>
            </a:r>
            <a:r>
              <a:rPr lang="ja-JP" altLang="en-US" dirty="0" smtClean="0"/>
              <a:t>（</a:t>
            </a:r>
            <a:r>
              <a:rPr lang="en-US" altLang="ja-JP" dirty="0" smtClean="0"/>
              <a:t>3/4</a:t>
            </a:r>
            <a:r>
              <a:rPr lang="ja-JP" altLang="en-US" dirty="0"/>
              <a:t>）</a:t>
            </a:r>
            <a:endParaRPr kumimoji="1" lang="ja-JP" altLang="en-US" dirty="0"/>
          </a:p>
        </p:txBody>
      </p:sp>
      <p:sp>
        <p:nvSpPr>
          <p:cNvPr id="6" name="テキスト プレースホルダー 5"/>
          <p:cNvSpPr>
            <a:spLocks noGrp="1"/>
          </p:cNvSpPr>
          <p:nvPr>
            <p:ph type="body" idx="1"/>
          </p:nvPr>
        </p:nvSpPr>
        <p:spPr>
          <a:xfrm>
            <a:off x="457200" y="1535112"/>
            <a:ext cx="4040188" cy="1101799"/>
          </a:xfrm>
        </p:spPr>
        <p:txBody>
          <a:bodyPr anchor="ctr"/>
          <a:lstStyle/>
          <a:p>
            <a:pPr algn="ctr"/>
            <a:r>
              <a:rPr kumimoji="1" lang="ja-JP" altLang="en-US" dirty="0" smtClean="0"/>
              <a:t>現代語化前の教科書</a:t>
            </a:r>
            <a:endParaRPr kumimoji="1" lang="en-US" altLang="ja-JP" dirty="0" smtClean="0"/>
          </a:p>
          <a:p>
            <a:pPr algn="ctr"/>
            <a:r>
              <a:rPr lang="ja-JP" altLang="ja-JP" dirty="0"/>
              <a:t>我妻・債権総論（</a:t>
            </a:r>
            <a:r>
              <a:rPr lang="en-US" altLang="ja-JP" dirty="0"/>
              <a:t>1964</a:t>
            </a:r>
            <a:r>
              <a:rPr lang="ja-JP" altLang="ja-JP" dirty="0"/>
              <a:t>）</a:t>
            </a:r>
            <a:r>
              <a:rPr lang="en-US" altLang="ja-JP" dirty="0"/>
              <a:t>20</a:t>
            </a:r>
            <a:r>
              <a:rPr lang="ja-JP" altLang="ja-JP" dirty="0"/>
              <a:t>頁</a:t>
            </a:r>
            <a:endParaRPr kumimoji="1" lang="ja-JP" altLang="en-US" dirty="0"/>
          </a:p>
        </p:txBody>
      </p:sp>
      <p:sp>
        <p:nvSpPr>
          <p:cNvPr id="7" name="コンテンツ プレースホルダー 6"/>
          <p:cNvSpPr>
            <a:spLocks noGrp="1"/>
          </p:cNvSpPr>
          <p:nvPr>
            <p:ph sz="half" idx="2"/>
          </p:nvPr>
        </p:nvSpPr>
        <p:spPr>
          <a:xfrm>
            <a:off x="457200" y="2708919"/>
            <a:ext cx="4040188" cy="3417243"/>
          </a:xfrm>
        </p:spPr>
        <p:txBody>
          <a:bodyPr>
            <a:normAutofit/>
          </a:bodyPr>
          <a:lstStyle/>
          <a:p>
            <a:r>
              <a:rPr lang="ja-JP" altLang="ja-JP" sz="1800" dirty="0"/>
              <a:t>民法の用例は一貫しない。目的物を目的という場合も少なくない（民法</a:t>
            </a:r>
            <a:r>
              <a:rPr lang="en-US" altLang="ja-JP" sz="1800" dirty="0"/>
              <a:t>402</a:t>
            </a:r>
            <a:r>
              <a:rPr lang="ja-JP" altLang="ja-JP" sz="1800" dirty="0"/>
              <a:t>条</a:t>
            </a:r>
            <a:r>
              <a:rPr lang="en-US" altLang="ja-JP" sz="1800" dirty="0"/>
              <a:t>2</a:t>
            </a:r>
            <a:r>
              <a:rPr lang="ja-JP" altLang="ja-JP" sz="1800" dirty="0"/>
              <a:t>項，</a:t>
            </a:r>
            <a:r>
              <a:rPr lang="en-US" altLang="ja-JP" sz="1800" dirty="0"/>
              <a:t>419</a:t>
            </a:r>
            <a:r>
              <a:rPr lang="ja-JP" altLang="ja-JP" sz="1800" dirty="0"/>
              <a:t>条</a:t>
            </a:r>
            <a:r>
              <a:rPr lang="en-US" altLang="ja-JP" sz="1800" dirty="0"/>
              <a:t>1</a:t>
            </a:r>
            <a:r>
              <a:rPr lang="ja-JP" altLang="ja-JP" sz="1800" dirty="0"/>
              <a:t>項など</a:t>
            </a:r>
            <a:r>
              <a:rPr lang="ja-JP" altLang="ja-JP" sz="1800" dirty="0" smtClean="0"/>
              <a:t>）</a:t>
            </a:r>
            <a:endParaRPr lang="en-US" altLang="ja-JP" sz="1800" dirty="0" smtClean="0"/>
          </a:p>
          <a:p>
            <a:pPr lvl="1"/>
            <a:r>
              <a:rPr lang="en-US" altLang="ja-JP" sz="1600" dirty="0" smtClean="0"/>
              <a:t>402</a:t>
            </a:r>
            <a:r>
              <a:rPr lang="ja-JP" altLang="en-US" sz="1600" dirty="0" smtClean="0"/>
              <a:t>条②</a:t>
            </a:r>
            <a:r>
              <a:rPr lang="ja-JP" altLang="en-US" sz="1600" b="1" u="sng" dirty="0">
                <a:solidFill>
                  <a:srgbClr val="FF0000"/>
                </a:solidFill>
              </a:rPr>
              <a:t>債権ノ目的</a:t>
            </a:r>
            <a:r>
              <a:rPr lang="ja-JP" altLang="en-US" sz="1600" dirty="0"/>
              <a:t>タル</a:t>
            </a:r>
            <a:r>
              <a:rPr lang="ja-JP" altLang="en-US" sz="1600" u="sng" dirty="0"/>
              <a:t>特種ノ通貨</a:t>
            </a:r>
            <a:r>
              <a:rPr lang="ja-JP" altLang="en-US" sz="1600" dirty="0"/>
              <a:t>カ弁済期ニ於テ強制通用ノ効力ヲ失ヒタルトキハ債務者ハ他ノ通貨ヲ以テ弁済ヲ為スコトヲ</a:t>
            </a:r>
            <a:r>
              <a:rPr lang="ja-JP" altLang="en-US" sz="1600" dirty="0" smtClean="0"/>
              <a:t>要ス</a:t>
            </a:r>
            <a:endParaRPr lang="en-US" altLang="ja-JP" sz="1600" dirty="0" smtClean="0"/>
          </a:p>
          <a:p>
            <a:pPr lvl="1"/>
            <a:r>
              <a:rPr lang="en-US" altLang="ja-JP" sz="1600" dirty="0" smtClean="0"/>
              <a:t>419</a:t>
            </a:r>
            <a:r>
              <a:rPr lang="ja-JP" altLang="en-US" sz="1600" dirty="0" smtClean="0"/>
              <a:t>条①</a:t>
            </a:r>
            <a:r>
              <a:rPr lang="en-US" altLang="ja-JP" sz="1600" dirty="0"/>
              <a:t> </a:t>
            </a:r>
            <a:r>
              <a:rPr lang="ja-JP" altLang="en-US" sz="1600" b="1" u="sng" dirty="0">
                <a:solidFill>
                  <a:srgbClr val="FF0000"/>
                </a:solidFill>
              </a:rPr>
              <a:t>金銭ヲ目的トスル</a:t>
            </a:r>
            <a:r>
              <a:rPr lang="ja-JP" altLang="en-US" sz="1600" dirty="0"/>
              <a:t>債務ノ不履行ニ付テハ其損害賠償ノ額ハ法定利率ニ依リテ之ヲ定ム但約定利率カ法定利率ニ超ユルトキハ約定利率ニ依</a:t>
            </a:r>
            <a:r>
              <a:rPr lang="ja-JP" altLang="en-US" sz="1600" dirty="0" smtClean="0"/>
              <a:t>ル</a:t>
            </a:r>
            <a:endParaRPr lang="en-US" altLang="ja-JP" sz="1600" dirty="0"/>
          </a:p>
        </p:txBody>
      </p:sp>
      <p:sp>
        <p:nvSpPr>
          <p:cNvPr id="8" name="テキスト プレースホルダー 7"/>
          <p:cNvSpPr>
            <a:spLocks noGrp="1"/>
          </p:cNvSpPr>
          <p:nvPr>
            <p:ph type="body" sz="quarter" idx="3"/>
          </p:nvPr>
        </p:nvSpPr>
        <p:spPr>
          <a:xfrm>
            <a:off x="4645025" y="1535112"/>
            <a:ext cx="4041775" cy="1101799"/>
          </a:xfrm>
        </p:spPr>
        <p:txBody>
          <a:bodyPr anchor="ctr"/>
          <a:lstStyle/>
          <a:p>
            <a:pPr algn="ctr"/>
            <a:r>
              <a:rPr kumimoji="1" lang="ja-JP" altLang="en-US" dirty="0" smtClean="0"/>
              <a:t>現代語化以後の教科書</a:t>
            </a:r>
            <a:endParaRPr kumimoji="1" lang="en-US" altLang="ja-JP" dirty="0" smtClean="0"/>
          </a:p>
          <a:p>
            <a:pPr algn="ctr"/>
            <a:r>
              <a:rPr lang="ja-JP" altLang="ja-JP" dirty="0"/>
              <a:t>中田・債権総論（</a:t>
            </a:r>
            <a:r>
              <a:rPr lang="en-US" altLang="ja-JP" dirty="0"/>
              <a:t>2011</a:t>
            </a:r>
            <a:r>
              <a:rPr lang="ja-JP" altLang="ja-JP" dirty="0"/>
              <a:t>）</a:t>
            </a:r>
            <a:r>
              <a:rPr lang="en-US" altLang="ja-JP" dirty="0"/>
              <a:t>23</a:t>
            </a:r>
            <a:r>
              <a:rPr lang="ja-JP" altLang="ja-JP" dirty="0"/>
              <a:t>頁</a:t>
            </a:r>
            <a:endParaRPr kumimoji="1" lang="ja-JP" altLang="en-US" dirty="0"/>
          </a:p>
        </p:txBody>
      </p:sp>
      <p:sp>
        <p:nvSpPr>
          <p:cNvPr id="9" name="コンテンツ プレースホルダー 8"/>
          <p:cNvSpPr>
            <a:spLocks noGrp="1"/>
          </p:cNvSpPr>
          <p:nvPr>
            <p:ph sz="quarter" idx="4"/>
          </p:nvPr>
        </p:nvSpPr>
        <p:spPr>
          <a:xfrm>
            <a:off x="4645025" y="2708919"/>
            <a:ext cx="4041775" cy="3417243"/>
          </a:xfrm>
        </p:spPr>
        <p:txBody>
          <a:bodyPr>
            <a:normAutofit/>
          </a:bodyPr>
          <a:lstStyle/>
          <a:p>
            <a:r>
              <a:rPr lang="ja-JP" altLang="ja-JP" sz="2000" dirty="0"/>
              <a:t>目的と目的物は、条文上も区別されている</a:t>
            </a:r>
            <a:r>
              <a:rPr lang="en-US" altLang="ja-JP" sz="2000" dirty="0"/>
              <a:t>(402</a:t>
            </a:r>
            <a:r>
              <a:rPr lang="ja-JP" altLang="ja-JP" sz="2000" dirty="0"/>
              <a:t>条</a:t>
            </a:r>
            <a:r>
              <a:rPr lang="en-US" altLang="ja-JP" sz="2000" dirty="0"/>
              <a:t>I</a:t>
            </a:r>
            <a:r>
              <a:rPr lang="ja-JP" altLang="ja-JP" sz="2000" dirty="0"/>
              <a:t>項の本文と但書を比較せよ。</a:t>
            </a:r>
            <a:r>
              <a:rPr lang="en-US" altLang="ja-JP" sz="2000" dirty="0"/>
              <a:t>2004</a:t>
            </a:r>
            <a:r>
              <a:rPr lang="ja-JP" altLang="ja-JP" sz="2000" dirty="0"/>
              <a:t>年の民法典現代語化前は少し乱れがあった</a:t>
            </a:r>
            <a:r>
              <a:rPr lang="en-US" altLang="ja-JP" sz="2000" dirty="0" smtClean="0"/>
              <a:t>)</a:t>
            </a:r>
          </a:p>
          <a:p>
            <a:pPr lvl="1"/>
            <a:r>
              <a:rPr lang="ja-JP" altLang="en-US" sz="1800" dirty="0"/>
              <a:t>①</a:t>
            </a:r>
            <a:r>
              <a:rPr lang="ja-JP" altLang="en-US" sz="1800" u="sng" dirty="0"/>
              <a:t>債権の目的物</a:t>
            </a:r>
            <a:r>
              <a:rPr lang="ja-JP" altLang="en-US" sz="1800" dirty="0"/>
              <a:t>が</a:t>
            </a:r>
            <a:r>
              <a:rPr lang="ja-JP" altLang="en-US" sz="1800" u="sng" dirty="0"/>
              <a:t>金銭</a:t>
            </a:r>
            <a:r>
              <a:rPr lang="ja-JP" altLang="en-US" sz="1800" dirty="0"/>
              <a:t>であるときは，債務者は，その選択に従い，各種の通貨で弁済をすることができる。ただし，</a:t>
            </a:r>
            <a:r>
              <a:rPr lang="ja-JP" altLang="en-US" sz="1800" u="sng" dirty="0"/>
              <a:t>特定の種類の通貨の給付</a:t>
            </a:r>
            <a:r>
              <a:rPr lang="ja-JP" altLang="en-US" sz="1800" dirty="0"/>
              <a:t>を</a:t>
            </a:r>
            <a:r>
              <a:rPr lang="ja-JP" altLang="en-US" sz="1800" u="sng" dirty="0"/>
              <a:t>債権の目的</a:t>
            </a:r>
            <a:r>
              <a:rPr lang="ja-JP" altLang="en-US" sz="1800" dirty="0"/>
              <a:t>としたときは，この限りでない</a:t>
            </a:r>
            <a:r>
              <a:rPr lang="ja-JP" altLang="en-US" sz="1800" dirty="0" smtClean="0"/>
              <a:t>。</a:t>
            </a:r>
            <a:endParaRPr lang="en-US" altLang="ja-JP" sz="1800" dirty="0"/>
          </a:p>
        </p:txBody>
      </p:sp>
      <p:sp>
        <p:nvSpPr>
          <p:cNvPr id="3" name="日付プレースホルダー 2"/>
          <p:cNvSpPr>
            <a:spLocks noGrp="1"/>
          </p:cNvSpPr>
          <p:nvPr>
            <p:ph type="dt" sz="half" idx="10"/>
          </p:nvPr>
        </p:nvSpPr>
        <p:spPr/>
        <p:txBody>
          <a:bodyPr/>
          <a:lstStyle/>
          <a:p>
            <a:fld id="{55A25645-08F0-4D67-BE0F-739F9391344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74</a:t>
            </a:fld>
            <a:endParaRPr kumimoji="1" lang="ja-JP" altLang="en-US"/>
          </a:p>
        </p:txBody>
      </p:sp>
    </p:spTree>
    <p:extLst>
      <p:ext uri="{BB962C8B-B14F-4D97-AF65-F5344CB8AC3E}">
        <p14:creationId xmlns:p14="http://schemas.microsoft.com/office/powerpoint/2010/main" val="256920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2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民法現代語化（</a:t>
            </a:r>
            <a:r>
              <a:rPr lang="en-US" altLang="ja-JP" dirty="0"/>
              <a:t>2004</a:t>
            </a:r>
            <a:r>
              <a:rPr lang="ja-JP" altLang="en-US" dirty="0"/>
              <a:t>年）における</a:t>
            </a:r>
            <a:r>
              <a:rPr lang="en-US" altLang="ja-JP" dirty="0"/>
              <a:t/>
            </a:r>
            <a:br>
              <a:rPr lang="en-US" altLang="ja-JP" dirty="0"/>
            </a:br>
            <a:r>
              <a:rPr lang="ja-JP" altLang="en-US" dirty="0"/>
              <a:t>目的と目的物の区別と修正</a:t>
            </a:r>
            <a:r>
              <a:rPr lang="ja-JP" altLang="en-US" dirty="0" smtClean="0"/>
              <a:t>（</a:t>
            </a:r>
            <a:r>
              <a:rPr lang="en-US" altLang="ja-JP" dirty="0" smtClean="0"/>
              <a:t>4/4</a:t>
            </a:r>
            <a:r>
              <a:rPr lang="ja-JP" altLang="en-US" dirty="0" smtClean="0"/>
              <a:t>）</a:t>
            </a:r>
            <a:endParaRPr kumimoji="1" lang="ja-JP" altLang="en-US" dirty="0"/>
          </a:p>
        </p:txBody>
      </p:sp>
      <p:sp>
        <p:nvSpPr>
          <p:cNvPr id="3" name="日付プレースホルダー 2"/>
          <p:cNvSpPr>
            <a:spLocks noGrp="1"/>
          </p:cNvSpPr>
          <p:nvPr>
            <p:ph type="dt" sz="half" idx="10"/>
          </p:nvPr>
        </p:nvSpPr>
        <p:spPr/>
        <p:txBody>
          <a:bodyPr/>
          <a:lstStyle/>
          <a:p>
            <a:fld id="{D1886627-2F33-49C1-A54B-EF8C94E0B1C3}" type="datetime1">
              <a:rPr kumimoji="1" lang="ja-JP" altLang="en-US" smtClean="0"/>
              <a:t>2015/5/4</a:t>
            </a:fld>
            <a:endParaRPr kumimoji="1" lang="ja-JP" altLang="en-US" dirty="0"/>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75</a:t>
            </a:fld>
            <a:endParaRPr kumimoji="1" lang="ja-JP" altLang="en-US"/>
          </a:p>
        </p:txBody>
      </p:sp>
      <p:sp>
        <p:nvSpPr>
          <p:cNvPr id="14" name="テキスト プレースホルダー 2"/>
          <p:cNvSpPr txBox="1">
            <a:spLocks/>
          </p:cNvSpPr>
          <p:nvPr/>
        </p:nvSpPr>
        <p:spPr>
          <a:xfrm>
            <a:off x="323528" y="1535113"/>
            <a:ext cx="2808312"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dirty="0" smtClean="0"/>
              <a:t>旧条文</a:t>
            </a:r>
            <a:endParaRPr lang="ja-JP" altLang="en-US" dirty="0"/>
          </a:p>
        </p:txBody>
      </p:sp>
      <p:sp>
        <p:nvSpPr>
          <p:cNvPr id="15" name="コンテンツ プレースホルダー 3"/>
          <p:cNvSpPr txBox="1">
            <a:spLocks/>
          </p:cNvSpPr>
          <p:nvPr/>
        </p:nvSpPr>
        <p:spPr>
          <a:xfrm>
            <a:off x="323528" y="2174875"/>
            <a:ext cx="2808312" cy="3951288"/>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smtClean="0"/>
              <a:t>第</a:t>
            </a:r>
            <a:r>
              <a:rPr lang="en-US" altLang="ja-JP" sz="2400" dirty="0" smtClean="0"/>
              <a:t>422</a:t>
            </a:r>
            <a:r>
              <a:rPr lang="ja-JP" altLang="en-US" sz="2400" dirty="0" smtClean="0"/>
              <a:t>条</a:t>
            </a:r>
            <a:r>
              <a:rPr lang="en-US" altLang="ja-JP" sz="2400" dirty="0" smtClean="0"/>
              <a:t>〔</a:t>
            </a:r>
            <a:r>
              <a:rPr lang="ja-JP" altLang="en-US" sz="2400" dirty="0" smtClean="0"/>
              <a:t>損害賠償者の代位</a:t>
            </a:r>
            <a:r>
              <a:rPr lang="en-US" altLang="ja-JP" sz="2400" dirty="0" smtClean="0"/>
              <a:t>〕</a:t>
            </a:r>
          </a:p>
          <a:p>
            <a:pPr lvl="1"/>
            <a:r>
              <a:rPr lang="ja-JP" altLang="en-US" sz="2000" dirty="0" smtClean="0"/>
              <a:t>債権者カ損害賠償トシテ其</a:t>
            </a:r>
            <a:r>
              <a:rPr lang="ja-JP" altLang="en-US" sz="2000" b="1" u="sng" dirty="0" smtClean="0">
                <a:solidFill>
                  <a:srgbClr val="FF0000"/>
                </a:solidFill>
              </a:rPr>
              <a:t>債権ノ目的タル物又ハ権利</a:t>
            </a:r>
            <a:r>
              <a:rPr lang="ja-JP" altLang="en-US" sz="2000" b="1" u="sng" dirty="0" smtClean="0"/>
              <a:t>ノ価額ノ全部</a:t>
            </a:r>
            <a:r>
              <a:rPr lang="ja-JP" altLang="en-US" sz="2000" dirty="0" smtClean="0"/>
              <a:t>ヲ受ケタルトキハ債務者ハ其</a:t>
            </a:r>
            <a:r>
              <a:rPr lang="ja-JP" altLang="en-US" sz="2000" b="1" dirty="0" smtClean="0">
                <a:solidFill>
                  <a:schemeClr val="tx2"/>
                </a:solidFill>
              </a:rPr>
              <a:t>物又ハ権利</a:t>
            </a:r>
            <a:r>
              <a:rPr lang="ja-JP" altLang="en-US" sz="2000" dirty="0" smtClean="0"/>
              <a:t>ニ付キ当然債権者ニ代位ス</a:t>
            </a:r>
            <a:endParaRPr lang="ja-JP" altLang="en-US" sz="2000" dirty="0"/>
          </a:p>
        </p:txBody>
      </p:sp>
      <p:sp>
        <p:nvSpPr>
          <p:cNvPr id="16" name="テキスト プレースホルダー 4"/>
          <p:cNvSpPr txBox="1">
            <a:spLocks/>
          </p:cNvSpPr>
          <p:nvPr/>
        </p:nvSpPr>
        <p:spPr>
          <a:xfrm>
            <a:off x="3275856" y="1535113"/>
            <a:ext cx="5616624"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dirty="0" smtClean="0"/>
              <a:t>現行条文　</a:t>
            </a:r>
            <a:r>
              <a:rPr lang="ja-JP" altLang="en-US" sz="2000" dirty="0" smtClean="0"/>
              <a:t>→ </a:t>
            </a:r>
            <a:r>
              <a:rPr lang="ja-JP" altLang="en-US" sz="2000" dirty="0" smtClean="0">
                <a:hlinkClick r:id="rId3" action="ppaction://hlinksldjump"/>
              </a:rPr>
              <a:t>行方</a:t>
            </a:r>
            <a:r>
              <a:rPr lang="ja-JP" altLang="en-US" sz="2000" dirty="0" smtClean="0"/>
              <a:t>，→</a:t>
            </a:r>
            <a:r>
              <a:rPr lang="en-US" altLang="ja-JP" sz="2000" dirty="0">
                <a:hlinkClick r:id="rId4" action="ppaction://hlinksldjump"/>
              </a:rPr>
              <a:t>Q1</a:t>
            </a:r>
            <a:endParaRPr lang="ja-JP" altLang="en-US" sz="2000" dirty="0"/>
          </a:p>
        </p:txBody>
      </p:sp>
      <p:sp>
        <p:nvSpPr>
          <p:cNvPr id="17" name="コンテンツ プレースホルダー 5"/>
          <p:cNvSpPr txBox="1">
            <a:spLocks/>
          </p:cNvSpPr>
          <p:nvPr/>
        </p:nvSpPr>
        <p:spPr>
          <a:xfrm>
            <a:off x="3275856" y="2174875"/>
            <a:ext cx="5616624" cy="3951288"/>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b="1" dirty="0" smtClean="0"/>
              <a:t>第</a:t>
            </a:r>
            <a:r>
              <a:rPr lang="en-US" altLang="ja-JP" sz="2400" b="1" dirty="0" smtClean="0"/>
              <a:t>422</a:t>
            </a:r>
            <a:r>
              <a:rPr lang="ja-JP" altLang="en-US" sz="2400" b="1" dirty="0" smtClean="0"/>
              <a:t>条</a:t>
            </a:r>
            <a:r>
              <a:rPr lang="ja-JP" altLang="en-US" sz="2400" dirty="0" smtClean="0"/>
              <a:t>（損害賠償による代位）</a:t>
            </a:r>
            <a:endParaRPr lang="en-US" altLang="ja-JP" sz="2400" dirty="0" smtClean="0"/>
          </a:p>
          <a:p>
            <a:pPr lvl="1"/>
            <a:r>
              <a:rPr lang="ja-JP" altLang="en-US" sz="2000" dirty="0" smtClean="0"/>
              <a:t>債権者が，損害賠償として，その</a:t>
            </a:r>
            <a:r>
              <a:rPr lang="ja-JP" altLang="en-US" sz="2000" b="1" u="sng" dirty="0" smtClean="0"/>
              <a:t>債権の目的である</a:t>
            </a:r>
            <a:r>
              <a:rPr lang="ja-JP" altLang="en-US" sz="2000" b="1" u="sng" dirty="0" smtClean="0">
                <a:solidFill>
                  <a:schemeClr val="tx2"/>
                </a:solidFill>
              </a:rPr>
              <a:t>物又は権利</a:t>
            </a:r>
            <a:r>
              <a:rPr lang="ja-JP" altLang="en-US" sz="2000" b="1" u="sng" dirty="0" smtClean="0"/>
              <a:t>の価額の全部の</a:t>
            </a:r>
            <a:r>
              <a:rPr lang="ja-JP" altLang="en-US" sz="2000" b="1" u="sng" dirty="0" smtClean="0">
                <a:solidFill>
                  <a:srgbClr val="FF0000"/>
                </a:solidFill>
              </a:rPr>
              <a:t>支払</a:t>
            </a:r>
            <a:r>
              <a:rPr lang="ja-JP" altLang="en-US" sz="2000" dirty="0" smtClean="0"/>
              <a:t>を受けたときは，債務者は，その</a:t>
            </a:r>
            <a:r>
              <a:rPr lang="ja-JP" altLang="en-US" sz="2000" b="1" dirty="0" smtClean="0">
                <a:solidFill>
                  <a:schemeClr val="tx2"/>
                </a:solidFill>
              </a:rPr>
              <a:t>物又は権利</a:t>
            </a:r>
            <a:r>
              <a:rPr lang="ja-JP" altLang="en-US" sz="2000" dirty="0" smtClean="0"/>
              <a:t>について当然に債権者に代位する。</a:t>
            </a:r>
            <a:endParaRPr lang="en-US" altLang="ja-JP" sz="2000" dirty="0" smtClean="0"/>
          </a:p>
          <a:p>
            <a:r>
              <a:rPr lang="ja-JP" altLang="en-US" sz="2400" dirty="0" smtClean="0"/>
              <a:t>（問題）</a:t>
            </a:r>
            <a:endParaRPr lang="en-US" altLang="ja-JP" sz="2400" dirty="0" smtClean="0"/>
          </a:p>
          <a:p>
            <a:pPr lvl="1"/>
            <a:r>
              <a:rPr lang="ja-JP" altLang="en-US" sz="2000" dirty="0" smtClean="0"/>
              <a:t>誤りを正すのに，「目的物」と訂正せずに，「目的」とした上で「</a:t>
            </a:r>
            <a:r>
              <a:rPr lang="ja-JP" altLang="en-US" sz="2000" b="1" dirty="0" smtClean="0">
                <a:solidFill>
                  <a:srgbClr val="FF0000"/>
                </a:solidFill>
              </a:rPr>
              <a:t>支払</a:t>
            </a:r>
            <a:r>
              <a:rPr lang="ja-JP" altLang="en-US" sz="2000" dirty="0" smtClean="0"/>
              <a:t>」を追加した理由は何か？</a:t>
            </a:r>
            <a:endParaRPr lang="en-US" altLang="ja-JP" sz="2000" dirty="0" smtClean="0"/>
          </a:p>
          <a:p>
            <a:pPr lvl="1"/>
            <a:r>
              <a:rPr lang="ja-JP" altLang="en-US" sz="2000" dirty="0" smtClean="0"/>
              <a:t>受寄者が寄託物を第三者に盗まれた場合を考えてみよう。問題は解決されているか</a:t>
            </a:r>
            <a:r>
              <a:rPr lang="en-US" altLang="ja-JP" sz="2000" dirty="0" smtClean="0"/>
              <a:t>?</a:t>
            </a:r>
          </a:p>
        </p:txBody>
      </p:sp>
      <p:sp>
        <p:nvSpPr>
          <p:cNvPr id="18" name="右矢印 17"/>
          <p:cNvSpPr/>
          <p:nvPr/>
        </p:nvSpPr>
        <p:spPr>
          <a:xfrm>
            <a:off x="2627784" y="1484784"/>
            <a:ext cx="1575736" cy="70955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t>現代語化</a:t>
            </a:r>
            <a:endParaRPr kumimoji="1" lang="ja-JP" altLang="en-US" dirty="0"/>
          </a:p>
        </p:txBody>
      </p:sp>
    </p:spTree>
    <p:extLst>
      <p:ext uri="{BB962C8B-B14F-4D97-AF65-F5344CB8AC3E}">
        <p14:creationId xmlns:p14="http://schemas.microsoft.com/office/powerpoint/2010/main" val="65747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up)">
                                      <p:cBhvr>
                                        <p:cTn id="7" dur="1000"/>
                                        <p:tgtEl>
                                          <p:spTgt spid="15">
                                            <p:txEl>
                                              <p:pRg st="1" end="1"/>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wipe(up)">
                                      <p:cBhvr>
                                        <p:cTn id="16" dur="2000"/>
                                        <p:tgtEl>
                                          <p:spTgt spid="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wipe(up)">
                                      <p:cBhvr>
                                        <p:cTn id="21" dur="1500"/>
                                        <p:tgtEl>
                                          <p:spTgt spid="1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7">
                                            <p:txEl>
                                              <p:pRg st="4" end="4"/>
                                            </p:txEl>
                                          </p:spTgt>
                                        </p:tgtEl>
                                        <p:attrNameLst>
                                          <p:attrName>style.visibility</p:attrName>
                                        </p:attrNameLst>
                                      </p:cBhvr>
                                      <p:to>
                                        <p:strVal val="visible"/>
                                      </p:to>
                                    </p:set>
                                    <p:animEffect transition="in" filter="wipe(up)">
                                      <p:cBhvr>
                                        <p:cTn id="26" dur="125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build="p"/>
      <p:bldP spid="1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1" algn="ctr" rtl="0">
              <a:spcBef>
                <a:spcPct val="0"/>
              </a:spcBef>
            </a:pPr>
            <a:r>
              <a:rPr lang="ja-JP" altLang="en-US" sz="4000" dirty="0"/>
              <a:t>目的と目的物の区別の</a:t>
            </a:r>
            <a:r>
              <a:rPr lang="ja-JP" altLang="en-US" sz="4000" dirty="0" smtClean="0"/>
              <a:t>行方</a:t>
            </a:r>
            <a:r>
              <a:rPr lang="en-US" altLang="ja-JP" sz="4000" dirty="0" smtClean="0"/>
              <a:t/>
            </a:r>
            <a:br>
              <a:rPr lang="en-US" altLang="ja-JP" sz="4000" dirty="0" smtClean="0"/>
            </a:br>
            <a:r>
              <a:rPr lang="ja-JP" altLang="en-US" sz="2000" dirty="0" smtClean="0"/>
              <a:t>←民法</a:t>
            </a:r>
            <a:r>
              <a:rPr lang="en-US" altLang="ja-JP" sz="2000" dirty="0" smtClean="0"/>
              <a:t>85</a:t>
            </a:r>
            <a:r>
              <a:rPr lang="ja-JP" altLang="en-US" sz="2000" dirty="0" smtClean="0"/>
              <a:t>条が変わらない理由は何ですか（</a:t>
            </a:r>
            <a:r>
              <a:rPr lang="en-US" altLang="ja-JP" sz="2000" dirty="0" err="1" smtClean="0"/>
              <a:t>Ren.Tor</a:t>
            </a:r>
            <a:r>
              <a:rPr lang="ja-JP" altLang="en-US" sz="2000" dirty="0" smtClean="0"/>
              <a:t>）</a:t>
            </a:r>
            <a:r>
              <a:rPr lang="en-US" altLang="ja-JP" sz="2000" dirty="0" smtClean="0"/>
              <a:t>?</a:t>
            </a:r>
            <a:endParaRPr kumimoji="1" lang="ja-JP" altLang="en-US" sz="2800" dirty="0"/>
          </a:p>
        </p:txBody>
      </p:sp>
      <p:sp>
        <p:nvSpPr>
          <p:cNvPr id="3" name="日付プレースホルダー 2"/>
          <p:cNvSpPr>
            <a:spLocks noGrp="1"/>
          </p:cNvSpPr>
          <p:nvPr>
            <p:ph type="dt" sz="half" idx="10"/>
          </p:nvPr>
        </p:nvSpPr>
        <p:spPr/>
        <p:txBody>
          <a:bodyPr/>
          <a:lstStyle/>
          <a:p>
            <a:fld id="{8190087B-9817-40CA-9845-B30BD65F9AB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76</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smtClean="0"/>
              <a:t>民法</a:t>
            </a:r>
            <a:r>
              <a:rPr lang="en-US" altLang="ja-JP" sz="2400" dirty="0" smtClean="0"/>
              <a:t>85</a:t>
            </a:r>
            <a:r>
              <a:rPr lang="ja-JP" altLang="en-US" sz="2400" dirty="0" smtClean="0"/>
              <a:t>条は以下のように改正すべきである。</a:t>
            </a:r>
            <a:endParaRPr lang="en-US" altLang="ja-JP" sz="2400" dirty="0" smtClean="0"/>
          </a:p>
          <a:p>
            <a:pPr marL="536575" lvl="1" indent="-268288"/>
            <a:r>
              <a:rPr lang="ja-JP" altLang="en-US" sz="2000" dirty="0" smtClean="0"/>
              <a:t>民法 </a:t>
            </a:r>
            <a:r>
              <a:rPr lang="ja-JP" altLang="en-US" sz="2000" b="1" dirty="0" smtClean="0"/>
              <a:t>第</a:t>
            </a:r>
            <a:r>
              <a:rPr lang="en-US" altLang="ja-JP" sz="2000" b="1" dirty="0" smtClean="0"/>
              <a:t>85</a:t>
            </a:r>
            <a:r>
              <a:rPr lang="ja-JP" altLang="en-US" sz="2000" b="1" dirty="0" smtClean="0"/>
              <a:t>条</a:t>
            </a:r>
            <a:r>
              <a:rPr lang="ja-JP" altLang="en-US" sz="2000" dirty="0" smtClean="0"/>
              <a:t>（加賀山・改正案）</a:t>
            </a:r>
            <a:r>
              <a:rPr lang="ja-JP" altLang="en-US" sz="1800" b="1" dirty="0" smtClean="0">
                <a:latin typeface="+mj-ea"/>
                <a:ea typeface="+mj-ea"/>
              </a:rPr>
              <a:t>①物とは，有体物又は無体物をいう。</a:t>
            </a:r>
            <a:endParaRPr lang="en-US" altLang="ja-JP" sz="1800" b="1" dirty="0" smtClean="0">
              <a:latin typeface="+mj-ea"/>
              <a:ea typeface="+mj-ea"/>
            </a:endParaRPr>
          </a:p>
          <a:p>
            <a:pPr marL="1073150" lvl="3" indent="-268288"/>
            <a:r>
              <a:rPr lang="ja-JP" altLang="en-US" sz="1600" dirty="0" smtClean="0">
                <a:latin typeface="+mn-ea"/>
              </a:rPr>
              <a:t>一　有体物とは，人が管理することができるもののうち，固体，液体，気体をいう。</a:t>
            </a:r>
            <a:endParaRPr lang="en-US" altLang="ja-JP" sz="1600" dirty="0" smtClean="0">
              <a:latin typeface="+mn-ea"/>
            </a:endParaRPr>
          </a:p>
          <a:p>
            <a:pPr marL="1073150" lvl="3" indent="-268288"/>
            <a:r>
              <a:rPr lang="ja-JP" altLang="en-US" sz="1600" dirty="0" smtClean="0">
                <a:latin typeface="+mn-ea"/>
              </a:rPr>
              <a:t>二　無体物とは，人が管理することができるもののうち，有体物でないものをいう。</a:t>
            </a:r>
            <a:endParaRPr lang="en-US" altLang="ja-JP" sz="1600" dirty="0" smtClean="0">
              <a:latin typeface="+mn-ea"/>
            </a:endParaRPr>
          </a:p>
          <a:p>
            <a:pPr marL="901700" lvl="2" indent="-279400"/>
            <a:r>
              <a:rPr lang="ja-JP" altLang="en-US" sz="1800" b="1" dirty="0" smtClean="0">
                <a:latin typeface="+mj-ea"/>
                <a:ea typeface="+mj-ea"/>
              </a:rPr>
              <a:t>②所有権の目的物は，有体物に限定される。</a:t>
            </a:r>
            <a:endParaRPr lang="en-US" altLang="ja-JP" sz="1800" b="1" dirty="0" smtClean="0">
              <a:latin typeface="+mj-ea"/>
              <a:ea typeface="+mj-ea"/>
            </a:endParaRPr>
          </a:p>
          <a:p>
            <a:pPr marL="1073150" lvl="3" indent="-268288">
              <a:buClr>
                <a:srgbClr val="00B050"/>
              </a:buClr>
            </a:pPr>
            <a:r>
              <a:rPr lang="ja-JP" altLang="en-US" sz="1600" dirty="0" smtClean="0">
                <a:solidFill>
                  <a:schemeClr val="bg1">
                    <a:lumMod val="50000"/>
                  </a:schemeClr>
                </a:solidFill>
              </a:rPr>
              <a:t>民法の立法者が恐れた「債権の所有権」という概念矛盾は生じない。</a:t>
            </a:r>
            <a:endParaRPr lang="en-US" altLang="ja-JP" sz="1600" dirty="0" smtClean="0">
              <a:solidFill>
                <a:schemeClr val="bg1">
                  <a:lumMod val="50000"/>
                </a:schemeClr>
              </a:solidFill>
            </a:endParaRPr>
          </a:p>
          <a:p>
            <a:pPr marL="901700" lvl="2" indent="-279400"/>
            <a:r>
              <a:rPr lang="ja-JP" altLang="en-US" sz="1800" b="1" dirty="0" smtClean="0">
                <a:latin typeface="+mj-ea"/>
                <a:ea typeface="+mj-ea"/>
              </a:rPr>
              <a:t>③所有権以外の権利の目的物は，有体物だけでなく，無体物とすることができる。</a:t>
            </a:r>
            <a:endParaRPr lang="en-US" altLang="ja-JP" sz="1800" b="1" dirty="0" smtClean="0">
              <a:latin typeface="+mj-ea"/>
              <a:ea typeface="+mj-ea"/>
            </a:endParaRPr>
          </a:p>
          <a:p>
            <a:pPr marL="1073150" lvl="3" indent="-268288">
              <a:buClr>
                <a:srgbClr val="00B050"/>
              </a:buClr>
            </a:pPr>
            <a:r>
              <a:rPr lang="ja-JP" altLang="en-US" sz="1600" dirty="0" smtClean="0">
                <a:solidFill>
                  <a:schemeClr val="bg1">
                    <a:lumMod val="50000"/>
                  </a:schemeClr>
                </a:solidFill>
              </a:rPr>
              <a:t>現代語化に際して「給付」や「支払」を挿入したが，そのような手段は不要であり，「目的」を「目的物」と変更するだけで済む。</a:t>
            </a:r>
            <a:endParaRPr lang="en-US" altLang="ja-JP" sz="1600" dirty="0" smtClean="0">
              <a:solidFill>
                <a:schemeClr val="bg1">
                  <a:lumMod val="50000"/>
                </a:schemeClr>
              </a:solidFill>
            </a:endParaRPr>
          </a:p>
          <a:p>
            <a:pPr marL="1073150" lvl="3" indent="-268288">
              <a:buClr>
                <a:srgbClr val="00B050"/>
              </a:buClr>
            </a:pPr>
            <a:r>
              <a:rPr lang="ja-JP" altLang="en-US" sz="1600" dirty="0" smtClean="0">
                <a:solidFill>
                  <a:schemeClr val="bg1">
                    <a:lumMod val="50000"/>
                  </a:schemeClr>
                </a:solidFill>
              </a:rPr>
              <a:t>民法</a:t>
            </a:r>
            <a:r>
              <a:rPr lang="en-US" altLang="ja-JP" sz="1600" dirty="0" smtClean="0">
                <a:solidFill>
                  <a:schemeClr val="bg1">
                    <a:lumMod val="50000"/>
                  </a:schemeClr>
                </a:solidFill>
              </a:rPr>
              <a:t>362</a:t>
            </a:r>
            <a:r>
              <a:rPr lang="ja-JP" altLang="en-US" sz="1600" dirty="0" smtClean="0">
                <a:solidFill>
                  <a:schemeClr val="bg1">
                    <a:lumMod val="50000"/>
                  </a:schemeClr>
                </a:solidFill>
              </a:rPr>
              <a:t>条は，「質権は，財産権を目的</a:t>
            </a:r>
            <a:r>
              <a:rPr lang="ja-JP" altLang="en-US" sz="1600" b="1" dirty="0" smtClean="0">
                <a:solidFill>
                  <a:schemeClr val="bg1">
                    <a:lumMod val="50000"/>
                  </a:schemeClr>
                </a:solidFill>
              </a:rPr>
              <a:t>物</a:t>
            </a:r>
            <a:r>
              <a:rPr lang="ja-JP" altLang="en-US" sz="1600" dirty="0" smtClean="0">
                <a:solidFill>
                  <a:schemeClr val="bg1">
                    <a:lumMod val="50000"/>
                  </a:schemeClr>
                </a:solidFill>
              </a:rPr>
              <a:t>とすることができる」と規定することができることになる。その他の立法上の「誤魔化し」も解消できる。</a:t>
            </a:r>
            <a:endParaRPr lang="en-US" altLang="ja-JP" sz="1600" dirty="0" smtClean="0">
              <a:solidFill>
                <a:schemeClr val="bg1">
                  <a:lumMod val="50000"/>
                </a:schemeClr>
              </a:solidFill>
            </a:endParaRPr>
          </a:p>
          <a:p>
            <a:pPr marL="1073150" lvl="3" indent="-268288">
              <a:buClr>
                <a:srgbClr val="00B050"/>
              </a:buClr>
            </a:pPr>
            <a:r>
              <a:rPr lang="ja-JP" altLang="en-US" sz="1600" dirty="0" smtClean="0">
                <a:solidFill>
                  <a:schemeClr val="bg1">
                    <a:lumMod val="50000"/>
                  </a:schemeClr>
                </a:solidFill>
              </a:rPr>
              <a:t>債権売買（債権譲渡）の目的物は，「債権」であるといってよい。</a:t>
            </a:r>
            <a:endParaRPr lang="ja-JP" altLang="en-US" sz="1600" dirty="0">
              <a:solidFill>
                <a:schemeClr val="bg1">
                  <a:lumMod val="50000"/>
                </a:schemeClr>
              </a:solidFill>
            </a:endParaRPr>
          </a:p>
        </p:txBody>
      </p:sp>
    </p:spTree>
    <p:extLst>
      <p:ext uri="{BB962C8B-B14F-4D97-AF65-F5344CB8AC3E}">
        <p14:creationId xmlns:p14="http://schemas.microsoft.com/office/powerpoint/2010/main" val="9961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1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750"/>
                                        <p:tgtEl>
                                          <p:spTgt spid="6">
                                            <p:txEl>
                                              <p:pRg st="4" end="4"/>
                                            </p:txEl>
                                          </p:spTgt>
                                        </p:tgtEl>
                                      </p:cBhvr>
                                    </p:animEffect>
                                  </p:childTnLst>
                                </p:cTn>
                              </p:par>
                            </p:childTnLst>
                          </p:cTn>
                        </p:par>
                        <p:par>
                          <p:cTn id="18" fill="hold">
                            <p:stCondLst>
                              <p:cond delay="750"/>
                            </p:stCondLst>
                            <p:childTnLst>
                              <p:par>
                                <p:cTn id="19" presetID="22" presetClass="entr" presetSubtype="8" fill="hold" grpId="0" nodeType="afterEffect">
                                  <p:stCondLst>
                                    <p:cond delay="50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left)">
                                      <p:cBhvr>
                                        <p:cTn id="21" dur="1000"/>
                                        <p:tgtEl>
                                          <p:spTgt spid="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wipe(up)">
                                      <p:cBhvr>
                                        <p:cTn id="26" dur="1000"/>
                                        <p:tgtEl>
                                          <p:spTgt spid="6">
                                            <p:txEl>
                                              <p:pRg st="6" end="6"/>
                                            </p:txEl>
                                          </p:spTgt>
                                        </p:tgtEl>
                                      </p:cBhvr>
                                    </p:animEffect>
                                  </p:childTnLst>
                                </p:cTn>
                              </p:par>
                            </p:childTnLst>
                          </p:cTn>
                        </p:par>
                        <p:par>
                          <p:cTn id="27" fill="hold">
                            <p:stCondLst>
                              <p:cond delay="1000"/>
                            </p:stCondLst>
                            <p:childTnLst>
                              <p:par>
                                <p:cTn id="28" presetID="22" presetClass="entr" presetSubtype="1" fill="hold" grpId="0" nodeType="afterEffect">
                                  <p:stCondLst>
                                    <p:cond delay="50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wipe(up)">
                                      <p:cBhvr>
                                        <p:cTn id="30" dur="1250"/>
                                        <p:tgtEl>
                                          <p:spTgt spid="6">
                                            <p:txEl>
                                              <p:pRg st="7" end="7"/>
                                            </p:txEl>
                                          </p:spTgt>
                                        </p:tgtEl>
                                      </p:cBhvr>
                                    </p:animEffect>
                                  </p:childTnLst>
                                </p:cTn>
                              </p:par>
                            </p:childTnLst>
                          </p:cTn>
                        </p:par>
                        <p:par>
                          <p:cTn id="31" fill="hold">
                            <p:stCondLst>
                              <p:cond delay="2750"/>
                            </p:stCondLst>
                            <p:childTnLst>
                              <p:par>
                                <p:cTn id="32" presetID="22" presetClass="entr" presetSubtype="1" fill="hold" grpId="0" nodeType="afterEffect">
                                  <p:stCondLst>
                                    <p:cond delay="50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wipe(up)">
                                      <p:cBhvr>
                                        <p:cTn id="34" dur="1000"/>
                                        <p:tgtEl>
                                          <p:spTgt spid="6">
                                            <p:txEl>
                                              <p:pRg st="8" end="8"/>
                                            </p:txEl>
                                          </p:spTgt>
                                        </p:tgtEl>
                                      </p:cBhvr>
                                    </p:animEffect>
                                  </p:childTnLst>
                                </p:cTn>
                              </p:par>
                            </p:childTnLst>
                          </p:cTn>
                        </p:par>
                        <p:par>
                          <p:cTn id="35" fill="hold">
                            <p:stCondLst>
                              <p:cond delay="4250"/>
                            </p:stCondLst>
                            <p:childTnLst>
                              <p:par>
                                <p:cTn id="36" presetID="22" presetClass="entr" presetSubtype="8" fill="hold" grpId="0" nodeType="afterEffect">
                                  <p:stCondLst>
                                    <p:cond delay="50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wipe(left)">
                                      <p:cBhvr>
                                        <p:cTn id="38"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85800" y="1268760"/>
            <a:ext cx="7772400" cy="936103"/>
          </a:xfrm>
        </p:spPr>
        <p:txBody>
          <a:bodyPr>
            <a:normAutofit/>
          </a:bodyPr>
          <a:lstStyle/>
          <a:p>
            <a:r>
              <a:rPr lang="ja-JP" altLang="en-US" dirty="0"/>
              <a:t>レポート課題</a:t>
            </a:r>
            <a:endParaRPr kumimoji="1" lang="ja-JP" altLang="en-US"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77</a:t>
            </a:fld>
            <a:endParaRPr kumimoji="1" lang="ja-JP" altLang="en-US"/>
          </a:p>
        </p:txBody>
      </p:sp>
      <p:sp>
        <p:nvSpPr>
          <p:cNvPr id="8" name="サブタイトル 6"/>
          <p:cNvSpPr>
            <a:spLocks noGrp="1"/>
          </p:cNvSpPr>
          <p:nvPr>
            <p:ph type="subTitle" idx="1"/>
          </p:nvPr>
        </p:nvSpPr>
        <p:spPr>
          <a:xfrm>
            <a:off x="1051560" y="2658839"/>
            <a:ext cx="7040880" cy="3146425"/>
          </a:xfrm>
        </p:spPr>
        <p:txBody>
          <a:bodyPr>
            <a:normAutofit lnSpcReduction="10000"/>
          </a:bodyPr>
          <a:lstStyle/>
          <a:p>
            <a:pPr marL="514350" indent="-514350" algn="l">
              <a:buFont typeface="+mj-lt"/>
              <a:buAutoNum type="arabicPeriod"/>
            </a:pPr>
            <a:r>
              <a:rPr lang="ja-JP" altLang="en-US" sz="2800" b="1" dirty="0" smtClean="0">
                <a:solidFill>
                  <a:schemeClr val="tx1"/>
                </a:solidFill>
              </a:rPr>
              <a:t>債権の目的と目的物の区別の混同が訂正された箇所の検討</a:t>
            </a:r>
            <a:endParaRPr lang="en-US" altLang="ja-JP" sz="2800" b="1" dirty="0" smtClean="0">
              <a:solidFill>
                <a:schemeClr val="tx1"/>
              </a:solidFill>
            </a:endParaRPr>
          </a:p>
          <a:p>
            <a:pPr marL="514350" indent="-514350" algn="l">
              <a:buFont typeface="+mj-lt"/>
              <a:buAutoNum type="arabicPeriod"/>
            </a:pPr>
            <a:r>
              <a:rPr lang="ja-JP" altLang="en-US" sz="2800" b="1" dirty="0" smtClean="0">
                <a:solidFill>
                  <a:schemeClr val="tx1"/>
                </a:solidFill>
              </a:rPr>
              <a:t>民法の条文が訂正された理由の検討</a:t>
            </a:r>
            <a:endParaRPr lang="en-US" altLang="ja-JP" sz="2800" b="1" dirty="0" smtClean="0">
              <a:solidFill>
                <a:schemeClr val="tx1"/>
              </a:solidFill>
            </a:endParaRPr>
          </a:p>
          <a:p>
            <a:pPr marL="514350" indent="-514350" algn="l">
              <a:buFont typeface="+mj-lt"/>
              <a:buAutoNum type="arabicPeriod"/>
            </a:pPr>
            <a:r>
              <a:rPr lang="ja-JP" altLang="en-US" sz="2800" b="1" dirty="0">
                <a:solidFill>
                  <a:schemeClr val="tx1"/>
                </a:solidFill>
              </a:rPr>
              <a:t>物権</a:t>
            </a:r>
            <a:r>
              <a:rPr lang="ja-JP" altLang="en-US" sz="2800" b="1" dirty="0" smtClean="0">
                <a:solidFill>
                  <a:schemeClr val="tx1"/>
                </a:solidFill>
              </a:rPr>
              <a:t>の目的と目的物の区別の混同の放置とその理由の検討</a:t>
            </a:r>
            <a:endParaRPr lang="en-US" altLang="ja-JP" sz="2800" b="1" dirty="0" smtClean="0">
              <a:solidFill>
                <a:schemeClr val="tx1"/>
              </a:solidFill>
            </a:endParaRPr>
          </a:p>
          <a:p>
            <a:pPr marL="514350" indent="-514350" algn="l">
              <a:buFont typeface="+mj-lt"/>
              <a:buAutoNum type="arabicPeriod"/>
            </a:pPr>
            <a:r>
              <a:rPr lang="ja-JP" altLang="en-US" sz="2800" b="1" dirty="0" smtClean="0">
                <a:solidFill>
                  <a:schemeClr val="tx1"/>
                </a:solidFill>
              </a:rPr>
              <a:t>目的と目的物の区別の混同の解決策の検討</a:t>
            </a:r>
            <a:endParaRPr lang="en-US" altLang="ja-JP" sz="2800" b="1" dirty="0" smtClean="0">
              <a:solidFill>
                <a:schemeClr val="tx1"/>
              </a:solidFill>
            </a:endParaRPr>
          </a:p>
          <a:p>
            <a:pPr marL="514350" indent="-514350" algn="l">
              <a:buFont typeface="+mj-lt"/>
              <a:buAutoNum type="arabicPeriod"/>
            </a:pPr>
            <a:endParaRPr lang="en-US" altLang="ja-JP" sz="2800" b="1" dirty="0" smtClean="0">
              <a:solidFill>
                <a:schemeClr val="tx1"/>
              </a:solidFill>
            </a:endParaRPr>
          </a:p>
          <a:p>
            <a:pPr marL="514350" indent="-514350" algn="l">
              <a:buFont typeface="+mj-lt"/>
              <a:buAutoNum type="arabicPeriod"/>
            </a:pPr>
            <a:endParaRPr kumimoji="1" lang="ja-JP" altLang="en-US" sz="2800" b="1" dirty="0">
              <a:solidFill>
                <a:schemeClr val="tx1"/>
              </a:solidFill>
            </a:endParaRPr>
          </a:p>
        </p:txBody>
      </p:sp>
    </p:spTree>
    <p:extLst>
      <p:ext uri="{BB962C8B-B14F-4D97-AF65-F5344CB8AC3E}">
        <p14:creationId xmlns:p14="http://schemas.microsoft.com/office/powerpoint/2010/main" val="211831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1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75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175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1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レポート</a:t>
            </a:r>
            <a:r>
              <a:rPr lang="ja-JP" altLang="en-US" dirty="0" smtClean="0"/>
              <a:t>課題の内容</a:t>
            </a:r>
            <a:endParaRPr kumimoji="1" lang="ja-JP" altLang="en-US" dirty="0"/>
          </a:p>
        </p:txBody>
      </p:sp>
      <p:sp>
        <p:nvSpPr>
          <p:cNvPr id="3" name="日付プレースホルダー 2"/>
          <p:cNvSpPr>
            <a:spLocks noGrp="1"/>
          </p:cNvSpPr>
          <p:nvPr>
            <p:ph type="dt" sz="half" idx="10"/>
          </p:nvPr>
        </p:nvSpPr>
        <p:spPr/>
        <p:txBody>
          <a:bodyPr/>
          <a:lstStyle/>
          <a:p>
            <a:fld id="{44D654CD-FF60-4B6A-90F9-32643565A062}"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78</a:t>
            </a:fld>
            <a:endParaRPr kumimoji="1" lang="ja-JP" altLang="en-US"/>
          </a:p>
        </p:txBody>
      </p:sp>
      <p:sp>
        <p:nvSpPr>
          <p:cNvPr id="8" name="コンテンツ プレースホルダー 9"/>
          <p:cNvSpPr txBox="1">
            <a:spLocks/>
          </p:cNvSpPr>
          <p:nvPr/>
        </p:nvSpPr>
        <p:spPr>
          <a:xfrm>
            <a:off x="539552" y="1600200"/>
            <a:ext cx="4536504"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dirty="0" smtClean="0"/>
              <a:t>債権の「目的」と「目的物」の違いに関して，以下の項目についてレポート（</a:t>
            </a:r>
            <a:r>
              <a:rPr lang="en-US" altLang="ja-JP" sz="1600" dirty="0" smtClean="0"/>
              <a:t>A4</a:t>
            </a:r>
            <a:r>
              <a:rPr lang="ja-JP" altLang="en-US" sz="1600" dirty="0" smtClean="0"/>
              <a:t>版で</a:t>
            </a:r>
            <a:r>
              <a:rPr lang="en-US" altLang="ja-JP" sz="1600" dirty="0" smtClean="0"/>
              <a:t>4</a:t>
            </a:r>
            <a:r>
              <a:rPr lang="ja-JP" altLang="en-US" sz="1600" dirty="0" smtClean="0"/>
              <a:t>頁以内）を作成し，第</a:t>
            </a:r>
            <a:r>
              <a:rPr lang="en-US" altLang="ja-JP" sz="1600" dirty="0" smtClean="0"/>
              <a:t>7</a:t>
            </a:r>
            <a:r>
              <a:rPr lang="ja-JP" altLang="en-US" sz="1600" dirty="0" smtClean="0"/>
              <a:t>回目の講義（</a:t>
            </a:r>
            <a:r>
              <a:rPr lang="en-US" altLang="ja-JP" sz="1600" dirty="0" smtClean="0"/>
              <a:t>5</a:t>
            </a:r>
            <a:r>
              <a:rPr lang="ja-JP" altLang="en-US" sz="1600" dirty="0" smtClean="0"/>
              <a:t>月</a:t>
            </a:r>
            <a:r>
              <a:rPr lang="en-US" altLang="ja-JP" sz="1600" dirty="0" smtClean="0"/>
              <a:t>20</a:t>
            </a:r>
            <a:r>
              <a:rPr lang="ja-JP" altLang="en-US" sz="1600" dirty="0" smtClean="0"/>
              <a:t>日）までに提出すること。なお，レポート課題の講評は</a:t>
            </a:r>
            <a:r>
              <a:rPr lang="en-US" altLang="ja-JP" sz="1600" dirty="0" smtClean="0"/>
              <a:t>11</a:t>
            </a:r>
            <a:r>
              <a:rPr lang="ja-JP" altLang="en-US" sz="1600" dirty="0" smtClean="0"/>
              <a:t>回目の講義（</a:t>
            </a:r>
            <a:r>
              <a:rPr lang="en-US" altLang="ja-JP" sz="1600" dirty="0" smtClean="0"/>
              <a:t>6</a:t>
            </a:r>
            <a:r>
              <a:rPr lang="ja-JP" altLang="en-US" sz="1600" dirty="0" smtClean="0"/>
              <a:t>月</a:t>
            </a:r>
            <a:r>
              <a:rPr lang="en-US" altLang="ja-JP" sz="1600" dirty="0" smtClean="0"/>
              <a:t>17</a:t>
            </a:r>
            <a:r>
              <a:rPr lang="ja-JP" altLang="en-US" sz="1600" dirty="0" smtClean="0"/>
              <a:t>日）で行う。</a:t>
            </a:r>
            <a:endParaRPr lang="en-US" altLang="ja-JP" sz="1600" dirty="0" smtClean="0"/>
          </a:p>
          <a:p>
            <a:r>
              <a:rPr lang="ja-JP" altLang="en-US" sz="1600" dirty="0" smtClean="0"/>
              <a:t>１．民法</a:t>
            </a:r>
            <a:r>
              <a:rPr lang="en-US" altLang="ja-JP" sz="1600" dirty="0" smtClean="0"/>
              <a:t>399</a:t>
            </a:r>
            <a:r>
              <a:rPr lang="ja-JP" altLang="en-US" sz="1600" dirty="0" smtClean="0"/>
              <a:t>条～</a:t>
            </a:r>
            <a:r>
              <a:rPr lang="en-US" altLang="ja-JP" sz="1600" dirty="0" smtClean="0"/>
              <a:t>422</a:t>
            </a:r>
            <a:r>
              <a:rPr lang="ja-JP" altLang="en-US" sz="1600" dirty="0" smtClean="0"/>
              <a:t>条までの範囲で，現代語化以前の民法の規定（旧条文）と現代語化された民法の規定（現行条文）とを対比してみると，</a:t>
            </a:r>
            <a:r>
              <a:rPr lang="ja-JP" altLang="en-US" sz="1600" b="1" dirty="0" smtClean="0">
                <a:solidFill>
                  <a:srgbClr val="FF0000"/>
                </a:solidFill>
              </a:rPr>
              <a:t>旧条文が「債権の目的」と「債権の目的物」とを間違って規定していた箇所</a:t>
            </a:r>
            <a:r>
              <a:rPr lang="ja-JP" altLang="en-US" sz="1600" dirty="0" smtClean="0"/>
              <a:t>がある。その間違いの箇所をすべて指摘し，現代語化に際して，</a:t>
            </a:r>
            <a:r>
              <a:rPr lang="ja-JP" altLang="en-US" sz="1600" b="1" dirty="0" smtClean="0">
                <a:solidFill>
                  <a:schemeClr val="tx2"/>
                </a:solidFill>
              </a:rPr>
              <a:t>どのように改正されたのか</a:t>
            </a:r>
            <a:r>
              <a:rPr lang="ja-JP" altLang="en-US" sz="1600" dirty="0" smtClean="0"/>
              <a:t>，対照表を作成して明らかにしなさい。</a:t>
            </a:r>
            <a:endParaRPr lang="en-US" altLang="ja-JP" sz="1600" dirty="0" smtClean="0"/>
          </a:p>
          <a:p>
            <a:r>
              <a:rPr lang="ja-JP" altLang="en-US" sz="1600" dirty="0" smtClean="0"/>
              <a:t>２．旧条文が，「目的物」を誤って「目的」としていた箇所について，「目的物」と修正せずに，現行条文が，あえて，</a:t>
            </a:r>
            <a:r>
              <a:rPr lang="ja-JP" altLang="en-US" sz="1600" b="1" dirty="0" smtClean="0">
                <a:solidFill>
                  <a:schemeClr val="tx2"/>
                </a:solidFill>
              </a:rPr>
              <a:t>「目的」を維持しながら，誤りを訂正した箇所</a:t>
            </a:r>
            <a:r>
              <a:rPr lang="ja-JP" altLang="en-US" sz="1600" dirty="0" smtClean="0"/>
              <a:t>がある。その理由は何か。</a:t>
            </a:r>
          </a:p>
          <a:p>
            <a:endParaRPr lang="ja-JP" altLang="en-US" sz="1600" dirty="0"/>
          </a:p>
        </p:txBody>
      </p:sp>
      <p:sp>
        <p:nvSpPr>
          <p:cNvPr id="9" name="コンテンツ プレースホルダー 10"/>
          <p:cNvSpPr txBox="1">
            <a:spLocks/>
          </p:cNvSpPr>
          <p:nvPr/>
        </p:nvSpPr>
        <p:spPr>
          <a:xfrm>
            <a:off x="5292080" y="1600200"/>
            <a:ext cx="3394720" cy="4525963"/>
          </a:xfrm>
          <a:prstGeom prst="rect">
            <a:avLst/>
          </a:prstGeom>
        </p:spPr>
        <p:txBody>
          <a:bodyPr>
            <a:normAutofit lnSpcReduction="1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dirty="0" smtClean="0"/>
              <a:t>３．物権については，目的と目的物の区別について改正がなされていない。</a:t>
            </a:r>
            <a:r>
              <a:rPr lang="en-US" altLang="ja-JP" sz="1600" dirty="0" smtClean="0"/>
              <a:t/>
            </a:r>
            <a:br>
              <a:rPr lang="en-US" altLang="ja-JP" sz="1600" dirty="0" smtClean="0"/>
            </a:br>
            <a:r>
              <a:rPr lang="ja-JP" altLang="en-US" sz="1600" dirty="0" smtClean="0"/>
              <a:t>例えば，</a:t>
            </a:r>
            <a:r>
              <a:rPr lang="ja-JP" altLang="en-US" sz="1600" b="1" dirty="0" smtClean="0">
                <a:solidFill>
                  <a:srgbClr val="FF0000"/>
                </a:solidFill>
              </a:rPr>
              <a:t>民法</a:t>
            </a:r>
            <a:r>
              <a:rPr lang="en-US" altLang="ja-JP" sz="1600" b="1" dirty="0" smtClean="0">
                <a:solidFill>
                  <a:srgbClr val="FF0000"/>
                </a:solidFill>
              </a:rPr>
              <a:t>343</a:t>
            </a:r>
            <a:r>
              <a:rPr lang="ja-JP" altLang="en-US" sz="1600" b="1" dirty="0" smtClean="0">
                <a:solidFill>
                  <a:srgbClr val="FF0000"/>
                </a:solidFill>
              </a:rPr>
              <a:t>条（質権の目的）の質権の「目的」と，民法</a:t>
            </a:r>
            <a:r>
              <a:rPr lang="en-US" altLang="ja-JP" sz="1600" b="1" dirty="0" smtClean="0">
                <a:solidFill>
                  <a:srgbClr val="FF0000"/>
                </a:solidFill>
              </a:rPr>
              <a:t>344</a:t>
            </a:r>
            <a:r>
              <a:rPr lang="ja-JP" altLang="en-US" sz="1600" b="1" dirty="0" smtClean="0">
                <a:solidFill>
                  <a:srgbClr val="FF0000"/>
                </a:solidFill>
              </a:rPr>
              <a:t>条（質権の設定）の「目的物」とは，同じものを示している</a:t>
            </a:r>
            <a:r>
              <a:rPr lang="ja-JP" altLang="en-US" sz="1600" dirty="0" smtClean="0"/>
              <a:t>はずである。それにもかかわらず，民法の起草者が，あえて，</a:t>
            </a:r>
            <a:r>
              <a:rPr lang="ja-JP" altLang="en-US" sz="1600" b="1" dirty="0" smtClean="0">
                <a:solidFill>
                  <a:srgbClr val="FF0000"/>
                </a:solidFill>
              </a:rPr>
              <a:t>両者を「目的」と「目的物」とに区別した理由</a:t>
            </a:r>
            <a:r>
              <a:rPr lang="ja-JP" altLang="en-US" sz="1600" dirty="0" smtClean="0"/>
              <a:t>は何か。民法</a:t>
            </a:r>
            <a:r>
              <a:rPr lang="en-US" altLang="ja-JP" sz="1600" dirty="0" smtClean="0"/>
              <a:t>362</a:t>
            </a:r>
            <a:r>
              <a:rPr lang="ja-JP" altLang="en-US" sz="1600" dirty="0" smtClean="0"/>
              <a:t>条（権利質の目的等）の「目的」が何かを検討することを通じて，考察しなさい。</a:t>
            </a:r>
          </a:p>
          <a:p>
            <a:r>
              <a:rPr lang="ja-JP" altLang="en-US" sz="1600" dirty="0" smtClean="0"/>
              <a:t>４．債権や物権の「目的」と「目的物」との違いについて，どうすれば問題が解決されるのか。</a:t>
            </a:r>
            <a:r>
              <a:rPr lang="en-US" altLang="ja-JP" sz="1600" dirty="0"/>
              <a:t/>
            </a:r>
            <a:br>
              <a:rPr lang="en-US" altLang="ja-JP" sz="1600" dirty="0"/>
            </a:br>
            <a:r>
              <a:rPr lang="ja-JP" altLang="en-US" sz="1600" dirty="0" smtClean="0"/>
              <a:t>　自らの見解（私見）を</a:t>
            </a:r>
            <a:r>
              <a:rPr lang="en-US" altLang="ja-JP" sz="1600" dirty="0" smtClean="0"/>
              <a:t>IRAC</a:t>
            </a:r>
            <a:r>
              <a:rPr lang="ja-JP" altLang="en-US" sz="1600" dirty="0" smtClean="0"/>
              <a:t>で簡潔に表現しなさい。</a:t>
            </a:r>
            <a:endParaRPr lang="ja-JP" altLang="en-US" sz="1600" dirty="0"/>
          </a:p>
        </p:txBody>
      </p:sp>
    </p:spTree>
    <p:extLst>
      <p:ext uri="{BB962C8B-B14F-4D97-AF65-F5344CB8AC3E}">
        <p14:creationId xmlns:p14="http://schemas.microsoft.com/office/powerpoint/2010/main" val="303368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2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accent6">
                    <a:lumMod val="50000"/>
                  </a:schemeClr>
                </a:solidFill>
              </a:rPr>
              <a:t>定期試験仮想問題（</a:t>
            </a:r>
            <a:r>
              <a:rPr kumimoji="1" lang="en-US" altLang="ja-JP" dirty="0" smtClean="0">
                <a:solidFill>
                  <a:schemeClr val="accent6">
                    <a:lumMod val="50000"/>
                  </a:schemeClr>
                </a:solidFill>
              </a:rPr>
              <a:t>1/10</a:t>
            </a:r>
            <a:r>
              <a:rPr kumimoji="1" lang="ja-JP" altLang="en-US" dirty="0" smtClean="0">
                <a:solidFill>
                  <a:schemeClr val="accent6">
                    <a:lumMod val="50000"/>
                  </a:schemeClr>
                </a:solidFill>
              </a:rPr>
              <a:t>）</a:t>
            </a:r>
            <a:r>
              <a:rPr kumimoji="1" lang="ja-JP" altLang="en-US" sz="2800" dirty="0" smtClean="0">
                <a:solidFill>
                  <a:schemeClr val="accent6">
                    <a:lumMod val="50000"/>
                  </a:schemeClr>
                </a:solidFill>
                <a:hlinkClick r:id="rId2" action="ppaction://hlinksldjump"/>
              </a:rPr>
              <a:t>→</a:t>
            </a:r>
            <a:r>
              <a:rPr kumimoji="1" lang="en-US" altLang="ja-JP" sz="2800" dirty="0" smtClean="0">
                <a:solidFill>
                  <a:schemeClr val="accent6">
                    <a:lumMod val="50000"/>
                  </a:schemeClr>
                </a:solidFill>
                <a:hlinkClick r:id="rId2" action="ppaction://hlinksldjump"/>
              </a:rPr>
              <a:t>Q2</a:t>
            </a:r>
            <a:endParaRPr kumimoji="1" lang="ja-JP" altLang="en-US" sz="2800" dirty="0">
              <a:solidFill>
                <a:schemeClr val="accent6">
                  <a:lumMod val="50000"/>
                </a:schemeClr>
              </a:solidFill>
            </a:endParaRPr>
          </a:p>
        </p:txBody>
      </p:sp>
      <p:sp>
        <p:nvSpPr>
          <p:cNvPr id="6" name="コンテンツ プレースホルダー 5"/>
          <p:cNvSpPr>
            <a:spLocks noGrp="1"/>
          </p:cNvSpPr>
          <p:nvPr>
            <p:ph idx="1"/>
          </p:nvPr>
        </p:nvSpPr>
        <p:spPr>
          <a:xfrm>
            <a:off x="251520" y="1484784"/>
            <a:ext cx="8640960" cy="4525963"/>
          </a:xfrm>
        </p:spPr>
        <p:txBody>
          <a:bodyPr>
            <a:noAutofit/>
          </a:bodyPr>
          <a:lstStyle/>
          <a:p>
            <a:r>
              <a:rPr kumimoji="1" lang="ja-JP" altLang="en-US" sz="2800" dirty="0" smtClean="0"/>
              <a:t>「債権の目的」と「債権の目的物」との違いについて，以下の順序で答えなさい。</a:t>
            </a:r>
            <a:endParaRPr kumimoji="1" lang="en-US" altLang="ja-JP" sz="2800" dirty="0" smtClean="0"/>
          </a:p>
          <a:p>
            <a:pPr marL="971550" lvl="1" indent="-514350">
              <a:buFont typeface="+mj-lt"/>
              <a:buAutoNum type="arabicPeriod"/>
            </a:pPr>
            <a:r>
              <a:rPr lang="ja-JP" altLang="en-US" sz="2400" dirty="0">
                <a:hlinkClick r:id="rId3" action="ppaction://hlinksldjump"/>
              </a:rPr>
              <a:t>債権とは何</a:t>
            </a:r>
            <a:r>
              <a:rPr lang="ja-JP" altLang="en-US" sz="2400" dirty="0" smtClean="0">
                <a:hlinkClick r:id="rId3" action="ppaction://hlinksldjump"/>
              </a:rPr>
              <a:t>か</a:t>
            </a:r>
            <a:r>
              <a:rPr lang="ja-JP" altLang="en-US" sz="2400" dirty="0" smtClean="0"/>
              <a:t>。</a:t>
            </a:r>
            <a:endParaRPr lang="en-US" altLang="ja-JP" sz="2400" dirty="0" smtClean="0"/>
          </a:p>
          <a:p>
            <a:pPr marL="971550" lvl="1" indent="-514350">
              <a:buFont typeface="+mj-lt"/>
              <a:buAutoNum type="arabicPeriod"/>
            </a:pPr>
            <a:r>
              <a:rPr kumimoji="1" lang="ja-JP" altLang="en-US" sz="2400" dirty="0">
                <a:hlinkClick r:id="rId4" action="ppaction://hlinksldjump"/>
              </a:rPr>
              <a:t>債権</a:t>
            </a:r>
            <a:r>
              <a:rPr kumimoji="1" lang="ja-JP" altLang="en-US" sz="2400" dirty="0" smtClean="0">
                <a:hlinkClick r:id="rId4" action="ppaction://hlinksldjump"/>
              </a:rPr>
              <a:t>の</a:t>
            </a:r>
            <a:r>
              <a:rPr kumimoji="1" lang="ja-JP" altLang="en-US" sz="2400" dirty="0">
                <a:hlinkClick r:id="rId4" action="ppaction://hlinksldjump"/>
              </a:rPr>
              <a:t>目的とは何</a:t>
            </a:r>
            <a:r>
              <a:rPr kumimoji="1" lang="ja-JP" altLang="en-US" sz="2400" dirty="0" smtClean="0">
                <a:hlinkClick r:id="rId4" action="ppaction://hlinksldjump"/>
              </a:rPr>
              <a:t>か</a:t>
            </a:r>
            <a:r>
              <a:rPr kumimoji="1" lang="ja-JP" altLang="en-US" sz="2400" dirty="0" smtClean="0"/>
              <a:t>。１つだけ具体例を挙げて説明しなさい。</a:t>
            </a:r>
            <a:endParaRPr kumimoji="1" lang="en-US" altLang="ja-JP" sz="2400" dirty="0" smtClean="0"/>
          </a:p>
          <a:p>
            <a:pPr marL="971550" lvl="1" indent="-514350">
              <a:buFont typeface="+mj-lt"/>
              <a:buAutoNum type="arabicPeriod"/>
            </a:pPr>
            <a:r>
              <a:rPr kumimoji="1" lang="ja-JP" altLang="en-US" sz="2400" dirty="0" smtClean="0">
                <a:hlinkClick r:id="rId4" action="ppaction://hlinksldjump"/>
              </a:rPr>
              <a:t>債権の目的物とは何か</a:t>
            </a:r>
            <a:r>
              <a:rPr kumimoji="1" lang="ja-JP" altLang="en-US" sz="2400" dirty="0" smtClean="0"/>
              <a:t>。上記の具体例で説明しなさい。</a:t>
            </a:r>
            <a:endParaRPr kumimoji="1" lang="en-US" altLang="ja-JP" sz="2400" dirty="0" smtClean="0"/>
          </a:p>
          <a:p>
            <a:pPr marL="971550" lvl="1" indent="-514350">
              <a:buFont typeface="+mj-lt"/>
              <a:buAutoNum type="arabicPeriod"/>
            </a:pPr>
            <a:r>
              <a:rPr lang="ja-JP" altLang="en-US" sz="2400" dirty="0" smtClean="0">
                <a:hlinkClick r:id="rId5" action="ppaction://hlinksldjump"/>
              </a:rPr>
              <a:t>民法</a:t>
            </a:r>
            <a:r>
              <a:rPr lang="en-US" altLang="ja-JP" sz="2400" dirty="0" smtClean="0">
                <a:hlinkClick r:id="rId5" action="ppaction://hlinksldjump"/>
              </a:rPr>
              <a:t>422</a:t>
            </a:r>
            <a:r>
              <a:rPr lang="ja-JP" altLang="en-US" sz="2400" dirty="0" smtClean="0">
                <a:hlinkClick r:id="rId5" action="ppaction://hlinksldjump"/>
              </a:rPr>
              <a:t>条の債権の目的</a:t>
            </a:r>
            <a:r>
              <a:rPr lang="ja-JP" altLang="en-US" sz="2400" dirty="0" smtClean="0"/>
              <a:t>には，目的物との混同が見られる。上記の説明に即して，民法</a:t>
            </a:r>
            <a:r>
              <a:rPr lang="en-US" altLang="ja-JP" sz="2400" dirty="0" smtClean="0"/>
              <a:t>422</a:t>
            </a:r>
            <a:r>
              <a:rPr lang="ja-JP" altLang="en-US" sz="2400" dirty="0" smtClean="0"/>
              <a:t>条の改正案を提示し，改正理由を</a:t>
            </a:r>
            <a:r>
              <a:rPr lang="ja-JP" altLang="en-US" sz="2400" dirty="0" smtClean="0">
                <a:hlinkClick r:id="rId6" action="ppaction://hlinksldjump"/>
              </a:rPr>
              <a:t>アイラック（</a:t>
            </a:r>
            <a:r>
              <a:rPr lang="en-US" altLang="ja-JP" sz="2400" dirty="0" smtClean="0">
                <a:hlinkClick r:id="rId6" action="ppaction://hlinksldjump"/>
              </a:rPr>
              <a:t>IRAC</a:t>
            </a:r>
            <a:r>
              <a:rPr lang="ja-JP" altLang="en-US" sz="2400" dirty="0" smtClean="0">
                <a:hlinkClick r:id="rId6" action="ppaction://hlinksldjump"/>
              </a:rPr>
              <a:t>）</a:t>
            </a:r>
            <a:r>
              <a:rPr lang="ja-JP" altLang="en-US" sz="2400" dirty="0" smtClean="0"/>
              <a:t>で説明しなさい。</a:t>
            </a:r>
            <a:r>
              <a:rPr lang="en-US" altLang="ja-JP" sz="2400" dirty="0" smtClean="0"/>
              <a:t/>
            </a:r>
            <a:br>
              <a:rPr lang="en-US" altLang="ja-JP" sz="2400" dirty="0" smtClean="0"/>
            </a:br>
            <a:r>
              <a:rPr lang="ja-JP" altLang="en-US" sz="2400" dirty="0" smtClean="0"/>
              <a:t>改正の必要がないと考える場合にも，その理由をアイラック（</a:t>
            </a:r>
            <a:r>
              <a:rPr lang="en-US" altLang="ja-JP" sz="2400" dirty="0" smtClean="0"/>
              <a:t>IRAC</a:t>
            </a:r>
            <a:r>
              <a:rPr lang="ja-JP" altLang="en-US" sz="2400" dirty="0" smtClean="0"/>
              <a:t>）で提示しなさい。</a:t>
            </a:r>
            <a:endParaRPr kumimoji="1" lang="ja-JP" altLang="en-US" sz="2400" dirty="0"/>
          </a:p>
        </p:txBody>
      </p:sp>
      <p:sp>
        <p:nvSpPr>
          <p:cNvPr id="3" name="日付プレースホルダー 2"/>
          <p:cNvSpPr>
            <a:spLocks noGrp="1"/>
          </p:cNvSpPr>
          <p:nvPr>
            <p:ph type="dt" sz="half" idx="10"/>
          </p:nvPr>
        </p:nvSpPr>
        <p:spPr/>
        <p:txBody>
          <a:bodyPr/>
          <a:lstStyle/>
          <a:p>
            <a:fld id="{E5F1579A-CF93-418D-82D8-1D44ECE99BA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79</a:t>
            </a:fld>
            <a:endParaRPr kumimoji="1" lang="ja-JP" altLang="en-US"/>
          </a:p>
        </p:txBody>
      </p:sp>
    </p:spTree>
    <p:extLst>
      <p:ext uri="{BB962C8B-B14F-4D97-AF65-F5344CB8AC3E}">
        <p14:creationId xmlns:p14="http://schemas.microsoft.com/office/powerpoint/2010/main" val="2825897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民法における</a:t>
            </a:r>
            <a:r>
              <a:rPr lang="en-US" altLang="ja-JP" b="1" dirty="0">
                <a:latin typeface="Times New Roman" panose="02020603050405020304" pitchFamily="18" charset="0"/>
                <a:cs typeface="Times New Roman" panose="02020603050405020304" pitchFamily="18" charset="0"/>
              </a:rPr>
              <a:t>“Do for others”</a:t>
            </a:r>
            <a:endParaRPr kumimoji="1" lang="ja-JP" altLang="en-US" dirty="0"/>
          </a:p>
        </p:txBody>
      </p:sp>
      <p:sp>
        <p:nvSpPr>
          <p:cNvPr id="4" name="日付プレースホルダー 3"/>
          <p:cNvSpPr>
            <a:spLocks noGrp="1"/>
          </p:cNvSpPr>
          <p:nvPr>
            <p:ph type="dt" sz="half" idx="10"/>
          </p:nvPr>
        </p:nvSpPr>
        <p:spPr/>
        <p:txBody>
          <a:bodyPr/>
          <a:lstStyle/>
          <a:p>
            <a:fld id="{3944C20F-1894-4EF5-BCF1-1604723F0DE7}"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
        <p:nvSpPr>
          <p:cNvPr id="7" name="コンテンツ プレースホルダー 6"/>
          <p:cNvSpPr>
            <a:spLocks noGrp="1"/>
          </p:cNvSpPr>
          <p:nvPr>
            <p:ph idx="1"/>
          </p:nvPr>
        </p:nvSpPr>
        <p:spPr/>
        <p:txBody>
          <a:bodyPr>
            <a:noAutofit/>
          </a:bodyPr>
          <a:lstStyle/>
          <a:p>
            <a:pPr>
              <a:lnSpc>
                <a:spcPct val="100000"/>
              </a:lnSpc>
            </a:pPr>
            <a:r>
              <a:rPr lang="ja-JP" altLang="en-US" b="1" dirty="0" smtClean="0"/>
              <a:t>第</a:t>
            </a:r>
            <a:r>
              <a:rPr lang="en-US" altLang="ja-JP" b="1" dirty="0" smtClean="0"/>
              <a:t>697</a:t>
            </a:r>
            <a:r>
              <a:rPr lang="ja-JP" altLang="en-US" b="1" dirty="0" smtClean="0"/>
              <a:t>条</a:t>
            </a:r>
            <a:r>
              <a:rPr lang="ja-JP" altLang="en-US" dirty="0" smtClean="0"/>
              <a:t>（事務管理）</a:t>
            </a:r>
            <a:r>
              <a:rPr lang="ja-JP" altLang="en-US" sz="2400" dirty="0" smtClean="0"/>
              <a:t>→ </a:t>
            </a:r>
            <a:r>
              <a:rPr lang="ja-JP" altLang="en-US" sz="2400" dirty="0" smtClean="0">
                <a:hlinkClick r:id="rId3" action="ppaction://hlinksldjump"/>
              </a:rPr>
              <a:t>立法理由</a:t>
            </a:r>
            <a:r>
              <a:rPr lang="ja-JP" altLang="en-US" sz="2400" dirty="0" smtClean="0"/>
              <a:t>　→</a:t>
            </a:r>
            <a:r>
              <a:rPr lang="ja-JP" altLang="en-US" sz="2400" dirty="0" smtClean="0">
                <a:hlinkClick r:id="rId4" action="ppaction://hlinksldjump"/>
              </a:rPr>
              <a:t>ドイツ民法</a:t>
            </a:r>
            <a:r>
              <a:rPr lang="en-US" altLang="ja-JP" sz="2400" dirty="0" smtClean="0">
                <a:hlinkClick r:id="rId4" action="ppaction://hlinksldjump"/>
              </a:rPr>
              <a:t>677</a:t>
            </a:r>
            <a:r>
              <a:rPr lang="ja-JP" altLang="en-US" sz="2400" dirty="0" smtClean="0">
                <a:hlinkClick r:id="rId4" action="ppaction://hlinksldjump"/>
              </a:rPr>
              <a:t>条</a:t>
            </a:r>
            <a:endParaRPr lang="en-US" altLang="ja-JP" dirty="0" smtClean="0"/>
          </a:p>
          <a:p>
            <a:pPr lvl="1">
              <a:lnSpc>
                <a:spcPct val="100000"/>
              </a:lnSpc>
            </a:pPr>
            <a:r>
              <a:rPr lang="ja-JP" altLang="en-US" dirty="0" smtClean="0"/>
              <a:t>①義務なく他人のために事務の管理を始めた者（以下この章において「管理者」という。）は，その事務の性質に従い，</a:t>
            </a:r>
            <a:r>
              <a:rPr lang="ja-JP" altLang="en-US" b="1" dirty="0" smtClean="0"/>
              <a:t>最も本人の利益に適合する方法</a:t>
            </a:r>
            <a:r>
              <a:rPr lang="ja-JP" altLang="en-US" dirty="0" smtClean="0"/>
              <a:t>によって，その事務の管理（以下「事務管理」という。）をしなければならない。</a:t>
            </a:r>
            <a:endParaRPr lang="en-US" altLang="ja-JP" dirty="0" smtClean="0"/>
          </a:p>
          <a:p>
            <a:pPr lvl="1">
              <a:lnSpc>
                <a:spcPct val="100000"/>
              </a:lnSpc>
            </a:pPr>
            <a:r>
              <a:rPr lang="ja-JP" altLang="en-US" dirty="0" smtClean="0"/>
              <a:t>②管理者は，本人の意思を知っているとき，又はこれを推知することができるときは，</a:t>
            </a:r>
            <a:r>
              <a:rPr lang="ja-JP" altLang="en-US" b="1" dirty="0" smtClean="0"/>
              <a:t>その意思に従って</a:t>
            </a:r>
            <a:r>
              <a:rPr lang="ja-JP" altLang="en-US" dirty="0" smtClean="0"/>
              <a:t>事務管理をしなければならない。</a:t>
            </a:r>
            <a:endParaRPr kumimoji="1" lang="ja-JP" altLang="en-US" dirty="0"/>
          </a:p>
        </p:txBody>
      </p:sp>
    </p:spTree>
    <p:extLst>
      <p:ext uri="{BB962C8B-B14F-4D97-AF65-F5344CB8AC3E}">
        <p14:creationId xmlns:p14="http://schemas.microsoft.com/office/powerpoint/2010/main" val="12858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1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dirty="0" smtClean="0"/>
              <a:t>2</a:t>
            </a:r>
            <a:r>
              <a:rPr kumimoji="1" lang="ja-JP" altLang="en-US" dirty="0" err="1" smtClean="0"/>
              <a:t>．</a:t>
            </a:r>
            <a:r>
              <a:rPr kumimoji="1" lang="ja-JP" altLang="en-US" dirty="0" smtClean="0"/>
              <a:t>債権・債務の種類</a:t>
            </a:r>
            <a:endParaRPr kumimoji="1" lang="ja-JP" altLang="en-US" dirty="0"/>
          </a:p>
        </p:txBody>
      </p:sp>
      <p:sp>
        <p:nvSpPr>
          <p:cNvPr id="7" name="サブタイトル 6"/>
          <p:cNvSpPr>
            <a:spLocks noGrp="1"/>
          </p:cNvSpPr>
          <p:nvPr>
            <p:ph type="subTitle" idx="1"/>
          </p:nvPr>
        </p:nvSpPr>
        <p:spPr/>
        <p:txBody>
          <a:bodyPr/>
          <a:lstStyle/>
          <a:p>
            <a:r>
              <a:rPr kumimoji="1" lang="ja-JP" altLang="en-US" dirty="0" smtClean="0">
                <a:solidFill>
                  <a:schemeClr val="tx1"/>
                </a:solidFill>
              </a:rPr>
              <a:t>分類の基準を意識する</a:t>
            </a:r>
            <a:endParaRPr kumimoji="1" lang="ja-JP" altLang="en-US" dirty="0">
              <a:solidFill>
                <a:schemeClr val="tx1"/>
              </a:solidFill>
            </a:endParaRPr>
          </a:p>
        </p:txBody>
      </p:sp>
      <p:sp>
        <p:nvSpPr>
          <p:cNvPr id="3" name="日付プレースホルダー 2"/>
          <p:cNvSpPr>
            <a:spLocks noGrp="1"/>
          </p:cNvSpPr>
          <p:nvPr>
            <p:ph type="dt" sz="half" idx="10"/>
          </p:nvPr>
        </p:nvSpPr>
        <p:spPr/>
        <p:txBody>
          <a:bodyPr/>
          <a:lstStyle/>
          <a:p>
            <a:fld id="{21CFD78D-1E55-467E-B0EC-453CBE457F86}"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80</a:t>
            </a:fld>
            <a:endParaRPr kumimoji="1" lang="ja-JP" altLang="en-US"/>
          </a:p>
        </p:txBody>
      </p:sp>
    </p:spTree>
    <p:extLst>
      <p:ext uri="{BB962C8B-B14F-4D97-AF65-F5344CB8AC3E}">
        <p14:creationId xmlns:p14="http://schemas.microsoft.com/office/powerpoint/2010/main" val="412960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債務の種類と分類の基準</a:t>
            </a:r>
            <a:endParaRPr kumimoji="1" lang="ja-JP" altLang="en-US" dirty="0"/>
          </a:p>
        </p:txBody>
      </p:sp>
      <p:sp>
        <p:nvSpPr>
          <p:cNvPr id="4" name="日付プレースホルダー 3"/>
          <p:cNvSpPr>
            <a:spLocks noGrp="1"/>
          </p:cNvSpPr>
          <p:nvPr>
            <p:ph type="dt" sz="half" idx="10"/>
          </p:nvPr>
        </p:nvSpPr>
        <p:spPr/>
        <p:txBody>
          <a:bodyPr/>
          <a:lstStyle/>
          <a:p>
            <a:fld id="{96164C14-49DA-4172-BE80-6C082948B6AE}"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3E80BECE-F5FE-4480-9557-6E25550DFE25}" type="slidenum">
              <a:rPr kumimoji="1" lang="ja-JP" altLang="en-US" smtClean="0"/>
              <a:t>81</a:t>
            </a:fld>
            <a:endParaRPr kumimoji="1" lang="ja-JP" altLang="en-US"/>
          </a:p>
        </p:txBody>
      </p:sp>
      <p:graphicFrame>
        <p:nvGraphicFramePr>
          <p:cNvPr id="8" name="図表 7"/>
          <p:cNvGraphicFramePr/>
          <p:nvPr>
            <p:extLst>
              <p:ext uri="{D42A27DB-BD31-4B8C-83A1-F6EECF244321}">
                <p14:modId xmlns:p14="http://schemas.microsoft.com/office/powerpoint/2010/main" val="122667860"/>
              </p:ext>
            </p:extLst>
          </p:nvPr>
        </p:nvGraphicFramePr>
        <p:xfrm>
          <a:off x="971600" y="1669256"/>
          <a:ext cx="74888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直線コネクタ 8"/>
          <p:cNvCxnSpPr/>
          <p:nvPr/>
        </p:nvCxnSpPr>
        <p:spPr>
          <a:xfrm>
            <a:off x="5436096" y="4388550"/>
            <a:ext cx="86409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31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dgm id="{70FDAC7F-40C8-49B4-BB32-51350A437C7F}"/>
                                            </p:graphicEl>
                                          </p:spTgt>
                                        </p:tgtEl>
                                        <p:attrNameLst>
                                          <p:attrName>style.visibility</p:attrName>
                                        </p:attrNameLst>
                                      </p:cBhvr>
                                      <p:to>
                                        <p:strVal val="visible"/>
                                      </p:to>
                                    </p:set>
                                    <p:animEffect transition="in" filter="wipe(left)">
                                      <p:cBhvr>
                                        <p:cTn id="7" dur="500"/>
                                        <p:tgtEl>
                                          <p:spTgt spid="8">
                                            <p:graphicEl>
                                              <a:dgm id="{70FDAC7F-40C8-49B4-BB32-51350A437C7F}"/>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graphicEl>
                                              <a:dgm id="{F27DFC70-0890-4C49-8A53-8733D837E844}"/>
                                            </p:graphicEl>
                                          </p:spTgt>
                                        </p:tgtEl>
                                        <p:attrNameLst>
                                          <p:attrName>style.visibility</p:attrName>
                                        </p:attrNameLst>
                                      </p:cBhvr>
                                      <p:to>
                                        <p:strVal val="visible"/>
                                      </p:to>
                                    </p:set>
                                    <p:animEffect transition="in" filter="wipe(left)">
                                      <p:cBhvr>
                                        <p:cTn id="11" dur="500"/>
                                        <p:tgtEl>
                                          <p:spTgt spid="8">
                                            <p:graphicEl>
                                              <a:dgm id="{F27DFC70-0890-4C49-8A53-8733D837E844}"/>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graphicEl>
                                              <a:dgm id="{71B3C01C-29A8-4534-B7C8-5E580CAFB30C}"/>
                                            </p:graphicEl>
                                          </p:spTgt>
                                        </p:tgtEl>
                                        <p:attrNameLst>
                                          <p:attrName>style.visibility</p:attrName>
                                        </p:attrNameLst>
                                      </p:cBhvr>
                                      <p:to>
                                        <p:strVal val="visible"/>
                                      </p:to>
                                    </p:set>
                                    <p:animEffect transition="in" filter="wipe(left)">
                                      <p:cBhvr>
                                        <p:cTn id="15" dur="500"/>
                                        <p:tgtEl>
                                          <p:spTgt spid="8">
                                            <p:graphicEl>
                                              <a:dgm id="{71B3C01C-29A8-4534-B7C8-5E580CAFB30C}"/>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graphicEl>
                                              <a:dgm id="{E86CE6E3-5758-4A09-AFDD-490D1077A9F8}"/>
                                            </p:graphicEl>
                                          </p:spTgt>
                                        </p:tgtEl>
                                        <p:attrNameLst>
                                          <p:attrName>style.visibility</p:attrName>
                                        </p:attrNameLst>
                                      </p:cBhvr>
                                      <p:to>
                                        <p:strVal val="visible"/>
                                      </p:to>
                                    </p:set>
                                    <p:animEffect transition="in" filter="wipe(left)">
                                      <p:cBhvr>
                                        <p:cTn id="19" dur="500"/>
                                        <p:tgtEl>
                                          <p:spTgt spid="8">
                                            <p:graphicEl>
                                              <a:dgm id="{E86CE6E3-5758-4A09-AFDD-490D1077A9F8}"/>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graphicEl>
                                              <a:dgm id="{F7AB9BC0-633D-430F-9FFE-3DC8A27B6F5B}"/>
                                            </p:graphicEl>
                                          </p:spTgt>
                                        </p:tgtEl>
                                        <p:attrNameLst>
                                          <p:attrName>style.visibility</p:attrName>
                                        </p:attrNameLst>
                                      </p:cBhvr>
                                      <p:to>
                                        <p:strVal val="visible"/>
                                      </p:to>
                                    </p:set>
                                    <p:animEffect transition="in" filter="wipe(left)">
                                      <p:cBhvr>
                                        <p:cTn id="23" dur="500"/>
                                        <p:tgtEl>
                                          <p:spTgt spid="8">
                                            <p:graphicEl>
                                              <a:dgm id="{F7AB9BC0-633D-430F-9FFE-3DC8A27B6F5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graphicEl>
                                              <a:dgm id="{A529D786-D6DA-4BF9-88F2-0CCC762319BE}"/>
                                            </p:graphicEl>
                                          </p:spTgt>
                                        </p:tgtEl>
                                        <p:attrNameLst>
                                          <p:attrName>style.visibility</p:attrName>
                                        </p:attrNameLst>
                                      </p:cBhvr>
                                      <p:to>
                                        <p:strVal val="visible"/>
                                      </p:to>
                                    </p:set>
                                    <p:animEffect transition="in" filter="wipe(left)">
                                      <p:cBhvr>
                                        <p:cTn id="27" dur="500"/>
                                        <p:tgtEl>
                                          <p:spTgt spid="8">
                                            <p:graphicEl>
                                              <a:dgm id="{A529D786-D6DA-4BF9-88F2-0CCC762319BE}"/>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graphicEl>
                                              <a:dgm id="{77A1118B-98A0-45B2-8686-AD17C5B449F4}"/>
                                            </p:graphicEl>
                                          </p:spTgt>
                                        </p:tgtEl>
                                        <p:attrNameLst>
                                          <p:attrName>style.visibility</p:attrName>
                                        </p:attrNameLst>
                                      </p:cBhvr>
                                      <p:to>
                                        <p:strVal val="visible"/>
                                      </p:to>
                                    </p:set>
                                    <p:animEffect transition="in" filter="wipe(left)">
                                      <p:cBhvr>
                                        <p:cTn id="31" dur="500"/>
                                        <p:tgtEl>
                                          <p:spTgt spid="8">
                                            <p:graphicEl>
                                              <a:dgm id="{77A1118B-98A0-45B2-8686-AD17C5B449F4}"/>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graphicEl>
                                              <a:dgm id="{6D4699D4-0FEF-4C64-A27F-C93D5E5354A2}"/>
                                            </p:graphicEl>
                                          </p:spTgt>
                                        </p:tgtEl>
                                        <p:attrNameLst>
                                          <p:attrName>style.visibility</p:attrName>
                                        </p:attrNameLst>
                                      </p:cBhvr>
                                      <p:to>
                                        <p:strVal val="visible"/>
                                      </p:to>
                                    </p:set>
                                    <p:animEffect transition="in" filter="wipe(left)">
                                      <p:cBhvr>
                                        <p:cTn id="35" dur="500"/>
                                        <p:tgtEl>
                                          <p:spTgt spid="8">
                                            <p:graphicEl>
                                              <a:dgm id="{6D4699D4-0FEF-4C64-A27F-C93D5E5354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8D5E5BE9-D89D-4263-A020-6A46F3BB4D20}"/>
                                            </p:graphicEl>
                                          </p:spTgt>
                                        </p:tgtEl>
                                        <p:attrNameLst>
                                          <p:attrName>style.visibility</p:attrName>
                                        </p:attrNameLst>
                                      </p:cBhvr>
                                      <p:to>
                                        <p:strVal val="visible"/>
                                      </p:to>
                                    </p:set>
                                    <p:animEffect transition="in" filter="wipe(left)">
                                      <p:cBhvr>
                                        <p:cTn id="40" dur="500"/>
                                        <p:tgtEl>
                                          <p:spTgt spid="8">
                                            <p:graphicEl>
                                              <a:dgm id="{8D5E5BE9-D89D-4263-A020-6A46F3BB4D20}"/>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2F9EBADA-456F-423A-B8DF-3D0EB69BD917}"/>
                                            </p:graphicEl>
                                          </p:spTgt>
                                        </p:tgtEl>
                                        <p:attrNameLst>
                                          <p:attrName>style.visibility</p:attrName>
                                        </p:attrNameLst>
                                      </p:cBhvr>
                                      <p:to>
                                        <p:strVal val="visible"/>
                                      </p:to>
                                    </p:set>
                                    <p:animEffect transition="in" filter="wipe(left)">
                                      <p:cBhvr>
                                        <p:cTn id="44" dur="500"/>
                                        <p:tgtEl>
                                          <p:spTgt spid="8">
                                            <p:graphicEl>
                                              <a:dgm id="{2F9EBADA-456F-423A-B8DF-3D0EB69BD917}"/>
                                            </p:graphicEl>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8">
                                            <p:graphicEl>
                                              <a:dgm id="{CB3A3FCA-1A00-40FC-ADDA-8AC41AE34251}"/>
                                            </p:graphicEl>
                                          </p:spTgt>
                                        </p:tgtEl>
                                        <p:attrNameLst>
                                          <p:attrName>style.visibility</p:attrName>
                                        </p:attrNameLst>
                                      </p:cBhvr>
                                      <p:to>
                                        <p:strVal val="visible"/>
                                      </p:to>
                                    </p:set>
                                    <p:animEffect transition="in" filter="wipe(left)">
                                      <p:cBhvr>
                                        <p:cTn id="48" dur="500"/>
                                        <p:tgtEl>
                                          <p:spTgt spid="8">
                                            <p:graphicEl>
                                              <a:dgm id="{CB3A3FCA-1A00-40FC-ADDA-8AC41AE34251}"/>
                                            </p:graphic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8">
                                            <p:graphicEl>
                                              <a:dgm id="{DABBE828-9A70-415D-B671-F8EF2174F3A5}"/>
                                            </p:graphicEl>
                                          </p:spTgt>
                                        </p:tgtEl>
                                        <p:attrNameLst>
                                          <p:attrName>style.visibility</p:attrName>
                                        </p:attrNameLst>
                                      </p:cBhvr>
                                      <p:to>
                                        <p:strVal val="visible"/>
                                      </p:to>
                                    </p:set>
                                    <p:animEffect transition="in" filter="wipe(left)">
                                      <p:cBhvr>
                                        <p:cTn id="52" dur="500"/>
                                        <p:tgtEl>
                                          <p:spTgt spid="8">
                                            <p:graphicEl>
                                              <a:dgm id="{DABBE828-9A70-415D-B671-F8EF2174F3A5}"/>
                                            </p:graphic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8">
                                            <p:graphicEl>
                                              <a:dgm id="{094DDBD2-E4CE-46DA-9F2B-E9DE4C00C27E}"/>
                                            </p:graphicEl>
                                          </p:spTgt>
                                        </p:tgtEl>
                                        <p:attrNameLst>
                                          <p:attrName>style.visibility</p:attrName>
                                        </p:attrNameLst>
                                      </p:cBhvr>
                                      <p:to>
                                        <p:strVal val="visible"/>
                                      </p:to>
                                    </p:set>
                                    <p:animEffect transition="in" filter="wipe(left)">
                                      <p:cBhvr>
                                        <p:cTn id="56" dur="500"/>
                                        <p:tgtEl>
                                          <p:spTgt spid="8">
                                            <p:graphicEl>
                                              <a:dgm id="{094DDBD2-E4CE-46DA-9F2B-E9DE4C00C27E}"/>
                                            </p:graphicEl>
                                          </p:spTgt>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8">
                                            <p:graphicEl>
                                              <a:dgm id="{0BC3197D-A083-41AD-A92D-0688E4877C05}"/>
                                            </p:graphicEl>
                                          </p:spTgt>
                                        </p:tgtEl>
                                        <p:attrNameLst>
                                          <p:attrName>style.visibility</p:attrName>
                                        </p:attrNameLst>
                                      </p:cBhvr>
                                      <p:to>
                                        <p:strVal val="visible"/>
                                      </p:to>
                                    </p:set>
                                    <p:animEffect transition="in" filter="wipe(left)">
                                      <p:cBhvr>
                                        <p:cTn id="60" dur="500"/>
                                        <p:tgtEl>
                                          <p:spTgt spid="8">
                                            <p:graphicEl>
                                              <a:dgm id="{0BC3197D-A083-41AD-A92D-0688E4877C05}"/>
                                            </p:graphicEl>
                                          </p:spTgt>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8">
                                            <p:graphicEl>
                                              <a:dgm id="{72EE8386-E7A5-46A4-BDF5-9F70BA0E87D4}"/>
                                            </p:graphicEl>
                                          </p:spTgt>
                                        </p:tgtEl>
                                        <p:attrNameLst>
                                          <p:attrName>style.visibility</p:attrName>
                                        </p:attrNameLst>
                                      </p:cBhvr>
                                      <p:to>
                                        <p:strVal val="visible"/>
                                      </p:to>
                                    </p:set>
                                    <p:animEffect transition="in" filter="wipe(left)">
                                      <p:cBhvr>
                                        <p:cTn id="64" dur="500"/>
                                        <p:tgtEl>
                                          <p:spTgt spid="8">
                                            <p:graphicEl>
                                              <a:dgm id="{72EE8386-E7A5-46A4-BDF5-9F70BA0E87D4}"/>
                                            </p:graphicEl>
                                          </p:spTgt>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
                                            <p:graphicEl>
                                              <a:dgm id="{05CE028E-0DF1-4909-9AE8-556CA220321A}"/>
                                            </p:graphicEl>
                                          </p:spTgt>
                                        </p:tgtEl>
                                        <p:attrNameLst>
                                          <p:attrName>style.visibility</p:attrName>
                                        </p:attrNameLst>
                                      </p:cBhvr>
                                      <p:to>
                                        <p:strVal val="visible"/>
                                      </p:to>
                                    </p:set>
                                    <p:animEffect transition="in" filter="wipe(left)">
                                      <p:cBhvr>
                                        <p:cTn id="68" dur="500"/>
                                        <p:tgtEl>
                                          <p:spTgt spid="8">
                                            <p:graphicEl>
                                              <a:dgm id="{05CE028E-0DF1-4909-9AE8-556CA220321A}"/>
                                            </p:graphicEl>
                                          </p:spTgt>
                                        </p:tgtEl>
                                      </p:cBhvr>
                                    </p:animEffect>
                                  </p:childTnLst>
                                </p:cTn>
                              </p:par>
                            </p:childTnLst>
                          </p:cTn>
                        </p:par>
                        <p:par>
                          <p:cTn id="69" fill="hold">
                            <p:stCondLst>
                              <p:cond delay="4000"/>
                            </p:stCondLst>
                            <p:childTnLst>
                              <p:par>
                                <p:cTn id="70" presetID="22" presetClass="entr" presetSubtype="8" fill="hold" grpId="0" nodeType="afterEffect">
                                  <p:stCondLst>
                                    <p:cond delay="0"/>
                                  </p:stCondLst>
                                  <p:childTnLst>
                                    <p:set>
                                      <p:cBhvr>
                                        <p:cTn id="71" dur="1" fill="hold">
                                          <p:stCondLst>
                                            <p:cond delay="0"/>
                                          </p:stCondLst>
                                        </p:cTn>
                                        <p:tgtEl>
                                          <p:spTgt spid="8">
                                            <p:graphicEl>
                                              <a:dgm id="{CE3C248F-52F6-485F-B272-0A09E62B1489}"/>
                                            </p:graphicEl>
                                          </p:spTgt>
                                        </p:tgtEl>
                                        <p:attrNameLst>
                                          <p:attrName>style.visibility</p:attrName>
                                        </p:attrNameLst>
                                      </p:cBhvr>
                                      <p:to>
                                        <p:strVal val="visible"/>
                                      </p:to>
                                    </p:set>
                                    <p:animEffect transition="in" filter="wipe(left)">
                                      <p:cBhvr>
                                        <p:cTn id="72" dur="500"/>
                                        <p:tgtEl>
                                          <p:spTgt spid="8">
                                            <p:graphicEl>
                                              <a:dgm id="{CE3C248F-52F6-485F-B272-0A09E62B1489}"/>
                                            </p:graphicEl>
                                          </p:spTgt>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8">
                                            <p:graphicEl>
                                              <a:dgm id="{604D3388-719D-4E68-A828-33982BD17FD7}"/>
                                            </p:graphicEl>
                                          </p:spTgt>
                                        </p:tgtEl>
                                        <p:attrNameLst>
                                          <p:attrName>style.visibility</p:attrName>
                                        </p:attrNameLst>
                                      </p:cBhvr>
                                      <p:to>
                                        <p:strVal val="visible"/>
                                      </p:to>
                                    </p:set>
                                    <p:animEffect transition="in" filter="wipe(left)">
                                      <p:cBhvr>
                                        <p:cTn id="76" dur="500"/>
                                        <p:tgtEl>
                                          <p:spTgt spid="8">
                                            <p:graphicEl>
                                              <a:dgm id="{604D3388-719D-4E68-A828-33982BD17FD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graphicEl>
                                              <a:dgm id="{F58386BF-FC39-4A3F-B235-38108128FEB4}"/>
                                            </p:graphicEl>
                                          </p:spTgt>
                                        </p:tgtEl>
                                        <p:attrNameLst>
                                          <p:attrName>style.visibility</p:attrName>
                                        </p:attrNameLst>
                                      </p:cBhvr>
                                      <p:to>
                                        <p:strVal val="visible"/>
                                      </p:to>
                                    </p:set>
                                    <p:animEffect transition="in" filter="wipe(left)">
                                      <p:cBhvr>
                                        <p:cTn id="81" dur="500"/>
                                        <p:tgtEl>
                                          <p:spTgt spid="8">
                                            <p:graphicEl>
                                              <a:dgm id="{F58386BF-FC39-4A3F-B235-38108128FEB4}"/>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8">
                                            <p:graphicEl>
                                              <a:dgm id="{D95DE801-6D96-4508-B51D-47EA011CB514}"/>
                                            </p:graphicEl>
                                          </p:spTgt>
                                        </p:tgtEl>
                                        <p:attrNameLst>
                                          <p:attrName>style.visibility</p:attrName>
                                        </p:attrNameLst>
                                      </p:cBhvr>
                                      <p:to>
                                        <p:strVal val="visible"/>
                                      </p:to>
                                    </p:set>
                                    <p:animEffect transition="in" filter="wipe(left)">
                                      <p:cBhvr>
                                        <p:cTn id="85" dur="500"/>
                                        <p:tgtEl>
                                          <p:spTgt spid="8">
                                            <p:graphicEl>
                                              <a:dgm id="{D95DE801-6D96-4508-B51D-47EA011CB514}"/>
                                            </p:graphicEl>
                                          </p:spTgt>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8">
                                            <p:graphicEl>
                                              <a:dgm id="{DF83EEDF-0038-4B47-BEBD-9373FE1AEA8C}"/>
                                            </p:graphicEl>
                                          </p:spTgt>
                                        </p:tgtEl>
                                        <p:attrNameLst>
                                          <p:attrName>style.visibility</p:attrName>
                                        </p:attrNameLst>
                                      </p:cBhvr>
                                      <p:to>
                                        <p:strVal val="visible"/>
                                      </p:to>
                                    </p:set>
                                    <p:animEffect transition="in" filter="wipe(left)">
                                      <p:cBhvr>
                                        <p:cTn id="89" dur="500"/>
                                        <p:tgtEl>
                                          <p:spTgt spid="8">
                                            <p:graphicEl>
                                              <a:dgm id="{DF83EEDF-0038-4B47-BEBD-9373FE1AEA8C}"/>
                                            </p:graphicEl>
                                          </p:spTgt>
                                        </p:tgtEl>
                                      </p:cBhvr>
                                    </p:animEffect>
                                  </p:childTnLst>
                                </p:cTn>
                              </p:par>
                            </p:childTnLst>
                          </p:cTn>
                        </p:par>
                        <p:par>
                          <p:cTn id="90" fill="hold">
                            <p:stCondLst>
                              <p:cond delay="2000"/>
                            </p:stCondLst>
                            <p:childTnLst>
                              <p:par>
                                <p:cTn id="91" presetID="22" presetClass="entr" presetSubtype="8" fill="hold" grpId="0" nodeType="afterEffect">
                                  <p:stCondLst>
                                    <p:cond delay="0"/>
                                  </p:stCondLst>
                                  <p:childTnLst>
                                    <p:set>
                                      <p:cBhvr>
                                        <p:cTn id="92" dur="1" fill="hold">
                                          <p:stCondLst>
                                            <p:cond delay="0"/>
                                          </p:stCondLst>
                                        </p:cTn>
                                        <p:tgtEl>
                                          <p:spTgt spid="8">
                                            <p:graphicEl>
                                              <a:dgm id="{70CF7B93-4146-4C6F-9957-18FC5A78EF48}"/>
                                            </p:graphicEl>
                                          </p:spTgt>
                                        </p:tgtEl>
                                        <p:attrNameLst>
                                          <p:attrName>style.visibility</p:attrName>
                                        </p:attrNameLst>
                                      </p:cBhvr>
                                      <p:to>
                                        <p:strVal val="visible"/>
                                      </p:to>
                                    </p:set>
                                    <p:animEffect transition="in" filter="wipe(left)">
                                      <p:cBhvr>
                                        <p:cTn id="93" dur="500"/>
                                        <p:tgtEl>
                                          <p:spTgt spid="8">
                                            <p:graphicEl>
                                              <a:dgm id="{70CF7B93-4146-4C6F-9957-18FC5A78EF48}"/>
                                            </p:graphicEl>
                                          </p:spTgt>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8">
                                            <p:graphicEl>
                                              <a:dgm id="{D0B5900F-6F0A-416A-A061-6C87676A6A82}"/>
                                            </p:graphicEl>
                                          </p:spTgt>
                                        </p:tgtEl>
                                        <p:attrNameLst>
                                          <p:attrName>style.visibility</p:attrName>
                                        </p:attrNameLst>
                                      </p:cBhvr>
                                      <p:to>
                                        <p:strVal val="visible"/>
                                      </p:to>
                                    </p:set>
                                    <p:animEffect transition="in" filter="wipe(left)">
                                      <p:cBhvr>
                                        <p:cTn id="97" dur="500"/>
                                        <p:tgtEl>
                                          <p:spTgt spid="8">
                                            <p:graphicEl>
                                              <a:dgm id="{D0B5900F-6F0A-416A-A061-6C87676A6A82}"/>
                                            </p:graphicEl>
                                          </p:spTgt>
                                        </p:tgtEl>
                                      </p:cBhvr>
                                    </p:animEffect>
                                  </p:childTnLst>
                                </p:cTn>
                              </p:par>
                            </p:childTnLst>
                          </p:cTn>
                        </p:par>
                        <p:par>
                          <p:cTn id="98" fill="hold">
                            <p:stCondLst>
                              <p:cond delay="3000"/>
                            </p:stCondLst>
                            <p:childTnLst>
                              <p:par>
                                <p:cTn id="99" presetID="22" presetClass="entr" presetSubtype="8"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left)">
                                      <p:cBhvr>
                                        <p:cTn id="101" dur="500"/>
                                        <p:tgtEl>
                                          <p:spTgt spid="9"/>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8">
                                            <p:graphicEl>
                                              <a:dgm id="{47E9E96E-AF88-4E41-837B-07BDDB2DFAE9}"/>
                                            </p:graphicEl>
                                          </p:spTgt>
                                        </p:tgtEl>
                                        <p:attrNameLst>
                                          <p:attrName>style.visibility</p:attrName>
                                        </p:attrNameLst>
                                      </p:cBhvr>
                                      <p:to>
                                        <p:strVal val="visible"/>
                                      </p:to>
                                    </p:set>
                                    <p:animEffect transition="in" filter="wipe(left)">
                                      <p:cBhvr>
                                        <p:cTn id="105" dur="500"/>
                                        <p:tgtEl>
                                          <p:spTgt spid="8">
                                            <p:graphicEl>
                                              <a:dgm id="{47E9E96E-AF88-4E41-837B-07BDDB2DFAE9}"/>
                                            </p:graphicEl>
                                          </p:spTgt>
                                        </p:tgtEl>
                                      </p:cBhvr>
                                    </p:animEffect>
                                  </p:childTnLst>
                                </p:cTn>
                              </p:par>
                            </p:childTnLst>
                          </p:cTn>
                        </p:par>
                        <p:par>
                          <p:cTn id="106" fill="hold">
                            <p:stCondLst>
                              <p:cond delay="4000"/>
                            </p:stCondLst>
                            <p:childTnLst>
                              <p:par>
                                <p:cTn id="107" presetID="22" presetClass="entr" presetSubtype="8" fill="hold" grpId="0" nodeType="afterEffect">
                                  <p:stCondLst>
                                    <p:cond delay="0"/>
                                  </p:stCondLst>
                                  <p:childTnLst>
                                    <p:set>
                                      <p:cBhvr>
                                        <p:cTn id="108" dur="1" fill="hold">
                                          <p:stCondLst>
                                            <p:cond delay="0"/>
                                          </p:stCondLst>
                                        </p:cTn>
                                        <p:tgtEl>
                                          <p:spTgt spid="8">
                                            <p:graphicEl>
                                              <a:dgm id="{D0212C2B-FE8E-47D7-A931-D6B1146AEC99}"/>
                                            </p:graphicEl>
                                          </p:spTgt>
                                        </p:tgtEl>
                                        <p:attrNameLst>
                                          <p:attrName>style.visibility</p:attrName>
                                        </p:attrNameLst>
                                      </p:cBhvr>
                                      <p:to>
                                        <p:strVal val="visible"/>
                                      </p:to>
                                    </p:set>
                                    <p:animEffect transition="in" filter="wipe(left)">
                                      <p:cBhvr>
                                        <p:cTn id="109" dur="500"/>
                                        <p:tgtEl>
                                          <p:spTgt spid="8">
                                            <p:graphicEl>
                                              <a:dgm id="{D0212C2B-FE8E-47D7-A931-D6B1146AEC99}"/>
                                            </p:graphicEl>
                                          </p:spTgt>
                                        </p:tgtEl>
                                      </p:cBhvr>
                                    </p:animEffect>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8">
                                            <p:graphicEl>
                                              <a:dgm id="{5495B435-8958-4B70-909D-6E0149A68B4F}"/>
                                            </p:graphicEl>
                                          </p:spTgt>
                                        </p:tgtEl>
                                        <p:attrNameLst>
                                          <p:attrName>style.visibility</p:attrName>
                                        </p:attrNameLst>
                                      </p:cBhvr>
                                      <p:to>
                                        <p:strVal val="visible"/>
                                      </p:to>
                                    </p:set>
                                    <p:animEffect transition="in" filter="wipe(left)">
                                      <p:cBhvr>
                                        <p:cTn id="113" dur="500"/>
                                        <p:tgtEl>
                                          <p:spTgt spid="8">
                                            <p:graphicEl>
                                              <a:dgm id="{5495B435-8958-4B70-909D-6E0149A68B4F}"/>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8">
                                            <p:graphicEl>
                                              <a:dgm id="{C46B7D02-3E1F-46B7-ACCD-B38F4C0CA7D3}"/>
                                            </p:graphicEl>
                                          </p:spTgt>
                                        </p:tgtEl>
                                        <p:attrNameLst>
                                          <p:attrName>style.visibility</p:attrName>
                                        </p:attrNameLst>
                                      </p:cBhvr>
                                      <p:to>
                                        <p:strVal val="visible"/>
                                      </p:to>
                                    </p:set>
                                    <p:animEffect transition="in" filter="wipe(left)">
                                      <p:cBhvr>
                                        <p:cTn id="118" dur="500"/>
                                        <p:tgtEl>
                                          <p:spTgt spid="8">
                                            <p:graphicEl>
                                              <a:dgm id="{C46B7D02-3E1F-46B7-ACCD-B38F4C0CA7D3}"/>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8">
                                            <p:graphicEl>
                                              <a:dgm id="{1CC292A8-2CA0-4EB8-9F3F-F4E067B56CA3}"/>
                                            </p:graphicEl>
                                          </p:spTgt>
                                        </p:tgtEl>
                                        <p:attrNameLst>
                                          <p:attrName>style.visibility</p:attrName>
                                        </p:attrNameLst>
                                      </p:cBhvr>
                                      <p:to>
                                        <p:strVal val="visible"/>
                                      </p:to>
                                    </p:set>
                                    <p:animEffect transition="in" filter="wipe(left)">
                                      <p:cBhvr>
                                        <p:cTn id="122" dur="500"/>
                                        <p:tgtEl>
                                          <p:spTgt spid="8">
                                            <p:graphicEl>
                                              <a:dgm id="{1CC292A8-2CA0-4EB8-9F3F-F4E067B56CA3}"/>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
                                            <p:graphicEl>
                                              <a:dgm id="{327BED52-6C8A-434D-B4F9-09CE3833C459}"/>
                                            </p:graphicEl>
                                          </p:spTgt>
                                        </p:tgtEl>
                                        <p:attrNameLst>
                                          <p:attrName>style.visibility</p:attrName>
                                        </p:attrNameLst>
                                      </p:cBhvr>
                                      <p:to>
                                        <p:strVal val="visible"/>
                                      </p:to>
                                    </p:set>
                                    <p:animEffect transition="in" filter="wipe(left)">
                                      <p:cBhvr>
                                        <p:cTn id="127" dur="500"/>
                                        <p:tgtEl>
                                          <p:spTgt spid="8">
                                            <p:graphicEl>
                                              <a:dgm id="{327BED52-6C8A-434D-B4F9-09CE3833C45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種類物の定義</a:t>
            </a:r>
            <a:r>
              <a:rPr lang="en-US" altLang="ja-JP" dirty="0"/>
              <a:t/>
            </a:r>
            <a:br>
              <a:rPr lang="en-US" altLang="ja-JP" dirty="0"/>
            </a:br>
            <a:r>
              <a:rPr lang="ja-JP" altLang="en-US" sz="3600" dirty="0"/>
              <a:t>資本主義社会では，種類物が基本で</a:t>
            </a:r>
            <a:r>
              <a:rPr lang="ja-JP" altLang="en-US" sz="3600" dirty="0" smtClean="0"/>
              <a:t>ある</a:t>
            </a:r>
            <a:r>
              <a:rPr lang="ja-JP" altLang="en-US" sz="3100" dirty="0" smtClean="0"/>
              <a:t>→</a:t>
            </a:r>
            <a:r>
              <a:rPr lang="en-US" altLang="ja-JP" sz="3100" dirty="0">
                <a:hlinkClick r:id="rId2" action="ppaction://hlinksldjump"/>
              </a:rPr>
              <a:t>Q2</a:t>
            </a:r>
            <a:endParaRPr kumimoji="1" lang="ja-JP" altLang="en-US" sz="3100" dirty="0"/>
          </a:p>
        </p:txBody>
      </p:sp>
      <p:sp>
        <p:nvSpPr>
          <p:cNvPr id="3" name="日付プレースホルダー 2"/>
          <p:cNvSpPr>
            <a:spLocks noGrp="1"/>
          </p:cNvSpPr>
          <p:nvPr>
            <p:ph type="dt" sz="half" idx="10"/>
          </p:nvPr>
        </p:nvSpPr>
        <p:spPr/>
        <p:txBody>
          <a:bodyPr/>
          <a:lstStyle/>
          <a:p>
            <a:fld id="{04CE8EEA-C9C0-412B-938F-7C59DD9F149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82</a:t>
            </a:fld>
            <a:endParaRPr kumimoji="1" lang="ja-JP" altLang="en-US"/>
          </a:p>
        </p:txBody>
      </p:sp>
      <p:sp>
        <p:nvSpPr>
          <p:cNvPr id="6" name="コンテンツ プレースホルダー 6"/>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b="1" smtClean="0"/>
              <a:t>第</a:t>
            </a:r>
            <a:r>
              <a:rPr lang="en-US" altLang="ja-JP" sz="2800" b="1" smtClean="0"/>
              <a:t>401</a:t>
            </a:r>
            <a:r>
              <a:rPr lang="ja-JP" altLang="en-US" sz="2800" b="1" smtClean="0"/>
              <a:t>条</a:t>
            </a:r>
            <a:r>
              <a:rPr lang="ja-JP" altLang="en-US" sz="2800" smtClean="0"/>
              <a:t>（種類債権）</a:t>
            </a:r>
            <a:endParaRPr lang="en-US" altLang="ja-JP" sz="2800" smtClean="0"/>
          </a:p>
          <a:p>
            <a:pPr lvl="1"/>
            <a:r>
              <a:rPr lang="ja-JP" altLang="en-US" sz="2400" smtClean="0"/>
              <a:t>①</a:t>
            </a:r>
            <a:r>
              <a:rPr lang="ja-JP" altLang="en-US" sz="2400" b="1" smtClean="0">
                <a:solidFill>
                  <a:schemeClr val="tx2"/>
                </a:solidFill>
              </a:rPr>
              <a:t>債権の目的物を種類のみで指定した場合</a:t>
            </a:r>
            <a:r>
              <a:rPr lang="ja-JP" altLang="en-US" sz="2400" smtClean="0"/>
              <a:t>において，法律行為の性質又は当事者の意思によってその品質を定めることができないときは，債務者は，中等の品質を有する物を給付しなければならない。</a:t>
            </a:r>
            <a:endParaRPr lang="en-US" altLang="ja-JP" sz="2400" smtClean="0"/>
          </a:p>
          <a:p>
            <a:pPr lvl="1"/>
            <a:r>
              <a:rPr lang="ja-JP" altLang="en-US" sz="2400" smtClean="0"/>
              <a:t>②前項の場合において，債務者が物の給付をするのに必要な行為を完了し，又は債権者の同意を得てその給付すべき物を指定したときは，以後その物を債権の目的物とする。</a:t>
            </a:r>
            <a:endParaRPr lang="en-US" altLang="ja-JP" sz="2400" dirty="0"/>
          </a:p>
        </p:txBody>
      </p:sp>
    </p:spTree>
    <p:extLst>
      <p:ext uri="{BB962C8B-B14F-4D97-AF65-F5344CB8AC3E}">
        <p14:creationId xmlns:p14="http://schemas.microsoft.com/office/powerpoint/2010/main" val="299338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種類物の特定と特定物</a:t>
            </a:r>
            <a:r>
              <a:rPr lang="ja-JP" altLang="en-US" sz="2800" dirty="0"/>
              <a:t>→</a:t>
            </a:r>
            <a:r>
              <a:rPr lang="en-US" altLang="ja-JP" sz="2800" dirty="0">
                <a:hlinkClick r:id="rId2" action="ppaction://hlinksldjump"/>
              </a:rPr>
              <a:t>Q2</a:t>
            </a:r>
            <a:endParaRPr kumimoji="1" lang="ja-JP" altLang="en-US" sz="2800" dirty="0"/>
          </a:p>
        </p:txBody>
      </p:sp>
      <p:sp>
        <p:nvSpPr>
          <p:cNvPr id="3" name="日付プレースホルダー 2"/>
          <p:cNvSpPr>
            <a:spLocks noGrp="1"/>
          </p:cNvSpPr>
          <p:nvPr>
            <p:ph type="dt" sz="half" idx="10"/>
          </p:nvPr>
        </p:nvSpPr>
        <p:spPr/>
        <p:txBody>
          <a:bodyPr/>
          <a:lstStyle/>
          <a:p>
            <a:fld id="{BC418E72-8794-4CBB-9C8F-4F7BAE31BE6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83</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dirty="0" smtClean="0"/>
              <a:t>第</a:t>
            </a:r>
            <a:r>
              <a:rPr lang="en-US" altLang="ja-JP" b="1" dirty="0" smtClean="0"/>
              <a:t>401</a:t>
            </a:r>
            <a:r>
              <a:rPr lang="ja-JP" altLang="en-US" b="1" dirty="0" smtClean="0"/>
              <a:t>条</a:t>
            </a:r>
            <a:r>
              <a:rPr lang="ja-JP" altLang="en-US" dirty="0" smtClean="0"/>
              <a:t>（種類債権の特定）</a:t>
            </a:r>
            <a:endParaRPr lang="en-US" altLang="ja-JP" dirty="0" smtClean="0"/>
          </a:p>
          <a:p>
            <a:pPr lvl="1"/>
            <a:r>
              <a:rPr lang="ja-JP" altLang="en-US" dirty="0" smtClean="0"/>
              <a:t>②前項の場合において，</a:t>
            </a:r>
            <a:r>
              <a:rPr lang="ja-JP" altLang="en-US" b="1" dirty="0" smtClean="0">
                <a:solidFill>
                  <a:schemeClr val="tx2"/>
                </a:solidFill>
              </a:rPr>
              <a:t>債務者が物の給付をするのに必要な行為を完了</a:t>
            </a:r>
            <a:r>
              <a:rPr lang="ja-JP" altLang="en-US" dirty="0" smtClean="0"/>
              <a:t>し，又は債権者の同意を得てその給付すべき物を指定したときは，</a:t>
            </a:r>
            <a:r>
              <a:rPr lang="ja-JP" altLang="en-US" b="1" dirty="0" smtClean="0">
                <a:solidFill>
                  <a:schemeClr val="tx2"/>
                </a:solidFill>
              </a:rPr>
              <a:t>以後その物を債権の目的物とする</a:t>
            </a:r>
            <a:r>
              <a:rPr lang="ja-JP" altLang="en-US" dirty="0" smtClean="0"/>
              <a:t>。</a:t>
            </a:r>
            <a:endParaRPr lang="en-US" altLang="ja-JP" dirty="0" smtClean="0"/>
          </a:p>
          <a:p>
            <a:r>
              <a:rPr lang="ja-JP" altLang="en-US" dirty="0" smtClean="0"/>
              <a:t>性質上の特定物（始めから特定）の例示</a:t>
            </a:r>
            <a:endParaRPr lang="en-US" altLang="ja-JP" dirty="0" smtClean="0"/>
          </a:p>
          <a:p>
            <a:pPr lvl="1"/>
            <a:r>
              <a:rPr lang="ja-JP" altLang="en-US" dirty="0" smtClean="0"/>
              <a:t>不動産（土地，建物）</a:t>
            </a:r>
            <a:r>
              <a:rPr lang="en-US" altLang="ja-JP" dirty="0" smtClean="0"/>
              <a:t>…</a:t>
            </a:r>
            <a:r>
              <a:rPr lang="ja-JP" altLang="en-US" dirty="0" smtClean="0"/>
              <a:t>物理的な移動が困難</a:t>
            </a:r>
            <a:endParaRPr lang="en-US" altLang="ja-JP" dirty="0" smtClean="0"/>
          </a:p>
          <a:p>
            <a:pPr lvl="1"/>
            <a:r>
              <a:rPr lang="ja-JP" altLang="en-US" dirty="0" smtClean="0"/>
              <a:t>骨董品・遺品</a:t>
            </a:r>
            <a:r>
              <a:rPr lang="en-US" altLang="ja-JP" dirty="0" smtClean="0"/>
              <a:t>…</a:t>
            </a:r>
            <a:r>
              <a:rPr lang="ja-JP" altLang="en-US" dirty="0" smtClean="0"/>
              <a:t>一つしかないなどの希少性あり</a:t>
            </a:r>
            <a:endParaRPr lang="en-US" altLang="ja-JP" dirty="0" smtClean="0"/>
          </a:p>
          <a:p>
            <a:pPr lvl="1"/>
            <a:r>
              <a:rPr lang="ja-JP" altLang="en-US" dirty="0" smtClean="0"/>
              <a:t>ペット</a:t>
            </a:r>
            <a:r>
              <a:rPr lang="en-US" altLang="ja-JP" dirty="0" smtClean="0"/>
              <a:t>…</a:t>
            </a:r>
            <a:r>
              <a:rPr lang="ja-JP" altLang="en-US" dirty="0" smtClean="0"/>
              <a:t>運命的出会い</a:t>
            </a:r>
            <a:endParaRPr lang="en-US" altLang="ja-JP" sz="2400" dirty="0" smtClean="0"/>
          </a:p>
        </p:txBody>
      </p:sp>
    </p:spTree>
    <p:extLst>
      <p:ext uri="{BB962C8B-B14F-4D97-AF65-F5344CB8AC3E}">
        <p14:creationId xmlns:p14="http://schemas.microsoft.com/office/powerpoint/2010/main" val="92254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漁網用タール事件（</a:t>
            </a:r>
            <a:r>
              <a:rPr lang="en-US" altLang="ja-JP" dirty="0"/>
              <a:t>1/5</a:t>
            </a:r>
            <a:r>
              <a:rPr lang="ja-JP" altLang="en-US" dirty="0"/>
              <a:t>）</a:t>
            </a:r>
            <a:r>
              <a:rPr lang="en-US" altLang="ja-JP" dirty="0"/>
              <a:t/>
            </a:r>
            <a:br>
              <a:rPr lang="en-US" altLang="ja-JP" dirty="0"/>
            </a:br>
            <a:r>
              <a:rPr lang="ja-JP" altLang="en-US" sz="3100" dirty="0"/>
              <a:t>事件の</a:t>
            </a:r>
            <a:r>
              <a:rPr lang="ja-JP" altLang="en-US" sz="3100" dirty="0" smtClean="0"/>
              <a:t>概要</a:t>
            </a:r>
            <a:r>
              <a:rPr lang="ja-JP" altLang="en-US" sz="3100" dirty="0"/>
              <a:t>→</a:t>
            </a:r>
            <a:r>
              <a:rPr lang="en-US" altLang="ja-JP" sz="3100" dirty="0">
                <a:hlinkClick r:id="rId2" action="ppaction://hlinksldjump"/>
              </a:rPr>
              <a:t>Q2</a:t>
            </a:r>
            <a:endParaRPr kumimoji="1" lang="ja-JP" altLang="en-US" sz="3100" dirty="0"/>
          </a:p>
        </p:txBody>
      </p:sp>
      <p:sp>
        <p:nvSpPr>
          <p:cNvPr id="3" name="日付プレースホルダー 2"/>
          <p:cNvSpPr>
            <a:spLocks noGrp="1"/>
          </p:cNvSpPr>
          <p:nvPr>
            <p:ph type="dt" sz="half" idx="10"/>
          </p:nvPr>
        </p:nvSpPr>
        <p:spPr/>
        <p:txBody>
          <a:bodyPr/>
          <a:lstStyle/>
          <a:p>
            <a:fld id="{14D2E73C-E86E-46DA-A80D-BB27677625A7}"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84</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smtClean="0"/>
              <a:t>X</a:t>
            </a:r>
            <a:r>
              <a:rPr lang="ja-JP" altLang="ja-JP" sz="1800" smtClean="0"/>
              <a:t>漁業協同組合は，</a:t>
            </a:r>
            <a:r>
              <a:rPr lang="en-US" altLang="ja-JP" sz="1800" smtClean="0"/>
              <a:t>A</a:t>
            </a:r>
            <a:r>
              <a:rPr lang="ja-JP" altLang="ja-JP" sz="1800" smtClean="0"/>
              <a:t>社の溜池に貯蔵されている</a:t>
            </a:r>
            <a:r>
              <a:rPr lang="en-US" altLang="ja-JP" sz="1800" smtClean="0"/>
              <a:t>Y</a:t>
            </a:r>
            <a:r>
              <a:rPr lang="ja-JP" altLang="ja-JP" sz="1800" smtClean="0"/>
              <a:t>所有の漁業用タール（</a:t>
            </a:r>
            <a:r>
              <a:rPr lang="en-US" altLang="ja-JP" sz="1800" smtClean="0"/>
              <a:t>3,000</a:t>
            </a:r>
            <a:r>
              <a:rPr lang="ja-JP" altLang="ja-JP" sz="1800" smtClean="0"/>
              <a:t>～</a:t>
            </a:r>
            <a:r>
              <a:rPr lang="en-US" altLang="ja-JP" sz="1800" smtClean="0"/>
              <a:t>3,500</a:t>
            </a:r>
            <a:r>
              <a:rPr lang="ja-JP" altLang="ja-JP" sz="1800" smtClean="0"/>
              <a:t>トン）のうち，</a:t>
            </a:r>
            <a:r>
              <a:rPr lang="en-US" altLang="ja-JP" sz="1800" smtClean="0"/>
              <a:t>2,000</a:t>
            </a:r>
            <a:r>
              <a:rPr lang="ja-JP" altLang="ja-JP" sz="1800" smtClean="0"/>
              <a:t>トンを</a:t>
            </a:r>
            <a:r>
              <a:rPr lang="en-US" altLang="ja-JP" sz="1800" smtClean="0"/>
              <a:t>Y</a:t>
            </a:r>
            <a:r>
              <a:rPr lang="ja-JP" altLang="ja-JP" sz="1800" smtClean="0"/>
              <a:t>から見積価格</a:t>
            </a:r>
            <a:r>
              <a:rPr lang="en-US" altLang="ja-JP" sz="1800" smtClean="0"/>
              <a:t>49</a:t>
            </a:r>
            <a:r>
              <a:rPr lang="ja-JP" altLang="ja-JP" sz="1800" smtClean="0"/>
              <a:t>万</a:t>
            </a:r>
            <a:r>
              <a:rPr lang="en-US" altLang="ja-JP" sz="1800" smtClean="0"/>
              <a:t>5,000</a:t>
            </a:r>
            <a:r>
              <a:rPr lang="ja-JP" altLang="ja-JP" sz="1800" smtClean="0"/>
              <a:t>円で購入することとし，引渡については，買主</a:t>
            </a:r>
            <a:r>
              <a:rPr lang="en-US" altLang="ja-JP" sz="1800" smtClean="0"/>
              <a:t>X</a:t>
            </a:r>
            <a:r>
              <a:rPr lang="ja-JP" altLang="ja-JP" sz="1800" smtClean="0"/>
              <a:t>が売主</a:t>
            </a:r>
            <a:r>
              <a:rPr lang="en-US" altLang="ja-JP" sz="1800" smtClean="0"/>
              <a:t>Y</a:t>
            </a:r>
            <a:r>
              <a:rPr lang="ja-JP" altLang="ja-JP" sz="1800" smtClean="0"/>
              <a:t>に対して必要の都度その引渡を申し出て，</a:t>
            </a:r>
            <a:r>
              <a:rPr lang="en-US" altLang="ja-JP" sz="1800" smtClean="0"/>
              <a:t>Y</a:t>
            </a:r>
            <a:r>
              <a:rPr lang="ja-JP" altLang="ja-JP" sz="1800" smtClean="0"/>
              <a:t>が引渡場所を指定し，</a:t>
            </a:r>
            <a:r>
              <a:rPr lang="en-US" altLang="ja-JP" sz="1800" smtClean="0"/>
              <a:t>X</a:t>
            </a:r>
            <a:r>
              <a:rPr lang="ja-JP" altLang="ja-JP" sz="1800" smtClean="0"/>
              <a:t>がドラム缶を当該場所に持ち込みタールを受領し，</a:t>
            </a:r>
            <a:r>
              <a:rPr lang="en-US" altLang="ja-JP" sz="1800" smtClean="0"/>
              <a:t>1</a:t>
            </a:r>
            <a:r>
              <a:rPr lang="ja-JP" altLang="ja-JP" sz="1800" smtClean="0"/>
              <a:t>年間で</a:t>
            </a:r>
            <a:r>
              <a:rPr lang="en-US" altLang="ja-JP" sz="1800" smtClean="0"/>
              <a:t>2,000</a:t>
            </a:r>
            <a:r>
              <a:rPr lang="ja-JP" altLang="ja-JP" sz="1800" smtClean="0"/>
              <a:t>トン全部を引き取るという契約を締結し，手付金</a:t>
            </a:r>
            <a:r>
              <a:rPr lang="en-US" altLang="ja-JP" sz="1800" smtClean="0"/>
              <a:t>20</a:t>
            </a:r>
            <a:r>
              <a:rPr lang="ja-JP" altLang="ja-JP" sz="1800" smtClean="0"/>
              <a:t>万円を</a:t>
            </a:r>
            <a:r>
              <a:rPr lang="en-US" altLang="ja-JP" sz="1800" smtClean="0"/>
              <a:t>Y</a:t>
            </a:r>
            <a:r>
              <a:rPr lang="ja-JP" altLang="ja-JP" sz="1800" smtClean="0"/>
              <a:t>に交付した。</a:t>
            </a:r>
          </a:p>
          <a:p>
            <a:r>
              <a:rPr lang="en-US" altLang="ja-JP" sz="1800" smtClean="0"/>
              <a:t>Y</a:t>
            </a:r>
            <a:r>
              <a:rPr lang="ja-JP" altLang="ja-JP" sz="1800" smtClean="0"/>
              <a:t>は，</a:t>
            </a:r>
            <a:r>
              <a:rPr lang="en-US" altLang="ja-JP" sz="1800" smtClean="0"/>
              <a:t>X</a:t>
            </a:r>
            <a:r>
              <a:rPr lang="ja-JP" altLang="ja-JP" sz="1800" smtClean="0"/>
              <a:t>の求めに応じて</a:t>
            </a:r>
            <a:r>
              <a:rPr lang="en-US" altLang="ja-JP" sz="1800" smtClean="0"/>
              <a:t>10</a:t>
            </a:r>
            <a:r>
              <a:rPr lang="ja-JP" altLang="ja-JP" sz="1800" smtClean="0"/>
              <a:t>万</a:t>
            </a:r>
            <a:r>
              <a:rPr lang="en-US" altLang="ja-JP" sz="1800" smtClean="0"/>
              <a:t>7,500</a:t>
            </a:r>
            <a:r>
              <a:rPr lang="ja-JP" altLang="ja-JP" sz="1800" smtClean="0"/>
              <a:t>円分のタールの引渡を行ったが，その後，</a:t>
            </a:r>
            <a:r>
              <a:rPr lang="en-US" altLang="ja-JP" sz="1800" smtClean="0"/>
              <a:t>X</a:t>
            </a:r>
            <a:r>
              <a:rPr lang="ja-JP" altLang="ja-JP" sz="1800" smtClean="0"/>
              <a:t>は，タールの品質が悪いといってしばらくの間引き取りに来ず，その間</a:t>
            </a:r>
            <a:r>
              <a:rPr lang="en-US" altLang="ja-JP" sz="1800" smtClean="0"/>
              <a:t>Y</a:t>
            </a:r>
            <a:r>
              <a:rPr lang="ja-JP" altLang="ja-JP" sz="1800" smtClean="0"/>
              <a:t>はタールの引渡作業に必要な人夫を配置する等引渡の準備をしていたが，その後これを引き上げ，監視人を置かなかったため，</a:t>
            </a:r>
            <a:r>
              <a:rPr lang="en-US" altLang="ja-JP" sz="1800" smtClean="0"/>
              <a:t>A</a:t>
            </a:r>
            <a:r>
              <a:rPr lang="ja-JP" altLang="ja-JP" sz="1800" smtClean="0"/>
              <a:t>社の労働組合員がこれを他に売却してしまい，タールは滅失するにいたった。</a:t>
            </a:r>
          </a:p>
          <a:p>
            <a:r>
              <a:rPr lang="en-US" altLang="ja-JP" sz="1800" smtClean="0"/>
              <a:t>X</a:t>
            </a:r>
            <a:r>
              <a:rPr lang="ja-JP" altLang="ja-JP" sz="1800" smtClean="0"/>
              <a:t>は，</a:t>
            </a:r>
            <a:r>
              <a:rPr lang="en-US" altLang="ja-JP" sz="1800" smtClean="0"/>
              <a:t>Y</a:t>
            </a:r>
            <a:r>
              <a:rPr lang="ja-JP" altLang="ja-JP" sz="1800" smtClean="0"/>
              <a:t>のタールの引渡不履行を理由に残余部分につき契約を解除する意思表示をし，手付金から引渡を受けたタールの代価を差し引いた残金</a:t>
            </a:r>
            <a:r>
              <a:rPr lang="en-US" altLang="ja-JP" sz="1800" smtClean="0"/>
              <a:t>9</a:t>
            </a:r>
            <a:r>
              <a:rPr lang="ja-JP" altLang="ja-JP" sz="1800" smtClean="0"/>
              <a:t>万</a:t>
            </a:r>
            <a:r>
              <a:rPr lang="en-US" altLang="ja-JP" sz="1800" smtClean="0"/>
              <a:t>2,500</a:t>
            </a:r>
            <a:r>
              <a:rPr lang="ja-JP" altLang="ja-JP" sz="1800" smtClean="0"/>
              <a:t>円の返還を請求した。</a:t>
            </a:r>
          </a:p>
          <a:p>
            <a:pPr lvl="1"/>
            <a:r>
              <a:rPr lang="en-US" altLang="ja-JP" sz="1800" smtClean="0"/>
              <a:t>X</a:t>
            </a:r>
            <a:r>
              <a:rPr lang="ja-JP" altLang="ja-JP" sz="1800" smtClean="0"/>
              <a:t>は，</a:t>
            </a:r>
            <a:r>
              <a:rPr lang="en-US" altLang="ja-JP" sz="1800" smtClean="0"/>
              <a:t>Y</a:t>
            </a:r>
            <a:r>
              <a:rPr lang="ja-JP" altLang="ja-JP" sz="1800" smtClean="0"/>
              <a:t>の債務不履行を理由に契約を解除して残代金の支払いを免れうるか。反対に，</a:t>
            </a:r>
            <a:r>
              <a:rPr lang="en-US" altLang="ja-JP" sz="1800" smtClean="0"/>
              <a:t>Y</a:t>
            </a:r>
            <a:r>
              <a:rPr lang="ja-JP" altLang="ja-JP" sz="1800" smtClean="0"/>
              <a:t>は，残代金の支払いを求めうるか。</a:t>
            </a:r>
            <a:endParaRPr lang="ja-JP" altLang="en-US" sz="1800" dirty="0"/>
          </a:p>
        </p:txBody>
      </p:sp>
    </p:spTree>
    <p:extLst>
      <p:ext uri="{BB962C8B-B14F-4D97-AF65-F5344CB8AC3E}">
        <p14:creationId xmlns:p14="http://schemas.microsoft.com/office/powerpoint/2010/main" val="103789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漁網用タール事件（</a:t>
            </a:r>
            <a:r>
              <a:rPr lang="en-US" altLang="ja-JP" dirty="0"/>
              <a:t>2/5</a:t>
            </a:r>
            <a:r>
              <a:rPr lang="ja-JP" altLang="en-US" dirty="0"/>
              <a:t>）</a:t>
            </a:r>
            <a:r>
              <a:rPr lang="en-US" altLang="ja-JP" dirty="0"/>
              <a:t/>
            </a:r>
            <a:br>
              <a:rPr lang="en-US" altLang="ja-JP" dirty="0"/>
            </a:br>
            <a:r>
              <a:rPr lang="ja-JP" altLang="en-US" sz="3100" dirty="0"/>
              <a:t>原審の判断</a:t>
            </a:r>
            <a:endParaRPr kumimoji="1" lang="ja-JP" altLang="en-US" dirty="0"/>
          </a:p>
        </p:txBody>
      </p:sp>
      <p:sp>
        <p:nvSpPr>
          <p:cNvPr id="3" name="日付プレースホルダー 2"/>
          <p:cNvSpPr>
            <a:spLocks noGrp="1"/>
          </p:cNvSpPr>
          <p:nvPr>
            <p:ph type="dt" sz="half" idx="10"/>
          </p:nvPr>
        </p:nvSpPr>
        <p:spPr/>
        <p:txBody>
          <a:bodyPr/>
          <a:lstStyle/>
          <a:p>
            <a:fld id="{DD2F4E0E-15AE-4A5D-AF0A-BA0AD66AA988}"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85</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smtClean="0"/>
              <a:t>原審は，</a:t>
            </a:r>
            <a:r>
              <a:rPr lang="ja-JP" altLang="ja-JP" sz="2800" smtClean="0"/>
              <a:t>売買の目的物は特定し，</a:t>
            </a:r>
            <a:r>
              <a:rPr lang="en-US" altLang="ja-JP" sz="2800" smtClean="0"/>
              <a:t>Y</a:t>
            </a:r>
            <a:r>
              <a:rPr lang="ja-JP" altLang="en-US" sz="2800" smtClean="0"/>
              <a:t>（売主）</a:t>
            </a:r>
            <a:r>
              <a:rPr lang="ja-JP" altLang="ja-JP" sz="2800" smtClean="0"/>
              <a:t>は善良なる管理者の注意を以てこれを保存する義務を負っていたのであるから，その滅失につき注意義務違反の責を免れず，従って本件売買は</a:t>
            </a:r>
            <a:r>
              <a:rPr lang="en-US" altLang="ja-JP" sz="2800" smtClean="0"/>
              <a:t>Y</a:t>
            </a:r>
            <a:r>
              <a:rPr lang="ja-JP" altLang="ja-JP" sz="2800" smtClean="0"/>
              <a:t>の責に帰すべき事由により履行不能に帰したものとし，</a:t>
            </a:r>
            <a:endParaRPr lang="en-US" altLang="ja-JP" sz="2800" smtClean="0"/>
          </a:p>
          <a:p>
            <a:r>
              <a:rPr lang="en-US" altLang="ja-JP" sz="2800" smtClean="0"/>
              <a:t>X</a:t>
            </a:r>
            <a:r>
              <a:rPr lang="ja-JP" altLang="en-US" sz="2800" smtClean="0"/>
              <a:t>（買主）</a:t>
            </a:r>
            <a:r>
              <a:rPr lang="ja-JP" altLang="ja-JP" sz="2800" smtClean="0"/>
              <a:t>が昭和</a:t>
            </a:r>
            <a:r>
              <a:rPr lang="en-US" altLang="ja-JP" sz="2800" smtClean="0"/>
              <a:t>24</a:t>
            </a:r>
            <a:r>
              <a:rPr lang="ja-JP" altLang="ja-JP" sz="2800" smtClean="0"/>
              <a:t>年</a:t>
            </a:r>
            <a:r>
              <a:rPr lang="en-US" altLang="ja-JP" sz="2800" smtClean="0"/>
              <a:t>11</a:t>
            </a:r>
            <a:r>
              <a:rPr lang="ja-JP" altLang="ja-JP" sz="2800" smtClean="0"/>
              <a:t>月</a:t>
            </a:r>
            <a:r>
              <a:rPr lang="en-US" altLang="ja-JP" sz="2800" smtClean="0"/>
              <a:t>15</a:t>
            </a:r>
            <a:r>
              <a:rPr lang="ja-JP" altLang="ja-JP" sz="2800" smtClean="0"/>
              <a:t>日になした契約解除を有効と認め，前記手附金からすでに引渡を終えたタールの代価を差し引いた金額に対する</a:t>
            </a:r>
            <a:r>
              <a:rPr lang="en-US" altLang="ja-JP" sz="2800" smtClean="0"/>
              <a:t>X</a:t>
            </a:r>
            <a:r>
              <a:rPr lang="ja-JP" altLang="ja-JP" sz="2800" smtClean="0"/>
              <a:t>の返還請求を認容した。</a:t>
            </a:r>
            <a:endParaRPr lang="ja-JP" altLang="en-US" sz="2800" dirty="0"/>
          </a:p>
        </p:txBody>
      </p:sp>
    </p:spTree>
    <p:extLst>
      <p:ext uri="{BB962C8B-B14F-4D97-AF65-F5344CB8AC3E}">
        <p14:creationId xmlns:p14="http://schemas.microsoft.com/office/powerpoint/2010/main" val="215574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漁網用タール事件（</a:t>
            </a:r>
            <a:r>
              <a:rPr lang="en-US" altLang="ja-JP" dirty="0"/>
              <a:t>3/5</a:t>
            </a:r>
            <a:r>
              <a:rPr lang="ja-JP" altLang="en-US" dirty="0"/>
              <a:t>）</a:t>
            </a:r>
            <a:r>
              <a:rPr lang="en-US" altLang="ja-JP" dirty="0"/>
              <a:t/>
            </a:r>
            <a:br>
              <a:rPr lang="en-US" altLang="ja-JP" dirty="0"/>
            </a:br>
            <a:r>
              <a:rPr lang="ja-JP" altLang="ja-JP" sz="3600" dirty="0"/>
              <a:t>最三判昭</a:t>
            </a:r>
            <a:r>
              <a:rPr lang="en-US" altLang="ja-JP" sz="3600" dirty="0"/>
              <a:t>30</a:t>
            </a:r>
            <a:r>
              <a:rPr lang="ja-JP" altLang="ja-JP" sz="3600" dirty="0"/>
              <a:t>・</a:t>
            </a:r>
            <a:r>
              <a:rPr lang="en-US" altLang="ja-JP" sz="3600" dirty="0"/>
              <a:t>10</a:t>
            </a:r>
            <a:r>
              <a:rPr lang="ja-JP" altLang="ja-JP" sz="3600" dirty="0"/>
              <a:t>・</a:t>
            </a:r>
            <a:r>
              <a:rPr lang="en-US" altLang="ja-JP" sz="3600" dirty="0"/>
              <a:t>18</a:t>
            </a:r>
            <a:r>
              <a:rPr lang="ja-JP" altLang="ja-JP" sz="3600" dirty="0"/>
              <a:t>民集</a:t>
            </a:r>
            <a:r>
              <a:rPr lang="en-US" altLang="ja-JP" sz="3600" dirty="0"/>
              <a:t>9</a:t>
            </a:r>
            <a:r>
              <a:rPr lang="ja-JP" altLang="ja-JP" sz="3600" dirty="0"/>
              <a:t>巻</a:t>
            </a:r>
            <a:r>
              <a:rPr lang="en-US" altLang="ja-JP" sz="3600" dirty="0"/>
              <a:t>11</a:t>
            </a:r>
            <a:r>
              <a:rPr lang="ja-JP" altLang="ja-JP" sz="3600" dirty="0"/>
              <a:t>号</a:t>
            </a:r>
            <a:r>
              <a:rPr lang="en-US" altLang="ja-JP" sz="3600" dirty="0"/>
              <a:t>1642</a:t>
            </a:r>
            <a:r>
              <a:rPr lang="ja-JP" altLang="ja-JP" sz="3600" dirty="0" smtClean="0"/>
              <a:t>頁</a:t>
            </a:r>
            <a:r>
              <a:rPr lang="ja-JP" altLang="en-US" sz="3100" dirty="0"/>
              <a:t>→</a:t>
            </a:r>
            <a:r>
              <a:rPr lang="en-US" altLang="ja-JP" sz="3100" dirty="0">
                <a:hlinkClick r:id="rId2" action="ppaction://hlinksldjump"/>
              </a:rPr>
              <a:t>Q2</a:t>
            </a:r>
            <a:endParaRPr kumimoji="1" lang="ja-JP" altLang="en-US" sz="3100" dirty="0"/>
          </a:p>
        </p:txBody>
      </p:sp>
      <p:sp>
        <p:nvSpPr>
          <p:cNvPr id="3" name="日付プレースホルダー 2"/>
          <p:cNvSpPr>
            <a:spLocks noGrp="1"/>
          </p:cNvSpPr>
          <p:nvPr>
            <p:ph type="dt" sz="half" idx="10"/>
          </p:nvPr>
        </p:nvSpPr>
        <p:spPr/>
        <p:txBody>
          <a:bodyPr/>
          <a:lstStyle/>
          <a:p>
            <a:fld id="{45BAC0B1-95A8-4A68-B7C3-DEF7D20691FF}"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86</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ja-JP" sz="2400" smtClean="0"/>
              <a:t>売買契約から生じた買主たる</a:t>
            </a:r>
            <a:r>
              <a:rPr lang="en-US" altLang="ja-JP" sz="2400" smtClean="0"/>
              <a:t>X</a:t>
            </a:r>
            <a:r>
              <a:rPr lang="ja-JP" altLang="ja-JP" sz="2400" smtClean="0"/>
              <a:t>の債権が，通常の種類債権であるのか，</a:t>
            </a:r>
            <a:r>
              <a:rPr lang="ja-JP" altLang="ja-JP" sz="2400" b="1" smtClean="0">
                <a:solidFill>
                  <a:srgbClr val="FF0000"/>
                </a:solidFill>
              </a:rPr>
              <a:t>制限種類債権</a:t>
            </a:r>
            <a:r>
              <a:rPr lang="ja-JP" altLang="ja-JP" sz="2400" smtClean="0"/>
              <a:t>であるのかも，本件においては確定を要する事柄で</a:t>
            </a:r>
            <a:r>
              <a:rPr lang="ja-JP" altLang="en-US" sz="2400" smtClean="0"/>
              <a:t>ある。</a:t>
            </a:r>
            <a:endParaRPr lang="en-US" altLang="ja-JP" sz="2400" smtClean="0"/>
          </a:p>
          <a:p>
            <a:r>
              <a:rPr lang="ja-JP" altLang="ja-JP" sz="2400" smtClean="0"/>
              <a:t>例えば通常の種類債権であるとすれば，特別の事情のない限り，原審の認定した如き履行不能ということは起らない筈であり，これに反して，</a:t>
            </a:r>
            <a:r>
              <a:rPr lang="ja-JP" altLang="ja-JP" sz="2400" b="1" smtClean="0">
                <a:solidFill>
                  <a:srgbClr val="FF0000"/>
                </a:solidFill>
              </a:rPr>
              <a:t>制限種類債権</a:t>
            </a:r>
            <a:r>
              <a:rPr lang="ja-JP" altLang="ja-JP" sz="2400" smtClean="0"/>
              <a:t>であるとするならば，履行不能となりうる代りには，</a:t>
            </a:r>
            <a:r>
              <a:rPr lang="ja-JP" altLang="ja-JP" sz="2400" b="1" smtClean="0">
                <a:solidFill>
                  <a:srgbClr val="FF0000"/>
                </a:solidFill>
              </a:rPr>
              <a:t>目的物の良否は普通問題とはならない</a:t>
            </a:r>
            <a:r>
              <a:rPr lang="ja-JP" altLang="ja-JP" sz="2400" smtClean="0"/>
              <a:t>のであって，</a:t>
            </a:r>
            <a:r>
              <a:rPr lang="en-US" altLang="ja-JP" sz="2400" smtClean="0"/>
              <a:t>X</a:t>
            </a:r>
            <a:r>
              <a:rPr lang="ja-JP" altLang="ja-JP" sz="2400" smtClean="0"/>
              <a:t>が「品質が悪いといって引取りに行かなかった」とすれば，</a:t>
            </a:r>
            <a:r>
              <a:rPr lang="en-US" altLang="ja-JP" sz="2400" smtClean="0"/>
              <a:t>X</a:t>
            </a:r>
            <a:r>
              <a:rPr lang="ja-JP" altLang="ja-JP" sz="2400" smtClean="0"/>
              <a:t>は受領遅滞の責を免れないこととなるかもしれないのである。</a:t>
            </a:r>
            <a:endParaRPr lang="en-US" altLang="ja-JP" sz="2400" smtClean="0"/>
          </a:p>
          <a:p>
            <a:r>
              <a:rPr lang="ja-JP" altLang="ja-JP" sz="2400" smtClean="0"/>
              <a:t>すなわち本件においては，当初の契約の内容のいかんを更に探究するを要するといわなければならない。</a:t>
            </a:r>
            <a:endParaRPr lang="ja-JP" altLang="en-US" sz="2400" dirty="0"/>
          </a:p>
        </p:txBody>
      </p:sp>
    </p:spTree>
    <p:extLst>
      <p:ext uri="{BB962C8B-B14F-4D97-AF65-F5344CB8AC3E}">
        <p14:creationId xmlns:p14="http://schemas.microsoft.com/office/powerpoint/2010/main" val="71201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漁網用タール事件（</a:t>
            </a:r>
            <a:r>
              <a:rPr lang="en-US" altLang="ja-JP" dirty="0"/>
              <a:t>4/5</a:t>
            </a:r>
            <a:r>
              <a:rPr lang="ja-JP" altLang="en-US" dirty="0"/>
              <a:t>）</a:t>
            </a:r>
            <a:r>
              <a:rPr lang="en-US" altLang="ja-JP" dirty="0"/>
              <a:t/>
            </a:r>
            <a:br>
              <a:rPr lang="en-US" altLang="ja-JP" dirty="0"/>
            </a:br>
            <a:r>
              <a:rPr lang="ja-JP" altLang="ja-JP" sz="3100" dirty="0"/>
              <a:t>調査官解説（三淵乾太郎</a:t>
            </a:r>
            <a:r>
              <a:rPr lang="ja-JP" altLang="en-US" sz="3100" dirty="0"/>
              <a:t>）</a:t>
            </a:r>
            <a:endParaRPr kumimoji="1" lang="ja-JP" altLang="en-US" dirty="0"/>
          </a:p>
        </p:txBody>
      </p:sp>
      <p:sp>
        <p:nvSpPr>
          <p:cNvPr id="3" name="日付プレースホルダー 2"/>
          <p:cNvSpPr>
            <a:spLocks noGrp="1"/>
          </p:cNvSpPr>
          <p:nvPr>
            <p:ph type="dt" sz="half" idx="10"/>
          </p:nvPr>
        </p:nvSpPr>
        <p:spPr/>
        <p:txBody>
          <a:bodyPr/>
          <a:lstStyle/>
          <a:p>
            <a:fld id="{8AA57803-301C-4257-93D2-AB5C42C089B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87</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ja-JP" sz="2800" smtClean="0"/>
              <a:t>原審は溜池に貯蔵してあったタールが全部減失したことを認定し，これを乙（</a:t>
            </a:r>
            <a:r>
              <a:rPr lang="en-US" altLang="ja-JP" sz="2800" smtClean="0"/>
              <a:t>Y</a:t>
            </a:r>
            <a:r>
              <a:rPr lang="ja-JP" altLang="ja-JP" sz="2800" smtClean="0"/>
              <a:t>）の責に帰すべき事由による履行不能と見ている</a:t>
            </a:r>
            <a:r>
              <a:rPr lang="ja-JP" altLang="en-US" sz="2800" smtClean="0"/>
              <a:t>。</a:t>
            </a:r>
            <a:endParaRPr lang="en-US" altLang="ja-JP" sz="2800" smtClean="0"/>
          </a:p>
          <a:p>
            <a:r>
              <a:rPr lang="ja-JP" altLang="ja-JP" sz="2800" smtClean="0"/>
              <a:t>種類債権の場合と異なり，この場合は原判示の如く履行不能というべきである。</a:t>
            </a:r>
            <a:endParaRPr lang="en-US" altLang="ja-JP" sz="2800" smtClean="0"/>
          </a:p>
          <a:p>
            <a:r>
              <a:rPr lang="ja-JP" altLang="ja-JP" sz="2800" smtClean="0"/>
              <a:t>ただ</a:t>
            </a:r>
            <a:r>
              <a:rPr lang="ja-JP" altLang="ja-JP" sz="2800" b="1" smtClean="0">
                <a:solidFill>
                  <a:srgbClr val="FF0000"/>
                </a:solidFill>
              </a:rPr>
              <a:t>乙（</a:t>
            </a:r>
            <a:r>
              <a:rPr lang="en-US" altLang="ja-JP" sz="2800" b="1" smtClean="0">
                <a:solidFill>
                  <a:srgbClr val="FF0000"/>
                </a:solidFill>
              </a:rPr>
              <a:t>Y</a:t>
            </a:r>
            <a:r>
              <a:rPr lang="ja-JP" altLang="ja-JP" sz="2800" b="1" smtClean="0">
                <a:solidFill>
                  <a:srgbClr val="FF0000"/>
                </a:solidFill>
              </a:rPr>
              <a:t>）は善良なる管理者の注意義務を負うものではない</a:t>
            </a:r>
            <a:r>
              <a:rPr lang="ja-JP" altLang="ja-JP" sz="2800" smtClean="0"/>
              <a:t>から（</a:t>
            </a:r>
            <a:r>
              <a:rPr lang="en-US" altLang="ja-JP" sz="2800" smtClean="0"/>
              <a:t>400</a:t>
            </a:r>
            <a:r>
              <a:rPr lang="ja-JP" altLang="ja-JP" sz="2800" smtClean="0"/>
              <a:t>条），特別の事情のない限り，</a:t>
            </a:r>
            <a:r>
              <a:rPr lang="ja-JP" altLang="ja-JP" sz="2800" b="1" smtClean="0">
                <a:solidFill>
                  <a:srgbClr val="FF0000"/>
                </a:solidFill>
              </a:rPr>
              <a:t>右不能は乙（</a:t>
            </a:r>
            <a:r>
              <a:rPr lang="en-US" altLang="ja-JP" sz="2800" b="1" smtClean="0">
                <a:solidFill>
                  <a:srgbClr val="FF0000"/>
                </a:solidFill>
              </a:rPr>
              <a:t>Y</a:t>
            </a:r>
            <a:r>
              <a:rPr lang="ja-JP" altLang="ja-JP" sz="2800" b="1" smtClean="0">
                <a:solidFill>
                  <a:srgbClr val="FF0000"/>
                </a:solidFill>
              </a:rPr>
              <a:t>）の責に帰すべき事由に因るとは云えない</a:t>
            </a:r>
            <a:r>
              <a:rPr lang="ja-JP" altLang="ja-JP" sz="2800" smtClean="0"/>
              <a:t>であろう。</a:t>
            </a:r>
            <a:endParaRPr lang="ja-JP" altLang="en-US" sz="2800" dirty="0"/>
          </a:p>
        </p:txBody>
      </p:sp>
    </p:spTree>
    <p:extLst>
      <p:ext uri="{BB962C8B-B14F-4D97-AF65-F5344CB8AC3E}">
        <p14:creationId xmlns:p14="http://schemas.microsoft.com/office/powerpoint/2010/main" val="387692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漁網用タール事件（</a:t>
            </a:r>
            <a:r>
              <a:rPr lang="en-US" altLang="ja-JP" dirty="0"/>
              <a:t>5/5</a:t>
            </a:r>
            <a:r>
              <a:rPr lang="ja-JP" altLang="en-US" dirty="0"/>
              <a:t>）</a:t>
            </a:r>
            <a:r>
              <a:rPr lang="en-US" altLang="ja-JP" dirty="0"/>
              <a:t/>
            </a:r>
            <a:br>
              <a:rPr lang="en-US" altLang="ja-JP" dirty="0"/>
            </a:br>
            <a:r>
              <a:rPr lang="ja-JP" altLang="en-US" sz="3100" dirty="0"/>
              <a:t>差戻後の控訴審判決</a:t>
            </a:r>
            <a:endParaRPr kumimoji="1" lang="ja-JP" altLang="en-US" dirty="0"/>
          </a:p>
        </p:txBody>
      </p:sp>
      <p:sp>
        <p:nvSpPr>
          <p:cNvPr id="3" name="日付プレースホルダー 2"/>
          <p:cNvSpPr>
            <a:spLocks noGrp="1"/>
          </p:cNvSpPr>
          <p:nvPr>
            <p:ph type="dt" sz="half" idx="10"/>
          </p:nvPr>
        </p:nvSpPr>
        <p:spPr/>
        <p:txBody>
          <a:bodyPr/>
          <a:lstStyle/>
          <a:p>
            <a:fld id="{D766623D-6F2E-4554-9D15-71A275659FAE}"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88</a:t>
            </a:fld>
            <a:endParaRPr kumimoji="1" lang="ja-JP" altLang="en-US"/>
          </a:p>
        </p:txBody>
      </p:sp>
      <p:sp>
        <p:nvSpPr>
          <p:cNvPr id="6" name="コンテンツ プレースホルダー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ja-JP" sz="1800" smtClean="0"/>
              <a:t>売買契約から生じた買主たる</a:t>
            </a:r>
            <a:r>
              <a:rPr lang="en-US" altLang="ja-JP" sz="1800" smtClean="0"/>
              <a:t>X</a:t>
            </a:r>
            <a:r>
              <a:rPr lang="ja-JP" altLang="ja-JP" sz="1800" smtClean="0"/>
              <a:t>の債権は</a:t>
            </a:r>
            <a:r>
              <a:rPr lang="ja-JP" altLang="en-US" sz="1800" smtClean="0"/>
              <a:t>特定の溜池にあるタールの一部を目的物とする債権であるから，</a:t>
            </a:r>
            <a:r>
              <a:rPr lang="ja-JP" altLang="ja-JP" sz="1800" b="1" smtClean="0">
                <a:solidFill>
                  <a:srgbClr val="FF0000"/>
                </a:solidFill>
              </a:rPr>
              <a:t>制限種類債権</a:t>
            </a:r>
            <a:r>
              <a:rPr lang="ja-JP" altLang="ja-JP" sz="1800" smtClean="0"/>
              <a:t>に属するものというべきである。残余タールを取り出して分離する等物の給付をなすに必要な行為を完了したことは認められないから，</a:t>
            </a:r>
            <a:r>
              <a:rPr lang="ja-JP" altLang="ja-JP" sz="1800" b="1" smtClean="0"/>
              <a:t>未だ特定したと云い得ない</a:t>
            </a:r>
            <a:r>
              <a:rPr lang="ja-JP" altLang="ja-JP" sz="1800" smtClean="0"/>
              <a:t>。</a:t>
            </a:r>
          </a:p>
          <a:p>
            <a:r>
              <a:rPr lang="ja-JP" altLang="ja-JP" sz="1800" smtClean="0"/>
              <a:t>特定の溜池に貯蔵中のタールが全量滅失したのであるから，</a:t>
            </a:r>
            <a:r>
              <a:rPr lang="en-US" altLang="ja-JP" sz="1800" smtClean="0"/>
              <a:t>Y</a:t>
            </a:r>
            <a:r>
              <a:rPr lang="ja-JP" altLang="ja-JP" sz="1800" smtClean="0"/>
              <a:t>の残余タール引渡債務は</a:t>
            </a:r>
            <a:r>
              <a:rPr lang="ja-JP" altLang="en-US" sz="1800" smtClean="0"/>
              <a:t>特定しないまま，</a:t>
            </a:r>
            <a:r>
              <a:rPr lang="ja-JP" altLang="ja-JP" sz="1800" b="1" smtClean="0"/>
              <a:t>履行不能</a:t>
            </a:r>
            <a:r>
              <a:rPr lang="ja-JP" altLang="ja-JP" sz="1800" smtClean="0"/>
              <a:t>に帰したものといわなければならない。</a:t>
            </a:r>
            <a:endParaRPr lang="en-US" altLang="ja-JP" sz="1800" smtClean="0"/>
          </a:p>
          <a:p>
            <a:r>
              <a:rPr lang="ja-JP" altLang="ja-JP" sz="1800" smtClean="0"/>
              <a:t>本件残余のタール</a:t>
            </a:r>
            <a:r>
              <a:rPr lang="ja-JP" altLang="en-US" sz="1800" smtClean="0"/>
              <a:t>は</a:t>
            </a:r>
            <a:r>
              <a:rPr lang="ja-JP" altLang="ja-JP" sz="1800" smtClean="0"/>
              <a:t>特定するに至らなかった</a:t>
            </a:r>
            <a:r>
              <a:rPr lang="ja-JP" altLang="en-US" sz="1800" smtClean="0"/>
              <a:t>の</a:t>
            </a:r>
            <a:r>
              <a:rPr lang="ja-JP" altLang="ja-JP" sz="1800" smtClean="0"/>
              <a:t>であるから，</a:t>
            </a:r>
            <a:r>
              <a:rPr lang="en-US" altLang="ja-JP" sz="1800" smtClean="0"/>
              <a:t>Y</a:t>
            </a:r>
            <a:r>
              <a:rPr lang="ja-JP" altLang="ja-JP" sz="1800" smtClean="0"/>
              <a:t>は特定物の保管につき要求せられる善良な管理者の注意義務を負うものではない。債務者はその保管につき</a:t>
            </a:r>
            <a:r>
              <a:rPr lang="ja-JP" altLang="ja-JP" sz="1800" b="1" smtClean="0">
                <a:solidFill>
                  <a:srgbClr val="FF0000"/>
                </a:solidFill>
              </a:rPr>
              <a:t>自己の財産におけると同一の注意義務を負う</a:t>
            </a:r>
            <a:r>
              <a:rPr lang="ja-JP" altLang="ja-JP" sz="1800" smtClean="0"/>
              <a:t>と解すべきである。</a:t>
            </a:r>
            <a:endParaRPr lang="en-US" altLang="ja-JP" sz="1800" smtClean="0"/>
          </a:p>
          <a:p>
            <a:r>
              <a:rPr lang="ja-JP" altLang="ja-JP" sz="1800" smtClean="0"/>
              <a:t>本件目的物の性質，数量，貯蔵状態を勘案すれば，</a:t>
            </a:r>
            <a:r>
              <a:rPr lang="en-US" altLang="ja-JP" sz="1800" smtClean="0"/>
              <a:t>Y</a:t>
            </a:r>
            <a:r>
              <a:rPr lang="ja-JP" altLang="ja-JP" sz="1800" smtClean="0"/>
              <a:t>としては本件タールの保管につき自己の財産におけると同一の注意義務を十分つくしたものと認めるのが相当であって，この点について</a:t>
            </a:r>
            <a:r>
              <a:rPr lang="en-US" altLang="ja-JP" sz="1800" smtClean="0"/>
              <a:t>Y</a:t>
            </a:r>
            <a:r>
              <a:rPr lang="ja-JP" altLang="ja-JP" sz="1800" smtClean="0"/>
              <a:t>に右注意義務の懈怠による過失はなかった。</a:t>
            </a:r>
            <a:endParaRPr lang="en-US" altLang="ja-JP" sz="1800" smtClean="0"/>
          </a:p>
          <a:p>
            <a:r>
              <a:rPr lang="en-US" altLang="ja-JP" sz="1800" smtClean="0"/>
              <a:t>X</a:t>
            </a:r>
            <a:r>
              <a:rPr lang="ja-JP" altLang="ja-JP" sz="1800" smtClean="0"/>
              <a:t>が</a:t>
            </a:r>
            <a:r>
              <a:rPr lang="en-US" altLang="ja-JP" sz="1800" smtClean="0"/>
              <a:t>Y</a:t>
            </a:r>
            <a:r>
              <a:rPr lang="ja-JP" altLang="ja-JP" sz="1800" smtClean="0"/>
              <a:t>に対しなした債務不履行を理由に本件売買契約を解除する旨の意思表示は無効であって，本訴請求は</a:t>
            </a:r>
            <a:r>
              <a:rPr lang="ja-JP" altLang="ja-JP" sz="1800" b="1" smtClean="0">
                <a:solidFill>
                  <a:srgbClr val="FF0000"/>
                </a:solidFill>
              </a:rPr>
              <a:t>その余の点について判断するまでもなく失当</a:t>
            </a:r>
            <a:r>
              <a:rPr lang="ja-JP" altLang="ja-JP" sz="1800" smtClean="0"/>
              <a:t>として棄却を免れない。</a:t>
            </a:r>
            <a:r>
              <a:rPr lang="ja-JP" altLang="en-US" sz="1800" smtClean="0"/>
              <a:t>（</a:t>
            </a:r>
            <a:r>
              <a:rPr lang="ja-JP" altLang="ja-JP" sz="1800" smtClean="0"/>
              <a:t>札幌高函館支判昭</a:t>
            </a:r>
            <a:r>
              <a:rPr lang="en-US" altLang="ja-JP" sz="1800" smtClean="0"/>
              <a:t>37</a:t>
            </a:r>
            <a:r>
              <a:rPr lang="ja-JP" altLang="ja-JP" sz="1800" smtClean="0"/>
              <a:t>・</a:t>
            </a:r>
            <a:r>
              <a:rPr lang="en-US" altLang="ja-JP" sz="1800" smtClean="0"/>
              <a:t>5</a:t>
            </a:r>
            <a:r>
              <a:rPr lang="ja-JP" altLang="ja-JP" sz="1800" smtClean="0"/>
              <a:t>・</a:t>
            </a:r>
            <a:r>
              <a:rPr lang="en-US" altLang="ja-JP" sz="1800" smtClean="0"/>
              <a:t>29</a:t>
            </a:r>
            <a:r>
              <a:rPr lang="ja-JP" altLang="ja-JP" sz="1800" smtClean="0"/>
              <a:t>高民集</a:t>
            </a:r>
            <a:r>
              <a:rPr lang="en-US" altLang="ja-JP" sz="1800" smtClean="0"/>
              <a:t>15</a:t>
            </a:r>
            <a:r>
              <a:rPr lang="ja-JP" altLang="ja-JP" sz="1800" smtClean="0"/>
              <a:t>巻</a:t>
            </a:r>
            <a:r>
              <a:rPr lang="en-US" altLang="ja-JP" sz="1800" smtClean="0"/>
              <a:t>4</a:t>
            </a:r>
            <a:r>
              <a:rPr lang="ja-JP" altLang="ja-JP" sz="1800" smtClean="0"/>
              <a:t>号</a:t>
            </a:r>
            <a:r>
              <a:rPr lang="en-US" altLang="ja-JP" sz="1800" smtClean="0"/>
              <a:t>282</a:t>
            </a:r>
            <a:r>
              <a:rPr lang="ja-JP" altLang="ja-JP" sz="1800" smtClean="0"/>
              <a:t>頁</a:t>
            </a:r>
            <a:r>
              <a:rPr lang="ja-JP" altLang="en-US" sz="1800" smtClean="0"/>
              <a:t>）</a:t>
            </a:r>
            <a:endParaRPr lang="ja-JP" altLang="en-US" sz="1800" dirty="0"/>
          </a:p>
        </p:txBody>
      </p:sp>
    </p:spTree>
    <p:extLst>
      <p:ext uri="{BB962C8B-B14F-4D97-AF65-F5344CB8AC3E}">
        <p14:creationId xmlns:p14="http://schemas.microsoft.com/office/powerpoint/2010/main" val="85632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「制限種類債権」の謎</a:t>
            </a:r>
            <a:r>
              <a:rPr lang="en-US" altLang="ja-JP" dirty="0"/>
              <a:t/>
            </a:r>
            <a:br>
              <a:rPr lang="en-US" altLang="ja-JP" dirty="0"/>
            </a:br>
            <a:r>
              <a:rPr lang="ja-JP" altLang="en-US" sz="3100" dirty="0"/>
              <a:t>「いいとこ取り」と「ねつ造」による不毛の</a:t>
            </a:r>
            <a:r>
              <a:rPr lang="ja-JP" altLang="en-US" sz="3100" dirty="0" smtClean="0"/>
              <a:t>概念</a:t>
            </a:r>
            <a:r>
              <a:rPr lang="ja-JP" altLang="en-US" sz="3100" dirty="0"/>
              <a:t>→</a:t>
            </a:r>
            <a:r>
              <a:rPr lang="en-US" altLang="ja-JP" sz="3100" dirty="0">
                <a:hlinkClick r:id="rId2" action="ppaction://hlinksldjump"/>
              </a:rPr>
              <a:t>Q2</a:t>
            </a:r>
            <a:endParaRPr kumimoji="1" lang="ja-JP" altLang="en-US" sz="3100" dirty="0"/>
          </a:p>
        </p:txBody>
      </p:sp>
      <p:sp>
        <p:nvSpPr>
          <p:cNvPr id="3" name="日付プレースホルダー 2"/>
          <p:cNvSpPr>
            <a:spLocks noGrp="1"/>
          </p:cNvSpPr>
          <p:nvPr>
            <p:ph type="dt" sz="half" idx="10"/>
          </p:nvPr>
        </p:nvSpPr>
        <p:spPr/>
        <p:txBody>
          <a:bodyPr/>
          <a:lstStyle/>
          <a:p>
            <a:fld id="{9F5B30A3-1424-40D5-8240-8617CBB03178}"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89</a:t>
            </a:fld>
            <a:endParaRPr kumimoji="1" lang="ja-JP" altLang="en-US"/>
          </a:p>
        </p:txBody>
      </p:sp>
      <p:graphicFrame>
        <p:nvGraphicFramePr>
          <p:cNvPr id="6" name="コンテンツ プレースホルダー 6"/>
          <p:cNvGraphicFramePr>
            <a:graphicFrameLocks/>
          </p:cNvGraphicFramePr>
          <p:nvPr>
            <p:extLst>
              <p:ext uri="{D42A27DB-BD31-4B8C-83A1-F6EECF244321}">
                <p14:modId xmlns:p14="http://schemas.microsoft.com/office/powerpoint/2010/main" val="88011843"/>
              </p:ext>
            </p:extLst>
          </p:nvPr>
        </p:nvGraphicFramePr>
        <p:xfrm>
          <a:off x="457200" y="1484784"/>
          <a:ext cx="8229600" cy="4580696"/>
        </p:xfrm>
        <a:graphic>
          <a:graphicData uri="http://schemas.openxmlformats.org/drawingml/2006/table">
            <a:tbl>
              <a:tblPr firstRow="1" bandRow="1">
                <a:tableStyleId>{5C22544A-7EE6-4342-B048-85BDC9FD1C3A}</a:tableStyleId>
              </a:tblPr>
              <a:tblGrid>
                <a:gridCol w="1234480"/>
                <a:gridCol w="1800200"/>
                <a:gridCol w="360040"/>
                <a:gridCol w="1872208"/>
                <a:gridCol w="360040"/>
                <a:gridCol w="2602632"/>
              </a:tblGrid>
              <a:tr h="541120">
                <a:tc>
                  <a:txBody>
                    <a:bodyPr/>
                    <a:lstStyle/>
                    <a:p>
                      <a:pPr algn="ct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t>特定物債権</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dirty="0" smtClean="0"/>
                        <a:t>制限種類債権</a:t>
                      </a:r>
                      <a:r>
                        <a:rPr kumimoji="1" lang="en-US" altLang="ja-JP" sz="2000" dirty="0" smtClean="0"/>
                        <a:t/>
                      </a:r>
                      <a:br>
                        <a:rPr kumimoji="1" lang="en-US" altLang="ja-JP" sz="2000" dirty="0" smtClean="0"/>
                      </a:br>
                      <a:r>
                        <a:rPr kumimoji="1" lang="ja-JP" altLang="en-US" sz="2000" dirty="0" smtClean="0"/>
                        <a:t>（いいとこ取り）</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dirty="0" smtClean="0"/>
                        <a:t>種類債権</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3988">
                <a:tc>
                  <a:txBody>
                    <a:bodyPr/>
                    <a:lstStyle/>
                    <a:p>
                      <a:pPr algn="ctr"/>
                      <a:r>
                        <a:rPr kumimoji="1" lang="ja-JP" altLang="en-US" sz="2000" b="1" dirty="0" smtClean="0">
                          <a:solidFill>
                            <a:schemeClr val="bg1"/>
                          </a:solidFill>
                        </a:rPr>
                        <a:t>特定の</a:t>
                      </a:r>
                      <a:r>
                        <a:rPr kumimoji="1" lang="en-US" altLang="ja-JP" sz="2000" b="1" dirty="0" smtClean="0">
                          <a:solidFill>
                            <a:schemeClr val="bg1"/>
                          </a:solidFill>
                        </a:rPr>
                        <a:t/>
                      </a:r>
                      <a:br>
                        <a:rPr kumimoji="1" lang="en-US" altLang="ja-JP" sz="2000" b="1" dirty="0" smtClean="0">
                          <a:solidFill>
                            <a:schemeClr val="bg1"/>
                          </a:solidFill>
                        </a:rPr>
                      </a:br>
                      <a:r>
                        <a:rPr kumimoji="1" lang="ja-JP" altLang="en-US" sz="2000" b="1" dirty="0" smtClean="0">
                          <a:solidFill>
                            <a:schemeClr val="bg1"/>
                          </a:solidFill>
                        </a:rPr>
                        <a:t>ための</a:t>
                      </a:r>
                      <a:r>
                        <a:rPr kumimoji="1" lang="en-US" altLang="ja-JP" sz="2000" b="1" dirty="0" smtClean="0">
                          <a:solidFill>
                            <a:schemeClr val="bg1"/>
                          </a:solidFill>
                        </a:rPr>
                        <a:t/>
                      </a:r>
                      <a:br>
                        <a:rPr kumimoji="1" lang="en-US" altLang="ja-JP" sz="2000" b="1" dirty="0" smtClean="0">
                          <a:solidFill>
                            <a:schemeClr val="bg1"/>
                          </a:solidFill>
                        </a:rPr>
                      </a:br>
                      <a:r>
                        <a:rPr kumimoji="1" lang="ja-JP" altLang="en-US" sz="2000" b="1" dirty="0" smtClean="0">
                          <a:solidFill>
                            <a:schemeClr val="bg1"/>
                          </a:solidFill>
                        </a:rPr>
                        <a:t>要件</a:t>
                      </a: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kumimoji="1" lang="ja-JP" altLang="en-US" sz="2000" dirty="0" smtClean="0"/>
                        <a:t>始めから特定</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dirty="0" smtClean="0"/>
                        <a:t>分離するなど，給付をするのに必要な行為</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2000" b="1" dirty="0" smtClean="0"/>
                        <a:t>←</a:t>
                      </a:r>
                      <a:endParaRPr kumimoji="1" lang="ja-JP" alt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2000" dirty="0" smtClean="0"/>
                        <a:t>給付をするのに必要な行為</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933988">
                <a:tc>
                  <a:txBody>
                    <a:bodyPr/>
                    <a:lstStyle/>
                    <a:p>
                      <a:pPr algn="ctr"/>
                      <a:r>
                        <a:rPr kumimoji="1" lang="ja-JP" altLang="en-US" sz="2000" b="1" dirty="0" smtClean="0">
                          <a:solidFill>
                            <a:schemeClr val="bg1"/>
                          </a:solidFill>
                        </a:rPr>
                        <a:t>不能</a:t>
                      </a: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kumimoji="1" lang="ja-JP" altLang="en-US" sz="2000" dirty="0" smtClean="0"/>
                        <a:t>不能になりうる</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000" b="1" dirty="0" smtClean="0"/>
                        <a:t>→</a:t>
                      </a:r>
                      <a:endParaRPr kumimoji="1" lang="ja-JP" alt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dirty="0" smtClean="0"/>
                        <a:t>不能になりうる</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dirty="0" smtClean="0"/>
                        <a:t>調達義務があり，不能にはならない。</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933988">
                <a:tc>
                  <a:txBody>
                    <a:bodyPr/>
                    <a:lstStyle/>
                    <a:p>
                      <a:pPr algn="ctr"/>
                      <a:r>
                        <a:rPr kumimoji="1" lang="ja-JP" altLang="en-US" sz="2000" b="1" dirty="0" smtClean="0">
                          <a:solidFill>
                            <a:schemeClr val="bg1"/>
                          </a:solidFill>
                        </a:rPr>
                        <a:t>注意義務の程度</a:t>
                      </a: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kumimoji="1" lang="ja-JP" altLang="en-US" sz="2000" dirty="0" smtClean="0"/>
                        <a:t>善管注意義務</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2000" dirty="0" smtClean="0"/>
                        <a:t>?</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dirty="0" smtClean="0"/>
                        <a:t>自己のものと同一の注意義務</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2000" dirty="0" smtClean="0"/>
                        <a:t>?</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dirty="0" smtClean="0"/>
                        <a:t>調達して，中等の品質の物を引き渡す義務</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933988">
                <a:tc>
                  <a:txBody>
                    <a:bodyPr/>
                    <a:lstStyle/>
                    <a:p>
                      <a:pPr algn="ctr"/>
                      <a:r>
                        <a:rPr kumimoji="1" lang="ja-JP" altLang="en-US" sz="2000" b="1" dirty="0" smtClean="0">
                          <a:solidFill>
                            <a:schemeClr val="bg1"/>
                          </a:solidFill>
                        </a:rPr>
                        <a:t>瑕疵担保</a:t>
                      </a:r>
                      <a:r>
                        <a:rPr kumimoji="1" lang="en-US" altLang="ja-JP" sz="2000" b="1" dirty="0" smtClean="0">
                          <a:solidFill>
                            <a:schemeClr val="bg1"/>
                          </a:solidFill>
                        </a:rPr>
                        <a:t/>
                      </a:r>
                      <a:br>
                        <a:rPr kumimoji="1" lang="en-US" altLang="ja-JP" sz="2000" b="1" dirty="0" smtClean="0">
                          <a:solidFill>
                            <a:schemeClr val="bg1"/>
                          </a:solidFill>
                        </a:rPr>
                      </a:br>
                      <a:r>
                        <a:rPr kumimoji="1" lang="ja-JP" altLang="en-US" sz="2000" b="1" dirty="0" smtClean="0">
                          <a:solidFill>
                            <a:schemeClr val="bg1"/>
                          </a:solidFill>
                        </a:rPr>
                        <a:t>責任</a:t>
                      </a: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kumimoji="1" lang="ja-JP" altLang="en-US" sz="2000" dirty="0" smtClean="0"/>
                        <a:t>問題となる</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dirty="0" smtClean="0"/>
                        <a:t>問題とならない</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2000" b="1" dirty="0" smtClean="0"/>
                        <a:t>←</a:t>
                      </a:r>
                      <a:endParaRPr kumimoji="1" lang="ja-JP" alt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dirty="0" smtClean="0"/>
                        <a:t>問題とならない</a:t>
                      </a:r>
                      <a:r>
                        <a:rPr kumimoji="1" lang="en-US" altLang="ja-JP" sz="2000" dirty="0" smtClean="0"/>
                        <a:t>?</a:t>
                      </a:r>
                      <a:br>
                        <a:rPr kumimoji="1" lang="en-US" altLang="ja-JP" sz="2000" dirty="0" smtClean="0"/>
                      </a:br>
                      <a:r>
                        <a:rPr kumimoji="1" lang="ja-JP" altLang="en-US" sz="2000" dirty="0" smtClean="0"/>
                        <a:t>（否定されつつある特定物のドグマ）。</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154098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hlinkClick r:id="rId3" action="ppaction://hlinksldjump"/>
              </a:rPr>
              <a:t>民法</a:t>
            </a:r>
            <a:r>
              <a:rPr lang="en-US" altLang="ja-JP" dirty="0">
                <a:hlinkClick r:id="rId3" action="ppaction://hlinksldjump"/>
              </a:rPr>
              <a:t>697</a:t>
            </a:r>
            <a:r>
              <a:rPr lang="ja-JP" altLang="en-US" dirty="0">
                <a:hlinkClick r:id="rId3" action="ppaction://hlinksldjump"/>
              </a:rPr>
              <a:t>条（事務管理）</a:t>
            </a:r>
            <a:r>
              <a:rPr lang="ja-JP" altLang="en-US" dirty="0"/>
              <a:t>の立法理由</a:t>
            </a:r>
            <a:endParaRPr kumimoji="1" lang="ja-JP" altLang="en-US" dirty="0"/>
          </a:p>
        </p:txBody>
      </p:sp>
      <p:sp>
        <p:nvSpPr>
          <p:cNvPr id="4" name="日付プレースホルダー 3"/>
          <p:cNvSpPr>
            <a:spLocks noGrp="1"/>
          </p:cNvSpPr>
          <p:nvPr>
            <p:ph type="dt" sz="half" idx="10"/>
          </p:nvPr>
        </p:nvSpPr>
        <p:spPr/>
        <p:txBody>
          <a:bodyPr/>
          <a:lstStyle/>
          <a:p>
            <a:fld id="{3944C20F-1894-4EF5-BCF1-1604723F0DE7}" type="datetime1">
              <a:rPr kumimoji="1" lang="ja-JP" altLang="en-US" smtClean="0"/>
              <a:t>2015/5/4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Lecture on Obligation 2015</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
        <p:nvSpPr>
          <p:cNvPr id="7" name="コンテンツ プレースホルダー 2"/>
          <p:cNvSpPr>
            <a:spLocks noGrp="1"/>
          </p:cNvSpPr>
          <p:nvPr>
            <p:ph idx="1"/>
          </p:nvPr>
        </p:nvSpPr>
        <p:spPr/>
        <p:txBody>
          <a:bodyPr>
            <a:normAutofit/>
          </a:bodyPr>
          <a:lstStyle/>
          <a:p>
            <a:pPr>
              <a:lnSpc>
                <a:spcPct val="100000"/>
              </a:lnSpc>
            </a:pPr>
            <a:r>
              <a:rPr lang="ja-JP" altLang="en-US" sz="2400" dirty="0" smtClean="0"/>
              <a:t>本条第</a:t>
            </a:r>
            <a:r>
              <a:rPr lang="en-US" altLang="ja-JP" sz="2400" dirty="0" smtClean="0"/>
              <a:t>2</a:t>
            </a:r>
            <a:r>
              <a:rPr lang="ja-JP" altLang="en-US" sz="2400" dirty="0" smtClean="0"/>
              <a:t>項は，管理の方法に付き本人の意思が管理者に明白なるか又は之を推知することを得る場合に</a:t>
            </a:r>
            <a:r>
              <a:rPr lang="ja-JP" altLang="en-US" sz="2400" dirty="0" err="1" smtClean="0"/>
              <a:t>於ては</a:t>
            </a:r>
            <a:r>
              <a:rPr lang="ja-JP" altLang="en-US" sz="2400" dirty="0" smtClean="0"/>
              <a:t>，</a:t>
            </a:r>
            <a:r>
              <a:rPr lang="ja-JP" altLang="en-US" sz="2400" b="1" dirty="0" smtClean="0">
                <a:solidFill>
                  <a:schemeClr val="tx2"/>
                </a:solidFill>
              </a:rPr>
              <a:t>第</a:t>
            </a:r>
            <a:r>
              <a:rPr lang="en-US" altLang="ja-JP" sz="2400" b="1" dirty="0" smtClean="0">
                <a:solidFill>
                  <a:schemeClr val="tx2"/>
                </a:solidFill>
              </a:rPr>
              <a:t>1</a:t>
            </a:r>
            <a:r>
              <a:rPr lang="ja-JP" altLang="en-US" sz="2400" b="1" dirty="0" smtClean="0">
                <a:solidFill>
                  <a:schemeClr val="tx2"/>
                </a:solidFill>
              </a:rPr>
              <a:t>項に規定する所の管理の方法に依らずして，寧ろ，本人の意思に従</a:t>
            </a:r>
            <a:r>
              <a:rPr lang="ja-JP" altLang="en-US" sz="2400" b="1" dirty="0" err="1" smtClean="0">
                <a:solidFill>
                  <a:schemeClr val="tx2"/>
                </a:solidFill>
              </a:rPr>
              <a:t>ひ</a:t>
            </a:r>
            <a:r>
              <a:rPr lang="ja-JP" altLang="en-US" sz="2400" dirty="0" smtClean="0"/>
              <a:t>管理を為すべきことを規定し，</a:t>
            </a:r>
            <a:endParaRPr lang="en-US" altLang="ja-JP" sz="2400" dirty="0" smtClean="0"/>
          </a:p>
          <a:p>
            <a:pPr>
              <a:lnSpc>
                <a:spcPct val="100000"/>
              </a:lnSpc>
            </a:pPr>
            <a:r>
              <a:rPr lang="ja-JP" altLang="en-US" sz="2400" dirty="0" smtClean="0"/>
              <a:t>事務管理の名義を以て濫りに他人の事務に干渉し，</a:t>
            </a:r>
            <a:r>
              <a:rPr lang="ja-JP" altLang="en-US" sz="2400" b="1" dirty="0" smtClean="0">
                <a:solidFill>
                  <a:srgbClr val="FF0000"/>
                </a:solidFill>
              </a:rPr>
              <a:t>本人の欲せざることを行</a:t>
            </a:r>
            <a:r>
              <a:rPr lang="ja-JP" altLang="en-US" sz="2400" b="1" dirty="0" err="1" smtClean="0">
                <a:solidFill>
                  <a:srgbClr val="FF0000"/>
                </a:solidFill>
              </a:rPr>
              <a:t>ふ</a:t>
            </a:r>
            <a:r>
              <a:rPr lang="ja-JP" altLang="en-US" sz="2400" b="1" dirty="0" smtClean="0">
                <a:solidFill>
                  <a:srgbClr val="FF0000"/>
                </a:solidFill>
              </a:rPr>
              <a:t>こと</a:t>
            </a:r>
            <a:r>
              <a:rPr lang="ja-JP" altLang="en-US" sz="2400" b="1" dirty="0" smtClean="0">
                <a:solidFill>
                  <a:schemeClr val="tx2"/>
                </a:solidFill>
              </a:rPr>
              <a:t>勿からしむる</a:t>
            </a:r>
            <a:r>
              <a:rPr lang="ja-JP" altLang="en-US" sz="2400" dirty="0" smtClean="0"/>
              <a:t>ものにして，</a:t>
            </a:r>
            <a:endParaRPr lang="en-US" altLang="ja-JP" sz="2400" dirty="0" smtClean="0"/>
          </a:p>
          <a:p>
            <a:pPr>
              <a:lnSpc>
                <a:spcPct val="100000"/>
              </a:lnSpc>
            </a:pPr>
            <a:r>
              <a:rPr lang="ja-JP" altLang="en-US" sz="2400" b="1" dirty="0" smtClean="0">
                <a:solidFill>
                  <a:srgbClr val="FF0000"/>
                </a:solidFill>
              </a:rPr>
              <a:t>本人の意思 に反するも，尚</a:t>
            </a:r>
            <a:r>
              <a:rPr lang="ja-JP" altLang="en-US" sz="2400" b="1" dirty="0" err="1" smtClean="0">
                <a:solidFill>
                  <a:srgbClr val="FF0000"/>
                </a:solidFill>
              </a:rPr>
              <a:t>ほ</a:t>
            </a:r>
            <a:r>
              <a:rPr lang="ja-JP" altLang="en-US" sz="2400" b="1" dirty="0" smtClean="0">
                <a:solidFill>
                  <a:srgbClr val="FF0000"/>
                </a:solidFill>
              </a:rPr>
              <a:t>且つ，此者に利益なりとして，其事務に干渉する如き</a:t>
            </a:r>
            <a:r>
              <a:rPr lang="ja-JP" altLang="en-US" sz="2400" dirty="0" smtClean="0"/>
              <a:t>は，</a:t>
            </a:r>
            <a:r>
              <a:rPr lang="ja-JP" altLang="en-US" sz="2400" b="1" dirty="0" smtClean="0">
                <a:solidFill>
                  <a:srgbClr val="FF0000"/>
                </a:solidFill>
              </a:rPr>
              <a:t>事務管理の立法の本旨に反し</a:t>
            </a:r>
            <a:r>
              <a:rPr lang="ja-JP" altLang="en-US" sz="2400" dirty="0" smtClean="0"/>
              <a:t>，寧ろ不当利得の規定に従はしむべきものと云ふべし。</a:t>
            </a:r>
          </a:p>
        </p:txBody>
      </p:sp>
    </p:spTree>
    <p:extLst>
      <p:ext uri="{BB962C8B-B14F-4D97-AF65-F5344CB8AC3E}">
        <p14:creationId xmlns:p14="http://schemas.microsoft.com/office/powerpoint/2010/main" val="25783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6491064" cy="922114"/>
          </a:xfrm>
        </p:spPr>
        <p:txBody>
          <a:bodyPr>
            <a:normAutofit fontScale="90000"/>
          </a:bodyPr>
          <a:lstStyle/>
          <a:p>
            <a:pPr algn="r"/>
            <a:r>
              <a:rPr kumimoji="1" lang="ja-JP" altLang="en-US" dirty="0" smtClean="0"/>
              <a:t>タール事件の法的分析</a:t>
            </a:r>
            <a:r>
              <a:rPr kumimoji="1" lang="en-US" altLang="ja-JP" dirty="0" smtClean="0"/>
              <a:t/>
            </a:r>
            <a:br>
              <a:rPr kumimoji="1" lang="en-US" altLang="ja-JP" dirty="0" smtClean="0"/>
            </a:br>
            <a:r>
              <a:rPr kumimoji="1" lang="ja-JP" altLang="en-US" sz="2200" dirty="0" smtClean="0"/>
              <a:t>（図の改訂要求：</a:t>
            </a:r>
            <a:r>
              <a:rPr kumimoji="1" lang="en-US" altLang="ja-JP" sz="2200" dirty="0" err="1" smtClean="0"/>
              <a:t>Yuk.Nak</a:t>
            </a:r>
            <a:r>
              <a:rPr kumimoji="1" lang="ja-JP" altLang="en-US" sz="2200" dirty="0" smtClean="0"/>
              <a:t>）</a:t>
            </a:r>
            <a:endParaRPr kumimoji="1" lang="ja-JP" altLang="en-US" sz="2200" dirty="0"/>
          </a:p>
        </p:txBody>
      </p:sp>
      <p:sp>
        <p:nvSpPr>
          <p:cNvPr id="3" name="日付プレースホルダー 2"/>
          <p:cNvSpPr>
            <a:spLocks noGrp="1"/>
          </p:cNvSpPr>
          <p:nvPr>
            <p:ph type="dt" sz="half" idx="10"/>
          </p:nvPr>
        </p:nvSpPr>
        <p:spPr/>
        <p:txBody>
          <a:bodyPr/>
          <a:lstStyle/>
          <a:p>
            <a:fld id="{6EFF6528-C5E4-4FE9-88D6-DEEE9FB6438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90</a:t>
            </a:fld>
            <a:endParaRPr kumimoji="1" lang="ja-JP" altLang="en-US"/>
          </a:p>
        </p:txBody>
      </p:sp>
      <p:sp>
        <p:nvSpPr>
          <p:cNvPr id="6" name="平行四辺形 5"/>
          <p:cNvSpPr/>
          <p:nvPr/>
        </p:nvSpPr>
        <p:spPr>
          <a:xfrm>
            <a:off x="445943" y="4882505"/>
            <a:ext cx="2619218" cy="642236"/>
          </a:xfrm>
          <a:prstGeom prst="parallelogram">
            <a:avLst>
              <a:gd name="adj" fmla="val 7060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債務者に</a:t>
            </a:r>
            <a:r>
              <a:rPr kumimoji="1" lang="en-US" altLang="ja-JP" b="1" dirty="0" smtClean="0">
                <a:solidFill>
                  <a:schemeClr val="tx1"/>
                </a:solidFill>
              </a:rPr>
              <a:t/>
            </a:r>
            <a:br>
              <a:rPr kumimoji="1" lang="en-US" altLang="ja-JP" b="1" dirty="0" smtClean="0">
                <a:solidFill>
                  <a:schemeClr val="tx1"/>
                </a:solidFill>
              </a:rPr>
            </a:br>
            <a:r>
              <a:rPr kumimoji="1" lang="ja-JP" altLang="en-US" b="1" dirty="0" smtClean="0">
                <a:solidFill>
                  <a:schemeClr val="tx1"/>
                </a:solidFill>
              </a:rPr>
              <a:t>帰責事由あり</a:t>
            </a:r>
            <a:endParaRPr kumimoji="1" lang="ja-JP" altLang="en-US" b="1" dirty="0">
              <a:solidFill>
                <a:schemeClr val="tx1"/>
              </a:solidFill>
            </a:endParaRPr>
          </a:p>
        </p:txBody>
      </p:sp>
      <p:sp>
        <p:nvSpPr>
          <p:cNvPr id="7" name="台形 6"/>
          <p:cNvSpPr/>
          <p:nvPr/>
        </p:nvSpPr>
        <p:spPr>
          <a:xfrm>
            <a:off x="467544" y="5526008"/>
            <a:ext cx="8208912" cy="495280"/>
          </a:xfrm>
          <a:prstGeom prst="trapezoid">
            <a:avLst>
              <a:gd name="adj"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履行不能</a:t>
            </a:r>
            <a:endParaRPr kumimoji="1" lang="ja-JP" altLang="en-US" b="1" dirty="0"/>
          </a:p>
        </p:txBody>
      </p:sp>
      <p:sp>
        <p:nvSpPr>
          <p:cNvPr id="8" name="台形 7"/>
          <p:cNvSpPr/>
          <p:nvPr/>
        </p:nvSpPr>
        <p:spPr>
          <a:xfrm>
            <a:off x="2651535" y="4864794"/>
            <a:ext cx="6024921" cy="653908"/>
          </a:xfrm>
          <a:prstGeom prst="trapezoid">
            <a:avLst>
              <a:gd name="adj" fmla="val 51496"/>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t>債務者に帰責事由なし</a:t>
            </a:r>
            <a:endParaRPr kumimoji="1" lang="ja-JP" altLang="en-US" b="1" dirty="0"/>
          </a:p>
        </p:txBody>
      </p:sp>
      <p:sp>
        <p:nvSpPr>
          <p:cNvPr id="9" name="平行四辺形 8"/>
          <p:cNvSpPr/>
          <p:nvPr/>
        </p:nvSpPr>
        <p:spPr>
          <a:xfrm flipH="1">
            <a:off x="5808011" y="4294566"/>
            <a:ext cx="2520280" cy="555495"/>
          </a:xfrm>
          <a:prstGeom prst="parallelogram">
            <a:avLst>
              <a:gd name="adj" fmla="val 58307"/>
            </a:avLst>
          </a:prstGeom>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smtClean="0"/>
              <a:t>債権者だけに</a:t>
            </a:r>
            <a:r>
              <a:rPr kumimoji="1" lang="en-US" altLang="ja-JP" b="1" dirty="0" smtClean="0"/>
              <a:t/>
            </a:r>
            <a:br>
              <a:rPr kumimoji="1" lang="en-US" altLang="ja-JP" b="1" dirty="0" smtClean="0"/>
            </a:br>
            <a:r>
              <a:rPr kumimoji="1" lang="ja-JP" altLang="en-US" b="1" dirty="0" smtClean="0"/>
              <a:t>帰責事由あり</a:t>
            </a:r>
            <a:endParaRPr kumimoji="1" lang="ja-JP" altLang="en-US" b="1" dirty="0"/>
          </a:p>
        </p:txBody>
      </p:sp>
      <p:sp>
        <p:nvSpPr>
          <p:cNvPr id="10" name="テキスト ボックス 9"/>
          <p:cNvSpPr txBox="1"/>
          <p:nvPr/>
        </p:nvSpPr>
        <p:spPr>
          <a:xfrm>
            <a:off x="1211374" y="1691516"/>
            <a:ext cx="2196852" cy="369332"/>
          </a:xfrm>
          <a:prstGeom prst="rect">
            <a:avLst/>
          </a:prstGeom>
          <a:noFill/>
        </p:spPr>
        <p:txBody>
          <a:bodyPr wrap="square" rtlCol="0">
            <a:spAutoFit/>
          </a:bodyPr>
          <a:lstStyle/>
          <a:p>
            <a:pPr algn="ctr"/>
            <a:r>
              <a:rPr lang="ja-JP" altLang="en-US" b="1" dirty="0" smtClean="0"/>
              <a:t>控訴審</a:t>
            </a:r>
            <a:r>
              <a:rPr lang="ja-JP" altLang="en-US" b="1" dirty="0"/>
              <a:t>判決（肯定</a:t>
            </a:r>
            <a:r>
              <a:rPr lang="ja-JP" altLang="en-US" b="1" dirty="0" smtClean="0"/>
              <a:t>）</a:t>
            </a:r>
            <a:endParaRPr lang="en-US" altLang="ja-JP" b="1" dirty="0"/>
          </a:p>
        </p:txBody>
      </p:sp>
      <p:sp>
        <p:nvSpPr>
          <p:cNvPr id="11" name="テキスト ボックス 10"/>
          <p:cNvSpPr txBox="1"/>
          <p:nvPr/>
        </p:nvSpPr>
        <p:spPr>
          <a:xfrm>
            <a:off x="6189211" y="1449651"/>
            <a:ext cx="1335117" cy="646331"/>
          </a:xfrm>
          <a:prstGeom prst="rect">
            <a:avLst/>
          </a:prstGeom>
          <a:noFill/>
        </p:spPr>
        <p:txBody>
          <a:bodyPr wrap="square" rtlCol="0">
            <a:spAutoFit/>
          </a:bodyPr>
          <a:lstStyle/>
          <a:p>
            <a:r>
              <a:rPr kumimoji="1" lang="ja-JP" altLang="en-US" b="1" dirty="0" smtClean="0"/>
              <a:t>調査官解説</a:t>
            </a:r>
            <a:endParaRPr kumimoji="1" lang="en-US" altLang="ja-JP" b="1" dirty="0" smtClean="0"/>
          </a:p>
          <a:p>
            <a:r>
              <a:rPr lang="ja-JP" altLang="en-US" b="1" dirty="0"/>
              <a:t>最高裁</a:t>
            </a:r>
            <a:r>
              <a:rPr lang="ja-JP" altLang="en-US" b="1" dirty="0" smtClean="0"/>
              <a:t>判決</a:t>
            </a:r>
            <a:endParaRPr lang="en-US" altLang="ja-JP" b="1" dirty="0"/>
          </a:p>
        </p:txBody>
      </p:sp>
      <p:sp>
        <p:nvSpPr>
          <p:cNvPr id="12" name="テキスト ボックス 11"/>
          <p:cNvSpPr txBox="1"/>
          <p:nvPr/>
        </p:nvSpPr>
        <p:spPr>
          <a:xfrm>
            <a:off x="3908004" y="1400115"/>
            <a:ext cx="1380028" cy="646331"/>
          </a:xfrm>
          <a:prstGeom prst="rect">
            <a:avLst/>
          </a:prstGeom>
          <a:noFill/>
        </p:spPr>
        <p:txBody>
          <a:bodyPr wrap="square" rtlCol="0">
            <a:spAutoFit/>
          </a:bodyPr>
          <a:lstStyle/>
          <a:p>
            <a:pPr algn="ctr"/>
            <a:r>
              <a:rPr kumimoji="1" lang="ja-JP" altLang="en-US" b="1" dirty="0" smtClean="0"/>
              <a:t>少数説</a:t>
            </a:r>
            <a:r>
              <a:rPr kumimoji="1" lang="en-US" altLang="ja-JP" b="1" dirty="0" smtClean="0"/>
              <a:t/>
            </a:r>
            <a:br>
              <a:rPr kumimoji="1" lang="en-US" altLang="ja-JP" b="1" dirty="0" smtClean="0"/>
            </a:br>
            <a:r>
              <a:rPr kumimoji="1" lang="ja-JP" altLang="en-US" b="1" dirty="0" smtClean="0"/>
              <a:t>債権法改正</a:t>
            </a:r>
            <a:endParaRPr kumimoji="1" lang="ja-JP" altLang="en-US" b="1" dirty="0"/>
          </a:p>
        </p:txBody>
      </p:sp>
      <p:grpSp>
        <p:nvGrpSpPr>
          <p:cNvPr id="13" name="グループ化 12"/>
          <p:cNvGrpSpPr/>
          <p:nvPr/>
        </p:nvGrpSpPr>
        <p:grpSpPr>
          <a:xfrm>
            <a:off x="494513" y="2146200"/>
            <a:ext cx="3652992" cy="3372501"/>
            <a:chOff x="278489" y="1556791"/>
            <a:chExt cx="3652992" cy="3372501"/>
          </a:xfrm>
        </p:grpSpPr>
        <p:sp>
          <p:nvSpPr>
            <p:cNvPr id="14" name="二等辺三角形 13"/>
            <p:cNvSpPr/>
            <p:nvPr/>
          </p:nvSpPr>
          <p:spPr>
            <a:xfrm>
              <a:off x="1103740" y="1568667"/>
              <a:ext cx="2004349" cy="1872208"/>
            </a:xfrm>
            <a:prstGeom prs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t>543</a:t>
              </a:r>
              <a:r>
                <a:rPr kumimoji="1" lang="ja-JP" altLang="en-US" b="1" dirty="0" smtClean="0"/>
                <a:t>条</a:t>
              </a:r>
              <a:r>
                <a:rPr kumimoji="1" lang="en-US" altLang="ja-JP" b="1" dirty="0" smtClean="0"/>
                <a:t/>
              </a:r>
              <a:br>
                <a:rPr kumimoji="1" lang="en-US" altLang="ja-JP" b="1" dirty="0" smtClean="0"/>
              </a:br>
              <a:r>
                <a:rPr kumimoji="1" lang="ja-JP" altLang="en-US" b="1" dirty="0" smtClean="0"/>
                <a:t>（解除）</a:t>
              </a:r>
              <a:endParaRPr kumimoji="1" lang="ja-JP" altLang="en-US" b="1" dirty="0"/>
            </a:p>
          </p:txBody>
        </p:sp>
        <p:sp>
          <p:nvSpPr>
            <p:cNvPr id="15" name="二等辺三角形 14"/>
            <p:cNvSpPr/>
            <p:nvPr/>
          </p:nvSpPr>
          <p:spPr>
            <a:xfrm>
              <a:off x="278489" y="1556791"/>
              <a:ext cx="3652992" cy="3372501"/>
            </a:xfrm>
            <a:prstGeom prst="triangle">
              <a:avLst>
                <a:gd name="adj" fmla="val 496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6" name="グループ化 15"/>
          <p:cNvGrpSpPr/>
          <p:nvPr/>
        </p:nvGrpSpPr>
        <p:grpSpPr>
          <a:xfrm>
            <a:off x="2627784" y="2146202"/>
            <a:ext cx="3888432" cy="3384579"/>
            <a:chOff x="2411760" y="2019009"/>
            <a:chExt cx="3888432" cy="2922362"/>
          </a:xfrm>
        </p:grpSpPr>
        <p:sp>
          <p:nvSpPr>
            <p:cNvPr id="17" name="二等辺三角形 16"/>
            <p:cNvSpPr/>
            <p:nvPr/>
          </p:nvSpPr>
          <p:spPr>
            <a:xfrm>
              <a:off x="3275856" y="2019009"/>
              <a:ext cx="2160240" cy="1616528"/>
            </a:xfrm>
            <a:prstGeom prst="triangle">
              <a:avLst>
                <a:gd name="adj" fmla="val 49666"/>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t>536</a:t>
              </a:r>
              <a:r>
                <a:rPr kumimoji="1" lang="ja-JP" altLang="en-US" b="1" dirty="0" smtClean="0"/>
                <a:t>条</a:t>
              </a:r>
              <a:r>
                <a:rPr kumimoji="1" lang="en-US" altLang="ja-JP" b="1" dirty="0" smtClean="0"/>
                <a:t>1</a:t>
              </a:r>
              <a:r>
                <a:rPr kumimoji="1" lang="ja-JP" altLang="en-US" b="1" dirty="0" smtClean="0"/>
                <a:t>項（債務者主義）</a:t>
              </a:r>
              <a:endParaRPr kumimoji="1" lang="ja-JP" altLang="en-US" b="1" dirty="0"/>
            </a:p>
          </p:txBody>
        </p:sp>
        <p:sp>
          <p:nvSpPr>
            <p:cNvPr id="18" name="二等辺三角形 17"/>
            <p:cNvSpPr/>
            <p:nvPr/>
          </p:nvSpPr>
          <p:spPr>
            <a:xfrm>
              <a:off x="2411760" y="2025047"/>
              <a:ext cx="3888432" cy="291632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9" name="グループ化 18"/>
          <p:cNvGrpSpPr/>
          <p:nvPr/>
        </p:nvGrpSpPr>
        <p:grpSpPr>
          <a:xfrm>
            <a:off x="5004048" y="2153195"/>
            <a:ext cx="3672408" cy="3371546"/>
            <a:chOff x="4788024" y="2019008"/>
            <a:chExt cx="3672408" cy="2916324"/>
          </a:xfrm>
        </p:grpSpPr>
        <p:sp>
          <p:nvSpPr>
            <p:cNvPr id="20" name="二等辺三角形 19"/>
            <p:cNvSpPr/>
            <p:nvPr/>
          </p:nvSpPr>
          <p:spPr>
            <a:xfrm>
              <a:off x="5604621" y="2035417"/>
              <a:ext cx="2016223" cy="1596966"/>
            </a:xfrm>
            <a:prstGeom prst="triangle">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b="1" dirty="0" smtClean="0"/>
                <a:t>536</a:t>
              </a:r>
              <a:r>
                <a:rPr lang="ja-JP" altLang="en-US" b="1" dirty="0" smtClean="0"/>
                <a:t>条</a:t>
              </a:r>
              <a:r>
                <a:rPr kumimoji="1" lang="en-US" altLang="ja-JP" b="1" dirty="0" smtClean="0"/>
                <a:t>2</a:t>
              </a:r>
              <a:r>
                <a:rPr kumimoji="1" lang="ja-JP" altLang="en-US" b="1" dirty="0" smtClean="0"/>
                <a:t>項（債権者主義）</a:t>
              </a:r>
              <a:endParaRPr kumimoji="1" lang="ja-JP" altLang="en-US" b="1" dirty="0"/>
            </a:p>
          </p:txBody>
        </p:sp>
        <p:sp>
          <p:nvSpPr>
            <p:cNvPr id="21" name="二等辺三角形 20"/>
            <p:cNvSpPr/>
            <p:nvPr/>
          </p:nvSpPr>
          <p:spPr>
            <a:xfrm>
              <a:off x="4788024" y="2019008"/>
              <a:ext cx="3672408" cy="291632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22" name="ストライプ矢印 21"/>
          <p:cNvSpPr/>
          <p:nvPr/>
        </p:nvSpPr>
        <p:spPr>
          <a:xfrm>
            <a:off x="3125700" y="1376772"/>
            <a:ext cx="973146" cy="416018"/>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484537" y="1400115"/>
            <a:ext cx="1650527" cy="369332"/>
          </a:xfrm>
          <a:prstGeom prst="rect">
            <a:avLst/>
          </a:prstGeom>
          <a:noFill/>
        </p:spPr>
        <p:txBody>
          <a:bodyPr wrap="square" rtlCol="0">
            <a:spAutoFit/>
          </a:bodyPr>
          <a:lstStyle/>
          <a:p>
            <a:pPr algn="ctr"/>
            <a:r>
              <a:rPr lang="ja-JP" altLang="en-US" b="1" dirty="0"/>
              <a:t>差戻審（否定</a:t>
            </a:r>
            <a:r>
              <a:rPr lang="ja-JP" altLang="en-US" b="1" dirty="0" smtClean="0"/>
              <a:t>）</a:t>
            </a:r>
            <a:endParaRPr lang="en-US" altLang="ja-JP" b="1" dirty="0"/>
          </a:p>
        </p:txBody>
      </p:sp>
    </p:spTree>
    <p:extLst>
      <p:ext uri="{BB962C8B-B14F-4D97-AF65-F5344CB8AC3E}">
        <p14:creationId xmlns:p14="http://schemas.microsoft.com/office/powerpoint/2010/main" val="51441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250"/>
                                        <p:tgtEl>
                                          <p:spTgt spid="13"/>
                                        </p:tgtEl>
                                      </p:cBhvr>
                                    </p:animEffect>
                                  </p:childTnLst>
                                </p:cTn>
                              </p:par>
                            </p:childTnLst>
                          </p:cTn>
                        </p:par>
                        <p:par>
                          <p:cTn id="17" fill="hold">
                            <p:stCondLst>
                              <p:cond delay="250"/>
                            </p:stCondLst>
                            <p:childTnLst>
                              <p:par>
                                <p:cTn id="18" presetID="22" presetClass="entr" presetSubtype="4" fill="hold" grpId="0" nodeType="after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25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25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250"/>
                                        <p:tgtEl>
                                          <p:spTgt spid="16"/>
                                        </p:tgtEl>
                                      </p:cBhvr>
                                    </p:animEffect>
                                  </p:childTnLst>
                                </p:cTn>
                              </p:par>
                            </p:childTnLst>
                          </p:cTn>
                        </p:par>
                        <p:par>
                          <p:cTn id="31" fill="hold">
                            <p:stCondLst>
                              <p:cond delay="250"/>
                            </p:stCondLst>
                            <p:childTnLst>
                              <p:par>
                                <p:cTn id="32" presetID="22" presetClass="entr" presetSubtype="4" fill="hold" grpId="0" nodeType="afterEffect">
                                  <p:stCondLst>
                                    <p:cond delay="25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25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5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250"/>
                                        <p:tgtEl>
                                          <p:spTgt spid="19"/>
                                        </p:tgtEl>
                                      </p:cBhvr>
                                    </p:animEffect>
                                  </p:childTnLst>
                                </p:cTn>
                              </p:par>
                            </p:childTnLst>
                          </p:cTn>
                        </p:par>
                        <p:par>
                          <p:cTn id="45" fill="hold">
                            <p:stCondLst>
                              <p:cond delay="250"/>
                            </p:stCondLst>
                            <p:childTnLst>
                              <p:par>
                                <p:cTn id="46" presetID="22" presetClass="entr" presetSubtype="4" fill="hold" grpId="0" nodeType="afterEffect">
                                  <p:stCondLst>
                                    <p:cond delay="25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25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25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22" grpId="0" animBg="1"/>
      <p:bldP spid="2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solidFill>
                  <a:schemeClr val="accent6">
                    <a:lumMod val="50000"/>
                  </a:schemeClr>
                </a:solidFill>
              </a:rPr>
              <a:t>定期</a:t>
            </a:r>
            <a:r>
              <a:rPr lang="ja-JP" altLang="en-US" dirty="0" smtClean="0">
                <a:solidFill>
                  <a:schemeClr val="accent6">
                    <a:lumMod val="50000"/>
                  </a:schemeClr>
                </a:solidFill>
              </a:rPr>
              <a:t>試験仮想問題（</a:t>
            </a:r>
            <a:r>
              <a:rPr lang="en-US" altLang="ja-JP" dirty="0" smtClean="0">
                <a:solidFill>
                  <a:schemeClr val="accent6">
                    <a:lumMod val="50000"/>
                  </a:schemeClr>
                </a:solidFill>
              </a:rPr>
              <a:t>2/10</a:t>
            </a:r>
            <a:r>
              <a:rPr lang="ja-JP" altLang="en-US" dirty="0" smtClean="0">
                <a:solidFill>
                  <a:schemeClr val="accent6">
                    <a:lumMod val="50000"/>
                  </a:schemeClr>
                </a:solidFill>
              </a:rPr>
              <a:t>）</a:t>
            </a:r>
            <a:r>
              <a:rPr lang="ja-JP" altLang="en-US" sz="2800" dirty="0" smtClean="0">
                <a:solidFill>
                  <a:schemeClr val="accent6">
                    <a:lumMod val="50000"/>
                  </a:schemeClr>
                </a:solidFill>
              </a:rPr>
              <a:t>→</a:t>
            </a:r>
            <a:r>
              <a:rPr lang="en-US" altLang="ja-JP" sz="2800" dirty="0" smtClean="0">
                <a:solidFill>
                  <a:schemeClr val="accent6">
                    <a:lumMod val="50000"/>
                  </a:schemeClr>
                </a:solidFill>
                <a:hlinkClick r:id="rId2" action="ppaction://hlinksldjump"/>
              </a:rPr>
              <a:t>Q3</a:t>
            </a:r>
            <a:endParaRPr kumimoji="1" lang="ja-JP" altLang="en-US" sz="2800" dirty="0">
              <a:solidFill>
                <a:schemeClr val="accent6">
                  <a:lumMod val="50000"/>
                </a:schemeClr>
              </a:solidFill>
            </a:endParaRPr>
          </a:p>
        </p:txBody>
      </p:sp>
      <p:sp>
        <p:nvSpPr>
          <p:cNvPr id="7" name="コンテンツ プレースホルダー 6"/>
          <p:cNvSpPr>
            <a:spLocks noGrp="1"/>
          </p:cNvSpPr>
          <p:nvPr>
            <p:ph idx="1"/>
          </p:nvPr>
        </p:nvSpPr>
        <p:spPr/>
        <p:txBody>
          <a:bodyPr>
            <a:noAutofit/>
          </a:bodyPr>
          <a:lstStyle/>
          <a:p>
            <a:r>
              <a:rPr kumimoji="1" lang="ja-JP" altLang="en-US" sz="2800" dirty="0" smtClean="0">
                <a:hlinkClick r:id="rId3" action="ppaction://hlinksldjump"/>
              </a:rPr>
              <a:t>タール事件（最三判昭</a:t>
            </a:r>
            <a:r>
              <a:rPr kumimoji="1" lang="en-US" altLang="ja-JP" sz="2800" dirty="0" smtClean="0">
                <a:hlinkClick r:id="rId3" action="ppaction://hlinksldjump"/>
              </a:rPr>
              <a:t>30</a:t>
            </a:r>
            <a:r>
              <a:rPr kumimoji="1" lang="ja-JP" altLang="en-US" sz="2800" dirty="0" smtClean="0">
                <a:hlinkClick r:id="rId3" action="ppaction://hlinksldjump"/>
              </a:rPr>
              <a:t>・</a:t>
            </a:r>
            <a:r>
              <a:rPr kumimoji="1" lang="en-US" altLang="ja-JP" sz="2800" dirty="0" smtClean="0">
                <a:hlinkClick r:id="rId3" action="ppaction://hlinksldjump"/>
              </a:rPr>
              <a:t>10</a:t>
            </a:r>
            <a:r>
              <a:rPr kumimoji="1" lang="ja-JP" altLang="en-US" sz="2800" dirty="0" smtClean="0">
                <a:hlinkClick r:id="rId3" action="ppaction://hlinksldjump"/>
              </a:rPr>
              <a:t>・</a:t>
            </a:r>
            <a:r>
              <a:rPr kumimoji="1" lang="en-US" altLang="ja-JP" sz="2800" dirty="0" smtClean="0">
                <a:hlinkClick r:id="rId3" action="ppaction://hlinksldjump"/>
              </a:rPr>
              <a:t>18</a:t>
            </a:r>
            <a:r>
              <a:rPr kumimoji="1" lang="ja-JP" altLang="en-US" sz="2800" dirty="0" smtClean="0">
                <a:hlinkClick r:id="rId3" action="ppaction://hlinksldjump"/>
              </a:rPr>
              <a:t>民集</a:t>
            </a:r>
            <a:r>
              <a:rPr kumimoji="1" lang="en-US" altLang="ja-JP" sz="2800" dirty="0" smtClean="0">
                <a:hlinkClick r:id="rId3" action="ppaction://hlinksldjump"/>
              </a:rPr>
              <a:t>9</a:t>
            </a:r>
            <a:r>
              <a:rPr kumimoji="1" lang="ja-JP" altLang="en-US" sz="2800" dirty="0" smtClean="0">
                <a:hlinkClick r:id="rId3" action="ppaction://hlinksldjump"/>
              </a:rPr>
              <a:t>巻</a:t>
            </a:r>
            <a:r>
              <a:rPr kumimoji="1" lang="en-US" altLang="ja-JP" sz="2800" dirty="0" smtClean="0">
                <a:hlinkClick r:id="rId3" action="ppaction://hlinksldjump"/>
              </a:rPr>
              <a:t>11</a:t>
            </a:r>
            <a:r>
              <a:rPr kumimoji="1" lang="ja-JP" altLang="en-US" sz="2800" dirty="0" smtClean="0">
                <a:hlinkClick r:id="rId3" action="ppaction://hlinksldjump"/>
              </a:rPr>
              <a:t>号</a:t>
            </a:r>
            <a:r>
              <a:rPr kumimoji="1" lang="en-US" altLang="ja-JP" sz="2800" dirty="0" smtClean="0">
                <a:hlinkClick r:id="rId3" action="ppaction://hlinksldjump"/>
              </a:rPr>
              <a:t>1642</a:t>
            </a:r>
            <a:r>
              <a:rPr kumimoji="1" lang="ja-JP" altLang="en-US" sz="2800" dirty="0" smtClean="0">
                <a:hlinkClick r:id="rId3" action="ppaction://hlinksldjump"/>
              </a:rPr>
              <a:t>頁（民法判例百選</a:t>
            </a:r>
            <a:r>
              <a:rPr kumimoji="1" lang="en-US" altLang="ja-JP" sz="2800" dirty="0" smtClean="0">
                <a:hlinkClick r:id="rId3" action="ppaction://hlinksldjump"/>
              </a:rPr>
              <a:t>Ⅰ</a:t>
            </a:r>
            <a:r>
              <a:rPr kumimoji="1" lang="ja-JP" altLang="en-US" sz="2800" dirty="0" smtClean="0">
                <a:hlinkClick r:id="rId3" action="ppaction://hlinksldjump"/>
              </a:rPr>
              <a:t>第</a:t>
            </a:r>
            <a:r>
              <a:rPr kumimoji="1" lang="en-US" altLang="ja-JP" sz="2800" dirty="0" smtClean="0">
                <a:hlinkClick r:id="rId3" action="ppaction://hlinksldjump"/>
              </a:rPr>
              <a:t>1</a:t>
            </a:r>
            <a:r>
              <a:rPr kumimoji="1" lang="ja-JP" altLang="en-US" sz="2800" dirty="0" smtClean="0">
                <a:hlinkClick r:id="rId3" action="ppaction://hlinksldjump"/>
              </a:rPr>
              <a:t>事件））</a:t>
            </a:r>
            <a:r>
              <a:rPr kumimoji="1" lang="ja-JP" altLang="en-US" sz="2800" dirty="0" smtClean="0"/>
              <a:t>における「制限種類債権」について，以下の順序で答えなさい。</a:t>
            </a:r>
            <a:endParaRPr kumimoji="1" lang="en-US" altLang="ja-JP" sz="2800" dirty="0" smtClean="0"/>
          </a:p>
          <a:p>
            <a:pPr marL="971550" lvl="1" indent="-514350">
              <a:buFont typeface="+mj-lt"/>
              <a:buAutoNum type="arabicPeriod"/>
            </a:pPr>
            <a:r>
              <a:rPr lang="ja-JP" altLang="en-US" sz="2400" dirty="0"/>
              <a:t>制限種類</a:t>
            </a:r>
            <a:r>
              <a:rPr lang="ja-JP" altLang="en-US" sz="2400" dirty="0" smtClean="0"/>
              <a:t>債権は，どのような場合に</a:t>
            </a:r>
            <a:r>
              <a:rPr lang="ja-JP" altLang="en-US" sz="2400" dirty="0" smtClean="0">
                <a:hlinkClick r:id="rId4" action="ppaction://hlinksldjump"/>
              </a:rPr>
              <a:t>特定</a:t>
            </a:r>
            <a:r>
              <a:rPr lang="ja-JP" altLang="en-US" sz="2400" dirty="0" smtClean="0"/>
              <a:t>するか。</a:t>
            </a:r>
            <a:endParaRPr lang="en-US" altLang="ja-JP" sz="2400" dirty="0" smtClean="0"/>
          </a:p>
          <a:p>
            <a:pPr marL="971550" lvl="1" indent="-514350">
              <a:buFont typeface="+mj-lt"/>
              <a:buAutoNum type="arabicPeriod"/>
            </a:pPr>
            <a:r>
              <a:rPr kumimoji="1" lang="ja-JP" altLang="en-US" sz="2400" dirty="0">
                <a:hlinkClick r:id="rId5" action="ppaction://hlinksldjump"/>
              </a:rPr>
              <a:t>制限種類</a:t>
            </a:r>
            <a:r>
              <a:rPr kumimoji="1" lang="ja-JP" altLang="en-US" sz="2400" dirty="0" smtClean="0">
                <a:hlinkClick r:id="rId5" action="ppaction://hlinksldjump"/>
              </a:rPr>
              <a:t>債権</a:t>
            </a:r>
            <a:r>
              <a:rPr kumimoji="1" lang="ja-JP" altLang="en-US" sz="2400" dirty="0" smtClean="0"/>
              <a:t>において，特定するまでは，債務者はどの程度の注意義務を負うか。</a:t>
            </a:r>
            <a:endParaRPr kumimoji="1" lang="en-US" altLang="ja-JP" sz="2400" dirty="0" smtClean="0"/>
          </a:p>
          <a:p>
            <a:pPr marL="971550" lvl="1" indent="-514350">
              <a:buFont typeface="+mj-lt"/>
              <a:buAutoNum type="arabicPeriod"/>
            </a:pPr>
            <a:r>
              <a:rPr lang="ja-JP" altLang="en-US" sz="2400" dirty="0" smtClean="0">
                <a:hlinkClick r:id="rId6" action="ppaction://hlinksldjump"/>
              </a:rPr>
              <a:t>最高裁</a:t>
            </a:r>
            <a:r>
              <a:rPr lang="ja-JP" altLang="en-US" sz="2400" dirty="0" smtClean="0"/>
              <a:t>は，制限</a:t>
            </a:r>
            <a:r>
              <a:rPr lang="ja-JP" altLang="en-US" sz="2400" dirty="0"/>
              <a:t>種類</a:t>
            </a:r>
            <a:r>
              <a:rPr lang="ja-JP" altLang="en-US" sz="2400" dirty="0" smtClean="0"/>
              <a:t>債権</a:t>
            </a:r>
            <a:r>
              <a:rPr lang="ja-JP" altLang="en-US" sz="2400" dirty="0"/>
              <a:t>においては</a:t>
            </a:r>
            <a:r>
              <a:rPr lang="ja-JP" altLang="en-US" sz="2400" dirty="0" smtClean="0"/>
              <a:t>，品質は問題とならないと述べているが，その妥当性について，</a:t>
            </a:r>
            <a:r>
              <a:rPr lang="ja-JP" altLang="en-US" sz="2400" dirty="0" smtClean="0">
                <a:hlinkClick r:id="rId7" action="ppaction://hlinksldjump"/>
              </a:rPr>
              <a:t>アイラック（</a:t>
            </a:r>
            <a:r>
              <a:rPr lang="en-US" altLang="ja-JP" sz="2400" dirty="0" smtClean="0">
                <a:hlinkClick r:id="rId7" action="ppaction://hlinksldjump"/>
              </a:rPr>
              <a:t>IRAC</a:t>
            </a:r>
            <a:r>
              <a:rPr lang="ja-JP" altLang="en-US" sz="2400" dirty="0" smtClean="0">
                <a:hlinkClick r:id="rId7" action="ppaction://hlinksldjump"/>
              </a:rPr>
              <a:t>）</a:t>
            </a:r>
            <a:r>
              <a:rPr lang="ja-JP" altLang="en-US" sz="2400" dirty="0" smtClean="0"/>
              <a:t>で論じなさい。</a:t>
            </a:r>
            <a:endParaRPr kumimoji="1" lang="ja-JP" altLang="en-US" sz="2400" dirty="0"/>
          </a:p>
        </p:txBody>
      </p:sp>
      <p:sp>
        <p:nvSpPr>
          <p:cNvPr id="3" name="日付プレースホルダー 2"/>
          <p:cNvSpPr>
            <a:spLocks noGrp="1"/>
          </p:cNvSpPr>
          <p:nvPr>
            <p:ph type="dt" sz="half" idx="10"/>
          </p:nvPr>
        </p:nvSpPr>
        <p:spPr/>
        <p:txBody>
          <a:bodyPr/>
          <a:lstStyle/>
          <a:p>
            <a:fld id="{E652446D-A410-4904-BE10-AB197A26FBF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91</a:t>
            </a:fld>
            <a:endParaRPr kumimoji="1" lang="ja-JP" altLang="en-US"/>
          </a:p>
        </p:txBody>
      </p:sp>
    </p:spTree>
    <p:extLst>
      <p:ext uri="{BB962C8B-B14F-4D97-AF65-F5344CB8AC3E}">
        <p14:creationId xmlns:p14="http://schemas.microsoft.com/office/powerpoint/2010/main" val="25276011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dirty="0" smtClean="0"/>
              <a:t>3</a:t>
            </a:r>
            <a:r>
              <a:rPr kumimoji="1" lang="ja-JP" altLang="en-US" dirty="0" err="1" smtClean="0"/>
              <a:t>．</a:t>
            </a:r>
            <a:r>
              <a:rPr kumimoji="1" lang="ja-JP" altLang="en-US" dirty="0" smtClean="0"/>
              <a:t>金銭債権・債務</a:t>
            </a:r>
            <a:endParaRPr kumimoji="1" lang="ja-JP" altLang="en-US" dirty="0"/>
          </a:p>
        </p:txBody>
      </p:sp>
      <p:sp>
        <p:nvSpPr>
          <p:cNvPr id="7" name="サブタイトル 6"/>
          <p:cNvSpPr>
            <a:spLocks noGrp="1"/>
          </p:cNvSpPr>
          <p:nvPr>
            <p:ph type="subTitle" idx="1"/>
          </p:nvPr>
        </p:nvSpPr>
        <p:spPr/>
        <p:txBody>
          <a:bodyPr/>
          <a:lstStyle/>
          <a:p>
            <a:r>
              <a:rPr kumimoji="1" lang="ja-JP" altLang="en-US" dirty="0" smtClean="0">
                <a:solidFill>
                  <a:schemeClr val="tx1"/>
                </a:solidFill>
              </a:rPr>
              <a:t>通貨の正体に迫る</a:t>
            </a:r>
            <a:endParaRPr kumimoji="1" lang="ja-JP" altLang="en-US" dirty="0">
              <a:solidFill>
                <a:schemeClr val="tx1"/>
              </a:solidFill>
            </a:endParaRPr>
          </a:p>
        </p:txBody>
      </p:sp>
      <p:sp>
        <p:nvSpPr>
          <p:cNvPr id="3" name="日付プレースホルダー 2"/>
          <p:cNvSpPr>
            <a:spLocks noGrp="1"/>
          </p:cNvSpPr>
          <p:nvPr>
            <p:ph type="dt" sz="half" idx="10"/>
          </p:nvPr>
        </p:nvSpPr>
        <p:spPr/>
        <p:txBody>
          <a:bodyPr/>
          <a:lstStyle/>
          <a:p>
            <a:fld id="{120FA401-FAD4-4128-893C-DA306194F02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92</a:t>
            </a:fld>
            <a:endParaRPr kumimoji="1" lang="ja-JP" altLang="en-US"/>
          </a:p>
        </p:txBody>
      </p:sp>
    </p:spTree>
    <p:extLst>
      <p:ext uri="{BB962C8B-B14F-4D97-AF65-F5344CB8AC3E}">
        <p14:creationId xmlns:p14="http://schemas.microsoft.com/office/powerpoint/2010/main" val="28433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金銭債権の特色</a:t>
            </a:r>
            <a:r>
              <a:rPr kumimoji="1" lang="en-US" altLang="ja-JP" dirty="0" smtClean="0"/>
              <a:t/>
            </a:r>
            <a:br>
              <a:rPr kumimoji="1" lang="en-US" altLang="ja-JP" dirty="0" smtClean="0"/>
            </a:br>
            <a:r>
              <a:rPr lang="ja-JP" altLang="en-US" sz="3600" dirty="0"/>
              <a:t>特定物債権，種類債権との</a:t>
            </a:r>
            <a:r>
              <a:rPr lang="ja-JP" altLang="en-US" sz="3600" dirty="0" smtClean="0"/>
              <a:t>比較</a:t>
            </a:r>
            <a:r>
              <a:rPr lang="ja-JP" altLang="en-US" sz="3100" dirty="0" smtClean="0"/>
              <a:t>→</a:t>
            </a:r>
            <a:r>
              <a:rPr lang="en-US" altLang="ja-JP" sz="3100" dirty="0">
                <a:hlinkClick r:id="rId2" action="ppaction://hlinksldjump"/>
              </a:rPr>
              <a:t>Q3</a:t>
            </a:r>
            <a:endParaRPr kumimoji="1" lang="ja-JP" altLang="en-US" sz="3100" dirty="0"/>
          </a:p>
        </p:txBody>
      </p:sp>
      <p:sp>
        <p:nvSpPr>
          <p:cNvPr id="3" name="日付プレースホルダー 2"/>
          <p:cNvSpPr>
            <a:spLocks noGrp="1"/>
          </p:cNvSpPr>
          <p:nvPr>
            <p:ph type="dt" sz="half" idx="10"/>
          </p:nvPr>
        </p:nvSpPr>
        <p:spPr/>
        <p:txBody>
          <a:bodyPr/>
          <a:lstStyle/>
          <a:p>
            <a:fld id="{D1B65C74-052F-4D5C-AB2B-93DA2B4DC5C5}"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93</a:t>
            </a:fld>
            <a:endParaRPr kumimoji="1" lang="ja-JP" altLang="en-US"/>
          </a:p>
        </p:txBody>
      </p:sp>
      <p:sp>
        <p:nvSpPr>
          <p:cNvPr id="6" name="コンテンツ プレースホルダー 5"/>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smtClean="0"/>
              <a:t>特定物債権</a:t>
            </a:r>
            <a:endParaRPr lang="en-US" altLang="ja-JP" sz="2000" smtClean="0"/>
          </a:p>
          <a:p>
            <a:pPr lvl="1"/>
            <a:r>
              <a:rPr lang="ja-JP" altLang="en-US" sz="1800" smtClean="0"/>
              <a:t>引渡しまでの間，善管注意義務を負う。その上で不能となれば免責される。</a:t>
            </a:r>
            <a:endParaRPr lang="en-US" altLang="ja-JP" sz="1800" smtClean="0"/>
          </a:p>
          <a:p>
            <a:r>
              <a:rPr lang="ja-JP" altLang="en-US" sz="2000" smtClean="0"/>
              <a:t>種類債権</a:t>
            </a:r>
            <a:endParaRPr lang="en-US" altLang="ja-JP" sz="2000" smtClean="0"/>
          </a:p>
          <a:p>
            <a:pPr lvl="1"/>
            <a:r>
              <a:rPr lang="ja-JP" altLang="en-US" sz="1800" smtClean="0"/>
              <a:t>善管注意義務違反を負わないが，それは，より厳しい調達義務を負うから。種類債権は，原則として不能とならない</a:t>
            </a:r>
            <a:endParaRPr lang="en-US" altLang="ja-JP" sz="1800" smtClean="0"/>
          </a:p>
          <a:p>
            <a:r>
              <a:rPr lang="ja-JP" altLang="ja-JP" sz="2000" smtClean="0"/>
              <a:t>金銭債務（債権） </a:t>
            </a:r>
          </a:p>
          <a:p>
            <a:pPr lvl="1"/>
            <a:r>
              <a:rPr lang="ja-JP" altLang="ja-JP" sz="1800" smtClean="0"/>
              <a:t>金銭債務（債権）の場合には，債務者にもっとも厳しい責任が課せられている。 </a:t>
            </a:r>
          </a:p>
          <a:p>
            <a:pPr lvl="1"/>
            <a:r>
              <a:rPr lang="ja-JP" altLang="en-US" sz="1800" smtClean="0"/>
              <a:t>金銭債務の場合，</a:t>
            </a:r>
            <a:r>
              <a:rPr lang="ja-JP" altLang="ja-JP" sz="1800" smtClean="0"/>
              <a:t>損害賠償額は，法定利率（民事の場合は年</a:t>
            </a:r>
            <a:r>
              <a:rPr lang="en-US" altLang="ja-JP" sz="1800" smtClean="0"/>
              <a:t>5%</a:t>
            </a:r>
            <a:r>
              <a:rPr lang="ja-JP" altLang="ja-JP" sz="1800" smtClean="0"/>
              <a:t>，商事の場合は年</a:t>
            </a:r>
            <a:r>
              <a:rPr lang="en-US" altLang="ja-JP" sz="1800" smtClean="0"/>
              <a:t>6%</a:t>
            </a:r>
            <a:r>
              <a:rPr lang="ja-JP" altLang="ja-JP" sz="1800" smtClean="0"/>
              <a:t>（商法</a:t>
            </a:r>
            <a:r>
              <a:rPr lang="en-US" altLang="ja-JP" sz="1800" smtClean="0"/>
              <a:t>514</a:t>
            </a:r>
            <a:r>
              <a:rPr lang="ja-JP" altLang="ja-JP" sz="1800" smtClean="0"/>
              <a:t>条））によって定まるため（民法</a:t>
            </a:r>
            <a:r>
              <a:rPr lang="en-US" altLang="ja-JP" sz="1800" smtClean="0"/>
              <a:t>419</a:t>
            </a:r>
            <a:r>
              <a:rPr lang="ja-JP" altLang="ja-JP" sz="1800" smtClean="0"/>
              <a:t>条</a:t>
            </a:r>
            <a:r>
              <a:rPr lang="en-US" altLang="ja-JP" sz="1800" smtClean="0"/>
              <a:t>1</a:t>
            </a:r>
            <a:r>
              <a:rPr lang="ja-JP" altLang="ja-JP" sz="1800" smtClean="0"/>
              <a:t>項），債権者は，損害額の証明をする必要がない（民法</a:t>
            </a:r>
            <a:r>
              <a:rPr lang="en-US" altLang="ja-JP" sz="1800" smtClean="0"/>
              <a:t>419</a:t>
            </a:r>
            <a:r>
              <a:rPr lang="ja-JP" altLang="ja-JP" sz="1800" smtClean="0"/>
              <a:t>条</a:t>
            </a:r>
            <a:r>
              <a:rPr lang="en-US" altLang="ja-JP" sz="1800" smtClean="0"/>
              <a:t>2</a:t>
            </a:r>
            <a:r>
              <a:rPr lang="ja-JP" altLang="ja-JP" sz="1800" smtClean="0"/>
              <a:t>項）。 </a:t>
            </a:r>
          </a:p>
          <a:p>
            <a:pPr lvl="1"/>
            <a:r>
              <a:rPr lang="ja-JP" altLang="ja-JP" sz="1800" smtClean="0"/>
              <a:t>さらに，債務者は，不可抗力をもって抗弁とすることができない（民法</a:t>
            </a:r>
            <a:r>
              <a:rPr lang="en-US" altLang="ja-JP" sz="1800" smtClean="0"/>
              <a:t>419</a:t>
            </a:r>
            <a:r>
              <a:rPr lang="ja-JP" altLang="ja-JP" sz="1800" smtClean="0"/>
              <a:t>条</a:t>
            </a:r>
            <a:r>
              <a:rPr lang="en-US" altLang="ja-JP" sz="1800" smtClean="0"/>
              <a:t>3</a:t>
            </a:r>
            <a:r>
              <a:rPr lang="ja-JP" altLang="ja-JP" sz="1800" smtClean="0"/>
              <a:t>項）。</a:t>
            </a:r>
            <a:endParaRPr lang="en-US" altLang="ja-JP" sz="1800" dirty="0" smtClean="0"/>
          </a:p>
        </p:txBody>
      </p:sp>
    </p:spTree>
    <p:extLst>
      <p:ext uri="{BB962C8B-B14F-4D97-AF65-F5344CB8AC3E}">
        <p14:creationId xmlns:p14="http://schemas.microsoft.com/office/powerpoint/2010/main" val="181116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up)">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up)">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up)">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up)">
                                      <p:cBhvr>
                                        <p:cTn id="2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金銭債権</a:t>
            </a:r>
            <a:endParaRPr kumimoji="1" lang="ja-JP" altLang="en-US" dirty="0"/>
          </a:p>
        </p:txBody>
      </p:sp>
      <p:sp>
        <p:nvSpPr>
          <p:cNvPr id="3" name="日付プレースホルダー 2"/>
          <p:cNvSpPr>
            <a:spLocks noGrp="1"/>
          </p:cNvSpPr>
          <p:nvPr>
            <p:ph type="dt" sz="half" idx="10"/>
          </p:nvPr>
        </p:nvSpPr>
        <p:spPr/>
        <p:txBody>
          <a:bodyPr/>
          <a:lstStyle/>
          <a:p>
            <a:fld id="{AACB796E-4D16-40C9-99EE-83856E39C364}"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94</a:t>
            </a:fld>
            <a:endParaRPr kumimoji="1" lang="ja-JP" altLang="en-US"/>
          </a:p>
        </p:txBody>
      </p:sp>
      <p:sp>
        <p:nvSpPr>
          <p:cNvPr id="6" name="コンテンツ プレースホルダー 8"/>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b="1" smtClean="0"/>
              <a:t>第</a:t>
            </a:r>
            <a:r>
              <a:rPr lang="en-US" altLang="ja-JP" sz="2400" b="1" smtClean="0"/>
              <a:t>402</a:t>
            </a:r>
            <a:r>
              <a:rPr lang="ja-JP" altLang="en-US" sz="2400" b="1" smtClean="0"/>
              <a:t>条</a:t>
            </a:r>
            <a:r>
              <a:rPr lang="ja-JP" altLang="en-US" sz="2400" smtClean="0"/>
              <a:t>（金銭債権</a:t>
            </a:r>
            <a:r>
              <a:rPr lang="en-US" altLang="ja-JP" sz="2400" smtClean="0"/>
              <a:t>1</a:t>
            </a:r>
            <a:r>
              <a:rPr lang="ja-JP" altLang="en-US" sz="2400" smtClean="0"/>
              <a:t>）</a:t>
            </a:r>
            <a:endParaRPr lang="en-US" altLang="ja-JP" sz="2400" smtClean="0"/>
          </a:p>
          <a:p>
            <a:pPr lvl="1"/>
            <a:r>
              <a:rPr lang="ja-JP" altLang="en-US" sz="2000" smtClean="0"/>
              <a:t>①債権の目的物が金銭であるときは，債務者は，その選択に従い，各種の</a:t>
            </a:r>
            <a:r>
              <a:rPr lang="ja-JP" altLang="en-US" sz="2000" b="1" smtClean="0">
                <a:solidFill>
                  <a:schemeClr val="accent1"/>
                </a:solidFill>
              </a:rPr>
              <a:t>通貨</a:t>
            </a:r>
            <a:r>
              <a:rPr lang="ja-JP" altLang="en-US" sz="2000" smtClean="0"/>
              <a:t>で弁済をすることができる。ただし，特定の種類の通貨の給付を債権の目的としたときは，この限りでない。</a:t>
            </a:r>
            <a:endParaRPr lang="en-US" altLang="ja-JP" sz="2000" smtClean="0"/>
          </a:p>
          <a:p>
            <a:pPr lvl="1"/>
            <a:r>
              <a:rPr lang="ja-JP" altLang="en-US" sz="2000" smtClean="0"/>
              <a:t>②債権の目的物である特定の種類の通貨が弁済期に</a:t>
            </a:r>
            <a:r>
              <a:rPr lang="ja-JP" altLang="en-US" sz="2000" b="1" smtClean="0">
                <a:solidFill>
                  <a:schemeClr val="accent1"/>
                </a:solidFill>
              </a:rPr>
              <a:t>強制通用の効力</a:t>
            </a:r>
            <a:r>
              <a:rPr lang="ja-JP" altLang="en-US" sz="2000" smtClean="0"/>
              <a:t>を失っているときは，債務者は，他の通貨で弁済をしなければならない。</a:t>
            </a:r>
            <a:endParaRPr lang="en-US" altLang="ja-JP" sz="2000" smtClean="0"/>
          </a:p>
          <a:p>
            <a:pPr lvl="1"/>
            <a:r>
              <a:rPr lang="ja-JP" altLang="en-US" sz="2000" smtClean="0"/>
              <a:t>③前</a:t>
            </a:r>
            <a:r>
              <a:rPr lang="en-US" altLang="ja-JP" sz="2000" smtClean="0"/>
              <a:t>2</a:t>
            </a:r>
            <a:r>
              <a:rPr lang="ja-JP" altLang="en-US" sz="2000" smtClean="0"/>
              <a:t>項の規定は，</a:t>
            </a:r>
            <a:r>
              <a:rPr lang="ja-JP" altLang="en-US" sz="2000" b="1" smtClean="0">
                <a:solidFill>
                  <a:schemeClr val="accent1"/>
                </a:solidFill>
              </a:rPr>
              <a:t>外国の通貨</a:t>
            </a:r>
            <a:r>
              <a:rPr lang="ja-JP" altLang="en-US" sz="2000" smtClean="0"/>
              <a:t>の給付を債権の目的とした場合について準用する。</a:t>
            </a:r>
            <a:endParaRPr lang="en-US" altLang="ja-JP" sz="2000" smtClean="0"/>
          </a:p>
          <a:p>
            <a:r>
              <a:rPr lang="ja-JP" altLang="en-US" sz="2400" b="1" smtClean="0"/>
              <a:t>第</a:t>
            </a:r>
            <a:r>
              <a:rPr lang="en-US" altLang="ja-JP" sz="2400" b="1" smtClean="0"/>
              <a:t>403</a:t>
            </a:r>
            <a:r>
              <a:rPr lang="ja-JP" altLang="en-US" sz="2400" b="1" smtClean="0"/>
              <a:t>条</a:t>
            </a:r>
            <a:r>
              <a:rPr lang="en-US" altLang="ja-JP" sz="2400" smtClean="0"/>
              <a:t>〔</a:t>
            </a:r>
            <a:r>
              <a:rPr lang="ja-JP" altLang="en-US" sz="2400" smtClean="0"/>
              <a:t>金銭債権</a:t>
            </a:r>
            <a:r>
              <a:rPr lang="en-US" altLang="ja-JP" sz="2400" smtClean="0"/>
              <a:t>2〕</a:t>
            </a:r>
          </a:p>
          <a:p>
            <a:pPr lvl="1"/>
            <a:r>
              <a:rPr lang="ja-JP" altLang="en-US" sz="2000" b="1" smtClean="0">
                <a:solidFill>
                  <a:schemeClr val="accent1"/>
                </a:solidFill>
              </a:rPr>
              <a:t>外国の通貨</a:t>
            </a:r>
            <a:r>
              <a:rPr lang="ja-JP" altLang="en-US" sz="2000" smtClean="0"/>
              <a:t>で債権額を指定したときは，債務者は，履行地における為替相場により，</a:t>
            </a:r>
            <a:r>
              <a:rPr lang="ja-JP" altLang="en-US" sz="2000" b="1" smtClean="0">
                <a:solidFill>
                  <a:schemeClr val="accent1"/>
                </a:solidFill>
              </a:rPr>
              <a:t>日本の通貨</a:t>
            </a:r>
            <a:r>
              <a:rPr lang="ja-JP" altLang="en-US" sz="2000" smtClean="0"/>
              <a:t>で弁済をすることができる。</a:t>
            </a:r>
            <a:endParaRPr lang="ja-JP" altLang="en-US" sz="2000" dirty="0"/>
          </a:p>
        </p:txBody>
      </p:sp>
    </p:spTree>
    <p:extLst>
      <p:ext uri="{BB962C8B-B14F-4D97-AF65-F5344CB8AC3E}">
        <p14:creationId xmlns:p14="http://schemas.microsoft.com/office/powerpoint/2010/main" val="194669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up)">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日本銀行券と貨幣との違い</a:t>
            </a:r>
            <a:r>
              <a:rPr lang="en-US" altLang="ja-JP" dirty="0"/>
              <a:t/>
            </a:r>
            <a:br>
              <a:rPr lang="en-US" altLang="ja-JP" dirty="0"/>
            </a:br>
            <a:r>
              <a:rPr lang="ja-JP" altLang="en-US" sz="3100" dirty="0"/>
              <a:t>強制通用力の違いはなぜ？ </a:t>
            </a:r>
            <a:r>
              <a:rPr lang="ja-JP" altLang="en-US" sz="2700" dirty="0"/>
              <a:t>←</a:t>
            </a:r>
            <a:r>
              <a:rPr lang="ja-JP" altLang="en-US" sz="2700" dirty="0" smtClean="0">
                <a:hlinkClick r:id="rId2" action="ppaction://hlinksldjump"/>
              </a:rPr>
              <a:t>歴史</a:t>
            </a:r>
            <a:r>
              <a:rPr lang="ja-JP" altLang="en-US" sz="2700" dirty="0" smtClean="0"/>
              <a:t>，</a:t>
            </a:r>
            <a:r>
              <a:rPr lang="ja-JP" altLang="en-US" sz="2700" dirty="0" smtClean="0">
                <a:hlinkClick r:id="rId3" action="ppaction://hlinksldjump"/>
              </a:rPr>
              <a:t>日銀の貸借対照表</a:t>
            </a:r>
            <a:endParaRPr kumimoji="1" lang="ja-JP" altLang="en-US" dirty="0"/>
          </a:p>
        </p:txBody>
      </p:sp>
      <p:sp>
        <p:nvSpPr>
          <p:cNvPr id="3" name="日付プレースホルダー 2"/>
          <p:cNvSpPr>
            <a:spLocks noGrp="1"/>
          </p:cNvSpPr>
          <p:nvPr>
            <p:ph type="dt" sz="half" idx="10"/>
          </p:nvPr>
        </p:nvSpPr>
        <p:spPr/>
        <p:txBody>
          <a:bodyPr/>
          <a:lstStyle/>
          <a:p>
            <a:fld id="{1E4804B8-D65E-4377-82BE-F8E53347907C}"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95</a:t>
            </a:fld>
            <a:endParaRPr kumimoji="1" lang="ja-JP" altLang="en-US"/>
          </a:p>
        </p:txBody>
      </p:sp>
      <p:sp>
        <p:nvSpPr>
          <p:cNvPr id="6" name="コンテンツ プレースホルダー 8"/>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smtClean="0"/>
              <a:t>通貨と貨幣との違い</a:t>
            </a:r>
            <a:endParaRPr lang="en-US" altLang="ja-JP" sz="2800" smtClean="0"/>
          </a:p>
          <a:p>
            <a:pPr marL="450850" lvl="1" indent="-273050"/>
            <a:r>
              <a:rPr lang="ja-JP" altLang="en-US" sz="2400" smtClean="0"/>
              <a:t>日本銀行法　第</a:t>
            </a:r>
            <a:r>
              <a:rPr lang="en-US" altLang="ja-JP" sz="2400" smtClean="0"/>
              <a:t>46</a:t>
            </a:r>
            <a:r>
              <a:rPr lang="ja-JP" altLang="en-US" sz="2400" smtClean="0"/>
              <a:t>条（日本銀行券の発行）</a:t>
            </a:r>
          </a:p>
          <a:p>
            <a:pPr marL="808038" lvl="2" indent="-179388"/>
            <a:r>
              <a:rPr lang="ja-JP" altLang="en-US" sz="2000" smtClean="0"/>
              <a:t>①日本銀行は，</a:t>
            </a:r>
            <a:r>
              <a:rPr lang="ja-JP" altLang="en-US" sz="2000" b="1" smtClean="0">
                <a:solidFill>
                  <a:schemeClr val="accent1"/>
                </a:solidFill>
              </a:rPr>
              <a:t>銀行券</a:t>
            </a:r>
            <a:r>
              <a:rPr lang="ja-JP" altLang="en-US" sz="2000" smtClean="0"/>
              <a:t>を発行する。</a:t>
            </a:r>
          </a:p>
          <a:p>
            <a:pPr marL="808038" lvl="2" indent="-179388"/>
            <a:r>
              <a:rPr lang="ja-JP" altLang="en-US" sz="2000" smtClean="0"/>
              <a:t>②前項の規定により日本銀行が発行する銀行券（以下「日本銀行券」という。）は，</a:t>
            </a:r>
            <a:r>
              <a:rPr lang="ja-JP" altLang="en-US" sz="2000" b="1" smtClean="0">
                <a:solidFill>
                  <a:schemeClr val="accent1"/>
                </a:solidFill>
              </a:rPr>
              <a:t>法貨</a:t>
            </a:r>
            <a:r>
              <a:rPr lang="ja-JP" altLang="en-US" sz="2000" smtClean="0"/>
              <a:t>として</a:t>
            </a:r>
            <a:r>
              <a:rPr lang="ja-JP" altLang="en-US" sz="2000" b="1" smtClean="0">
                <a:solidFill>
                  <a:schemeClr val="accent1"/>
                </a:solidFill>
              </a:rPr>
              <a:t>無制限に通用</a:t>
            </a:r>
            <a:r>
              <a:rPr lang="ja-JP" altLang="en-US" sz="2000" smtClean="0"/>
              <a:t>する。</a:t>
            </a:r>
            <a:endParaRPr lang="en-US" altLang="ja-JP" sz="2000" smtClean="0"/>
          </a:p>
          <a:p>
            <a:pPr marL="450850" lvl="1" indent="-273050"/>
            <a:r>
              <a:rPr lang="ja-JP" altLang="en-US" sz="2400" smtClean="0"/>
              <a:t>通貨の単位及び貨幣の発行等に関する法律　第</a:t>
            </a:r>
            <a:r>
              <a:rPr lang="en-US" altLang="ja-JP" sz="2400" smtClean="0"/>
              <a:t>7</a:t>
            </a:r>
            <a:r>
              <a:rPr lang="ja-JP" altLang="en-US" sz="2400" smtClean="0"/>
              <a:t>条（法貨としての通用限度）</a:t>
            </a:r>
            <a:endParaRPr lang="en-US" altLang="ja-JP" sz="2400" smtClean="0"/>
          </a:p>
          <a:p>
            <a:pPr marL="758825" lvl="2" indent="-173038"/>
            <a:r>
              <a:rPr lang="ja-JP" altLang="en-US" sz="2000" b="1" smtClean="0">
                <a:solidFill>
                  <a:schemeClr val="accent1"/>
                </a:solidFill>
              </a:rPr>
              <a:t>貨幣</a:t>
            </a:r>
            <a:r>
              <a:rPr lang="ja-JP" altLang="en-US" sz="2000" smtClean="0"/>
              <a:t>は，額面価格の</a:t>
            </a:r>
            <a:r>
              <a:rPr lang="en-US" altLang="ja-JP" sz="2000" b="1" smtClean="0">
                <a:solidFill>
                  <a:srgbClr val="FF0000"/>
                </a:solidFill>
              </a:rPr>
              <a:t>20</a:t>
            </a:r>
            <a:r>
              <a:rPr lang="ja-JP" altLang="en-US" sz="2000" b="1" smtClean="0">
                <a:solidFill>
                  <a:srgbClr val="FF0000"/>
                </a:solidFill>
              </a:rPr>
              <a:t>倍まで</a:t>
            </a:r>
            <a:r>
              <a:rPr lang="ja-JP" altLang="en-US" sz="2000" smtClean="0"/>
              <a:t>を限り，</a:t>
            </a:r>
            <a:r>
              <a:rPr lang="ja-JP" altLang="en-US" sz="2000" b="1" smtClean="0">
                <a:solidFill>
                  <a:schemeClr val="accent1"/>
                </a:solidFill>
              </a:rPr>
              <a:t>法貨</a:t>
            </a:r>
            <a:r>
              <a:rPr lang="ja-JP" altLang="en-US" sz="2000" smtClean="0"/>
              <a:t>として通用する。</a:t>
            </a:r>
            <a:endParaRPr lang="en-US" altLang="ja-JP" smtClean="0"/>
          </a:p>
          <a:p>
            <a:pPr marL="355600" indent="-355600"/>
            <a:r>
              <a:rPr lang="ja-JP" altLang="en-US" sz="2800" smtClean="0"/>
              <a:t>強制通用力を有しない貨幣とは，何か</a:t>
            </a:r>
            <a:r>
              <a:rPr lang="en-US" altLang="ja-JP" sz="2800" smtClean="0"/>
              <a:t>?</a:t>
            </a:r>
          </a:p>
          <a:p>
            <a:pPr marL="450850" lvl="1" indent="-265113"/>
            <a:r>
              <a:rPr lang="en-US" altLang="ja-JP" sz="2400" smtClean="0"/>
              <a:t>1</a:t>
            </a:r>
            <a:r>
              <a:rPr lang="ja-JP" altLang="en-US" sz="2400" smtClean="0"/>
              <a:t>万円を</a:t>
            </a:r>
            <a:r>
              <a:rPr lang="en-US" altLang="ja-JP" sz="2400" smtClean="0"/>
              <a:t>100</a:t>
            </a:r>
            <a:r>
              <a:rPr lang="ja-JP" altLang="en-US" sz="2400" smtClean="0"/>
              <a:t>円玉</a:t>
            </a:r>
            <a:r>
              <a:rPr lang="en-US" altLang="ja-JP" sz="2400" smtClean="0"/>
              <a:t>100</a:t>
            </a:r>
            <a:r>
              <a:rPr lang="ja-JP" altLang="en-US" sz="2400" smtClean="0"/>
              <a:t>箇で払おうとするとどうなるのか</a:t>
            </a:r>
            <a:r>
              <a:rPr lang="en-US" altLang="ja-JP" sz="2400" smtClean="0"/>
              <a:t>?</a:t>
            </a:r>
            <a:endParaRPr lang="en-US" altLang="ja-JP" sz="2400" dirty="0" smtClean="0"/>
          </a:p>
        </p:txBody>
      </p:sp>
    </p:spTree>
    <p:extLst>
      <p:ext uri="{BB962C8B-B14F-4D97-AF65-F5344CB8AC3E}">
        <p14:creationId xmlns:p14="http://schemas.microsoft.com/office/powerpoint/2010/main" val="167911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up)">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75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left)">
                                      <p:cBhvr>
                                        <p:cTn id="22"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通貨（貨幣と紙幣）の歴史</a:t>
            </a:r>
            <a:r>
              <a:rPr lang="en-US" altLang="ja-JP" dirty="0"/>
              <a:t/>
            </a:r>
            <a:br>
              <a:rPr lang="en-US" altLang="ja-JP" dirty="0"/>
            </a:br>
            <a:r>
              <a:rPr lang="ja-JP" altLang="en-US" sz="3600" dirty="0"/>
              <a:t>貨幣の衰退，復権はあるか</a:t>
            </a:r>
            <a:r>
              <a:rPr lang="en-US" altLang="ja-JP" sz="3600" dirty="0"/>
              <a:t>?</a:t>
            </a:r>
            <a:r>
              <a:rPr lang="ja-JP" altLang="en-US" sz="3600" dirty="0"/>
              <a:t>　</a:t>
            </a:r>
            <a:r>
              <a:rPr lang="ja-JP" altLang="en-US" sz="3100" dirty="0"/>
              <a:t>← 強制</a:t>
            </a:r>
            <a:r>
              <a:rPr lang="ja-JP" altLang="en-US" sz="3100" dirty="0" smtClean="0"/>
              <a:t>通用，</a:t>
            </a:r>
            <a:r>
              <a:rPr lang="en-US" altLang="ja-JP" sz="3600" dirty="0" smtClean="0">
                <a:hlinkClick r:id="rId2" action="ppaction://hlinksldjump"/>
              </a:rPr>
              <a:t>Q3</a:t>
            </a:r>
            <a:endParaRPr kumimoji="1" lang="ja-JP" altLang="en-US" sz="3600" dirty="0"/>
          </a:p>
        </p:txBody>
      </p:sp>
      <p:sp>
        <p:nvSpPr>
          <p:cNvPr id="3" name="日付プレースホルダー 2"/>
          <p:cNvSpPr>
            <a:spLocks noGrp="1"/>
          </p:cNvSpPr>
          <p:nvPr>
            <p:ph type="dt" sz="half" idx="10"/>
          </p:nvPr>
        </p:nvSpPr>
        <p:spPr/>
        <p:txBody>
          <a:bodyPr/>
          <a:lstStyle/>
          <a:p>
            <a:fld id="{5F7AFAF6-7F91-468A-91B1-4E7E91F229BB}"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96</a:t>
            </a:fld>
            <a:endParaRPr kumimoji="1" lang="ja-JP" altLang="en-US"/>
          </a:p>
        </p:txBody>
      </p:sp>
      <p:sp>
        <p:nvSpPr>
          <p:cNvPr id="6" name="テキスト プレースホルダー 7"/>
          <p:cNvSpPr txBox="1">
            <a:spLocks/>
          </p:cNvSpPr>
          <p:nvPr/>
        </p:nvSpPr>
        <p:spPr>
          <a:xfrm>
            <a:off x="457199" y="1535113"/>
            <a:ext cx="4534723"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金本位制の時代</a:t>
            </a:r>
            <a:endParaRPr lang="ja-JP" altLang="en-US" dirty="0"/>
          </a:p>
        </p:txBody>
      </p:sp>
      <p:sp>
        <p:nvSpPr>
          <p:cNvPr id="7" name="テキスト プレースホルダー 9"/>
          <p:cNvSpPr txBox="1">
            <a:spLocks/>
          </p:cNvSpPr>
          <p:nvPr/>
        </p:nvSpPr>
        <p:spPr>
          <a:xfrm>
            <a:off x="5364923" y="1535113"/>
            <a:ext cx="3322713" cy="639762"/>
          </a:xfrm>
          <a:prstGeom prst="rect">
            <a:avLst/>
          </a:prstGeom>
        </p:spPr>
        <p:txBody>
          <a:bodyPr anchor="ct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ja-JP" altLang="en-US" smtClean="0"/>
              <a:t>現代</a:t>
            </a:r>
            <a:endParaRPr lang="ja-JP" altLang="en-US" dirty="0"/>
          </a:p>
        </p:txBody>
      </p:sp>
      <p:graphicFrame>
        <p:nvGraphicFramePr>
          <p:cNvPr id="8" name="コンテンツ プレースホルダー 11"/>
          <p:cNvGraphicFramePr>
            <a:graphicFrameLocks/>
          </p:cNvGraphicFramePr>
          <p:nvPr>
            <p:extLst>
              <p:ext uri="{D42A27DB-BD31-4B8C-83A1-F6EECF244321}">
                <p14:modId xmlns:p14="http://schemas.microsoft.com/office/powerpoint/2010/main" val="3591730027"/>
              </p:ext>
            </p:extLst>
          </p:nvPr>
        </p:nvGraphicFramePr>
        <p:xfrm>
          <a:off x="467544" y="2214016"/>
          <a:ext cx="4536504" cy="344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コンテンツ プレースホルダー 11"/>
          <p:cNvGraphicFramePr>
            <a:graphicFrameLocks/>
          </p:cNvGraphicFramePr>
          <p:nvPr>
            <p:extLst>
              <p:ext uri="{D42A27DB-BD31-4B8C-83A1-F6EECF244321}">
                <p14:modId xmlns:p14="http://schemas.microsoft.com/office/powerpoint/2010/main" val="2158578220"/>
              </p:ext>
            </p:extLst>
          </p:nvPr>
        </p:nvGraphicFramePr>
        <p:xfrm>
          <a:off x="5364088" y="2204864"/>
          <a:ext cx="3322531" cy="3735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0" name="グループ化 9"/>
          <p:cNvGrpSpPr/>
          <p:nvPr/>
        </p:nvGrpSpPr>
        <p:grpSpPr>
          <a:xfrm>
            <a:off x="2339752" y="2420888"/>
            <a:ext cx="1656184" cy="432048"/>
            <a:chOff x="2339752" y="2708920"/>
            <a:chExt cx="1656184" cy="432048"/>
          </a:xfrm>
        </p:grpSpPr>
        <p:cxnSp>
          <p:nvCxnSpPr>
            <p:cNvPr id="11" name="直線コネクタ 10"/>
            <p:cNvCxnSpPr/>
            <p:nvPr/>
          </p:nvCxnSpPr>
          <p:spPr>
            <a:xfrm>
              <a:off x="2339752" y="2708920"/>
              <a:ext cx="1656184"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339752" y="2708920"/>
              <a:ext cx="1656184"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p:cNvGrpSpPr/>
          <p:nvPr/>
        </p:nvGrpSpPr>
        <p:grpSpPr>
          <a:xfrm>
            <a:off x="2339752" y="4653136"/>
            <a:ext cx="1656184" cy="576064"/>
            <a:chOff x="2339752" y="4941168"/>
            <a:chExt cx="1656184" cy="576064"/>
          </a:xfrm>
        </p:grpSpPr>
        <p:cxnSp>
          <p:nvCxnSpPr>
            <p:cNvPr id="14" name="直線コネクタ 13"/>
            <p:cNvCxnSpPr/>
            <p:nvPr/>
          </p:nvCxnSpPr>
          <p:spPr>
            <a:xfrm>
              <a:off x="2339752" y="4941168"/>
              <a:ext cx="1656184"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2339752" y="4941168"/>
              <a:ext cx="1656184" cy="5760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p:cNvSpPr txBox="1"/>
          <p:nvPr/>
        </p:nvSpPr>
        <p:spPr>
          <a:xfrm>
            <a:off x="575464" y="5446965"/>
            <a:ext cx="4392488" cy="646331"/>
          </a:xfrm>
          <a:prstGeom prst="rect">
            <a:avLst/>
          </a:prstGeom>
          <a:noFill/>
        </p:spPr>
        <p:txBody>
          <a:bodyPr wrap="square" rtlCol="0">
            <a:spAutoFit/>
          </a:bodyPr>
          <a:lstStyle/>
          <a:p>
            <a:r>
              <a:rPr lang="ja-JP" altLang="en-US" dirty="0"/>
              <a:t>古市 峰子「現金</a:t>
            </a:r>
            <a:r>
              <a:rPr lang="en-US" altLang="ja-JP" dirty="0"/>
              <a:t>,</a:t>
            </a:r>
            <a:r>
              <a:rPr lang="ja-JP" altLang="en-US" dirty="0"/>
              <a:t>金銭に関する法的一考察」金融研究 </a:t>
            </a:r>
            <a:r>
              <a:rPr lang="en-US" altLang="ja-JP" dirty="0"/>
              <a:t>14</a:t>
            </a:r>
            <a:r>
              <a:rPr lang="ja-JP" altLang="en-US" dirty="0"/>
              <a:t>巻</a:t>
            </a:r>
            <a:r>
              <a:rPr lang="en-US" altLang="ja-JP" dirty="0"/>
              <a:t>4</a:t>
            </a:r>
            <a:r>
              <a:rPr lang="ja-JP" altLang="en-US" dirty="0"/>
              <a:t>号（</a:t>
            </a:r>
            <a:r>
              <a:rPr lang="en-US" altLang="ja-JP" dirty="0"/>
              <a:t>1995/12</a:t>
            </a:r>
            <a:r>
              <a:rPr lang="ja-JP" altLang="en-US" dirty="0"/>
              <a:t>） </a:t>
            </a:r>
            <a:r>
              <a:rPr lang="en-US" altLang="ja-JP" dirty="0"/>
              <a:t>101-152</a:t>
            </a:r>
            <a:r>
              <a:rPr lang="ja-JP" altLang="en-US" dirty="0"/>
              <a:t>頁</a:t>
            </a:r>
            <a:endParaRPr kumimoji="1" lang="ja-JP" altLang="en-US" dirty="0"/>
          </a:p>
        </p:txBody>
      </p:sp>
    </p:spTree>
    <p:extLst>
      <p:ext uri="{BB962C8B-B14F-4D97-AF65-F5344CB8AC3E}">
        <p14:creationId xmlns:p14="http://schemas.microsoft.com/office/powerpoint/2010/main" val="173236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dgm id="{C7191183-5548-4163-A99F-86B3052E1B01}"/>
                                            </p:graphicEl>
                                          </p:spTgt>
                                        </p:tgtEl>
                                        <p:attrNameLst>
                                          <p:attrName>style.visibility</p:attrName>
                                        </p:attrNameLst>
                                      </p:cBhvr>
                                      <p:to>
                                        <p:strVal val="visible"/>
                                      </p:to>
                                    </p:set>
                                    <p:animEffect transition="in" filter="wipe(left)">
                                      <p:cBhvr>
                                        <p:cTn id="7" dur="500"/>
                                        <p:tgtEl>
                                          <p:spTgt spid="8">
                                            <p:graphicEl>
                                              <a:dgm id="{C7191183-5548-4163-A99F-86B3052E1B01}"/>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graphicEl>
                                              <a:dgm id="{AB0AD0DE-DE75-4BA6-B21B-4D4EAC29A0FF}"/>
                                            </p:graphicEl>
                                          </p:spTgt>
                                        </p:tgtEl>
                                        <p:attrNameLst>
                                          <p:attrName>style.visibility</p:attrName>
                                        </p:attrNameLst>
                                      </p:cBhvr>
                                      <p:to>
                                        <p:strVal val="visible"/>
                                      </p:to>
                                    </p:set>
                                    <p:animEffect transition="in" filter="wipe(left)">
                                      <p:cBhvr>
                                        <p:cTn id="11" dur="250"/>
                                        <p:tgtEl>
                                          <p:spTgt spid="8">
                                            <p:graphicEl>
                                              <a:dgm id="{AB0AD0DE-DE75-4BA6-B21B-4D4EAC29A0FF}"/>
                                            </p:graphicEl>
                                          </p:spTgt>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8">
                                            <p:graphicEl>
                                              <a:dgm id="{623E0438-7AF6-42D5-9EEE-1DAC36098C91}"/>
                                            </p:graphicEl>
                                          </p:spTgt>
                                        </p:tgtEl>
                                        <p:attrNameLst>
                                          <p:attrName>style.visibility</p:attrName>
                                        </p:attrNameLst>
                                      </p:cBhvr>
                                      <p:to>
                                        <p:strVal val="visible"/>
                                      </p:to>
                                    </p:set>
                                    <p:animEffect transition="in" filter="wipe(left)">
                                      <p:cBhvr>
                                        <p:cTn id="15" dur="500"/>
                                        <p:tgtEl>
                                          <p:spTgt spid="8">
                                            <p:graphicEl>
                                              <a:dgm id="{623E0438-7AF6-42D5-9EEE-1DAC36098C91}"/>
                                            </p:graphicEl>
                                          </p:spTgt>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
                                            <p:graphicEl>
                                              <a:dgm id="{B954C83B-D081-4D72-A633-E4A4C3A38865}"/>
                                            </p:graphicEl>
                                          </p:spTgt>
                                        </p:tgtEl>
                                        <p:attrNameLst>
                                          <p:attrName>style.visibility</p:attrName>
                                        </p:attrNameLst>
                                      </p:cBhvr>
                                      <p:to>
                                        <p:strVal val="visible"/>
                                      </p:to>
                                    </p:set>
                                    <p:animEffect transition="in" filter="wipe(left)">
                                      <p:cBhvr>
                                        <p:cTn id="19" dur="250"/>
                                        <p:tgtEl>
                                          <p:spTgt spid="8">
                                            <p:graphicEl>
                                              <a:dgm id="{B954C83B-D081-4D72-A633-E4A4C3A38865}"/>
                                            </p:graphic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8">
                                            <p:graphicEl>
                                              <a:dgm id="{D313E48F-D0C5-4F33-8A68-7DF4ADEBF781}"/>
                                            </p:graphicEl>
                                          </p:spTgt>
                                        </p:tgtEl>
                                        <p:attrNameLst>
                                          <p:attrName>style.visibility</p:attrName>
                                        </p:attrNameLst>
                                      </p:cBhvr>
                                      <p:to>
                                        <p:strVal val="visible"/>
                                      </p:to>
                                    </p:set>
                                    <p:animEffect transition="in" filter="wipe(left)">
                                      <p:cBhvr>
                                        <p:cTn id="23" dur="500"/>
                                        <p:tgtEl>
                                          <p:spTgt spid="8">
                                            <p:graphicEl>
                                              <a:dgm id="{D313E48F-D0C5-4F33-8A68-7DF4ADEBF781}"/>
                                            </p:graphic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
                                            <p:graphicEl>
                                              <a:dgm id="{C5055CAF-A04F-4247-BA32-5FF771D26375}"/>
                                            </p:graphicEl>
                                          </p:spTgt>
                                        </p:tgtEl>
                                        <p:attrNameLst>
                                          <p:attrName>style.visibility</p:attrName>
                                        </p:attrNameLst>
                                      </p:cBhvr>
                                      <p:to>
                                        <p:strVal val="visible"/>
                                      </p:to>
                                    </p:set>
                                    <p:animEffect transition="in" filter="wipe(left)">
                                      <p:cBhvr>
                                        <p:cTn id="27" dur="250"/>
                                        <p:tgtEl>
                                          <p:spTgt spid="8">
                                            <p:graphicEl>
                                              <a:dgm id="{C5055CAF-A04F-4247-BA32-5FF771D26375}"/>
                                            </p:graphicEl>
                                          </p:spTgt>
                                        </p:tgtEl>
                                      </p:cBhvr>
                                    </p:animEffect>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8">
                                            <p:graphicEl>
                                              <a:dgm id="{B477D171-045C-43D9-BB72-16A21C5BBBEF}"/>
                                            </p:graphicEl>
                                          </p:spTgt>
                                        </p:tgtEl>
                                        <p:attrNameLst>
                                          <p:attrName>style.visibility</p:attrName>
                                        </p:attrNameLst>
                                      </p:cBhvr>
                                      <p:to>
                                        <p:strVal val="visible"/>
                                      </p:to>
                                    </p:set>
                                    <p:animEffect transition="in" filter="wipe(left)">
                                      <p:cBhvr>
                                        <p:cTn id="31" dur="500"/>
                                        <p:tgtEl>
                                          <p:spTgt spid="8">
                                            <p:graphicEl>
                                              <a:dgm id="{B477D171-045C-43D9-BB72-16A21C5BBBEF}"/>
                                            </p:graphic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8">
                                            <p:graphicEl>
                                              <a:dgm id="{60D3EC42-9F47-4D1B-A8E0-40E7B1021C8C}"/>
                                            </p:graphicEl>
                                          </p:spTgt>
                                        </p:tgtEl>
                                        <p:attrNameLst>
                                          <p:attrName>style.visibility</p:attrName>
                                        </p:attrNameLst>
                                      </p:cBhvr>
                                      <p:to>
                                        <p:strVal val="visible"/>
                                      </p:to>
                                    </p:set>
                                    <p:animEffect transition="in" filter="wipe(left)">
                                      <p:cBhvr>
                                        <p:cTn id="35" dur="250"/>
                                        <p:tgtEl>
                                          <p:spTgt spid="8">
                                            <p:graphicEl>
                                              <a:dgm id="{60D3EC42-9F47-4D1B-A8E0-40E7B1021C8C}"/>
                                            </p:graphicEl>
                                          </p:spTgt>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8">
                                            <p:graphicEl>
                                              <a:dgm id="{4B29701E-24A3-45D3-8918-B5F1D59F9FB9}"/>
                                            </p:graphicEl>
                                          </p:spTgt>
                                        </p:tgtEl>
                                        <p:attrNameLst>
                                          <p:attrName>style.visibility</p:attrName>
                                        </p:attrNameLst>
                                      </p:cBhvr>
                                      <p:to>
                                        <p:strVal val="visible"/>
                                      </p:to>
                                    </p:set>
                                    <p:animEffect transition="in" filter="wipe(left)">
                                      <p:cBhvr>
                                        <p:cTn id="39" dur="500"/>
                                        <p:tgtEl>
                                          <p:spTgt spid="8">
                                            <p:graphicEl>
                                              <a:dgm id="{4B29701E-24A3-45D3-8918-B5F1D59F9FB9}"/>
                                            </p:graphic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8">
                                            <p:graphicEl>
                                              <a:dgm id="{453BD69E-4D96-4517-A045-8B02FC9D1FB1}"/>
                                            </p:graphicEl>
                                          </p:spTgt>
                                        </p:tgtEl>
                                        <p:attrNameLst>
                                          <p:attrName>style.visibility</p:attrName>
                                        </p:attrNameLst>
                                      </p:cBhvr>
                                      <p:to>
                                        <p:strVal val="visible"/>
                                      </p:to>
                                    </p:set>
                                    <p:animEffect transition="in" filter="wipe(left)">
                                      <p:cBhvr>
                                        <p:cTn id="43" dur="250"/>
                                        <p:tgtEl>
                                          <p:spTgt spid="8">
                                            <p:graphicEl>
                                              <a:dgm id="{453BD69E-4D96-4517-A045-8B02FC9D1FB1}"/>
                                            </p:graphicEl>
                                          </p:spTgt>
                                        </p:tgtEl>
                                      </p:cBhvr>
                                    </p:animEffect>
                                  </p:childTnLst>
                                </p:cTn>
                              </p:par>
                            </p:childTnLst>
                          </p:cTn>
                        </p:par>
                        <p:par>
                          <p:cTn id="44" fill="hold">
                            <p:stCondLst>
                              <p:cond delay="3750"/>
                            </p:stCondLst>
                            <p:childTnLst>
                              <p:par>
                                <p:cTn id="45" presetID="22" presetClass="entr" presetSubtype="8" fill="hold" grpId="0" nodeType="afterEffect">
                                  <p:stCondLst>
                                    <p:cond delay="0"/>
                                  </p:stCondLst>
                                  <p:childTnLst>
                                    <p:set>
                                      <p:cBhvr>
                                        <p:cTn id="46" dur="1" fill="hold">
                                          <p:stCondLst>
                                            <p:cond delay="0"/>
                                          </p:stCondLst>
                                        </p:cTn>
                                        <p:tgtEl>
                                          <p:spTgt spid="8">
                                            <p:graphicEl>
                                              <a:dgm id="{7324AFB4-FF12-479F-96C0-824B5AF8B3BC}"/>
                                            </p:graphicEl>
                                          </p:spTgt>
                                        </p:tgtEl>
                                        <p:attrNameLst>
                                          <p:attrName>style.visibility</p:attrName>
                                        </p:attrNameLst>
                                      </p:cBhvr>
                                      <p:to>
                                        <p:strVal val="visible"/>
                                      </p:to>
                                    </p:set>
                                    <p:animEffect transition="in" filter="wipe(left)">
                                      <p:cBhvr>
                                        <p:cTn id="47" dur="500"/>
                                        <p:tgtEl>
                                          <p:spTgt spid="8">
                                            <p:graphicEl>
                                              <a:dgm id="{7324AFB4-FF12-479F-96C0-824B5AF8B3BC}"/>
                                            </p:graphicEl>
                                          </p:spTgt>
                                        </p:tgtEl>
                                      </p:cBhvr>
                                    </p:animEffect>
                                  </p:childTnLst>
                                </p:cTn>
                              </p:par>
                            </p:childTnLst>
                          </p:cTn>
                        </p:par>
                        <p:par>
                          <p:cTn id="48" fill="hold">
                            <p:stCondLst>
                              <p:cond delay="4250"/>
                            </p:stCondLst>
                            <p:childTnLst>
                              <p:par>
                                <p:cTn id="49" presetID="22" presetClass="entr" presetSubtype="8" fill="hold" grpId="0" nodeType="afterEffect">
                                  <p:stCondLst>
                                    <p:cond delay="0"/>
                                  </p:stCondLst>
                                  <p:childTnLst>
                                    <p:set>
                                      <p:cBhvr>
                                        <p:cTn id="50" dur="1" fill="hold">
                                          <p:stCondLst>
                                            <p:cond delay="0"/>
                                          </p:stCondLst>
                                        </p:cTn>
                                        <p:tgtEl>
                                          <p:spTgt spid="8">
                                            <p:graphicEl>
                                              <a:dgm id="{AF1C5827-85DE-4D45-BD21-C97448EABAC5}"/>
                                            </p:graphicEl>
                                          </p:spTgt>
                                        </p:tgtEl>
                                        <p:attrNameLst>
                                          <p:attrName>style.visibility</p:attrName>
                                        </p:attrNameLst>
                                      </p:cBhvr>
                                      <p:to>
                                        <p:strVal val="visible"/>
                                      </p:to>
                                    </p:set>
                                    <p:animEffect transition="in" filter="wipe(left)">
                                      <p:cBhvr>
                                        <p:cTn id="51" dur="250"/>
                                        <p:tgtEl>
                                          <p:spTgt spid="8">
                                            <p:graphicEl>
                                              <a:dgm id="{AF1C5827-85DE-4D45-BD21-C97448EABAC5}"/>
                                            </p:graphicEl>
                                          </p:spTgt>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7066CC93-8036-4DE4-BE9B-0BF907771447}"/>
                                            </p:graphicEl>
                                          </p:spTgt>
                                        </p:tgtEl>
                                        <p:attrNameLst>
                                          <p:attrName>style.visibility</p:attrName>
                                        </p:attrNameLst>
                                      </p:cBhvr>
                                      <p:to>
                                        <p:strVal val="visible"/>
                                      </p:to>
                                    </p:set>
                                    <p:animEffect transition="in" filter="wipe(left)">
                                      <p:cBhvr>
                                        <p:cTn id="55" dur="500"/>
                                        <p:tgtEl>
                                          <p:spTgt spid="8">
                                            <p:graphicEl>
                                              <a:dgm id="{7066CC93-8036-4DE4-BE9B-0BF907771447}"/>
                                            </p:graphicEl>
                                          </p:spTgt>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8">
                                            <p:graphicEl>
                                              <a:dgm id="{935BE0CD-E29B-486F-A77A-4B01101EBD77}"/>
                                            </p:graphicEl>
                                          </p:spTgt>
                                        </p:tgtEl>
                                        <p:attrNameLst>
                                          <p:attrName>style.visibility</p:attrName>
                                        </p:attrNameLst>
                                      </p:cBhvr>
                                      <p:to>
                                        <p:strVal val="visible"/>
                                      </p:to>
                                    </p:set>
                                    <p:animEffect transition="in" filter="wipe(left)">
                                      <p:cBhvr>
                                        <p:cTn id="59" dur="250"/>
                                        <p:tgtEl>
                                          <p:spTgt spid="8">
                                            <p:graphicEl>
                                              <a:dgm id="{935BE0CD-E29B-486F-A77A-4B01101EBD77}"/>
                                            </p:graphicEl>
                                          </p:spTgt>
                                        </p:tgtEl>
                                      </p:cBhvr>
                                    </p:animEffect>
                                  </p:childTnLst>
                                </p:cTn>
                              </p:par>
                            </p:childTnLst>
                          </p:cTn>
                        </p:par>
                        <p:par>
                          <p:cTn id="60" fill="hold">
                            <p:stCondLst>
                              <p:cond delay="5250"/>
                            </p:stCondLst>
                            <p:childTnLst>
                              <p:par>
                                <p:cTn id="61" presetID="22" presetClass="entr" presetSubtype="8" fill="hold" grpId="0" nodeType="afterEffect">
                                  <p:stCondLst>
                                    <p:cond delay="0"/>
                                  </p:stCondLst>
                                  <p:childTnLst>
                                    <p:set>
                                      <p:cBhvr>
                                        <p:cTn id="62" dur="1" fill="hold">
                                          <p:stCondLst>
                                            <p:cond delay="0"/>
                                          </p:stCondLst>
                                        </p:cTn>
                                        <p:tgtEl>
                                          <p:spTgt spid="8">
                                            <p:graphicEl>
                                              <a:dgm id="{C1DD4925-B28B-448E-9BA1-3D8DF570F60B}"/>
                                            </p:graphicEl>
                                          </p:spTgt>
                                        </p:tgtEl>
                                        <p:attrNameLst>
                                          <p:attrName>style.visibility</p:attrName>
                                        </p:attrNameLst>
                                      </p:cBhvr>
                                      <p:to>
                                        <p:strVal val="visible"/>
                                      </p:to>
                                    </p:set>
                                    <p:animEffect transition="in" filter="wipe(left)">
                                      <p:cBhvr>
                                        <p:cTn id="63" dur="500"/>
                                        <p:tgtEl>
                                          <p:spTgt spid="8">
                                            <p:graphicEl>
                                              <a:dgm id="{C1DD4925-B28B-448E-9BA1-3D8DF570F60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barn(outVertical)">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arn(outVertical)">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9">
                                            <p:graphicEl>
                                              <a:dgm id="{C7191183-5548-4163-A99F-86B3052E1B01}"/>
                                            </p:graphicEl>
                                          </p:spTgt>
                                        </p:tgtEl>
                                        <p:attrNameLst>
                                          <p:attrName>style.visibility</p:attrName>
                                        </p:attrNameLst>
                                      </p:cBhvr>
                                      <p:to>
                                        <p:strVal val="visible"/>
                                      </p:to>
                                    </p:set>
                                    <p:animEffect transition="in" filter="wipe(left)">
                                      <p:cBhvr>
                                        <p:cTn id="78" dur="500"/>
                                        <p:tgtEl>
                                          <p:spTgt spid="9">
                                            <p:graphicEl>
                                              <a:dgm id="{C7191183-5548-4163-A99F-86B3052E1B01}"/>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9">
                                            <p:graphicEl>
                                              <a:dgm id="{AB0AD0DE-DE75-4BA6-B21B-4D4EAC29A0FF}"/>
                                            </p:graphicEl>
                                          </p:spTgt>
                                        </p:tgtEl>
                                        <p:attrNameLst>
                                          <p:attrName>style.visibility</p:attrName>
                                        </p:attrNameLst>
                                      </p:cBhvr>
                                      <p:to>
                                        <p:strVal val="visible"/>
                                      </p:to>
                                    </p:set>
                                    <p:animEffect transition="in" filter="wipe(left)">
                                      <p:cBhvr>
                                        <p:cTn id="82" dur="250"/>
                                        <p:tgtEl>
                                          <p:spTgt spid="9">
                                            <p:graphicEl>
                                              <a:dgm id="{AB0AD0DE-DE75-4BA6-B21B-4D4EAC29A0FF}"/>
                                            </p:graphicEl>
                                          </p:spTgt>
                                        </p:tgtEl>
                                      </p:cBhvr>
                                    </p:animEffect>
                                  </p:childTnLst>
                                </p:cTn>
                              </p:par>
                            </p:childTnLst>
                          </p:cTn>
                        </p:par>
                        <p:par>
                          <p:cTn id="83" fill="hold">
                            <p:stCondLst>
                              <p:cond delay="750"/>
                            </p:stCondLst>
                            <p:childTnLst>
                              <p:par>
                                <p:cTn id="84" presetID="22" presetClass="entr" presetSubtype="8" fill="hold" grpId="0" nodeType="afterEffect">
                                  <p:stCondLst>
                                    <p:cond delay="0"/>
                                  </p:stCondLst>
                                  <p:childTnLst>
                                    <p:set>
                                      <p:cBhvr>
                                        <p:cTn id="85" dur="1" fill="hold">
                                          <p:stCondLst>
                                            <p:cond delay="0"/>
                                          </p:stCondLst>
                                        </p:cTn>
                                        <p:tgtEl>
                                          <p:spTgt spid="9">
                                            <p:graphicEl>
                                              <a:dgm id="{623E0438-7AF6-42D5-9EEE-1DAC36098C91}"/>
                                            </p:graphicEl>
                                          </p:spTgt>
                                        </p:tgtEl>
                                        <p:attrNameLst>
                                          <p:attrName>style.visibility</p:attrName>
                                        </p:attrNameLst>
                                      </p:cBhvr>
                                      <p:to>
                                        <p:strVal val="visible"/>
                                      </p:to>
                                    </p:set>
                                    <p:animEffect transition="in" filter="wipe(left)">
                                      <p:cBhvr>
                                        <p:cTn id="86" dur="500"/>
                                        <p:tgtEl>
                                          <p:spTgt spid="9">
                                            <p:graphicEl>
                                              <a:dgm id="{623E0438-7AF6-42D5-9EEE-1DAC36098C91}"/>
                                            </p:graphicEl>
                                          </p:spTgt>
                                        </p:tgtEl>
                                      </p:cBhvr>
                                    </p:animEffect>
                                  </p:childTnLst>
                                </p:cTn>
                              </p:par>
                            </p:childTnLst>
                          </p:cTn>
                        </p:par>
                        <p:par>
                          <p:cTn id="87" fill="hold">
                            <p:stCondLst>
                              <p:cond delay="1250"/>
                            </p:stCondLst>
                            <p:childTnLst>
                              <p:par>
                                <p:cTn id="88" presetID="22" presetClass="entr" presetSubtype="8" fill="hold" grpId="0" nodeType="afterEffect">
                                  <p:stCondLst>
                                    <p:cond delay="0"/>
                                  </p:stCondLst>
                                  <p:childTnLst>
                                    <p:set>
                                      <p:cBhvr>
                                        <p:cTn id="89" dur="1" fill="hold">
                                          <p:stCondLst>
                                            <p:cond delay="0"/>
                                          </p:stCondLst>
                                        </p:cTn>
                                        <p:tgtEl>
                                          <p:spTgt spid="9">
                                            <p:graphicEl>
                                              <a:dgm id="{60D3EC42-9F47-4D1B-A8E0-40E7B1021C8C}"/>
                                            </p:graphicEl>
                                          </p:spTgt>
                                        </p:tgtEl>
                                        <p:attrNameLst>
                                          <p:attrName>style.visibility</p:attrName>
                                        </p:attrNameLst>
                                      </p:cBhvr>
                                      <p:to>
                                        <p:strVal val="visible"/>
                                      </p:to>
                                    </p:set>
                                    <p:animEffect transition="in" filter="wipe(left)">
                                      <p:cBhvr>
                                        <p:cTn id="90" dur="250"/>
                                        <p:tgtEl>
                                          <p:spTgt spid="9">
                                            <p:graphicEl>
                                              <a:dgm id="{60D3EC42-9F47-4D1B-A8E0-40E7B1021C8C}"/>
                                            </p:graphicEl>
                                          </p:spTgt>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9">
                                            <p:graphicEl>
                                              <a:dgm id="{4B29701E-24A3-45D3-8918-B5F1D59F9FB9}"/>
                                            </p:graphicEl>
                                          </p:spTgt>
                                        </p:tgtEl>
                                        <p:attrNameLst>
                                          <p:attrName>style.visibility</p:attrName>
                                        </p:attrNameLst>
                                      </p:cBhvr>
                                      <p:to>
                                        <p:strVal val="visible"/>
                                      </p:to>
                                    </p:set>
                                    <p:animEffect transition="in" filter="wipe(left)">
                                      <p:cBhvr>
                                        <p:cTn id="94" dur="500"/>
                                        <p:tgtEl>
                                          <p:spTgt spid="9">
                                            <p:graphicEl>
                                              <a:dgm id="{4B29701E-24A3-45D3-8918-B5F1D59F9FB9}"/>
                                            </p:graphicEl>
                                          </p:spTgt>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B954C83B-D081-4D72-A633-E4A4C3A38865}"/>
                                            </p:graphicEl>
                                          </p:spTgt>
                                        </p:tgtEl>
                                        <p:attrNameLst>
                                          <p:attrName>style.visibility</p:attrName>
                                        </p:attrNameLst>
                                      </p:cBhvr>
                                      <p:to>
                                        <p:strVal val="visible"/>
                                      </p:to>
                                    </p:set>
                                    <p:animEffect transition="in" filter="wipe(left)">
                                      <p:cBhvr>
                                        <p:cTn id="98" dur="250"/>
                                        <p:tgtEl>
                                          <p:spTgt spid="9">
                                            <p:graphicEl>
                                              <a:dgm id="{B954C83B-D081-4D72-A633-E4A4C3A38865}"/>
                                            </p:graphicEl>
                                          </p:spTgt>
                                        </p:tgtEl>
                                      </p:cBhvr>
                                    </p:animEffect>
                                  </p:childTnLst>
                                </p:cTn>
                              </p:par>
                            </p:childTnLst>
                          </p:cTn>
                        </p:par>
                        <p:par>
                          <p:cTn id="99" fill="hold">
                            <p:stCondLst>
                              <p:cond delay="2250"/>
                            </p:stCondLst>
                            <p:childTnLst>
                              <p:par>
                                <p:cTn id="100" presetID="22" presetClass="entr" presetSubtype="8" fill="hold" grpId="0" nodeType="afterEffect">
                                  <p:stCondLst>
                                    <p:cond delay="0"/>
                                  </p:stCondLst>
                                  <p:childTnLst>
                                    <p:set>
                                      <p:cBhvr>
                                        <p:cTn id="101" dur="1" fill="hold">
                                          <p:stCondLst>
                                            <p:cond delay="0"/>
                                          </p:stCondLst>
                                        </p:cTn>
                                        <p:tgtEl>
                                          <p:spTgt spid="9">
                                            <p:graphicEl>
                                              <a:dgm id="{D313E48F-D0C5-4F33-8A68-7DF4ADEBF781}"/>
                                            </p:graphicEl>
                                          </p:spTgt>
                                        </p:tgtEl>
                                        <p:attrNameLst>
                                          <p:attrName>style.visibility</p:attrName>
                                        </p:attrNameLst>
                                      </p:cBhvr>
                                      <p:to>
                                        <p:strVal val="visible"/>
                                      </p:to>
                                    </p:set>
                                    <p:animEffect transition="in" filter="wipe(left)">
                                      <p:cBhvr>
                                        <p:cTn id="102" dur="500"/>
                                        <p:tgtEl>
                                          <p:spTgt spid="9">
                                            <p:graphicEl>
                                              <a:dgm id="{D313E48F-D0C5-4F33-8A68-7DF4ADEBF781}"/>
                                            </p:graphicEl>
                                          </p:spTgt>
                                        </p:tgtEl>
                                      </p:cBhvr>
                                    </p:animEffect>
                                  </p:childTnLst>
                                </p:cTn>
                              </p:par>
                            </p:childTnLst>
                          </p:cTn>
                        </p:par>
                        <p:par>
                          <p:cTn id="103" fill="hold">
                            <p:stCondLst>
                              <p:cond delay="2750"/>
                            </p:stCondLst>
                            <p:childTnLst>
                              <p:par>
                                <p:cTn id="104" presetID="22" presetClass="entr" presetSubtype="8" fill="hold" grpId="0" nodeType="afterEffect">
                                  <p:stCondLst>
                                    <p:cond delay="0"/>
                                  </p:stCondLst>
                                  <p:childTnLst>
                                    <p:set>
                                      <p:cBhvr>
                                        <p:cTn id="105" dur="1" fill="hold">
                                          <p:stCondLst>
                                            <p:cond delay="0"/>
                                          </p:stCondLst>
                                        </p:cTn>
                                        <p:tgtEl>
                                          <p:spTgt spid="9">
                                            <p:graphicEl>
                                              <a:dgm id="{453BD69E-4D96-4517-A045-8B02FC9D1FB1}"/>
                                            </p:graphicEl>
                                          </p:spTgt>
                                        </p:tgtEl>
                                        <p:attrNameLst>
                                          <p:attrName>style.visibility</p:attrName>
                                        </p:attrNameLst>
                                      </p:cBhvr>
                                      <p:to>
                                        <p:strVal val="visible"/>
                                      </p:to>
                                    </p:set>
                                    <p:animEffect transition="in" filter="wipe(left)">
                                      <p:cBhvr>
                                        <p:cTn id="106" dur="250"/>
                                        <p:tgtEl>
                                          <p:spTgt spid="9">
                                            <p:graphicEl>
                                              <a:dgm id="{453BD69E-4D96-4517-A045-8B02FC9D1FB1}"/>
                                            </p:graphicEl>
                                          </p:spTgt>
                                        </p:tgtEl>
                                      </p:cBhvr>
                                    </p:animEffect>
                                  </p:childTnLst>
                                </p:cTn>
                              </p:par>
                            </p:childTnLst>
                          </p:cTn>
                        </p:par>
                        <p:par>
                          <p:cTn id="107" fill="hold">
                            <p:stCondLst>
                              <p:cond delay="3000"/>
                            </p:stCondLst>
                            <p:childTnLst>
                              <p:par>
                                <p:cTn id="108" presetID="22" presetClass="entr" presetSubtype="8" fill="hold" grpId="0" nodeType="afterEffect">
                                  <p:stCondLst>
                                    <p:cond delay="0"/>
                                  </p:stCondLst>
                                  <p:childTnLst>
                                    <p:set>
                                      <p:cBhvr>
                                        <p:cTn id="109" dur="1" fill="hold">
                                          <p:stCondLst>
                                            <p:cond delay="0"/>
                                          </p:stCondLst>
                                        </p:cTn>
                                        <p:tgtEl>
                                          <p:spTgt spid="9">
                                            <p:graphicEl>
                                              <a:dgm id="{7324AFB4-FF12-479F-96C0-824B5AF8B3BC}"/>
                                            </p:graphicEl>
                                          </p:spTgt>
                                        </p:tgtEl>
                                        <p:attrNameLst>
                                          <p:attrName>style.visibility</p:attrName>
                                        </p:attrNameLst>
                                      </p:cBhvr>
                                      <p:to>
                                        <p:strVal val="visible"/>
                                      </p:to>
                                    </p:set>
                                    <p:animEffect transition="in" filter="wipe(left)">
                                      <p:cBhvr>
                                        <p:cTn id="110" dur="500"/>
                                        <p:tgtEl>
                                          <p:spTgt spid="9">
                                            <p:graphicEl>
                                              <a:dgm id="{7324AFB4-FF12-479F-96C0-824B5AF8B3BC}"/>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9">
                                            <p:graphicEl>
                                              <a:dgm id="{046D8663-688F-404C-A5C1-A0CE65450F02}"/>
                                            </p:graphicEl>
                                          </p:spTgt>
                                        </p:tgtEl>
                                        <p:attrNameLst>
                                          <p:attrName>style.visibility</p:attrName>
                                        </p:attrNameLst>
                                      </p:cBhvr>
                                      <p:to>
                                        <p:strVal val="visible"/>
                                      </p:to>
                                    </p:set>
                                    <p:animEffect transition="in" filter="wipe(left)">
                                      <p:cBhvr>
                                        <p:cTn id="115" dur="250"/>
                                        <p:tgtEl>
                                          <p:spTgt spid="9">
                                            <p:graphicEl>
                                              <a:dgm id="{046D8663-688F-404C-A5C1-A0CE65450F02}"/>
                                            </p:graphicEl>
                                          </p:spTgt>
                                        </p:tgtEl>
                                      </p:cBhvr>
                                    </p:animEffect>
                                  </p:childTnLst>
                                </p:cTn>
                              </p:par>
                            </p:childTnLst>
                          </p:cTn>
                        </p:par>
                        <p:par>
                          <p:cTn id="116" fill="hold">
                            <p:stCondLst>
                              <p:cond delay="250"/>
                            </p:stCondLst>
                            <p:childTnLst>
                              <p:par>
                                <p:cTn id="117" presetID="22" presetClass="entr" presetSubtype="8" fill="hold" grpId="0" nodeType="afterEffect">
                                  <p:stCondLst>
                                    <p:cond delay="0"/>
                                  </p:stCondLst>
                                  <p:childTnLst>
                                    <p:set>
                                      <p:cBhvr>
                                        <p:cTn id="118" dur="1" fill="hold">
                                          <p:stCondLst>
                                            <p:cond delay="0"/>
                                          </p:stCondLst>
                                        </p:cTn>
                                        <p:tgtEl>
                                          <p:spTgt spid="9">
                                            <p:graphicEl>
                                              <a:dgm id="{D4D6560F-9378-4711-A890-46290B21709C}"/>
                                            </p:graphicEl>
                                          </p:spTgt>
                                        </p:tgtEl>
                                        <p:attrNameLst>
                                          <p:attrName>style.visibility</p:attrName>
                                        </p:attrNameLst>
                                      </p:cBhvr>
                                      <p:to>
                                        <p:strVal val="visible"/>
                                      </p:to>
                                    </p:set>
                                    <p:animEffect transition="in" filter="wipe(left)">
                                      <p:cBhvr>
                                        <p:cTn id="119" dur="500"/>
                                        <p:tgtEl>
                                          <p:spTgt spid="9">
                                            <p:graphicEl>
                                              <a:dgm id="{D4D6560F-9378-4711-A890-46290B21709C}"/>
                                            </p:graphicEl>
                                          </p:spTgt>
                                        </p:tgtEl>
                                      </p:cBhvr>
                                    </p:animEffect>
                                  </p:childTnLst>
                                </p:cTn>
                              </p:par>
                            </p:childTnLst>
                          </p:cTn>
                        </p:par>
                        <p:par>
                          <p:cTn id="120" fill="hold">
                            <p:stCondLst>
                              <p:cond delay="750"/>
                            </p:stCondLst>
                            <p:childTnLst>
                              <p:par>
                                <p:cTn id="121" presetID="22" presetClass="entr" presetSubtype="8" fill="hold" grpId="0" nodeType="afterEffect">
                                  <p:stCondLst>
                                    <p:cond delay="0"/>
                                  </p:stCondLst>
                                  <p:childTnLst>
                                    <p:set>
                                      <p:cBhvr>
                                        <p:cTn id="122" dur="1" fill="hold">
                                          <p:stCondLst>
                                            <p:cond delay="0"/>
                                          </p:stCondLst>
                                        </p:cTn>
                                        <p:tgtEl>
                                          <p:spTgt spid="9">
                                            <p:graphicEl>
                                              <a:dgm id="{8A07F126-E194-4A49-8CBD-6565CF1C33F1}"/>
                                            </p:graphicEl>
                                          </p:spTgt>
                                        </p:tgtEl>
                                        <p:attrNameLst>
                                          <p:attrName>style.visibility</p:attrName>
                                        </p:attrNameLst>
                                      </p:cBhvr>
                                      <p:to>
                                        <p:strVal val="visible"/>
                                      </p:to>
                                    </p:set>
                                    <p:animEffect transition="in" filter="wipe(left)">
                                      <p:cBhvr>
                                        <p:cTn id="123" dur="250"/>
                                        <p:tgtEl>
                                          <p:spTgt spid="9">
                                            <p:graphicEl>
                                              <a:dgm id="{8A07F126-E194-4A49-8CBD-6565CF1C33F1}"/>
                                            </p:graphicEl>
                                          </p:spTgt>
                                        </p:tgtEl>
                                      </p:cBhvr>
                                    </p:animEffect>
                                  </p:childTnLst>
                                </p:cTn>
                              </p:par>
                            </p:childTnLst>
                          </p:cTn>
                        </p:par>
                        <p:par>
                          <p:cTn id="124" fill="hold">
                            <p:stCondLst>
                              <p:cond delay="1000"/>
                            </p:stCondLst>
                            <p:childTnLst>
                              <p:par>
                                <p:cTn id="125" presetID="22" presetClass="entr" presetSubtype="8" fill="hold" grpId="0" nodeType="afterEffect">
                                  <p:stCondLst>
                                    <p:cond delay="0"/>
                                  </p:stCondLst>
                                  <p:childTnLst>
                                    <p:set>
                                      <p:cBhvr>
                                        <p:cTn id="126" dur="1" fill="hold">
                                          <p:stCondLst>
                                            <p:cond delay="0"/>
                                          </p:stCondLst>
                                        </p:cTn>
                                        <p:tgtEl>
                                          <p:spTgt spid="9">
                                            <p:graphicEl>
                                              <a:dgm id="{D878309B-485A-41C7-83EA-108FFAA3D821}"/>
                                            </p:graphicEl>
                                          </p:spTgt>
                                        </p:tgtEl>
                                        <p:attrNameLst>
                                          <p:attrName>style.visibility</p:attrName>
                                        </p:attrNameLst>
                                      </p:cBhvr>
                                      <p:to>
                                        <p:strVal val="visible"/>
                                      </p:to>
                                    </p:set>
                                    <p:animEffect transition="in" filter="wipe(left)">
                                      <p:cBhvr>
                                        <p:cTn id="127" dur="500"/>
                                        <p:tgtEl>
                                          <p:spTgt spid="9">
                                            <p:graphicEl>
                                              <a:dgm id="{D878309B-485A-41C7-83EA-108FFAA3D821}"/>
                                            </p:graphicEl>
                                          </p:spTgt>
                                        </p:tgtEl>
                                      </p:cBhvr>
                                    </p:animEffect>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9">
                                            <p:graphicEl>
                                              <a:dgm id="{ACFB68BE-ACEB-450A-9AD0-B4B92C1B5A6F}"/>
                                            </p:graphicEl>
                                          </p:spTgt>
                                        </p:tgtEl>
                                        <p:attrNameLst>
                                          <p:attrName>style.visibility</p:attrName>
                                        </p:attrNameLst>
                                      </p:cBhvr>
                                      <p:to>
                                        <p:strVal val="visible"/>
                                      </p:to>
                                    </p:set>
                                    <p:animEffect transition="in" filter="wipe(left)">
                                      <p:cBhvr>
                                        <p:cTn id="131" dur="250"/>
                                        <p:tgtEl>
                                          <p:spTgt spid="9">
                                            <p:graphicEl>
                                              <a:dgm id="{ACFB68BE-ACEB-450A-9AD0-B4B92C1B5A6F}"/>
                                            </p:graphicEl>
                                          </p:spTgt>
                                        </p:tgtEl>
                                      </p:cBhvr>
                                    </p:animEffect>
                                  </p:childTnLst>
                                </p:cTn>
                              </p:par>
                            </p:childTnLst>
                          </p:cTn>
                        </p:par>
                        <p:par>
                          <p:cTn id="132" fill="hold">
                            <p:stCondLst>
                              <p:cond delay="1750"/>
                            </p:stCondLst>
                            <p:childTnLst>
                              <p:par>
                                <p:cTn id="133" presetID="22" presetClass="entr" presetSubtype="8" fill="hold" grpId="0" nodeType="afterEffect">
                                  <p:stCondLst>
                                    <p:cond delay="0"/>
                                  </p:stCondLst>
                                  <p:childTnLst>
                                    <p:set>
                                      <p:cBhvr>
                                        <p:cTn id="134" dur="1" fill="hold">
                                          <p:stCondLst>
                                            <p:cond delay="0"/>
                                          </p:stCondLst>
                                        </p:cTn>
                                        <p:tgtEl>
                                          <p:spTgt spid="9">
                                            <p:graphicEl>
                                              <a:dgm id="{0A4104D6-7743-4DCC-90BD-670C86384E4E}"/>
                                            </p:graphicEl>
                                          </p:spTgt>
                                        </p:tgtEl>
                                        <p:attrNameLst>
                                          <p:attrName>style.visibility</p:attrName>
                                        </p:attrNameLst>
                                      </p:cBhvr>
                                      <p:to>
                                        <p:strVal val="visible"/>
                                      </p:to>
                                    </p:set>
                                    <p:animEffect transition="in" filter="wipe(left)">
                                      <p:cBhvr>
                                        <p:cTn id="135" dur="500"/>
                                        <p:tgtEl>
                                          <p:spTgt spid="9">
                                            <p:graphicEl>
                                              <a:dgm id="{0A4104D6-7743-4DCC-90BD-670C86384E4E}"/>
                                            </p:graphicEl>
                                          </p:spTgt>
                                        </p:tgtEl>
                                      </p:cBhvr>
                                    </p:animEffect>
                                  </p:childTnLst>
                                </p:cTn>
                              </p:par>
                            </p:childTnLst>
                          </p:cTn>
                        </p:par>
                        <p:par>
                          <p:cTn id="136" fill="hold">
                            <p:stCondLst>
                              <p:cond delay="2250"/>
                            </p:stCondLst>
                            <p:childTnLst>
                              <p:par>
                                <p:cTn id="137" presetID="22" presetClass="entr" presetSubtype="8" fill="hold" grpId="0" nodeType="afterEffect">
                                  <p:stCondLst>
                                    <p:cond delay="0"/>
                                  </p:stCondLst>
                                  <p:childTnLst>
                                    <p:set>
                                      <p:cBhvr>
                                        <p:cTn id="138" dur="1" fill="hold">
                                          <p:stCondLst>
                                            <p:cond delay="0"/>
                                          </p:stCondLst>
                                        </p:cTn>
                                        <p:tgtEl>
                                          <p:spTgt spid="9">
                                            <p:graphicEl>
                                              <a:dgm id="{4BBD83CD-C373-4AFA-8157-F6C8D1ED923E}"/>
                                            </p:graphicEl>
                                          </p:spTgt>
                                        </p:tgtEl>
                                        <p:attrNameLst>
                                          <p:attrName>style.visibility</p:attrName>
                                        </p:attrNameLst>
                                      </p:cBhvr>
                                      <p:to>
                                        <p:strVal val="visible"/>
                                      </p:to>
                                    </p:set>
                                    <p:animEffect transition="in" filter="wipe(left)">
                                      <p:cBhvr>
                                        <p:cTn id="139" dur="250"/>
                                        <p:tgtEl>
                                          <p:spTgt spid="9">
                                            <p:graphicEl>
                                              <a:dgm id="{4BBD83CD-C373-4AFA-8157-F6C8D1ED923E}"/>
                                            </p:graphicEl>
                                          </p:spTgt>
                                        </p:tgtEl>
                                      </p:cBhvr>
                                    </p:animEffect>
                                  </p:childTnLst>
                                </p:cTn>
                              </p:par>
                            </p:childTnLst>
                          </p:cTn>
                        </p:par>
                        <p:par>
                          <p:cTn id="140" fill="hold">
                            <p:stCondLst>
                              <p:cond delay="2500"/>
                            </p:stCondLst>
                            <p:childTnLst>
                              <p:par>
                                <p:cTn id="141" presetID="22" presetClass="entr" presetSubtype="8" fill="hold" grpId="0" nodeType="afterEffect">
                                  <p:stCondLst>
                                    <p:cond delay="0"/>
                                  </p:stCondLst>
                                  <p:childTnLst>
                                    <p:set>
                                      <p:cBhvr>
                                        <p:cTn id="142" dur="1" fill="hold">
                                          <p:stCondLst>
                                            <p:cond delay="0"/>
                                          </p:stCondLst>
                                        </p:cTn>
                                        <p:tgtEl>
                                          <p:spTgt spid="9">
                                            <p:graphicEl>
                                              <a:dgm id="{17DF6169-D609-449B-AF2B-ED1FB97DC177}"/>
                                            </p:graphicEl>
                                          </p:spTgt>
                                        </p:tgtEl>
                                        <p:attrNameLst>
                                          <p:attrName>style.visibility</p:attrName>
                                        </p:attrNameLst>
                                      </p:cBhvr>
                                      <p:to>
                                        <p:strVal val="visible"/>
                                      </p:to>
                                    </p:set>
                                    <p:animEffect transition="in" filter="wipe(left)">
                                      <p:cBhvr>
                                        <p:cTn id="143" dur="500"/>
                                        <p:tgtEl>
                                          <p:spTgt spid="9">
                                            <p:graphicEl>
                                              <a:dgm id="{17DF6169-D609-449B-AF2B-ED1FB97DC177}"/>
                                            </p:graphicEl>
                                          </p:spTgt>
                                        </p:tgtEl>
                                      </p:cBhvr>
                                    </p:animEffect>
                                  </p:childTnLst>
                                </p:cTn>
                              </p:par>
                            </p:childTnLst>
                          </p:cTn>
                        </p:par>
                        <p:par>
                          <p:cTn id="144" fill="hold">
                            <p:stCondLst>
                              <p:cond delay="3000"/>
                            </p:stCondLst>
                            <p:childTnLst>
                              <p:par>
                                <p:cTn id="145" presetID="22" presetClass="entr" presetSubtype="1" fill="hold" grpId="0" nodeType="afterEffect">
                                  <p:stCondLst>
                                    <p:cond delay="500"/>
                                  </p:stCondLst>
                                  <p:childTnLst>
                                    <p:set>
                                      <p:cBhvr>
                                        <p:cTn id="146" dur="1" fill="hold">
                                          <p:stCondLst>
                                            <p:cond delay="0"/>
                                          </p:stCondLst>
                                        </p:cTn>
                                        <p:tgtEl>
                                          <p:spTgt spid="16"/>
                                        </p:tgtEl>
                                        <p:attrNameLst>
                                          <p:attrName>style.visibility</p:attrName>
                                        </p:attrNameLst>
                                      </p:cBhvr>
                                      <p:to>
                                        <p:strVal val="visible"/>
                                      </p:to>
                                    </p:set>
                                    <p:animEffect transition="in" filter="wipe(up)">
                                      <p:cBhvr>
                                        <p:cTn id="1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Graphic spid="9" grpId="0" uiExpand="1">
        <p:bldSub>
          <a:bldDgm bld="one"/>
        </p:bldSub>
      </p:bldGraphic>
      <p:bldP spid="1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日銀の貸借対照表</a:t>
            </a:r>
            <a:r>
              <a:rPr lang="en-US" altLang="ja-JP" dirty="0"/>
              <a:t/>
            </a:r>
            <a:br>
              <a:rPr lang="en-US" altLang="ja-JP" dirty="0"/>
            </a:br>
            <a:r>
              <a:rPr lang="en-US" altLang="ja-JP" sz="2700" dirty="0"/>
              <a:t>http://www.boj.or.jp/about/account/zai1311a.htm/</a:t>
            </a:r>
            <a:endParaRPr kumimoji="1" lang="ja-JP" altLang="en-US" sz="2700" dirty="0"/>
          </a:p>
        </p:txBody>
      </p:sp>
      <p:sp>
        <p:nvSpPr>
          <p:cNvPr id="3" name="日付プレースホルダー 2"/>
          <p:cNvSpPr>
            <a:spLocks noGrp="1"/>
          </p:cNvSpPr>
          <p:nvPr>
            <p:ph type="dt" sz="half" idx="10"/>
          </p:nvPr>
        </p:nvSpPr>
        <p:spPr/>
        <p:txBody>
          <a:bodyPr/>
          <a:lstStyle/>
          <a:p>
            <a:fld id="{74F1ABC5-2B02-413A-93E4-E2C042575BCD}"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97</a:t>
            </a:fld>
            <a:endParaRPr kumimoji="1" lang="ja-JP" altLang="en-US"/>
          </a:p>
        </p:txBody>
      </p:sp>
      <p:graphicFrame>
        <p:nvGraphicFramePr>
          <p:cNvPr id="6" name="コンテンツ プレースホルダー 6"/>
          <p:cNvGraphicFramePr>
            <a:graphicFrameLocks/>
          </p:cNvGraphicFramePr>
          <p:nvPr>
            <p:extLst>
              <p:ext uri="{D42A27DB-BD31-4B8C-83A1-F6EECF244321}">
                <p14:modId xmlns:p14="http://schemas.microsoft.com/office/powerpoint/2010/main" val="3409284223"/>
              </p:ext>
            </p:extLst>
          </p:nvPr>
        </p:nvGraphicFramePr>
        <p:xfrm>
          <a:off x="660122" y="1655071"/>
          <a:ext cx="7776865" cy="3330881"/>
        </p:xfrm>
        <a:graphic>
          <a:graphicData uri="http://schemas.openxmlformats.org/drawingml/2006/table">
            <a:tbl>
              <a:tblPr firstRow="1" bandRow="1">
                <a:tableStyleId>{5C22544A-7EE6-4342-B048-85BDC9FD1C3A}</a:tableStyleId>
              </a:tblPr>
              <a:tblGrid>
                <a:gridCol w="1944217"/>
                <a:gridCol w="599509"/>
                <a:gridCol w="1296144"/>
                <a:gridCol w="144016"/>
                <a:gridCol w="1944216"/>
                <a:gridCol w="864096"/>
                <a:gridCol w="984667"/>
              </a:tblGrid>
              <a:tr h="294723">
                <a:tc gridSpan="2">
                  <a:txBody>
                    <a:bodyPr/>
                    <a:lstStyle/>
                    <a:p>
                      <a:pPr algn="ctr" fontAlgn="b"/>
                      <a:r>
                        <a:rPr lang="ja-JP" altLang="en-US" sz="2400" b="0" i="0" u="none" strike="noStrike" dirty="0" smtClean="0">
                          <a:solidFill>
                            <a:srgbClr val="000000"/>
                          </a:solidFill>
                          <a:effectLst/>
                          <a:latin typeface="ＭＳ Ｐゴシック"/>
                        </a:rPr>
                        <a:t>資産（兆円）</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ja-JP" altLang="en-US" sz="3600" b="0" i="0" u="none" strike="noStrike" dirty="0">
                        <a:solidFill>
                          <a:srgbClr val="000000"/>
                        </a:solidFill>
                        <a:effectLst/>
                        <a:latin typeface="ＭＳ Ｐゴシック"/>
                      </a:endParaRPr>
                    </a:p>
                  </a:txBody>
                  <a:tcPr marL="9525" marR="9525" marT="9525" marB="0" anchor="ctr"/>
                </a:tc>
                <a:tc>
                  <a:txBody>
                    <a:bodyPr/>
                    <a:lstStyle/>
                    <a:p>
                      <a:pPr algn="ctr" fontAlgn="b"/>
                      <a:r>
                        <a:rPr lang="ja-JP" altLang="en-US" sz="2000" b="0" i="0" u="none" strike="noStrike" dirty="0" smtClean="0">
                          <a:solidFill>
                            <a:srgbClr val="000000"/>
                          </a:solidFill>
                          <a:effectLst/>
                          <a:latin typeface="ＭＳ Ｐゴシック"/>
                        </a:rPr>
                        <a:t>注</a:t>
                      </a:r>
                      <a:endParaRPr lang="ja-JP" altLang="en-US" sz="2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ctr" fontAlgn="b"/>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ja-JP" altLang="en-US" sz="2400" b="0" i="0" u="none" strike="noStrike" dirty="0" smtClean="0">
                          <a:solidFill>
                            <a:srgbClr val="000000"/>
                          </a:solidFill>
                          <a:effectLst/>
                          <a:latin typeface="ＭＳ Ｐゴシック"/>
                        </a:rPr>
                        <a:t>負債・資本（兆円）</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ja-JP" altLang="en-US" sz="3600" b="0" i="0" u="none" strike="noStrike" dirty="0">
                        <a:solidFill>
                          <a:srgbClr val="000000"/>
                        </a:solidFill>
                        <a:effectLst/>
                        <a:latin typeface="ＭＳ Ｐゴシック"/>
                      </a:endParaRPr>
                    </a:p>
                  </a:txBody>
                  <a:tcPr marL="9525" marR="9525" marT="9525" marB="0" anchor="ctr"/>
                </a:tc>
                <a:tc>
                  <a:txBody>
                    <a:bodyPr/>
                    <a:lstStyle/>
                    <a:p>
                      <a:pPr algn="ctr" fontAlgn="b"/>
                      <a:r>
                        <a:rPr lang="ja-JP" altLang="en-US" sz="2000" b="0" i="0" u="none" strike="noStrike" dirty="0" smtClean="0">
                          <a:solidFill>
                            <a:srgbClr val="000000"/>
                          </a:solidFill>
                          <a:effectLst/>
                          <a:latin typeface="ＭＳ Ｐゴシック"/>
                        </a:rPr>
                        <a:t>注</a:t>
                      </a:r>
                      <a:endParaRPr lang="ja-JP" altLang="en-US" sz="2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3">
                <a:tc>
                  <a:txBody>
                    <a:bodyPr/>
                    <a:lstStyle/>
                    <a:p>
                      <a:pPr algn="l" fontAlgn="b"/>
                      <a:r>
                        <a:rPr lang="ja-JP" altLang="en-US" sz="2400" b="0" i="0" u="none" strike="noStrike" dirty="0" smtClean="0">
                          <a:solidFill>
                            <a:srgbClr val="000000"/>
                          </a:solidFill>
                          <a:effectLst/>
                          <a:latin typeface="ＭＳ Ｐゴシック"/>
                        </a:rPr>
                        <a:t>国債保有</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98</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銀行への</a:t>
                      </a:r>
                      <a: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t/>
                      </a:r>
                      <a:b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br>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資金注入</a:t>
                      </a:r>
                      <a:endParaRPr lang="en-US" altLang="ja-JP"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a:solidFill>
                            <a:srgbClr val="000000"/>
                          </a:solidFill>
                          <a:effectLst/>
                          <a:latin typeface="ＭＳ Ｐゴシック"/>
                        </a:rPr>
                        <a:t>発行</a:t>
                      </a:r>
                      <a:r>
                        <a:rPr lang="ja-JP" altLang="en-US" sz="2400" b="0" i="0" u="none" strike="noStrike" dirty="0">
                          <a:solidFill>
                            <a:srgbClr val="000000"/>
                          </a:solidFill>
                          <a:effectLst/>
                          <a:latin typeface="ＭＳ Ｐゴシック"/>
                          <a:hlinkClick r:id="rId2" action="ppaction://hlinksldjump"/>
                        </a:rPr>
                        <a:t>銀行券</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マネタリー</a:t>
                      </a:r>
                      <a: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t/>
                      </a:r>
                      <a:b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br>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・ベース</a:t>
                      </a:r>
                      <a: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t/>
                      </a:r>
                      <a:b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br>
                      <a: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t>118</a:t>
                      </a:r>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兆円</a:t>
                      </a:r>
                      <a:endParaRPr lang="en-US" altLang="ja-JP"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3">
                <a:tc>
                  <a:txBody>
                    <a:bodyPr/>
                    <a:lstStyle/>
                    <a:p>
                      <a:pPr algn="l" fontAlgn="b"/>
                      <a:r>
                        <a:rPr lang="ja-JP" altLang="en-US" sz="2400" b="0" i="0" u="none" strike="noStrike" dirty="0" smtClean="0">
                          <a:solidFill>
                            <a:srgbClr val="000000"/>
                          </a:solidFill>
                          <a:effectLst/>
                          <a:latin typeface="ＭＳ Ｐゴシック"/>
                        </a:rPr>
                        <a:t>貸付債権</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35</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a:solidFill>
                            <a:srgbClr val="000000"/>
                          </a:solidFill>
                          <a:effectLst/>
                          <a:latin typeface="ＭＳ Ｐゴシック"/>
                        </a:rPr>
                        <a:t>当座預金</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37</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3">
                <a:tc>
                  <a:txBody>
                    <a:bodyPr/>
                    <a:lstStyle/>
                    <a:p>
                      <a:pPr algn="l" fontAlgn="b"/>
                      <a:r>
                        <a:rPr lang="ja-JP" altLang="en-US" sz="2400" b="0" i="0" u="none" strike="noStrike" dirty="0" smtClean="0">
                          <a:solidFill>
                            <a:srgbClr val="000000"/>
                          </a:solidFill>
                          <a:effectLst/>
                          <a:latin typeface="ＭＳ Ｐゴシック"/>
                        </a:rPr>
                        <a:t>外貨</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smtClean="0">
                          <a:solidFill>
                            <a:srgbClr val="000000"/>
                          </a:solidFill>
                          <a:effectLst/>
                          <a:latin typeface="ＭＳ Ｐゴシック"/>
                        </a:rPr>
                        <a:t>売り現先</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20</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3">
                <a:tc>
                  <a:txBody>
                    <a:bodyPr/>
                    <a:lstStyle/>
                    <a:p>
                      <a:pPr algn="l" fontAlgn="b"/>
                      <a:r>
                        <a:rPr lang="ja-JP" altLang="en-US" sz="2400" b="0" i="0" u="none" strike="noStrike" dirty="0" smtClean="0">
                          <a:solidFill>
                            <a:srgbClr val="000000"/>
                          </a:solidFill>
                          <a:effectLst/>
                          <a:latin typeface="ＭＳ Ｐゴシック"/>
                        </a:rPr>
                        <a:t>社債等</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smtClean="0">
                          <a:solidFill>
                            <a:srgbClr val="000000"/>
                          </a:solidFill>
                          <a:effectLst/>
                          <a:latin typeface="ＭＳ Ｐゴシック"/>
                        </a:rPr>
                        <a:t>その他負債</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966">
                <a:tc>
                  <a:txBody>
                    <a:bodyPr/>
                    <a:lstStyle/>
                    <a:p>
                      <a:pPr algn="l" fontAlgn="b"/>
                      <a:r>
                        <a:rPr lang="ja-JP" altLang="en-US" sz="2400" b="0" i="0" u="none" strike="noStrike" dirty="0" smtClean="0">
                          <a:solidFill>
                            <a:srgbClr val="000000"/>
                          </a:solidFill>
                          <a:effectLst/>
                          <a:latin typeface="ＭＳ Ｐゴシック"/>
                        </a:rPr>
                        <a:t>その他の資産</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smtClean="0">
                          <a:solidFill>
                            <a:srgbClr val="000000"/>
                          </a:solidFill>
                          <a:effectLst/>
                          <a:latin typeface="ＭＳ Ｐゴシック"/>
                        </a:rPr>
                        <a:t>準備金引当金</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6</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3">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smtClean="0">
                          <a:solidFill>
                            <a:srgbClr val="000000"/>
                          </a:solidFill>
                          <a:effectLst/>
                          <a:latin typeface="ＭＳ Ｐゴシック"/>
                        </a:rPr>
                        <a:t>資本金</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0.001</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729">
                <a:tc>
                  <a:txBody>
                    <a:bodyPr/>
                    <a:lstStyle/>
                    <a:p>
                      <a:pPr algn="l" fontAlgn="b"/>
                      <a:r>
                        <a:rPr lang="ja-JP" altLang="en-US" sz="2400" b="0" i="0" u="none" strike="noStrike">
                          <a:solidFill>
                            <a:srgbClr val="000000"/>
                          </a:solidFill>
                          <a:effectLst/>
                          <a:latin typeface="ＭＳ Ｐゴシック"/>
                        </a:rPr>
                        <a:t>合計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146</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通貨発行で</a:t>
                      </a:r>
                      <a: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t/>
                      </a:r>
                      <a:b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br>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得た資産</a:t>
                      </a:r>
                      <a:endParaRPr lang="en-US" altLang="ja-JP"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a:solidFill>
                            <a:srgbClr val="000000"/>
                          </a:solidFill>
                          <a:effectLst/>
                          <a:latin typeface="ＭＳ Ｐゴシック"/>
                        </a:rPr>
                        <a:t>合計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146</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マネー</a:t>
                      </a:r>
                      <a: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t/>
                      </a:r>
                      <a:b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br>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供給総額</a:t>
                      </a:r>
                      <a:endParaRPr lang="en-US" altLang="ja-JP"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テキスト ボックス 6"/>
          <p:cNvSpPr txBox="1"/>
          <p:nvPr/>
        </p:nvSpPr>
        <p:spPr>
          <a:xfrm>
            <a:off x="789443" y="5157192"/>
            <a:ext cx="7560840" cy="523220"/>
          </a:xfrm>
          <a:prstGeom prst="rect">
            <a:avLst/>
          </a:prstGeom>
          <a:noFill/>
        </p:spPr>
        <p:txBody>
          <a:bodyPr wrap="square" rtlCol="0">
            <a:spAutoFit/>
          </a:bodyPr>
          <a:lstStyle/>
          <a:p>
            <a:pPr algn="ctr"/>
            <a:r>
              <a:rPr lang="ja-JP" altLang="en-US" sz="2800" dirty="0" smtClean="0"/>
              <a:t>預金債権残高　家計</a:t>
            </a:r>
            <a:r>
              <a:rPr lang="ja-JP" altLang="en-US" sz="2800" dirty="0"/>
              <a:t>：</a:t>
            </a:r>
            <a:r>
              <a:rPr lang="en-US" altLang="ja-JP" sz="2800" b="1" dirty="0">
                <a:latin typeface="Times New Roman" panose="02020603050405020304" pitchFamily="18" charset="0"/>
                <a:cs typeface="Times New Roman" panose="02020603050405020304" pitchFamily="18" charset="0"/>
              </a:rPr>
              <a:t>800</a:t>
            </a:r>
            <a:r>
              <a:rPr lang="ja-JP" altLang="en-US" sz="2800" dirty="0"/>
              <a:t>兆円，</a:t>
            </a:r>
            <a:r>
              <a:rPr lang="ja-JP" altLang="en-US" sz="2800" dirty="0" smtClean="0"/>
              <a:t>企業：</a:t>
            </a:r>
            <a:r>
              <a:rPr lang="en-US" altLang="ja-JP" sz="2800" b="1" dirty="0" smtClean="0">
                <a:latin typeface="Times New Roman" panose="02020603050405020304" pitchFamily="18" charset="0"/>
                <a:cs typeface="Times New Roman" panose="02020603050405020304" pitchFamily="18" charset="0"/>
              </a:rPr>
              <a:t>200</a:t>
            </a:r>
            <a:r>
              <a:rPr lang="ja-JP" altLang="en-US" sz="2800" dirty="0" smtClean="0"/>
              <a:t>兆円</a:t>
            </a:r>
            <a:endParaRPr kumimoji="1" lang="ja-JP" altLang="en-US" sz="2800" dirty="0"/>
          </a:p>
        </p:txBody>
      </p:sp>
    </p:spTree>
    <p:extLst>
      <p:ext uri="{BB962C8B-B14F-4D97-AF65-F5344CB8AC3E}">
        <p14:creationId xmlns:p14="http://schemas.microsoft.com/office/powerpoint/2010/main" val="13303051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日銀の貸借対照表</a:t>
            </a:r>
            <a:r>
              <a:rPr lang="en-US" altLang="ja-JP" dirty="0"/>
              <a:t/>
            </a:r>
            <a:br>
              <a:rPr lang="en-US" altLang="ja-JP" dirty="0"/>
            </a:br>
            <a:r>
              <a:rPr lang="en-US" altLang="ja-JP" sz="2700" dirty="0"/>
              <a:t>http://www.boj.or.jp/about/account/zai1311a.htm/</a:t>
            </a:r>
            <a:endParaRPr kumimoji="1" lang="ja-JP" altLang="en-US" sz="2700" dirty="0"/>
          </a:p>
        </p:txBody>
      </p:sp>
      <p:sp>
        <p:nvSpPr>
          <p:cNvPr id="3" name="日付プレースホルダー 2"/>
          <p:cNvSpPr>
            <a:spLocks noGrp="1"/>
          </p:cNvSpPr>
          <p:nvPr>
            <p:ph type="dt" sz="half" idx="10"/>
          </p:nvPr>
        </p:nvSpPr>
        <p:spPr/>
        <p:txBody>
          <a:bodyPr/>
          <a:lstStyle/>
          <a:p>
            <a:fld id="{A2F740A5-1576-4CF5-BD1F-D556892D1AD1}"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98</a:t>
            </a:fld>
            <a:endParaRPr kumimoji="1" lang="ja-JP" altLang="en-US"/>
          </a:p>
        </p:txBody>
      </p:sp>
      <p:graphicFrame>
        <p:nvGraphicFramePr>
          <p:cNvPr id="6" name="コンテンツ プレースホルダー 6"/>
          <p:cNvGraphicFramePr>
            <a:graphicFrameLocks/>
          </p:cNvGraphicFramePr>
          <p:nvPr>
            <p:extLst>
              <p:ext uri="{D42A27DB-BD31-4B8C-83A1-F6EECF244321}">
                <p14:modId xmlns:p14="http://schemas.microsoft.com/office/powerpoint/2010/main" val="2279438432"/>
              </p:ext>
            </p:extLst>
          </p:nvPr>
        </p:nvGraphicFramePr>
        <p:xfrm>
          <a:off x="660122" y="1655071"/>
          <a:ext cx="7776865" cy="3330881"/>
        </p:xfrm>
        <a:graphic>
          <a:graphicData uri="http://schemas.openxmlformats.org/drawingml/2006/table">
            <a:tbl>
              <a:tblPr firstRow="1" bandRow="1">
                <a:tableStyleId>{5C22544A-7EE6-4342-B048-85BDC9FD1C3A}</a:tableStyleId>
              </a:tblPr>
              <a:tblGrid>
                <a:gridCol w="1944217"/>
                <a:gridCol w="599509"/>
                <a:gridCol w="1296144"/>
                <a:gridCol w="144016"/>
                <a:gridCol w="1944216"/>
                <a:gridCol w="864096"/>
                <a:gridCol w="984667"/>
              </a:tblGrid>
              <a:tr h="294723">
                <a:tc gridSpan="2">
                  <a:txBody>
                    <a:bodyPr/>
                    <a:lstStyle/>
                    <a:p>
                      <a:pPr algn="ctr" fontAlgn="b"/>
                      <a:r>
                        <a:rPr lang="ja-JP" altLang="en-US" sz="2400" b="0" i="0" u="none" strike="noStrike" dirty="0" smtClean="0">
                          <a:solidFill>
                            <a:srgbClr val="000000"/>
                          </a:solidFill>
                          <a:effectLst/>
                          <a:latin typeface="ＭＳ Ｐゴシック"/>
                        </a:rPr>
                        <a:t>資産（兆円）</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ja-JP" altLang="en-US" sz="3600" b="0" i="0" u="none" strike="noStrike" dirty="0">
                        <a:solidFill>
                          <a:srgbClr val="000000"/>
                        </a:solidFill>
                        <a:effectLst/>
                        <a:latin typeface="ＭＳ Ｐゴシック"/>
                      </a:endParaRPr>
                    </a:p>
                  </a:txBody>
                  <a:tcPr marL="9525" marR="9525" marT="9525" marB="0" anchor="ctr"/>
                </a:tc>
                <a:tc>
                  <a:txBody>
                    <a:bodyPr/>
                    <a:lstStyle/>
                    <a:p>
                      <a:pPr algn="ctr" fontAlgn="b"/>
                      <a:r>
                        <a:rPr lang="ja-JP" altLang="en-US" sz="2000" b="0" i="0" u="none" strike="noStrike" dirty="0" smtClean="0">
                          <a:solidFill>
                            <a:srgbClr val="000000"/>
                          </a:solidFill>
                          <a:effectLst/>
                          <a:latin typeface="ＭＳ Ｐゴシック"/>
                        </a:rPr>
                        <a:t>注</a:t>
                      </a:r>
                      <a:endParaRPr lang="ja-JP" altLang="en-US" sz="2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ctr" fontAlgn="b"/>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ja-JP" altLang="en-US" sz="2400" b="0" i="0" u="none" strike="noStrike" dirty="0" smtClean="0">
                          <a:solidFill>
                            <a:srgbClr val="000000"/>
                          </a:solidFill>
                          <a:effectLst/>
                          <a:latin typeface="ＭＳ Ｐゴシック"/>
                        </a:rPr>
                        <a:t>負債・資本（兆円）</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ja-JP" altLang="en-US" sz="3600" b="0" i="0" u="none" strike="noStrike" dirty="0">
                        <a:solidFill>
                          <a:srgbClr val="000000"/>
                        </a:solidFill>
                        <a:effectLst/>
                        <a:latin typeface="ＭＳ Ｐゴシック"/>
                      </a:endParaRPr>
                    </a:p>
                  </a:txBody>
                  <a:tcPr marL="9525" marR="9525" marT="9525" marB="0" anchor="ctr"/>
                </a:tc>
                <a:tc>
                  <a:txBody>
                    <a:bodyPr/>
                    <a:lstStyle/>
                    <a:p>
                      <a:pPr algn="ctr" fontAlgn="b"/>
                      <a:r>
                        <a:rPr lang="ja-JP" altLang="en-US" sz="2000" b="0" i="0" u="none" strike="noStrike" dirty="0" smtClean="0">
                          <a:solidFill>
                            <a:srgbClr val="000000"/>
                          </a:solidFill>
                          <a:effectLst/>
                          <a:latin typeface="ＭＳ Ｐゴシック"/>
                        </a:rPr>
                        <a:t>注</a:t>
                      </a:r>
                      <a:endParaRPr lang="ja-JP" altLang="en-US" sz="2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3">
                <a:tc>
                  <a:txBody>
                    <a:bodyPr/>
                    <a:lstStyle/>
                    <a:p>
                      <a:pPr algn="l" fontAlgn="b"/>
                      <a:r>
                        <a:rPr lang="ja-JP" altLang="en-US" sz="2400" b="0" i="0" u="none" strike="noStrike" dirty="0" smtClean="0">
                          <a:solidFill>
                            <a:srgbClr val="000000"/>
                          </a:solidFill>
                          <a:effectLst/>
                          <a:latin typeface="ＭＳ Ｐゴシック"/>
                        </a:rPr>
                        <a:t>国債保有</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98</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銀行への</a:t>
                      </a:r>
                      <a: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t/>
                      </a:r>
                      <a:b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br>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資金注入</a:t>
                      </a:r>
                      <a:endParaRPr lang="en-US" altLang="ja-JP"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a:solidFill>
                            <a:srgbClr val="000000"/>
                          </a:solidFill>
                          <a:effectLst/>
                          <a:latin typeface="ＭＳ Ｐゴシック"/>
                        </a:rPr>
                        <a:t>発行</a:t>
                      </a:r>
                      <a:r>
                        <a:rPr lang="ja-JP" altLang="en-US" sz="2400" b="0" i="0" u="none" strike="noStrike" dirty="0">
                          <a:solidFill>
                            <a:srgbClr val="000000"/>
                          </a:solidFill>
                          <a:effectLst/>
                          <a:latin typeface="ＭＳ Ｐゴシック"/>
                          <a:hlinkClick r:id="rId2" action="ppaction://hlinksldjump"/>
                        </a:rPr>
                        <a:t>銀行券</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81</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マネタリー</a:t>
                      </a:r>
                      <a: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t/>
                      </a:r>
                      <a:b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br>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・ベース</a:t>
                      </a:r>
                      <a: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t>118</a:t>
                      </a:r>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兆円</a:t>
                      </a:r>
                      <a:endParaRPr lang="en-US" altLang="ja-JP"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3">
                <a:tc>
                  <a:txBody>
                    <a:bodyPr/>
                    <a:lstStyle/>
                    <a:p>
                      <a:pPr algn="l" fontAlgn="b"/>
                      <a:r>
                        <a:rPr lang="ja-JP" altLang="en-US" sz="2400" b="0" i="0" u="none" strike="noStrike" dirty="0" smtClean="0">
                          <a:solidFill>
                            <a:srgbClr val="000000"/>
                          </a:solidFill>
                          <a:effectLst/>
                          <a:latin typeface="ＭＳ Ｐゴシック"/>
                        </a:rPr>
                        <a:t>貸付債権</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a:solidFill>
                            <a:srgbClr val="000000"/>
                          </a:solidFill>
                          <a:effectLst/>
                          <a:latin typeface="ＭＳ Ｐゴシック"/>
                        </a:rPr>
                        <a:t>当座預金</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37</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3">
                <a:tc>
                  <a:txBody>
                    <a:bodyPr/>
                    <a:lstStyle/>
                    <a:p>
                      <a:pPr algn="l" fontAlgn="b"/>
                      <a:r>
                        <a:rPr lang="ja-JP" altLang="en-US" sz="2400" b="0" i="0" u="none" strike="noStrike" dirty="0" smtClean="0">
                          <a:solidFill>
                            <a:srgbClr val="000000"/>
                          </a:solidFill>
                          <a:effectLst/>
                          <a:latin typeface="ＭＳ Ｐゴシック"/>
                        </a:rPr>
                        <a:t>外貨</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smtClean="0">
                          <a:solidFill>
                            <a:srgbClr val="000000"/>
                          </a:solidFill>
                          <a:effectLst/>
                          <a:latin typeface="ＭＳ Ｐゴシック"/>
                        </a:rPr>
                        <a:t>売り現先</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20</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3">
                <a:tc>
                  <a:txBody>
                    <a:bodyPr/>
                    <a:lstStyle/>
                    <a:p>
                      <a:pPr algn="l" fontAlgn="b"/>
                      <a:r>
                        <a:rPr lang="ja-JP" altLang="en-US" sz="2400" b="0" i="0" u="none" strike="noStrike" dirty="0" smtClean="0">
                          <a:solidFill>
                            <a:srgbClr val="000000"/>
                          </a:solidFill>
                          <a:effectLst/>
                          <a:latin typeface="ＭＳ Ｐゴシック"/>
                        </a:rPr>
                        <a:t>社債等</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smtClean="0">
                          <a:solidFill>
                            <a:srgbClr val="000000"/>
                          </a:solidFill>
                          <a:effectLst/>
                          <a:latin typeface="ＭＳ Ｐゴシック"/>
                        </a:rPr>
                        <a:t>その他負債</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966">
                <a:tc>
                  <a:txBody>
                    <a:bodyPr/>
                    <a:lstStyle/>
                    <a:p>
                      <a:pPr algn="l" fontAlgn="b"/>
                      <a:r>
                        <a:rPr lang="ja-JP" altLang="en-US" sz="2400" b="0" i="0" u="none" strike="noStrike" dirty="0" smtClean="0">
                          <a:solidFill>
                            <a:srgbClr val="000000"/>
                          </a:solidFill>
                          <a:effectLst/>
                          <a:latin typeface="ＭＳ Ｐゴシック"/>
                        </a:rPr>
                        <a:t>その他の資産</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smtClean="0">
                          <a:solidFill>
                            <a:srgbClr val="000000"/>
                          </a:solidFill>
                          <a:effectLst/>
                          <a:latin typeface="ＭＳ Ｐゴシック"/>
                        </a:rPr>
                        <a:t>準備金引当金</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6</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723">
                <a:tc>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smtClean="0">
                          <a:solidFill>
                            <a:srgbClr val="000000"/>
                          </a:solidFill>
                          <a:effectLst/>
                          <a:latin typeface="ＭＳ Ｐゴシック"/>
                        </a:rPr>
                        <a:t>資本金</a:t>
                      </a:r>
                      <a:endParaRPr lang="ja-JP" altLang="en-US"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0.001</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729">
                <a:tc>
                  <a:txBody>
                    <a:bodyPr/>
                    <a:lstStyle/>
                    <a:p>
                      <a:pPr algn="l" fontAlgn="b"/>
                      <a:r>
                        <a:rPr lang="ja-JP" altLang="en-US" sz="2400" b="0" i="0" u="none" strike="noStrike">
                          <a:solidFill>
                            <a:srgbClr val="000000"/>
                          </a:solidFill>
                          <a:effectLst/>
                          <a:latin typeface="ＭＳ Ｐゴシック"/>
                        </a:rPr>
                        <a:t>合計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146</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通貨発行で</a:t>
                      </a:r>
                      <a: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t/>
                      </a:r>
                      <a:b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br>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得た資産</a:t>
                      </a:r>
                      <a:endParaRPr lang="en-US" altLang="ja-JP"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b"/>
                      <a:endParaRPr lang="en-US" altLang="ja-JP" sz="24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2400" b="0" i="0" u="none" strike="noStrike" dirty="0">
                          <a:solidFill>
                            <a:srgbClr val="000000"/>
                          </a:solidFill>
                          <a:effectLst/>
                          <a:latin typeface="ＭＳ Ｐゴシック"/>
                        </a:rPr>
                        <a:t>合計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2400" b="1" i="0" u="none" strike="noStrike" dirty="0" smtClean="0">
                          <a:solidFill>
                            <a:srgbClr val="000000"/>
                          </a:solidFill>
                          <a:effectLst/>
                          <a:latin typeface="Times New Roman" panose="02020603050405020304" pitchFamily="18" charset="0"/>
                          <a:cs typeface="Times New Roman" panose="02020603050405020304" pitchFamily="18" charset="0"/>
                        </a:rPr>
                        <a:t>146</a:t>
                      </a:r>
                      <a:endParaRPr lang="en-US" altLang="ja-JP"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マネー</a:t>
                      </a:r>
                      <a: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t/>
                      </a:r>
                      <a:br>
                        <a:rPr lang="en-US" altLang="ja-JP" sz="1600" b="1" i="0" u="none" strike="noStrike" dirty="0" smtClean="0">
                          <a:solidFill>
                            <a:srgbClr val="000000"/>
                          </a:solidFill>
                          <a:effectLst/>
                          <a:latin typeface="Times New Roman" panose="02020603050405020304" pitchFamily="18" charset="0"/>
                          <a:cs typeface="Times New Roman" panose="02020603050405020304" pitchFamily="18" charset="0"/>
                        </a:rPr>
                      </a:br>
                      <a:r>
                        <a:rPr lang="ja-JP" altLang="en-US" sz="1600" b="1" i="0" u="none" strike="noStrike" dirty="0" smtClean="0">
                          <a:solidFill>
                            <a:srgbClr val="000000"/>
                          </a:solidFill>
                          <a:effectLst/>
                          <a:latin typeface="Times New Roman" panose="02020603050405020304" pitchFamily="18" charset="0"/>
                          <a:cs typeface="Times New Roman" panose="02020603050405020304" pitchFamily="18" charset="0"/>
                        </a:rPr>
                        <a:t>供給総額</a:t>
                      </a:r>
                      <a:endParaRPr lang="en-US" altLang="ja-JP"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テキスト ボックス 6"/>
          <p:cNvSpPr txBox="1"/>
          <p:nvPr/>
        </p:nvSpPr>
        <p:spPr>
          <a:xfrm>
            <a:off x="789443" y="5157192"/>
            <a:ext cx="7560840" cy="523220"/>
          </a:xfrm>
          <a:prstGeom prst="rect">
            <a:avLst/>
          </a:prstGeom>
          <a:noFill/>
        </p:spPr>
        <p:txBody>
          <a:bodyPr wrap="square" rtlCol="0">
            <a:spAutoFit/>
          </a:bodyPr>
          <a:lstStyle/>
          <a:p>
            <a:pPr algn="ctr"/>
            <a:r>
              <a:rPr lang="ja-JP" altLang="en-US" sz="2800" dirty="0" smtClean="0"/>
              <a:t>預金債権残高　家計</a:t>
            </a:r>
            <a:r>
              <a:rPr lang="ja-JP" altLang="en-US" sz="2800" dirty="0"/>
              <a:t>：</a:t>
            </a:r>
            <a:r>
              <a:rPr lang="en-US" altLang="ja-JP" sz="2800" b="1" dirty="0">
                <a:latin typeface="Times New Roman" panose="02020603050405020304" pitchFamily="18" charset="0"/>
                <a:cs typeface="Times New Roman" panose="02020603050405020304" pitchFamily="18" charset="0"/>
              </a:rPr>
              <a:t>800</a:t>
            </a:r>
            <a:r>
              <a:rPr lang="ja-JP" altLang="en-US" sz="2800" dirty="0"/>
              <a:t>兆円，</a:t>
            </a:r>
            <a:r>
              <a:rPr lang="ja-JP" altLang="en-US" sz="2800" dirty="0" smtClean="0"/>
              <a:t>企業：</a:t>
            </a:r>
            <a:r>
              <a:rPr lang="en-US" altLang="ja-JP" sz="2800" b="1" dirty="0" smtClean="0">
                <a:latin typeface="Times New Roman" panose="02020603050405020304" pitchFamily="18" charset="0"/>
                <a:cs typeface="Times New Roman" panose="02020603050405020304" pitchFamily="18" charset="0"/>
              </a:rPr>
              <a:t>200</a:t>
            </a:r>
            <a:r>
              <a:rPr lang="ja-JP" altLang="en-US" sz="2800" dirty="0" smtClean="0"/>
              <a:t>兆円</a:t>
            </a:r>
            <a:endParaRPr kumimoji="1" lang="ja-JP" altLang="en-US" sz="2800" dirty="0"/>
          </a:p>
        </p:txBody>
      </p:sp>
    </p:spTree>
    <p:extLst>
      <p:ext uri="{BB962C8B-B14F-4D97-AF65-F5344CB8AC3E}">
        <p14:creationId xmlns:p14="http://schemas.microsoft.com/office/powerpoint/2010/main" val="1506791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従来の決済手段としての現金支払い</a:t>
            </a:r>
            <a:endParaRPr kumimoji="1" lang="ja-JP" altLang="en-US" dirty="0"/>
          </a:p>
        </p:txBody>
      </p:sp>
      <p:sp>
        <p:nvSpPr>
          <p:cNvPr id="3" name="日付プレースホルダー 2"/>
          <p:cNvSpPr>
            <a:spLocks noGrp="1"/>
          </p:cNvSpPr>
          <p:nvPr>
            <p:ph type="dt" sz="half" idx="10"/>
          </p:nvPr>
        </p:nvSpPr>
        <p:spPr/>
        <p:txBody>
          <a:bodyPr/>
          <a:lstStyle/>
          <a:p>
            <a:fld id="{8BB6E5C2-BB9D-4D0A-B4D6-560F6BE25AF5}" type="datetime1">
              <a:rPr kumimoji="1" lang="ja-JP" altLang="en-US" smtClean="0"/>
              <a:t>2015/5/4</a:t>
            </a:fld>
            <a:endParaRPr kumimoji="1" lang="ja-JP" altLang="en-US"/>
          </a:p>
        </p:txBody>
      </p:sp>
      <p:sp>
        <p:nvSpPr>
          <p:cNvPr id="4" name="フッター プレースホルダー 3"/>
          <p:cNvSpPr>
            <a:spLocks noGrp="1"/>
          </p:cNvSpPr>
          <p:nvPr>
            <p:ph type="ftr" sz="quarter" idx="11"/>
          </p:nvPr>
        </p:nvSpPr>
        <p:spPr/>
        <p:txBody>
          <a:bodyPr/>
          <a:lstStyle/>
          <a:p>
            <a:r>
              <a:rPr lang="en-US" altLang="ja-JP" smtClean="0"/>
              <a:t>Lecture on Obligation 2015</a:t>
            </a:r>
            <a:endParaRPr lang="ja-JP" altLang="en-US"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99</a:t>
            </a:fld>
            <a:endParaRPr kumimoji="1" lang="ja-JP" altLang="en-US"/>
          </a:p>
        </p:txBody>
      </p:sp>
      <p:sp>
        <p:nvSpPr>
          <p:cNvPr id="6" name="右矢印 5"/>
          <p:cNvSpPr/>
          <p:nvPr/>
        </p:nvSpPr>
        <p:spPr>
          <a:xfrm>
            <a:off x="3059832" y="2075250"/>
            <a:ext cx="3038622" cy="780506"/>
          </a:xfrm>
          <a:prstGeom prst="rightArrow">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債権</a:t>
            </a:r>
            <a:endParaRPr kumimoji="1" lang="ja-JP" altLang="en-US" dirty="0"/>
          </a:p>
        </p:txBody>
      </p:sp>
      <p:sp>
        <p:nvSpPr>
          <p:cNvPr id="7" name="円弧 6"/>
          <p:cNvSpPr/>
          <p:nvPr/>
        </p:nvSpPr>
        <p:spPr>
          <a:xfrm>
            <a:off x="2004764" y="2003242"/>
            <a:ext cx="5126853" cy="1584176"/>
          </a:xfrm>
          <a:prstGeom prst="arc">
            <a:avLst>
              <a:gd name="adj1" fmla="val 153495"/>
              <a:gd name="adj2" fmla="val 10594360"/>
            </a:avLst>
          </a:prstGeom>
          <a:ln w="381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決済＝現金による支払い</a:t>
            </a:r>
            <a:endParaRPr kumimoji="1" lang="en-US" altLang="ja-JP" dirty="0" smtClean="0"/>
          </a:p>
          <a:p>
            <a:pPr algn="ctr"/>
            <a:r>
              <a:rPr lang="ja-JP" altLang="en-US" dirty="0" smtClean="0"/>
              <a:t>＝通貨の移動</a:t>
            </a:r>
            <a:endParaRPr kumimoji="1" lang="ja-JP" altLang="en-US" dirty="0"/>
          </a:p>
        </p:txBody>
      </p:sp>
      <p:sp>
        <p:nvSpPr>
          <p:cNvPr id="8" name="右矢印 7"/>
          <p:cNvSpPr/>
          <p:nvPr/>
        </p:nvSpPr>
        <p:spPr>
          <a:xfrm>
            <a:off x="3053137" y="2073840"/>
            <a:ext cx="3038622" cy="78050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金銭債権</a:t>
            </a:r>
            <a:endParaRPr kumimoji="1" lang="ja-JP" altLang="en-US" dirty="0"/>
          </a:p>
        </p:txBody>
      </p:sp>
      <p:sp>
        <p:nvSpPr>
          <p:cNvPr id="9" name="円/楕円 8"/>
          <p:cNvSpPr/>
          <p:nvPr/>
        </p:nvSpPr>
        <p:spPr>
          <a:xfrm>
            <a:off x="899592" y="1988840"/>
            <a:ext cx="2289970" cy="95050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債権者</a:t>
            </a:r>
            <a:endParaRPr kumimoji="1" lang="ja-JP" altLang="en-US" dirty="0"/>
          </a:p>
        </p:txBody>
      </p:sp>
      <p:sp>
        <p:nvSpPr>
          <p:cNvPr id="10" name="円/楕円 9"/>
          <p:cNvSpPr/>
          <p:nvPr/>
        </p:nvSpPr>
        <p:spPr>
          <a:xfrm>
            <a:off x="6026446" y="1988840"/>
            <a:ext cx="2289970" cy="95050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債務者</a:t>
            </a:r>
            <a:endParaRPr kumimoji="1" lang="en-US" altLang="ja-JP" dirty="0" smtClean="0"/>
          </a:p>
        </p:txBody>
      </p:sp>
      <p:sp>
        <p:nvSpPr>
          <p:cNvPr id="11" name="テキスト ボックス 10"/>
          <p:cNvSpPr txBox="1"/>
          <p:nvPr/>
        </p:nvSpPr>
        <p:spPr>
          <a:xfrm>
            <a:off x="467544" y="3846527"/>
            <a:ext cx="8220278" cy="2246769"/>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kumimoji="1" lang="ja-JP" altLang="en-US" sz="2000" dirty="0" smtClean="0"/>
              <a:t>貨幣とは有体物か</a:t>
            </a:r>
            <a:r>
              <a:rPr kumimoji="1" lang="en-US" altLang="ja-JP" sz="2000" dirty="0" smtClean="0"/>
              <a:t>? </a:t>
            </a:r>
            <a:r>
              <a:rPr kumimoji="1" lang="ja-JP" altLang="en-US" sz="2000" dirty="0" smtClean="0"/>
              <a:t>それとも，価値権か</a:t>
            </a:r>
            <a:r>
              <a:rPr kumimoji="1" lang="en-US" altLang="ja-JP" sz="2000" dirty="0" smtClean="0"/>
              <a:t>?</a:t>
            </a:r>
          </a:p>
          <a:p>
            <a:pPr marL="742950" lvl="1" indent="-285750">
              <a:buClr>
                <a:srgbClr val="FF0000"/>
              </a:buClr>
              <a:buFont typeface="Wingdings" panose="05000000000000000000" pitchFamily="2" charset="2"/>
              <a:buChar char="n"/>
            </a:pPr>
            <a:r>
              <a:rPr kumimoji="1" lang="ja-JP" altLang="en-US" sz="2000" dirty="0" smtClean="0"/>
              <a:t>金銭の所有権が，他の有体物とは異なり，借りても盗まれても，占有とともに移転するとされるのはなぜか</a:t>
            </a:r>
            <a:r>
              <a:rPr kumimoji="1" lang="en-US" altLang="ja-JP" sz="2000" dirty="0" smtClean="0"/>
              <a:t>?</a:t>
            </a:r>
          </a:p>
          <a:p>
            <a:pPr marL="742950" lvl="1" indent="-285750">
              <a:buClr>
                <a:srgbClr val="FF0000"/>
              </a:buClr>
              <a:buFont typeface="Wingdings" panose="05000000000000000000" pitchFamily="2" charset="2"/>
              <a:buChar char="n"/>
            </a:pPr>
            <a:r>
              <a:rPr lang="ja-JP" altLang="en-US" sz="2000" dirty="0"/>
              <a:t>金銭</a:t>
            </a:r>
            <a:r>
              <a:rPr lang="ja-JP" altLang="en-US" sz="2000" dirty="0" smtClean="0"/>
              <a:t>が</a:t>
            </a:r>
            <a:r>
              <a:rPr lang="ja-JP" altLang="en-US" sz="2000" dirty="0"/>
              <a:t>価値権だとする</a:t>
            </a:r>
            <a:r>
              <a:rPr lang="ja-JP" altLang="en-US" sz="2000" dirty="0" smtClean="0"/>
              <a:t>と，その価値は，何に由来するのか</a:t>
            </a:r>
            <a:r>
              <a:rPr lang="en-US" altLang="ja-JP" sz="2000" dirty="0" smtClean="0"/>
              <a:t>?</a:t>
            </a:r>
          </a:p>
          <a:p>
            <a:pPr marL="285750" indent="-285750">
              <a:buClr>
                <a:schemeClr val="tx2"/>
              </a:buClr>
              <a:buFont typeface="Wingdings" panose="05000000000000000000" pitchFamily="2" charset="2"/>
              <a:buChar char="n"/>
            </a:pPr>
            <a:r>
              <a:rPr kumimoji="1" lang="ja-JP" altLang="en-US" sz="2000" dirty="0" smtClean="0"/>
              <a:t>貨幣</a:t>
            </a:r>
            <a:r>
              <a:rPr kumimoji="1" lang="ja-JP" altLang="en-US" sz="2000" dirty="0"/>
              <a:t>とは</a:t>
            </a:r>
            <a:r>
              <a:rPr kumimoji="1" lang="ja-JP" altLang="en-US" sz="2000" dirty="0" smtClean="0"/>
              <a:t>，日銀が保証した有価証券（小切手）か</a:t>
            </a:r>
            <a:r>
              <a:rPr kumimoji="1" lang="en-US" altLang="ja-JP" sz="2000" dirty="0" smtClean="0"/>
              <a:t>?</a:t>
            </a:r>
          </a:p>
          <a:p>
            <a:pPr marL="742950" lvl="1" indent="-285750">
              <a:buClr>
                <a:srgbClr val="FF0000"/>
              </a:buClr>
              <a:buFont typeface="Wingdings" panose="05000000000000000000" pitchFamily="2" charset="2"/>
              <a:buChar char="n"/>
            </a:pPr>
            <a:r>
              <a:rPr kumimoji="1" lang="ja-JP" altLang="en-US" sz="2000" dirty="0" smtClean="0"/>
              <a:t>貨幣の発行が，日銀の負債に記録されるのはなぜか</a:t>
            </a:r>
            <a:r>
              <a:rPr kumimoji="1" lang="en-US" altLang="ja-JP" sz="2000" dirty="0" smtClean="0"/>
              <a:t>?</a:t>
            </a:r>
          </a:p>
          <a:p>
            <a:pPr marL="742950" lvl="1" indent="-285750">
              <a:buClr>
                <a:srgbClr val="FF0000"/>
              </a:buClr>
              <a:buFont typeface="Wingdings" panose="05000000000000000000" pitchFamily="2" charset="2"/>
              <a:buChar char="n"/>
            </a:pPr>
            <a:r>
              <a:rPr kumimoji="1" lang="ja-JP" altLang="en-US" sz="2000" dirty="0" smtClean="0"/>
              <a:t>貨幣は，日銀が保証した銀行預金債権（預金通貨）への兌換券か</a:t>
            </a:r>
            <a:r>
              <a:rPr kumimoji="1" lang="en-US" altLang="ja-JP" sz="2000" dirty="0" smtClean="0"/>
              <a:t>?</a:t>
            </a:r>
            <a:endParaRPr kumimoji="1" lang="ja-JP" altLang="en-US" sz="2000" dirty="0"/>
          </a:p>
        </p:txBody>
      </p:sp>
    </p:spTree>
    <p:extLst>
      <p:ext uri="{BB962C8B-B14F-4D97-AF65-F5344CB8AC3E}">
        <p14:creationId xmlns:p14="http://schemas.microsoft.com/office/powerpoint/2010/main" val="128854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1000"/>
                                        <p:tgtEl>
                                          <p:spTgt spid="7"/>
                                        </p:tgtEl>
                                      </p:cBhvr>
                                    </p:animEffect>
                                  </p:childTnLst>
                                </p:cTn>
                              </p:par>
                            </p:childTnLst>
                          </p:cTn>
                        </p:par>
                        <p:par>
                          <p:cTn id="21" fill="hold">
                            <p:stCondLst>
                              <p:cond delay="1000"/>
                            </p:stCondLst>
                            <p:childTnLst>
                              <p:par>
                                <p:cTn id="22" presetID="10" presetClass="exit" presetSubtype="0" fill="hold" grpId="1" nodeType="afterEffect">
                                  <p:stCondLst>
                                    <p:cond delay="25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ntr" presetSubtype="0" fill="hold" grpId="0" nodeType="with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left)">
                                      <p:cBhvr>
                                        <p:cTn id="32" dur="500"/>
                                        <p:tgtEl>
                                          <p:spTgt spid="11">
                                            <p:txEl>
                                              <p:pRg st="0" end="0"/>
                                            </p:txEl>
                                          </p:spTgt>
                                        </p:tgtEl>
                                      </p:cBhvr>
                                    </p:animEffect>
                                  </p:childTnLst>
                                </p:cTn>
                              </p:par>
                            </p:childTnLst>
                          </p:cTn>
                        </p:par>
                        <p:par>
                          <p:cTn id="33" fill="hold">
                            <p:stCondLst>
                              <p:cond delay="500"/>
                            </p:stCondLst>
                            <p:childTnLst>
                              <p:par>
                                <p:cTn id="34" presetID="22" presetClass="entr" presetSubtype="1" fill="hold" grpId="0" nodeType="afterEffect">
                                  <p:stCondLst>
                                    <p:cond delay="50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up)">
                                      <p:cBhvr>
                                        <p:cTn id="36" dur="1500"/>
                                        <p:tgtEl>
                                          <p:spTgt spid="11">
                                            <p:txEl>
                                              <p:pRg st="1" end="1"/>
                                            </p:txEl>
                                          </p:spTgt>
                                        </p:tgtEl>
                                      </p:cBhvr>
                                    </p:animEffect>
                                  </p:childTnLst>
                                </p:cTn>
                              </p:par>
                            </p:childTnLst>
                          </p:cTn>
                        </p:par>
                        <p:par>
                          <p:cTn id="37" fill="hold">
                            <p:stCondLst>
                              <p:cond delay="2500"/>
                            </p:stCondLst>
                            <p:childTnLst>
                              <p:par>
                                <p:cTn id="38" presetID="22" presetClass="entr" presetSubtype="8" fill="hold" grpId="0" nodeType="afterEffect">
                                  <p:stCondLst>
                                    <p:cond delay="50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wipe(left)">
                                      <p:cBhvr>
                                        <p:cTn id="40" dur="750"/>
                                        <p:tgtEl>
                                          <p:spTgt spid="1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animEffect transition="in" filter="wipe(left)">
                                      <p:cBhvr>
                                        <p:cTn id="45" dur="500"/>
                                        <p:tgtEl>
                                          <p:spTgt spid="11">
                                            <p:txEl>
                                              <p:pRg st="3" end="3"/>
                                            </p:txEl>
                                          </p:spTgt>
                                        </p:tgtEl>
                                      </p:cBhvr>
                                    </p:animEffect>
                                  </p:childTnLst>
                                </p:cTn>
                              </p:par>
                            </p:childTnLst>
                          </p:cTn>
                        </p:par>
                        <p:par>
                          <p:cTn id="46" fill="hold">
                            <p:stCondLst>
                              <p:cond delay="500"/>
                            </p:stCondLst>
                            <p:childTnLst>
                              <p:par>
                                <p:cTn id="47" presetID="22" presetClass="entr" presetSubtype="8" fill="hold" grpId="0" nodeType="afterEffect">
                                  <p:stCondLst>
                                    <p:cond delay="500"/>
                                  </p:stCondLst>
                                  <p:childTnLst>
                                    <p:set>
                                      <p:cBhvr>
                                        <p:cTn id="48" dur="1" fill="hold">
                                          <p:stCondLst>
                                            <p:cond delay="0"/>
                                          </p:stCondLst>
                                        </p:cTn>
                                        <p:tgtEl>
                                          <p:spTgt spid="11">
                                            <p:txEl>
                                              <p:pRg st="4" end="4"/>
                                            </p:txEl>
                                          </p:spTgt>
                                        </p:tgtEl>
                                        <p:attrNameLst>
                                          <p:attrName>style.visibility</p:attrName>
                                        </p:attrNameLst>
                                      </p:cBhvr>
                                      <p:to>
                                        <p:strVal val="visible"/>
                                      </p:to>
                                    </p:set>
                                    <p:animEffect transition="in" filter="wipe(left)">
                                      <p:cBhvr>
                                        <p:cTn id="49" dur="500"/>
                                        <p:tgtEl>
                                          <p:spTgt spid="11">
                                            <p:txEl>
                                              <p:pRg st="4" end="4"/>
                                            </p:txEl>
                                          </p:spTgt>
                                        </p:tgtEl>
                                      </p:cBhvr>
                                    </p:animEffect>
                                  </p:childTnLst>
                                </p:cTn>
                              </p:par>
                            </p:childTnLst>
                          </p:cTn>
                        </p:par>
                        <p:par>
                          <p:cTn id="50" fill="hold">
                            <p:stCondLst>
                              <p:cond delay="1500"/>
                            </p:stCondLst>
                            <p:childTnLst>
                              <p:par>
                                <p:cTn id="51" presetID="22" presetClass="entr" presetSubtype="8" fill="hold" grpId="0" nodeType="afterEffect">
                                  <p:stCondLst>
                                    <p:cond delay="500"/>
                                  </p:stCondLst>
                                  <p:childTnLst>
                                    <p:set>
                                      <p:cBhvr>
                                        <p:cTn id="52" dur="1" fill="hold">
                                          <p:stCondLst>
                                            <p:cond delay="0"/>
                                          </p:stCondLst>
                                        </p:cTn>
                                        <p:tgtEl>
                                          <p:spTgt spid="11">
                                            <p:txEl>
                                              <p:pRg st="5" end="5"/>
                                            </p:txEl>
                                          </p:spTgt>
                                        </p:tgtEl>
                                        <p:attrNameLst>
                                          <p:attrName>style.visibility</p:attrName>
                                        </p:attrNameLst>
                                      </p:cBhvr>
                                      <p:to>
                                        <p:strVal val="visible"/>
                                      </p:to>
                                    </p:set>
                                    <p:animEffect transition="in" filter="wipe(left)">
                                      <p:cBhvr>
                                        <p:cTn id="5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10" grpId="0" animBg="1"/>
      <p:bldP spid="11"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23430</TotalTime>
  <Words>37736</Words>
  <Application>Microsoft Office PowerPoint</Application>
  <PresentationFormat>画面に合わせる (4:3)</PresentationFormat>
  <Paragraphs>7146</Paragraphs>
  <Slides>316</Slides>
  <Notes>92</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316</vt:i4>
      </vt:variant>
    </vt:vector>
  </HeadingPairs>
  <TitlesOfParts>
    <vt:vector size="328" baseType="lpstr">
      <vt:lpstr>ＭＳ Ｐゴシック</vt:lpstr>
      <vt:lpstr>ＭＳ ゴシック</vt:lpstr>
      <vt:lpstr>ＭＳ 明朝</vt:lpstr>
      <vt:lpstr>新細明體</vt:lpstr>
      <vt:lpstr>Arial</vt:lpstr>
      <vt:lpstr>Calibri</vt:lpstr>
      <vt:lpstr>Century</vt:lpstr>
      <vt:lpstr>Tahoma</vt:lpstr>
      <vt:lpstr>Times New Roman</vt:lpstr>
      <vt:lpstr>Wingdings</vt:lpstr>
      <vt:lpstr>Office テーマ</vt:lpstr>
      <vt:lpstr>デザインの設定</vt:lpstr>
      <vt:lpstr>債権総論1</vt:lpstr>
      <vt:lpstr>自己紹介</vt:lpstr>
      <vt:lpstr>債権総論（全）　目次</vt:lpstr>
      <vt:lpstr>練習問題　目次</vt:lpstr>
      <vt:lpstr>明治学院大学の建学の精神</vt:lpstr>
      <vt:lpstr>法学部の教育理念</vt:lpstr>
      <vt:lpstr>法学部のミッション</vt:lpstr>
      <vt:lpstr>民法における“Do for others”</vt:lpstr>
      <vt:lpstr>民法697条（事務管理）の立法理由</vt:lpstr>
      <vt:lpstr>日本民法697条の制定に際して参照されたドイツ民法典677条（事務管理）→民法697条</vt:lpstr>
      <vt:lpstr>練習問題１：明学の建学の精神</vt:lpstr>
      <vt:lpstr>法学部で何を学ぶのか（1/2） 一般システムと大学教育の共通点</vt:lpstr>
      <vt:lpstr>法学部で何を学ぶのか（2/2） 法律家と医師との共通点</vt:lpstr>
      <vt:lpstr>練習問題2：法学部生の「売り」</vt:lpstr>
      <vt:lpstr>アイラック（IRAC） －法律家の思考方法－→Q1,Q2,Q3,Q4,Q5,Q6,Q7,Q8,Q9,Q10</vt:lpstr>
      <vt:lpstr>アイラック（IRAC） －法律家の思考方法－→Q1,Q2,Q3,Q4,Q5,Q6,Q7,Q8,Q9,Q10</vt:lpstr>
      <vt:lpstr>アイラック（IRAC） －法律家の思考方法－→Q1,Q2,Q3,Q4,Q5,Q6,Q7,Q8,Q9,Q10</vt:lpstr>
      <vt:lpstr>アイラック（IRAC） －法律家の思考方法－→Q1,Q2,Q3,Q4,Q5,Q6,Q7,Q8,Q9,Q10</vt:lpstr>
      <vt:lpstr>アイラック（IRAC） －法律家の思考方法－→Q1,Q2,Q3,Q4,Q5,Q6,Q7,Q8,Q9,Q10</vt:lpstr>
      <vt:lpstr>アイラック（IRAC） －法律家の思考方法－→Q1,Q2,Q3,Q4,Q5,Q6,Q7,Q8,Q9,Q10</vt:lpstr>
      <vt:lpstr>アイラック（IRAC） －法律家の思考方法－→Q1,Q2,Q3,Q4,Q5,Q6,Q7,Q8,Q9,Q10</vt:lpstr>
      <vt:lpstr>議論の方法 三段論法からトゥールミン図式へ→民法612条</vt:lpstr>
      <vt:lpstr>すべての論文の書き方 アイラック（IRAC）で書く</vt:lpstr>
      <vt:lpstr>基本と応用との関係（1/2）→2 ←もうこれ以上の高難度のレベルはきついです（学生談）</vt:lpstr>
      <vt:lpstr>基本と応用との関係（2/2）←1 ←レベルの高さは求めないので，基本的なことを教えてほしい（Yur.Koy）</vt:lpstr>
      <vt:lpstr>練習問題３：法律家の思考方法</vt:lpstr>
      <vt:lpstr>民法の体系</vt:lpstr>
      <vt:lpstr>民法の体系(新・旧)</vt:lpstr>
      <vt:lpstr>民法総則の体系</vt:lpstr>
      <vt:lpstr>法律行為の体系</vt:lpstr>
      <vt:lpstr>物権法の体系 →区別</vt:lpstr>
      <vt:lpstr>債権法の体系</vt:lpstr>
      <vt:lpstr>債権と物権との区別</vt:lpstr>
      <vt:lpstr>担保物権の新しい考え方→区別</vt:lpstr>
      <vt:lpstr>債権総論の体系</vt:lpstr>
      <vt:lpstr>練習問題4：民法の体系</vt:lpstr>
      <vt:lpstr>民法の条文の適用頻度 （分野別の適用頻度）</vt:lpstr>
      <vt:lpstr>民法条文の適用頻度ベスト20 （1945～2014）　→債権，頻度表</vt:lpstr>
      <vt:lpstr>民法条文の適用ベスト30 （1945～2014）（全体で39,408件）→図</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vt:lpstr>
      <vt:lpstr>民法条文の適用ベスト30 （1945～2014）（全体で39,408件）→図</vt:lpstr>
      <vt:lpstr>民法条文の適用ベスト30 （1945～2014）（全体で39,408件）</vt:lpstr>
      <vt:lpstr>練習問題5：民法適用条文ベスト10</vt:lpstr>
      <vt:lpstr>債権総論の位置づけ</vt:lpstr>
      <vt:lpstr>債権総論の位置づけ →Best30</vt:lpstr>
      <vt:lpstr>債権総論の内容 →位置づけ</vt:lpstr>
      <vt:lpstr>債権総論1　目次　→総論体系図</vt:lpstr>
      <vt:lpstr>債権総論の内容 →位置づけ，目次， Best30</vt:lpstr>
      <vt:lpstr>1．債権・債務の目的</vt:lpstr>
      <vt:lpstr>債権とは何か? →Q1 物権と債権と担保物権との区別</vt:lpstr>
      <vt:lpstr>物の定義の変遷　→立法理由</vt:lpstr>
      <vt:lpstr>民法85条の立法理由 （広中俊雄編著『民法修正案〔前三編〕の理由書』有斐閣）</vt:lpstr>
      <vt:lpstr>債権の目的と目的物との区別→Q1</vt:lpstr>
      <vt:lpstr>債権の目的と目的物との区別→Q1</vt:lpstr>
      <vt:lpstr>債権の目的と目的物との区別→Q1</vt:lpstr>
      <vt:lpstr>債権の目的と目的物との区別→Q1</vt:lpstr>
      <vt:lpstr>民法現代語化（2004年）における 目的と目的物の区別と修正（1/4）</vt:lpstr>
      <vt:lpstr>民法現代語化（2004年）における 目的と目的物の区別と修正（2/4）</vt:lpstr>
      <vt:lpstr>民法現代語化（2004年）における 目的と目的物の区別と修正（3/4）</vt:lpstr>
      <vt:lpstr>民法現代語化（2004年）における 目的と目的物の区別と修正（4/4）</vt:lpstr>
      <vt:lpstr>目的と目的物の区別の行方 ←民法85条が変わらない理由は何ですか（Ren.Tor）?</vt:lpstr>
      <vt:lpstr>レポート課題</vt:lpstr>
      <vt:lpstr>レポート課題の内容</vt:lpstr>
      <vt:lpstr>定期試験仮想問題（1/10）→Q2</vt:lpstr>
      <vt:lpstr>2．債権・債務の種類</vt:lpstr>
      <vt:lpstr>債務の種類と分類の基準</vt:lpstr>
      <vt:lpstr>種類物の定義 資本主義社会では，種類物が基本である→Q2</vt:lpstr>
      <vt:lpstr>種類物の特定と特定物→Q2</vt:lpstr>
      <vt:lpstr>漁網用タール事件（1/5） 事件の概要→Q2</vt:lpstr>
      <vt:lpstr>漁網用タール事件（2/5） 原審の判断</vt:lpstr>
      <vt:lpstr>漁網用タール事件（3/5） 最三判昭30・10・18民集9巻11号1642頁→Q2</vt:lpstr>
      <vt:lpstr>漁網用タール事件（4/5） 調査官解説（三淵乾太郎）</vt:lpstr>
      <vt:lpstr>漁網用タール事件（5/5） 差戻後の控訴審判決</vt:lpstr>
      <vt:lpstr>「制限種類債権」の謎 「いいとこ取り」と「ねつ造」による不毛の概念→Q2</vt:lpstr>
      <vt:lpstr>タール事件の法的分析 （図の改訂要求：Yuk.Nak）</vt:lpstr>
      <vt:lpstr>定期試験仮想問題（2/10）→Q3</vt:lpstr>
      <vt:lpstr>3．金銭債権・債務</vt:lpstr>
      <vt:lpstr>金銭債権の特色 特定物債権，種類債権との比較→Q3</vt:lpstr>
      <vt:lpstr>金銭債権</vt:lpstr>
      <vt:lpstr>日本銀行券と貨幣との違い 強制通用力の違いはなぜ？ ←歴史，日銀の貸借対照表</vt:lpstr>
      <vt:lpstr>通貨（貨幣と紙幣）の歴史 貨幣の衰退，復権はあるか?　← 強制通用，Q3</vt:lpstr>
      <vt:lpstr>日銀の貸借対照表 http://www.boj.or.jp/about/account/zai1311a.htm/</vt:lpstr>
      <vt:lpstr>日銀の貸借対照表 http://www.boj.or.jp/about/account/zai1311a.htm/</vt:lpstr>
      <vt:lpstr>従来の決済手段としての現金支払い</vt:lpstr>
      <vt:lpstr>プリペイド・カード決済の仕組み→Q3</vt:lpstr>
      <vt:lpstr>クレジットカード決済の仕組み 山本正行『カード決済業務のすべて』金融財政事情研究会(2012/05)</vt:lpstr>
      <vt:lpstr>クレジットカードのチャージバックの仕組み</vt:lpstr>
      <vt:lpstr>債権の時代 通貨も物（金属，紙）から情報（金銭債権）へ</vt:lpstr>
      <vt:lpstr>預金通貨の実態（1/3）→並行移動，Q3</vt:lpstr>
      <vt:lpstr>預金通貨の実態（2/3）←原理，振込み</vt:lpstr>
      <vt:lpstr>預金通貨の実態（3/3）→並行移動</vt:lpstr>
      <vt:lpstr>利息債権</vt:lpstr>
      <vt:lpstr>利息制限法の制限金利</vt:lpstr>
      <vt:lpstr>日歩と年利との関係 （利息制限法の上限金利15%～20%）</vt:lpstr>
      <vt:lpstr>定期試験仮想問題（3/10）→Q4</vt:lpstr>
      <vt:lpstr>4．選択債務</vt:lpstr>
      <vt:lpstr>選択債権と選択の主体→Q4</vt:lpstr>
      <vt:lpstr>選択債権か?　選択債務か?→Q4</vt:lpstr>
      <vt:lpstr>法定の選択債権・選択債務　←図 →Q4 契約解除・代物請求か，修補か，損害賠償か?</vt:lpstr>
      <vt:lpstr>民法（権利）と　←条文　→Q4 消費者契約法（義務）の交錯</vt:lpstr>
      <vt:lpstr>選択の主体の交代　←まとめ，→Q4</vt:lpstr>
      <vt:lpstr>選択の特定→Q4</vt:lpstr>
      <vt:lpstr>選択の遡及効とその制限→Q4</vt:lpstr>
      <vt:lpstr>権利の主体の交代・変更・消滅 まとめ　←選択権の移転，法定選択権　→Q4</vt:lpstr>
      <vt:lpstr>定期試験仮想問題（4/10）→Q5</vt:lpstr>
      <vt:lpstr>手段の債務と結果債務</vt:lpstr>
      <vt:lpstr>手段の債務と結果債務 設例</vt:lpstr>
      <vt:lpstr>「結果債務」と「手段の債務」の定義</vt:lpstr>
      <vt:lpstr>結果債務と手段の債務の判断基準</vt:lpstr>
      <vt:lpstr>結果債務と手段の債務とで異なる 立証責任の分配（問題）</vt:lpstr>
      <vt:lpstr>結果債務と手段の債務とで異なる 立証責任の分配（解答）</vt:lpstr>
      <vt:lpstr>立証責任の意味（問題）</vt:lpstr>
      <vt:lpstr>立証責任の意味（解答）</vt:lpstr>
      <vt:lpstr>結果債務と手段の債務の区別による 難解な判例の解読</vt:lpstr>
      <vt:lpstr>民法561条と415条との関係</vt:lpstr>
      <vt:lpstr>債務の種類のまとめ</vt:lpstr>
      <vt:lpstr>債権の対内的効力</vt:lpstr>
      <vt:lpstr>5．債務不履行</vt:lpstr>
      <vt:lpstr>債務不履行の三分類（通説）→Best30, Q5</vt:lpstr>
      <vt:lpstr>債務不履行の二分類 （履行期に履行があるかどうか?）→Best30, Q5</vt:lpstr>
      <vt:lpstr>帰責事由の判定（1/2） 法学的視点→電気回路図，債権総論，Q5</vt:lpstr>
      <vt:lpstr>帰責事由の判定（2/2） 法と経済学の視点→電気回路図 →Q5</vt:lpstr>
      <vt:lpstr>損害とは何か? →電気回路図，Q5 差額説（あるべき財産状態 - 現実の財産状況）</vt:lpstr>
      <vt:lpstr>事実的因果関係と相当因果関係 →電気回路図，Q5</vt:lpstr>
      <vt:lpstr>事実的因果関係が破綻する例→Q5</vt:lpstr>
      <vt:lpstr>事実的因果関係の破綻の解消? →Best30　 →Q5</vt:lpstr>
      <vt:lpstr>民法416条の意味（通説） →電気回路図 ，Best30，Q5</vt:lpstr>
      <vt:lpstr>確率論に基づく因果関係 ベイズの定理の応用 →Q5</vt:lpstr>
      <vt:lpstr>履行の強制→債権総論</vt:lpstr>
      <vt:lpstr>履行の強制→債権総論</vt:lpstr>
      <vt:lpstr>履行の強制→債権総論</vt:lpstr>
      <vt:lpstr>履行の強制→債権総論</vt:lpstr>
      <vt:lpstr>履行の強制→債権総論</vt:lpstr>
      <vt:lpstr>定期試験仮想問題（5/10）→Q6</vt:lpstr>
      <vt:lpstr>6．損害賠償額の予定</vt:lpstr>
      <vt:lpstr>契約自由と損害賠償額の予定</vt:lpstr>
      <vt:lpstr>民法における「契約自由」の規定 →契約と民法の条文との優先関係は? →Q6</vt:lpstr>
      <vt:lpstr>契約自由の下での 任意規定の位置づけ→条文は? →Q6</vt:lpstr>
      <vt:lpstr>契約自由の下での 任意規定の位置づけ→条文は? →Q6</vt:lpstr>
      <vt:lpstr>契約自由の下での 任意規定の位置づけ→条文は? →Q6</vt:lpstr>
      <vt:lpstr>契約自由の下での 任意規定の位置づけ→条文は? →Q6</vt:lpstr>
      <vt:lpstr>契約自由と任意規定の位置づけ →条文は? →消契法10条，Best30，Q6</vt:lpstr>
      <vt:lpstr>契約自由と損害賠償額の予定</vt:lpstr>
      <vt:lpstr>損害賠償額の予定の比較法 契約自由から契約正義へ →Q6</vt:lpstr>
      <vt:lpstr>消費者契約法　第1条</vt:lpstr>
      <vt:lpstr>消費者取消権（第4条）</vt:lpstr>
      <vt:lpstr>消費者の無効主張権（8条～10条）</vt:lpstr>
      <vt:lpstr>消費者契約法9条→Q6</vt:lpstr>
      <vt:lpstr>利息制限法における 損害賠償額の予定 →Q6</vt:lpstr>
      <vt:lpstr>日歩と年利との関係 （利息制限法の上限金利15%～20%）→消契法9条</vt:lpstr>
      <vt:lpstr>消費者契約法10条→Q6</vt:lpstr>
      <vt:lpstr>定期試験仮想問題（6/10）→Q7</vt:lpstr>
      <vt:lpstr>債権の対外的効力</vt:lpstr>
      <vt:lpstr>債権の対外的効力→債権総論</vt:lpstr>
      <vt:lpstr>7．債権者代位権，直接訴権</vt:lpstr>
      <vt:lpstr>債権者代位権（1/2） →Q7</vt:lpstr>
      <vt:lpstr>債権者代位権（2/2）→Q7 債権差押えとの比較（競合） →債権総論，Best30</vt:lpstr>
      <vt:lpstr>直接訴権(1/2) →債権総論 →Q7</vt:lpstr>
      <vt:lpstr>直接訴権(2/2) →債権総論，→Q7</vt:lpstr>
      <vt:lpstr>定期試験仮想問題（7/10）→Q8</vt:lpstr>
      <vt:lpstr>8．詐害行為取消権</vt:lpstr>
      <vt:lpstr>詐害行為取消権（1/3） →Q8</vt:lpstr>
      <vt:lpstr>詐害行為取消権（2/3）→Q8 （民法424条～426条）→債権総論，原則，Best30</vt:lpstr>
      <vt:lpstr>詐害行為取消権（3/3）→Q8 取消しの意味に関する学説→債権総論，Best30</vt:lpstr>
      <vt:lpstr>詐害行為取消権（3/3）→Q8 取消しの意味に関する学説→債権総論，Best30</vt:lpstr>
      <vt:lpstr>詐害行為取消権（3/3）→Q8 取消しの意味に関する学説→債権総論，Best30</vt:lpstr>
      <vt:lpstr>詐害行為取消権（3/3）→Q8 取消しの意味に関する学説→債権総論，Best30</vt:lpstr>
      <vt:lpstr>詐害行為取消権（3/3）→Q8 取消しの意味に関する学説→債権総論，Best30</vt:lpstr>
      <vt:lpstr>詐害行為取消権（3/3）→Q8 取消しの意味に関する学説→債権総論，Best30</vt:lpstr>
      <vt:lpstr>詐害行為取消権（3/3）→Q8 取消しの意味に関する学説→債権総論，Best30</vt:lpstr>
      <vt:lpstr>詐害行為取消権（2/3）復習→Q8 （民法424条～426条）→債権総論，Best30</vt:lpstr>
      <vt:lpstr>詐害行為取消権と類似の制度 破産法上の否認権→対抗不能，→Q8</vt:lpstr>
      <vt:lpstr>民法にある「否認」という用語 「否認」は 「対抗不能」の理解の架け橋となる→Q8</vt:lpstr>
      <vt:lpstr>否認と対抗不能との関係（1/3） 民法37条（法人格の否認）の意味→Q8</vt:lpstr>
      <vt:lpstr>否認と対抗不能との関係（2/3） 破産法160条（否認），民法424条（取消し）の意味，→Q8</vt:lpstr>
      <vt:lpstr>否認と対抗不能との関係（3/3） 民法177条（不動産物権変動の対抗要件）の意味→Q8</vt:lpstr>
      <vt:lpstr>不動産売買の二重譲渡→Best30，否認権→Q8</vt:lpstr>
      <vt:lpstr>詐害行為取消権（2/2）再確認 取消しの意味に関する学説→債権総論，Best30，Q8</vt:lpstr>
      <vt:lpstr>定期試験仮想問題（8/10）→Q9</vt:lpstr>
      <vt:lpstr>多数当事者の債権・債務関係</vt:lpstr>
      <vt:lpstr>多数当事者の債務関係</vt:lpstr>
      <vt:lpstr>9．連帯債務</vt:lpstr>
      <vt:lpstr>連帯債務の基本設例 →負担部分，原理，応用例</vt:lpstr>
      <vt:lpstr>連帯債務の冒頭条文と通説</vt:lpstr>
      <vt:lpstr>連帯債務の冒頭条文と 通説との対比</vt:lpstr>
      <vt:lpstr>連帯債務に関する通説の 矛盾とごまかし</vt:lpstr>
      <vt:lpstr>民法433条は，連帯債務の別個独立性を正当化できるか?→立法理由，図解，原理</vt:lpstr>
      <vt:lpstr>連帯債務者の一人について無効・取消原因がある場合に関する立法理由→図解，困難，原理，付従性</vt:lpstr>
      <vt:lpstr>相互保証理論は，一人についての取消・無効をいかに説明するのか? →立法理由，原理，免除との比較</vt:lpstr>
      <vt:lpstr>連帯債務の通説は理解が困難←図解，原理</vt:lpstr>
      <vt:lpstr>債務の消滅と求償のジレンマ←原理 連帯債務者の一人が全額弁済すると連帯債務は消滅するのか?</vt:lpstr>
      <vt:lpstr>通説から脱却するための視点</vt:lpstr>
      <vt:lpstr>連帯債務を理解するための前提（1/3） 債権譲渡（移転）と更改（消滅）との違い</vt:lpstr>
      <vt:lpstr>連帯債務を理解するための前提（2/3） 債権の法定移転としての「弁済による代位」</vt:lpstr>
      <vt:lpstr>連帯債務を理解するための前提（3/3） 債務者による弁済と保証人による弁済との違い←原理</vt:lpstr>
      <vt:lpstr>相互保証理論 連帯債務の謎のベールを剥がす</vt:lpstr>
      <vt:lpstr>連帯債務の構造→原理 相互保証理論による解明→ジレンマ と その克服</vt:lpstr>
      <vt:lpstr>相互保証理論のメリットは何か? 連帯債務者間の求償関係の解明→保証との比較，原理，通説</vt:lpstr>
      <vt:lpstr>相互保証理論に対する通説の評価 ←反論，原理</vt:lpstr>
      <vt:lpstr>相互保証理論からの反論 →通説による評価，原理</vt:lpstr>
      <vt:lpstr>連帯債務者の一人に生じた事由の他の連帯債務者に対する効力</vt:lpstr>
      <vt:lpstr>連帯債務の一人に生じた事由の 他の連帯債務者に対する絶対的効力→図</vt:lpstr>
      <vt:lpstr>連帯債務の絶対的効力の3分類 →基本設例，条文と原理，通説とその反論，ジレンマ，まとめ，応用問題</vt:lpstr>
      <vt:lpstr>連帯債務の絶対的効力の3分類 →基本設例，条文と原理，通説とその反論，ジレンマ，まとめ，応用問題</vt:lpstr>
      <vt:lpstr>相互保証理論による免除の絶対的効力の説明→原理，理解度チェック，一部免除，取消・無効，応用例</vt:lpstr>
      <vt:lpstr>理解度チェック問題 →図</vt:lpstr>
      <vt:lpstr>一部（半額）免除の絶対的効力（1/4） 柚木説：債務から免除 ←全額免除と同じ</vt:lpstr>
      <vt:lpstr>一部（半額）免除の絶対的効力（2/4） 我妻説：債務から免除 ←連帯の免除と同じ</vt:lpstr>
      <vt:lpstr>一部（半額）免除の絶対的効力（3/4） 判例（大判昭15・9・21） 按分比例→Q9</vt:lpstr>
      <vt:lpstr>一部免除の絶対的効力（4/4） 応用問題</vt:lpstr>
      <vt:lpstr>連帯債務の一部弁済と求償</vt:lpstr>
      <vt:lpstr>負担部分の範囲内の弁済と 負担分を超える弁済との区別</vt:lpstr>
      <vt:lpstr>一部弁済の場合の充当</vt:lpstr>
      <vt:lpstr>連帯債務のまとめ→原理 連帯債務の基礎理論としての「相互保証」理論</vt:lpstr>
      <vt:lpstr>不真正連帯債務</vt:lpstr>
      <vt:lpstr>連帯債務の応用例 ←Fuk.Sai，事案，基本設例 被害者救済のための連帯債務（民法719条）</vt:lpstr>
      <vt:lpstr>連帯債務の応用例（浮気紛争）（1/3） 事実関係→図解，判例，判例批判，基本設例</vt:lpstr>
      <vt:lpstr>連帯債務の応用例（浮気紛争）（2/3） 図解→事実関係，最高裁，基本原理，基本設例</vt:lpstr>
      <vt:lpstr>連帯債務の応用例（浮気紛争）（3/3） 最一判平6・11・24判時1514号82頁→図解，批判，基本設例</vt:lpstr>
      <vt:lpstr>求償の要件としての 事前・事後の通知</vt:lpstr>
      <vt:lpstr>求償の要件としての　→保証の場合の条文 事前・事後の通知の要件（条文）</vt:lpstr>
      <vt:lpstr>保証の場合の求償の要件としての 事前・事後の通知の要件←連帯債務の場合</vt:lpstr>
      <vt:lpstr>事前の通知・事後の通知の機能 保証の基本に戻って考える</vt:lpstr>
      <vt:lpstr>求償の要件としての事前・事後の通知 最二判昭57・12・17(1/7) 事案</vt:lpstr>
      <vt:lpstr>求償の要件としての事前・事後の通知 最二判昭57・12・17(2/7) 事案図解</vt:lpstr>
      <vt:lpstr>求償の要件としての事前・事後の通知 最二判昭57・12・17 (3/7)事案の特色</vt:lpstr>
      <vt:lpstr>求償の要件としての事前・事後の 通知の要件（判例）（4/7）</vt:lpstr>
      <vt:lpstr>求償の要件としての事前・事後の通知 最二判昭57・12・17（5/7）</vt:lpstr>
      <vt:lpstr>求償の要件としての事前・事後の通知 最二判昭57・12・17（6/7）判例批判</vt:lpstr>
      <vt:lpstr>求償の要件としての事前・事後の通知 最二判昭57・12・17（7/7）図解→まとめ</vt:lpstr>
      <vt:lpstr>求償の要件としての事前・事後の通知 まとめ（→図解）</vt:lpstr>
      <vt:lpstr>定期試験仮想問題（9/10）→Q10</vt:lpstr>
      <vt:lpstr>10．保証責任</vt:lpstr>
      <vt:lpstr>保証とは何か?</vt:lpstr>
      <vt:lpstr>保証の神話と崩壊</vt:lpstr>
      <vt:lpstr>債務と保証との決定的な違い →連帯債務への応用</vt:lpstr>
      <vt:lpstr>保証人の保護の法理</vt:lpstr>
      <vt:lpstr>保証の付従性とは何か?</vt:lpstr>
      <vt:lpstr>付従性の例外（1/2） 制限能力者に対する独立担保契約</vt:lpstr>
      <vt:lpstr>付従性の例外（2/2） 債務者の破産免責の場合→Q10</vt:lpstr>
      <vt:lpstr>保証の範囲（1/2）→ 保証の別個・独立性 この条文を保証の別個・独立性の根拠とすることはできない ∵ 付従性に反することはできない</vt:lpstr>
      <vt:lpstr>保証の範囲（2/2） 付従性の原則の範囲内での多様性</vt:lpstr>
      <vt:lpstr>補充性による保証人の免責と 連帯保証の場合の例外</vt:lpstr>
      <vt:lpstr>債権者の義務違反による 保証人の免責</vt:lpstr>
      <vt:lpstr>根保証（1/3） 発生・消滅する債権を「債権枠」として保証する契約</vt:lpstr>
      <vt:lpstr>根保証（2/3） 民法改正（2004）による根保証人の保護</vt:lpstr>
      <vt:lpstr>根保証（3/3） 改正の不備を埋める判例による根保証人の保護</vt:lpstr>
      <vt:lpstr>保証のまとめ</vt:lpstr>
      <vt:lpstr>定期試験仮想問題（10/10）→Q1</vt:lpstr>
      <vt:lpstr>11．レポート課題</vt:lpstr>
      <vt:lpstr>レポート課題1</vt:lpstr>
      <vt:lpstr>問題1・2（1/3）→民法419条①</vt:lpstr>
      <vt:lpstr>問題1・2（2/3）→民法402条①</vt:lpstr>
      <vt:lpstr>問題1・2（3/3）</vt:lpstr>
      <vt:lpstr>問題3（1/2）→議論</vt:lpstr>
      <vt:lpstr>問題3（2/2）→条文</vt:lpstr>
      <vt:lpstr>問題4　アイラック（IRAC）（1/3） 論じるべき項目とその順序</vt:lpstr>
      <vt:lpstr>問題4　アイラック（IRAC）（2/3） レポート課題への応用</vt:lpstr>
      <vt:lpstr>問題4　アイラック（IRAC）（3/3） 目的と目的物の区別の基準をめぐる議論</vt:lpstr>
      <vt:lpstr>12．定期試験の準備</vt:lpstr>
      <vt:lpstr>定期試験仮想問題</vt:lpstr>
      <vt:lpstr>定期試験仮想問題（1/10）→Q2</vt:lpstr>
      <vt:lpstr>定期試験仮想問題（2/10）→Q3</vt:lpstr>
      <vt:lpstr>定期試験仮想問題（3/10）→Q4</vt:lpstr>
      <vt:lpstr>定期試験仮想問題（4/10）→Q5</vt:lpstr>
      <vt:lpstr>定期試験仮想問題（5/10）→Q6</vt:lpstr>
      <vt:lpstr>定期試験仮想問題（6/10）→Q7</vt:lpstr>
      <vt:lpstr>定期試験仮想問題（7/10）→Q8</vt:lpstr>
      <vt:lpstr>定期試験仮想問題（8/10）→Q9</vt:lpstr>
      <vt:lpstr>定期試験仮想問題（9/10）→Q10</vt:lpstr>
      <vt:lpstr>定期試験仮想問題（10/10）→Q1</vt:lpstr>
      <vt:lpstr>参考文献</vt:lpstr>
      <vt:lpstr>参考文献（人的担保）</vt:lpstr>
      <vt:lpstr>課外（推薦）図書</vt:lpstr>
      <vt:lpstr>債権総論（その2）</vt:lpstr>
      <vt:lpstr>番外編</vt:lpstr>
      <vt:lpstr>債権各論</vt:lpstr>
      <vt:lpstr>契約の流れ（手動）→債権</vt:lpstr>
      <vt:lpstr>契約の流れ（自動）→債権</vt:lpstr>
      <vt:lpstr>契約の流れ（静止）→債権</vt:lpstr>
      <vt:lpstr>契約の解除（旧理論）→（新），債権</vt:lpstr>
      <vt:lpstr>契約の解除（新理論）→（旧），債権，Best30</vt:lpstr>
      <vt:lpstr>タール事件と危険負担 → 契約解除　 （図の改訂要求：Yuk.Nak）</vt:lpstr>
      <vt:lpstr>危険負担の解除への吸収 不動産売買契約の実務→契約解除</vt:lpstr>
      <vt:lpstr>契約各論（典型契約）→債権</vt:lpstr>
      <vt:lpstr>不動産売買の二重譲渡→Best30，否認権</vt:lpstr>
      <vt:lpstr>賃貸借の無断譲渡・転貸 →トゥールミン図式，Best30</vt:lpstr>
      <vt:lpstr>事務管理の体系→債権</vt:lpstr>
      <vt:lpstr>Do for others の民法的解釈 →債権総論の位置づけ</vt:lpstr>
      <vt:lpstr>不当利得の体系→債権，Best30，求償権</vt:lpstr>
      <vt:lpstr>民法707条の支出不当利得 事務管理になり損ねた不当利得</vt:lpstr>
      <vt:lpstr>不法行為法の体系→債権，回路図，Best30</vt:lpstr>
      <vt:lpstr>不法行為法の動態的理解（1/3）</vt:lpstr>
      <vt:lpstr>不法行為法の動態的理解（2/3）</vt:lpstr>
      <vt:lpstr>不法行為法の動態的理解（3/3）→Best30</vt:lpstr>
      <vt:lpstr>人格とは何か，→建学の精神 人格は，どのように形成されるのか?</vt:lpstr>
      <vt:lpstr>人格形成のプロセス 平光雄『子供たちが身を乗り出して聞く道徳の話』 致知出版（2014）→建学の精神</vt:lpstr>
      <vt:lpstr>民主主義の前提としての 市民の資質 →能動的な市民の育成</vt:lpstr>
      <vt:lpstr>和の精神と論語との関係 「君子は和して同ぜず」</vt:lpstr>
      <vt:lpstr>十七条の憲法の「和」の精神 （議論の前提としての「和」）</vt:lpstr>
      <vt:lpstr>活用すべき文献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債権総論講義</dc:title>
  <dc:creator>KAGAYAMA Shigeru</dc:creator>
  <cp:lastModifiedBy>加賀山茂</cp:lastModifiedBy>
  <cp:revision>1138</cp:revision>
  <cp:lastPrinted>2015-04-13T03:41:16Z</cp:lastPrinted>
  <dcterms:modified xsi:type="dcterms:W3CDTF">2015-05-04T14:27:39Z</dcterms:modified>
</cp:coreProperties>
</file>