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9" r:id="rId2"/>
    <p:sldId id="450" r:id="rId3"/>
    <p:sldId id="451" r:id="rId4"/>
    <p:sldId id="452" r:id="rId5"/>
    <p:sldId id="314" r:id="rId6"/>
    <p:sldId id="453" r:id="rId7"/>
    <p:sldId id="454" r:id="rId8"/>
    <p:sldId id="455" r:id="rId9"/>
    <p:sldId id="456" r:id="rId10"/>
    <p:sldId id="457" r:id="rId11"/>
    <p:sldId id="459" r:id="rId12"/>
    <p:sldId id="460" r:id="rId13"/>
    <p:sldId id="458" r:id="rId14"/>
    <p:sldId id="461" r:id="rId15"/>
    <p:sldId id="462" r:id="rId16"/>
    <p:sldId id="46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加賀山 茂" initials="加賀山" lastIdx="1" clrIdx="0">
    <p:extLst>
      <p:ext uri="{19B8F6BF-5375-455C-9EA6-DF929625EA0E}">
        <p15:presenceInfo xmlns:p15="http://schemas.microsoft.com/office/powerpoint/2012/main" userId="8c55a2096077e1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FF5"/>
    <a:srgbClr val="FDCBF9"/>
    <a:srgbClr val="FFFF99"/>
    <a:srgbClr val="FF66FF"/>
    <a:srgbClr val="FF00FF"/>
    <a:srgbClr val="CCECFF"/>
    <a:srgbClr val="CCFFFF"/>
    <a:srgbClr val="FAFEA8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82" autoAdjust="0"/>
    <p:restoredTop sz="92733" autoAdjust="0"/>
  </p:normalViewPr>
  <p:slideViewPr>
    <p:cSldViewPr snapToGrid="0" showGuides="1">
      <p:cViewPr varScale="1">
        <p:scale>
          <a:sx n="56" d="100"/>
          <a:sy n="56" d="100"/>
        </p:scale>
        <p:origin x="212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5E4BA-0BE4-4B6B-8AF4-A69E76AEF69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5E1B753-189A-4002-BCC7-DEA13CAA7ECB}">
      <dgm:prSet phldrT="[テキスト]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r>
            <a:rPr kumimoji="1" lang="ja-JP" altLang="en-US" b="1" dirty="0"/>
            <a:t>民法</a:t>
          </a:r>
        </a:p>
      </dgm:t>
    </dgm:pt>
    <dgm:pt modelId="{3947E750-8F95-4EB6-8DA2-BC635E702F26}" type="parTrans" cxnId="{48B6AB5D-C652-4678-A4CA-97CACE139560}">
      <dgm:prSet/>
      <dgm:spPr/>
      <dgm:t>
        <a:bodyPr/>
        <a:lstStyle/>
        <a:p>
          <a:endParaRPr kumimoji="1" lang="ja-JP" altLang="en-US"/>
        </a:p>
      </dgm:t>
    </dgm:pt>
    <dgm:pt modelId="{5DBFF9FB-E24C-45B0-BA64-8DC6285EA475}" type="sibTrans" cxnId="{48B6AB5D-C652-4678-A4CA-97CACE139560}">
      <dgm:prSet/>
      <dgm:spPr/>
      <dgm:t>
        <a:bodyPr/>
        <a:lstStyle/>
        <a:p>
          <a:endParaRPr kumimoji="1" lang="ja-JP" altLang="en-US"/>
        </a:p>
      </dgm:t>
    </dgm:pt>
    <dgm:pt modelId="{D79A29C2-4F32-4F14-A149-1B4A443958B0}">
      <dgm:prSet phldrT="[テキスト]"/>
      <dgm:spPr>
        <a:solidFill>
          <a:schemeClr val="accent3">
            <a:lumMod val="20000"/>
            <a:lumOff val="80000"/>
          </a:schemeClr>
        </a:solidFill>
        <a:ln w="28575"/>
      </dgm:spPr>
      <dgm:t>
        <a:bodyPr/>
        <a:lstStyle/>
        <a:p>
          <a:r>
            <a:rPr kumimoji="1" lang="ja-JP" altLang="en-US" b="1" dirty="0"/>
            <a:t>第</a:t>
          </a:r>
          <a:r>
            <a:rPr kumimoji="1" lang="en-US" altLang="ja-JP" b="1" dirty="0"/>
            <a:t>1</a:t>
          </a:r>
          <a:r>
            <a:rPr kumimoji="1" lang="ja-JP" altLang="en-US" b="1" dirty="0"/>
            <a:t>編　総則</a:t>
          </a:r>
        </a:p>
      </dgm:t>
    </dgm:pt>
    <dgm:pt modelId="{08576D43-C894-4B50-BD6B-D13B12D86813}" type="parTrans" cxnId="{FA388309-162E-48E5-82AF-54138BA2B488}">
      <dgm:prSet/>
      <dgm:spPr/>
      <dgm:t>
        <a:bodyPr/>
        <a:lstStyle/>
        <a:p>
          <a:endParaRPr kumimoji="1" lang="ja-JP" altLang="en-US"/>
        </a:p>
      </dgm:t>
    </dgm:pt>
    <dgm:pt modelId="{D8E661DE-4F4C-4F67-B170-A30E83EA4565}" type="sibTrans" cxnId="{FA388309-162E-48E5-82AF-54138BA2B488}">
      <dgm:prSet/>
      <dgm:spPr/>
      <dgm:t>
        <a:bodyPr/>
        <a:lstStyle/>
        <a:p>
          <a:endParaRPr kumimoji="1" lang="ja-JP" altLang="en-US"/>
        </a:p>
      </dgm:t>
    </dgm:pt>
    <dgm:pt modelId="{B8A0E07E-652B-4934-A563-AB4ABAF02F53}">
      <dgm:prSet phldrT="[テキスト]"/>
      <dgm:spPr>
        <a:solidFill>
          <a:schemeClr val="accent4">
            <a:lumMod val="20000"/>
            <a:lumOff val="80000"/>
          </a:schemeClr>
        </a:solidFill>
        <a:ln w="28575"/>
      </dgm:spPr>
      <dgm:t>
        <a:bodyPr/>
        <a:lstStyle/>
        <a:p>
          <a:r>
            <a:rPr kumimoji="1" lang="ja-JP" altLang="en-US" b="1" dirty="0"/>
            <a:t>第</a:t>
          </a:r>
          <a:r>
            <a:rPr kumimoji="1" lang="en-US" altLang="ja-JP" b="1" dirty="0"/>
            <a:t>2</a:t>
          </a:r>
          <a:r>
            <a:rPr kumimoji="1" lang="ja-JP" altLang="en-US" b="1" dirty="0"/>
            <a:t>編　物権</a:t>
          </a:r>
        </a:p>
      </dgm:t>
    </dgm:pt>
    <dgm:pt modelId="{4B7269E0-BBDB-45DD-AFAB-EF2AA5C05523}" type="parTrans" cxnId="{7D6AA9A1-0F0B-48E1-855A-1A90CD034848}">
      <dgm:prSet/>
      <dgm:spPr/>
      <dgm:t>
        <a:bodyPr/>
        <a:lstStyle/>
        <a:p>
          <a:endParaRPr kumimoji="1" lang="ja-JP" altLang="en-US"/>
        </a:p>
      </dgm:t>
    </dgm:pt>
    <dgm:pt modelId="{F5179759-7A97-45DF-AE55-485DB2AC8A68}" type="sibTrans" cxnId="{7D6AA9A1-0F0B-48E1-855A-1A90CD034848}">
      <dgm:prSet/>
      <dgm:spPr/>
      <dgm:t>
        <a:bodyPr/>
        <a:lstStyle/>
        <a:p>
          <a:endParaRPr kumimoji="1" lang="ja-JP" altLang="en-US"/>
        </a:p>
      </dgm:t>
    </dgm:pt>
    <dgm:pt modelId="{908730E8-2B6E-4E19-BB36-88408CD3D505}">
      <dgm:prSet phldrT="[テキスト]"/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kumimoji="1" lang="ja-JP" altLang="en-US" b="1" dirty="0"/>
            <a:t>第</a:t>
          </a:r>
          <a:r>
            <a:rPr kumimoji="1" lang="en-US" altLang="ja-JP" b="1" dirty="0"/>
            <a:t>3</a:t>
          </a:r>
          <a:r>
            <a:rPr kumimoji="1" lang="ja-JP" altLang="en-US" b="1" dirty="0"/>
            <a:t>編　債権</a:t>
          </a:r>
        </a:p>
      </dgm:t>
    </dgm:pt>
    <dgm:pt modelId="{6BE7F32F-89C8-4623-ABA7-1929497CF253}" type="parTrans" cxnId="{D567D702-7AD5-4F9E-B4E8-589B7E474611}">
      <dgm:prSet/>
      <dgm:spPr/>
      <dgm:t>
        <a:bodyPr/>
        <a:lstStyle/>
        <a:p>
          <a:endParaRPr kumimoji="1" lang="ja-JP" altLang="en-US"/>
        </a:p>
      </dgm:t>
    </dgm:pt>
    <dgm:pt modelId="{5E2D6FFD-54FD-4C39-B759-1A5BFF436180}" type="sibTrans" cxnId="{D567D702-7AD5-4F9E-B4E8-589B7E474611}">
      <dgm:prSet/>
      <dgm:spPr/>
      <dgm:t>
        <a:bodyPr/>
        <a:lstStyle/>
        <a:p>
          <a:endParaRPr kumimoji="1" lang="ja-JP" altLang="en-US"/>
        </a:p>
      </dgm:t>
    </dgm:pt>
    <dgm:pt modelId="{0C0190F4-C04A-4050-ABE6-4BB34E80DF99}">
      <dgm:prSet phldrT="[テキスト]"/>
      <dgm:spPr>
        <a:solidFill>
          <a:schemeClr val="accent1">
            <a:lumMod val="20000"/>
            <a:lumOff val="80000"/>
          </a:schemeClr>
        </a:solidFill>
        <a:ln w="28575"/>
      </dgm:spPr>
      <dgm:t>
        <a:bodyPr/>
        <a:lstStyle/>
        <a:p>
          <a:r>
            <a:rPr kumimoji="1" lang="ja-JP" altLang="en-US" b="1" dirty="0"/>
            <a:t>第</a:t>
          </a:r>
          <a:r>
            <a:rPr kumimoji="1" lang="en-US" altLang="ja-JP" b="1" dirty="0"/>
            <a:t>4</a:t>
          </a:r>
          <a:r>
            <a:rPr kumimoji="1" lang="ja-JP" altLang="en-US" b="1" dirty="0"/>
            <a:t>編　親族</a:t>
          </a:r>
        </a:p>
      </dgm:t>
    </dgm:pt>
    <dgm:pt modelId="{42FD3BF0-D9C0-4E10-962E-DF0F20B2D882}" type="parTrans" cxnId="{BEEAD343-BED8-4198-A8F1-9549B51FFB98}">
      <dgm:prSet/>
      <dgm:spPr/>
      <dgm:t>
        <a:bodyPr/>
        <a:lstStyle/>
        <a:p>
          <a:endParaRPr kumimoji="1" lang="ja-JP" altLang="en-US"/>
        </a:p>
      </dgm:t>
    </dgm:pt>
    <dgm:pt modelId="{D6F025F5-A9FA-4B15-8CE1-590A1E6A55A5}" type="sibTrans" cxnId="{BEEAD343-BED8-4198-A8F1-9549B51FFB98}">
      <dgm:prSet/>
      <dgm:spPr/>
      <dgm:t>
        <a:bodyPr/>
        <a:lstStyle/>
        <a:p>
          <a:endParaRPr kumimoji="1" lang="ja-JP" altLang="en-US"/>
        </a:p>
      </dgm:t>
    </dgm:pt>
    <dgm:pt modelId="{86AF176D-F698-4A59-8A08-96935312D313}">
      <dgm:prSet phldrT="[テキスト]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kumimoji="1" lang="ja-JP" altLang="en-US" sz="3200" b="1" dirty="0"/>
            <a:t> 第</a:t>
          </a:r>
          <a:r>
            <a:rPr kumimoji="1" lang="en-US" altLang="ja-JP" sz="3200" b="1" dirty="0"/>
            <a:t>1</a:t>
          </a:r>
          <a:r>
            <a:rPr kumimoji="1" lang="ja-JP" altLang="en-US" sz="3200" b="1" dirty="0"/>
            <a:t>章 総則（債権総論）</a:t>
          </a:r>
        </a:p>
      </dgm:t>
    </dgm:pt>
    <dgm:pt modelId="{B1660122-C452-403B-9489-41DCB30FC288}" type="parTrans" cxnId="{5727C1B3-876D-4E9F-AA37-27EE411451F9}">
      <dgm:prSet/>
      <dgm:spPr/>
      <dgm:t>
        <a:bodyPr/>
        <a:lstStyle/>
        <a:p>
          <a:endParaRPr kumimoji="1" lang="ja-JP" altLang="en-US"/>
        </a:p>
      </dgm:t>
    </dgm:pt>
    <dgm:pt modelId="{A0CEE0A2-8D96-40B2-805E-B2001ED7E448}" type="sibTrans" cxnId="{5727C1B3-876D-4E9F-AA37-27EE411451F9}">
      <dgm:prSet/>
      <dgm:spPr/>
      <dgm:t>
        <a:bodyPr/>
        <a:lstStyle/>
        <a:p>
          <a:endParaRPr kumimoji="1" lang="ja-JP" altLang="en-US"/>
        </a:p>
      </dgm:t>
    </dgm:pt>
    <dgm:pt modelId="{A2E292A1-AC05-4285-A2A0-8FAFFD95BBA7}">
      <dgm:prSet phldrT="[テキスト]"/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pPr algn="ctr"/>
          <a:r>
            <a:rPr kumimoji="1" lang="ja-JP" altLang="en-US" b="1" dirty="0"/>
            <a:t>第</a:t>
          </a:r>
          <a:r>
            <a:rPr kumimoji="1" lang="en-US" altLang="ja-JP" b="1" dirty="0"/>
            <a:t>2</a:t>
          </a:r>
          <a:r>
            <a:rPr kumimoji="1" lang="ja-JP" altLang="en-US" b="1" dirty="0"/>
            <a:t>章　契　　　約</a:t>
          </a:r>
        </a:p>
      </dgm:t>
    </dgm:pt>
    <dgm:pt modelId="{E259D772-4379-4EBD-88BF-41E7F899FDD2}" type="parTrans" cxnId="{BE593618-F27E-4FF1-94D0-BEEEC7834630}">
      <dgm:prSet/>
      <dgm:spPr/>
      <dgm:t>
        <a:bodyPr/>
        <a:lstStyle/>
        <a:p>
          <a:endParaRPr kumimoji="1" lang="ja-JP" altLang="en-US"/>
        </a:p>
      </dgm:t>
    </dgm:pt>
    <dgm:pt modelId="{BB4D7DE6-9567-4C48-9C8B-E029F5459A13}" type="sibTrans" cxnId="{BE593618-F27E-4FF1-94D0-BEEEC7834630}">
      <dgm:prSet/>
      <dgm:spPr/>
      <dgm:t>
        <a:bodyPr/>
        <a:lstStyle/>
        <a:p>
          <a:endParaRPr kumimoji="1" lang="ja-JP" altLang="en-US"/>
        </a:p>
      </dgm:t>
    </dgm:pt>
    <dgm:pt modelId="{B78D65B1-815A-4EE1-BD7B-8D97E885F794}">
      <dgm:prSet phldrT="[テキスト]"/>
      <dgm:spPr>
        <a:solidFill>
          <a:schemeClr val="accent1">
            <a:lumMod val="20000"/>
            <a:lumOff val="80000"/>
          </a:schemeClr>
        </a:solidFill>
        <a:ln w="28575"/>
      </dgm:spPr>
      <dgm:t>
        <a:bodyPr/>
        <a:lstStyle/>
        <a:p>
          <a:pPr algn="ctr"/>
          <a:r>
            <a:rPr kumimoji="1" lang="ja-JP" altLang="en-US" b="1" dirty="0"/>
            <a:t>第</a:t>
          </a:r>
          <a:r>
            <a:rPr kumimoji="1" lang="en-US" altLang="ja-JP" b="1" dirty="0"/>
            <a:t>3</a:t>
          </a:r>
          <a:r>
            <a:rPr kumimoji="1" lang="ja-JP" altLang="en-US" b="1" dirty="0"/>
            <a:t>章　事務管理</a:t>
          </a:r>
        </a:p>
      </dgm:t>
    </dgm:pt>
    <dgm:pt modelId="{376BCA68-237F-4EC1-8242-09B4DDCD6013}" type="parTrans" cxnId="{A083B348-4882-470A-BE67-5B556DDB6B10}">
      <dgm:prSet/>
      <dgm:spPr/>
      <dgm:t>
        <a:bodyPr/>
        <a:lstStyle/>
        <a:p>
          <a:endParaRPr kumimoji="1" lang="ja-JP" altLang="en-US"/>
        </a:p>
      </dgm:t>
    </dgm:pt>
    <dgm:pt modelId="{D35B86A8-B013-40DC-88D8-43C5CE8D7005}" type="sibTrans" cxnId="{A083B348-4882-470A-BE67-5B556DDB6B10}">
      <dgm:prSet/>
      <dgm:spPr/>
      <dgm:t>
        <a:bodyPr/>
        <a:lstStyle/>
        <a:p>
          <a:endParaRPr kumimoji="1" lang="ja-JP" altLang="en-US"/>
        </a:p>
      </dgm:t>
    </dgm:pt>
    <dgm:pt modelId="{26406CFE-AE04-4017-83FA-531AF4EE4CB2}">
      <dgm:prSet phldrT="[テキスト]"/>
      <dgm:spPr>
        <a:solidFill>
          <a:schemeClr val="accent5">
            <a:lumMod val="20000"/>
            <a:lumOff val="80000"/>
          </a:schemeClr>
        </a:solidFill>
        <a:ln w="28575"/>
      </dgm:spPr>
      <dgm:t>
        <a:bodyPr/>
        <a:lstStyle/>
        <a:p>
          <a:pPr algn="ctr"/>
          <a:r>
            <a:rPr kumimoji="1" lang="ja-JP" altLang="en-US" b="1" dirty="0"/>
            <a:t>第</a:t>
          </a:r>
          <a:r>
            <a:rPr kumimoji="1" lang="en-US" altLang="ja-JP" b="1" dirty="0"/>
            <a:t>4</a:t>
          </a:r>
          <a:r>
            <a:rPr kumimoji="1" lang="ja-JP" altLang="en-US" b="1" dirty="0"/>
            <a:t>章　不当利得</a:t>
          </a:r>
        </a:p>
      </dgm:t>
    </dgm:pt>
    <dgm:pt modelId="{0A04EAF8-C913-4E15-B0D7-C9ED36CE634C}" type="parTrans" cxnId="{9F169541-22B7-4E31-B7C4-638D2A9121FC}">
      <dgm:prSet/>
      <dgm:spPr/>
      <dgm:t>
        <a:bodyPr/>
        <a:lstStyle/>
        <a:p>
          <a:endParaRPr kumimoji="1" lang="ja-JP" altLang="en-US"/>
        </a:p>
      </dgm:t>
    </dgm:pt>
    <dgm:pt modelId="{FCA446CC-7B68-4990-990D-D8439FBADBD5}" type="sibTrans" cxnId="{9F169541-22B7-4E31-B7C4-638D2A9121FC}">
      <dgm:prSet/>
      <dgm:spPr/>
      <dgm:t>
        <a:bodyPr/>
        <a:lstStyle/>
        <a:p>
          <a:endParaRPr kumimoji="1" lang="ja-JP" altLang="en-US"/>
        </a:p>
      </dgm:t>
    </dgm:pt>
    <dgm:pt modelId="{ADE64AF2-9FD4-4D23-B4C1-CFC3EDFD2A64}">
      <dgm:prSet phldrT="[テキスト]"/>
      <dgm:spPr>
        <a:solidFill>
          <a:schemeClr val="accent4">
            <a:lumMod val="20000"/>
            <a:lumOff val="80000"/>
          </a:schemeClr>
        </a:solidFill>
        <a:ln w="28575"/>
      </dgm:spPr>
      <dgm:t>
        <a:bodyPr/>
        <a:lstStyle/>
        <a:p>
          <a:pPr algn="ctr"/>
          <a:r>
            <a:rPr kumimoji="1" lang="ja-JP" altLang="en-US" b="1" dirty="0"/>
            <a:t>第</a:t>
          </a:r>
          <a:r>
            <a:rPr kumimoji="1" lang="en-US" altLang="ja-JP" b="1" dirty="0"/>
            <a:t>5</a:t>
          </a:r>
          <a:r>
            <a:rPr kumimoji="1" lang="ja-JP" altLang="en-US" b="1" dirty="0"/>
            <a:t>章　不法行為</a:t>
          </a:r>
        </a:p>
      </dgm:t>
    </dgm:pt>
    <dgm:pt modelId="{D8005AED-08CF-4EB3-96B9-223363D352D1}" type="parTrans" cxnId="{C22550D0-23A0-4ED5-9CAB-442B23DE9C79}">
      <dgm:prSet/>
      <dgm:spPr/>
      <dgm:t>
        <a:bodyPr/>
        <a:lstStyle/>
        <a:p>
          <a:endParaRPr kumimoji="1" lang="ja-JP" altLang="en-US"/>
        </a:p>
      </dgm:t>
    </dgm:pt>
    <dgm:pt modelId="{7EC4554F-A7D1-4A26-88FA-E08C419A82B7}" type="sibTrans" cxnId="{C22550D0-23A0-4ED5-9CAB-442B23DE9C79}">
      <dgm:prSet/>
      <dgm:spPr/>
      <dgm:t>
        <a:bodyPr/>
        <a:lstStyle/>
        <a:p>
          <a:endParaRPr kumimoji="1" lang="ja-JP" altLang="en-US"/>
        </a:p>
      </dgm:t>
    </dgm:pt>
    <dgm:pt modelId="{F865A88E-5213-4306-8553-3666E4DB6495}">
      <dgm:prSet phldrT="[テキスト]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kumimoji="1" lang="ja-JP" altLang="en-US" sz="4000" b="1" dirty="0"/>
            <a:t>第</a:t>
          </a:r>
          <a:r>
            <a:rPr kumimoji="1" lang="en-US" altLang="ja-JP" sz="4000" b="1" dirty="0"/>
            <a:t>5</a:t>
          </a:r>
          <a:r>
            <a:rPr kumimoji="1" lang="ja-JP" altLang="en-US" sz="4000" b="1" dirty="0"/>
            <a:t>編　相続</a:t>
          </a:r>
        </a:p>
      </dgm:t>
    </dgm:pt>
    <dgm:pt modelId="{85F4EEA1-6A6D-404E-B97A-D18107454CE6}" type="parTrans" cxnId="{D406BE38-0A39-4205-BA2A-8811D1BFF728}">
      <dgm:prSet/>
      <dgm:spPr/>
      <dgm:t>
        <a:bodyPr/>
        <a:lstStyle/>
        <a:p>
          <a:endParaRPr kumimoji="1" lang="ja-JP" altLang="en-US"/>
        </a:p>
      </dgm:t>
    </dgm:pt>
    <dgm:pt modelId="{7C168630-F89A-466D-93A4-E7DB0B734E86}" type="sibTrans" cxnId="{D406BE38-0A39-4205-BA2A-8811D1BFF728}">
      <dgm:prSet/>
      <dgm:spPr/>
      <dgm:t>
        <a:bodyPr/>
        <a:lstStyle/>
        <a:p>
          <a:endParaRPr kumimoji="1" lang="ja-JP" altLang="en-US"/>
        </a:p>
      </dgm:t>
    </dgm:pt>
    <dgm:pt modelId="{4B3EE6FC-C3A7-48EE-A18E-F7575C670491}" type="pres">
      <dgm:prSet presAssocID="{E495E4BA-0BE4-4B6B-8AF4-A69E76AEF6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F11F44-EEFE-4CAD-9B49-D83378589F1A}" type="pres">
      <dgm:prSet presAssocID="{25E1B753-189A-4002-BCC7-DEA13CAA7ECB}" presName="root1" presStyleCnt="0"/>
      <dgm:spPr/>
    </dgm:pt>
    <dgm:pt modelId="{3F6E00FA-D9C4-46BE-988D-08189E4A3314}" type="pres">
      <dgm:prSet presAssocID="{25E1B753-189A-4002-BCC7-DEA13CAA7ECB}" presName="LevelOneTextNode" presStyleLbl="node0" presStyleIdx="0" presStyleCnt="1" custScaleX="47361" custScaleY="110000" custLinFactNeighborX="6035" custLinFactNeighborY="6738">
        <dgm:presLayoutVars>
          <dgm:chPref val="3"/>
        </dgm:presLayoutVars>
      </dgm:prSet>
      <dgm:spPr/>
    </dgm:pt>
    <dgm:pt modelId="{C2D3B6A8-C1B8-4983-AC5C-D5360665A475}" type="pres">
      <dgm:prSet presAssocID="{25E1B753-189A-4002-BCC7-DEA13CAA7ECB}" presName="level2hierChild" presStyleCnt="0"/>
      <dgm:spPr/>
    </dgm:pt>
    <dgm:pt modelId="{2FA0C823-DA10-4708-BD12-227981E24109}" type="pres">
      <dgm:prSet presAssocID="{08576D43-C894-4B50-BD6B-D13B12D86813}" presName="conn2-1" presStyleLbl="parChTrans1D2" presStyleIdx="0" presStyleCnt="5"/>
      <dgm:spPr/>
    </dgm:pt>
    <dgm:pt modelId="{11F7D33B-E9C3-44B9-A01F-6A843DFE2C84}" type="pres">
      <dgm:prSet presAssocID="{08576D43-C894-4B50-BD6B-D13B12D86813}" presName="connTx" presStyleLbl="parChTrans1D2" presStyleIdx="0" presStyleCnt="5"/>
      <dgm:spPr/>
    </dgm:pt>
    <dgm:pt modelId="{A4833529-114C-4AF4-AD0D-80321A3E0C04}" type="pres">
      <dgm:prSet presAssocID="{D79A29C2-4F32-4F14-A149-1B4A443958B0}" presName="root2" presStyleCnt="0"/>
      <dgm:spPr/>
    </dgm:pt>
    <dgm:pt modelId="{71E39CE5-ECB8-45A6-9DA5-8EDBD2C4705D}" type="pres">
      <dgm:prSet presAssocID="{D79A29C2-4F32-4F14-A149-1B4A443958B0}" presName="LevelTwoTextNode" presStyleLbl="node2" presStyleIdx="0" presStyleCnt="5" custScaleX="110000" custScaleY="65508" custLinFactNeighborX="-15000" custLinFactNeighborY="2673">
        <dgm:presLayoutVars>
          <dgm:chPref val="3"/>
        </dgm:presLayoutVars>
      </dgm:prSet>
      <dgm:spPr/>
    </dgm:pt>
    <dgm:pt modelId="{49F45680-1E47-487F-9619-90620B3032DC}" type="pres">
      <dgm:prSet presAssocID="{D79A29C2-4F32-4F14-A149-1B4A443958B0}" presName="level3hierChild" presStyleCnt="0"/>
      <dgm:spPr/>
    </dgm:pt>
    <dgm:pt modelId="{F9A59F31-EB0C-47F3-85F7-1430961839BC}" type="pres">
      <dgm:prSet presAssocID="{4B7269E0-BBDB-45DD-AFAB-EF2AA5C05523}" presName="conn2-1" presStyleLbl="parChTrans1D2" presStyleIdx="1" presStyleCnt="5"/>
      <dgm:spPr/>
    </dgm:pt>
    <dgm:pt modelId="{82AAC921-7B58-454E-8D38-ACDD8FAA017A}" type="pres">
      <dgm:prSet presAssocID="{4B7269E0-BBDB-45DD-AFAB-EF2AA5C05523}" presName="connTx" presStyleLbl="parChTrans1D2" presStyleIdx="1" presStyleCnt="5"/>
      <dgm:spPr/>
    </dgm:pt>
    <dgm:pt modelId="{38C09805-2837-412D-8F94-E5157C307988}" type="pres">
      <dgm:prSet presAssocID="{B8A0E07E-652B-4934-A563-AB4ABAF02F53}" presName="root2" presStyleCnt="0"/>
      <dgm:spPr/>
    </dgm:pt>
    <dgm:pt modelId="{E841794E-7480-40B1-BDD5-85E47D11607D}" type="pres">
      <dgm:prSet presAssocID="{B8A0E07E-652B-4934-A563-AB4ABAF02F53}" presName="LevelTwoTextNode" presStyleLbl="node2" presStyleIdx="1" presStyleCnt="5" custScaleX="110000" custScaleY="68705" custLinFactNeighborX="-14324" custLinFactNeighborY="2983">
        <dgm:presLayoutVars>
          <dgm:chPref val="3"/>
        </dgm:presLayoutVars>
      </dgm:prSet>
      <dgm:spPr/>
    </dgm:pt>
    <dgm:pt modelId="{83027E05-3524-406F-88FE-AADB1D0122CA}" type="pres">
      <dgm:prSet presAssocID="{B8A0E07E-652B-4934-A563-AB4ABAF02F53}" presName="level3hierChild" presStyleCnt="0"/>
      <dgm:spPr/>
    </dgm:pt>
    <dgm:pt modelId="{4E833E51-B76B-4C2D-8670-D8A94D794BD4}" type="pres">
      <dgm:prSet presAssocID="{6BE7F32F-89C8-4623-ABA7-1929497CF253}" presName="conn2-1" presStyleLbl="parChTrans1D2" presStyleIdx="2" presStyleCnt="5"/>
      <dgm:spPr/>
    </dgm:pt>
    <dgm:pt modelId="{33C6FD5B-9BC0-40A3-B06E-568CA5C904DE}" type="pres">
      <dgm:prSet presAssocID="{6BE7F32F-89C8-4623-ABA7-1929497CF253}" presName="connTx" presStyleLbl="parChTrans1D2" presStyleIdx="2" presStyleCnt="5"/>
      <dgm:spPr/>
    </dgm:pt>
    <dgm:pt modelId="{6D09D098-413A-450C-BC79-4170AF543D8B}" type="pres">
      <dgm:prSet presAssocID="{908730E8-2B6E-4E19-BB36-88408CD3D505}" presName="root2" presStyleCnt="0"/>
      <dgm:spPr/>
    </dgm:pt>
    <dgm:pt modelId="{FC026606-FBF0-4D2C-B15B-7E121C599DBB}" type="pres">
      <dgm:prSet presAssocID="{908730E8-2B6E-4E19-BB36-88408CD3D505}" presName="LevelTwoTextNode" presStyleLbl="node2" presStyleIdx="2" presStyleCnt="5" custScaleX="110000" custScaleY="69243" custLinFactNeighborX="-14324" custLinFactNeighborY="5024">
        <dgm:presLayoutVars>
          <dgm:chPref val="3"/>
        </dgm:presLayoutVars>
      </dgm:prSet>
      <dgm:spPr/>
    </dgm:pt>
    <dgm:pt modelId="{C359A122-AF46-4F4B-A138-C7E2F022BD77}" type="pres">
      <dgm:prSet presAssocID="{908730E8-2B6E-4E19-BB36-88408CD3D505}" presName="level3hierChild" presStyleCnt="0"/>
      <dgm:spPr/>
    </dgm:pt>
    <dgm:pt modelId="{881A8213-D432-4C52-94A8-FBEB82BC6C68}" type="pres">
      <dgm:prSet presAssocID="{B1660122-C452-403B-9489-41DCB30FC288}" presName="conn2-1" presStyleLbl="parChTrans1D3" presStyleIdx="0" presStyleCnt="5"/>
      <dgm:spPr/>
    </dgm:pt>
    <dgm:pt modelId="{7443EF2B-E9F7-4819-A261-D2A56CD45D50}" type="pres">
      <dgm:prSet presAssocID="{B1660122-C452-403B-9489-41DCB30FC288}" presName="connTx" presStyleLbl="parChTrans1D3" presStyleIdx="0" presStyleCnt="5"/>
      <dgm:spPr/>
    </dgm:pt>
    <dgm:pt modelId="{9E71CBD1-6C89-472B-9066-7C1599CD255C}" type="pres">
      <dgm:prSet presAssocID="{86AF176D-F698-4A59-8A08-96935312D313}" presName="root2" presStyleCnt="0"/>
      <dgm:spPr/>
    </dgm:pt>
    <dgm:pt modelId="{9D1CEDF8-D52D-4775-B493-709FACDD27E6}" type="pres">
      <dgm:prSet presAssocID="{86AF176D-F698-4A59-8A08-96935312D313}" presName="LevelTwoTextNode" presStyleLbl="node3" presStyleIdx="0" presStyleCnt="5" custScaleX="161051" custScaleY="65922" custLinFactNeighborX="-13657" custLinFactNeighborY="948">
        <dgm:presLayoutVars>
          <dgm:chPref val="3"/>
        </dgm:presLayoutVars>
      </dgm:prSet>
      <dgm:spPr/>
    </dgm:pt>
    <dgm:pt modelId="{D946A408-7456-4198-8EE7-337A0989DF07}" type="pres">
      <dgm:prSet presAssocID="{86AF176D-F698-4A59-8A08-96935312D313}" presName="level3hierChild" presStyleCnt="0"/>
      <dgm:spPr/>
    </dgm:pt>
    <dgm:pt modelId="{4E5F4475-F584-4362-9E9A-A203161DC3E2}" type="pres">
      <dgm:prSet presAssocID="{E259D772-4379-4EBD-88BF-41E7F899FDD2}" presName="conn2-1" presStyleLbl="parChTrans1D3" presStyleIdx="1" presStyleCnt="5"/>
      <dgm:spPr/>
    </dgm:pt>
    <dgm:pt modelId="{16F67472-C0B3-45FE-8EAC-48A02F7D5137}" type="pres">
      <dgm:prSet presAssocID="{E259D772-4379-4EBD-88BF-41E7F899FDD2}" presName="connTx" presStyleLbl="parChTrans1D3" presStyleIdx="1" presStyleCnt="5"/>
      <dgm:spPr/>
    </dgm:pt>
    <dgm:pt modelId="{94295E4B-A0F6-4319-B112-6B35F6ED17A7}" type="pres">
      <dgm:prSet presAssocID="{A2E292A1-AC05-4285-A2A0-8FAFFD95BBA7}" presName="root2" presStyleCnt="0"/>
      <dgm:spPr/>
    </dgm:pt>
    <dgm:pt modelId="{619D88CC-EBAB-4DA0-9F5E-044ED7B5AD8F}" type="pres">
      <dgm:prSet presAssocID="{A2E292A1-AC05-4285-A2A0-8FAFFD95BBA7}" presName="LevelTwoTextNode" presStyleLbl="node3" presStyleIdx="1" presStyleCnt="5" custScaleX="161051" custScaleY="69792" custLinFactNeighborX="-13657" custLinFactNeighborY="993">
        <dgm:presLayoutVars>
          <dgm:chPref val="3"/>
        </dgm:presLayoutVars>
      </dgm:prSet>
      <dgm:spPr/>
    </dgm:pt>
    <dgm:pt modelId="{8B72CC78-DA38-4D82-870F-E3618D4FA282}" type="pres">
      <dgm:prSet presAssocID="{A2E292A1-AC05-4285-A2A0-8FAFFD95BBA7}" presName="level3hierChild" presStyleCnt="0"/>
      <dgm:spPr/>
    </dgm:pt>
    <dgm:pt modelId="{71D5BB80-D961-4978-A035-1337C5895B74}" type="pres">
      <dgm:prSet presAssocID="{376BCA68-237F-4EC1-8242-09B4DDCD6013}" presName="conn2-1" presStyleLbl="parChTrans1D3" presStyleIdx="2" presStyleCnt="5"/>
      <dgm:spPr/>
    </dgm:pt>
    <dgm:pt modelId="{147E67C9-A23F-4D23-9ED4-63DF0EC36E32}" type="pres">
      <dgm:prSet presAssocID="{376BCA68-237F-4EC1-8242-09B4DDCD6013}" presName="connTx" presStyleLbl="parChTrans1D3" presStyleIdx="2" presStyleCnt="5"/>
      <dgm:spPr/>
    </dgm:pt>
    <dgm:pt modelId="{755EC24B-012A-4644-9E47-7841C59A128F}" type="pres">
      <dgm:prSet presAssocID="{B78D65B1-815A-4EE1-BD7B-8D97E885F794}" presName="root2" presStyleCnt="0"/>
      <dgm:spPr/>
    </dgm:pt>
    <dgm:pt modelId="{68693EFC-7C06-41D1-8E3A-AF43A0583AAC}" type="pres">
      <dgm:prSet presAssocID="{B78D65B1-815A-4EE1-BD7B-8D97E885F794}" presName="LevelTwoTextNode" presStyleLbl="node3" presStyleIdx="2" presStyleCnt="5" custScaleX="161051" custScaleY="68389" custLinFactNeighborX="-13657">
        <dgm:presLayoutVars>
          <dgm:chPref val="3"/>
        </dgm:presLayoutVars>
      </dgm:prSet>
      <dgm:spPr/>
    </dgm:pt>
    <dgm:pt modelId="{6D419527-DF70-4D3D-A1B7-11DC7991881B}" type="pres">
      <dgm:prSet presAssocID="{B78D65B1-815A-4EE1-BD7B-8D97E885F794}" presName="level3hierChild" presStyleCnt="0"/>
      <dgm:spPr/>
    </dgm:pt>
    <dgm:pt modelId="{39A73A5A-5DCA-429A-AAC9-BA3251D85C29}" type="pres">
      <dgm:prSet presAssocID="{0A04EAF8-C913-4E15-B0D7-C9ED36CE634C}" presName="conn2-1" presStyleLbl="parChTrans1D3" presStyleIdx="3" presStyleCnt="5"/>
      <dgm:spPr/>
    </dgm:pt>
    <dgm:pt modelId="{99760A92-C7E3-43C8-B3DA-8E7016883D53}" type="pres">
      <dgm:prSet presAssocID="{0A04EAF8-C913-4E15-B0D7-C9ED36CE634C}" presName="connTx" presStyleLbl="parChTrans1D3" presStyleIdx="3" presStyleCnt="5"/>
      <dgm:spPr/>
    </dgm:pt>
    <dgm:pt modelId="{D32E2602-7DB8-4912-A174-1F544CE0390E}" type="pres">
      <dgm:prSet presAssocID="{26406CFE-AE04-4017-83FA-531AF4EE4CB2}" presName="root2" presStyleCnt="0"/>
      <dgm:spPr/>
    </dgm:pt>
    <dgm:pt modelId="{1BA1123A-BD83-4D9E-9464-8B61C8DF6FA5}" type="pres">
      <dgm:prSet presAssocID="{26406CFE-AE04-4017-83FA-531AF4EE4CB2}" presName="LevelTwoTextNode" presStyleLbl="node3" presStyleIdx="3" presStyleCnt="5" custScaleX="161051" custScaleY="60321" custLinFactNeighborX="-13657">
        <dgm:presLayoutVars>
          <dgm:chPref val="3"/>
        </dgm:presLayoutVars>
      </dgm:prSet>
      <dgm:spPr/>
    </dgm:pt>
    <dgm:pt modelId="{D2B78D3E-8699-483E-887F-204BB34E421B}" type="pres">
      <dgm:prSet presAssocID="{26406CFE-AE04-4017-83FA-531AF4EE4CB2}" presName="level3hierChild" presStyleCnt="0"/>
      <dgm:spPr/>
    </dgm:pt>
    <dgm:pt modelId="{79F6B95C-F256-4F65-AFC8-B07ADA68B593}" type="pres">
      <dgm:prSet presAssocID="{D8005AED-08CF-4EB3-96B9-223363D352D1}" presName="conn2-1" presStyleLbl="parChTrans1D3" presStyleIdx="4" presStyleCnt="5"/>
      <dgm:spPr/>
    </dgm:pt>
    <dgm:pt modelId="{D2522AA5-2062-4992-92AC-F2D1527BAB4B}" type="pres">
      <dgm:prSet presAssocID="{D8005AED-08CF-4EB3-96B9-223363D352D1}" presName="connTx" presStyleLbl="parChTrans1D3" presStyleIdx="4" presStyleCnt="5"/>
      <dgm:spPr/>
    </dgm:pt>
    <dgm:pt modelId="{7F49BDFF-180D-4D45-96F5-A62EF4B9A7CB}" type="pres">
      <dgm:prSet presAssocID="{ADE64AF2-9FD4-4D23-B4C1-CFC3EDFD2A64}" presName="root2" presStyleCnt="0"/>
      <dgm:spPr/>
    </dgm:pt>
    <dgm:pt modelId="{226E09AF-071E-415A-9435-A62E1C33D795}" type="pres">
      <dgm:prSet presAssocID="{ADE64AF2-9FD4-4D23-B4C1-CFC3EDFD2A64}" presName="LevelTwoTextNode" presStyleLbl="node3" presStyleIdx="4" presStyleCnt="5" custScaleX="161051" custScaleY="71155" custLinFactNeighborX="-13657">
        <dgm:presLayoutVars>
          <dgm:chPref val="3"/>
        </dgm:presLayoutVars>
      </dgm:prSet>
      <dgm:spPr/>
    </dgm:pt>
    <dgm:pt modelId="{E44A2C45-C192-4558-B236-71092C318DD3}" type="pres">
      <dgm:prSet presAssocID="{ADE64AF2-9FD4-4D23-B4C1-CFC3EDFD2A64}" presName="level3hierChild" presStyleCnt="0"/>
      <dgm:spPr/>
    </dgm:pt>
    <dgm:pt modelId="{2004578F-9823-42BE-8FD2-73FB5A029C5D}" type="pres">
      <dgm:prSet presAssocID="{42FD3BF0-D9C0-4E10-962E-DF0F20B2D882}" presName="conn2-1" presStyleLbl="parChTrans1D2" presStyleIdx="3" presStyleCnt="5"/>
      <dgm:spPr/>
    </dgm:pt>
    <dgm:pt modelId="{6BD5F8C0-8765-44BA-B3AF-88751EC43175}" type="pres">
      <dgm:prSet presAssocID="{42FD3BF0-D9C0-4E10-962E-DF0F20B2D882}" presName="connTx" presStyleLbl="parChTrans1D2" presStyleIdx="3" presStyleCnt="5"/>
      <dgm:spPr/>
    </dgm:pt>
    <dgm:pt modelId="{C4C701A7-17A3-40CF-AAC9-10D5E015D2A9}" type="pres">
      <dgm:prSet presAssocID="{0C0190F4-C04A-4050-ABE6-4BB34E80DF99}" presName="root2" presStyleCnt="0"/>
      <dgm:spPr/>
    </dgm:pt>
    <dgm:pt modelId="{DBC03B2D-CC62-4A40-BB5C-F0D1E764E7C6}" type="pres">
      <dgm:prSet presAssocID="{0C0190F4-C04A-4050-ABE6-4BB34E80DF99}" presName="LevelTwoTextNode" presStyleLbl="node2" presStyleIdx="3" presStyleCnt="5" custScaleX="110000" custScaleY="64811" custLinFactNeighborX="-12972" custLinFactNeighborY="3849">
        <dgm:presLayoutVars>
          <dgm:chPref val="3"/>
        </dgm:presLayoutVars>
      </dgm:prSet>
      <dgm:spPr/>
    </dgm:pt>
    <dgm:pt modelId="{4B0E4F2B-3DFE-496F-AE5E-D663BAA349A5}" type="pres">
      <dgm:prSet presAssocID="{0C0190F4-C04A-4050-ABE6-4BB34E80DF99}" presName="level3hierChild" presStyleCnt="0"/>
      <dgm:spPr/>
    </dgm:pt>
    <dgm:pt modelId="{3AA00198-F1CC-4DD5-AFAF-1E54DBE042B1}" type="pres">
      <dgm:prSet presAssocID="{85F4EEA1-6A6D-404E-B97A-D18107454CE6}" presName="conn2-1" presStyleLbl="parChTrans1D2" presStyleIdx="4" presStyleCnt="5"/>
      <dgm:spPr/>
    </dgm:pt>
    <dgm:pt modelId="{FCE1358E-76BD-4646-B23C-F435AF2ED714}" type="pres">
      <dgm:prSet presAssocID="{85F4EEA1-6A6D-404E-B97A-D18107454CE6}" presName="connTx" presStyleLbl="parChTrans1D2" presStyleIdx="4" presStyleCnt="5"/>
      <dgm:spPr/>
    </dgm:pt>
    <dgm:pt modelId="{3B278BBB-71F4-4C29-8890-A0A15CAE4DFD}" type="pres">
      <dgm:prSet presAssocID="{F865A88E-5213-4306-8553-3666E4DB6495}" presName="root2" presStyleCnt="0"/>
      <dgm:spPr/>
    </dgm:pt>
    <dgm:pt modelId="{DF83BF6A-1364-43AF-A15D-53843EBE224E}" type="pres">
      <dgm:prSet presAssocID="{F865A88E-5213-4306-8553-3666E4DB6495}" presName="LevelTwoTextNode" presStyleLbl="node2" presStyleIdx="4" presStyleCnt="5" custScaleX="110000" custScaleY="64818" custLinFactNeighborX="-13780" custLinFactNeighborY="2396">
        <dgm:presLayoutVars>
          <dgm:chPref val="3"/>
        </dgm:presLayoutVars>
      </dgm:prSet>
      <dgm:spPr/>
    </dgm:pt>
    <dgm:pt modelId="{247BF86D-E785-4221-B5AA-A3F056244B1B}" type="pres">
      <dgm:prSet presAssocID="{F865A88E-5213-4306-8553-3666E4DB6495}" presName="level3hierChild" presStyleCnt="0"/>
      <dgm:spPr/>
    </dgm:pt>
  </dgm:ptLst>
  <dgm:cxnLst>
    <dgm:cxn modelId="{8C797001-353A-4058-982F-3802CFA11548}" type="presOf" srcId="{376BCA68-237F-4EC1-8242-09B4DDCD6013}" destId="{71D5BB80-D961-4978-A035-1337C5895B74}" srcOrd="0" destOrd="0" presId="urn:microsoft.com/office/officeart/2005/8/layout/hierarchy2"/>
    <dgm:cxn modelId="{DDE4CA02-067C-4883-8749-898AF394A08B}" type="presOf" srcId="{376BCA68-237F-4EC1-8242-09B4DDCD6013}" destId="{147E67C9-A23F-4D23-9ED4-63DF0EC36E32}" srcOrd="1" destOrd="0" presId="urn:microsoft.com/office/officeart/2005/8/layout/hierarchy2"/>
    <dgm:cxn modelId="{D567D702-7AD5-4F9E-B4E8-589B7E474611}" srcId="{25E1B753-189A-4002-BCC7-DEA13CAA7ECB}" destId="{908730E8-2B6E-4E19-BB36-88408CD3D505}" srcOrd="2" destOrd="0" parTransId="{6BE7F32F-89C8-4623-ABA7-1929497CF253}" sibTransId="{5E2D6FFD-54FD-4C39-B759-1A5BFF436180}"/>
    <dgm:cxn modelId="{0D9D7506-C1C1-4105-8FF8-031DED43DE16}" type="presOf" srcId="{D8005AED-08CF-4EB3-96B9-223363D352D1}" destId="{79F6B95C-F256-4F65-AFC8-B07ADA68B593}" srcOrd="0" destOrd="0" presId="urn:microsoft.com/office/officeart/2005/8/layout/hierarchy2"/>
    <dgm:cxn modelId="{FA388309-162E-48E5-82AF-54138BA2B488}" srcId="{25E1B753-189A-4002-BCC7-DEA13CAA7ECB}" destId="{D79A29C2-4F32-4F14-A149-1B4A443958B0}" srcOrd="0" destOrd="0" parTransId="{08576D43-C894-4B50-BD6B-D13B12D86813}" sibTransId="{D8E661DE-4F4C-4F67-B170-A30E83EA4565}"/>
    <dgm:cxn modelId="{88329C0E-D99B-4A16-8D58-F14F766B3621}" type="presOf" srcId="{25E1B753-189A-4002-BCC7-DEA13CAA7ECB}" destId="{3F6E00FA-D9C4-46BE-988D-08189E4A3314}" srcOrd="0" destOrd="0" presId="urn:microsoft.com/office/officeart/2005/8/layout/hierarchy2"/>
    <dgm:cxn modelId="{ADBE0D13-A1E0-4368-A8B1-38E280EAA94A}" type="presOf" srcId="{F865A88E-5213-4306-8553-3666E4DB6495}" destId="{DF83BF6A-1364-43AF-A15D-53843EBE224E}" srcOrd="0" destOrd="0" presId="urn:microsoft.com/office/officeart/2005/8/layout/hierarchy2"/>
    <dgm:cxn modelId="{BC987117-3015-4BE0-8825-3EEBFFF56B75}" type="presOf" srcId="{B1660122-C452-403B-9489-41DCB30FC288}" destId="{7443EF2B-E9F7-4819-A261-D2A56CD45D50}" srcOrd="1" destOrd="0" presId="urn:microsoft.com/office/officeart/2005/8/layout/hierarchy2"/>
    <dgm:cxn modelId="{3DA60518-4388-44D4-9C30-73E619113260}" type="presOf" srcId="{B1660122-C452-403B-9489-41DCB30FC288}" destId="{881A8213-D432-4C52-94A8-FBEB82BC6C68}" srcOrd="0" destOrd="0" presId="urn:microsoft.com/office/officeart/2005/8/layout/hierarchy2"/>
    <dgm:cxn modelId="{BE593618-F27E-4FF1-94D0-BEEEC7834630}" srcId="{908730E8-2B6E-4E19-BB36-88408CD3D505}" destId="{A2E292A1-AC05-4285-A2A0-8FAFFD95BBA7}" srcOrd="1" destOrd="0" parTransId="{E259D772-4379-4EBD-88BF-41E7F899FDD2}" sibTransId="{BB4D7DE6-9567-4C48-9C8B-E029F5459A13}"/>
    <dgm:cxn modelId="{766D261B-6EC5-45DB-AE08-EF06DAA8A8BF}" type="presOf" srcId="{D8005AED-08CF-4EB3-96B9-223363D352D1}" destId="{D2522AA5-2062-4992-92AC-F2D1527BAB4B}" srcOrd="1" destOrd="0" presId="urn:microsoft.com/office/officeart/2005/8/layout/hierarchy2"/>
    <dgm:cxn modelId="{B5FDB922-D803-45D3-9A1B-40F421A22FBF}" type="presOf" srcId="{85F4EEA1-6A6D-404E-B97A-D18107454CE6}" destId="{FCE1358E-76BD-4646-B23C-F435AF2ED714}" srcOrd="1" destOrd="0" presId="urn:microsoft.com/office/officeart/2005/8/layout/hierarchy2"/>
    <dgm:cxn modelId="{F71FBA23-D5C6-4CEF-9E3A-B0ABF0B1943B}" type="presOf" srcId="{A2E292A1-AC05-4285-A2A0-8FAFFD95BBA7}" destId="{619D88CC-EBAB-4DA0-9F5E-044ED7B5AD8F}" srcOrd="0" destOrd="0" presId="urn:microsoft.com/office/officeart/2005/8/layout/hierarchy2"/>
    <dgm:cxn modelId="{2FE5FB24-859D-4099-8F48-AB6D9F7ECBA2}" type="presOf" srcId="{26406CFE-AE04-4017-83FA-531AF4EE4CB2}" destId="{1BA1123A-BD83-4D9E-9464-8B61C8DF6FA5}" srcOrd="0" destOrd="0" presId="urn:microsoft.com/office/officeart/2005/8/layout/hierarchy2"/>
    <dgm:cxn modelId="{9A1C1F30-5D51-48D8-97AF-CD5F0201FA66}" type="presOf" srcId="{0C0190F4-C04A-4050-ABE6-4BB34E80DF99}" destId="{DBC03B2D-CC62-4A40-BB5C-F0D1E764E7C6}" srcOrd="0" destOrd="0" presId="urn:microsoft.com/office/officeart/2005/8/layout/hierarchy2"/>
    <dgm:cxn modelId="{D406BE38-0A39-4205-BA2A-8811D1BFF728}" srcId="{25E1B753-189A-4002-BCC7-DEA13CAA7ECB}" destId="{F865A88E-5213-4306-8553-3666E4DB6495}" srcOrd="4" destOrd="0" parTransId="{85F4EEA1-6A6D-404E-B97A-D18107454CE6}" sibTransId="{7C168630-F89A-466D-93A4-E7DB0B734E86}"/>
    <dgm:cxn modelId="{BF07DB3F-8519-4E5C-B7A3-AD37DFF45DC3}" type="presOf" srcId="{E259D772-4379-4EBD-88BF-41E7F899FDD2}" destId="{4E5F4475-F584-4362-9E9A-A203161DC3E2}" srcOrd="0" destOrd="0" presId="urn:microsoft.com/office/officeart/2005/8/layout/hierarchy2"/>
    <dgm:cxn modelId="{48B6AB5D-C652-4678-A4CA-97CACE139560}" srcId="{E495E4BA-0BE4-4B6B-8AF4-A69E76AEF69F}" destId="{25E1B753-189A-4002-BCC7-DEA13CAA7ECB}" srcOrd="0" destOrd="0" parTransId="{3947E750-8F95-4EB6-8DA2-BC635E702F26}" sibTransId="{5DBFF9FB-E24C-45B0-BA64-8DC6285EA475}"/>
    <dgm:cxn modelId="{9F169541-22B7-4E31-B7C4-638D2A9121FC}" srcId="{908730E8-2B6E-4E19-BB36-88408CD3D505}" destId="{26406CFE-AE04-4017-83FA-531AF4EE4CB2}" srcOrd="3" destOrd="0" parTransId="{0A04EAF8-C913-4E15-B0D7-C9ED36CE634C}" sibTransId="{FCA446CC-7B68-4990-990D-D8439FBADBD5}"/>
    <dgm:cxn modelId="{BEEAD343-BED8-4198-A8F1-9549B51FFB98}" srcId="{25E1B753-189A-4002-BCC7-DEA13CAA7ECB}" destId="{0C0190F4-C04A-4050-ABE6-4BB34E80DF99}" srcOrd="3" destOrd="0" parTransId="{42FD3BF0-D9C0-4E10-962E-DF0F20B2D882}" sibTransId="{D6F025F5-A9FA-4B15-8CE1-590A1E6A55A5}"/>
    <dgm:cxn modelId="{C963A645-DA47-4B58-978D-59E2561A383C}" type="presOf" srcId="{B8A0E07E-652B-4934-A563-AB4ABAF02F53}" destId="{E841794E-7480-40B1-BDD5-85E47D11607D}" srcOrd="0" destOrd="0" presId="urn:microsoft.com/office/officeart/2005/8/layout/hierarchy2"/>
    <dgm:cxn modelId="{60FAC466-328D-4CA3-BD14-29C78EA5DEB1}" type="presOf" srcId="{D79A29C2-4F32-4F14-A149-1B4A443958B0}" destId="{71E39CE5-ECB8-45A6-9DA5-8EDBD2C4705D}" srcOrd="0" destOrd="0" presId="urn:microsoft.com/office/officeart/2005/8/layout/hierarchy2"/>
    <dgm:cxn modelId="{A083B348-4882-470A-BE67-5B556DDB6B10}" srcId="{908730E8-2B6E-4E19-BB36-88408CD3D505}" destId="{B78D65B1-815A-4EE1-BD7B-8D97E885F794}" srcOrd="2" destOrd="0" parTransId="{376BCA68-237F-4EC1-8242-09B4DDCD6013}" sibTransId="{D35B86A8-B013-40DC-88D8-43C5CE8D7005}"/>
    <dgm:cxn modelId="{3B9D674A-CBF3-4AAD-8887-6D1B68D6BC7A}" type="presOf" srcId="{08576D43-C894-4B50-BD6B-D13B12D86813}" destId="{11F7D33B-E9C3-44B9-A01F-6A843DFE2C84}" srcOrd="1" destOrd="0" presId="urn:microsoft.com/office/officeart/2005/8/layout/hierarchy2"/>
    <dgm:cxn modelId="{A244BC6C-3634-4A0A-8693-0DD9E77B1ABB}" type="presOf" srcId="{42FD3BF0-D9C0-4E10-962E-DF0F20B2D882}" destId="{6BD5F8C0-8765-44BA-B3AF-88751EC43175}" srcOrd="1" destOrd="0" presId="urn:microsoft.com/office/officeart/2005/8/layout/hierarchy2"/>
    <dgm:cxn modelId="{549DD550-6F2A-4733-9B33-255EE15155E1}" type="presOf" srcId="{0A04EAF8-C913-4E15-B0D7-C9ED36CE634C}" destId="{39A73A5A-5DCA-429A-AAC9-BA3251D85C29}" srcOrd="0" destOrd="0" presId="urn:microsoft.com/office/officeart/2005/8/layout/hierarchy2"/>
    <dgm:cxn modelId="{D9CA9551-07AD-4309-B758-4DB294A8701C}" type="presOf" srcId="{86AF176D-F698-4A59-8A08-96935312D313}" destId="{9D1CEDF8-D52D-4775-B493-709FACDD27E6}" srcOrd="0" destOrd="0" presId="urn:microsoft.com/office/officeart/2005/8/layout/hierarchy2"/>
    <dgm:cxn modelId="{9EFFB172-BC2C-4F10-AA66-0029E94B8DCD}" type="presOf" srcId="{4B7269E0-BBDB-45DD-AFAB-EF2AA5C05523}" destId="{F9A59F31-EB0C-47F3-85F7-1430961839BC}" srcOrd="0" destOrd="0" presId="urn:microsoft.com/office/officeart/2005/8/layout/hierarchy2"/>
    <dgm:cxn modelId="{18491374-12CB-4BE6-BD08-189B177F4F96}" type="presOf" srcId="{908730E8-2B6E-4E19-BB36-88408CD3D505}" destId="{FC026606-FBF0-4D2C-B15B-7E121C599DBB}" srcOrd="0" destOrd="0" presId="urn:microsoft.com/office/officeart/2005/8/layout/hierarchy2"/>
    <dgm:cxn modelId="{3CFB5274-FD77-43B3-9676-8510F186590C}" type="presOf" srcId="{ADE64AF2-9FD4-4D23-B4C1-CFC3EDFD2A64}" destId="{226E09AF-071E-415A-9435-A62E1C33D795}" srcOrd="0" destOrd="0" presId="urn:microsoft.com/office/officeart/2005/8/layout/hierarchy2"/>
    <dgm:cxn modelId="{8EC2C078-6CFF-4C33-9E14-0A51B2549012}" type="presOf" srcId="{85F4EEA1-6A6D-404E-B97A-D18107454CE6}" destId="{3AA00198-F1CC-4DD5-AFAF-1E54DBE042B1}" srcOrd="0" destOrd="0" presId="urn:microsoft.com/office/officeart/2005/8/layout/hierarchy2"/>
    <dgm:cxn modelId="{896FA291-8935-43A6-A3C0-0A7373DFB8A6}" type="presOf" srcId="{6BE7F32F-89C8-4623-ABA7-1929497CF253}" destId="{4E833E51-B76B-4C2D-8670-D8A94D794BD4}" srcOrd="0" destOrd="0" presId="urn:microsoft.com/office/officeart/2005/8/layout/hierarchy2"/>
    <dgm:cxn modelId="{20234596-E1A1-41B4-AC41-630BA605D8C3}" type="presOf" srcId="{E495E4BA-0BE4-4B6B-8AF4-A69E76AEF69F}" destId="{4B3EE6FC-C3A7-48EE-A18E-F7575C670491}" srcOrd="0" destOrd="0" presId="urn:microsoft.com/office/officeart/2005/8/layout/hierarchy2"/>
    <dgm:cxn modelId="{7D6AA9A1-0F0B-48E1-855A-1A90CD034848}" srcId="{25E1B753-189A-4002-BCC7-DEA13CAA7ECB}" destId="{B8A0E07E-652B-4934-A563-AB4ABAF02F53}" srcOrd="1" destOrd="0" parTransId="{4B7269E0-BBDB-45DD-AFAB-EF2AA5C05523}" sibTransId="{F5179759-7A97-45DF-AE55-485DB2AC8A68}"/>
    <dgm:cxn modelId="{5727C1B3-876D-4E9F-AA37-27EE411451F9}" srcId="{908730E8-2B6E-4E19-BB36-88408CD3D505}" destId="{86AF176D-F698-4A59-8A08-96935312D313}" srcOrd="0" destOrd="0" parTransId="{B1660122-C452-403B-9489-41DCB30FC288}" sibTransId="{A0CEE0A2-8D96-40B2-805E-B2001ED7E448}"/>
    <dgm:cxn modelId="{895594BC-1F0E-4822-8A43-A0B765310E07}" type="presOf" srcId="{4B7269E0-BBDB-45DD-AFAB-EF2AA5C05523}" destId="{82AAC921-7B58-454E-8D38-ACDD8FAA017A}" srcOrd="1" destOrd="0" presId="urn:microsoft.com/office/officeart/2005/8/layout/hierarchy2"/>
    <dgm:cxn modelId="{5CF2EBC3-17BD-4DA5-918B-6EC9BABA55DE}" type="presOf" srcId="{B78D65B1-815A-4EE1-BD7B-8D97E885F794}" destId="{68693EFC-7C06-41D1-8E3A-AF43A0583AAC}" srcOrd="0" destOrd="0" presId="urn:microsoft.com/office/officeart/2005/8/layout/hierarchy2"/>
    <dgm:cxn modelId="{538D5EC5-57F8-453E-9CDF-C5DE229B4223}" type="presOf" srcId="{E259D772-4379-4EBD-88BF-41E7F899FDD2}" destId="{16F67472-C0B3-45FE-8EAC-48A02F7D5137}" srcOrd="1" destOrd="0" presId="urn:microsoft.com/office/officeart/2005/8/layout/hierarchy2"/>
    <dgm:cxn modelId="{608D96C8-472A-4E83-8B91-DE67575A349E}" type="presOf" srcId="{08576D43-C894-4B50-BD6B-D13B12D86813}" destId="{2FA0C823-DA10-4708-BD12-227981E24109}" srcOrd="0" destOrd="0" presId="urn:microsoft.com/office/officeart/2005/8/layout/hierarchy2"/>
    <dgm:cxn modelId="{C22550D0-23A0-4ED5-9CAB-442B23DE9C79}" srcId="{908730E8-2B6E-4E19-BB36-88408CD3D505}" destId="{ADE64AF2-9FD4-4D23-B4C1-CFC3EDFD2A64}" srcOrd="4" destOrd="0" parTransId="{D8005AED-08CF-4EB3-96B9-223363D352D1}" sibTransId="{7EC4554F-A7D1-4A26-88FA-E08C419A82B7}"/>
    <dgm:cxn modelId="{D9A8B0E6-F596-4D23-831F-7C62ABC2B789}" type="presOf" srcId="{6BE7F32F-89C8-4623-ABA7-1929497CF253}" destId="{33C6FD5B-9BC0-40A3-B06E-568CA5C904DE}" srcOrd="1" destOrd="0" presId="urn:microsoft.com/office/officeart/2005/8/layout/hierarchy2"/>
    <dgm:cxn modelId="{7BB52FF0-6EF4-4AA5-A71A-E7E065466587}" type="presOf" srcId="{42FD3BF0-D9C0-4E10-962E-DF0F20B2D882}" destId="{2004578F-9823-42BE-8FD2-73FB5A029C5D}" srcOrd="0" destOrd="0" presId="urn:microsoft.com/office/officeart/2005/8/layout/hierarchy2"/>
    <dgm:cxn modelId="{381895FF-5063-4904-BF97-44D068B95C4C}" type="presOf" srcId="{0A04EAF8-C913-4E15-B0D7-C9ED36CE634C}" destId="{99760A92-C7E3-43C8-B3DA-8E7016883D53}" srcOrd="1" destOrd="0" presId="urn:microsoft.com/office/officeart/2005/8/layout/hierarchy2"/>
    <dgm:cxn modelId="{A0D057A3-5FD9-474C-822A-03F6F39FBCCB}" type="presParOf" srcId="{4B3EE6FC-C3A7-48EE-A18E-F7575C670491}" destId="{E3F11F44-EEFE-4CAD-9B49-D83378589F1A}" srcOrd="0" destOrd="0" presId="urn:microsoft.com/office/officeart/2005/8/layout/hierarchy2"/>
    <dgm:cxn modelId="{242AFFD2-A5AD-4EB1-8573-1CD493B94E27}" type="presParOf" srcId="{E3F11F44-EEFE-4CAD-9B49-D83378589F1A}" destId="{3F6E00FA-D9C4-46BE-988D-08189E4A3314}" srcOrd="0" destOrd="0" presId="urn:microsoft.com/office/officeart/2005/8/layout/hierarchy2"/>
    <dgm:cxn modelId="{998C2E86-3E24-4941-A35D-DBCC51C8EDFC}" type="presParOf" srcId="{E3F11F44-EEFE-4CAD-9B49-D83378589F1A}" destId="{C2D3B6A8-C1B8-4983-AC5C-D5360665A475}" srcOrd="1" destOrd="0" presId="urn:microsoft.com/office/officeart/2005/8/layout/hierarchy2"/>
    <dgm:cxn modelId="{EADBD278-5E7F-41CA-A3EB-9B12AFD04C08}" type="presParOf" srcId="{C2D3B6A8-C1B8-4983-AC5C-D5360665A475}" destId="{2FA0C823-DA10-4708-BD12-227981E24109}" srcOrd="0" destOrd="0" presId="urn:microsoft.com/office/officeart/2005/8/layout/hierarchy2"/>
    <dgm:cxn modelId="{43FCE58B-5FE4-4C3F-9CB0-A169C4DB671A}" type="presParOf" srcId="{2FA0C823-DA10-4708-BD12-227981E24109}" destId="{11F7D33B-E9C3-44B9-A01F-6A843DFE2C84}" srcOrd="0" destOrd="0" presId="urn:microsoft.com/office/officeart/2005/8/layout/hierarchy2"/>
    <dgm:cxn modelId="{38804E6C-003B-479D-9F32-80DBADA04C6A}" type="presParOf" srcId="{C2D3B6A8-C1B8-4983-AC5C-D5360665A475}" destId="{A4833529-114C-4AF4-AD0D-80321A3E0C04}" srcOrd="1" destOrd="0" presId="urn:microsoft.com/office/officeart/2005/8/layout/hierarchy2"/>
    <dgm:cxn modelId="{0A2233DD-0F33-4EAE-B299-10914F71FFF8}" type="presParOf" srcId="{A4833529-114C-4AF4-AD0D-80321A3E0C04}" destId="{71E39CE5-ECB8-45A6-9DA5-8EDBD2C4705D}" srcOrd="0" destOrd="0" presId="urn:microsoft.com/office/officeart/2005/8/layout/hierarchy2"/>
    <dgm:cxn modelId="{A98209EF-340E-46E0-A82C-AFD4276744F8}" type="presParOf" srcId="{A4833529-114C-4AF4-AD0D-80321A3E0C04}" destId="{49F45680-1E47-487F-9619-90620B3032DC}" srcOrd="1" destOrd="0" presId="urn:microsoft.com/office/officeart/2005/8/layout/hierarchy2"/>
    <dgm:cxn modelId="{764CF47C-FA6E-47C1-B122-E75C34477CD6}" type="presParOf" srcId="{C2D3B6A8-C1B8-4983-AC5C-D5360665A475}" destId="{F9A59F31-EB0C-47F3-85F7-1430961839BC}" srcOrd="2" destOrd="0" presId="urn:microsoft.com/office/officeart/2005/8/layout/hierarchy2"/>
    <dgm:cxn modelId="{60067B0D-4561-4130-83D6-B7E2FE821E73}" type="presParOf" srcId="{F9A59F31-EB0C-47F3-85F7-1430961839BC}" destId="{82AAC921-7B58-454E-8D38-ACDD8FAA017A}" srcOrd="0" destOrd="0" presId="urn:microsoft.com/office/officeart/2005/8/layout/hierarchy2"/>
    <dgm:cxn modelId="{26E993BA-C5C8-47E7-83DF-2205963098EA}" type="presParOf" srcId="{C2D3B6A8-C1B8-4983-AC5C-D5360665A475}" destId="{38C09805-2837-412D-8F94-E5157C307988}" srcOrd="3" destOrd="0" presId="urn:microsoft.com/office/officeart/2005/8/layout/hierarchy2"/>
    <dgm:cxn modelId="{D416D6D9-CE13-4E4E-A8D7-4E99F6F1407D}" type="presParOf" srcId="{38C09805-2837-412D-8F94-E5157C307988}" destId="{E841794E-7480-40B1-BDD5-85E47D11607D}" srcOrd="0" destOrd="0" presId="urn:microsoft.com/office/officeart/2005/8/layout/hierarchy2"/>
    <dgm:cxn modelId="{7984BF27-EA16-4FDD-B154-845C3CE4D599}" type="presParOf" srcId="{38C09805-2837-412D-8F94-E5157C307988}" destId="{83027E05-3524-406F-88FE-AADB1D0122CA}" srcOrd="1" destOrd="0" presId="urn:microsoft.com/office/officeart/2005/8/layout/hierarchy2"/>
    <dgm:cxn modelId="{EF3ED1E9-8AEC-456C-B3E0-2203A477D032}" type="presParOf" srcId="{C2D3B6A8-C1B8-4983-AC5C-D5360665A475}" destId="{4E833E51-B76B-4C2D-8670-D8A94D794BD4}" srcOrd="4" destOrd="0" presId="urn:microsoft.com/office/officeart/2005/8/layout/hierarchy2"/>
    <dgm:cxn modelId="{8240988F-C081-4A59-81E5-93188DDBDF56}" type="presParOf" srcId="{4E833E51-B76B-4C2D-8670-D8A94D794BD4}" destId="{33C6FD5B-9BC0-40A3-B06E-568CA5C904DE}" srcOrd="0" destOrd="0" presId="urn:microsoft.com/office/officeart/2005/8/layout/hierarchy2"/>
    <dgm:cxn modelId="{4F6EE129-A4E2-417B-A5B0-7D8C8A67FFFA}" type="presParOf" srcId="{C2D3B6A8-C1B8-4983-AC5C-D5360665A475}" destId="{6D09D098-413A-450C-BC79-4170AF543D8B}" srcOrd="5" destOrd="0" presId="urn:microsoft.com/office/officeart/2005/8/layout/hierarchy2"/>
    <dgm:cxn modelId="{CA035C75-6E72-4615-82A4-A7C413A4CE64}" type="presParOf" srcId="{6D09D098-413A-450C-BC79-4170AF543D8B}" destId="{FC026606-FBF0-4D2C-B15B-7E121C599DBB}" srcOrd="0" destOrd="0" presId="urn:microsoft.com/office/officeart/2005/8/layout/hierarchy2"/>
    <dgm:cxn modelId="{E80C10B8-75EE-4F6D-82EE-372535BD9CAD}" type="presParOf" srcId="{6D09D098-413A-450C-BC79-4170AF543D8B}" destId="{C359A122-AF46-4F4B-A138-C7E2F022BD77}" srcOrd="1" destOrd="0" presId="urn:microsoft.com/office/officeart/2005/8/layout/hierarchy2"/>
    <dgm:cxn modelId="{C72C31EC-A6A8-4CBE-AE07-0002C75852B5}" type="presParOf" srcId="{C359A122-AF46-4F4B-A138-C7E2F022BD77}" destId="{881A8213-D432-4C52-94A8-FBEB82BC6C68}" srcOrd="0" destOrd="0" presId="urn:microsoft.com/office/officeart/2005/8/layout/hierarchy2"/>
    <dgm:cxn modelId="{11C5B7C5-E969-4E37-931F-CA8241FD12A2}" type="presParOf" srcId="{881A8213-D432-4C52-94A8-FBEB82BC6C68}" destId="{7443EF2B-E9F7-4819-A261-D2A56CD45D50}" srcOrd="0" destOrd="0" presId="urn:microsoft.com/office/officeart/2005/8/layout/hierarchy2"/>
    <dgm:cxn modelId="{62EB15F6-F2D1-41EF-A71B-97438E144B49}" type="presParOf" srcId="{C359A122-AF46-4F4B-A138-C7E2F022BD77}" destId="{9E71CBD1-6C89-472B-9066-7C1599CD255C}" srcOrd="1" destOrd="0" presId="urn:microsoft.com/office/officeart/2005/8/layout/hierarchy2"/>
    <dgm:cxn modelId="{89635754-2292-4A30-B9AA-289A811EFBD0}" type="presParOf" srcId="{9E71CBD1-6C89-472B-9066-7C1599CD255C}" destId="{9D1CEDF8-D52D-4775-B493-709FACDD27E6}" srcOrd="0" destOrd="0" presId="urn:microsoft.com/office/officeart/2005/8/layout/hierarchy2"/>
    <dgm:cxn modelId="{4DA205A3-B2B0-4746-9C5D-83ACB52AF773}" type="presParOf" srcId="{9E71CBD1-6C89-472B-9066-7C1599CD255C}" destId="{D946A408-7456-4198-8EE7-337A0989DF07}" srcOrd="1" destOrd="0" presId="urn:microsoft.com/office/officeart/2005/8/layout/hierarchy2"/>
    <dgm:cxn modelId="{F006AE35-CF50-47E1-BE08-D257488001D0}" type="presParOf" srcId="{C359A122-AF46-4F4B-A138-C7E2F022BD77}" destId="{4E5F4475-F584-4362-9E9A-A203161DC3E2}" srcOrd="2" destOrd="0" presId="urn:microsoft.com/office/officeart/2005/8/layout/hierarchy2"/>
    <dgm:cxn modelId="{E58E9105-D43E-4903-8A18-F3EEDEC125F4}" type="presParOf" srcId="{4E5F4475-F584-4362-9E9A-A203161DC3E2}" destId="{16F67472-C0B3-45FE-8EAC-48A02F7D5137}" srcOrd="0" destOrd="0" presId="urn:microsoft.com/office/officeart/2005/8/layout/hierarchy2"/>
    <dgm:cxn modelId="{51108952-0525-4C75-BC29-6808186F179A}" type="presParOf" srcId="{C359A122-AF46-4F4B-A138-C7E2F022BD77}" destId="{94295E4B-A0F6-4319-B112-6B35F6ED17A7}" srcOrd="3" destOrd="0" presId="urn:microsoft.com/office/officeart/2005/8/layout/hierarchy2"/>
    <dgm:cxn modelId="{DC2E6338-11F9-430C-85DB-62B1CE1C6798}" type="presParOf" srcId="{94295E4B-A0F6-4319-B112-6B35F6ED17A7}" destId="{619D88CC-EBAB-4DA0-9F5E-044ED7B5AD8F}" srcOrd="0" destOrd="0" presId="urn:microsoft.com/office/officeart/2005/8/layout/hierarchy2"/>
    <dgm:cxn modelId="{37CB4405-6890-4CF1-980A-5A938FAD07F0}" type="presParOf" srcId="{94295E4B-A0F6-4319-B112-6B35F6ED17A7}" destId="{8B72CC78-DA38-4D82-870F-E3618D4FA282}" srcOrd="1" destOrd="0" presId="urn:microsoft.com/office/officeart/2005/8/layout/hierarchy2"/>
    <dgm:cxn modelId="{1D8D0A8E-F204-4439-96E4-8956C526B4F1}" type="presParOf" srcId="{C359A122-AF46-4F4B-A138-C7E2F022BD77}" destId="{71D5BB80-D961-4978-A035-1337C5895B74}" srcOrd="4" destOrd="0" presId="urn:microsoft.com/office/officeart/2005/8/layout/hierarchy2"/>
    <dgm:cxn modelId="{3EB7E5C4-FE43-4AC6-813B-0920AA440544}" type="presParOf" srcId="{71D5BB80-D961-4978-A035-1337C5895B74}" destId="{147E67C9-A23F-4D23-9ED4-63DF0EC36E32}" srcOrd="0" destOrd="0" presId="urn:microsoft.com/office/officeart/2005/8/layout/hierarchy2"/>
    <dgm:cxn modelId="{F864D48F-E7E4-453D-BEF8-7D1BD902C454}" type="presParOf" srcId="{C359A122-AF46-4F4B-A138-C7E2F022BD77}" destId="{755EC24B-012A-4644-9E47-7841C59A128F}" srcOrd="5" destOrd="0" presId="urn:microsoft.com/office/officeart/2005/8/layout/hierarchy2"/>
    <dgm:cxn modelId="{84737C53-3C8A-4DB7-941C-73D973ABCC89}" type="presParOf" srcId="{755EC24B-012A-4644-9E47-7841C59A128F}" destId="{68693EFC-7C06-41D1-8E3A-AF43A0583AAC}" srcOrd="0" destOrd="0" presId="urn:microsoft.com/office/officeart/2005/8/layout/hierarchy2"/>
    <dgm:cxn modelId="{534CF1BF-039E-4DB8-AD07-F5B0B314044A}" type="presParOf" srcId="{755EC24B-012A-4644-9E47-7841C59A128F}" destId="{6D419527-DF70-4D3D-A1B7-11DC7991881B}" srcOrd="1" destOrd="0" presId="urn:microsoft.com/office/officeart/2005/8/layout/hierarchy2"/>
    <dgm:cxn modelId="{31775EEA-C1F9-4EED-B22F-A3C51C6D179B}" type="presParOf" srcId="{C359A122-AF46-4F4B-A138-C7E2F022BD77}" destId="{39A73A5A-5DCA-429A-AAC9-BA3251D85C29}" srcOrd="6" destOrd="0" presId="urn:microsoft.com/office/officeart/2005/8/layout/hierarchy2"/>
    <dgm:cxn modelId="{EFBDC8BD-18B9-41FD-A790-C5CE42033A5F}" type="presParOf" srcId="{39A73A5A-5DCA-429A-AAC9-BA3251D85C29}" destId="{99760A92-C7E3-43C8-B3DA-8E7016883D53}" srcOrd="0" destOrd="0" presId="urn:microsoft.com/office/officeart/2005/8/layout/hierarchy2"/>
    <dgm:cxn modelId="{A8D63A1B-358D-4793-AF40-43E5967D133E}" type="presParOf" srcId="{C359A122-AF46-4F4B-A138-C7E2F022BD77}" destId="{D32E2602-7DB8-4912-A174-1F544CE0390E}" srcOrd="7" destOrd="0" presId="urn:microsoft.com/office/officeart/2005/8/layout/hierarchy2"/>
    <dgm:cxn modelId="{9498E190-E358-4339-B58B-325CACD7E9F0}" type="presParOf" srcId="{D32E2602-7DB8-4912-A174-1F544CE0390E}" destId="{1BA1123A-BD83-4D9E-9464-8B61C8DF6FA5}" srcOrd="0" destOrd="0" presId="urn:microsoft.com/office/officeart/2005/8/layout/hierarchy2"/>
    <dgm:cxn modelId="{4AE8736E-7ADC-46F7-8EA8-B0D0CCF1535D}" type="presParOf" srcId="{D32E2602-7DB8-4912-A174-1F544CE0390E}" destId="{D2B78D3E-8699-483E-887F-204BB34E421B}" srcOrd="1" destOrd="0" presId="urn:microsoft.com/office/officeart/2005/8/layout/hierarchy2"/>
    <dgm:cxn modelId="{47DC34AF-4054-4721-A995-3FAA9036F29D}" type="presParOf" srcId="{C359A122-AF46-4F4B-A138-C7E2F022BD77}" destId="{79F6B95C-F256-4F65-AFC8-B07ADA68B593}" srcOrd="8" destOrd="0" presId="urn:microsoft.com/office/officeart/2005/8/layout/hierarchy2"/>
    <dgm:cxn modelId="{E56FEFE4-B716-4C1F-B98A-AF8A5CE6E095}" type="presParOf" srcId="{79F6B95C-F256-4F65-AFC8-B07ADA68B593}" destId="{D2522AA5-2062-4992-92AC-F2D1527BAB4B}" srcOrd="0" destOrd="0" presId="urn:microsoft.com/office/officeart/2005/8/layout/hierarchy2"/>
    <dgm:cxn modelId="{CB9A0D60-FB1D-4D28-8E56-938C6D151663}" type="presParOf" srcId="{C359A122-AF46-4F4B-A138-C7E2F022BD77}" destId="{7F49BDFF-180D-4D45-96F5-A62EF4B9A7CB}" srcOrd="9" destOrd="0" presId="urn:microsoft.com/office/officeart/2005/8/layout/hierarchy2"/>
    <dgm:cxn modelId="{625C52E7-8538-493D-8669-207AC0E2CC9A}" type="presParOf" srcId="{7F49BDFF-180D-4D45-96F5-A62EF4B9A7CB}" destId="{226E09AF-071E-415A-9435-A62E1C33D795}" srcOrd="0" destOrd="0" presId="urn:microsoft.com/office/officeart/2005/8/layout/hierarchy2"/>
    <dgm:cxn modelId="{1A67E4DA-5316-41B1-AC93-0B0494B331FF}" type="presParOf" srcId="{7F49BDFF-180D-4D45-96F5-A62EF4B9A7CB}" destId="{E44A2C45-C192-4558-B236-71092C318DD3}" srcOrd="1" destOrd="0" presId="urn:microsoft.com/office/officeart/2005/8/layout/hierarchy2"/>
    <dgm:cxn modelId="{E6804D08-EC4B-4BA9-9737-EBE8A2D3DB58}" type="presParOf" srcId="{C2D3B6A8-C1B8-4983-AC5C-D5360665A475}" destId="{2004578F-9823-42BE-8FD2-73FB5A029C5D}" srcOrd="6" destOrd="0" presId="urn:microsoft.com/office/officeart/2005/8/layout/hierarchy2"/>
    <dgm:cxn modelId="{43AD2F5B-0DD1-4C9C-ADDA-2AF81681CB8C}" type="presParOf" srcId="{2004578F-9823-42BE-8FD2-73FB5A029C5D}" destId="{6BD5F8C0-8765-44BA-B3AF-88751EC43175}" srcOrd="0" destOrd="0" presId="urn:microsoft.com/office/officeart/2005/8/layout/hierarchy2"/>
    <dgm:cxn modelId="{3A2BB493-E58E-45FD-B1E0-E96AAFAEA5D3}" type="presParOf" srcId="{C2D3B6A8-C1B8-4983-AC5C-D5360665A475}" destId="{C4C701A7-17A3-40CF-AAC9-10D5E015D2A9}" srcOrd="7" destOrd="0" presId="urn:microsoft.com/office/officeart/2005/8/layout/hierarchy2"/>
    <dgm:cxn modelId="{3900BD1A-6028-4EC3-A374-B0680B8D14BE}" type="presParOf" srcId="{C4C701A7-17A3-40CF-AAC9-10D5E015D2A9}" destId="{DBC03B2D-CC62-4A40-BB5C-F0D1E764E7C6}" srcOrd="0" destOrd="0" presId="urn:microsoft.com/office/officeart/2005/8/layout/hierarchy2"/>
    <dgm:cxn modelId="{633AFAF7-3614-47C5-A895-27D9ABA6FFC1}" type="presParOf" srcId="{C4C701A7-17A3-40CF-AAC9-10D5E015D2A9}" destId="{4B0E4F2B-3DFE-496F-AE5E-D663BAA349A5}" srcOrd="1" destOrd="0" presId="urn:microsoft.com/office/officeart/2005/8/layout/hierarchy2"/>
    <dgm:cxn modelId="{45229322-7E94-4588-8B87-751BDBD9CC33}" type="presParOf" srcId="{C2D3B6A8-C1B8-4983-AC5C-D5360665A475}" destId="{3AA00198-F1CC-4DD5-AFAF-1E54DBE042B1}" srcOrd="8" destOrd="0" presId="urn:microsoft.com/office/officeart/2005/8/layout/hierarchy2"/>
    <dgm:cxn modelId="{AA8CD788-6C46-41D8-92F7-F619B768B929}" type="presParOf" srcId="{3AA00198-F1CC-4DD5-AFAF-1E54DBE042B1}" destId="{FCE1358E-76BD-4646-B23C-F435AF2ED714}" srcOrd="0" destOrd="0" presId="urn:microsoft.com/office/officeart/2005/8/layout/hierarchy2"/>
    <dgm:cxn modelId="{55ABBB1E-0381-46F4-B91C-FF397D0E6F8C}" type="presParOf" srcId="{C2D3B6A8-C1B8-4983-AC5C-D5360665A475}" destId="{3B278BBB-71F4-4C29-8890-A0A15CAE4DFD}" srcOrd="9" destOrd="0" presId="urn:microsoft.com/office/officeart/2005/8/layout/hierarchy2"/>
    <dgm:cxn modelId="{4F8D543D-3DA2-4238-81DA-B0E4D6C8F446}" type="presParOf" srcId="{3B278BBB-71F4-4C29-8890-A0A15CAE4DFD}" destId="{DF83BF6A-1364-43AF-A15D-53843EBE224E}" srcOrd="0" destOrd="0" presId="urn:microsoft.com/office/officeart/2005/8/layout/hierarchy2"/>
    <dgm:cxn modelId="{865EDDC0-1C5F-42CC-9A55-EA9A4B887288}" type="presParOf" srcId="{3B278BBB-71F4-4C29-8890-A0A15CAE4DFD}" destId="{247BF86D-E785-4221-B5AA-A3F056244B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40F7A-E09A-4C50-954C-371EA9BD3B9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03F5918E-1DBD-4D34-89FC-A6E4A6033184}">
      <dgm:prSet phldrT="[テキスト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kumimoji="1" lang="en-US" altLang="ja-JP" sz="3600" b="1" dirty="0">
              <a:solidFill>
                <a:schemeClr val="tx1"/>
              </a:solidFill>
            </a:rPr>
            <a:t>Ⅲ</a:t>
          </a:r>
          <a:br>
            <a:rPr kumimoji="1" lang="en-US" altLang="ja-JP" sz="3600" b="1" dirty="0">
              <a:solidFill>
                <a:schemeClr val="tx1"/>
              </a:solidFill>
            </a:rPr>
          </a:br>
          <a:r>
            <a:rPr kumimoji="1" lang="ja-JP" altLang="en-US" sz="3600" b="1" dirty="0">
              <a:solidFill>
                <a:schemeClr val="tx1"/>
              </a:solidFill>
            </a:rPr>
            <a:t>債</a:t>
          </a:r>
          <a:br>
            <a:rPr kumimoji="1" lang="en-US" altLang="ja-JP" sz="3600" b="1" dirty="0">
              <a:solidFill>
                <a:schemeClr val="tx1"/>
              </a:solidFill>
            </a:rPr>
          </a:br>
          <a:r>
            <a:rPr kumimoji="1" lang="ja-JP" altLang="en-US" sz="3600" b="1" dirty="0">
              <a:solidFill>
                <a:schemeClr val="tx1"/>
              </a:solidFill>
            </a:rPr>
            <a:t>権</a:t>
          </a:r>
        </a:p>
      </dgm:t>
    </dgm:pt>
    <dgm:pt modelId="{6F3A3246-9EF8-4EA7-BF28-8D0F0E1E152C}" type="parTrans" cxnId="{3E89BBB4-1F9F-4DAE-9325-5161C703E124}">
      <dgm:prSet/>
      <dgm:spPr/>
      <dgm:t>
        <a:bodyPr/>
        <a:lstStyle/>
        <a:p>
          <a:endParaRPr kumimoji="1" lang="ja-JP" altLang="en-US" sz="2400" b="1"/>
        </a:p>
      </dgm:t>
    </dgm:pt>
    <dgm:pt modelId="{1F90B7D7-4415-47A9-B937-2F7FE5E6ED69}" type="sibTrans" cxnId="{3E89BBB4-1F9F-4DAE-9325-5161C703E124}">
      <dgm:prSet/>
      <dgm:spPr/>
      <dgm:t>
        <a:bodyPr/>
        <a:lstStyle/>
        <a:p>
          <a:endParaRPr kumimoji="1" lang="ja-JP" altLang="en-US" sz="2400" b="1"/>
        </a:p>
      </dgm:t>
    </dgm:pt>
    <dgm:pt modelId="{E4415FF7-ACE0-4F60-9CF9-A9BA2A19BD53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債権</a:t>
          </a:r>
          <a:br>
            <a:rPr kumimoji="1" lang="en-US" altLang="ja-JP" sz="3600" b="1" dirty="0"/>
          </a:br>
          <a:r>
            <a:rPr kumimoji="1" lang="ja-JP" altLang="en-US" sz="3600" b="1" dirty="0"/>
            <a:t>総論</a:t>
          </a:r>
        </a:p>
      </dgm:t>
    </dgm:pt>
    <dgm:pt modelId="{1E62A908-1397-428F-A14E-A3C79F2B437B}" type="parTrans" cxnId="{E6A7450D-72A1-40A9-8BD0-48917D60F320}">
      <dgm:prSet custT="1"/>
      <dgm:spPr/>
      <dgm:t>
        <a:bodyPr/>
        <a:lstStyle/>
        <a:p>
          <a:endParaRPr kumimoji="1" lang="ja-JP" altLang="en-US" sz="2400" b="1"/>
        </a:p>
      </dgm:t>
    </dgm:pt>
    <dgm:pt modelId="{3A1E7323-3E50-4C31-82A9-E439BA171732}" type="sibTrans" cxnId="{E6A7450D-72A1-40A9-8BD0-48917D60F320}">
      <dgm:prSet/>
      <dgm:spPr/>
      <dgm:t>
        <a:bodyPr/>
        <a:lstStyle/>
        <a:p>
          <a:endParaRPr kumimoji="1" lang="ja-JP" altLang="en-US" sz="2400" b="1"/>
        </a:p>
      </dgm:t>
    </dgm:pt>
    <dgm:pt modelId="{B6474A94-9C5E-4DBA-B0FA-7F11ABCA3999}">
      <dgm:prSet phldrT="[テキスト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>
              <a:solidFill>
                <a:schemeClr val="tx1"/>
              </a:solidFill>
            </a:rPr>
            <a:t>債権</a:t>
          </a:r>
          <a:br>
            <a:rPr kumimoji="1" lang="en-US" altLang="ja-JP" sz="3600" b="1" dirty="0">
              <a:solidFill>
                <a:schemeClr val="tx1"/>
              </a:solidFill>
            </a:rPr>
          </a:br>
          <a:r>
            <a:rPr kumimoji="1" lang="ja-JP" altLang="en-US" sz="3600" b="1" dirty="0">
              <a:solidFill>
                <a:schemeClr val="tx1"/>
              </a:solidFill>
            </a:rPr>
            <a:t>各論</a:t>
          </a:r>
        </a:p>
      </dgm:t>
    </dgm:pt>
    <dgm:pt modelId="{E459979C-DBA9-4FD4-B9AD-198F0A8DB1BD}" type="parTrans" cxnId="{A41864C2-153A-481F-A770-CB99E069CB6E}">
      <dgm:prSet custT="1"/>
      <dgm:spPr/>
      <dgm:t>
        <a:bodyPr/>
        <a:lstStyle/>
        <a:p>
          <a:endParaRPr kumimoji="1" lang="ja-JP" altLang="en-US" sz="2400" b="1"/>
        </a:p>
      </dgm:t>
    </dgm:pt>
    <dgm:pt modelId="{50852045-D0BD-406C-856A-1AD4BEFCDC73}" type="sibTrans" cxnId="{A41864C2-153A-481F-A770-CB99E069CB6E}">
      <dgm:prSet/>
      <dgm:spPr/>
      <dgm:t>
        <a:bodyPr/>
        <a:lstStyle/>
        <a:p>
          <a:endParaRPr kumimoji="1" lang="ja-JP" altLang="en-US" sz="2400" b="1"/>
        </a:p>
      </dgm:t>
    </dgm:pt>
    <dgm:pt modelId="{E08609B3-3FFE-481B-930D-DA47F41AD013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契約</a:t>
          </a:r>
        </a:p>
      </dgm:t>
    </dgm:pt>
    <dgm:pt modelId="{ACC35A2A-BF57-4CDA-A190-C69D699E8BF8}" type="parTrans" cxnId="{56A03AD1-7A31-43AA-8ED2-0A0FD7FF0ED8}">
      <dgm:prSet custT="1"/>
      <dgm:spPr/>
      <dgm:t>
        <a:bodyPr/>
        <a:lstStyle/>
        <a:p>
          <a:endParaRPr kumimoji="1" lang="ja-JP" altLang="en-US" sz="2400" b="1"/>
        </a:p>
      </dgm:t>
    </dgm:pt>
    <dgm:pt modelId="{A6FBB475-7E28-4C93-A16C-DEE30FF34212}" type="sibTrans" cxnId="{56A03AD1-7A31-43AA-8ED2-0A0FD7FF0ED8}">
      <dgm:prSet/>
      <dgm:spPr/>
      <dgm:t>
        <a:bodyPr/>
        <a:lstStyle/>
        <a:p>
          <a:endParaRPr kumimoji="1" lang="ja-JP" altLang="en-US" sz="2400" b="1"/>
        </a:p>
      </dgm:t>
    </dgm:pt>
    <dgm:pt modelId="{7E41E621-EA7E-4189-906E-7B1F26F85D3B}">
      <dgm:prSet phldrT="[テキスト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不当利得</a:t>
          </a:r>
        </a:p>
      </dgm:t>
    </dgm:pt>
    <dgm:pt modelId="{8A7200DC-6206-4950-A201-82B1C8588907}" type="parTrans" cxnId="{403FFB31-9F5A-4F99-888E-42D281FDBF1F}">
      <dgm:prSet custT="1"/>
      <dgm:spPr/>
      <dgm:t>
        <a:bodyPr/>
        <a:lstStyle/>
        <a:p>
          <a:endParaRPr kumimoji="1" lang="ja-JP" altLang="en-US" sz="2400" b="1"/>
        </a:p>
      </dgm:t>
    </dgm:pt>
    <dgm:pt modelId="{2F3030D3-ACA8-4C61-9796-A90A66EAAB95}" type="sibTrans" cxnId="{403FFB31-9F5A-4F99-888E-42D281FDBF1F}">
      <dgm:prSet/>
      <dgm:spPr/>
      <dgm:t>
        <a:bodyPr/>
        <a:lstStyle/>
        <a:p>
          <a:endParaRPr kumimoji="1" lang="ja-JP" altLang="en-US" sz="2400" b="1"/>
        </a:p>
      </dgm:t>
    </dgm:pt>
    <dgm:pt modelId="{468E5411-CE17-487A-997F-7B2A99C2E3E4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不法行為</a:t>
          </a:r>
        </a:p>
      </dgm:t>
    </dgm:pt>
    <dgm:pt modelId="{37176690-6EB6-41DC-A669-E83B09288851}" type="parTrans" cxnId="{C5D8BCF3-CBF2-43B1-BE2C-470BE8BD2532}">
      <dgm:prSet custT="1"/>
      <dgm:spPr/>
      <dgm:t>
        <a:bodyPr/>
        <a:lstStyle/>
        <a:p>
          <a:endParaRPr kumimoji="1" lang="ja-JP" altLang="en-US" sz="2400" b="1"/>
        </a:p>
      </dgm:t>
    </dgm:pt>
    <dgm:pt modelId="{19F488C5-8DD5-4BA2-894E-47ECE1F10FF0}" type="sibTrans" cxnId="{C5D8BCF3-CBF2-43B1-BE2C-470BE8BD2532}">
      <dgm:prSet/>
      <dgm:spPr/>
      <dgm:t>
        <a:bodyPr/>
        <a:lstStyle/>
        <a:p>
          <a:endParaRPr kumimoji="1" lang="ja-JP" altLang="en-US" sz="2400" b="1"/>
        </a:p>
      </dgm:t>
    </dgm:pt>
    <dgm:pt modelId="{C10872AA-B0E3-427B-8086-EBA380B9F76C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事務管理</a:t>
          </a:r>
        </a:p>
      </dgm:t>
    </dgm:pt>
    <dgm:pt modelId="{FB73B10E-218A-4CCE-AE31-615EE1C50B74}" type="parTrans" cxnId="{E7E8813D-FB14-4735-A01B-BA61C975C93F}">
      <dgm:prSet custT="1"/>
      <dgm:spPr/>
      <dgm:t>
        <a:bodyPr/>
        <a:lstStyle/>
        <a:p>
          <a:endParaRPr kumimoji="1" lang="ja-JP" altLang="en-US" sz="2400" b="1"/>
        </a:p>
      </dgm:t>
    </dgm:pt>
    <dgm:pt modelId="{B43CC59A-DD86-4D75-848B-A4DE42D5612D}" type="sibTrans" cxnId="{E7E8813D-FB14-4735-A01B-BA61C975C93F}">
      <dgm:prSet/>
      <dgm:spPr/>
      <dgm:t>
        <a:bodyPr/>
        <a:lstStyle/>
        <a:p>
          <a:endParaRPr kumimoji="1" lang="ja-JP" altLang="en-US" sz="2400" b="1"/>
        </a:p>
      </dgm:t>
    </dgm:pt>
    <dgm:pt modelId="{9F50AFAC-7BE0-4BEF-AA10-F12AAEFD3A9D}">
      <dgm:prSet phldrT="[テキスト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>
              <a:solidFill>
                <a:schemeClr val="tx1"/>
              </a:solidFill>
            </a:rPr>
            <a:t>契約</a:t>
          </a:r>
          <a:br>
            <a:rPr kumimoji="1" lang="en-US" altLang="ja-JP" sz="3600" b="1" dirty="0">
              <a:solidFill>
                <a:schemeClr val="tx1"/>
              </a:solidFill>
            </a:rPr>
          </a:br>
          <a:r>
            <a:rPr kumimoji="1" lang="ja-JP" altLang="en-US" sz="3600" b="1" dirty="0">
              <a:solidFill>
                <a:schemeClr val="tx1"/>
              </a:solidFill>
            </a:rPr>
            <a:t>総論</a:t>
          </a:r>
        </a:p>
      </dgm:t>
    </dgm:pt>
    <dgm:pt modelId="{1A6F5643-78A0-4CA8-97FE-A3E5FA9A8C24}" type="parTrans" cxnId="{6094FA13-31F4-43B4-A5A5-A821ECAE195D}">
      <dgm:prSet custT="1"/>
      <dgm:spPr/>
      <dgm:t>
        <a:bodyPr/>
        <a:lstStyle/>
        <a:p>
          <a:endParaRPr kumimoji="1" lang="ja-JP" altLang="en-US" sz="2400" b="1"/>
        </a:p>
      </dgm:t>
    </dgm:pt>
    <dgm:pt modelId="{B95E18A2-A559-4290-BFA0-147E41617BEF}" type="sibTrans" cxnId="{6094FA13-31F4-43B4-A5A5-A821ECAE195D}">
      <dgm:prSet/>
      <dgm:spPr/>
      <dgm:t>
        <a:bodyPr/>
        <a:lstStyle/>
        <a:p>
          <a:endParaRPr kumimoji="1" lang="ja-JP" altLang="en-US" sz="2400" b="1"/>
        </a:p>
      </dgm:t>
    </dgm:pt>
    <dgm:pt modelId="{35652031-A423-46AF-B2B6-9823FD487CB8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契約</a:t>
          </a:r>
          <a:br>
            <a:rPr kumimoji="1" lang="en-US" altLang="ja-JP" sz="3600" b="1" dirty="0"/>
          </a:br>
          <a:r>
            <a:rPr kumimoji="1" lang="ja-JP" altLang="en-US" sz="3600" b="1" dirty="0"/>
            <a:t>各論</a:t>
          </a:r>
        </a:p>
      </dgm:t>
    </dgm:pt>
    <dgm:pt modelId="{9BF58190-ED03-4B16-BE56-59E04F626CCB}" type="parTrans" cxnId="{80C94271-FBE6-4334-A996-D6D6BE384761}">
      <dgm:prSet custT="1"/>
      <dgm:spPr/>
      <dgm:t>
        <a:bodyPr/>
        <a:lstStyle/>
        <a:p>
          <a:endParaRPr kumimoji="1" lang="ja-JP" altLang="en-US" sz="2400" b="1"/>
        </a:p>
      </dgm:t>
    </dgm:pt>
    <dgm:pt modelId="{DB05C229-83EA-47AB-B717-EA9FCB9582E5}" type="sibTrans" cxnId="{80C94271-FBE6-4334-A996-D6D6BE384761}">
      <dgm:prSet/>
      <dgm:spPr/>
      <dgm:t>
        <a:bodyPr/>
        <a:lstStyle/>
        <a:p>
          <a:endParaRPr kumimoji="1" lang="ja-JP" altLang="en-US" sz="2400" b="1"/>
        </a:p>
      </dgm:t>
    </dgm:pt>
    <dgm:pt modelId="{ACF7C26C-DC48-43EA-8356-BAEBD41E53A4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成立</a:t>
          </a:r>
        </a:p>
      </dgm:t>
    </dgm:pt>
    <dgm:pt modelId="{36A72219-BBFE-4E34-9DDE-F41F349AA9E0}" type="parTrans" cxnId="{7F2E7E8B-D910-4205-A9A5-601F0A630886}">
      <dgm:prSet custT="1"/>
      <dgm:spPr/>
      <dgm:t>
        <a:bodyPr/>
        <a:lstStyle/>
        <a:p>
          <a:endParaRPr kumimoji="1" lang="ja-JP" altLang="en-US" sz="2400" b="1"/>
        </a:p>
      </dgm:t>
    </dgm:pt>
    <dgm:pt modelId="{A93312B9-2ABB-4236-A043-F46D1B8CD1B1}" type="sibTrans" cxnId="{7F2E7E8B-D910-4205-A9A5-601F0A630886}">
      <dgm:prSet/>
      <dgm:spPr/>
      <dgm:t>
        <a:bodyPr/>
        <a:lstStyle/>
        <a:p>
          <a:endParaRPr kumimoji="1" lang="ja-JP" altLang="en-US" sz="2400" b="1"/>
        </a:p>
      </dgm:t>
    </dgm:pt>
    <dgm:pt modelId="{696FC18A-2725-41CB-9D39-BF11FE560712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効力</a:t>
          </a:r>
        </a:p>
      </dgm:t>
    </dgm:pt>
    <dgm:pt modelId="{0FC13381-3EFB-4EBE-90BF-87E994DC4F33}" type="parTrans" cxnId="{02E5FD2B-D350-4FEC-B4FF-EDD5624CB5A2}">
      <dgm:prSet custT="1"/>
      <dgm:spPr/>
      <dgm:t>
        <a:bodyPr/>
        <a:lstStyle/>
        <a:p>
          <a:endParaRPr kumimoji="1" lang="ja-JP" altLang="en-US" sz="2400" b="1"/>
        </a:p>
      </dgm:t>
    </dgm:pt>
    <dgm:pt modelId="{66F080E9-C150-4F4F-AB42-4B4CAAD1BC1D}" type="sibTrans" cxnId="{02E5FD2B-D350-4FEC-B4FF-EDD5624CB5A2}">
      <dgm:prSet/>
      <dgm:spPr/>
      <dgm:t>
        <a:bodyPr/>
        <a:lstStyle/>
        <a:p>
          <a:endParaRPr kumimoji="1" lang="ja-JP" altLang="en-US" sz="2400" b="1"/>
        </a:p>
      </dgm:t>
    </dgm:pt>
    <dgm:pt modelId="{3DD63CD6-26E2-4D81-8A00-FB7FB16B0E8B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解除</a:t>
          </a:r>
        </a:p>
      </dgm:t>
    </dgm:pt>
    <dgm:pt modelId="{63DCF875-3A2F-4C44-8E78-45DC7DCC2D99}" type="parTrans" cxnId="{B708D874-0309-4BB9-9CC2-CA5B04752BAB}">
      <dgm:prSet custT="1"/>
      <dgm:spPr/>
      <dgm:t>
        <a:bodyPr/>
        <a:lstStyle/>
        <a:p>
          <a:endParaRPr kumimoji="1" lang="ja-JP" altLang="en-US" sz="2400" b="1"/>
        </a:p>
      </dgm:t>
    </dgm:pt>
    <dgm:pt modelId="{80DE746D-5F5E-4A2F-B92B-9AA1CA34E266}" type="sibTrans" cxnId="{B708D874-0309-4BB9-9CC2-CA5B04752BAB}">
      <dgm:prSet/>
      <dgm:spPr/>
      <dgm:t>
        <a:bodyPr/>
        <a:lstStyle/>
        <a:p>
          <a:endParaRPr kumimoji="1" lang="ja-JP" altLang="en-US" sz="2400" b="1"/>
        </a:p>
      </dgm:t>
    </dgm:pt>
    <dgm:pt modelId="{BC2F5BF6-9E0A-454C-B307-1531483A8204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kumimoji="1" lang="ja-JP" altLang="en-US" sz="3600" b="1" dirty="0"/>
            <a:t>約款</a:t>
          </a:r>
        </a:p>
      </dgm:t>
    </dgm:pt>
    <dgm:pt modelId="{89B6A492-418C-44EE-B582-0029ED0F497A}" type="parTrans" cxnId="{A0124DD3-68D4-4AA7-94C4-D8BEAA1A3340}">
      <dgm:prSet/>
      <dgm:spPr/>
      <dgm:t>
        <a:bodyPr/>
        <a:lstStyle/>
        <a:p>
          <a:endParaRPr kumimoji="1" lang="ja-JP" altLang="en-US"/>
        </a:p>
      </dgm:t>
    </dgm:pt>
    <dgm:pt modelId="{CA06592B-8C94-4EAE-819B-DBC0022ED6F1}" type="sibTrans" cxnId="{A0124DD3-68D4-4AA7-94C4-D8BEAA1A3340}">
      <dgm:prSet/>
      <dgm:spPr/>
      <dgm:t>
        <a:bodyPr/>
        <a:lstStyle/>
        <a:p>
          <a:endParaRPr kumimoji="1" lang="ja-JP" altLang="en-US"/>
        </a:p>
      </dgm:t>
    </dgm:pt>
    <dgm:pt modelId="{9A1683A6-DA49-48D4-A960-56B2F1ADA24D}" type="pres">
      <dgm:prSet presAssocID="{EA040F7A-E09A-4C50-954C-371EA9BD3B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96DBB88-BC54-4A0B-99C3-4AA779BD0C05}" type="pres">
      <dgm:prSet presAssocID="{03F5918E-1DBD-4D34-89FC-A6E4A6033184}" presName="root1" presStyleCnt="0"/>
      <dgm:spPr/>
    </dgm:pt>
    <dgm:pt modelId="{50C66117-8ABC-4680-8110-008BFC59A079}" type="pres">
      <dgm:prSet presAssocID="{03F5918E-1DBD-4D34-89FC-A6E4A6033184}" presName="LevelOneTextNode" presStyleLbl="node0" presStyleIdx="0" presStyleCnt="1" custScaleX="56448" custScaleY="379749">
        <dgm:presLayoutVars>
          <dgm:chPref val="3"/>
        </dgm:presLayoutVars>
      </dgm:prSet>
      <dgm:spPr/>
    </dgm:pt>
    <dgm:pt modelId="{394AD48D-FB22-4892-B3B4-175F46BBD039}" type="pres">
      <dgm:prSet presAssocID="{03F5918E-1DBD-4D34-89FC-A6E4A6033184}" presName="level2hierChild" presStyleCnt="0"/>
      <dgm:spPr/>
    </dgm:pt>
    <dgm:pt modelId="{EC52409F-3403-4364-A8E6-0B6825FC4C1E}" type="pres">
      <dgm:prSet presAssocID="{1E62A908-1397-428F-A14E-A3C79F2B437B}" presName="conn2-1" presStyleLbl="parChTrans1D2" presStyleIdx="0" presStyleCnt="2"/>
      <dgm:spPr/>
    </dgm:pt>
    <dgm:pt modelId="{E6D1A94F-CFA7-4595-9FDF-437B134AEF78}" type="pres">
      <dgm:prSet presAssocID="{1E62A908-1397-428F-A14E-A3C79F2B437B}" presName="connTx" presStyleLbl="parChTrans1D2" presStyleIdx="0" presStyleCnt="2"/>
      <dgm:spPr/>
    </dgm:pt>
    <dgm:pt modelId="{A00800DE-5723-44D5-B3E9-7340661D5C0D}" type="pres">
      <dgm:prSet presAssocID="{E4415FF7-ACE0-4F60-9CF9-A9BA2A19BD53}" presName="root2" presStyleCnt="0"/>
      <dgm:spPr/>
    </dgm:pt>
    <dgm:pt modelId="{4F2F28BE-CCCD-4D17-94C5-6CCB9DBDB964}" type="pres">
      <dgm:prSet presAssocID="{E4415FF7-ACE0-4F60-9CF9-A9BA2A19BD53}" presName="LevelTwoTextNode" presStyleLbl="node2" presStyleIdx="0" presStyleCnt="2" custScaleX="68302" custScaleY="214359">
        <dgm:presLayoutVars>
          <dgm:chPref val="3"/>
        </dgm:presLayoutVars>
      </dgm:prSet>
      <dgm:spPr/>
    </dgm:pt>
    <dgm:pt modelId="{8D552E7A-FB99-4FE0-A262-DC5BFCDA55E8}" type="pres">
      <dgm:prSet presAssocID="{E4415FF7-ACE0-4F60-9CF9-A9BA2A19BD53}" presName="level3hierChild" presStyleCnt="0"/>
      <dgm:spPr/>
    </dgm:pt>
    <dgm:pt modelId="{6F1C6E94-4E30-4C71-B311-B4E700491230}" type="pres">
      <dgm:prSet presAssocID="{E459979C-DBA9-4FD4-B9AD-198F0A8DB1BD}" presName="conn2-1" presStyleLbl="parChTrans1D2" presStyleIdx="1" presStyleCnt="2"/>
      <dgm:spPr/>
    </dgm:pt>
    <dgm:pt modelId="{582DF8C8-29C1-44CD-8A6C-9BB60A5B7D9E}" type="pres">
      <dgm:prSet presAssocID="{E459979C-DBA9-4FD4-B9AD-198F0A8DB1BD}" presName="connTx" presStyleLbl="parChTrans1D2" presStyleIdx="1" presStyleCnt="2"/>
      <dgm:spPr/>
    </dgm:pt>
    <dgm:pt modelId="{3FBC2C07-2F16-4E45-A87A-3B86F34C197A}" type="pres">
      <dgm:prSet presAssocID="{B6474A94-9C5E-4DBA-B0FA-7F11ABCA3999}" presName="root2" presStyleCnt="0"/>
      <dgm:spPr/>
    </dgm:pt>
    <dgm:pt modelId="{AED904E8-F7AB-4978-A7DD-AC6CE3010BAA}" type="pres">
      <dgm:prSet presAssocID="{B6474A94-9C5E-4DBA-B0FA-7F11ABCA3999}" presName="LevelTwoTextNode" presStyleLbl="node2" presStyleIdx="1" presStyleCnt="2" custScaleX="68302" custScaleY="214359">
        <dgm:presLayoutVars>
          <dgm:chPref val="3"/>
        </dgm:presLayoutVars>
      </dgm:prSet>
      <dgm:spPr/>
    </dgm:pt>
    <dgm:pt modelId="{3645C4D1-91FE-463E-8B5E-DD34E773BE7F}" type="pres">
      <dgm:prSet presAssocID="{B6474A94-9C5E-4DBA-B0FA-7F11ABCA3999}" presName="level3hierChild" presStyleCnt="0"/>
      <dgm:spPr/>
    </dgm:pt>
    <dgm:pt modelId="{51372532-6BAA-45F3-A56C-217EFE4EDCF2}" type="pres">
      <dgm:prSet presAssocID="{ACC35A2A-BF57-4CDA-A190-C69D699E8BF8}" presName="conn2-1" presStyleLbl="parChTrans1D3" presStyleIdx="0" presStyleCnt="4"/>
      <dgm:spPr/>
    </dgm:pt>
    <dgm:pt modelId="{86F5FE68-556C-47A7-95C7-C59A9E8AE387}" type="pres">
      <dgm:prSet presAssocID="{ACC35A2A-BF57-4CDA-A190-C69D699E8BF8}" presName="connTx" presStyleLbl="parChTrans1D3" presStyleIdx="0" presStyleCnt="4"/>
      <dgm:spPr/>
    </dgm:pt>
    <dgm:pt modelId="{B2BBDE41-0293-4835-9F31-5C36A9B654D4}" type="pres">
      <dgm:prSet presAssocID="{E08609B3-3FFE-481B-930D-DA47F41AD013}" presName="root2" presStyleCnt="0"/>
      <dgm:spPr/>
    </dgm:pt>
    <dgm:pt modelId="{AFC472D5-E6E9-4F58-A87A-4D221720BF92}" type="pres">
      <dgm:prSet presAssocID="{E08609B3-3FFE-481B-930D-DA47F41AD013}" presName="LevelTwoTextNode" presStyleLbl="node3" presStyleIdx="0" presStyleCnt="4" custScaleX="146410" custScaleY="121000">
        <dgm:presLayoutVars>
          <dgm:chPref val="3"/>
        </dgm:presLayoutVars>
      </dgm:prSet>
      <dgm:spPr/>
    </dgm:pt>
    <dgm:pt modelId="{8589702B-D41C-4BBA-AF7F-DB3ED4972A30}" type="pres">
      <dgm:prSet presAssocID="{E08609B3-3FFE-481B-930D-DA47F41AD013}" presName="level3hierChild" presStyleCnt="0"/>
      <dgm:spPr/>
    </dgm:pt>
    <dgm:pt modelId="{B8117E8E-3454-4AB5-B327-DFD87125232E}" type="pres">
      <dgm:prSet presAssocID="{1A6F5643-78A0-4CA8-97FE-A3E5FA9A8C24}" presName="conn2-1" presStyleLbl="parChTrans1D4" presStyleIdx="0" presStyleCnt="6"/>
      <dgm:spPr/>
    </dgm:pt>
    <dgm:pt modelId="{67F0569E-B00A-4A9E-9352-39CABD9E9A6E}" type="pres">
      <dgm:prSet presAssocID="{1A6F5643-78A0-4CA8-97FE-A3E5FA9A8C24}" presName="connTx" presStyleLbl="parChTrans1D4" presStyleIdx="0" presStyleCnt="6"/>
      <dgm:spPr/>
    </dgm:pt>
    <dgm:pt modelId="{D9183834-E567-4A70-9CF1-C6A5F1D5707C}" type="pres">
      <dgm:prSet presAssocID="{9F50AFAC-7BE0-4BEF-AA10-F12AAEFD3A9D}" presName="root2" presStyleCnt="0"/>
      <dgm:spPr/>
    </dgm:pt>
    <dgm:pt modelId="{F5E33E5E-0710-4BED-9518-0E931384D54B}" type="pres">
      <dgm:prSet presAssocID="{9F50AFAC-7BE0-4BEF-AA10-F12AAEFD3A9D}" presName="LevelTwoTextNode" presStyleLbl="node4" presStyleIdx="0" presStyleCnt="6" custScaleX="110000" custScaleY="177156">
        <dgm:presLayoutVars>
          <dgm:chPref val="3"/>
        </dgm:presLayoutVars>
      </dgm:prSet>
      <dgm:spPr/>
    </dgm:pt>
    <dgm:pt modelId="{04A050BB-E81B-404E-B752-203EAD08FBCD}" type="pres">
      <dgm:prSet presAssocID="{9F50AFAC-7BE0-4BEF-AA10-F12AAEFD3A9D}" presName="level3hierChild" presStyleCnt="0"/>
      <dgm:spPr/>
    </dgm:pt>
    <dgm:pt modelId="{EC6651C1-7689-4591-BCEC-3F23C90533AB}" type="pres">
      <dgm:prSet presAssocID="{36A72219-BBFE-4E34-9DDE-F41F349AA9E0}" presName="conn2-1" presStyleLbl="parChTrans1D4" presStyleIdx="1" presStyleCnt="6"/>
      <dgm:spPr/>
    </dgm:pt>
    <dgm:pt modelId="{1662592A-E6A9-4D5E-9DA4-0CD8DB3A9011}" type="pres">
      <dgm:prSet presAssocID="{36A72219-BBFE-4E34-9DDE-F41F349AA9E0}" presName="connTx" presStyleLbl="parChTrans1D4" presStyleIdx="1" presStyleCnt="6"/>
      <dgm:spPr/>
    </dgm:pt>
    <dgm:pt modelId="{AB7E458D-A59D-43A1-A451-FD7C8A822717}" type="pres">
      <dgm:prSet presAssocID="{ACF7C26C-DC48-43EA-8356-BAEBD41E53A4}" presName="root2" presStyleCnt="0"/>
      <dgm:spPr/>
    </dgm:pt>
    <dgm:pt modelId="{0F89BE2A-0491-498F-A1C3-AA05039D124D}" type="pres">
      <dgm:prSet presAssocID="{ACF7C26C-DC48-43EA-8356-BAEBD41E53A4}" presName="LevelTwoTextNode" presStyleLbl="node4" presStyleIdx="1" presStyleCnt="6" custScaleX="110000">
        <dgm:presLayoutVars>
          <dgm:chPref val="3"/>
        </dgm:presLayoutVars>
      </dgm:prSet>
      <dgm:spPr/>
    </dgm:pt>
    <dgm:pt modelId="{B781E1D3-736C-4B7B-A75A-854588877D30}" type="pres">
      <dgm:prSet presAssocID="{ACF7C26C-DC48-43EA-8356-BAEBD41E53A4}" presName="level3hierChild" presStyleCnt="0"/>
      <dgm:spPr/>
    </dgm:pt>
    <dgm:pt modelId="{E2907EEE-1CBE-4242-8349-5009F2E90830}" type="pres">
      <dgm:prSet presAssocID="{0FC13381-3EFB-4EBE-90BF-87E994DC4F33}" presName="conn2-1" presStyleLbl="parChTrans1D4" presStyleIdx="2" presStyleCnt="6"/>
      <dgm:spPr/>
    </dgm:pt>
    <dgm:pt modelId="{8D345EC6-345F-426D-9151-CD1A5F57DB5B}" type="pres">
      <dgm:prSet presAssocID="{0FC13381-3EFB-4EBE-90BF-87E994DC4F33}" presName="connTx" presStyleLbl="parChTrans1D4" presStyleIdx="2" presStyleCnt="6"/>
      <dgm:spPr/>
    </dgm:pt>
    <dgm:pt modelId="{0053A675-2878-4DE0-AFE3-0AD3440875BB}" type="pres">
      <dgm:prSet presAssocID="{696FC18A-2725-41CB-9D39-BF11FE560712}" presName="root2" presStyleCnt="0"/>
      <dgm:spPr/>
    </dgm:pt>
    <dgm:pt modelId="{856AB8E6-8B4D-4394-B835-17EFE26BD3E6}" type="pres">
      <dgm:prSet presAssocID="{696FC18A-2725-41CB-9D39-BF11FE560712}" presName="LevelTwoTextNode" presStyleLbl="node4" presStyleIdx="2" presStyleCnt="6" custScaleX="110000">
        <dgm:presLayoutVars>
          <dgm:chPref val="3"/>
        </dgm:presLayoutVars>
      </dgm:prSet>
      <dgm:spPr/>
    </dgm:pt>
    <dgm:pt modelId="{2DC880DE-4AAB-41B0-9FA9-C243AAEBD803}" type="pres">
      <dgm:prSet presAssocID="{696FC18A-2725-41CB-9D39-BF11FE560712}" presName="level3hierChild" presStyleCnt="0"/>
      <dgm:spPr/>
    </dgm:pt>
    <dgm:pt modelId="{787670A4-B0C5-44B3-B6F9-4B946AD19D25}" type="pres">
      <dgm:prSet presAssocID="{63DCF875-3A2F-4C44-8E78-45DC7DCC2D99}" presName="conn2-1" presStyleLbl="parChTrans1D4" presStyleIdx="3" presStyleCnt="6"/>
      <dgm:spPr/>
    </dgm:pt>
    <dgm:pt modelId="{BC15AFD6-D0B6-4CB5-893A-24B3572BB1A0}" type="pres">
      <dgm:prSet presAssocID="{63DCF875-3A2F-4C44-8E78-45DC7DCC2D99}" presName="connTx" presStyleLbl="parChTrans1D4" presStyleIdx="3" presStyleCnt="6"/>
      <dgm:spPr/>
    </dgm:pt>
    <dgm:pt modelId="{2EAB1738-9E79-43A6-B3E6-D49CF742B0A2}" type="pres">
      <dgm:prSet presAssocID="{3DD63CD6-26E2-4D81-8A00-FB7FB16B0E8B}" presName="root2" presStyleCnt="0"/>
      <dgm:spPr/>
    </dgm:pt>
    <dgm:pt modelId="{E6C74CE8-0F0C-48A8-8E7F-332A387DE5A0}" type="pres">
      <dgm:prSet presAssocID="{3DD63CD6-26E2-4D81-8A00-FB7FB16B0E8B}" presName="LevelTwoTextNode" presStyleLbl="node4" presStyleIdx="3" presStyleCnt="6" custScaleX="110000">
        <dgm:presLayoutVars>
          <dgm:chPref val="3"/>
        </dgm:presLayoutVars>
      </dgm:prSet>
      <dgm:spPr/>
    </dgm:pt>
    <dgm:pt modelId="{CF7958C2-B01F-46E3-920B-7A4BAE57818C}" type="pres">
      <dgm:prSet presAssocID="{3DD63CD6-26E2-4D81-8A00-FB7FB16B0E8B}" presName="level3hierChild" presStyleCnt="0"/>
      <dgm:spPr/>
    </dgm:pt>
    <dgm:pt modelId="{8D949822-9104-40FD-922C-8FFA11687016}" type="pres">
      <dgm:prSet presAssocID="{89B6A492-418C-44EE-B582-0029ED0F497A}" presName="conn2-1" presStyleLbl="parChTrans1D4" presStyleIdx="4" presStyleCnt="6"/>
      <dgm:spPr/>
    </dgm:pt>
    <dgm:pt modelId="{90DFFF0D-722C-46DB-8C96-81FD76E49E15}" type="pres">
      <dgm:prSet presAssocID="{89B6A492-418C-44EE-B582-0029ED0F497A}" presName="connTx" presStyleLbl="parChTrans1D4" presStyleIdx="4" presStyleCnt="6"/>
      <dgm:spPr/>
    </dgm:pt>
    <dgm:pt modelId="{C0C2CFFE-5797-43C8-B786-EFF38BA52FE8}" type="pres">
      <dgm:prSet presAssocID="{BC2F5BF6-9E0A-454C-B307-1531483A8204}" presName="root2" presStyleCnt="0"/>
      <dgm:spPr/>
    </dgm:pt>
    <dgm:pt modelId="{E699E8EE-C259-4CE2-9A32-C73462D10FEF}" type="pres">
      <dgm:prSet presAssocID="{BC2F5BF6-9E0A-454C-B307-1531483A8204}" presName="LevelTwoTextNode" presStyleLbl="node4" presStyleIdx="4" presStyleCnt="6" custScaleX="110000">
        <dgm:presLayoutVars>
          <dgm:chPref val="3"/>
        </dgm:presLayoutVars>
      </dgm:prSet>
      <dgm:spPr/>
    </dgm:pt>
    <dgm:pt modelId="{E53F0463-07A4-4801-B986-838FEEC8BB65}" type="pres">
      <dgm:prSet presAssocID="{BC2F5BF6-9E0A-454C-B307-1531483A8204}" presName="level3hierChild" presStyleCnt="0"/>
      <dgm:spPr/>
    </dgm:pt>
    <dgm:pt modelId="{E53E0BD2-449A-42D8-9458-CEB85495F108}" type="pres">
      <dgm:prSet presAssocID="{9BF58190-ED03-4B16-BE56-59E04F626CCB}" presName="conn2-1" presStyleLbl="parChTrans1D4" presStyleIdx="5" presStyleCnt="6"/>
      <dgm:spPr/>
    </dgm:pt>
    <dgm:pt modelId="{0224135D-B03B-4A54-B7D1-0178717297C2}" type="pres">
      <dgm:prSet presAssocID="{9BF58190-ED03-4B16-BE56-59E04F626CCB}" presName="connTx" presStyleLbl="parChTrans1D4" presStyleIdx="5" presStyleCnt="6"/>
      <dgm:spPr/>
    </dgm:pt>
    <dgm:pt modelId="{EB829B05-A014-4A6F-866C-359FDFAB8886}" type="pres">
      <dgm:prSet presAssocID="{35652031-A423-46AF-B2B6-9823FD487CB8}" presName="root2" presStyleCnt="0"/>
      <dgm:spPr/>
    </dgm:pt>
    <dgm:pt modelId="{F86B55EF-04DC-4C1C-9F95-5F696454D557}" type="pres">
      <dgm:prSet presAssocID="{35652031-A423-46AF-B2B6-9823FD487CB8}" presName="LevelTwoTextNode" presStyleLbl="node4" presStyleIdx="5" presStyleCnt="6" custScaleX="110000" custScaleY="177156">
        <dgm:presLayoutVars>
          <dgm:chPref val="3"/>
        </dgm:presLayoutVars>
      </dgm:prSet>
      <dgm:spPr/>
    </dgm:pt>
    <dgm:pt modelId="{63C44DFD-8BB3-41FA-8503-D95A1CA12006}" type="pres">
      <dgm:prSet presAssocID="{35652031-A423-46AF-B2B6-9823FD487CB8}" presName="level3hierChild" presStyleCnt="0"/>
      <dgm:spPr/>
    </dgm:pt>
    <dgm:pt modelId="{F1049D93-2535-4544-AD2F-1E8B21AC0928}" type="pres">
      <dgm:prSet presAssocID="{FB73B10E-218A-4CCE-AE31-615EE1C50B74}" presName="conn2-1" presStyleLbl="parChTrans1D3" presStyleIdx="1" presStyleCnt="4"/>
      <dgm:spPr/>
    </dgm:pt>
    <dgm:pt modelId="{8F8128F5-1156-4439-BCDB-BA7A6DFC9DC2}" type="pres">
      <dgm:prSet presAssocID="{FB73B10E-218A-4CCE-AE31-615EE1C50B74}" presName="connTx" presStyleLbl="parChTrans1D3" presStyleIdx="1" presStyleCnt="4"/>
      <dgm:spPr/>
    </dgm:pt>
    <dgm:pt modelId="{4657C544-38F3-43BC-82FB-A8A582DAD600}" type="pres">
      <dgm:prSet presAssocID="{C10872AA-B0E3-427B-8086-EBA380B9F76C}" presName="root2" presStyleCnt="0"/>
      <dgm:spPr/>
    </dgm:pt>
    <dgm:pt modelId="{B40A097F-2F07-44A8-BFBA-4D52E0D9ACDE}" type="pres">
      <dgm:prSet presAssocID="{C10872AA-B0E3-427B-8086-EBA380B9F76C}" presName="LevelTwoTextNode" presStyleLbl="node3" presStyleIdx="1" presStyleCnt="4" custScaleX="146410" custScaleY="121000">
        <dgm:presLayoutVars>
          <dgm:chPref val="3"/>
        </dgm:presLayoutVars>
      </dgm:prSet>
      <dgm:spPr/>
    </dgm:pt>
    <dgm:pt modelId="{CC9E0EF0-B3EB-4DAF-82CE-F9C0FCB4EFED}" type="pres">
      <dgm:prSet presAssocID="{C10872AA-B0E3-427B-8086-EBA380B9F76C}" presName="level3hierChild" presStyleCnt="0"/>
      <dgm:spPr/>
    </dgm:pt>
    <dgm:pt modelId="{3826C46C-C986-4EE7-BB24-3DC723A4EBE0}" type="pres">
      <dgm:prSet presAssocID="{8A7200DC-6206-4950-A201-82B1C8588907}" presName="conn2-1" presStyleLbl="parChTrans1D3" presStyleIdx="2" presStyleCnt="4"/>
      <dgm:spPr/>
    </dgm:pt>
    <dgm:pt modelId="{C623E72A-3DB5-434B-ACE5-58CA21DA602D}" type="pres">
      <dgm:prSet presAssocID="{8A7200DC-6206-4950-A201-82B1C8588907}" presName="connTx" presStyleLbl="parChTrans1D3" presStyleIdx="2" presStyleCnt="4"/>
      <dgm:spPr/>
    </dgm:pt>
    <dgm:pt modelId="{162F0FC6-2BA5-4EAD-B47B-7B1DA1990EE0}" type="pres">
      <dgm:prSet presAssocID="{7E41E621-EA7E-4189-906E-7B1F26F85D3B}" presName="root2" presStyleCnt="0"/>
      <dgm:spPr/>
    </dgm:pt>
    <dgm:pt modelId="{A6501F0D-5C85-41C6-A7D2-B0EE6F64CECD}" type="pres">
      <dgm:prSet presAssocID="{7E41E621-EA7E-4189-906E-7B1F26F85D3B}" presName="LevelTwoTextNode" presStyleLbl="node3" presStyleIdx="2" presStyleCnt="4" custScaleX="146410" custScaleY="121000">
        <dgm:presLayoutVars>
          <dgm:chPref val="3"/>
        </dgm:presLayoutVars>
      </dgm:prSet>
      <dgm:spPr/>
    </dgm:pt>
    <dgm:pt modelId="{02AFD6A1-D822-4A14-AB84-DB09BA047D26}" type="pres">
      <dgm:prSet presAssocID="{7E41E621-EA7E-4189-906E-7B1F26F85D3B}" presName="level3hierChild" presStyleCnt="0"/>
      <dgm:spPr/>
    </dgm:pt>
    <dgm:pt modelId="{4A48069D-0F8E-4B89-859E-895BBF7F8CF4}" type="pres">
      <dgm:prSet presAssocID="{37176690-6EB6-41DC-A669-E83B09288851}" presName="conn2-1" presStyleLbl="parChTrans1D3" presStyleIdx="3" presStyleCnt="4"/>
      <dgm:spPr/>
    </dgm:pt>
    <dgm:pt modelId="{B4DE9326-07BA-4639-AA7D-4F2BF5973F1C}" type="pres">
      <dgm:prSet presAssocID="{37176690-6EB6-41DC-A669-E83B09288851}" presName="connTx" presStyleLbl="parChTrans1D3" presStyleIdx="3" presStyleCnt="4"/>
      <dgm:spPr/>
    </dgm:pt>
    <dgm:pt modelId="{7CDD8402-A528-4F82-A1F5-FE939C08930A}" type="pres">
      <dgm:prSet presAssocID="{468E5411-CE17-487A-997F-7B2A99C2E3E4}" presName="root2" presStyleCnt="0"/>
      <dgm:spPr/>
    </dgm:pt>
    <dgm:pt modelId="{3536FAA4-4367-42D4-87B7-DCF4A4055CC2}" type="pres">
      <dgm:prSet presAssocID="{468E5411-CE17-487A-997F-7B2A99C2E3E4}" presName="LevelTwoTextNode" presStyleLbl="node3" presStyleIdx="3" presStyleCnt="4" custScaleX="146410" custScaleY="121000">
        <dgm:presLayoutVars>
          <dgm:chPref val="3"/>
        </dgm:presLayoutVars>
      </dgm:prSet>
      <dgm:spPr/>
    </dgm:pt>
    <dgm:pt modelId="{20EE7D84-EE1C-4975-B0E0-58EFE8FC23BA}" type="pres">
      <dgm:prSet presAssocID="{468E5411-CE17-487A-997F-7B2A99C2E3E4}" presName="level3hierChild" presStyleCnt="0"/>
      <dgm:spPr/>
    </dgm:pt>
  </dgm:ptLst>
  <dgm:cxnLst>
    <dgm:cxn modelId="{FD560303-36D3-4E72-BC55-D85364A8B3EE}" type="presOf" srcId="{9BF58190-ED03-4B16-BE56-59E04F626CCB}" destId="{E53E0BD2-449A-42D8-9458-CEB85495F108}" srcOrd="0" destOrd="0" presId="urn:microsoft.com/office/officeart/2005/8/layout/hierarchy2"/>
    <dgm:cxn modelId="{96240407-A960-49EB-BE68-EC1B0613499A}" type="presOf" srcId="{ACF7C26C-DC48-43EA-8356-BAEBD41E53A4}" destId="{0F89BE2A-0491-498F-A1C3-AA05039D124D}" srcOrd="0" destOrd="0" presId="urn:microsoft.com/office/officeart/2005/8/layout/hierarchy2"/>
    <dgm:cxn modelId="{0DCF930B-4E32-42FD-8AC3-96B1EA4048B6}" type="presOf" srcId="{9BF58190-ED03-4B16-BE56-59E04F626CCB}" destId="{0224135D-B03B-4A54-B7D1-0178717297C2}" srcOrd="1" destOrd="0" presId="urn:microsoft.com/office/officeart/2005/8/layout/hierarchy2"/>
    <dgm:cxn modelId="{E6A7450D-72A1-40A9-8BD0-48917D60F320}" srcId="{03F5918E-1DBD-4D34-89FC-A6E4A6033184}" destId="{E4415FF7-ACE0-4F60-9CF9-A9BA2A19BD53}" srcOrd="0" destOrd="0" parTransId="{1E62A908-1397-428F-A14E-A3C79F2B437B}" sibTransId="{3A1E7323-3E50-4C31-82A9-E439BA171732}"/>
    <dgm:cxn modelId="{FDD20013-304C-47D5-BD85-49E41D30BAEA}" type="presOf" srcId="{36A72219-BBFE-4E34-9DDE-F41F349AA9E0}" destId="{EC6651C1-7689-4591-BCEC-3F23C90533AB}" srcOrd="0" destOrd="0" presId="urn:microsoft.com/office/officeart/2005/8/layout/hierarchy2"/>
    <dgm:cxn modelId="{6094FA13-31F4-43B4-A5A5-A821ECAE195D}" srcId="{E08609B3-3FFE-481B-930D-DA47F41AD013}" destId="{9F50AFAC-7BE0-4BEF-AA10-F12AAEFD3A9D}" srcOrd="0" destOrd="0" parTransId="{1A6F5643-78A0-4CA8-97FE-A3E5FA9A8C24}" sibTransId="{B95E18A2-A559-4290-BFA0-147E41617BEF}"/>
    <dgm:cxn modelId="{3248CA1B-4D1E-4A3B-B3AF-B03CBBD2D608}" type="presOf" srcId="{63DCF875-3A2F-4C44-8E78-45DC7DCC2D99}" destId="{BC15AFD6-D0B6-4CB5-893A-24B3572BB1A0}" srcOrd="1" destOrd="0" presId="urn:microsoft.com/office/officeart/2005/8/layout/hierarchy2"/>
    <dgm:cxn modelId="{C293CD1C-1DA0-4DA1-8F87-39AFB2E1CA9B}" type="presOf" srcId="{B6474A94-9C5E-4DBA-B0FA-7F11ABCA3999}" destId="{AED904E8-F7AB-4978-A7DD-AC6CE3010BAA}" srcOrd="0" destOrd="0" presId="urn:microsoft.com/office/officeart/2005/8/layout/hierarchy2"/>
    <dgm:cxn modelId="{57F34628-0BF1-482C-B01E-D3CFCF62A968}" type="presOf" srcId="{63DCF875-3A2F-4C44-8E78-45DC7DCC2D99}" destId="{787670A4-B0C5-44B3-B6F9-4B946AD19D25}" srcOrd="0" destOrd="0" presId="urn:microsoft.com/office/officeart/2005/8/layout/hierarchy2"/>
    <dgm:cxn modelId="{02E5FD2B-D350-4FEC-B4FF-EDD5624CB5A2}" srcId="{9F50AFAC-7BE0-4BEF-AA10-F12AAEFD3A9D}" destId="{696FC18A-2725-41CB-9D39-BF11FE560712}" srcOrd="1" destOrd="0" parTransId="{0FC13381-3EFB-4EBE-90BF-87E994DC4F33}" sibTransId="{66F080E9-C150-4F4F-AB42-4B4CAAD1BC1D}"/>
    <dgm:cxn modelId="{18D0F82E-B93C-495A-9B6F-CCD7579C97E1}" type="presOf" srcId="{8A7200DC-6206-4950-A201-82B1C8588907}" destId="{C623E72A-3DB5-434B-ACE5-58CA21DA602D}" srcOrd="1" destOrd="0" presId="urn:microsoft.com/office/officeart/2005/8/layout/hierarchy2"/>
    <dgm:cxn modelId="{403FFB31-9F5A-4F99-888E-42D281FDBF1F}" srcId="{B6474A94-9C5E-4DBA-B0FA-7F11ABCA3999}" destId="{7E41E621-EA7E-4189-906E-7B1F26F85D3B}" srcOrd="2" destOrd="0" parTransId="{8A7200DC-6206-4950-A201-82B1C8588907}" sibTransId="{2F3030D3-ACA8-4C61-9796-A90A66EAAB95}"/>
    <dgm:cxn modelId="{BABBAA33-53BB-4FAB-B8F2-66CA646A056F}" type="presOf" srcId="{FB73B10E-218A-4CCE-AE31-615EE1C50B74}" destId="{8F8128F5-1156-4439-BCDB-BA7A6DFC9DC2}" srcOrd="1" destOrd="0" presId="urn:microsoft.com/office/officeart/2005/8/layout/hierarchy2"/>
    <dgm:cxn modelId="{A1898D35-6E7A-4299-8036-FBC0677101A7}" type="presOf" srcId="{C10872AA-B0E3-427B-8086-EBA380B9F76C}" destId="{B40A097F-2F07-44A8-BFBA-4D52E0D9ACDE}" srcOrd="0" destOrd="0" presId="urn:microsoft.com/office/officeart/2005/8/layout/hierarchy2"/>
    <dgm:cxn modelId="{E7E8813D-FB14-4735-A01B-BA61C975C93F}" srcId="{B6474A94-9C5E-4DBA-B0FA-7F11ABCA3999}" destId="{C10872AA-B0E3-427B-8086-EBA380B9F76C}" srcOrd="1" destOrd="0" parTransId="{FB73B10E-218A-4CCE-AE31-615EE1C50B74}" sibTransId="{B43CC59A-DD86-4D75-848B-A4DE42D5612D}"/>
    <dgm:cxn modelId="{8B196540-791F-4311-B782-1F173B8483EA}" type="presOf" srcId="{E08609B3-3FFE-481B-930D-DA47F41AD013}" destId="{AFC472D5-E6E9-4F58-A87A-4D221720BF92}" srcOrd="0" destOrd="0" presId="urn:microsoft.com/office/officeart/2005/8/layout/hierarchy2"/>
    <dgm:cxn modelId="{20021B5D-D26A-45E3-9C5F-1AD4A6363432}" type="presOf" srcId="{E459979C-DBA9-4FD4-B9AD-198F0A8DB1BD}" destId="{6F1C6E94-4E30-4C71-B311-B4E700491230}" srcOrd="0" destOrd="0" presId="urn:microsoft.com/office/officeart/2005/8/layout/hierarchy2"/>
    <dgm:cxn modelId="{A92CFB5E-2AC2-42BD-B0C0-E0C3C9D5DE15}" type="presOf" srcId="{37176690-6EB6-41DC-A669-E83B09288851}" destId="{B4DE9326-07BA-4639-AA7D-4F2BF5973F1C}" srcOrd="1" destOrd="0" presId="urn:microsoft.com/office/officeart/2005/8/layout/hierarchy2"/>
    <dgm:cxn modelId="{0DAA0863-731E-4DAA-AD63-D8015FF1E3D2}" type="presOf" srcId="{E459979C-DBA9-4FD4-B9AD-198F0A8DB1BD}" destId="{582DF8C8-29C1-44CD-8A6C-9BB60A5B7D9E}" srcOrd="1" destOrd="0" presId="urn:microsoft.com/office/officeart/2005/8/layout/hierarchy2"/>
    <dgm:cxn modelId="{12F8EF63-BFA9-41DB-B595-87FF8886F7CA}" type="presOf" srcId="{1A6F5643-78A0-4CA8-97FE-A3E5FA9A8C24}" destId="{67F0569E-B00A-4A9E-9352-39CABD9E9A6E}" srcOrd="1" destOrd="0" presId="urn:microsoft.com/office/officeart/2005/8/layout/hierarchy2"/>
    <dgm:cxn modelId="{3CC84246-AACE-4F22-A68E-588ABA7C4AFC}" type="presOf" srcId="{1A6F5643-78A0-4CA8-97FE-A3E5FA9A8C24}" destId="{B8117E8E-3454-4AB5-B327-DFD87125232E}" srcOrd="0" destOrd="0" presId="urn:microsoft.com/office/officeart/2005/8/layout/hierarchy2"/>
    <dgm:cxn modelId="{BBB1A247-F67A-4615-A917-3C22EEDC0901}" type="presOf" srcId="{9F50AFAC-7BE0-4BEF-AA10-F12AAEFD3A9D}" destId="{F5E33E5E-0710-4BED-9518-0E931384D54B}" srcOrd="0" destOrd="0" presId="urn:microsoft.com/office/officeart/2005/8/layout/hierarchy2"/>
    <dgm:cxn modelId="{F4E6064B-3746-4887-89AC-2B5136750635}" type="presOf" srcId="{89B6A492-418C-44EE-B582-0029ED0F497A}" destId="{90DFFF0D-722C-46DB-8C96-81FD76E49E15}" srcOrd="1" destOrd="0" presId="urn:microsoft.com/office/officeart/2005/8/layout/hierarchy2"/>
    <dgm:cxn modelId="{80C94271-FBE6-4334-A996-D6D6BE384761}" srcId="{E08609B3-3FFE-481B-930D-DA47F41AD013}" destId="{35652031-A423-46AF-B2B6-9823FD487CB8}" srcOrd="1" destOrd="0" parTransId="{9BF58190-ED03-4B16-BE56-59E04F626CCB}" sibTransId="{DB05C229-83EA-47AB-B717-EA9FCB9582E5}"/>
    <dgm:cxn modelId="{89923F74-03F8-4C41-B372-DBBEDC0F534A}" type="presOf" srcId="{1E62A908-1397-428F-A14E-A3C79F2B437B}" destId="{EC52409F-3403-4364-A8E6-0B6825FC4C1E}" srcOrd="0" destOrd="0" presId="urn:microsoft.com/office/officeart/2005/8/layout/hierarchy2"/>
    <dgm:cxn modelId="{05868654-6721-4F18-AB5A-52BDDC1AEE9E}" type="presOf" srcId="{1E62A908-1397-428F-A14E-A3C79F2B437B}" destId="{E6D1A94F-CFA7-4595-9FDF-437B134AEF78}" srcOrd="1" destOrd="0" presId="urn:microsoft.com/office/officeart/2005/8/layout/hierarchy2"/>
    <dgm:cxn modelId="{B708D874-0309-4BB9-9CC2-CA5B04752BAB}" srcId="{9F50AFAC-7BE0-4BEF-AA10-F12AAEFD3A9D}" destId="{3DD63CD6-26E2-4D81-8A00-FB7FB16B0E8B}" srcOrd="2" destOrd="0" parTransId="{63DCF875-3A2F-4C44-8E78-45DC7DCC2D99}" sibTransId="{80DE746D-5F5E-4A2F-B92B-9AA1CA34E266}"/>
    <dgm:cxn modelId="{F7153257-DD44-4B27-B819-5862210350FA}" type="presOf" srcId="{36A72219-BBFE-4E34-9DDE-F41F349AA9E0}" destId="{1662592A-E6A9-4D5E-9DA4-0CD8DB3A9011}" srcOrd="1" destOrd="0" presId="urn:microsoft.com/office/officeart/2005/8/layout/hierarchy2"/>
    <dgm:cxn modelId="{B270097D-E186-48C0-B149-BAD73E918018}" type="presOf" srcId="{E4415FF7-ACE0-4F60-9CF9-A9BA2A19BD53}" destId="{4F2F28BE-CCCD-4D17-94C5-6CCB9DBDB964}" srcOrd="0" destOrd="0" presId="urn:microsoft.com/office/officeart/2005/8/layout/hierarchy2"/>
    <dgm:cxn modelId="{7F2E7E8B-D910-4205-A9A5-601F0A630886}" srcId="{9F50AFAC-7BE0-4BEF-AA10-F12AAEFD3A9D}" destId="{ACF7C26C-DC48-43EA-8356-BAEBD41E53A4}" srcOrd="0" destOrd="0" parTransId="{36A72219-BBFE-4E34-9DDE-F41F349AA9E0}" sibTransId="{A93312B9-2ABB-4236-A043-F46D1B8CD1B1}"/>
    <dgm:cxn modelId="{3AA45396-FD80-4FDF-9120-E745E077CE5A}" type="presOf" srcId="{7E41E621-EA7E-4189-906E-7B1F26F85D3B}" destId="{A6501F0D-5C85-41C6-A7D2-B0EE6F64CECD}" srcOrd="0" destOrd="0" presId="urn:microsoft.com/office/officeart/2005/8/layout/hierarchy2"/>
    <dgm:cxn modelId="{960BD199-CF3A-4B53-B150-594DCBFE2DAA}" type="presOf" srcId="{FB73B10E-218A-4CCE-AE31-615EE1C50B74}" destId="{F1049D93-2535-4544-AD2F-1E8B21AC0928}" srcOrd="0" destOrd="0" presId="urn:microsoft.com/office/officeart/2005/8/layout/hierarchy2"/>
    <dgm:cxn modelId="{F87DD29C-C90C-4A7A-8F19-BF5BDB914680}" type="presOf" srcId="{0FC13381-3EFB-4EBE-90BF-87E994DC4F33}" destId="{E2907EEE-1CBE-4242-8349-5009F2E90830}" srcOrd="0" destOrd="0" presId="urn:microsoft.com/office/officeart/2005/8/layout/hierarchy2"/>
    <dgm:cxn modelId="{3E7022A1-328D-4081-93AF-1795CC43A2FA}" type="presOf" srcId="{EA040F7A-E09A-4C50-954C-371EA9BD3B9E}" destId="{9A1683A6-DA49-48D4-A960-56B2F1ADA24D}" srcOrd="0" destOrd="0" presId="urn:microsoft.com/office/officeart/2005/8/layout/hierarchy2"/>
    <dgm:cxn modelId="{B0BA70A8-07CB-490B-B692-4BFA2932D2EA}" type="presOf" srcId="{ACC35A2A-BF57-4CDA-A190-C69D699E8BF8}" destId="{51372532-6BAA-45F3-A56C-217EFE4EDCF2}" srcOrd="0" destOrd="0" presId="urn:microsoft.com/office/officeart/2005/8/layout/hierarchy2"/>
    <dgm:cxn modelId="{3E89BBB4-1F9F-4DAE-9325-5161C703E124}" srcId="{EA040F7A-E09A-4C50-954C-371EA9BD3B9E}" destId="{03F5918E-1DBD-4D34-89FC-A6E4A6033184}" srcOrd="0" destOrd="0" parTransId="{6F3A3246-9EF8-4EA7-BF28-8D0F0E1E152C}" sibTransId="{1F90B7D7-4415-47A9-B937-2F7FE5E6ED69}"/>
    <dgm:cxn modelId="{27BC5EBD-20F9-4668-9BFE-7CF0066B0BB5}" type="presOf" srcId="{3DD63CD6-26E2-4D81-8A00-FB7FB16B0E8B}" destId="{E6C74CE8-0F0C-48A8-8E7F-332A387DE5A0}" srcOrd="0" destOrd="0" presId="urn:microsoft.com/office/officeart/2005/8/layout/hierarchy2"/>
    <dgm:cxn modelId="{A41864C2-153A-481F-A770-CB99E069CB6E}" srcId="{03F5918E-1DBD-4D34-89FC-A6E4A6033184}" destId="{B6474A94-9C5E-4DBA-B0FA-7F11ABCA3999}" srcOrd="1" destOrd="0" parTransId="{E459979C-DBA9-4FD4-B9AD-198F0A8DB1BD}" sibTransId="{50852045-D0BD-406C-856A-1AD4BEFCDC73}"/>
    <dgm:cxn modelId="{B9085BC7-7324-4842-9820-E65EDF5F2D51}" type="presOf" srcId="{35652031-A423-46AF-B2B6-9823FD487CB8}" destId="{F86B55EF-04DC-4C1C-9F95-5F696454D557}" srcOrd="0" destOrd="0" presId="urn:microsoft.com/office/officeart/2005/8/layout/hierarchy2"/>
    <dgm:cxn modelId="{3BD703C8-BF00-43A1-918F-97344BA4E906}" type="presOf" srcId="{696FC18A-2725-41CB-9D39-BF11FE560712}" destId="{856AB8E6-8B4D-4394-B835-17EFE26BD3E6}" srcOrd="0" destOrd="0" presId="urn:microsoft.com/office/officeart/2005/8/layout/hierarchy2"/>
    <dgm:cxn modelId="{C2FF6BCE-F9FE-4384-B53E-2FF51FC0D130}" type="presOf" srcId="{8A7200DC-6206-4950-A201-82B1C8588907}" destId="{3826C46C-C986-4EE7-BB24-3DC723A4EBE0}" srcOrd="0" destOrd="0" presId="urn:microsoft.com/office/officeart/2005/8/layout/hierarchy2"/>
    <dgm:cxn modelId="{56A03AD1-7A31-43AA-8ED2-0A0FD7FF0ED8}" srcId="{B6474A94-9C5E-4DBA-B0FA-7F11ABCA3999}" destId="{E08609B3-3FFE-481B-930D-DA47F41AD013}" srcOrd="0" destOrd="0" parTransId="{ACC35A2A-BF57-4CDA-A190-C69D699E8BF8}" sibTransId="{A6FBB475-7E28-4C93-A16C-DEE30FF34212}"/>
    <dgm:cxn modelId="{A0124DD3-68D4-4AA7-94C4-D8BEAA1A3340}" srcId="{9F50AFAC-7BE0-4BEF-AA10-F12AAEFD3A9D}" destId="{BC2F5BF6-9E0A-454C-B307-1531483A8204}" srcOrd="3" destOrd="0" parTransId="{89B6A492-418C-44EE-B582-0029ED0F497A}" sibTransId="{CA06592B-8C94-4EAE-819B-DBC0022ED6F1}"/>
    <dgm:cxn modelId="{A21D9DD4-63D9-43AD-8E3E-7CB45B66B803}" type="presOf" srcId="{37176690-6EB6-41DC-A669-E83B09288851}" destId="{4A48069D-0F8E-4B89-859E-895BBF7F8CF4}" srcOrd="0" destOrd="0" presId="urn:microsoft.com/office/officeart/2005/8/layout/hierarchy2"/>
    <dgm:cxn modelId="{D6094BD7-E4FE-42D9-BE93-9F6F8296750B}" type="presOf" srcId="{BC2F5BF6-9E0A-454C-B307-1531483A8204}" destId="{E699E8EE-C259-4CE2-9A32-C73462D10FEF}" srcOrd="0" destOrd="0" presId="urn:microsoft.com/office/officeart/2005/8/layout/hierarchy2"/>
    <dgm:cxn modelId="{5F6F50D7-C187-40C2-AAC0-2D068A5F3D43}" type="presOf" srcId="{89B6A492-418C-44EE-B582-0029ED0F497A}" destId="{8D949822-9104-40FD-922C-8FFA11687016}" srcOrd="0" destOrd="0" presId="urn:microsoft.com/office/officeart/2005/8/layout/hierarchy2"/>
    <dgm:cxn modelId="{0148FBDA-83A8-48B3-B7C2-C2D59D89760A}" type="presOf" srcId="{ACC35A2A-BF57-4CDA-A190-C69D699E8BF8}" destId="{86F5FE68-556C-47A7-95C7-C59A9E8AE387}" srcOrd="1" destOrd="0" presId="urn:microsoft.com/office/officeart/2005/8/layout/hierarchy2"/>
    <dgm:cxn modelId="{F71D29E3-26B9-40AC-9512-3302C9938276}" type="presOf" srcId="{0FC13381-3EFB-4EBE-90BF-87E994DC4F33}" destId="{8D345EC6-345F-426D-9151-CD1A5F57DB5B}" srcOrd="1" destOrd="0" presId="urn:microsoft.com/office/officeart/2005/8/layout/hierarchy2"/>
    <dgm:cxn modelId="{C5D8BCF3-CBF2-43B1-BE2C-470BE8BD2532}" srcId="{B6474A94-9C5E-4DBA-B0FA-7F11ABCA3999}" destId="{468E5411-CE17-487A-997F-7B2A99C2E3E4}" srcOrd="3" destOrd="0" parTransId="{37176690-6EB6-41DC-A669-E83B09288851}" sibTransId="{19F488C5-8DD5-4BA2-894E-47ECE1F10FF0}"/>
    <dgm:cxn modelId="{1D0008F9-0162-40F3-88E6-B78D7A05ED16}" type="presOf" srcId="{03F5918E-1DBD-4D34-89FC-A6E4A6033184}" destId="{50C66117-8ABC-4680-8110-008BFC59A079}" srcOrd="0" destOrd="0" presId="urn:microsoft.com/office/officeart/2005/8/layout/hierarchy2"/>
    <dgm:cxn modelId="{34D391FA-9254-4A02-A072-5387F5E5DC05}" type="presOf" srcId="{468E5411-CE17-487A-997F-7B2A99C2E3E4}" destId="{3536FAA4-4367-42D4-87B7-DCF4A4055CC2}" srcOrd="0" destOrd="0" presId="urn:microsoft.com/office/officeart/2005/8/layout/hierarchy2"/>
    <dgm:cxn modelId="{3A7547C6-CC6D-4D70-BBC8-8F7647464E30}" type="presParOf" srcId="{9A1683A6-DA49-48D4-A960-56B2F1ADA24D}" destId="{596DBB88-BC54-4A0B-99C3-4AA779BD0C05}" srcOrd="0" destOrd="0" presId="urn:microsoft.com/office/officeart/2005/8/layout/hierarchy2"/>
    <dgm:cxn modelId="{9ACF4024-336C-4F55-BBF4-DBAD61F527E3}" type="presParOf" srcId="{596DBB88-BC54-4A0B-99C3-4AA779BD0C05}" destId="{50C66117-8ABC-4680-8110-008BFC59A079}" srcOrd="0" destOrd="0" presId="urn:microsoft.com/office/officeart/2005/8/layout/hierarchy2"/>
    <dgm:cxn modelId="{CFC3591A-E98E-4F30-9778-5160F243BA6C}" type="presParOf" srcId="{596DBB88-BC54-4A0B-99C3-4AA779BD0C05}" destId="{394AD48D-FB22-4892-B3B4-175F46BBD039}" srcOrd="1" destOrd="0" presId="urn:microsoft.com/office/officeart/2005/8/layout/hierarchy2"/>
    <dgm:cxn modelId="{1FB0BBAF-1349-4C72-8744-5CE4122E7638}" type="presParOf" srcId="{394AD48D-FB22-4892-B3B4-175F46BBD039}" destId="{EC52409F-3403-4364-A8E6-0B6825FC4C1E}" srcOrd="0" destOrd="0" presId="urn:microsoft.com/office/officeart/2005/8/layout/hierarchy2"/>
    <dgm:cxn modelId="{44AA6C72-15D5-40B9-AFB3-81CA337BF076}" type="presParOf" srcId="{EC52409F-3403-4364-A8E6-0B6825FC4C1E}" destId="{E6D1A94F-CFA7-4595-9FDF-437B134AEF78}" srcOrd="0" destOrd="0" presId="urn:microsoft.com/office/officeart/2005/8/layout/hierarchy2"/>
    <dgm:cxn modelId="{D3ADC1B8-74DD-49AC-8F47-1FBAC723372D}" type="presParOf" srcId="{394AD48D-FB22-4892-B3B4-175F46BBD039}" destId="{A00800DE-5723-44D5-B3E9-7340661D5C0D}" srcOrd="1" destOrd="0" presId="urn:microsoft.com/office/officeart/2005/8/layout/hierarchy2"/>
    <dgm:cxn modelId="{E7B80296-022B-476D-A409-853B913B2F6E}" type="presParOf" srcId="{A00800DE-5723-44D5-B3E9-7340661D5C0D}" destId="{4F2F28BE-CCCD-4D17-94C5-6CCB9DBDB964}" srcOrd="0" destOrd="0" presId="urn:microsoft.com/office/officeart/2005/8/layout/hierarchy2"/>
    <dgm:cxn modelId="{5F769FB1-E2FE-4727-9313-98FF092CB37C}" type="presParOf" srcId="{A00800DE-5723-44D5-B3E9-7340661D5C0D}" destId="{8D552E7A-FB99-4FE0-A262-DC5BFCDA55E8}" srcOrd="1" destOrd="0" presId="urn:microsoft.com/office/officeart/2005/8/layout/hierarchy2"/>
    <dgm:cxn modelId="{B04EA838-2C04-48F5-B987-5C1494C44A8B}" type="presParOf" srcId="{394AD48D-FB22-4892-B3B4-175F46BBD039}" destId="{6F1C6E94-4E30-4C71-B311-B4E700491230}" srcOrd="2" destOrd="0" presId="urn:microsoft.com/office/officeart/2005/8/layout/hierarchy2"/>
    <dgm:cxn modelId="{7780C8DF-EF8A-4ED2-B456-8DACEC164B0C}" type="presParOf" srcId="{6F1C6E94-4E30-4C71-B311-B4E700491230}" destId="{582DF8C8-29C1-44CD-8A6C-9BB60A5B7D9E}" srcOrd="0" destOrd="0" presId="urn:microsoft.com/office/officeart/2005/8/layout/hierarchy2"/>
    <dgm:cxn modelId="{64125087-9A80-4140-B11E-171B14391FEE}" type="presParOf" srcId="{394AD48D-FB22-4892-B3B4-175F46BBD039}" destId="{3FBC2C07-2F16-4E45-A87A-3B86F34C197A}" srcOrd="3" destOrd="0" presId="urn:microsoft.com/office/officeart/2005/8/layout/hierarchy2"/>
    <dgm:cxn modelId="{BDD502B9-CCBD-46D9-88F8-2DFE0E018BC8}" type="presParOf" srcId="{3FBC2C07-2F16-4E45-A87A-3B86F34C197A}" destId="{AED904E8-F7AB-4978-A7DD-AC6CE3010BAA}" srcOrd="0" destOrd="0" presId="urn:microsoft.com/office/officeart/2005/8/layout/hierarchy2"/>
    <dgm:cxn modelId="{2FFB2956-8EE1-4C45-89C2-DA01A67172D0}" type="presParOf" srcId="{3FBC2C07-2F16-4E45-A87A-3B86F34C197A}" destId="{3645C4D1-91FE-463E-8B5E-DD34E773BE7F}" srcOrd="1" destOrd="0" presId="urn:microsoft.com/office/officeart/2005/8/layout/hierarchy2"/>
    <dgm:cxn modelId="{66DD9DC9-AA2E-43AA-8319-B7438C3E6961}" type="presParOf" srcId="{3645C4D1-91FE-463E-8B5E-DD34E773BE7F}" destId="{51372532-6BAA-45F3-A56C-217EFE4EDCF2}" srcOrd="0" destOrd="0" presId="urn:microsoft.com/office/officeart/2005/8/layout/hierarchy2"/>
    <dgm:cxn modelId="{8D7BA930-43F9-4FE1-AEBD-5C661DBEE2B3}" type="presParOf" srcId="{51372532-6BAA-45F3-A56C-217EFE4EDCF2}" destId="{86F5FE68-556C-47A7-95C7-C59A9E8AE387}" srcOrd="0" destOrd="0" presId="urn:microsoft.com/office/officeart/2005/8/layout/hierarchy2"/>
    <dgm:cxn modelId="{29EF79A7-0C7B-4DE3-BAEE-8BBF203DDE4B}" type="presParOf" srcId="{3645C4D1-91FE-463E-8B5E-DD34E773BE7F}" destId="{B2BBDE41-0293-4835-9F31-5C36A9B654D4}" srcOrd="1" destOrd="0" presId="urn:microsoft.com/office/officeart/2005/8/layout/hierarchy2"/>
    <dgm:cxn modelId="{7261CA47-D626-4BA6-B33E-C95375B98439}" type="presParOf" srcId="{B2BBDE41-0293-4835-9F31-5C36A9B654D4}" destId="{AFC472D5-E6E9-4F58-A87A-4D221720BF92}" srcOrd="0" destOrd="0" presId="urn:microsoft.com/office/officeart/2005/8/layout/hierarchy2"/>
    <dgm:cxn modelId="{5A6D9F1E-22E7-4D40-965B-47CD82B97C2D}" type="presParOf" srcId="{B2BBDE41-0293-4835-9F31-5C36A9B654D4}" destId="{8589702B-D41C-4BBA-AF7F-DB3ED4972A30}" srcOrd="1" destOrd="0" presId="urn:microsoft.com/office/officeart/2005/8/layout/hierarchy2"/>
    <dgm:cxn modelId="{B81547CC-2B0D-480E-8C43-2A9FB4D727E2}" type="presParOf" srcId="{8589702B-D41C-4BBA-AF7F-DB3ED4972A30}" destId="{B8117E8E-3454-4AB5-B327-DFD87125232E}" srcOrd="0" destOrd="0" presId="urn:microsoft.com/office/officeart/2005/8/layout/hierarchy2"/>
    <dgm:cxn modelId="{0B10C732-510B-42F9-93AA-AA61E8D07DA6}" type="presParOf" srcId="{B8117E8E-3454-4AB5-B327-DFD87125232E}" destId="{67F0569E-B00A-4A9E-9352-39CABD9E9A6E}" srcOrd="0" destOrd="0" presId="urn:microsoft.com/office/officeart/2005/8/layout/hierarchy2"/>
    <dgm:cxn modelId="{8734D08D-D92C-4E53-9FFB-6577C178C56C}" type="presParOf" srcId="{8589702B-D41C-4BBA-AF7F-DB3ED4972A30}" destId="{D9183834-E567-4A70-9CF1-C6A5F1D5707C}" srcOrd="1" destOrd="0" presId="urn:microsoft.com/office/officeart/2005/8/layout/hierarchy2"/>
    <dgm:cxn modelId="{13461CB8-D0E8-4DFA-BFAF-3BCD5D3787B8}" type="presParOf" srcId="{D9183834-E567-4A70-9CF1-C6A5F1D5707C}" destId="{F5E33E5E-0710-4BED-9518-0E931384D54B}" srcOrd="0" destOrd="0" presId="urn:microsoft.com/office/officeart/2005/8/layout/hierarchy2"/>
    <dgm:cxn modelId="{CFA058CE-1AA3-4D6D-BC73-DF9B2BE42C2D}" type="presParOf" srcId="{D9183834-E567-4A70-9CF1-C6A5F1D5707C}" destId="{04A050BB-E81B-404E-B752-203EAD08FBCD}" srcOrd="1" destOrd="0" presId="urn:microsoft.com/office/officeart/2005/8/layout/hierarchy2"/>
    <dgm:cxn modelId="{16D02C7B-70DA-4650-9C55-C521D934E55A}" type="presParOf" srcId="{04A050BB-E81B-404E-B752-203EAD08FBCD}" destId="{EC6651C1-7689-4591-BCEC-3F23C90533AB}" srcOrd="0" destOrd="0" presId="urn:microsoft.com/office/officeart/2005/8/layout/hierarchy2"/>
    <dgm:cxn modelId="{8E75B39C-913D-4C9E-9855-55DFE9747B76}" type="presParOf" srcId="{EC6651C1-7689-4591-BCEC-3F23C90533AB}" destId="{1662592A-E6A9-4D5E-9DA4-0CD8DB3A9011}" srcOrd="0" destOrd="0" presId="urn:microsoft.com/office/officeart/2005/8/layout/hierarchy2"/>
    <dgm:cxn modelId="{276DA78F-E26D-468B-8408-1FE0977C59E4}" type="presParOf" srcId="{04A050BB-E81B-404E-B752-203EAD08FBCD}" destId="{AB7E458D-A59D-43A1-A451-FD7C8A822717}" srcOrd="1" destOrd="0" presId="urn:microsoft.com/office/officeart/2005/8/layout/hierarchy2"/>
    <dgm:cxn modelId="{9799E90B-C841-4582-97F5-79F666CD09A7}" type="presParOf" srcId="{AB7E458D-A59D-43A1-A451-FD7C8A822717}" destId="{0F89BE2A-0491-498F-A1C3-AA05039D124D}" srcOrd="0" destOrd="0" presId="urn:microsoft.com/office/officeart/2005/8/layout/hierarchy2"/>
    <dgm:cxn modelId="{4B2B9F7D-3DBF-4263-AD24-CABACCDB330E}" type="presParOf" srcId="{AB7E458D-A59D-43A1-A451-FD7C8A822717}" destId="{B781E1D3-736C-4B7B-A75A-854588877D30}" srcOrd="1" destOrd="0" presId="urn:microsoft.com/office/officeart/2005/8/layout/hierarchy2"/>
    <dgm:cxn modelId="{925857F5-3438-45F0-B2F6-7C34B03C2E23}" type="presParOf" srcId="{04A050BB-E81B-404E-B752-203EAD08FBCD}" destId="{E2907EEE-1CBE-4242-8349-5009F2E90830}" srcOrd="2" destOrd="0" presId="urn:microsoft.com/office/officeart/2005/8/layout/hierarchy2"/>
    <dgm:cxn modelId="{642FD6BC-D368-47F9-B7A4-992CE8331A3F}" type="presParOf" srcId="{E2907EEE-1CBE-4242-8349-5009F2E90830}" destId="{8D345EC6-345F-426D-9151-CD1A5F57DB5B}" srcOrd="0" destOrd="0" presId="urn:microsoft.com/office/officeart/2005/8/layout/hierarchy2"/>
    <dgm:cxn modelId="{3FDF8382-6959-4A6B-B308-8868A90D512B}" type="presParOf" srcId="{04A050BB-E81B-404E-B752-203EAD08FBCD}" destId="{0053A675-2878-4DE0-AFE3-0AD3440875BB}" srcOrd="3" destOrd="0" presId="urn:microsoft.com/office/officeart/2005/8/layout/hierarchy2"/>
    <dgm:cxn modelId="{A9B6632A-FDE6-47F1-B1E8-213F9C8CD8DD}" type="presParOf" srcId="{0053A675-2878-4DE0-AFE3-0AD3440875BB}" destId="{856AB8E6-8B4D-4394-B835-17EFE26BD3E6}" srcOrd="0" destOrd="0" presId="urn:microsoft.com/office/officeart/2005/8/layout/hierarchy2"/>
    <dgm:cxn modelId="{CB294FF8-C39C-479C-97B8-A1DB7ACA3DF6}" type="presParOf" srcId="{0053A675-2878-4DE0-AFE3-0AD3440875BB}" destId="{2DC880DE-4AAB-41B0-9FA9-C243AAEBD803}" srcOrd="1" destOrd="0" presId="urn:microsoft.com/office/officeart/2005/8/layout/hierarchy2"/>
    <dgm:cxn modelId="{87FB3755-255B-485A-BCEF-0374B52AC7FE}" type="presParOf" srcId="{04A050BB-E81B-404E-B752-203EAD08FBCD}" destId="{787670A4-B0C5-44B3-B6F9-4B946AD19D25}" srcOrd="4" destOrd="0" presId="urn:microsoft.com/office/officeart/2005/8/layout/hierarchy2"/>
    <dgm:cxn modelId="{610C452C-DEA6-4393-89F6-B7F62445ED89}" type="presParOf" srcId="{787670A4-B0C5-44B3-B6F9-4B946AD19D25}" destId="{BC15AFD6-D0B6-4CB5-893A-24B3572BB1A0}" srcOrd="0" destOrd="0" presId="urn:microsoft.com/office/officeart/2005/8/layout/hierarchy2"/>
    <dgm:cxn modelId="{EEC90C6E-2018-47C4-A9B2-49E48E0A6C30}" type="presParOf" srcId="{04A050BB-E81B-404E-B752-203EAD08FBCD}" destId="{2EAB1738-9E79-43A6-B3E6-D49CF742B0A2}" srcOrd="5" destOrd="0" presId="urn:microsoft.com/office/officeart/2005/8/layout/hierarchy2"/>
    <dgm:cxn modelId="{2D6703AA-8E92-4926-848C-901427347421}" type="presParOf" srcId="{2EAB1738-9E79-43A6-B3E6-D49CF742B0A2}" destId="{E6C74CE8-0F0C-48A8-8E7F-332A387DE5A0}" srcOrd="0" destOrd="0" presId="urn:microsoft.com/office/officeart/2005/8/layout/hierarchy2"/>
    <dgm:cxn modelId="{2BA4DB65-73BD-48A0-97EB-F81115EE8A6B}" type="presParOf" srcId="{2EAB1738-9E79-43A6-B3E6-D49CF742B0A2}" destId="{CF7958C2-B01F-46E3-920B-7A4BAE57818C}" srcOrd="1" destOrd="0" presId="urn:microsoft.com/office/officeart/2005/8/layout/hierarchy2"/>
    <dgm:cxn modelId="{1E487C02-816D-43D2-8834-FFAF62AE0D11}" type="presParOf" srcId="{04A050BB-E81B-404E-B752-203EAD08FBCD}" destId="{8D949822-9104-40FD-922C-8FFA11687016}" srcOrd="6" destOrd="0" presId="urn:microsoft.com/office/officeart/2005/8/layout/hierarchy2"/>
    <dgm:cxn modelId="{B06D13E3-892D-44A0-868D-0977377C05AC}" type="presParOf" srcId="{8D949822-9104-40FD-922C-8FFA11687016}" destId="{90DFFF0D-722C-46DB-8C96-81FD76E49E15}" srcOrd="0" destOrd="0" presId="urn:microsoft.com/office/officeart/2005/8/layout/hierarchy2"/>
    <dgm:cxn modelId="{61224415-8461-4F9A-8DDC-2AE43C6F8277}" type="presParOf" srcId="{04A050BB-E81B-404E-B752-203EAD08FBCD}" destId="{C0C2CFFE-5797-43C8-B786-EFF38BA52FE8}" srcOrd="7" destOrd="0" presId="urn:microsoft.com/office/officeart/2005/8/layout/hierarchy2"/>
    <dgm:cxn modelId="{B548A022-8B4C-4B74-9E88-6B2DA89FB2B0}" type="presParOf" srcId="{C0C2CFFE-5797-43C8-B786-EFF38BA52FE8}" destId="{E699E8EE-C259-4CE2-9A32-C73462D10FEF}" srcOrd="0" destOrd="0" presId="urn:microsoft.com/office/officeart/2005/8/layout/hierarchy2"/>
    <dgm:cxn modelId="{0C0DB63D-4757-4A3F-884E-5521C74E1CFA}" type="presParOf" srcId="{C0C2CFFE-5797-43C8-B786-EFF38BA52FE8}" destId="{E53F0463-07A4-4801-B986-838FEEC8BB65}" srcOrd="1" destOrd="0" presId="urn:microsoft.com/office/officeart/2005/8/layout/hierarchy2"/>
    <dgm:cxn modelId="{D7422D43-72E9-4165-8DB3-F0050451D94E}" type="presParOf" srcId="{8589702B-D41C-4BBA-AF7F-DB3ED4972A30}" destId="{E53E0BD2-449A-42D8-9458-CEB85495F108}" srcOrd="2" destOrd="0" presId="urn:microsoft.com/office/officeart/2005/8/layout/hierarchy2"/>
    <dgm:cxn modelId="{FA7070E4-C12F-44B5-ACF1-783CCC90F3BB}" type="presParOf" srcId="{E53E0BD2-449A-42D8-9458-CEB85495F108}" destId="{0224135D-B03B-4A54-B7D1-0178717297C2}" srcOrd="0" destOrd="0" presId="urn:microsoft.com/office/officeart/2005/8/layout/hierarchy2"/>
    <dgm:cxn modelId="{706A319B-7B15-4291-8559-5E4CD00CCA14}" type="presParOf" srcId="{8589702B-D41C-4BBA-AF7F-DB3ED4972A30}" destId="{EB829B05-A014-4A6F-866C-359FDFAB8886}" srcOrd="3" destOrd="0" presId="urn:microsoft.com/office/officeart/2005/8/layout/hierarchy2"/>
    <dgm:cxn modelId="{8B339B48-EA0D-4177-B4E1-82133F16CE25}" type="presParOf" srcId="{EB829B05-A014-4A6F-866C-359FDFAB8886}" destId="{F86B55EF-04DC-4C1C-9F95-5F696454D557}" srcOrd="0" destOrd="0" presId="urn:microsoft.com/office/officeart/2005/8/layout/hierarchy2"/>
    <dgm:cxn modelId="{976EB2B5-8811-4B0F-8F8B-704FF3DF4729}" type="presParOf" srcId="{EB829B05-A014-4A6F-866C-359FDFAB8886}" destId="{63C44DFD-8BB3-41FA-8503-D95A1CA12006}" srcOrd="1" destOrd="0" presId="urn:microsoft.com/office/officeart/2005/8/layout/hierarchy2"/>
    <dgm:cxn modelId="{66EE9175-D32B-444B-A85D-A8BE68EA8B58}" type="presParOf" srcId="{3645C4D1-91FE-463E-8B5E-DD34E773BE7F}" destId="{F1049D93-2535-4544-AD2F-1E8B21AC0928}" srcOrd="2" destOrd="0" presId="urn:microsoft.com/office/officeart/2005/8/layout/hierarchy2"/>
    <dgm:cxn modelId="{137D6E6A-155A-4BF6-B0CE-14689D00F096}" type="presParOf" srcId="{F1049D93-2535-4544-AD2F-1E8B21AC0928}" destId="{8F8128F5-1156-4439-BCDB-BA7A6DFC9DC2}" srcOrd="0" destOrd="0" presId="urn:microsoft.com/office/officeart/2005/8/layout/hierarchy2"/>
    <dgm:cxn modelId="{C2D91D2D-3388-48E6-BF00-0EBE86B87BD0}" type="presParOf" srcId="{3645C4D1-91FE-463E-8B5E-DD34E773BE7F}" destId="{4657C544-38F3-43BC-82FB-A8A582DAD600}" srcOrd="3" destOrd="0" presId="urn:microsoft.com/office/officeart/2005/8/layout/hierarchy2"/>
    <dgm:cxn modelId="{A72A5D9D-D146-4E21-92E3-350F3A70FD08}" type="presParOf" srcId="{4657C544-38F3-43BC-82FB-A8A582DAD600}" destId="{B40A097F-2F07-44A8-BFBA-4D52E0D9ACDE}" srcOrd="0" destOrd="0" presId="urn:microsoft.com/office/officeart/2005/8/layout/hierarchy2"/>
    <dgm:cxn modelId="{B8442159-5607-4169-89B4-A1337147A543}" type="presParOf" srcId="{4657C544-38F3-43BC-82FB-A8A582DAD600}" destId="{CC9E0EF0-B3EB-4DAF-82CE-F9C0FCB4EFED}" srcOrd="1" destOrd="0" presId="urn:microsoft.com/office/officeart/2005/8/layout/hierarchy2"/>
    <dgm:cxn modelId="{B45CE0FF-E044-4E5F-BAC4-F0DA339579A1}" type="presParOf" srcId="{3645C4D1-91FE-463E-8B5E-DD34E773BE7F}" destId="{3826C46C-C986-4EE7-BB24-3DC723A4EBE0}" srcOrd="4" destOrd="0" presId="urn:microsoft.com/office/officeart/2005/8/layout/hierarchy2"/>
    <dgm:cxn modelId="{2FDCF99F-991E-434A-98B6-522E42CD4DA9}" type="presParOf" srcId="{3826C46C-C986-4EE7-BB24-3DC723A4EBE0}" destId="{C623E72A-3DB5-434B-ACE5-58CA21DA602D}" srcOrd="0" destOrd="0" presId="urn:microsoft.com/office/officeart/2005/8/layout/hierarchy2"/>
    <dgm:cxn modelId="{62C91359-16ED-44E2-9DD6-330019A5FA1C}" type="presParOf" srcId="{3645C4D1-91FE-463E-8B5E-DD34E773BE7F}" destId="{162F0FC6-2BA5-4EAD-B47B-7B1DA1990EE0}" srcOrd="5" destOrd="0" presId="urn:microsoft.com/office/officeart/2005/8/layout/hierarchy2"/>
    <dgm:cxn modelId="{ADED133D-B773-4B48-B2F3-47F9D2C2E870}" type="presParOf" srcId="{162F0FC6-2BA5-4EAD-B47B-7B1DA1990EE0}" destId="{A6501F0D-5C85-41C6-A7D2-B0EE6F64CECD}" srcOrd="0" destOrd="0" presId="urn:microsoft.com/office/officeart/2005/8/layout/hierarchy2"/>
    <dgm:cxn modelId="{C490FEB3-CECC-4D7F-B2C1-46E690961705}" type="presParOf" srcId="{162F0FC6-2BA5-4EAD-B47B-7B1DA1990EE0}" destId="{02AFD6A1-D822-4A14-AB84-DB09BA047D26}" srcOrd="1" destOrd="0" presId="urn:microsoft.com/office/officeart/2005/8/layout/hierarchy2"/>
    <dgm:cxn modelId="{8C4E5A28-177A-42C3-B832-8FDE406A87E0}" type="presParOf" srcId="{3645C4D1-91FE-463E-8B5E-DD34E773BE7F}" destId="{4A48069D-0F8E-4B89-859E-895BBF7F8CF4}" srcOrd="6" destOrd="0" presId="urn:microsoft.com/office/officeart/2005/8/layout/hierarchy2"/>
    <dgm:cxn modelId="{71B36B90-9F28-46C9-89FB-2B713D2C18C6}" type="presParOf" srcId="{4A48069D-0F8E-4B89-859E-895BBF7F8CF4}" destId="{B4DE9326-07BA-4639-AA7D-4F2BF5973F1C}" srcOrd="0" destOrd="0" presId="urn:microsoft.com/office/officeart/2005/8/layout/hierarchy2"/>
    <dgm:cxn modelId="{2DFB0AA7-BD28-4BFD-BA9E-605779A6D0A2}" type="presParOf" srcId="{3645C4D1-91FE-463E-8B5E-DD34E773BE7F}" destId="{7CDD8402-A528-4F82-A1F5-FE939C08930A}" srcOrd="7" destOrd="0" presId="urn:microsoft.com/office/officeart/2005/8/layout/hierarchy2"/>
    <dgm:cxn modelId="{F8E86638-25D4-4A00-B346-43E148AC0666}" type="presParOf" srcId="{7CDD8402-A528-4F82-A1F5-FE939C08930A}" destId="{3536FAA4-4367-42D4-87B7-DCF4A4055CC2}" srcOrd="0" destOrd="0" presId="urn:microsoft.com/office/officeart/2005/8/layout/hierarchy2"/>
    <dgm:cxn modelId="{16ADB104-4159-424C-9E84-EF1AA46FD4B6}" type="presParOf" srcId="{7CDD8402-A528-4F82-A1F5-FE939C08930A}" destId="{20EE7D84-EE1C-4975-B0E0-58EFE8FC23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22024F-225C-4784-B90C-4328F4F4C93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DCD6FE1-A74D-4B6A-BBCD-3DE915DEEA84}">
      <dgm:prSet phldrT="[テキスト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ja-JP" altLang="en-US" sz="2400" b="1" dirty="0">
              <a:solidFill>
                <a:schemeClr val="tx1"/>
              </a:solidFill>
            </a:rPr>
            <a:t>典</a:t>
          </a:r>
          <a:br>
            <a:rPr kumimoji="1" lang="en-US" altLang="ja-JP" sz="2400" b="1" dirty="0">
              <a:solidFill>
                <a:schemeClr val="tx1"/>
              </a:solidFill>
            </a:rPr>
          </a:br>
          <a:r>
            <a:rPr kumimoji="1" lang="ja-JP" altLang="en-US" sz="2400" b="1" dirty="0">
              <a:solidFill>
                <a:schemeClr val="tx1"/>
              </a:solidFill>
            </a:rPr>
            <a:t>型</a:t>
          </a:r>
          <a:br>
            <a:rPr kumimoji="1" lang="en-US" altLang="ja-JP" sz="2400" b="1" dirty="0">
              <a:solidFill>
                <a:schemeClr val="tx1"/>
              </a:solidFill>
            </a:rPr>
          </a:br>
          <a:r>
            <a:rPr kumimoji="1" lang="ja-JP" altLang="en-US" sz="2400" b="1" dirty="0">
              <a:solidFill>
                <a:schemeClr val="tx1"/>
              </a:solidFill>
            </a:rPr>
            <a:t>契</a:t>
          </a:r>
          <a:br>
            <a:rPr kumimoji="1" lang="en-US" altLang="ja-JP" sz="2400" b="1" dirty="0">
              <a:solidFill>
                <a:schemeClr val="tx1"/>
              </a:solidFill>
            </a:rPr>
          </a:br>
          <a:r>
            <a:rPr kumimoji="1" lang="ja-JP" altLang="en-US" sz="2400" b="1" dirty="0">
              <a:solidFill>
                <a:schemeClr val="tx1"/>
              </a:solidFill>
            </a:rPr>
            <a:t>約</a:t>
          </a:r>
        </a:p>
      </dgm:t>
    </dgm:pt>
    <dgm:pt modelId="{756F6D70-7310-473C-9B8A-7AA734D88DE9}" type="parTrans" cxnId="{D2F29CC9-7833-40CF-9FE5-32C0426F1A87}">
      <dgm:prSet/>
      <dgm:spPr/>
      <dgm:t>
        <a:bodyPr/>
        <a:lstStyle/>
        <a:p>
          <a:endParaRPr kumimoji="1" lang="ja-JP" altLang="en-US" sz="2400"/>
        </a:p>
      </dgm:t>
    </dgm:pt>
    <dgm:pt modelId="{D3569C30-E57A-4422-98C8-5B13D8A0D991}" type="sibTrans" cxnId="{D2F29CC9-7833-40CF-9FE5-32C0426F1A87}">
      <dgm:prSet/>
      <dgm:spPr/>
      <dgm:t>
        <a:bodyPr/>
        <a:lstStyle/>
        <a:p>
          <a:endParaRPr kumimoji="1" lang="ja-JP" altLang="en-US" sz="2400"/>
        </a:p>
      </dgm:t>
    </dgm:pt>
    <dgm:pt modelId="{E7BE4422-C7C2-465F-B0CB-81F43798BE88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財産権を</a:t>
          </a:r>
          <a:endParaRPr kumimoji="1" lang="en-US" altLang="ja-JP" sz="2000" b="1" dirty="0"/>
        </a:p>
        <a:p>
          <a:r>
            <a:rPr kumimoji="1" lang="ja-JP" altLang="en-US" sz="2000" b="1" dirty="0"/>
            <a:t>移転する</a:t>
          </a:r>
        </a:p>
      </dgm:t>
    </dgm:pt>
    <dgm:pt modelId="{4625A0B6-4F9D-4C35-8789-61519641D8C6}" type="parTrans" cxnId="{699C77FC-F2B0-46F8-AE6D-9AE42F7BDDE8}">
      <dgm:prSet custT="1"/>
      <dgm:spPr/>
      <dgm:t>
        <a:bodyPr/>
        <a:lstStyle/>
        <a:p>
          <a:endParaRPr kumimoji="1" lang="ja-JP" altLang="en-US" sz="700" b="1"/>
        </a:p>
      </dgm:t>
    </dgm:pt>
    <dgm:pt modelId="{DC89B092-8B92-4A61-B09A-0A1460CBDD11}" type="sibTrans" cxnId="{699C77FC-F2B0-46F8-AE6D-9AE42F7BDDE8}">
      <dgm:prSet/>
      <dgm:spPr/>
      <dgm:t>
        <a:bodyPr/>
        <a:lstStyle/>
        <a:p>
          <a:endParaRPr kumimoji="1" lang="ja-JP" altLang="en-US" sz="2400"/>
        </a:p>
      </dgm:t>
    </dgm:pt>
    <dgm:pt modelId="{F2AE3B37-DD18-4655-8FBF-8B094B5BDA85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</dgm:spPr>
      <dgm:t>
        <a:bodyPr/>
        <a:lstStyle/>
        <a:p>
          <a:r>
            <a:rPr kumimoji="1" lang="ja-JP" altLang="en-US" sz="2000" b="1" dirty="0"/>
            <a:t>財産権を</a:t>
          </a:r>
          <a:endParaRPr kumimoji="1" lang="en-US" altLang="ja-JP" sz="2000" b="1" dirty="0"/>
        </a:p>
        <a:p>
          <a:r>
            <a:rPr kumimoji="1" lang="ja-JP" altLang="en-US" sz="2000" b="1" dirty="0"/>
            <a:t>移転しない</a:t>
          </a:r>
        </a:p>
      </dgm:t>
    </dgm:pt>
    <dgm:pt modelId="{AFD6D0D5-7DA1-4849-BCF1-358DB405C9EB}" type="parTrans" cxnId="{D2535436-2A93-4C37-B396-A7880B7D40E7}">
      <dgm:prSet custT="1"/>
      <dgm:spPr/>
      <dgm:t>
        <a:bodyPr/>
        <a:lstStyle/>
        <a:p>
          <a:endParaRPr kumimoji="1" lang="ja-JP" altLang="en-US" sz="700" b="1"/>
        </a:p>
      </dgm:t>
    </dgm:pt>
    <dgm:pt modelId="{A9076471-72F0-4E68-9AB1-7DA04A607820}" type="sibTrans" cxnId="{D2535436-2A93-4C37-B396-A7880B7D40E7}">
      <dgm:prSet/>
      <dgm:spPr/>
      <dgm:t>
        <a:bodyPr/>
        <a:lstStyle/>
        <a:p>
          <a:endParaRPr kumimoji="1" lang="ja-JP" altLang="en-US" sz="2400"/>
        </a:p>
      </dgm:t>
    </dgm:pt>
    <dgm:pt modelId="{7AC735A9-8486-40E5-8ABC-1A0799E3BBDB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返還必要</a:t>
          </a:r>
          <a:br>
            <a:rPr kumimoji="1" lang="en-US" altLang="ja-JP" sz="2000" b="1" dirty="0"/>
          </a:br>
          <a:r>
            <a:rPr kumimoji="1" lang="ja-JP" altLang="en-US" sz="2000" b="1" dirty="0"/>
            <a:t>物の利用</a:t>
          </a:r>
          <a:endParaRPr kumimoji="1" lang="en-US" altLang="ja-JP" sz="2000" b="1" dirty="0"/>
        </a:p>
      </dgm:t>
    </dgm:pt>
    <dgm:pt modelId="{1C3FCB1A-CCDD-48FE-8FB6-E1668D59A63C}" type="parTrans" cxnId="{A61F5EFB-9F4E-43C1-B87C-53F66227489F}">
      <dgm:prSet custT="1"/>
      <dgm:spPr/>
      <dgm:t>
        <a:bodyPr/>
        <a:lstStyle/>
        <a:p>
          <a:endParaRPr kumimoji="1" lang="ja-JP" altLang="en-US" sz="800" b="1"/>
        </a:p>
      </dgm:t>
    </dgm:pt>
    <dgm:pt modelId="{190CD7C0-81D2-4FAB-8911-4DC9F19C131B}" type="sibTrans" cxnId="{A61F5EFB-9F4E-43C1-B87C-53F66227489F}">
      <dgm:prSet/>
      <dgm:spPr/>
      <dgm:t>
        <a:bodyPr/>
        <a:lstStyle/>
        <a:p>
          <a:endParaRPr kumimoji="1" lang="ja-JP" altLang="en-US" sz="2400"/>
        </a:p>
      </dgm:t>
    </dgm:pt>
    <dgm:pt modelId="{D339A9AB-5078-4334-8276-8D4059F47A81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無償</a:t>
          </a:r>
        </a:p>
      </dgm:t>
    </dgm:pt>
    <dgm:pt modelId="{C9BE823F-01B2-44BE-8F2A-FCAF4152DD62}" type="parTrans" cxnId="{8A8F36D2-D7F2-4EEB-951B-4A747C0060E8}">
      <dgm:prSet custT="1"/>
      <dgm:spPr/>
      <dgm:t>
        <a:bodyPr/>
        <a:lstStyle/>
        <a:p>
          <a:endParaRPr kumimoji="1" lang="ja-JP" altLang="en-US" sz="700" b="1"/>
        </a:p>
      </dgm:t>
    </dgm:pt>
    <dgm:pt modelId="{BD2AF580-3F52-4E88-992C-3C04C28DFF04}" type="sibTrans" cxnId="{8A8F36D2-D7F2-4EEB-951B-4A747C0060E8}">
      <dgm:prSet/>
      <dgm:spPr/>
      <dgm:t>
        <a:bodyPr/>
        <a:lstStyle/>
        <a:p>
          <a:endParaRPr kumimoji="1" lang="ja-JP" altLang="en-US" sz="2400"/>
        </a:p>
      </dgm:t>
    </dgm:pt>
    <dgm:pt modelId="{0BEEBC59-4887-4E79-8397-E106038E6EE9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有償</a:t>
          </a:r>
        </a:p>
      </dgm:t>
    </dgm:pt>
    <dgm:pt modelId="{A6EC9F04-D2D5-43ED-8CEA-C4C616787019}" type="parTrans" cxnId="{D4AD69C6-4269-4343-8846-544B398F0789}">
      <dgm:prSet custT="1"/>
      <dgm:spPr/>
      <dgm:t>
        <a:bodyPr/>
        <a:lstStyle/>
        <a:p>
          <a:endParaRPr kumimoji="1" lang="ja-JP" altLang="en-US" sz="700" b="1"/>
        </a:p>
      </dgm:t>
    </dgm:pt>
    <dgm:pt modelId="{CD0F8075-189E-45D1-AD14-516FEF73FA23}" type="sibTrans" cxnId="{D4AD69C6-4269-4343-8846-544B398F0789}">
      <dgm:prSet/>
      <dgm:spPr/>
      <dgm:t>
        <a:bodyPr/>
        <a:lstStyle/>
        <a:p>
          <a:endParaRPr kumimoji="1" lang="ja-JP" altLang="en-US" sz="2400"/>
        </a:p>
      </dgm:t>
    </dgm:pt>
    <dgm:pt modelId="{3FBAEB2B-ECC5-4A47-ADC7-9B3F23179AFF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1. </a:t>
          </a:r>
          <a:r>
            <a:rPr kumimoji="1" lang="ja-JP" altLang="en-US" sz="2000" b="1" dirty="0">
              <a:solidFill>
                <a:schemeClr val="tx1"/>
              </a:solidFill>
            </a:rPr>
            <a:t>贈与</a:t>
          </a:r>
        </a:p>
      </dgm:t>
    </dgm:pt>
    <dgm:pt modelId="{450B8FBF-DD33-43FD-92C1-7F22A8DA87BE}" type="parTrans" cxnId="{76CF0A07-D52A-4B37-82EF-624FAD05514D}">
      <dgm:prSet custT="1"/>
      <dgm:spPr/>
      <dgm:t>
        <a:bodyPr/>
        <a:lstStyle/>
        <a:p>
          <a:endParaRPr kumimoji="1" lang="ja-JP" altLang="en-US" sz="1050" b="1"/>
        </a:p>
      </dgm:t>
    </dgm:pt>
    <dgm:pt modelId="{5AC152B8-0CED-4771-B2FD-D06942851A5B}" type="sibTrans" cxnId="{76CF0A07-D52A-4B37-82EF-624FAD05514D}">
      <dgm:prSet/>
      <dgm:spPr/>
      <dgm:t>
        <a:bodyPr/>
        <a:lstStyle/>
        <a:p>
          <a:endParaRPr kumimoji="1" lang="ja-JP" altLang="en-US" sz="2400"/>
        </a:p>
      </dgm:t>
    </dgm:pt>
    <dgm:pt modelId="{3920EDDD-3EE0-4FAC-AF98-BBD0DBA3A31B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2. </a:t>
          </a:r>
          <a:r>
            <a:rPr kumimoji="1" lang="ja-JP" altLang="en-US" sz="2000" b="1" dirty="0">
              <a:solidFill>
                <a:schemeClr val="tx1"/>
              </a:solidFill>
            </a:rPr>
            <a:t>売買</a:t>
          </a:r>
        </a:p>
      </dgm:t>
    </dgm:pt>
    <dgm:pt modelId="{8F898690-6C1A-4B5C-9872-0165F4C48E83}" type="parTrans" cxnId="{D85A2205-D78B-45AC-ABD8-9048D6105801}">
      <dgm:prSet custT="1"/>
      <dgm:spPr/>
      <dgm:t>
        <a:bodyPr/>
        <a:lstStyle/>
        <a:p>
          <a:endParaRPr kumimoji="1" lang="ja-JP" altLang="en-US" sz="700" b="1"/>
        </a:p>
      </dgm:t>
    </dgm:pt>
    <dgm:pt modelId="{DB77803A-4B5E-49F8-ACE4-D7484634338E}" type="sibTrans" cxnId="{D85A2205-D78B-45AC-ABD8-9048D6105801}">
      <dgm:prSet/>
      <dgm:spPr/>
      <dgm:t>
        <a:bodyPr/>
        <a:lstStyle/>
        <a:p>
          <a:endParaRPr kumimoji="1" lang="ja-JP" altLang="en-US" sz="2400"/>
        </a:p>
      </dgm:t>
    </dgm:pt>
    <dgm:pt modelId="{F5328C0A-67B3-43AA-875F-8CD8A1A9B055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3. </a:t>
          </a:r>
          <a:r>
            <a:rPr kumimoji="1" lang="ja-JP" altLang="en-US" sz="2000" b="1" dirty="0">
              <a:solidFill>
                <a:schemeClr val="tx1"/>
              </a:solidFill>
            </a:rPr>
            <a:t>交換</a:t>
          </a:r>
        </a:p>
      </dgm:t>
    </dgm:pt>
    <dgm:pt modelId="{02A5E9C3-7A64-45D6-ACBF-C39456DA2A41}" type="parTrans" cxnId="{7022D9F0-FDA0-4BAC-BE1A-97E5307BF561}">
      <dgm:prSet custT="1"/>
      <dgm:spPr/>
      <dgm:t>
        <a:bodyPr/>
        <a:lstStyle/>
        <a:p>
          <a:endParaRPr kumimoji="1" lang="ja-JP" altLang="en-US" sz="700" b="1"/>
        </a:p>
      </dgm:t>
    </dgm:pt>
    <dgm:pt modelId="{4EB57E94-FDF4-4BB3-AAE7-DBC67E14C29E}" type="sibTrans" cxnId="{7022D9F0-FDA0-4BAC-BE1A-97E5307BF561}">
      <dgm:prSet/>
      <dgm:spPr/>
      <dgm:t>
        <a:bodyPr/>
        <a:lstStyle/>
        <a:p>
          <a:endParaRPr kumimoji="1" lang="ja-JP" altLang="en-US" sz="2400"/>
        </a:p>
      </dgm:t>
    </dgm:pt>
    <dgm:pt modelId="{1D5BC8F1-2E0E-4E23-976B-D157EB235CA3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(</a:t>
          </a:r>
          <a:r>
            <a:rPr kumimoji="1" lang="ja-JP" altLang="en-US" sz="2000" b="1" dirty="0"/>
            <a:t>返還不要</a:t>
          </a:r>
          <a:r>
            <a:rPr kumimoji="1" lang="en-US" altLang="ja-JP" sz="2000" b="1" dirty="0"/>
            <a:t>)</a:t>
          </a:r>
          <a:endParaRPr kumimoji="1" lang="ja-JP" altLang="en-US" sz="2000" b="1" dirty="0"/>
        </a:p>
      </dgm:t>
    </dgm:pt>
    <dgm:pt modelId="{565A9D60-A7EC-43FA-A0BF-42432A5EFC16}" type="parTrans" cxnId="{E82D283A-C249-4EA6-8FAC-1697A2B3097F}">
      <dgm:prSet custT="1"/>
      <dgm:spPr/>
      <dgm:t>
        <a:bodyPr/>
        <a:lstStyle/>
        <a:p>
          <a:endParaRPr kumimoji="1" lang="ja-JP" altLang="en-US" sz="700" b="1"/>
        </a:p>
      </dgm:t>
    </dgm:pt>
    <dgm:pt modelId="{4F7C8862-90BA-4D06-9A32-BB3032799BE8}" type="sibTrans" cxnId="{E82D283A-C249-4EA6-8FAC-1697A2B3097F}">
      <dgm:prSet/>
      <dgm:spPr/>
      <dgm:t>
        <a:bodyPr/>
        <a:lstStyle/>
        <a:p>
          <a:endParaRPr kumimoji="1" lang="ja-JP" altLang="en-US" sz="2400"/>
        </a:p>
      </dgm:t>
    </dgm:pt>
    <dgm:pt modelId="{A7B30998-E66E-4F59-8BE8-294499D617BE}">
      <dgm:prSet phldrT="[テキスト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返還必要</a:t>
          </a:r>
        </a:p>
      </dgm:t>
    </dgm:pt>
    <dgm:pt modelId="{6C5BBE3A-4075-4AAC-AB14-E75667077E0E}" type="parTrans" cxnId="{6349B433-531F-4DDC-B85C-78BB06369F82}">
      <dgm:prSet custT="1"/>
      <dgm:spPr/>
      <dgm:t>
        <a:bodyPr/>
        <a:lstStyle/>
        <a:p>
          <a:endParaRPr kumimoji="1" lang="ja-JP" altLang="en-US" sz="700" b="1"/>
        </a:p>
      </dgm:t>
    </dgm:pt>
    <dgm:pt modelId="{B5744342-BC8C-4DBD-8E08-AF96EB005802}" type="sibTrans" cxnId="{6349B433-531F-4DDC-B85C-78BB06369F82}">
      <dgm:prSet/>
      <dgm:spPr/>
      <dgm:t>
        <a:bodyPr/>
        <a:lstStyle/>
        <a:p>
          <a:endParaRPr kumimoji="1" lang="ja-JP" altLang="en-US" sz="2400"/>
        </a:p>
      </dgm:t>
    </dgm:pt>
    <dgm:pt modelId="{5C75B5D4-FDAA-4F60-B275-1D168A89ABC0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4. </a:t>
          </a:r>
          <a:r>
            <a:rPr kumimoji="1" lang="ja-JP" altLang="en-US" sz="2000" b="1" dirty="0">
              <a:solidFill>
                <a:schemeClr val="tx1"/>
              </a:solidFill>
            </a:rPr>
            <a:t>消費貸借</a:t>
          </a:r>
        </a:p>
      </dgm:t>
    </dgm:pt>
    <dgm:pt modelId="{396941C8-95E2-4325-8673-893986F4CD66}" type="parTrans" cxnId="{DA8FC6B3-DEB0-4ECB-9AA0-DAB7C4331786}">
      <dgm:prSet custT="1"/>
      <dgm:spPr/>
      <dgm:t>
        <a:bodyPr/>
        <a:lstStyle/>
        <a:p>
          <a:endParaRPr kumimoji="1" lang="ja-JP" altLang="en-US" sz="700" b="1"/>
        </a:p>
      </dgm:t>
    </dgm:pt>
    <dgm:pt modelId="{1D4CF41D-5D44-4CAD-A123-EC5299BE082C}" type="sibTrans" cxnId="{DA8FC6B3-DEB0-4ECB-9AA0-DAB7C4331786}">
      <dgm:prSet/>
      <dgm:spPr/>
      <dgm:t>
        <a:bodyPr/>
        <a:lstStyle/>
        <a:p>
          <a:endParaRPr kumimoji="1" lang="ja-JP" altLang="en-US" sz="2400"/>
        </a:p>
      </dgm:t>
    </dgm:pt>
    <dgm:pt modelId="{038E1DAB-44C4-4B99-8342-395708B297AB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無償</a:t>
          </a:r>
        </a:p>
      </dgm:t>
    </dgm:pt>
    <dgm:pt modelId="{B44C7D11-EA58-4415-A1D1-E80783EC2705}" type="parTrans" cxnId="{18CA6841-9894-4989-8465-8752DBB0BD3B}">
      <dgm:prSet custT="1"/>
      <dgm:spPr/>
      <dgm:t>
        <a:bodyPr/>
        <a:lstStyle/>
        <a:p>
          <a:endParaRPr kumimoji="1" lang="ja-JP" altLang="en-US" sz="700" b="1"/>
        </a:p>
      </dgm:t>
    </dgm:pt>
    <dgm:pt modelId="{901F0A14-7545-45EA-8581-F9BECC7E30E4}" type="sibTrans" cxnId="{18CA6841-9894-4989-8465-8752DBB0BD3B}">
      <dgm:prSet/>
      <dgm:spPr/>
      <dgm:t>
        <a:bodyPr/>
        <a:lstStyle/>
        <a:p>
          <a:endParaRPr kumimoji="1" lang="ja-JP" altLang="en-US" sz="2400"/>
        </a:p>
      </dgm:t>
    </dgm:pt>
    <dgm:pt modelId="{50977EDA-6F09-4D37-A495-031948DBF1AA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5. </a:t>
          </a:r>
          <a:r>
            <a:rPr kumimoji="1" lang="ja-JP" altLang="en-US" sz="2000" b="1" dirty="0">
              <a:solidFill>
                <a:schemeClr val="tx1"/>
              </a:solidFill>
            </a:rPr>
            <a:t>使用貸借</a:t>
          </a:r>
        </a:p>
      </dgm:t>
    </dgm:pt>
    <dgm:pt modelId="{1EF5932E-1FB1-4B9D-AC5C-0FDC48909DB9}" type="parTrans" cxnId="{230F926F-B7B9-4BC7-9EFF-A3C990C6F358}">
      <dgm:prSet custT="1"/>
      <dgm:spPr/>
      <dgm:t>
        <a:bodyPr/>
        <a:lstStyle/>
        <a:p>
          <a:endParaRPr kumimoji="1" lang="ja-JP" altLang="en-US" sz="700" b="1"/>
        </a:p>
      </dgm:t>
    </dgm:pt>
    <dgm:pt modelId="{C9AE8271-8862-4709-84F7-A08E265E70AF}" type="sibTrans" cxnId="{230F926F-B7B9-4BC7-9EFF-A3C990C6F358}">
      <dgm:prSet/>
      <dgm:spPr/>
      <dgm:t>
        <a:bodyPr/>
        <a:lstStyle/>
        <a:p>
          <a:endParaRPr kumimoji="1" lang="ja-JP" altLang="en-US" sz="2400"/>
        </a:p>
      </dgm:t>
    </dgm:pt>
    <dgm:pt modelId="{17F4C2C2-0F82-4595-B4E1-FCF6E5980322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有償</a:t>
          </a:r>
        </a:p>
      </dgm:t>
    </dgm:pt>
    <dgm:pt modelId="{80DC3E32-DA08-4608-A939-87A1E12F5DC9}" type="parTrans" cxnId="{AC72FEB7-106B-48D7-969F-D62DABDE2AF3}">
      <dgm:prSet custT="1"/>
      <dgm:spPr/>
      <dgm:t>
        <a:bodyPr/>
        <a:lstStyle/>
        <a:p>
          <a:endParaRPr kumimoji="1" lang="ja-JP" altLang="en-US" sz="700" b="1"/>
        </a:p>
      </dgm:t>
    </dgm:pt>
    <dgm:pt modelId="{78D6BC80-11AD-440C-AD6D-11DAFA3A604D}" type="sibTrans" cxnId="{AC72FEB7-106B-48D7-969F-D62DABDE2AF3}">
      <dgm:prSet/>
      <dgm:spPr/>
      <dgm:t>
        <a:bodyPr/>
        <a:lstStyle/>
        <a:p>
          <a:endParaRPr kumimoji="1" lang="ja-JP" altLang="en-US" sz="2400"/>
        </a:p>
      </dgm:t>
    </dgm:pt>
    <dgm:pt modelId="{BC16DDBF-FBF0-432B-A9B8-35B21AF6CFD6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6. </a:t>
          </a:r>
          <a:r>
            <a:rPr kumimoji="1" lang="ja-JP" altLang="en-US" sz="2000" b="1" dirty="0">
              <a:solidFill>
                <a:schemeClr val="tx1"/>
              </a:solidFill>
            </a:rPr>
            <a:t>賃貸借</a:t>
          </a:r>
        </a:p>
      </dgm:t>
    </dgm:pt>
    <dgm:pt modelId="{F4A474D4-ECA0-4FB0-8E5E-7FF5206A4095}" type="parTrans" cxnId="{710044FC-E89B-48EA-807F-6E58D3E6926B}">
      <dgm:prSet custT="1"/>
      <dgm:spPr/>
      <dgm:t>
        <a:bodyPr/>
        <a:lstStyle/>
        <a:p>
          <a:endParaRPr kumimoji="1" lang="ja-JP" altLang="en-US" sz="700" b="1"/>
        </a:p>
      </dgm:t>
    </dgm:pt>
    <dgm:pt modelId="{1FB0C214-688C-4376-8E8F-42F1FD890C0E}" type="sibTrans" cxnId="{710044FC-E89B-48EA-807F-6E58D3E6926B}">
      <dgm:prSet/>
      <dgm:spPr/>
      <dgm:t>
        <a:bodyPr/>
        <a:lstStyle/>
        <a:p>
          <a:endParaRPr kumimoji="1" lang="ja-JP" altLang="en-US" sz="2400"/>
        </a:p>
      </dgm:t>
    </dgm:pt>
    <dgm:pt modelId="{D4A42A8C-53F6-4B5F-86FC-3A9F07126C5F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</dgm:spPr>
      <dgm:t>
        <a:bodyPr/>
        <a:lstStyle/>
        <a:p>
          <a:r>
            <a:rPr kumimoji="1" lang="ja-JP" altLang="en-US" sz="2000" b="1" dirty="0"/>
            <a:t>役務の提供</a:t>
          </a:r>
        </a:p>
      </dgm:t>
    </dgm:pt>
    <dgm:pt modelId="{F458CDFA-0B9A-4852-88CB-C71171419907}" type="parTrans" cxnId="{E1934DEE-0333-45C0-A456-DD5B3BE40636}">
      <dgm:prSet custT="1"/>
      <dgm:spPr/>
      <dgm:t>
        <a:bodyPr/>
        <a:lstStyle/>
        <a:p>
          <a:endParaRPr kumimoji="1" lang="ja-JP" altLang="en-US" sz="700" b="1"/>
        </a:p>
      </dgm:t>
    </dgm:pt>
    <dgm:pt modelId="{6BF96A49-C456-42EC-BBC4-B18B167196E0}" type="sibTrans" cxnId="{E1934DEE-0333-45C0-A456-DD5B3BE40636}">
      <dgm:prSet/>
      <dgm:spPr/>
      <dgm:t>
        <a:bodyPr/>
        <a:lstStyle/>
        <a:p>
          <a:endParaRPr kumimoji="1" lang="ja-JP" altLang="en-US" sz="2400"/>
        </a:p>
      </dgm:t>
    </dgm:pt>
    <dgm:pt modelId="{A0F625E7-BCE9-4DAD-9851-8E605E8A0BF5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7. </a:t>
          </a:r>
          <a:r>
            <a:rPr kumimoji="1" lang="ja-JP" altLang="en-US" sz="2000" b="1" dirty="0">
              <a:solidFill>
                <a:schemeClr val="tx1"/>
              </a:solidFill>
            </a:rPr>
            <a:t>雇用</a:t>
          </a:r>
        </a:p>
      </dgm:t>
    </dgm:pt>
    <dgm:pt modelId="{E7D2C3F1-B571-4A01-9CB5-2981A332F2CB}" type="parTrans" cxnId="{77F6728E-3C1B-420A-857A-A05D90AC2FCF}">
      <dgm:prSet custT="1"/>
      <dgm:spPr/>
      <dgm:t>
        <a:bodyPr/>
        <a:lstStyle/>
        <a:p>
          <a:endParaRPr kumimoji="1" lang="ja-JP" altLang="en-US" sz="700" b="1"/>
        </a:p>
      </dgm:t>
    </dgm:pt>
    <dgm:pt modelId="{87534E12-FF65-40D2-9DF5-26AD6927936F}" type="sibTrans" cxnId="{77F6728E-3C1B-420A-857A-A05D90AC2FCF}">
      <dgm:prSet/>
      <dgm:spPr/>
      <dgm:t>
        <a:bodyPr/>
        <a:lstStyle/>
        <a:p>
          <a:endParaRPr kumimoji="1" lang="ja-JP" altLang="en-US" sz="2400"/>
        </a:p>
      </dgm:t>
    </dgm:pt>
    <dgm:pt modelId="{8C4A8686-8696-4342-8A52-162DEE1C4D2E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8. </a:t>
          </a:r>
          <a:r>
            <a:rPr kumimoji="1" lang="ja-JP" altLang="en-US" sz="2000" b="1" dirty="0">
              <a:solidFill>
                <a:schemeClr val="tx1"/>
              </a:solidFill>
            </a:rPr>
            <a:t>請負</a:t>
          </a:r>
        </a:p>
      </dgm:t>
    </dgm:pt>
    <dgm:pt modelId="{CE47FE5E-6769-4535-9E4C-3FAA49B5535C}" type="parTrans" cxnId="{2D51A13F-7931-47A5-9953-550B0209842A}">
      <dgm:prSet custT="1"/>
      <dgm:spPr/>
      <dgm:t>
        <a:bodyPr/>
        <a:lstStyle/>
        <a:p>
          <a:endParaRPr kumimoji="1" lang="ja-JP" altLang="en-US" sz="700" b="1"/>
        </a:p>
      </dgm:t>
    </dgm:pt>
    <dgm:pt modelId="{8E0DF119-1EA3-4AEB-8A07-90959B202FD1}" type="sibTrans" cxnId="{2D51A13F-7931-47A5-9953-550B0209842A}">
      <dgm:prSet/>
      <dgm:spPr/>
      <dgm:t>
        <a:bodyPr/>
        <a:lstStyle/>
        <a:p>
          <a:endParaRPr kumimoji="1" lang="ja-JP" altLang="en-US" sz="2400"/>
        </a:p>
      </dgm:t>
    </dgm:pt>
    <dgm:pt modelId="{0D946831-358C-4254-8266-A09C670393B6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9. </a:t>
          </a:r>
          <a:r>
            <a:rPr kumimoji="1" lang="ja-JP" altLang="en-US" sz="2000" b="1" dirty="0">
              <a:solidFill>
                <a:schemeClr val="tx1"/>
              </a:solidFill>
            </a:rPr>
            <a:t>委任</a:t>
          </a:r>
        </a:p>
      </dgm:t>
    </dgm:pt>
    <dgm:pt modelId="{B1619D9C-BB91-4C31-BC18-C3295A0FACC9}" type="parTrans" cxnId="{5ED1B99A-E854-41F5-8D7E-27FA69047364}">
      <dgm:prSet custT="1"/>
      <dgm:spPr/>
      <dgm:t>
        <a:bodyPr/>
        <a:lstStyle/>
        <a:p>
          <a:endParaRPr kumimoji="1" lang="ja-JP" altLang="en-US" sz="700" b="1"/>
        </a:p>
      </dgm:t>
    </dgm:pt>
    <dgm:pt modelId="{167FC6A0-A3F8-405D-A70E-E875DE08BBCF}" type="sibTrans" cxnId="{5ED1B99A-E854-41F5-8D7E-27FA69047364}">
      <dgm:prSet/>
      <dgm:spPr/>
      <dgm:t>
        <a:bodyPr/>
        <a:lstStyle/>
        <a:p>
          <a:endParaRPr kumimoji="1" lang="ja-JP" altLang="en-US" sz="2400"/>
        </a:p>
      </dgm:t>
    </dgm:pt>
    <dgm:pt modelId="{5A94ED04-F71F-4EF0-B8E2-2BD9CB6A2E24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10. </a:t>
          </a:r>
          <a:r>
            <a:rPr kumimoji="1" lang="ja-JP" altLang="en-US" sz="2000" b="1" dirty="0">
              <a:solidFill>
                <a:schemeClr val="tx1"/>
              </a:solidFill>
            </a:rPr>
            <a:t>寄託</a:t>
          </a:r>
        </a:p>
      </dgm:t>
    </dgm:pt>
    <dgm:pt modelId="{C9481663-AB6B-487C-890B-4398D5F185E5}" type="parTrans" cxnId="{C32D2DD6-5A1F-4047-990D-58AE473590DD}">
      <dgm:prSet custT="1"/>
      <dgm:spPr/>
      <dgm:t>
        <a:bodyPr/>
        <a:lstStyle/>
        <a:p>
          <a:endParaRPr kumimoji="1" lang="ja-JP" altLang="en-US" sz="700" b="1"/>
        </a:p>
      </dgm:t>
    </dgm:pt>
    <dgm:pt modelId="{DE0233D3-3DE1-4EA2-8DE1-EB41A4711091}" type="sibTrans" cxnId="{C32D2DD6-5A1F-4047-990D-58AE473590DD}">
      <dgm:prSet/>
      <dgm:spPr/>
      <dgm:t>
        <a:bodyPr/>
        <a:lstStyle/>
        <a:p>
          <a:endParaRPr kumimoji="1" lang="ja-JP" altLang="en-US" sz="2400"/>
        </a:p>
      </dgm:t>
    </dgm:pt>
    <dgm:pt modelId="{01FF4AF3-098E-4CA7-98FB-9B8738E4CEBC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b="1" dirty="0"/>
            <a:t>紛争の解決</a:t>
          </a:r>
        </a:p>
      </dgm:t>
    </dgm:pt>
    <dgm:pt modelId="{8E520709-1854-476C-BEFB-9107A2CC20CE}" type="parTrans" cxnId="{37A65013-62DA-42A7-9167-8FF7AC6B6AF0}">
      <dgm:prSet custT="1"/>
      <dgm:spPr/>
      <dgm:t>
        <a:bodyPr/>
        <a:lstStyle/>
        <a:p>
          <a:endParaRPr kumimoji="1" lang="ja-JP" altLang="en-US" sz="900" b="1"/>
        </a:p>
      </dgm:t>
    </dgm:pt>
    <dgm:pt modelId="{91978726-DBDE-4142-94A7-EC15EF1A8DBE}" type="sibTrans" cxnId="{37A65013-62DA-42A7-9167-8FF7AC6B6AF0}">
      <dgm:prSet/>
      <dgm:spPr/>
      <dgm:t>
        <a:bodyPr/>
        <a:lstStyle/>
        <a:p>
          <a:endParaRPr kumimoji="1" lang="ja-JP" altLang="en-US" sz="2400"/>
        </a:p>
      </dgm:t>
    </dgm:pt>
    <dgm:pt modelId="{9AD22114-56DF-4E32-8284-B6EBA3D094F6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13. </a:t>
          </a:r>
          <a:r>
            <a:rPr kumimoji="1" lang="ja-JP" altLang="en-US" sz="2000" b="1" dirty="0">
              <a:solidFill>
                <a:schemeClr val="tx1"/>
              </a:solidFill>
            </a:rPr>
            <a:t>和解</a:t>
          </a:r>
        </a:p>
      </dgm:t>
    </dgm:pt>
    <dgm:pt modelId="{8986B514-DA54-4249-91A7-AD599016D2C4}" type="parTrans" cxnId="{9963D50E-86F0-4C3C-A4BB-8E1FC96429BC}">
      <dgm:prSet custT="1"/>
      <dgm:spPr/>
      <dgm:t>
        <a:bodyPr/>
        <a:lstStyle/>
        <a:p>
          <a:endParaRPr kumimoji="1" lang="ja-JP" altLang="en-US" sz="1050" b="1"/>
        </a:p>
      </dgm:t>
    </dgm:pt>
    <dgm:pt modelId="{EA1F33D5-6DC1-468B-9B57-82258AAD6BE0}" type="sibTrans" cxnId="{9963D50E-86F0-4C3C-A4BB-8E1FC96429BC}">
      <dgm:prSet/>
      <dgm:spPr/>
      <dgm:t>
        <a:bodyPr/>
        <a:lstStyle/>
        <a:p>
          <a:endParaRPr kumimoji="1" lang="ja-JP" altLang="en-US" sz="2400"/>
        </a:p>
      </dgm:t>
    </dgm:pt>
    <dgm:pt modelId="{6B8BD168-1096-4A85-AE2E-38521AE3F219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b="1" dirty="0"/>
            <a:t>事業を営む</a:t>
          </a:r>
        </a:p>
      </dgm:t>
    </dgm:pt>
    <dgm:pt modelId="{F91EAD8E-BB7B-43CF-9BF4-FADA74322B98}" type="parTrans" cxnId="{8EC0515B-688B-488C-B1A1-59533B29F47E}">
      <dgm:prSet custT="1"/>
      <dgm:spPr/>
      <dgm:t>
        <a:bodyPr/>
        <a:lstStyle/>
        <a:p>
          <a:endParaRPr kumimoji="1" lang="ja-JP" altLang="en-US" sz="700" b="1"/>
        </a:p>
      </dgm:t>
    </dgm:pt>
    <dgm:pt modelId="{771F1C55-6FA1-4E53-A0F2-97B3D4BABF69}" type="sibTrans" cxnId="{8EC0515B-688B-488C-B1A1-59533B29F47E}">
      <dgm:prSet/>
      <dgm:spPr/>
      <dgm:t>
        <a:bodyPr/>
        <a:lstStyle/>
        <a:p>
          <a:endParaRPr kumimoji="1" lang="ja-JP" altLang="en-US" sz="2400"/>
        </a:p>
      </dgm:t>
    </dgm:pt>
    <dgm:pt modelId="{934E934F-E13E-47E1-888B-DEFD0886EFB7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11. </a:t>
          </a:r>
          <a:r>
            <a:rPr kumimoji="1" lang="ja-JP" altLang="en-US" sz="2000" b="1" dirty="0">
              <a:solidFill>
                <a:schemeClr val="tx1"/>
              </a:solidFill>
            </a:rPr>
            <a:t>組合</a:t>
          </a:r>
        </a:p>
      </dgm:t>
    </dgm:pt>
    <dgm:pt modelId="{AE14862C-17DB-4617-9E5E-D526A0C6F7AD}" type="parTrans" cxnId="{CA7B7AB4-C7D8-4860-8820-58678EB4F5DC}">
      <dgm:prSet custT="1"/>
      <dgm:spPr/>
      <dgm:t>
        <a:bodyPr/>
        <a:lstStyle/>
        <a:p>
          <a:endParaRPr kumimoji="1" lang="ja-JP" altLang="en-US" sz="700" b="1"/>
        </a:p>
      </dgm:t>
    </dgm:pt>
    <dgm:pt modelId="{95D1FC23-74EA-4D04-8CE8-5DE7611CE7AD}" type="sibTrans" cxnId="{CA7B7AB4-C7D8-4860-8820-58678EB4F5DC}">
      <dgm:prSet/>
      <dgm:spPr/>
      <dgm:t>
        <a:bodyPr/>
        <a:lstStyle/>
        <a:p>
          <a:endParaRPr kumimoji="1" lang="ja-JP" altLang="en-US" sz="2400"/>
        </a:p>
      </dgm:t>
    </dgm:pt>
    <dgm:pt modelId="{8A6629D2-75B7-4DC1-A6F6-40F3F79D9ACE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12. </a:t>
          </a:r>
          <a:r>
            <a:rPr kumimoji="1" lang="ja-JP" altLang="en-US" sz="2000" b="1" dirty="0">
              <a:solidFill>
                <a:schemeClr val="tx1"/>
              </a:solidFill>
            </a:rPr>
            <a:t>終身定期金</a:t>
          </a:r>
        </a:p>
      </dgm:t>
    </dgm:pt>
    <dgm:pt modelId="{2F008EF4-E292-4825-89ED-CF270EA2D072}" type="parTrans" cxnId="{429F1028-B978-4A3E-A938-15D5AFF7C726}">
      <dgm:prSet custT="1"/>
      <dgm:spPr/>
      <dgm:t>
        <a:bodyPr/>
        <a:lstStyle/>
        <a:p>
          <a:endParaRPr kumimoji="1" lang="ja-JP" altLang="en-US" sz="700" b="1"/>
        </a:p>
      </dgm:t>
    </dgm:pt>
    <dgm:pt modelId="{E49B7160-D058-4ADB-BC0C-9CC9234CCAF7}" type="sibTrans" cxnId="{429F1028-B978-4A3E-A938-15D5AFF7C726}">
      <dgm:prSet/>
      <dgm:spPr/>
      <dgm:t>
        <a:bodyPr/>
        <a:lstStyle/>
        <a:p>
          <a:endParaRPr kumimoji="1" lang="ja-JP" altLang="en-US" sz="2400"/>
        </a:p>
      </dgm:t>
    </dgm:pt>
    <dgm:pt modelId="{12FF9180-F63F-42A0-A476-1AF99097422B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</dgm:spPr>
      <dgm:t>
        <a:bodyPr/>
        <a:lstStyle/>
        <a:p>
          <a:r>
            <a:rPr kumimoji="1" lang="ja-JP" altLang="en-US" sz="2000" b="1" dirty="0"/>
            <a:t>従属的</a:t>
          </a:r>
          <a:br>
            <a:rPr kumimoji="1" lang="en-US" altLang="ja-JP" sz="2000" b="1" dirty="0"/>
          </a:br>
          <a:r>
            <a:rPr kumimoji="1" lang="en-US" altLang="ja-JP" sz="2000" b="1" dirty="0"/>
            <a:t>(</a:t>
          </a:r>
          <a:r>
            <a:rPr kumimoji="1" lang="ja-JP" altLang="en-US" sz="2000" b="1" dirty="0"/>
            <a:t>時間決めで</a:t>
          </a:r>
          <a:r>
            <a:rPr kumimoji="1" lang="en-US" altLang="ja-JP" sz="2000" b="1" dirty="0"/>
            <a:t>)</a:t>
          </a:r>
          <a:endParaRPr kumimoji="1" lang="ja-JP" altLang="en-US" sz="2000" b="1" dirty="0"/>
        </a:p>
      </dgm:t>
    </dgm:pt>
    <dgm:pt modelId="{26BE926B-8249-40F7-922C-35C09AEE2AD4}" type="parTrans" cxnId="{D8626FD1-201B-4927-ABB6-126558AF43C1}">
      <dgm:prSet custT="1"/>
      <dgm:spPr/>
      <dgm:t>
        <a:bodyPr/>
        <a:lstStyle/>
        <a:p>
          <a:endParaRPr kumimoji="1" lang="ja-JP" altLang="en-US" sz="700" b="1"/>
        </a:p>
      </dgm:t>
    </dgm:pt>
    <dgm:pt modelId="{F3ED69ED-6FAA-4100-827C-F62D9DB89387}" type="sibTrans" cxnId="{D8626FD1-201B-4927-ABB6-126558AF43C1}">
      <dgm:prSet/>
      <dgm:spPr/>
      <dgm:t>
        <a:bodyPr/>
        <a:lstStyle/>
        <a:p>
          <a:endParaRPr kumimoji="1" lang="ja-JP" altLang="en-US" sz="2400"/>
        </a:p>
      </dgm:t>
    </dgm:pt>
    <dgm:pt modelId="{22C63188-365A-4E0F-B750-F154A464FF71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</dgm:spPr>
      <dgm:t>
        <a:bodyPr/>
        <a:lstStyle/>
        <a:p>
          <a:r>
            <a:rPr kumimoji="1" lang="ja-JP" altLang="en-US" sz="2000" b="1" dirty="0"/>
            <a:t>独立的</a:t>
          </a:r>
        </a:p>
      </dgm:t>
    </dgm:pt>
    <dgm:pt modelId="{6B8888A0-BC93-4DBF-A0A3-169C6AF018AD}" type="parTrans" cxnId="{9FA6E198-5580-4F5B-AF4E-BF7D55152650}">
      <dgm:prSet custT="1"/>
      <dgm:spPr/>
      <dgm:t>
        <a:bodyPr/>
        <a:lstStyle/>
        <a:p>
          <a:endParaRPr kumimoji="1" lang="ja-JP" altLang="en-US" sz="700" b="1"/>
        </a:p>
      </dgm:t>
    </dgm:pt>
    <dgm:pt modelId="{884E3AED-DB91-46EE-8959-3E644EC33D73}" type="sibTrans" cxnId="{9FA6E198-5580-4F5B-AF4E-BF7D55152650}">
      <dgm:prSet/>
      <dgm:spPr/>
      <dgm:t>
        <a:bodyPr/>
        <a:lstStyle/>
        <a:p>
          <a:endParaRPr kumimoji="1" lang="ja-JP" altLang="en-US" sz="2400"/>
        </a:p>
      </dgm:t>
    </dgm:pt>
    <dgm:pt modelId="{ABA4B68F-00AA-4C47-ACD3-80E286A4DD74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対価が金銭</a:t>
          </a:r>
        </a:p>
      </dgm:t>
    </dgm:pt>
    <dgm:pt modelId="{A92F4169-0EA3-4B1F-83F4-0ABAEB0E52CE}" type="parTrans" cxnId="{8B7BD840-719E-4E1B-BBB1-11AA0A766DE3}">
      <dgm:prSet custT="1"/>
      <dgm:spPr/>
      <dgm:t>
        <a:bodyPr/>
        <a:lstStyle/>
        <a:p>
          <a:endParaRPr kumimoji="1" lang="ja-JP" altLang="en-US" sz="700" b="1"/>
        </a:p>
      </dgm:t>
    </dgm:pt>
    <dgm:pt modelId="{57334B37-7BEC-44A6-98EF-4C4852055FBA}" type="sibTrans" cxnId="{8B7BD840-719E-4E1B-BBB1-11AA0A766DE3}">
      <dgm:prSet/>
      <dgm:spPr/>
      <dgm:t>
        <a:bodyPr/>
        <a:lstStyle/>
        <a:p>
          <a:endParaRPr kumimoji="1" lang="ja-JP" altLang="en-US" sz="2400"/>
        </a:p>
      </dgm:t>
    </dgm:pt>
    <dgm:pt modelId="{0E08F52D-A8F7-4543-8F24-8D8437E8354F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対価が物</a:t>
          </a:r>
        </a:p>
      </dgm:t>
    </dgm:pt>
    <dgm:pt modelId="{8B5B627A-A5CC-4F4B-8B70-E13757CB9FDB}" type="parTrans" cxnId="{D229C4ED-C96E-4B4B-A479-4B97871965AF}">
      <dgm:prSet custT="1"/>
      <dgm:spPr/>
      <dgm:t>
        <a:bodyPr/>
        <a:lstStyle/>
        <a:p>
          <a:endParaRPr kumimoji="1" lang="ja-JP" altLang="en-US" sz="700" b="1"/>
        </a:p>
      </dgm:t>
    </dgm:pt>
    <dgm:pt modelId="{5CD3B152-369B-444D-AEEF-75C695824ED4}" type="sibTrans" cxnId="{D229C4ED-C96E-4B4B-A479-4B97871965AF}">
      <dgm:prSet/>
      <dgm:spPr/>
      <dgm:t>
        <a:bodyPr/>
        <a:lstStyle/>
        <a:p>
          <a:endParaRPr kumimoji="1" lang="ja-JP" altLang="en-US" sz="2400"/>
        </a:p>
      </dgm:t>
    </dgm:pt>
    <dgm:pt modelId="{E448B1EA-EC83-42F3-97FC-A6A444ACF2BC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</dgm:spPr>
      <dgm:t>
        <a:bodyPr/>
        <a:lstStyle/>
        <a:p>
          <a:r>
            <a:rPr kumimoji="1" lang="ja-JP" altLang="en-US" sz="2000" b="1" dirty="0"/>
            <a:t>仕事の完成</a:t>
          </a:r>
        </a:p>
      </dgm:t>
    </dgm:pt>
    <dgm:pt modelId="{30BB0C6F-7A4D-4566-9E56-DD46734B39A9}" type="parTrans" cxnId="{5A0AB8AE-E895-4194-8F48-7649253451C0}">
      <dgm:prSet custT="1"/>
      <dgm:spPr/>
      <dgm:t>
        <a:bodyPr/>
        <a:lstStyle/>
        <a:p>
          <a:endParaRPr kumimoji="1" lang="ja-JP" altLang="en-US" sz="700" b="1"/>
        </a:p>
      </dgm:t>
    </dgm:pt>
    <dgm:pt modelId="{97F9D401-B2A3-423F-91CA-3BC2487658EC}" type="sibTrans" cxnId="{5A0AB8AE-E895-4194-8F48-7649253451C0}">
      <dgm:prSet/>
      <dgm:spPr/>
      <dgm:t>
        <a:bodyPr/>
        <a:lstStyle/>
        <a:p>
          <a:endParaRPr kumimoji="1" lang="ja-JP" altLang="en-US" sz="2400"/>
        </a:p>
      </dgm:t>
    </dgm:pt>
    <dgm:pt modelId="{09314D19-A695-464A-BA1B-4A180EE2D6F2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CCCFF"/>
        </a:solidFill>
      </dgm:spPr>
      <dgm:t>
        <a:bodyPr/>
        <a:lstStyle/>
        <a:p>
          <a:r>
            <a:rPr kumimoji="1" lang="ja-JP" altLang="en-US" sz="2000" b="1" dirty="0"/>
            <a:t>事務の処理</a:t>
          </a:r>
        </a:p>
      </dgm:t>
    </dgm:pt>
    <dgm:pt modelId="{E64FEF2C-970A-4B13-9552-AC7F28AF2FC4}" type="parTrans" cxnId="{853BC431-8794-471A-ACC1-645D6106E69B}">
      <dgm:prSet custT="1"/>
      <dgm:spPr/>
      <dgm:t>
        <a:bodyPr/>
        <a:lstStyle/>
        <a:p>
          <a:endParaRPr kumimoji="1" lang="ja-JP" altLang="en-US" sz="700" b="1"/>
        </a:p>
      </dgm:t>
    </dgm:pt>
    <dgm:pt modelId="{5C17E1AA-B268-489F-9597-84FD470002D4}" type="sibTrans" cxnId="{853BC431-8794-471A-ACC1-645D6106E69B}">
      <dgm:prSet/>
      <dgm:spPr/>
      <dgm:t>
        <a:bodyPr/>
        <a:lstStyle/>
        <a:p>
          <a:endParaRPr kumimoji="1" lang="ja-JP" altLang="en-US" sz="2400"/>
        </a:p>
      </dgm:t>
    </dgm:pt>
    <dgm:pt modelId="{933FAE83-875C-4533-83A1-9D590A69490B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物を預かる</a:t>
          </a:r>
        </a:p>
      </dgm:t>
    </dgm:pt>
    <dgm:pt modelId="{1E41BE76-12DD-4D84-B696-F0C21A11FD60}" type="parTrans" cxnId="{785242BF-B89F-4097-AC17-9E74DF0DA33D}">
      <dgm:prSet custT="1"/>
      <dgm:spPr/>
      <dgm:t>
        <a:bodyPr/>
        <a:lstStyle/>
        <a:p>
          <a:endParaRPr kumimoji="1" lang="ja-JP" altLang="en-US" sz="700" b="1"/>
        </a:p>
      </dgm:t>
    </dgm:pt>
    <dgm:pt modelId="{EADCBE70-2D63-4390-B27D-B4C15D2DC26F}" type="sibTrans" cxnId="{785242BF-B89F-4097-AC17-9E74DF0DA33D}">
      <dgm:prSet/>
      <dgm:spPr/>
      <dgm:t>
        <a:bodyPr/>
        <a:lstStyle/>
        <a:p>
          <a:endParaRPr kumimoji="1" lang="ja-JP" altLang="en-US" sz="2400"/>
        </a:p>
      </dgm:t>
    </dgm:pt>
    <dgm:pt modelId="{38D76CD0-F050-442B-97B7-BAEE8EE2C908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b="1" dirty="0"/>
            <a:t>団体形成</a:t>
          </a:r>
        </a:p>
      </dgm:t>
    </dgm:pt>
    <dgm:pt modelId="{1C07D721-B298-4AF5-99BC-6A93BB274CA5}" type="parTrans" cxnId="{95746731-5F24-487F-B63C-8F94CBBFA5CA}">
      <dgm:prSet custT="1"/>
      <dgm:spPr/>
      <dgm:t>
        <a:bodyPr/>
        <a:lstStyle/>
        <a:p>
          <a:endParaRPr kumimoji="1" lang="ja-JP" altLang="en-US" sz="700"/>
        </a:p>
      </dgm:t>
    </dgm:pt>
    <dgm:pt modelId="{382EB340-269C-42DC-96F8-1CD96FFF5E10}" type="sibTrans" cxnId="{95746731-5F24-487F-B63C-8F94CBBFA5CA}">
      <dgm:prSet/>
      <dgm:spPr/>
      <dgm:t>
        <a:bodyPr/>
        <a:lstStyle/>
        <a:p>
          <a:endParaRPr kumimoji="1" lang="ja-JP" altLang="en-US" sz="2400"/>
        </a:p>
      </dgm:t>
    </dgm:pt>
    <dgm:pt modelId="{3E2EDFF0-B0C5-44BC-B3C7-1D5818710969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b="1" dirty="0"/>
            <a:t>年金事業</a:t>
          </a:r>
        </a:p>
      </dgm:t>
    </dgm:pt>
    <dgm:pt modelId="{777F93A5-CAC6-49CF-B380-6942BAA3DF3D}" type="parTrans" cxnId="{EBDA7646-8D9D-4227-AF8D-11D8B83F5AAB}">
      <dgm:prSet custT="1"/>
      <dgm:spPr/>
      <dgm:t>
        <a:bodyPr/>
        <a:lstStyle/>
        <a:p>
          <a:endParaRPr kumimoji="1" lang="ja-JP" altLang="en-US" sz="700"/>
        </a:p>
      </dgm:t>
    </dgm:pt>
    <dgm:pt modelId="{CFA87753-7BA2-4557-8B76-206379BC38EA}" type="sibTrans" cxnId="{EBDA7646-8D9D-4227-AF8D-11D8B83F5AAB}">
      <dgm:prSet/>
      <dgm:spPr/>
      <dgm:t>
        <a:bodyPr/>
        <a:lstStyle/>
        <a:p>
          <a:endParaRPr kumimoji="1" lang="ja-JP" altLang="en-US" sz="2400"/>
        </a:p>
      </dgm:t>
    </dgm:pt>
    <dgm:pt modelId="{242521CE-099C-4C43-A5B3-400AA319ED1D}" type="pres">
      <dgm:prSet presAssocID="{DB22024F-225C-4784-B90C-4328F4F4C9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702C48-1CEA-4657-BD86-0E9106BA7D13}" type="pres">
      <dgm:prSet presAssocID="{0DCD6FE1-A74D-4B6A-BBCD-3DE915DEEA84}" presName="root1" presStyleCnt="0"/>
      <dgm:spPr/>
    </dgm:pt>
    <dgm:pt modelId="{26913E06-9DC7-4BBC-9170-498BEA44AA25}" type="pres">
      <dgm:prSet presAssocID="{0DCD6FE1-A74D-4B6A-BBCD-3DE915DEEA84}" presName="LevelOneTextNode" presStyleLbl="node0" presStyleIdx="0" presStyleCnt="1" custScaleX="67280" custScaleY="505446">
        <dgm:presLayoutVars>
          <dgm:chPref val="3"/>
        </dgm:presLayoutVars>
      </dgm:prSet>
      <dgm:spPr/>
    </dgm:pt>
    <dgm:pt modelId="{E1CF528F-E776-4DDA-8C56-15C354245251}" type="pres">
      <dgm:prSet presAssocID="{0DCD6FE1-A74D-4B6A-BBCD-3DE915DEEA84}" presName="level2hierChild" presStyleCnt="0"/>
      <dgm:spPr/>
    </dgm:pt>
    <dgm:pt modelId="{05BAE654-8871-4C83-A010-24A5113EAC94}" type="pres">
      <dgm:prSet presAssocID="{4625A0B6-4F9D-4C35-8789-61519641D8C6}" presName="conn2-1" presStyleLbl="parChTrans1D2" presStyleIdx="0" presStyleCnt="2"/>
      <dgm:spPr/>
    </dgm:pt>
    <dgm:pt modelId="{0F1E77B5-3FBB-432A-AC84-A7C54BD460D7}" type="pres">
      <dgm:prSet presAssocID="{4625A0B6-4F9D-4C35-8789-61519641D8C6}" presName="connTx" presStyleLbl="parChTrans1D2" presStyleIdx="0" presStyleCnt="2"/>
      <dgm:spPr/>
    </dgm:pt>
    <dgm:pt modelId="{6AD2AD9D-4277-4029-A00F-E81DE1AE1B20}" type="pres">
      <dgm:prSet presAssocID="{E7BE4422-C7C2-465F-B0CB-81F43798BE88}" presName="root2" presStyleCnt="0"/>
      <dgm:spPr/>
    </dgm:pt>
    <dgm:pt modelId="{47F27950-67DF-41D3-A5BB-4E22D92A9527}" type="pres">
      <dgm:prSet presAssocID="{E7BE4422-C7C2-465F-B0CB-81F43798BE88}" presName="LevelTwoTextNode" presStyleLbl="node2" presStyleIdx="0" presStyleCnt="2" custScaleX="191520" custScaleY="194872">
        <dgm:presLayoutVars>
          <dgm:chPref val="3"/>
        </dgm:presLayoutVars>
      </dgm:prSet>
      <dgm:spPr/>
    </dgm:pt>
    <dgm:pt modelId="{39EC07CB-C3BC-4C7B-8E24-411177596102}" type="pres">
      <dgm:prSet presAssocID="{E7BE4422-C7C2-465F-B0CB-81F43798BE88}" presName="level3hierChild" presStyleCnt="0"/>
      <dgm:spPr/>
    </dgm:pt>
    <dgm:pt modelId="{747EE347-8FAC-47B6-BDCB-0F57C780B90C}" type="pres">
      <dgm:prSet presAssocID="{565A9D60-A7EC-43FA-A0BF-42432A5EFC16}" presName="conn2-1" presStyleLbl="parChTrans1D3" presStyleIdx="0" presStyleCnt="6"/>
      <dgm:spPr/>
    </dgm:pt>
    <dgm:pt modelId="{B2D5A975-B1D6-4E11-AA5E-7EE10513C3CE}" type="pres">
      <dgm:prSet presAssocID="{565A9D60-A7EC-43FA-A0BF-42432A5EFC16}" presName="connTx" presStyleLbl="parChTrans1D3" presStyleIdx="0" presStyleCnt="6"/>
      <dgm:spPr/>
    </dgm:pt>
    <dgm:pt modelId="{1B1BD0E1-321E-4BBD-AE8E-F410B114FCD8}" type="pres">
      <dgm:prSet presAssocID="{1D5BC8F1-2E0E-4E23-976B-D157EB235CA3}" presName="root2" presStyleCnt="0"/>
      <dgm:spPr/>
    </dgm:pt>
    <dgm:pt modelId="{266245D4-4B6F-48B7-ACB8-9620D9220F2F}" type="pres">
      <dgm:prSet presAssocID="{1D5BC8F1-2E0E-4E23-976B-D157EB235CA3}" presName="LevelTwoTextNode" presStyleLbl="node3" presStyleIdx="0" presStyleCnt="6" custScaleX="194872">
        <dgm:presLayoutVars>
          <dgm:chPref val="3"/>
        </dgm:presLayoutVars>
      </dgm:prSet>
      <dgm:spPr/>
    </dgm:pt>
    <dgm:pt modelId="{69489257-96A4-4E98-9F49-6F7D2C645406}" type="pres">
      <dgm:prSet presAssocID="{1D5BC8F1-2E0E-4E23-976B-D157EB235CA3}" presName="level3hierChild" presStyleCnt="0"/>
      <dgm:spPr/>
    </dgm:pt>
    <dgm:pt modelId="{EAE1E475-EB3F-4C6B-A1A8-F406F062B697}" type="pres">
      <dgm:prSet presAssocID="{C9BE823F-01B2-44BE-8F2A-FCAF4152DD62}" presName="conn2-1" presStyleLbl="parChTrans1D4" presStyleIdx="0" presStyleCnt="26"/>
      <dgm:spPr/>
    </dgm:pt>
    <dgm:pt modelId="{F527FF69-288D-4236-871E-B0679A18583F}" type="pres">
      <dgm:prSet presAssocID="{C9BE823F-01B2-44BE-8F2A-FCAF4152DD62}" presName="connTx" presStyleLbl="parChTrans1D4" presStyleIdx="0" presStyleCnt="26"/>
      <dgm:spPr/>
    </dgm:pt>
    <dgm:pt modelId="{69B36822-861E-4CC4-AE70-0F1C292AE63F}" type="pres">
      <dgm:prSet presAssocID="{D339A9AB-5078-4334-8276-8D4059F47A81}" presName="root2" presStyleCnt="0"/>
      <dgm:spPr/>
    </dgm:pt>
    <dgm:pt modelId="{E633C98E-B9EA-405F-A9E0-730ADED4BD4F}" type="pres">
      <dgm:prSet presAssocID="{D339A9AB-5078-4334-8276-8D4059F47A81}" presName="LevelTwoTextNode" presStyleLbl="node4" presStyleIdx="0" presStyleCnt="26" custScaleX="214359">
        <dgm:presLayoutVars>
          <dgm:chPref val="3"/>
        </dgm:presLayoutVars>
      </dgm:prSet>
      <dgm:spPr/>
    </dgm:pt>
    <dgm:pt modelId="{6A8EDDD7-8BD4-4C66-95E2-61051C2FB04E}" type="pres">
      <dgm:prSet presAssocID="{D339A9AB-5078-4334-8276-8D4059F47A81}" presName="level3hierChild" presStyleCnt="0"/>
      <dgm:spPr/>
    </dgm:pt>
    <dgm:pt modelId="{A96CBC38-C85B-4BC4-B575-757A06B7A92F}" type="pres">
      <dgm:prSet presAssocID="{450B8FBF-DD33-43FD-92C1-7F22A8DA87BE}" presName="conn2-1" presStyleLbl="parChTrans1D4" presStyleIdx="1" presStyleCnt="26"/>
      <dgm:spPr/>
    </dgm:pt>
    <dgm:pt modelId="{CCE56CF2-9CA5-41F4-ACE2-58A31AC626F3}" type="pres">
      <dgm:prSet presAssocID="{450B8FBF-DD33-43FD-92C1-7F22A8DA87BE}" presName="connTx" presStyleLbl="parChTrans1D4" presStyleIdx="1" presStyleCnt="26"/>
      <dgm:spPr/>
    </dgm:pt>
    <dgm:pt modelId="{FA7B8741-6227-4852-98E3-2B8849213C20}" type="pres">
      <dgm:prSet presAssocID="{3FBAEB2B-ECC5-4A47-ADC7-9B3F23179AFF}" presName="root2" presStyleCnt="0"/>
      <dgm:spPr/>
    </dgm:pt>
    <dgm:pt modelId="{69D12524-2FAA-4CA1-BFCE-9C803473E6CC}" type="pres">
      <dgm:prSet presAssocID="{3FBAEB2B-ECC5-4A47-ADC7-9B3F23179AFF}" presName="LevelTwoTextNode" presStyleLbl="node4" presStyleIdx="1" presStyleCnt="26" custScaleX="194872" custLinFactX="100000" custLinFactNeighborX="153602">
        <dgm:presLayoutVars>
          <dgm:chPref val="3"/>
        </dgm:presLayoutVars>
      </dgm:prSet>
      <dgm:spPr/>
    </dgm:pt>
    <dgm:pt modelId="{A60B51E8-9109-4852-826E-03A745BF4612}" type="pres">
      <dgm:prSet presAssocID="{3FBAEB2B-ECC5-4A47-ADC7-9B3F23179AFF}" presName="level3hierChild" presStyleCnt="0"/>
      <dgm:spPr/>
    </dgm:pt>
    <dgm:pt modelId="{2A4CEBC0-8A6E-4BCA-89E4-920FE7CFDCBD}" type="pres">
      <dgm:prSet presAssocID="{A6EC9F04-D2D5-43ED-8CEA-C4C616787019}" presName="conn2-1" presStyleLbl="parChTrans1D4" presStyleIdx="2" presStyleCnt="26"/>
      <dgm:spPr/>
    </dgm:pt>
    <dgm:pt modelId="{440B1D1B-FECD-4894-AF20-538B2D2CF794}" type="pres">
      <dgm:prSet presAssocID="{A6EC9F04-D2D5-43ED-8CEA-C4C616787019}" presName="connTx" presStyleLbl="parChTrans1D4" presStyleIdx="2" presStyleCnt="26"/>
      <dgm:spPr/>
    </dgm:pt>
    <dgm:pt modelId="{09B19429-6A08-47E0-BD00-7FF9540E9457}" type="pres">
      <dgm:prSet presAssocID="{0BEEBC59-4887-4E79-8397-E106038E6EE9}" presName="root2" presStyleCnt="0"/>
      <dgm:spPr/>
    </dgm:pt>
    <dgm:pt modelId="{E9B50C45-1397-47FB-B8DB-895D433A76BB}" type="pres">
      <dgm:prSet presAssocID="{0BEEBC59-4887-4E79-8397-E106038E6EE9}" presName="LevelTwoTextNode" presStyleLbl="node4" presStyleIdx="2" presStyleCnt="26" custScaleX="214359">
        <dgm:presLayoutVars>
          <dgm:chPref val="3"/>
        </dgm:presLayoutVars>
      </dgm:prSet>
      <dgm:spPr/>
    </dgm:pt>
    <dgm:pt modelId="{147218C8-35F2-4D1B-8933-60A8B2603076}" type="pres">
      <dgm:prSet presAssocID="{0BEEBC59-4887-4E79-8397-E106038E6EE9}" presName="level3hierChild" presStyleCnt="0"/>
      <dgm:spPr/>
    </dgm:pt>
    <dgm:pt modelId="{12C71B13-F8A1-4D45-B88F-238DAAFC7BE0}" type="pres">
      <dgm:prSet presAssocID="{A92F4169-0EA3-4B1F-83F4-0ABAEB0E52CE}" presName="conn2-1" presStyleLbl="parChTrans1D4" presStyleIdx="3" presStyleCnt="26"/>
      <dgm:spPr/>
    </dgm:pt>
    <dgm:pt modelId="{DC510C27-797C-4630-8289-BB6F9341BD75}" type="pres">
      <dgm:prSet presAssocID="{A92F4169-0EA3-4B1F-83F4-0ABAEB0E52CE}" presName="connTx" presStyleLbl="parChTrans1D4" presStyleIdx="3" presStyleCnt="26"/>
      <dgm:spPr/>
    </dgm:pt>
    <dgm:pt modelId="{BB132F3D-7EB9-4E4E-B1F5-06CEC4EFA822}" type="pres">
      <dgm:prSet presAssocID="{ABA4B68F-00AA-4C47-ACD3-80E286A4DD74}" presName="root2" presStyleCnt="0"/>
      <dgm:spPr/>
    </dgm:pt>
    <dgm:pt modelId="{5365163B-9B68-4C4E-84BE-9328356F22E8}" type="pres">
      <dgm:prSet presAssocID="{ABA4B68F-00AA-4C47-ACD3-80E286A4DD74}" presName="LevelTwoTextNode" presStyleLbl="node4" presStyleIdx="3" presStyleCnt="26" custScaleX="214359">
        <dgm:presLayoutVars>
          <dgm:chPref val="3"/>
        </dgm:presLayoutVars>
      </dgm:prSet>
      <dgm:spPr/>
    </dgm:pt>
    <dgm:pt modelId="{CF529F7D-587B-4FC1-A70A-1E3369981423}" type="pres">
      <dgm:prSet presAssocID="{ABA4B68F-00AA-4C47-ACD3-80E286A4DD74}" presName="level3hierChild" presStyleCnt="0"/>
      <dgm:spPr/>
    </dgm:pt>
    <dgm:pt modelId="{036C05F7-345B-402C-B803-F5911687B8B0}" type="pres">
      <dgm:prSet presAssocID="{8F898690-6C1A-4B5C-9872-0165F4C48E83}" presName="conn2-1" presStyleLbl="parChTrans1D4" presStyleIdx="4" presStyleCnt="26"/>
      <dgm:spPr/>
    </dgm:pt>
    <dgm:pt modelId="{F468719D-9336-48C2-B178-D16EAD52ECDD}" type="pres">
      <dgm:prSet presAssocID="{8F898690-6C1A-4B5C-9872-0165F4C48E83}" presName="connTx" presStyleLbl="parChTrans1D4" presStyleIdx="4" presStyleCnt="26"/>
      <dgm:spPr/>
    </dgm:pt>
    <dgm:pt modelId="{5410FD55-7F09-45CC-9D47-631A567C16EF}" type="pres">
      <dgm:prSet presAssocID="{3920EDDD-3EE0-4FAC-AF98-BBD0DBA3A31B}" presName="root2" presStyleCnt="0"/>
      <dgm:spPr/>
    </dgm:pt>
    <dgm:pt modelId="{B68A7CDE-872A-4887-A15B-12686FD44DCC}" type="pres">
      <dgm:prSet presAssocID="{3920EDDD-3EE0-4FAC-AF98-BBD0DBA3A31B}" presName="LevelTwoTextNode" presStyleLbl="node4" presStyleIdx="4" presStyleCnt="26" custScaleX="194872">
        <dgm:presLayoutVars>
          <dgm:chPref val="3"/>
        </dgm:presLayoutVars>
      </dgm:prSet>
      <dgm:spPr/>
    </dgm:pt>
    <dgm:pt modelId="{192BA51E-4EB6-4B96-A4DF-DD3FEAED9D6F}" type="pres">
      <dgm:prSet presAssocID="{3920EDDD-3EE0-4FAC-AF98-BBD0DBA3A31B}" presName="level3hierChild" presStyleCnt="0"/>
      <dgm:spPr/>
    </dgm:pt>
    <dgm:pt modelId="{BE1EA5C7-AEDD-4477-A16A-4343A8D2DFA6}" type="pres">
      <dgm:prSet presAssocID="{8B5B627A-A5CC-4F4B-8B70-E13757CB9FDB}" presName="conn2-1" presStyleLbl="parChTrans1D4" presStyleIdx="5" presStyleCnt="26"/>
      <dgm:spPr/>
    </dgm:pt>
    <dgm:pt modelId="{EAA290B0-5199-4266-BF2F-E24CF875B73D}" type="pres">
      <dgm:prSet presAssocID="{8B5B627A-A5CC-4F4B-8B70-E13757CB9FDB}" presName="connTx" presStyleLbl="parChTrans1D4" presStyleIdx="5" presStyleCnt="26"/>
      <dgm:spPr/>
    </dgm:pt>
    <dgm:pt modelId="{08C24156-5AD3-4AC0-94F5-143E099924EF}" type="pres">
      <dgm:prSet presAssocID="{0E08F52D-A8F7-4543-8F24-8D8437E8354F}" presName="root2" presStyleCnt="0"/>
      <dgm:spPr/>
    </dgm:pt>
    <dgm:pt modelId="{DBF817A4-E00C-41E2-8043-CB4416B37900}" type="pres">
      <dgm:prSet presAssocID="{0E08F52D-A8F7-4543-8F24-8D8437E8354F}" presName="LevelTwoTextNode" presStyleLbl="node4" presStyleIdx="5" presStyleCnt="26" custScaleX="214359">
        <dgm:presLayoutVars>
          <dgm:chPref val="3"/>
        </dgm:presLayoutVars>
      </dgm:prSet>
      <dgm:spPr/>
    </dgm:pt>
    <dgm:pt modelId="{4A06EB99-B3AD-4176-A86E-47415F5D0FCC}" type="pres">
      <dgm:prSet presAssocID="{0E08F52D-A8F7-4543-8F24-8D8437E8354F}" presName="level3hierChild" presStyleCnt="0"/>
      <dgm:spPr/>
    </dgm:pt>
    <dgm:pt modelId="{44A53407-32D7-4A77-A4F2-8F2D7B830D0D}" type="pres">
      <dgm:prSet presAssocID="{02A5E9C3-7A64-45D6-ACBF-C39456DA2A41}" presName="conn2-1" presStyleLbl="parChTrans1D4" presStyleIdx="6" presStyleCnt="26"/>
      <dgm:spPr/>
    </dgm:pt>
    <dgm:pt modelId="{97E7F99A-F3D1-438A-A6A3-77E77DE761C4}" type="pres">
      <dgm:prSet presAssocID="{02A5E9C3-7A64-45D6-ACBF-C39456DA2A41}" presName="connTx" presStyleLbl="parChTrans1D4" presStyleIdx="6" presStyleCnt="26"/>
      <dgm:spPr/>
    </dgm:pt>
    <dgm:pt modelId="{F95993F0-EF8F-4457-A094-30D6D3488817}" type="pres">
      <dgm:prSet presAssocID="{F5328C0A-67B3-43AA-875F-8CD8A1A9B055}" presName="root2" presStyleCnt="0"/>
      <dgm:spPr/>
    </dgm:pt>
    <dgm:pt modelId="{9827D1C1-F45E-401B-9B3A-977BA5A778BE}" type="pres">
      <dgm:prSet presAssocID="{F5328C0A-67B3-43AA-875F-8CD8A1A9B055}" presName="LevelTwoTextNode" presStyleLbl="node4" presStyleIdx="6" presStyleCnt="26" custScaleX="194872">
        <dgm:presLayoutVars>
          <dgm:chPref val="3"/>
        </dgm:presLayoutVars>
      </dgm:prSet>
      <dgm:spPr/>
    </dgm:pt>
    <dgm:pt modelId="{A8C66179-7740-4B98-A509-B77774CBB9F6}" type="pres">
      <dgm:prSet presAssocID="{F5328C0A-67B3-43AA-875F-8CD8A1A9B055}" presName="level3hierChild" presStyleCnt="0"/>
      <dgm:spPr/>
    </dgm:pt>
    <dgm:pt modelId="{46557D72-C05F-42D2-8095-EC744B388E7D}" type="pres">
      <dgm:prSet presAssocID="{6C5BBE3A-4075-4AAC-AB14-E75667077E0E}" presName="conn2-1" presStyleLbl="parChTrans1D3" presStyleIdx="1" presStyleCnt="6"/>
      <dgm:spPr/>
    </dgm:pt>
    <dgm:pt modelId="{5DEA8F3A-3324-4FA6-BF73-8C85F0AAF4D1}" type="pres">
      <dgm:prSet presAssocID="{6C5BBE3A-4075-4AAC-AB14-E75667077E0E}" presName="connTx" presStyleLbl="parChTrans1D3" presStyleIdx="1" presStyleCnt="6"/>
      <dgm:spPr/>
    </dgm:pt>
    <dgm:pt modelId="{BD4FCC86-11FA-419B-A188-1460056454A1}" type="pres">
      <dgm:prSet presAssocID="{A7B30998-E66E-4F59-8BE8-294499D617BE}" presName="root2" presStyleCnt="0"/>
      <dgm:spPr/>
    </dgm:pt>
    <dgm:pt modelId="{2F57C042-9A57-4208-B974-9142E1EA99AA}" type="pres">
      <dgm:prSet presAssocID="{A7B30998-E66E-4F59-8BE8-294499D617BE}" presName="LevelTwoTextNode" presStyleLbl="node3" presStyleIdx="1" presStyleCnt="6" custScaleX="194872">
        <dgm:presLayoutVars>
          <dgm:chPref val="3"/>
        </dgm:presLayoutVars>
      </dgm:prSet>
      <dgm:spPr/>
    </dgm:pt>
    <dgm:pt modelId="{AA948350-80A0-4AF0-98A4-6058ED64D60A}" type="pres">
      <dgm:prSet presAssocID="{A7B30998-E66E-4F59-8BE8-294499D617BE}" presName="level3hierChild" presStyleCnt="0"/>
      <dgm:spPr/>
    </dgm:pt>
    <dgm:pt modelId="{16D60908-1FCA-48BB-ABAD-7ACDA8F929B7}" type="pres">
      <dgm:prSet presAssocID="{396941C8-95E2-4325-8673-893986F4CD66}" presName="conn2-1" presStyleLbl="parChTrans1D4" presStyleIdx="7" presStyleCnt="26"/>
      <dgm:spPr/>
    </dgm:pt>
    <dgm:pt modelId="{E027F1D8-6976-47A8-A615-2D39416CA340}" type="pres">
      <dgm:prSet presAssocID="{396941C8-95E2-4325-8673-893986F4CD66}" presName="connTx" presStyleLbl="parChTrans1D4" presStyleIdx="7" presStyleCnt="26"/>
      <dgm:spPr/>
    </dgm:pt>
    <dgm:pt modelId="{22700050-EC4D-49F1-8DDD-0ABFE4F5C7C7}" type="pres">
      <dgm:prSet presAssocID="{5C75B5D4-FDAA-4F60-B275-1D168A89ABC0}" presName="root2" presStyleCnt="0"/>
      <dgm:spPr/>
    </dgm:pt>
    <dgm:pt modelId="{326FD7F1-5747-4022-8D7A-E5F61C9B64A1}" type="pres">
      <dgm:prSet presAssocID="{5C75B5D4-FDAA-4F60-B275-1D168A89ABC0}" presName="LevelTwoTextNode" presStyleLbl="node4" presStyleIdx="7" presStyleCnt="26" custScaleX="214359">
        <dgm:presLayoutVars>
          <dgm:chPref val="3"/>
        </dgm:presLayoutVars>
      </dgm:prSet>
      <dgm:spPr/>
    </dgm:pt>
    <dgm:pt modelId="{D1370C4E-C42C-4DAE-B408-3ECFB8B080C0}" type="pres">
      <dgm:prSet presAssocID="{5C75B5D4-FDAA-4F60-B275-1D168A89ABC0}" presName="level3hierChild" presStyleCnt="0"/>
      <dgm:spPr/>
    </dgm:pt>
    <dgm:pt modelId="{57406C4E-F0E0-4C2E-88C7-F853818F0AAA}" type="pres">
      <dgm:prSet presAssocID="{AFD6D0D5-7DA1-4849-BCF1-358DB405C9EB}" presName="conn2-1" presStyleLbl="parChTrans1D2" presStyleIdx="1" presStyleCnt="2"/>
      <dgm:spPr/>
    </dgm:pt>
    <dgm:pt modelId="{5DE87F7F-836E-4A19-954F-8E23DF18B65E}" type="pres">
      <dgm:prSet presAssocID="{AFD6D0D5-7DA1-4849-BCF1-358DB405C9EB}" presName="connTx" presStyleLbl="parChTrans1D2" presStyleIdx="1" presStyleCnt="2"/>
      <dgm:spPr/>
    </dgm:pt>
    <dgm:pt modelId="{55781799-068A-488F-82C3-914E8D6B383E}" type="pres">
      <dgm:prSet presAssocID="{F2AE3B37-DD18-4655-8FBF-8B094B5BDA85}" presName="root2" presStyleCnt="0"/>
      <dgm:spPr/>
    </dgm:pt>
    <dgm:pt modelId="{76F8786B-2854-4895-B412-5DF030C443E4}" type="pres">
      <dgm:prSet presAssocID="{F2AE3B37-DD18-4655-8FBF-8B094B5BDA85}" presName="LevelTwoTextNode" presStyleLbl="node2" presStyleIdx="1" presStyleCnt="2" custScaleX="190405" custScaleY="194872">
        <dgm:presLayoutVars>
          <dgm:chPref val="3"/>
        </dgm:presLayoutVars>
      </dgm:prSet>
      <dgm:spPr/>
    </dgm:pt>
    <dgm:pt modelId="{2804E46C-0982-4FEA-B7F0-FDB12C81D576}" type="pres">
      <dgm:prSet presAssocID="{F2AE3B37-DD18-4655-8FBF-8B094B5BDA85}" presName="level3hierChild" presStyleCnt="0"/>
      <dgm:spPr/>
    </dgm:pt>
    <dgm:pt modelId="{F217FEAD-8A15-43E0-9A8A-C60DDDD04E12}" type="pres">
      <dgm:prSet presAssocID="{1C3FCB1A-CCDD-48FE-8FB6-E1668D59A63C}" presName="conn2-1" presStyleLbl="parChTrans1D3" presStyleIdx="2" presStyleCnt="6"/>
      <dgm:spPr/>
    </dgm:pt>
    <dgm:pt modelId="{BC8DE74E-549E-4BCA-8FE8-005E1FAE6637}" type="pres">
      <dgm:prSet presAssocID="{1C3FCB1A-CCDD-48FE-8FB6-E1668D59A63C}" presName="connTx" presStyleLbl="parChTrans1D3" presStyleIdx="2" presStyleCnt="6"/>
      <dgm:spPr/>
    </dgm:pt>
    <dgm:pt modelId="{B98A9D89-3225-455E-910A-55A8E2FC24EF}" type="pres">
      <dgm:prSet presAssocID="{7AC735A9-8486-40E5-8ABC-1A0799E3BBDB}" presName="root2" presStyleCnt="0"/>
      <dgm:spPr/>
    </dgm:pt>
    <dgm:pt modelId="{9D0ED847-898D-4584-B9A9-CBA527251203}" type="pres">
      <dgm:prSet presAssocID="{7AC735A9-8486-40E5-8ABC-1A0799E3BBDB}" presName="LevelTwoTextNode" presStyleLbl="node3" presStyleIdx="2" presStyleCnt="6" custScaleX="194872" custScaleY="133100">
        <dgm:presLayoutVars>
          <dgm:chPref val="3"/>
        </dgm:presLayoutVars>
      </dgm:prSet>
      <dgm:spPr/>
    </dgm:pt>
    <dgm:pt modelId="{AC99476B-7FC1-4E3F-85FB-203DD13B49A4}" type="pres">
      <dgm:prSet presAssocID="{7AC735A9-8486-40E5-8ABC-1A0799E3BBDB}" presName="level3hierChild" presStyleCnt="0"/>
      <dgm:spPr/>
    </dgm:pt>
    <dgm:pt modelId="{433D092F-9B70-43CD-A192-9E4F997CFA67}" type="pres">
      <dgm:prSet presAssocID="{B44C7D11-EA58-4415-A1D1-E80783EC2705}" presName="conn2-1" presStyleLbl="parChTrans1D4" presStyleIdx="8" presStyleCnt="26"/>
      <dgm:spPr/>
    </dgm:pt>
    <dgm:pt modelId="{DDA2326B-F287-4AC1-A315-DBEE269BD00C}" type="pres">
      <dgm:prSet presAssocID="{B44C7D11-EA58-4415-A1D1-E80783EC2705}" presName="connTx" presStyleLbl="parChTrans1D4" presStyleIdx="8" presStyleCnt="26"/>
      <dgm:spPr/>
    </dgm:pt>
    <dgm:pt modelId="{EFC4B445-7D68-4C67-8690-21324D4E05FC}" type="pres">
      <dgm:prSet presAssocID="{038E1DAB-44C4-4B99-8342-395708B297AB}" presName="root2" presStyleCnt="0"/>
      <dgm:spPr/>
    </dgm:pt>
    <dgm:pt modelId="{F2233773-0BFA-4D0E-A571-BCE2B82552E7}" type="pres">
      <dgm:prSet presAssocID="{038E1DAB-44C4-4B99-8342-395708B297AB}" presName="LevelTwoTextNode" presStyleLbl="node4" presStyleIdx="8" presStyleCnt="26" custScaleX="214359">
        <dgm:presLayoutVars>
          <dgm:chPref val="3"/>
        </dgm:presLayoutVars>
      </dgm:prSet>
      <dgm:spPr/>
    </dgm:pt>
    <dgm:pt modelId="{15B9C463-9BAA-4535-8996-901097162B10}" type="pres">
      <dgm:prSet presAssocID="{038E1DAB-44C4-4B99-8342-395708B297AB}" presName="level3hierChild" presStyleCnt="0"/>
      <dgm:spPr/>
    </dgm:pt>
    <dgm:pt modelId="{E165CBB7-66AE-4EC6-80E0-E30DF0506CDB}" type="pres">
      <dgm:prSet presAssocID="{1EF5932E-1FB1-4B9D-AC5C-0FDC48909DB9}" presName="conn2-1" presStyleLbl="parChTrans1D4" presStyleIdx="9" presStyleCnt="26"/>
      <dgm:spPr/>
    </dgm:pt>
    <dgm:pt modelId="{B1C2F695-14E4-431E-8CB7-CC319541FEB0}" type="pres">
      <dgm:prSet presAssocID="{1EF5932E-1FB1-4B9D-AC5C-0FDC48909DB9}" presName="connTx" presStyleLbl="parChTrans1D4" presStyleIdx="9" presStyleCnt="26"/>
      <dgm:spPr/>
    </dgm:pt>
    <dgm:pt modelId="{A697AA89-0A48-40C7-8581-63C552432329}" type="pres">
      <dgm:prSet presAssocID="{50977EDA-6F09-4D37-A495-031948DBF1AA}" presName="root2" presStyleCnt="0"/>
      <dgm:spPr/>
    </dgm:pt>
    <dgm:pt modelId="{12319AF0-2E1E-4160-951B-A75CB0BA84BD}" type="pres">
      <dgm:prSet presAssocID="{50977EDA-6F09-4D37-A495-031948DBF1AA}" presName="LevelTwoTextNode" presStyleLbl="node4" presStyleIdx="9" presStyleCnt="26" custScaleX="214359">
        <dgm:presLayoutVars>
          <dgm:chPref val="3"/>
        </dgm:presLayoutVars>
      </dgm:prSet>
      <dgm:spPr/>
    </dgm:pt>
    <dgm:pt modelId="{11C5C232-41A4-410D-8627-B32121AFD483}" type="pres">
      <dgm:prSet presAssocID="{50977EDA-6F09-4D37-A495-031948DBF1AA}" presName="level3hierChild" presStyleCnt="0"/>
      <dgm:spPr/>
    </dgm:pt>
    <dgm:pt modelId="{C902E20D-62BA-4672-80AA-652B7A5B9FA8}" type="pres">
      <dgm:prSet presAssocID="{80DC3E32-DA08-4608-A939-87A1E12F5DC9}" presName="conn2-1" presStyleLbl="parChTrans1D4" presStyleIdx="10" presStyleCnt="26"/>
      <dgm:spPr/>
    </dgm:pt>
    <dgm:pt modelId="{7E33966C-AC1E-4621-940B-BEA50B9C7F88}" type="pres">
      <dgm:prSet presAssocID="{80DC3E32-DA08-4608-A939-87A1E12F5DC9}" presName="connTx" presStyleLbl="parChTrans1D4" presStyleIdx="10" presStyleCnt="26"/>
      <dgm:spPr/>
    </dgm:pt>
    <dgm:pt modelId="{2B25FB10-30AE-45F2-A7C6-15831A8D3B51}" type="pres">
      <dgm:prSet presAssocID="{17F4C2C2-0F82-4595-B4E1-FCF6E5980322}" presName="root2" presStyleCnt="0"/>
      <dgm:spPr/>
    </dgm:pt>
    <dgm:pt modelId="{B63FBFB7-7F5E-43EE-95D3-8E84F5FCBDA4}" type="pres">
      <dgm:prSet presAssocID="{17F4C2C2-0F82-4595-B4E1-FCF6E5980322}" presName="LevelTwoTextNode" presStyleLbl="node4" presStyleIdx="10" presStyleCnt="26" custScaleX="214359">
        <dgm:presLayoutVars>
          <dgm:chPref val="3"/>
        </dgm:presLayoutVars>
      </dgm:prSet>
      <dgm:spPr/>
    </dgm:pt>
    <dgm:pt modelId="{65D86F44-7F3E-41DC-9BF8-1D805D907B27}" type="pres">
      <dgm:prSet presAssocID="{17F4C2C2-0F82-4595-B4E1-FCF6E5980322}" presName="level3hierChild" presStyleCnt="0"/>
      <dgm:spPr/>
    </dgm:pt>
    <dgm:pt modelId="{34D29BBF-7602-4C58-BF01-5A41CC6CB0C7}" type="pres">
      <dgm:prSet presAssocID="{F4A474D4-ECA0-4FB0-8E5E-7FF5206A4095}" presName="conn2-1" presStyleLbl="parChTrans1D4" presStyleIdx="11" presStyleCnt="26"/>
      <dgm:spPr/>
    </dgm:pt>
    <dgm:pt modelId="{525D85DD-9CCF-4A70-BA98-E4777D5ED3CB}" type="pres">
      <dgm:prSet presAssocID="{F4A474D4-ECA0-4FB0-8E5E-7FF5206A4095}" presName="connTx" presStyleLbl="parChTrans1D4" presStyleIdx="11" presStyleCnt="26"/>
      <dgm:spPr/>
    </dgm:pt>
    <dgm:pt modelId="{2DDCA831-8FAD-4B5A-8093-73D50463B559}" type="pres">
      <dgm:prSet presAssocID="{BC16DDBF-FBF0-432B-A9B8-35B21AF6CFD6}" presName="root2" presStyleCnt="0"/>
      <dgm:spPr/>
    </dgm:pt>
    <dgm:pt modelId="{D19382FD-6662-4264-8D0C-94779523118B}" type="pres">
      <dgm:prSet presAssocID="{BC16DDBF-FBF0-432B-A9B8-35B21AF6CFD6}" presName="LevelTwoTextNode" presStyleLbl="node4" presStyleIdx="11" presStyleCnt="26" custScaleX="214359">
        <dgm:presLayoutVars>
          <dgm:chPref val="3"/>
        </dgm:presLayoutVars>
      </dgm:prSet>
      <dgm:spPr/>
    </dgm:pt>
    <dgm:pt modelId="{05BFCD33-8181-4300-9C1A-5C244DC74FE9}" type="pres">
      <dgm:prSet presAssocID="{BC16DDBF-FBF0-432B-A9B8-35B21AF6CFD6}" presName="level3hierChild" presStyleCnt="0"/>
      <dgm:spPr/>
    </dgm:pt>
    <dgm:pt modelId="{69099A66-F52A-403F-9BA7-AA7303BA46C2}" type="pres">
      <dgm:prSet presAssocID="{F458CDFA-0B9A-4852-88CB-C71171419907}" presName="conn2-1" presStyleLbl="parChTrans1D3" presStyleIdx="3" presStyleCnt="6"/>
      <dgm:spPr/>
    </dgm:pt>
    <dgm:pt modelId="{FC073CE4-2AD0-4177-95D9-11F7AB424E94}" type="pres">
      <dgm:prSet presAssocID="{F458CDFA-0B9A-4852-88CB-C71171419907}" presName="connTx" presStyleLbl="parChTrans1D3" presStyleIdx="3" presStyleCnt="6"/>
      <dgm:spPr/>
    </dgm:pt>
    <dgm:pt modelId="{DB8931D3-3AD4-4D87-A207-F94E66121078}" type="pres">
      <dgm:prSet presAssocID="{D4A42A8C-53F6-4B5F-86FC-3A9F07126C5F}" presName="root2" presStyleCnt="0"/>
      <dgm:spPr/>
    </dgm:pt>
    <dgm:pt modelId="{6DA9819B-DC08-4401-9CC1-C878E19C229D}" type="pres">
      <dgm:prSet presAssocID="{D4A42A8C-53F6-4B5F-86FC-3A9F07126C5F}" presName="LevelTwoTextNode" presStyleLbl="node3" presStyleIdx="3" presStyleCnt="6" custScaleX="194872">
        <dgm:presLayoutVars>
          <dgm:chPref val="3"/>
        </dgm:presLayoutVars>
      </dgm:prSet>
      <dgm:spPr/>
    </dgm:pt>
    <dgm:pt modelId="{2556ED3B-5B90-4A78-A454-FF4A0FE6FE41}" type="pres">
      <dgm:prSet presAssocID="{D4A42A8C-53F6-4B5F-86FC-3A9F07126C5F}" presName="level3hierChild" presStyleCnt="0"/>
      <dgm:spPr/>
    </dgm:pt>
    <dgm:pt modelId="{DB5816D2-08E1-41C6-BEA4-AE516ABE6662}" type="pres">
      <dgm:prSet presAssocID="{26BE926B-8249-40F7-922C-35C09AEE2AD4}" presName="conn2-1" presStyleLbl="parChTrans1D4" presStyleIdx="12" presStyleCnt="26"/>
      <dgm:spPr/>
    </dgm:pt>
    <dgm:pt modelId="{823B92AB-EA85-4485-9B05-669EEA93F0C1}" type="pres">
      <dgm:prSet presAssocID="{26BE926B-8249-40F7-922C-35C09AEE2AD4}" presName="connTx" presStyleLbl="parChTrans1D4" presStyleIdx="12" presStyleCnt="26"/>
      <dgm:spPr/>
    </dgm:pt>
    <dgm:pt modelId="{EE13FB97-8BF2-4B1B-96CA-3CAAC055318C}" type="pres">
      <dgm:prSet presAssocID="{12FF9180-F63F-42A0-A476-1AF99097422B}" presName="root2" presStyleCnt="0"/>
      <dgm:spPr/>
    </dgm:pt>
    <dgm:pt modelId="{584F27A0-2C44-43BE-953C-8F6F2A204350}" type="pres">
      <dgm:prSet presAssocID="{12FF9180-F63F-42A0-A476-1AF99097422B}" presName="LevelTwoTextNode" presStyleLbl="node4" presStyleIdx="12" presStyleCnt="26" custScaleX="214359" custScaleY="146410">
        <dgm:presLayoutVars>
          <dgm:chPref val="3"/>
        </dgm:presLayoutVars>
      </dgm:prSet>
      <dgm:spPr/>
    </dgm:pt>
    <dgm:pt modelId="{B5C29D9F-BDFD-473F-BBCA-2A1460864579}" type="pres">
      <dgm:prSet presAssocID="{12FF9180-F63F-42A0-A476-1AF99097422B}" presName="level3hierChild" presStyleCnt="0"/>
      <dgm:spPr/>
    </dgm:pt>
    <dgm:pt modelId="{C22E26B6-4142-4046-AB35-8ADDB1BE62CC}" type="pres">
      <dgm:prSet presAssocID="{E7D2C3F1-B571-4A01-9CB5-2981A332F2CB}" presName="conn2-1" presStyleLbl="parChTrans1D4" presStyleIdx="13" presStyleCnt="26"/>
      <dgm:spPr/>
    </dgm:pt>
    <dgm:pt modelId="{036DFDC5-79A0-48E3-A702-27F6F699CE11}" type="pres">
      <dgm:prSet presAssocID="{E7D2C3F1-B571-4A01-9CB5-2981A332F2CB}" presName="connTx" presStyleLbl="parChTrans1D4" presStyleIdx="13" presStyleCnt="26"/>
      <dgm:spPr/>
    </dgm:pt>
    <dgm:pt modelId="{0CA5CCAB-FA14-46DA-851C-B8595F4D8A15}" type="pres">
      <dgm:prSet presAssocID="{A0F625E7-BCE9-4DAD-9851-8E605E8A0BF5}" presName="root2" presStyleCnt="0"/>
      <dgm:spPr/>
    </dgm:pt>
    <dgm:pt modelId="{3D071919-837B-4521-80D6-BB53506A8BE4}" type="pres">
      <dgm:prSet presAssocID="{A0F625E7-BCE9-4DAD-9851-8E605E8A0BF5}" presName="LevelTwoTextNode" presStyleLbl="node4" presStyleIdx="13" presStyleCnt="26" custScaleX="214359">
        <dgm:presLayoutVars>
          <dgm:chPref val="3"/>
        </dgm:presLayoutVars>
      </dgm:prSet>
      <dgm:spPr/>
    </dgm:pt>
    <dgm:pt modelId="{BA2FD76B-FD19-484A-8D83-0D3064456247}" type="pres">
      <dgm:prSet presAssocID="{A0F625E7-BCE9-4DAD-9851-8E605E8A0BF5}" presName="level3hierChild" presStyleCnt="0"/>
      <dgm:spPr/>
    </dgm:pt>
    <dgm:pt modelId="{5C88CED9-0C5C-4B9D-80F4-1351F0030B23}" type="pres">
      <dgm:prSet presAssocID="{6B8888A0-BC93-4DBF-A0A3-169C6AF018AD}" presName="conn2-1" presStyleLbl="parChTrans1D4" presStyleIdx="14" presStyleCnt="26"/>
      <dgm:spPr/>
    </dgm:pt>
    <dgm:pt modelId="{E11355E2-9FC8-48E0-B921-89DCEE222BE0}" type="pres">
      <dgm:prSet presAssocID="{6B8888A0-BC93-4DBF-A0A3-169C6AF018AD}" presName="connTx" presStyleLbl="parChTrans1D4" presStyleIdx="14" presStyleCnt="26"/>
      <dgm:spPr/>
    </dgm:pt>
    <dgm:pt modelId="{98DB58E9-BE10-4F67-809E-36855A6FC32C}" type="pres">
      <dgm:prSet presAssocID="{22C63188-365A-4E0F-B750-F154A464FF71}" presName="root2" presStyleCnt="0"/>
      <dgm:spPr/>
    </dgm:pt>
    <dgm:pt modelId="{831A5E16-41CB-4C3B-9545-E17534CAE166}" type="pres">
      <dgm:prSet presAssocID="{22C63188-365A-4E0F-B750-F154A464FF71}" presName="LevelTwoTextNode" presStyleLbl="node4" presStyleIdx="14" presStyleCnt="26" custScaleX="210794">
        <dgm:presLayoutVars>
          <dgm:chPref val="3"/>
        </dgm:presLayoutVars>
      </dgm:prSet>
      <dgm:spPr/>
    </dgm:pt>
    <dgm:pt modelId="{95850069-03B2-4307-AF97-3B133036C040}" type="pres">
      <dgm:prSet presAssocID="{22C63188-365A-4E0F-B750-F154A464FF71}" presName="level3hierChild" presStyleCnt="0"/>
      <dgm:spPr/>
    </dgm:pt>
    <dgm:pt modelId="{AEA55A1A-C085-4FED-AF9B-E97892AF44B2}" type="pres">
      <dgm:prSet presAssocID="{30BB0C6F-7A4D-4566-9E56-DD46734B39A9}" presName="conn2-1" presStyleLbl="parChTrans1D4" presStyleIdx="15" presStyleCnt="26"/>
      <dgm:spPr/>
    </dgm:pt>
    <dgm:pt modelId="{A99D2271-178B-49A7-B46E-434B31413860}" type="pres">
      <dgm:prSet presAssocID="{30BB0C6F-7A4D-4566-9E56-DD46734B39A9}" presName="connTx" presStyleLbl="parChTrans1D4" presStyleIdx="15" presStyleCnt="26"/>
      <dgm:spPr/>
    </dgm:pt>
    <dgm:pt modelId="{93D382A9-7515-4F50-8D9B-4CDF64AF8403}" type="pres">
      <dgm:prSet presAssocID="{E448B1EA-EC83-42F3-97FC-A6A444ACF2BC}" presName="root2" presStyleCnt="0"/>
      <dgm:spPr/>
    </dgm:pt>
    <dgm:pt modelId="{AE5938D6-A610-4A98-B7A8-7AC0AF4AE590}" type="pres">
      <dgm:prSet presAssocID="{E448B1EA-EC83-42F3-97FC-A6A444ACF2BC}" presName="LevelTwoTextNode" presStyleLbl="node4" presStyleIdx="15" presStyleCnt="26" custScaleX="214359">
        <dgm:presLayoutVars>
          <dgm:chPref val="3"/>
        </dgm:presLayoutVars>
      </dgm:prSet>
      <dgm:spPr/>
    </dgm:pt>
    <dgm:pt modelId="{F2976574-86F1-496A-BAE2-7C1E34AB4E7D}" type="pres">
      <dgm:prSet presAssocID="{E448B1EA-EC83-42F3-97FC-A6A444ACF2BC}" presName="level3hierChild" presStyleCnt="0"/>
      <dgm:spPr/>
    </dgm:pt>
    <dgm:pt modelId="{0DC9D3A8-1D7C-4487-94D6-D65DF2F2D22B}" type="pres">
      <dgm:prSet presAssocID="{CE47FE5E-6769-4535-9E4C-3FAA49B5535C}" presName="conn2-1" presStyleLbl="parChTrans1D4" presStyleIdx="16" presStyleCnt="26"/>
      <dgm:spPr/>
    </dgm:pt>
    <dgm:pt modelId="{F7FFA0B5-F01B-4960-8743-2E1F2B85EE4F}" type="pres">
      <dgm:prSet presAssocID="{CE47FE5E-6769-4535-9E4C-3FAA49B5535C}" presName="connTx" presStyleLbl="parChTrans1D4" presStyleIdx="16" presStyleCnt="26"/>
      <dgm:spPr/>
    </dgm:pt>
    <dgm:pt modelId="{D721DCA6-D18B-4017-BC70-85183BC1352C}" type="pres">
      <dgm:prSet presAssocID="{8C4A8686-8696-4342-8A52-162DEE1C4D2E}" presName="root2" presStyleCnt="0"/>
      <dgm:spPr/>
    </dgm:pt>
    <dgm:pt modelId="{2AE368E9-B1FD-478A-95FA-8FC746CFA2B1}" type="pres">
      <dgm:prSet presAssocID="{8C4A8686-8696-4342-8A52-162DEE1C4D2E}" presName="LevelTwoTextNode" presStyleLbl="node4" presStyleIdx="16" presStyleCnt="26" custScaleX="194872">
        <dgm:presLayoutVars>
          <dgm:chPref val="3"/>
        </dgm:presLayoutVars>
      </dgm:prSet>
      <dgm:spPr/>
    </dgm:pt>
    <dgm:pt modelId="{0486C284-586B-4140-8A31-3DEE29FECA92}" type="pres">
      <dgm:prSet presAssocID="{8C4A8686-8696-4342-8A52-162DEE1C4D2E}" presName="level3hierChild" presStyleCnt="0"/>
      <dgm:spPr/>
    </dgm:pt>
    <dgm:pt modelId="{6CC197DC-4B5B-4E37-AB93-F03D760D2149}" type="pres">
      <dgm:prSet presAssocID="{E64FEF2C-970A-4B13-9552-AC7F28AF2FC4}" presName="conn2-1" presStyleLbl="parChTrans1D4" presStyleIdx="17" presStyleCnt="26"/>
      <dgm:spPr/>
    </dgm:pt>
    <dgm:pt modelId="{F10536A3-D9A0-4464-A721-801DE51B8C1A}" type="pres">
      <dgm:prSet presAssocID="{E64FEF2C-970A-4B13-9552-AC7F28AF2FC4}" presName="connTx" presStyleLbl="parChTrans1D4" presStyleIdx="17" presStyleCnt="26"/>
      <dgm:spPr/>
    </dgm:pt>
    <dgm:pt modelId="{E79CCCFD-5EAC-4B54-8CD4-6E97D3D5D243}" type="pres">
      <dgm:prSet presAssocID="{09314D19-A695-464A-BA1B-4A180EE2D6F2}" presName="root2" presStyleCnt="0"/>
      <dgm:spPr/>
    </dgm:pt>
    <dgm:pt modelId="{1B77A183-63A6-4DC1-9533-CF54EEDD7D4A}" type="pres">
      <dgm:prSet presAssocID="{09314D19-A695-464A-BA1B-4A180EE2D6F2}" presName="LevelTwoTextNode" presStyleLbl="node4" presStyleIdx="17" presStyleCnt="26" custScaleX="214359">
        <dgm:presLayoutVars>
          <dgm:chPref val="3"/>
        </dgm:presLayoutVars>
      </dgm:prSet>
      <dgm:spPr/>
    </dgm:pt>
    <dgm:pt modelId="{32545413-E5DE-41B8-8F6F-FDD7A8FBA95F}" type="pres">
      <dgm:prSet presAssocID="{09314D19-A695-464A-BA1B-4A180EE2D6F2}" presName="level3hierChild" presStyleCnt="0"/>
      <dgm:spPr/>
    </dgm:pt>
    <dgm:pt modelId="{E0031EBB-49BB-4609-8257-2076ECD26731}" type="pres">
      <dgm:prSet presAssocID="{B1619D9C-BB91-4C31-BC18-C3295A0FACC9}" presName="conn2-1" presStyleLbl="parChTrans1D4" presStyleIdx="18" presStyleCnt="26"/>
      <dgm:spPr/>
    </dgm:pt>
    <dgm:pt modelId="{BEF85F49-2238-4B1D-867D-A2DE567AE2DC}" type="pres">
      <dgm:prSet presAssocID="{B1619D9C-BB91-4C31-BC18-C3295A0FACC9}" presName="connTx" presStyleLbl="parChTrans1D4" presStyleIdx="18" presStyleCnt="26"/>
      <dgm:spPr/>
    </dgm:pt>
    <dgm:pt modelId="{C17F3B6B-73FA-42F2-A8F9-32E5E23192A7}" type="pres">
      <dgm:prSet presAssocID="{0D946831-358C-4254-8266-A09C670393B6}" presName="root2" presStyleCnt="0"/>
      <dgm:spPr/>
    </dgm:pt>
    <dgm:pt modelId="{1BD69E00-6C6D-4656-BF0A-9686822CE77D}" type="pres">
      <dgm:prSet presAssocID="{0D946831-358C-4254-8266-A09C670393B6}" presName="LevelTwoTextNode" presStyleLbl="node4" presStyleIdx="18" presStyleCnt="26" custScaleX="194872">
        <dgm:presLayoutVars>
          <dgm:chPref val="3"/>
        </dgm:presLayoutVars>
      </dgm:prSet>
      <dgm:spPr/>
    </dgm:pt>
    <dgm:pt modelId="{C49340FC-FA02-46E0-A591-F9D204CBEDCA}" type="pres">
      <dgm:prSet presAssocID="{0D946831-358C-4254-8266-A09C670393B6}" presName="level3hierChild" presStyleCnt="0"/>
      <dgm:spPr/>
    </dgm:pt>
    <dgm:pt modelId="{EECB7906-444B-4DAE-8CA0-901FBD4134FA}" type="pres">
      <dgm:prSet presAssocID="{1E41BE76-12DD-4D84-B696-F0C21A11FD60}" presName="conn2-1" presStyleLbl="parChTrans1D4" presStyleIdx="19" presStyleCnt="26"/>
      <dgm:spPr/>
    </dgm:pt>
    <dgm:pt modelId="{3901EEB2-4DE4-4CD0-B060-FE90AD567CAF}" type="pres">
      <dgm:prSet presAssocID="{1E41BE76-12DD-4D84-B696-F0C21A11FD60}" presName="connTx" presStyleLbl="parChTrans1D4" presStyleIdx="19" presStyleCnt="26"/>
      <dgm:spPr/>
    </dgm:pt>
    <dgm:pt modelId="{4C2015E3-C542-4F92-95B8-6A8454C0FB85}" type="pres">
      <dgm:prSet presAssocID="{933FAE83-875C-4533-83A1-9D590A69490B}" presName="root2" presStyleCnt="0"/>
      <dgm:spPr/>
    </dgm:pt>
    <dgm:pt modelId="{A3B00652-6F91-4FA6-9AE0-6F9DDA015A05}" type="pres">
      <dgm:prSet presAssocID="{933FAE83-875C-4533-83A1-9D590A69490B}" presName="LevelTwoTextNode" presStyleLbl="node4" presStyleIdx="19" presStyleCnt="26" custScaleX="214359">
        <dgm:presLayoutVars>
          <dgm:chPref val="3"/>
        </dgm:presLayoutVars>
      </dgm:prSet>
      <dgm:spPr/>
    </dgm:pt>
    <dgm:pt modelId="{E10F3A27-7AFD-4412-8053-8B131E91BCF4}" type="pres">
      <dgm:prSet presAssocID="{933FAE83-875C-4533-83A1-9D590A69490B}" presName="level3hierChild" presStyleCnt="0"/>
      <dgm:spPr/>
    </dgm:pt>
    <dgm:pt modelId="{80880F5F-4FDB-4CCF-8F31-82B43E0F4AA7}" type="pres">
      <dgm:prSet presAssocID="{C9481663-AB6B-487C-890B-4398D5F185E5}" presName="conn2-1" presStyleLbl="parChTrans1D4" presStyleIdx="20" presStyleCnt="26"/>
      <dgm:spPr/>
    </dgm:pt>
    <dgm:pt modelId="{26E2932B-5430-4645-888B-DA369DF7F62B}" type="pres">
      <dgm:prSet presAssocID="{C9481663-AB6B-487C-890B-4398D5F185E5}" presName="connTx" presStyleLbl="parChTrans1D4" presStyleIdx="20" presStyleCnt="26"/>
      <dgm:spPr/>
    </dgm:pt>
    <dgm:pt modelId="{B3F567E8-1AD8-4BCC-90A6-0F0CC6F13D11}" type="pres">
      <dgm:prSet presAssocID="{5A94ED04-F71F-4EF0-B8E2-2BD9CB6A2E24}" presName="root2" presStyleCnt="0"/>
      <dgm:spPr/>
    </dgm:pt>
    <dgm:pt modelId="{2226CC08-DBD7-4104-8840-B69DBA5DCFE6}" type="pres">
      <dgm:prSet presAssocID="{5A94ED04-F71F-4EF0-B8E2-2BD9CB6A2E24}" presName="LevelTwoTextNode" presStyleLbl="node4" presStyleIdx="20" presStyleCnt="26" custScaleX="194872">
        <dgm:presLayoutVars>
          <dgm:chPref val="3"/>
        </dgm:presLayoutVars>
      </dgm:prSet>
      <dgm:spPr/>
    </dgm:pt>
    <dgm:pt modelId="{496C76C6-5585-4D3B-80D7-3021CC79BB32}" type="pres">
      <dgm:prSet presAssocID="{5A94ED04-F71F-4EF0-B8E2-2BD9CB6A2E24}" presName="level3hierChild" presStyleCnt="0"/>
      <dgm:spPr/>
    </dgm:pt>
    <dgm:pt modelId="{6B0798D1-C0B8-4555-9417-DBBD03DCD29D}" type="pres">
      <dgm:prSet presAssocID="{F91EAD8E-BB7B-43CF-9BF4-FADA74322B98}" presName="conn2-1" presStyleLbl="parChTrans1D3" presStyleIdx="4" presStyleCnt="6"/>
      <dgm:spPr/>
    </dgm:pt>
    <dgm:pt modelId="{5A42E4AD-B731-4F63-BDEB-69980E66088B}" type="pres">
      <dgm:prSet presAssocID="{F91EAD8E-BB7B-43CF-9BF4-FADA74322B98}" presName="connTx" presStyleLbl="parChTrans1D3" presStyleIdx="4" presStyleCnt="6"/>
      <dgm:spPr/>
    </dgm:pt>
    <dgm:pt modelId="{1F9C0720-CA13-4408-86A9-CC78C9F3F609}" type="pres">
      <dgm:prSet presAssocID="{6B8BD168-1096-4A85-AE2E-38521AE3F219}" presName="root2" presStyleCnt="0"/>
      <dgm:spPr/>
    </dgm:pt>
    <dgm:pt modelId="{19A9B972-8675-4DBD-B5B2-9CDB0285A51E}" type="pres">
      <dgm:prSet presAssocID="{6B8BD168-1096-4A85-AE2E-38521AE3F219}" presName="LevelTwoTextNode" presStyleLbl="node3" presStyleIdx="4" presStyleCnt="6" custScaleX="194872">
        <dgm:presLayoutVars>
          <dgm:chPref val="3"/>
        </dgm:presLayoutVars>
      </dgm:prSet>
      <dgm:spPr/>
    </dgm:pt>
    <dgm:pt modelId="{0AA41AC5-BE33-491B-BB31-4AD54FF5AA4C}" type="pres">
      <dgm:prSet presAssocID="{6B8BD168-1096-4A85-AE2E-38521AE3F219}" presName="level3hierChild" presStyleCnt="0"/>
      <dgm:spPr/>
    </dgm:pt>
    <dgm:pt modelId="{A63C7903-A809-4A2C-92A4-52621DE6CE51}" type="pres">
      <dgm:prSet presAssocID="{1C07D721-B298-4AF5-99BC-6A93BB274CA5}" presName="conn2-1" presStyleLbl="parChTrans1D4" presStyleIdx="21" presStyleCnt="26"/>
      <dgm:spPr/>
    </dgm:pt>
    <dgm:pt modelId="{AC33AA39-824A-46C3-AAE7-039DE154B699}" type="pres">
      <dgm:prSet presAssocID="{1C07D721-B298-4AF5-99BC-6A93BB274CA5}" presName="connTx" presStyleLbl="parChTrans1D4" presStyleIdx="21" presStyleCnt="26"/>
      <dgm:spPr/>
    </dgm:pt>
    <dgm:pt modelId="{C688738F-F77A-418A-AEFF-9F6648C86FA7}" type="pres">
      <dgm:prSet presAssocID="{38D76CD0-F050-442B-97B7-BAEE8EE2C908}" presName="root2" presStyleCnt="0"/>
      <dgm:spPr/>
    </dgm:pt>
    <dgm:pt modelId="{F18AF909-2C4E-49EB-99C3-3162CF6892E4}" type="pres">
      <dgm:prSet presAssocID="{38D76CD0-F050-442B-97B7-BAEE8EE2C908}" presName="LevelTwoTextNode" presStyleLbl="node4" presStyleIdx="21" presStyleCnt="26" custScaleX="194872">
        <dgm:presLayoutVars>
          <dgm:chPref val="3"/>
        </dgm:presLayoutVars>
      </dgm:prSet>
      <dgm:spPr/>
    </dgm:pt>
    <dgm:pt modelId="{CDCBACA6-A753-464D-BD59-10F89FEB5209}" type="pres">
      <dgm:prSet presAssocID="{38D76CD0-F050-442B-97B7-BAEE8EE2C908}" presName="level3hierChild" presStyleCnt="0"/>
      <dgm:spPr/>
    </dgm:pt>
    <dgm:pt modelId="{8653ED28-455B-478F-AEB6-AD51331FDDD8}" type="pres">
      <dgm:prSet presAssocID="{AE14862C-17DB-4617-9E5E-D526A0C6F7AD}" presName="conn2-1" presStyleLbl="parChTrans1D4" presStyleIdx="22" presStyleCnt="26"/>
      <dgm:spPr/>
    </dgm:pt>
    <dgm:pt modelId="{F1122103-CA28-4622-8F8B-98E0CD820971}" type="pres">
      <dgm:prSet presAssocID="{AE14862C-17DB-4617-9E5E-D526A0C6F7AD}" presName="connTx" presStyleLbl="parChTrans1D4" presStyleIdx="22" presStyleCnt="26"/>
      <dgm:spPr/>
    </dgm:pt>
    <dgm:pt modelId="{0B36AA2F-403D-44CB-AA99-3F5228D7EF47}" type="pres">
      <dgm:prSet presAssocID="{934E934F-E13E-47E1-888B-DEFD0886EFB7}" presName="root2" presStyleCnt="0"/>
      <dgm:spPr/>
    </dgm:pt>
    <dgm:pt modelId="{B3FC1479-2473-4E7D-9E61-CA89C673D21F}" type="pres">
      <dgm:prSet presAssocID="{934E934F-E13E-47E1-888B-DEFD0886EFB7}" presName="LevelTwoTextNode" presStyleLbl="node4" presStyleIdx="22" presStyleCnt="26" custScaleX="211910" custLinFactNeighborX="14688">
        <dgm:presLayoutVars>
          <dgm:chPref val="3"/>
        </dgm:presLayoutVars>
      </dgm:prSet>
      <dgm:spPr/>
    </dgm:pt>
    <dgm:pt modelId="{882BAB03-80AD-40C2-BA38-94BFBC1E67BB}" type="pres">
      <dgm:prSet presAssocID="{934E934F-E13E-47E1-888B-DEFD0886EFB7}" presName="level3hierChild" presStyleCnt="0"/>
      <dgm:spPr/>
    </dgm:pt>
    <dgm:pt modelId="{F5E7F016-A74C-454C-A5B8-804A7FEF3430}" type="pres">
      <dgm:prSet presAssocID="{777F93A5-CAC6-49CF-B380-6942BAA3DF3D}" presName="conn2-1" presStyleLbl="parChTrans1D4" presStyleIdx="23" presStyleCnt="26"/>
      <dgm:spPr/>
    </dgm:pt>
    <dgm:pt modelId="{642B2E09-800F-4702-9AEE-6F1A6C31EE15}" type="pres">
      <dgm:prSet presAssocID="{777F93A5-CAC6-49CF-B380-6942BAA3DF3D}" presName="connTx" presStyleLbl="parChTrans1D4" presStyleIdx="23" presStyleCnt="26"/>
      <dgm:spPr/>
    </dgm:pt>
    <dgm:pt modelId="{06C6AA36-5584-4996-ACAA-E3B510994E57}" type="pres">
      <dgm:prSet presAssocID="{3E2EDFF0-B0C5-44BC-B3C7-1D5818710969}" presName="root2" presStyleCnt="0"/>
      <dgm:spPr/>
    </dgm:pt>
    <dgm:pt modelId="{3A9C3E22-3E27-421B-B884-AF8BFDB93D20}" type="pres">
      <dgm:prSet presAssocID="{3E2EDFF0-B0C5-44BC-B3C7-1D5818710969}" presName="LevelTwoTextNode" presStyleLbl="node4" presStyleIdx="23" presStyleCnt="26" custScaleX="194872">
        <dgm:presLayoutVars>
          <dgm:chPref val="3"/>
        </dgm:presLayoutVars>
      </dgm:prSet>
      <dgm:spPr/>
    </dgm:pt>
    <dgm:pt modelId="{EEFF2ACA-2BD4-46D7-A39C-4809E800E070}" type="pres">
      <dgm:prSet presAssocID="{3E2EDFF0-B0C5-44BC-B3C7-1D5818710969}" presName="level3hierChild" presStyleCnt="0"/>
      <dgm:spPr/>
    </dgm:pt>
    <dgm:pt modelId="{E2783E14-5143-4C51-8BD1-A41BD584723E}" type="pres">
      <dgm:prSet presAssocID="{2F008EF4-E292-4825-89ED-CF270EA2D072}" presName="conn2-1" presStyleLbl="parChTrans1D4" presStyleIdx="24" presStyleCnt="26"/>
      <dgm:spPr/>
    </dgm:pt>
    <dgm:pt modelId="{64CA3A37-7D7A-4D8A-9513-AFFC25A00009}" type="pres">
      <dgm:prSet presAssocID="{2F008EF4-E292-4825-89ED-CF270EA2D072}" presName="connTx" presStyleLbl="parChTrans1D4" presStyleIdx="24" presStyleCnt="26"/>
      <dgm:spPr/>
    </dgm:pt>
    <dgm:pt modelId="{1CF19ACF-7C94-474C-B52F-DEDC9241E758}" type="pres">
      <dgm:prSet presAssocID="{8A6629D2-75B7-4DC1-A6F6-40F3F79D9ACE}" presName="root2" presStyleCnt="0"/>
      <dgm:spPr/>
    </dgm:pt>
    <dgm:pt modelId="{5F53168A-C5F7-4D46-9321-A13FB14A79CB}" type="pres">
      <dgm:prSet presAssocID="{8A6629D2-75B7-4DC1-A6F6-40F3F79D9ACE}" presName="LevelTwoTextNode" presStyleLbl="node4" presStyleIdx="24" presStyleCnt="26" custScaleX="205087" custLinFactNeighborX="16042">
        <dgm:presLayoutVars>
          <dgm:chPref val="3"/>
        </dgm:presLayoutVars>
      </dgm:prSet>
      <dgm:spPr/>
    </dgm:pt>
    <dgm:pt modelId="{8658513D-3AC8-4DD9-B982-A1CEDDA5FE1D}" type="pres">
      <dgm:prSet presAssocID="{8A6629D2-75B7-4DC1-A6F6-40F3F79D9ACE}" presName="level3hierChild" presStyleCnt="0"/>
      <dgm:spPr/>
    </dgm:pt>
    <dgm:pt modelId="{5D066182-72E8-4390-93AD-B7D27D7B0268}" type="pres">
      <dgm:prSet presAssocID="{8E520709-1854-476C-BEFB-9107A2CC20CE}" presName="conn2-1" presStyleLbl="parChTrans1D3" presStyleIdx="5" presStyleCnt="6"/>
      <dgm:spPr/>
    </dgm:pt>
    <dgm:pt modelId="{59F77382-12F6-4D0A-80B3-A070D63D6144}" type="pres">
      <dgm:prSet presAssocID="{8E520709-1854-476C-BEFB-9107A2CC20CE}" presName="connTx" presStyleLbl="parChTrans1D3" presStyleIdx="5" presStyleCnt="6"/>
      <dgm:spPr/>
    </dgm:pt>
    <dgm:pt modelId="{FC61C25C-2C8E-4CCC-A502-AB2263D40B71}" type="pres">
      <dgm:prSet presAssocID="{01FF4AF3-098E-4CA7-98FB-9B8738E4CEBC}" presName="root2" presStyleCnt="0"/>
      <dgm:spPr/>
    </dgm:pt>
    <dgm:pt modelId="{2A805E66-2004-484C-92AF-9C4DD59718C9}" type="pres">
      <dgm:prSet presAssocID="{01FF4AF3-098E-4CA7-98FB-9B8738E4CEBC}" presName="LevelTwoTextNode" presStyleLbl="node3" presStyleIdx="5" presStyleCnt="6" custScaleX="194872">
        <dgm:presLayoutVars>
          <dgm:chPref val="3"/>
        </dgm:presLayoutVars>
      </dgm:prSet>
      <dgm:spPr/>
    </dgm:pt>
    <dgm:pt modelId="{672904C8-427D-4E5D-8A80-30FAF43452E4}" type="pres">
      <dgm:prSet presAssocID="{01FF4AF3-098E-4CA7-98FB-9B8738E4CEBC}" presName="level3hierChild" presStyleCnt="0"/>
      <dgm:spPr/>
    </dgm:pt>
    <dgm:pt modelId="{BF52B8CA-2B81-45A9-B7B4-F26947BDE6EB}" type="pres">
      <dgm:prSet presAssocID="{8986B514-DA54-4249-91A7-AD599016D2C4}" presName="conn2-1" presStyleLbl="parChTrans1D4" presStyleIdx="25" presStyleCnt="26"/>
      <dgm:spPr/>
    </dgm:pt>
    <dgm:pt modelId="{D05A14A1-C156-423F-93FF-F01F789A18E4}" type="pres">
      <dgm:prSet presAssocID="{8986B514-DA54-4249-91A7-AD599016D2C4}" presName="connTx" presStyleLbl="parChTrans1D4" presStyleIdx="25" presStyleCnt="26"/>
      <dgm:spPr/>
    </dgm:pt>
    <dgm:pt modelId="{135ABA3D-75EB-49A5-BDEF-22C17C4273B2}" type="pres">
      <dgm:prSet presAssocID="{9AD22114-56DF-4E32-8284-B6EBA3D094F6}" presName="root2" presStyleCnt="0"/>
      <dgm:spPr/>
    </dgm:pt>
    <dgm:pt modelId="{9345A1C5-BDB9-4C5F-9D76-257B63CB6CE6}" type="pres">
      <dgm:prSet presAssocID="{9AD22114-56DF-4E32-8284-B6EBA3D094F6}" presName="LevelTwoTextNode" presStyleLbl="node4" presStyleIdx="25" presStyleCnt="26" custScaleX="211910" custLinFactX="100000" custLinFactNeighborX="150584">
        <dgm:presLayoutVars>
          <dgm:chPref val="3"/>
        </dgm:presLayoutVars>
      </dgm:prSet>
      <dgm:spPr/>
    </dgm:pt>
    <dgm:pt modelId="{7435083D-29A3-47D0-A5AC-9C2F0B585880}" type="pres">
      <dgm:prSet presAssocID="{9AD22114-56DF-4E32-8284-B6EBA3D094F6}" presName="level3hierChild" presStyleCnt="0"/>
      <dgm:spPr/>
    </dgm:pt>
  </dgm:ptLst>
  <dgm:cxnLst>
    <dgm:cxn modelId="{40249404-0611-429D-B024-F5CE2D2F7505}" type="presOf" srcId="{0DCD6FE1-A74D-4B6A-BBCD-3DE915DEEA84}" destId="{26913E06-9DC7-4BBC-9170-498BEA44AA25}" srcOrd="0" destOrd="0" presId="urn:microsoft.com/office/officeart/2005/8/layout/hierarchy2"/>
    <dgm:cxn modelId="{D85A2205-D78B-45AC-ABD8-9048D6105801}" srcId="{ABA4B68F-00AA-4C47-ACD3-80E286A4DD74}" destId="{3920EDDD-3EE0-4FAC-AF98-BBD0DBA3A31B}" srcOrd="0" destOrd="0" parTransId="{8F898690-6C1A-4B5C-9872-0165F4C48E83}" sibTransId="{DB77803A-4B5E-49F8-ACE4-D7484634338E}"/>
    <dgm:cxn modelId="{76CF0A07-D52A-4B37-82EF-624FAD05514D}" srcId="{D339A9AB-5078-4334-8276-8D4059F47A81}" destId="{3FBAEB2B-ECC5-4A47-ADC7-9B3F23179AFF}" srcOrd="0" destOrd="0" parTransId="{450B8FBF-DD33-43FD-92C1-7F22A8DA87BE}" sibTransId="{5AC152B8-0CED-4771-B2FD-D06942851A5B}"/>
    <dgm:cxn modelId="{6A66F909-D2D4-42CE-9CDA-DBD89C7AD9E5}" type="presOf" srcId="{A7B30998-E66E-4F59-8BE8-294499D617BE}" destId="{2F57C042-9A57-4208-B974-9142E1EA99AA}" srcOrd="0" destOrd="0" presId="urn:microsoft.com/office/officeart/2005/8/layout/hierarchy2"/>
    <dgm:cxn modelId="{6E56060A-FAC5-4CD1-AF5C-D881331110EA}" type="presOf" srcId="{0D946831-358C-4254-8266-A09C670393B6}" destId="{1BD69E00-6C6D-4656-BF0A-9686822CE77D}" srcOrd="0" destOrd="0" presId="urn:microsoft.com/office/officeart/2005/8/layout/hierarchy2"/>
    <dgm:cxn modelId="{7468010C-4F8F-4944-93B5-2BD55C5F6E90}" type="presOf" srcId="{C9481663-AB6B-487C-890B-4398D5F185E5}" destId="{80880F5F-4FDB-4CCF-8F31-82B43E0F4AA7}" srcOrd="0" destOrd="0" presId="urn:microsoft.com/office/officeart/2005/8/layout/hierarchy2"/>
    <dgm:cxn modelId="{9963D50E-86F0-4C3C-A4BB-8E1FC96429BC}" srcId="{01FF4AF3-098E-4CA7-98FB-9B8738E4CEBC}" destId="{9AD22114-56DF-4E32-8284-B6EBA3D094F6}" srcOrd="0" destOrd="0" parTransId="{8986B514-DA54-4249-91A7-AD599016D2C4}" sibTransId="{EA1F33D5-6DC1-468B-9B57-82258AAD6BE0}"/>
    <dgm:cxn modelId="{956EE610-1769-4452-8BB2-3CCFA36517E6}" type="presOf" srcId="{8C4A8686-8696-4342-8A52-162DEE1C4D2E}" destId="{2AE368E9-B1FD-478A-95FA-8FC746CFA2B1}" srcOrd="0" destOrd="0" presId="urn:microsoft.com/office/officeart/2005/8/layout/hierarchy2"/>
    <dgm:cxn modelId="{12A34E12-B5D4-4A7B-B8A6-9F9895A23442}" type="presOf" srcId="{396941C8-95E2-4325-8673-893986F4CD66}" destId="{E027F1D8-6976-47A8-A615-2D39416CA340}" srcOrd="1" destOrd="0" presId="urn:microsoft.com/office/officeart/2005/8/layout/hierarchy2"/>
    <dgm:cxn modelId="{E9C88C12-A57D-4FC4-BE80-7DF2C1966686}" type="presOf" srcId="{6C5BBE3A-4075-4AAC-AB14-E75667077E0E}" destId="{5DEA8F3A-3324-4FA6-BF73-8C85F0AAF4D1}" srcOrd="1" destOrd="0" presId="urn:microsoft.com/office/officeart/2005/8/layout/hierarchy2"/>
    <dgm:cxn modelId="{37A65013-62DA-42A7-9167-8FF7AC6B6AF0}" srcId="{F2AE3B37-DD18-4655-8FBF-8B094B5BDA85}" destId="{01FF4AF3-098E-4CA7-98FB-9B8738E4CEBC}" srcOrd="3" destOrd="0" parTransId="{8E520709-1854-476C-BEFB-9107A2CC20CE}" sibTransId="{91978726-DBDE-4142-94A7-EC15EF1A8DBE}"/>
    <dgm:cxn modelId="{15750E16-2253-4780-82E3-7BF013CED5F0}" type="presOf" srcId="{12FF9180-F63F-42A0-A476-1AF99097422B}" destId="{584F27A0-2C44-43BE-953C-8F6F2A204350}" srcOrd="0" destOrd="0" presId="urn:microsoft.com/office/officeart/2005/8/layout/hierarchy2"/>
    <dgm:cxn modelId="{47643F16-145D-43A1-A5C2-B09F851F93D4}" type="presOf" srcId="{8B5B627A-A5CC-4F4B-8B70-E13757CB9FDB}" destId="{EAA290B0-5199-4266-BF2F-E24CF875B73D}" srcOrd="1" destOrd="0" presId="urn:microsoft.com/office/officeart/2005/8/layout/hierarchy2"/>
    <dgm:cxn modelId="{146A2E1C-62E9-46D5-9201-EFEF3AC55E34}" type="presOf" srcId="{F2AE3B37-DD18-4655-8FBF-8B094B5BDA85}" destId="{76F8786B-2854-4895-B412-5DF030C443E4}" srcOrd="0" destOrd="0" presId="urn:microsoft.com/office/officeart/2005/8/layout/hierarchy2"/>
    <dgm:cxn modelId="{CD79701D-8F64-4FA9-84B7-15E0FDEDADB3}" type="presOf" srcId="{C9BE823F-01B2-44BE-8F2A-FCAF4152DD62}" destId="{EAE1E475-EB3F-4C6B-A1A8-F406F062B697}" srcOrd="0" destOrd="0" presId="urn:microsoft.com/office/officeart/2005/8/layout/hierarchy2"/>
    <dgm:cxn modelId="{36D3EE1E-46F6-4E62-8EBC-7D39ED7864B6}" type="presOf" srcId="{5C75B5D4-FDAA-4F60-B275-1D168A89ABC0}" destId="{326FD7F1-5747-4022-8D7A-E5F61C9B64A1}" srcOrd="0" destOrd="0" presId="urn:microsoft.com/office/officeart/2005/8/layout/hierarchy2"/>
    <dgm:cxn modelId="{E90EEC1F-5793-46EB-8A14-E5297433FAE9}" type="presOf" srcId="{B44C7D11-EA58-4415-A1D1-E80783EC2705}" destId="{DDA2326B-F287-4AC1-A315-DBEE269BD00C}" srcOrd="1" destOrd="0" presId="urn:microsoft.com/office/officeart/2005/8/layout/hierarchy2"/>
    <dgm:cxn modelId="{05F2F61F-9D28-4F1B-9F90-2C5B7C7020CD}" type="presOf" srcId="{F4A474D4-ECA0-4FB0-8E5E-7FF5206A4095}" destId="{525D85DD-9CCF-4A70-BA98-E4777D5ED3CB}" srcOrd="1" destOrd="0" presId="urn:microsoft.com/office/officeart/2005/8/layout/hierarchy2"/>
    <dgm:cxn modelId="{8FB65720-8C6A-4A4B-9DA7-6EE081AB5078}" type="presOf" srcId="{1C3FCB1A-CCDD-48FE-8FB6-E1668D59A63C}" destId="{F217FEAD-8A15-43E0-9A8A-C60DDDD04E12}" srcOrd="0" destOrd="0" presId="urn:microsoft.com/office/officeart/2005/8/layout/hierarchy2"/>
    <dgm:cxn modelId="{8D651A26-FCF2-4D8D-95EA-49887B644BE3}" type="presOf" srcId="{933FAE83-875C-4533-83A1-9D590A69490B}" destId="{A3B00652-6F91-4FA6-9AE0-6F9DDA015A05}" srcOrd="0" destOrd="0" presId="urn:microsoft.com/office/officeart/2005/8/layout/hierarchy2"/>
    <dgm:cxn modelId="{747CE227-3271-4E09-888F-83E280A28570}" type="presOf" srcId="{A92F4169-0EA3-4B1F-83F4-0ABAEB0E52CE}" destId="{DC510C27-797C-4630-8289-BB6F9341BD75}" srcOrd="1" destOrd="0" presId="urn:microsoft.com/office/officeart/2005/8/layout/hierarchy2"/>
    <dgm:cxn modelId="{C1E9FD27-7BEC-4FD4-8D8F-064C0AAAE810}" type="presOf" srcId="{E64FEF2C-970A-4B13-9552-AC7F28AF2FC4}" destId="{F10536A3-D9A0-4464-A721-801DE51B8C1A}" srcOrd="1" destOrd="0" presId="urn:microsoft.com/office/officeart/2005/8/layout/hierarchy2"/>
    <dgm:cxn modelId="{429F1028-B978-4A3E-A938-15D5AFF7C726}" srcId="{3E2EDFF0-B0C5-44BC-B3C7-1D5818710969}" destId="{8A6629D2-75B7-4DC1-A6F6-40F3F79D9ACE}" srcOrd="0" destOrd="0" parTransId="{2F008EF4-E292-4825-89ED-CF270EA2D072}" sibTransId="{E49B7160-D058-4ADB-BC0C-9CC9234CCAF7}"/>
    <dgm:cxn modelId="{08C70F2A-6F6F-4542-8B96-DCA738D4A6BF}" type="presOf" srcId="{2F008EF4-E292-4825-89ED-CF270EA2D072}" destId="{64CA3A37-7D7A-4D8A-9513-AFFC25A00009}" srcOrd="1" destOrd="0" presId="urn:microsoft.com/office/officeart/2005/8/layout/hierarchy2"/>
    <dgm:cxn modelId="{B7B8DE2A-D755-4EEF-9A74-7B35391F4BD5}" type="presOf" srcId="{22C63188-365A-4E0F-B750-F154A464FF71}" destId="{831A5E16-41CB-4C3B-9545-E17534CAE166}" srcOrd="0" destOrd="0" presId="urn:microsoft.com/office/officeart/2005/8/layout/hierarchy2"/>
    <dgm:cxn modelId="{84F46E2B-1106-4018-8B4A-6D0225020670}" type="presOf" srcId="{80DC3E32-DA08-4608-A939-87A1E12F5DC9}" destId="{7E33966C-AC1E-4621-940B-BEA50B9C7F88}" srcOrd="1" destOrd="0" presId="urn:microsoft.com/office/officeart/2005/8/layout/hierarchy2"/>
    <dgm:cxn modelId="{0278D92B-0ABB-43D0-AF91-26585D180365}" type="presOf" srcId="{9AD22114-56DF-4E32-8284-B6EBA3D094F6}" destId="{9345A1C5-BDB9-4C5F-9D76-257B63CB6CE6}" srcOrd="0" destOrd="0" presId="urn:microsoft.com/office/officeart/2005/8/layout/hierarchy2"/>
    <dgm:cxn modelId="{57B0C52D-760E-454D-834D-3ED2AA4AAB6A}" type="presOf" srcId="{CE47FE5E-6769-4535-9E4C-3FAA49B5535C}" destId="{F7FFA0B5-F01B-4960-8743-2E1F2B85EE4F}" srcOrd="1" destOrd="0" presId="urn:microsoft.com/office/officeart/2005/8/layout/hierarchy2"/>
    <dgm:cxn modelId="{8AE80E31-799F-4526-BA53-A84186EEF6D6}" type="presOf" srcId="{450B8FBF-DD33-43FD-92C1-7F22A8DA87BE}" destId="{CCE56CF2-9CA5-41F4-ACE2-58A31AC626F3}" srcOrd="1" destOrd="0" presId="urn:microsoft.com/office/officeart/2005/8/layout/hierarchy2"/>
    <dgm:cxn modelId="{95746731-5F24-487F-B63C-8F94CBBFA5CA}" srcId="{6B8BD168-1096-4A85-AE2E-38521AE3F219}" destId="{38D76CD0-F050-442B-97B7-BAEE8EE2C908}" srcOrd="0" destOrd="0" parTransId="{1C07D721-B298-4AF5-99BC-6A93BB274CA5}" sibTransId="{382EB340-269C-42DC-96F8-1CD96FFF5E10}"/>
    <dgm:cxn modelId="{6DB5B831-B89A-4020-9212-0C9409CEC023}" type="presOf" srcId="{934E934F-E13E-47E1-888B-DEFD0886EFB7}" destId="{B3FC1479-2473-4E7D-9E61-CA89C673D21F}" srcOrd="0" destOrd="0" presId="urn:microsoft.com/office/officeart/2005/8/layout/hierarchy2"/>
    <dgm:cxn modelId="{853BC431-8794-471A-ACC1-645D6106E69B}" srcId="{22C63188-365A-4E0F-B750-F154A464FF71}" destId="{09314D19-A695-464A-BA1B-4A180EE2D6F2}" srcOrd="1" destOrd="0" parTransId="{E64FEF2C-970A-4B13-9552-AC7F28AF2FC4}" sibTransId="{5C17E1AA-B268-489F-9597-84FD470002D4}"/>
    <dgm:cxn modelId="{6349B433-531F-4DDC-B85C-78BB06369F82}" srcId="{E7BE4422-C7C2-465F-B0CB-81F43798BE88}" destId="{A7B30998-E66E-4F59-8BE8-294499D617BE}" srcOrd="1" destOrd="0" parTransId="{6C5BBE3A-4075-4AAC-AB14-E75667077E0E}" sibTransId="{B5744342-BC8C-4DBD-8E08-AF96EB005802}"/>
    <dgm:cxn modelId="{58357135-63F8-43B1-A741-E7BC2B4EA9B4}" type="presOf" srcId="{50977EDA-6F09-4D37-A495-031948DBF1AA}" destId="{12319AF0-2E1E-4160-951B-A75CB0BA84BD}" srcOrd="0" destOrd="0" presId="urn:microsoft.com/office/officeart/2005/8/layout/hierarchy2"/>
    <dgm:cxn modelId="{D2535436-2A93-4C37-B396-A7880B7D40E7}" srcId="{0DCD6FE1-A74D-4B6A-BBCD-3DE915DEEA84}" destId="{F2AE3B37-DD18-4655-8FBF-8B094B5BDA85}" srcOrd="1" destOrd="0" parTransId="{AFD6D0D5-7DA1-4849-BCF1-358DB405C9EB}" sibTransId="{A9076471-72F0-4E68-9AB1-7DA04A607820}"/>
    <dgm:cxn modelId="{BDB44B37-7DF0-420F-BD80-3B427C86B793}" type="presOf" srcId="{CE47FE5E-6769-4535-9E4C-3FAA49B5535C}" destId="{0DC9D3A8-1D7C-4487-94D6-D65DF2F2D22B}" srcOrd="0" destOrd="0" presId="urn:microsoft.com/office/officeart/2005/8/layout/hierarchy2"/>
    <dgm:cxn modelId="{F2AD5539-66BE-492D-B450-75409FE2909E}" type="presOf" srcId="{777F93A5-CAC6-49CF-B380-6942BAA3DF3D}" destId="{F5E7F016-A74C-454C-A5B8-804A7FEF3430}" srcOrd="0" destOrd="0" presId="urn:microsoft.com/office/officeart/2005/8/layout/hierarchy2"/>
    <dgm:cxn modelId="{E82D283A-C249-4EA6-8FAC-1697A2B3097F}" srcId="{E7BE4422-C7C2-465F-B0CB-81F43798BE88}" destId="{1D5BC8F1-2E0E-4E23-976B-D157EB235CA3}" srcOrd="0" destOrd="0" parTransId="{565A9D60-A7EC-43FA-A0BF-42432A5EFC16}" sibTransId="{4F7C8862-90BA-4D06-9A32-BB3032799BE8}"/>
    <dgm:cxn modelId="{8261D13A-F702-4CA8-88D3-BAA919EE29C7}" type="presOf" srcId="{3920EDDD-3EE0-4FAC-AF98-BBD0DBA3A31B}" destId="{B68A7CDE-872A-4887-A15B-12686FD44DCC}" srcOrd="0" destOrd="0" presId="urn:microsoft.com/office/officeart/2005/8/layout/hierarchy2"/>
    <dgm:cxn modelId="{A118FE3A-DCC4-426D-B6D2-A473B45AC987}" type="presOf" srcId="{3FBAEB2B-ECC5-4A47-ADC7-9B3F23179AFF}" destId="{69D12524-2FAA-4CA1-BFCE-9C803473E6CC}" srcOrd="0" destOrd="0" presId="urn:microsoft.com/office/officeart/2005/8/layout/hierarchy2"/>
    <dgm:cxn modelId="{4718B13B-A7D9-4447-8D71-0C0F1E167D79}" type="presOf" srcId="{3E2EDFF0-B0C5-44BC-B3C7-1D5818710969}" destId="{3A9C3E22-3E27-421B-B884-AF8BFDB93D20}" srcOrd="0" destOrd="0" presId="urn:microsoft.com/office/officeart/2005/8/layout/hierarchy2"/>
    <dgm:cxn modelId="{14F8A13E-1A1E-449D-AEFE-074384A37D80}" type="presOf" srcId="{E7D2C3F1-B571-4A01-9CB5-2981A332F2CB}" destId="{036DFDC5-79A0-48E3-A702-27F6F699CE11}" srcOrd="1" destOrd="0" presId="urn:microsoft.com/office/officeart/2005/8/layout/hierarchy2"/>
    <dgm:cxn modelId="{C9D5A23E-BC41-4571-88E1-DAFEE092F123}" type="presOf" srcId="{8F898690-6C1A-4B5C-9872-0165F4C48E83}" destId="{F468719D-9336-48C2-B178-D16EAD52ECDD}" srcOrd="1" destOrd="0" presId="urn:microsoft.com/office/officeart/2005/8/layout/hierarchy2"/>
    <dgm:cxn modelId="{2D51A13F-7931-47A5-9953-550B0209842A}" srcId="{E448B1EA-EC83-42F3-97FC-A6A444ACF2BC}" destId="{8C4A8686-8696-4342-8A52-162DEE1C4D2E}" srcOrd="0" destOrd="0" parTransId="{CE47FE5E-6769-4535-9E4C-3FAA49B5535C}" sibTransId="{8E0DF119-1EA3-4AEB-8A07-90959B202FD1}"/>
    <dgm:cxn modelId="{8B7BD840-719E-4E1B-BBB1-11AA0A766DE3}" srcId="{0BEEBC59-4887-4E79-8397-E106038E6EE9}" destId="{ABA4B68F-00AA-4C47-ACD3-80E286A4DD74}" srcOrd="0" destOrd="0" parTransId="{A92F4169-0EA3-4B1F-83F4-0ABAEB0E52CE}" sibTransId="{57334B37-7BEC-44A6-98EF-4C4852055FBA}"/>
    <dgm:cxn modelId="{8EC0515B-688B-488C-B1A1-59533B29F47E}" srcId="{F2AE3B37-DD18-4655-8FBF-8B094B5BDA85}" destId="{6B8BD168-1096-4A85-AE2E-38521AE3F219}" srcOrd="2" destOrd="0" parTransId="{F91EAD8E-BB7B-43CF-9BF4-FADA74322B98}" sibTransId="{771F1C55-6FA1-4E53-A0F2-97B3D4BABF69}"/>
    <dgm:cxn modelId="{18CA6841-9894-4989-8465-8752DBB0BD3B}" srcId="{7AC735A9-8486-40E5-8ABC-1A0799E3BBDB}" destId="{038E1DAB-44C4-4B99-8342-395708B297AB}" srcOrd="0" destOrd="0" parTransId="{B44C7D11-EA58-4415-A1D1-E80783EC2705}" sibTransId="{901F0A14-7545-45EA-8581-F9BECC7E30E4}"/>
    <dgm:cxn modelId="{10A5AC42-A90B-499D-9CA9-FA0563DAF1F3}" type="presOf" srcId="{8986B514-DA54-4249-91A7-AD599016D2C4}" destId="{BF52B8CA-2B81-45A9-B7B4-F26947BDE6EB}" srcOrd="0" destOrd="0" presId="urn:microsoft.com/office/officeart/2005/8/layout/hierarchy2"/>
    <dgm:cxn modelId="{B5B67E64-F551-43FC-B571-1507531181B8}" type="presOf" srcId="{30BB0C6F-7A4D-4566-9E56-DD46734B39A9}" destId="{AEA55A1A-C085-4FED-AF9B-E97892AF44B2}" srcOrd="0" destOrd="0" presId="urn:microsoft.com/office/officeart/2005/8/layout/hierarchy2"/>
    <dgm:cxn modelId="{F355F644-AB4A-4952-A61F-6BE688440041}" type="presOf" srcId="{26BE926B-8249-40F7-922C-35C09AEE2AD4}" destId="{DB5816D2-08E1-41C6-BEA4-AE516ABE6662}" srcOrd="0" destOrd="0" presId="urn:microsoft.com/office/officeart/2005/8/layout/hierarchy2"/>
    <dgm:cxn modelId="{EBDA7646-8D9D-4227-AF8D-11D8B83F5AAB}" srcId="{6B8BD168-1096-4A85-AE2E-38521AE3F219}" destId="{3E2EDFF0-B0C5-44BC-B3C7-1D5818710969}" srcOrd="1" destOrd="0" parTransId="{777F93A5-CAC6-49CF-B380-6942BAA3DF3D}" sibTransId="{CFA87753-7BA2-4557-8B76-206379BC38EA}"/>
    <dgm:cxn modelId="{E1DF8846-FF70-4C7B-AD50-FCE1FD1FA548}" type="presOf" srcId="{BC16DDBF-FBF0-432B-A9B8-35B21AF6CFD6}" destId="{D19382FD-6662-4264-8D0C-94779523118B}" srcOrd="0" destOrd="0" presId="urn:microsoft.com/office/officeart/2005/8/layout/hierarchy2"/>
    <dgm:cxn modelId="{13EEA649-CF0B-4A6B-8E82-20DD09A6C51F}" type="presOf" srcId="{1C07D721-B298-4AF5-99BC-6A93BB274CA5}" destId="{A63C7903-A809-4A2C-92A4-52621DE6CE51}" srcOrd="0" destOrd="0" presId="urn:microsoft.com/office/officeart/2005/8/layout/hierarchy2"/>
    <dgm:cxn modelId="{8030FA49-AB2E-47FE-B91F-213577261E33}" type="presOf" srcId="{038E1DAB-44C4-4B99-8342-395708B297AB}" destId="{F2233773-0BFA-4D0E-A571-BCE2B82552E7}" srcOrd="0" destOrd="0" presId="urn:microsoft.com/office/officeart/2005/8/layout/hierarchy2"/>
    <dgm:cxn modelId="{09CD3F4A-EEA6-4A88-9A68-ECDC81C70362}" type="presOf" srcId="{F4A474D4-ECA0-4FB0-8E5E-7FF5206A4095}" destId="{34D29BBF-7602-4C58-BF01-5A41CC6CB0C7}" srcOrd="0" destOrd="0" presId="urn:microsoft.com/office/officeart/2005/8/layout/hierarchy2"/>
    <dgm:cxn modelId="{13403E6B-D204-4612-9983-F9D046836223}" type="presOf" srcId="{01FF4AF3-098E-4CA7-98FB-9B8738E4CEBC}" destId="{2A805E66-2004-484C-92AF-9C4DD59718C9}" srcOrd="0" destOrd="0" presId="urn:microsoft.com/office/officeart/2005/8/layout/hierarchy2"/>
    <dgm:cxn modelId="{4FD61D6D-BB0C-4128-8315-B1B26E25D82F}" type="presOf" srcId="{450B8FBF-DD33-43FD-92C1-7F22A8DA87BE}" destId="{A96CBC38-C85B-4BC4-B575-757A06B7A92F}" srcOrd="0" destOrd="0" presId="urn:microsoft.com/office/officeart/2005/8/layout/hierarchy2"/>
    <dgm:cxn modelId="{84E23C4D-9F71-4DB3-B1FB-CC0C64844A50}" type="presOf" srcId="{ABA4B68F-00AA-4C47-ACD3-80E286A4DD74}" destId="{5365163B-9B68-4C4E-84BE-9328356F22E8}" srcOrd="0" destOrd="0" presId="urn:microsoft.com/office/officeart/2005/8/layout/hierarchy2"/>
    <dgm:cxn modelId="{1BC7A36D-20D1-4382-81DD-872627DAFE10}" type="presOf" srcId="{02A5E9C3-7A64-45D6-ACBF-C39456DA2A41}" destId="{44A53407-32D7-4A77-A4F2-8F2D7B830D0D}" srcOrd="0" destOrd="0" presId="urn:microsoft.com/office/officeart/2005/8/layout/hierarchy2"/>
    <dgm:cxn modelId="{31CCCD4D-FB19-49B6-8534-9053154CB1F0}" type="presOf" srcId="{1E41BE76-12DD-4D84-B696-F0C21A11FD60}" destId="{3901EEB2-4DE4-4CD0-B060-FE90AD567CAF}" srcOrd="1" destOrd="0" presId="urn:microsoft.com/office/officeart/2005/8/layout/hierarchy2"/>
    <dgm:cxn modelId="{BC4FC66E-2B80-4985-AC1A-60267FCDEAFE}" type="presOf" srcId="{B1619D9C-BB91-4C31-BC18-C3295A0FACC9}" destId="{E0031EBB-49BB-4609-8257-2076ECD26731}" srcOrd="0" destOrd="0" presId="urn:microsoft.com/office/officeart/2005/8/layout/hierarchy2"/>
    <dgm:cxn modelId="{7FA7436F-A15E-403E-8F34-D00595546D57}" type="presOf" srcId="{A0F625E7-BCE9-4DAD-9851-8E605E8A0BF5}" destId="{3D071919-837B-4521-80D6-BB53506A8BE4}" srcOrd="0" destOrd="0" presId="urn:microsoft.com/office/officeart/2005/8/layout/hierarchy2"/>
    <dgm:cxn modelId="{230F926F-B7B9-4BC7-9EFF-A3C990C6F358}" srcId="{038E1DAB-44C4-4B99-8342-395708B297AB}" destId="{50977EDA-6F09-4D37-A495-031948DBF1AA}" srcOrd="0" destOrd="0" parTransId="{1EF5932E-1FB1-4B9D-AC5C-0FDC48909DB9}" sibTransId="{C9AE8271-8862-4709-84F7-A08E265E70AF}"/>
    <dgm:cxn modelId="{1BA25351-2037-4D2F-B60C-1EBAABCCA4C7}" type="presOf" srcId="{DB22024F-225C-4784-B90C-4328F4F4C932}" destId="{242521CE-099C-4C43-A5B3-400AA319ED1D}" srcOrd="0" destOrd="0" presId="urn:microsoft.com/office/officeart/2005/8/layout/hierarchy2"/>
    <dgm:cxn modelId="{1290CF72-AD7E-4827-A2E4-8ADBC98F0392}" type="presOf" srcId="{B1619D9C-BB91-4C31-BC18-C3295A0FACC9}" destId="{BEF85F49-2238-4B1D-867D-A2DE567AE2DC}" srcOrd="1" destOrd="0" presId="urn:microsoft.com/office/officeart/2005/8/layout/hierarchy2"/>
    <dgm:cxn modelId="{F042BC53-E259-4D99-B4E8-555970253D37}" type="presOf" srcId="{0BEEBC59-4887-4E79-8397-E106038E6EE9}" destId="{E9B50C45-1397-47FB-B8DB-895D433A76BB}" srcOrd="0" destOrd="0" presId="urn:microsoft.com/office/officeart/2005/8/layout/hierarchy2"/>
    <dgm:cxn modelId="{A9E06A74-1642-41DC-84C7-AD35B0A85617}" type="presOf" srcId="{6B8BD168-1096-4A85-AE2E-38521AE3F219}" destId="{19A9B972-8675-4DBD-B5B2-9CDB0285A51E}" srcOrd="0" destOrd="0" presId="urn:microsoft.com/office/officeart/2005/8/layout/hierarchy2"/>
    <dgm:cxn modelId="{723A8154-1B9B-43E3-8CC2-7E0250D330DD}" type="presOf" srcId="{80DC3E32-DA08-4608-A939-87A1E12F5DC9}" destId="{C902E20D-62BA-4672-80AA-652B7A5B9FA8}" srcOrd="0" destOrd="0" presId="urn:microsoft.com/office/officeart/2005/8/layout/hierarchy2"/>
    <dgm:cxn modelId="{B8FAA674-B0BF-48CB-ADDF-DBB97BEA8D1F}" type="presOf" srcId="{8F898690-6C1A-4B5C-9872-0165F4C48E83}" destId="{036C05F7-345B-402C-B803-F5911687B8B0}" srcOrd="0" destOrd="0" presId="urn:microsoft.com/office/officeart/2005/8/layout/hierarchy2"/>
    <dgm:cxn modelId="{1CE3AC56-0C4B-43A4-9EEC-71CC75C0939B}" type="presOf" srcId="{565A9D60-A7EC-43FA-A0BF-42432A5EFC16}" destId="{B2D5A975-B1D6-4E11-AA5E-7EE10513C3CE}" srcOrd="1" destOrd="0" presId="urn:microsoft.com/office/officeart/2005/8/layout/hierarchy2"/>
    <dgm:cxn modelId="{E0AC6657-8634-47D0-B9CC-2F82697DF1D1}" type="presOf" srcId="{E7BE4422-C7C2-465F-B0CB-81F43798BE88}" destId="{47F27950-67DF-41D3-A5BB-4E22D92A9527}" srcOrd="0" destOrd="0" presId="urn:microsoft.com/office/officeart/2005/8/layout/hierarchy2"/>
    <dgm:cxn modelId="{1D917E79-8FD1-4431-AF6C-8BCAC2893805}" type="presOf" srcId="{777F93A5-CAC6-49CF-B380-6942BAA3DF3D}" destId="{642B2E09-800F-4702-9AEE-6F1A6C31EE15}" srcOrd="1" destOrd="0" presId="urn:microsoft.com/office/officeart/2005/8/layout/hierarchy2"/>
    <dgm:cxn modelId="{31DCD859-BE62-4912-9B40-B8659BC030E4}" type="presOf" srcId="{E7D2C3F1-B571-4A01-9CB5-2981A332F2CB}" destId="{C22E26B6-4142-4046-AB35-8ADDB1BE62CC}" srcOrd="0" destOrd="0" presId="urn:microsoft.com/office/officeart/2005/8/layout/hierarchy2"/>
    <dgm:cxn modelId="{DD185D7A-1259-450B-B4D2-4E0D99CB584B}" type="presOf" srcId="{F91EAD8E-BB7B-43CF-9BF4-FADA74322B98}" destId="{5A42E4AD-B731-4F63-BDEB-69980E66088B}" srcOrd="1" destOrd="0" presId="urn:microsoft.com/office/officeart/2005/8/layout/hierarchy2"/>
    <dgm:cxn modelId="{1226E87A-5925-45FB-8CAC-8ED8E059EE78}" type="presOf" srcId="{1C07D721-B298-4AF5-99BC-6A93BB274CA5}" destId="{AC33AA39-824A-46C3-AAE7-039DE154B699}" srcOrd="1" destOrd="0" presId="urn:microsoft.com/office/officeart/2005/8/layout/hierarchy2"/>
    <dgm:cxn modelId="{E825CC83-52E9-4C5A-9010-3F1C17BF5994}" type="presOf" srcId="{1EF5932E-1FB1-4B9D-AC5C-0FDC48909DB9}" destId="{E165CBB7-66AE-4EC6-80E0-E30DF0506CDB}" srcOrd="0" destOrd="0" presId="urn:microsoft.com/office/officeart/2005/8/layout/hierarchy2"/>
    <dgm:cxn modelId="{9B08A386-9CDD-4858-9B89-188B0EFFA434}" type="presOf" srcId="{B44C7D11-EA58-4415-A1D1-E80783EC2705}" destId="{433D092F-9B70-43CD-A192-9E4F997CFA67}" srcOrd="0" destOrd="0" presId="urn:microsoft.com/office/officeart/2005/8/layout/hierarchy2"/>
    <dgm:cxn modelId="{436D348A-018B-4615-AC38-B592BCACE16B}" type="presOf" srcId="{7AC735A9-8486-40E5-8ABC-1A0799E3BBDB}" destId="{9D0ED847-898D-4584-B9A9-CBA527251203}" srcOrd="0" destOrd="0" presId="urn:microsoft.com/office/officeart/2005/8/layout/hierarchy2"/>
    <dgm:cxn modelId="{F0A3D58A-0F18-4534-81AA-D4D5123CE798}" type="presOf" srcId="{F458CDFA-0B9A-4852-88CB-C71171419907}" destId="{FC073CE4-2AD0-4177-95D9-11F7AB424E94}" srcOrd="1" destOrd="0" presId="urn:microsoft.com/office/officeart/2005/8/layout/hierarchy2"/>
    <dgm:cxn modelId="{44118B8B-17C5-416D-ACAC-50E7A2A5FAA5}" type="presOf" srcId="{AE14862C-17DB-4617-9E5E-D526A0C6F7AD}" destId="{F1122103-CA28-4622-8F8B-98E0CD820971}" srcOrd="1" destOrd="0" presId="urn:microsoft.com/office/officeart/2005/8/layout/hierarchy2"/>
    <dgm:cxn modelId="{77F6728E-3C1B-420A-857A-A05D90AC2FCF}" srcId="{12FF9180-F63F-42A0-A476-1AF99097422B}" destId="{A0F625E7-BCE9-4DAD-9851-8E605E8A0BF5}" srcOrd="0" destOrd="0" parTransId="{E7D2C3F1-B571-4A01-9CB5-2981A332F2CB}" sibTransId="{87534E12-FF65-40D2-9DF5-26AD6927936F}"/>
    <dgm:cxn modelId="{85FAB68E-89C9-412E-AD25-A2DD02D41554}" type="presOf" srcId="{D339A9AB-5078-4334-8276-8D4059F47A81}" destId="{E633C98E-B9EA-405F-A9E0-730ADED4BD4F}" srcOrd="0" destOrd="0" presId="urn:microsoft.com/office/officeart/2005/8/layout/hierarchy2"/>
    <dgm:cxn modelId="{CF3FDA90-CBA7-40C7-B185-B1184B39332F}" type="presOf" srcId="{8E520709-1854-476C-BEFB-9107A2CC20CE}" destId="{59F77382-12F6-4D0A-80B3-A070D63D6144}" srcOrd="1" destOrd="0" presId="urn:microsoft.com/office/officeart/2005/8/layout/hierarchy2"/>
    <dgm:cxn modelId="{C79AC794-6B7D-4B00-9927-E8DFF729A452}" type="presOf" srcId="{A6EC9F04-D2D5-43ED-8CEA-C4C616787019}" destId="{440B1D1B-FECD-4894-AF20-538B2D2CF794}" srcOrd="1" destOrd="0" presId="urn:microsoft.com/office/officeart/2005/8/layout/hierarchy2"/>
    <dgm:cxn modelId="{CEF2FE94-AB4D-4D31-87E7-9753D03EB7DF}" type="presOf" srcId="{1D5BC8F1-2E0E-4E23-976B-D157EB235CA3}" destId="{266245D4-4B6F-48B7-ACB8-9620D9220F2F}" srcOrd="0" destOrd="0" presId="urn:microsoft.com/office/officeart/2005/8/layout/hierarchy2"/>
    <dgm:cxn modelId="{9FA6E198-5580-4F5B-AF4E-BF7D55152650}" srcId="{D4A42A8C-53F6-4B5F-86FC-3A9F07126C5F}" destId="{22C63188-365A-4E0F-B750-F154A464FF71}" srcOrd="1" destOrd="0" parTransId="{6B8888A0-BC93-4DBF-A0A3-169C6AF018AD}" sibTransId="{884E3AED-DB91-46EE-8959-3E644EC33D73}"/>
    <dgm:cxn modelId="{40DFE999-5A26-47E5-B766-9359F1D219B1}" type="presOf" srcId="{8986B514-DA54-4249-91A7-AD599016D2C4}" destId="{D05A14A1-C156-423F-93FF-F01F789A18E4}" srcOrd="1" destOrd="0" presId="urn:microsoft.com/office/officeart/2005/8/layout/hierarchy2"/>
    <dgm:cxn modelId="{5ED1B99A-E854-41F5-8D7E-27FA69047364}" srcId="{09314D19-A695-464A-BA1B-4A180EE2D6F2}" destId="{0D946831-358C-4254-8266-A09C670393B6}" srcOrd="0" destOrd="0" parTransId="{B1619D9C-BB91-4C31-BC18-C3295A0FACC9}" sibTransId="{167FC6A0-A3F8-405D-A70E-E875DE08BBCF}"/>
    <dgm:cxn modelId="{12DB7F9C-A34C-4B16-9A9A-A720D18AB3B3}" type="presOf" srcId="{396941C8-95E2-4325-8673-893986F4CD66}" destId="{16D60908-1FCA-48BB-ABAD-7ACDA8F929B7}" srcOrd="0" destOrd="0" presId="urn:microsoft.com/office/officeart/2005/8/layout/hierarchy2"/>
    <dgm:cxn modelId="{5E53B8A2-9A50-470C-8C5D-D5D727191391}" type="presOf" srcId="{1EF5932E-1FB1-4B9D-AC5C-0FDC48909DB9}" destId="{B1C2F695-14E4-431E-8CB7-CC319541FEB0}" srcOrd="1" destOrd="0" presId="urn:microsoft.com/office/officeart/2005/8/layout/hierarchy2"/>
    <dgm:cxn modelId="{45DAF9A2-BAA0-4215-B0DD-458446378A96}" type="presOf" srcId="{38D76CD0-F050-442B-97B7-BAEE8EE2C908}" destId="{F18AF909-2C4E-49EB-99C3-3162CF6892E4}" srcOrd="0" destOrd="0" presId="urn:microsoft.com/office/officeart/2005/8/layout/hierarchy2"/>
    <dgm:cxn modelId="{4F1C18A4-BFE9-4B8E-82EE-43A83B2430F3}" type="presOf" srcId="{5A94ED04-F71F-4EF0-B8E2-2BD9CB6A2E24}" destId="{2226CC08-DBD7-4104-8840-B69DBA5DCFE6}" srcOrd="0" destOrd="0" presId="urn:microsoft.com/office/officeart/2005/8/layout/hierarchy2"/>
    <dgm:cxn modelId="{3D17C7A7-B414-4C84-B38B-3149046FB3F0}" type="presOf" srcId="{6B8888A0-BC93-4DBF-A0A3-169C6AF018AD}" destId="{E11355E2-9FC8-48E0-B921-89DCEE222BE0}" srcOrd="1" destOrd="0" presId="urn:microsoft.com/office/officeart/2005/8/layout/hierarchy2"/>
    <dgm:cxn modelId="{7CC0FFA8-2AD2-46BD-AC87-1444E219EE98}" type="presOf" srcId="{26BE926B-8249-40F7-922C-35C09AEE2AD4}" destId="{823B92AB-EA85-4485-9B05-669EEA93F0C1}" srcOrd="1" destOrd="0" presId="urn:microsoft.com/office/officeart/2005/8/layout/hierarchy2"/>
    <dgm:cxn modelId="{F41BC5AA-E7AA-440B-8775-9E962A78A085}" type="presOf" srcId="{E64FEF2C-970A-4B13-9552-AC7F28AF2FC4}" destId="{6CC197DC-4B5B-4E37-AB93-F03D760D2149}" srcOrd="0" destOrd="0" presId="urn:microsoft.com/office/officeart/2005/8/layout/hierarchy2"/>
    <dgm:cxn modelId="{5A0AB8AE-E895-4194-8F48-7649253451C0}" srcId="{22C63188-365A-4E0F-B750-F154A464FF71}" destId="{E448B1EA-EC83-42F3-97FC-A6A444ACF2BC}" srcOrd="0" destOrd="0" parTransId="{30BB0C6F-7A4D-4566-9E56-DD46734B39A9}" sibTransId="{97F9D401-B2A3-423F-91CA-3BC2487658EC}"/>
    <dgm:cxn modelId="{39A125B3-990A-4863-8706-C56F504CDE7D}" type="presOf" srcId="{6C5BBE3A-4075-4AAC-AB14-E75667077E0E}" destId="{46557D72-C05F-42D2-8095-EC744B388E7D}" srcOrd="0" destOrd="0" presId="urn:microsoft.com/office/officeart/2005/8/layout/hierarchy2"/>
    <dgm:cxn modelId="{BEAF9CB3-F423-49BA-B204-3865B474191C}" type="presOf" srcId="{2F008EF4-E292-4825-89ED-CF270EA2D072}" destId="{E2783E14-5143-4C51-8BD1-A41BD584723E}" srcOrd="0" destOrd="0" presId="urn:microsoft.com/office/officeart/2005/8/layout/hierarchy2"/>
    <dgm:cxn modelId="{DA8FC6B3-DEB0-4ECB-9AA0-DAB7C4331786}" srcId="{A7B30998-E66E-4F59-8BE8-294499D617BE}" destId="{5C75B5D4-FDAA-4F60-B275-1D168A89ABC0}" srcOrd="0" destOrd="0" parTransId="{396941C8-95E2-4325-8673-893986F4CD66}" sibTransId="{1D4CF41D-5D44-4CAD-A123-EC5299BE082C}"/>
    <dgm:cxn modelId="{CA7B7AB4-C7D8-4860-8820-58678EB4F5DC}" srcId="{38D76CD0-F050-442B-97B7-BAEE8EE2C908}" destId="{934E934F-E13E-47E1-888B-DEFD0886EFB7}" srcOrd="0" destOrd="0" parTransId="{AE14862C-17DB-4617-9E5E-D526A0C6F7AD}" sibTransId="{95D1FC23-74EA-4D04-8CE8-5DE7611CE7AD}"/>
    <dgm:cxn modelId="{AC72FEB7-106B-48D7-969F-D62DABDE2AF3}" srcId="{7AC735A9-8486-40E5-8ABC-1A0799E3BBDB}" destId="{17F4C2C2-0F82-4595-B4E1-FCF6E5980322}" srcOrd="1" destOrd="0" parTransId="{80DC3E32-DA08-4608-A939-87A1E12F5DC9}" sibTransId="{78D6BC80-11AD-440C-AD6D-11DAFA3A604D}"/>
    <dgm:cxn modelId="{87E320BD-C806-43ED-A544-D3DEE5A8AF89}" type="presOf" srcId="{AFD6D0D5-7DA1-4849-BCF1-358DB405C9EB}" destId="{57406C4E-F0E0-4C2E-88C7-F853818F0AAA}" srcOrd="0" destOrd="0" presId="urn:microsoft.com/office/officeart/2005/8/layout/hierarchy2"/>
    <dgm:cxn modelId="{785242BF-B89F-4097-AC17-9E74DF0DA33D}" srcId="{22C63188-365A-4E0F-B750-F154A464FF71}" destId="{933FAE83-875C-4533-83A1-9D590A69490B}" srcOrd="2" destOrd="0" parTransId="{1E41BE76-12DD-4D84-B696-F0C21A11FD60}" sibTransId="{EADCBE70-2D63-4390-B27D-B4C15D2DC26F}"/>
    <dgm:cxn modelId="{EDBFF1BF-E700-4818-BF4F-76422966EEC6}" type="presOf" srcId="{F458CDFA-0B9A-4852-88CB-C71171419907}" destId="{69099A66-F52A-403F-9BA7-AA7303BA46C2}" srcOrd="0" destOrd="0" presId="urn:microsoft.com/office/officeart/2005/8/layout/hierarchy2"/>
    <dgm:cxn modelId="{EB8AD9C0-D02E-4223-88E6-D399A2CAA2F2}" type="presOf" srcId="{D4A42A8C-53F6-4B5F-86FC-3A9F07126C5F}" destId="{6DA9819B-DC08-4401-9CC1-C878E19C229D}" srcOrd="0" destOrd="0" presId="urn:microsoft.com/office/officeart/2005/8/layout/hierarchy2"/>
    <dgm:cxn modelId="{A4E66FC4-5E37-4CB5-82AB-43E92E7E022B}" type="presOf" srcId="{8B5B627A-A5CC-4F4B-8B70-E13757CB9FDB}" destId="{BE1EA5C7-AEDD-4477-A16A-4343A8D2DFA6}" srcOrd="0" destOrd="0" presId="urn:microsoft.com/office/officeart/2005/8/layout/hierarchy2"/>
    <dgm:cxn modelId="{147C53C4-80A7-4C17-9821-7F87CAA88142}" type="presOf" srcId="{A92F4169-0EA3-4B1F-83F4-0ABAEB0E52CE}" destId="{12C71B13-F8A1-4D45-B88F-238DAAFC7BE0}" srcOrd="0" destOrd="0" presId="urn:microsoft.com/office/officeart/2005/8/layout/hierarchy2"/>
    <dgm:cxn modelId="{E26D37C6-2DFF-4D61-807E-860F27C4E542}" type="presOf" srcId="{6B8888A0-BC93-4DBF-A0A3-169C6AF018AD}" destId="{5C88CED9-0C5C-4B9D-80F4-1351F0030B23}" srcOrd="0" destOrd="0" presId="urn:microsoft.com/office/officeart/2005/8/layout/hierarchy2"/>
    <dgm:cxn modelId="{D4AD69C6-4269-4343-8846-544B398F0789}" srcId="{1D5BC8F1-2E0E-4E23-976B-D157EB235CA3}" destId="{0BEEBC59-4887-4E79-8397-E106038E6EE9}" srcOrd="1" destOrd="0" parTransId="{A6EC9F04-D2D5-43ED-8CEA-C4C616787019}" sibTransId="{CD0F8075-189E-45D1-AD14-516FEF73FA23}"/>
    <dgm:cxn modelId="{CE371DC7-1CD5-4AA8-84B5-F542094F1551}" type="presOf" srcId="{AE14862C-17DB-4617-9E5E-D526A0C6F7AD}" destId="{8653ED28-455B-478F-AEB6-AD51331FDDD8}" srcOrd="0" destOrd="0" presId="urn:microsoft.com/office/officeart/2005/8/layout/hierarchy2"/>
    <dgm:cxn modelId="{B72BBBC7-CF70-4787-89AC-30678AF9AD32}" type="presOf" srcId="{1E41BE76-12DD-4D84-B696-F0C21A11FD60}" destId="{EECB7906-444B-4DAE-8CA0-901FBD4134FA}" srcOrd="0" destOrd="0" presId="urn:microsoft.com/office/officeart/2005/8/layout/hierarchy2"/>
    <dgm:cxn modelId="{D2F29CC9-7833-40CF-9FE5-32C0426F1A87}" srcId="{DB22024F-225C-4784-B90C-4328F4F4C932}" destId="{0DCD6FE1-A74D-4B6A-BBCD-3DE915DEEA84}" srcOrd="0" destOrd="0" parTransId="{756F6D70-7310-473C-9B8A-7AA734D88DE9}" sibTransId="{D3569C30-E57A-4422-98C8-5B13D8A0D991}"/>
    <dgm:cxn modelId="{1E64E2C9-4BE5-4FBB-A32A-5D876E6BFB56}" type="presOf" srcId="{E448B1EA-EC83-42F3-97FC-A6A444ACF2BC}" destId="{AE5938D6-A610-4A98-B7A8-7AC0AF4AE590}" srcOrd="0" destOrd="0" presId="urn:microsoft.com/office/officeart/2005/8/layout/hierarchy2"/>
    <dgm:cxn modelId="{39144ED0-246D-4181-8980-91EBEEA1FE3D}" type="presOf" srcId="{F5328C0A-67B3-43AA-875F-8CD8A1A9B055}" destId="{9827D1C1-F45E-401B-9B3A-977BA5A778BE}" srcOrd="0" destOrd="0" presId="urn:microsoft.com/office/officeart/2005/8/layout/hierarchy2"/>
    <dgm:cxn modelId="{D8626FD1-201B-4927-ABB6-126558AF43C1}" srcId="{D4A42A8C-53F6-4B5F-86FC-3A9F07126C5F}" destId="{12FF9180-F63F-42A0-A476-1AF99097422B}" srcOrd="0" destOrd="0" parTransId="{26BE926B-8249-40F7-922C-35C09AEE2AD4}" sibTransId="{F3ED69ED-6FAA-4100-827C-F62D9DB89387}"/>
    <dgm:cxn modelId="{FDE3F9D1-44C7-40A2-8969-43074D06C3EE}" type="presOf" srcId="{02A5E9C3-7A64-45D6-ACBF-C39456DA2A41}" destId="{97E7F99A-F3D1-438A-A6A3-77E77DE761C4}" srcOrd="1" destOrd="0" presId="urn:microsoft.com/office/officeart/2005/8/layout/hierarchy2"/>
    <dgm:cxn modelId="{8A8F36D2-D7F2-4EEB-951B-4A747C0060E8}" srcId="{1D5BC8F1-2E0E-4E23-976B-D157EB235CA3}" destId="{D339A9AB-5078-4334-8276-8D4059F47A81}" srcOrd="0" destOrd="0" parTransId="{C9BE823F-01B2-44BE-8F2A-FCAF4152DD62}" sibTransId="{BD2AF580-3F52-4E88-992C-3C04C28DFF04}"/>
    <dgm:cxn modelId="{C32D2DD6-5A1F-4047-990D-58AE473590DD}" srcId="{933FAE83-875C-4533-83A1-9D590A69490B}" destId="{5A94ED04-F71F-4EF0-B8E2-2BD9CB6A2E24}" srcOrd="0" destOrd="0" parTransId="{C9481663-AB6B-487C-890B-4398D5F185E5}" sibTransId="{DE0233D3-3DE1-4EA2-8DE1-EB41A4711091}"/>
    <dgm:cxn modelId="{BE93F7D7-E4A6-4DA4-A6C3-51AF7970CBC6}" type="presOf" srcId="{4625A0B6-4F9D-4C35-8789-61519641D8C6}" destId="{05BAE654-8871-4C83-A010-24A5113EAC94}" srcOrd="0" destOrd="0" presId="urn:microsoft.com/office/officeart/2005/8/layout/hierarchy2"/>
    <dgm:cxn modelId="{E57727D8-58A0-4BD0-BB51-80B676FDDDCC}" type="presOf" srcId="{1C3FCB1A-CCDD-48FE-8FB6-E1668D59A63C}" destId="{BC8DE74E-549E-4BCA-8FE8-005E1FAE6637}" srcOrd="1" destOrd="0" presId="urn:microsoft.com/office/officeart/2005/8/layout/hierarchy2"/>
    <dgm:cxn modelId="{075141D8-8FAC-4AEA-8246-503EE25E521C}" type="presOf" srcId="{17F4C2C2-0F82-4595-B4E1-FCF6E5980322}" destId="{B63FBFB7-7F5E-43EE-95D3-8E84F5FCBDA4}" srcOrd="0" destOrd="0" presId="urn:microsoft.com/office/officeart/2005/8/layout/hierarchy2"/>
    <dgm:cxn modelId="{30EE02DE-558E-43F2-8BDE-D67B2DBB1AE9}" type="presOf" srcId="{8E520709-1854-476C-BEFB-9107A2CC20CE}" destId="{5D066182-72E8-4390-93AD-B7D27D7B0268}" srcOrd="0" destOrd="0" presId="urn:microsoft.com/office/officeart/2005/8/layout/hierarchy2"/>
    <dgm:cxn modelId="{4A8D28DF-5517-4D62-A95B-F5C9C2982EB0}" type="presOf" srcId="{A6EC9F04-D2D5-43ED-8CEA-C4C616787019}" destId="{2A4CEBC0-8A6E-4BCA-89E4-920FE7CFDCBD}" srcOrd="0" destOrd="0" presId="urn:microsoft.com/office/officeart/2005/8/layout/hierarchy2"/>
    <dgm:cxn modelId="{11EAEAE1-F528-4CB4-ADE4-7562B2743E94}" type="presOf" srcId="{AFD6D0D5-7DA1-4849-BCF1-358DB405C9EB}" destId="{5DE87F7F-836E-4A19-954F-8E23DF18B65E}" srcOrd="1" destOrd="0" presId="urn:microsoft.com/office/officeart/2005/8/layout/hierarchy2"/>
    <dgm:cxn modelId="{D831EEE4-F053-42AA-817C-16831665E361}" type="presOf" srcId="{C9481663-AB6B-487C-890B-4398D5F185E5}" destId="{26E2932B-5430-4645-888B-DA369DF7F62B}" srcOrd="1" destOrd="0" presId="urn:microsoft.com/office/officeart/2005/8/layout/hierarchy2"/>
    <dgm:cxn modelId="{65B26AE7-9B2E-4B86-8503-ADB8909D192B}" type="presOf" srcId="{09314D19-A695-464A-BA1B-4A180EE2D6F2}" destId="{1B77A183-63A6-4DC1-9533-CF54EEDD7D4A}" srcOrd="0" destOrd="0" presId="urn:microsoft.com/office/officeart/2005/8/layout/hierarchy2"/>
    <dgm:cxn modelId="{14B271E7-B518-4D8C-A799-EB92A6557D2E}" type="presOf" srcId="{C9BE823F-01B2-44BE-8F2A-FCAF4152DD62}" destId="{F527FF69-288D-4236-871E-B0679A18583F}" srcOrd="1" destOrd="0" presId="urn:microsoft.com/office/officeart/2005/8/layout/hierarchy2"/>
    <dgm:cxn modelId="{189D75E7-DD8D-4B63-80BB-24C2AD8C2C6E}" type="presOf" srcId="{F91EAD8E-BB7B-43CF-9BF4-FADA74322B98}" destId="{6B0798D1-C0B8-4555-9417-DBBD03DCD29D}" srcOrd="0" destOrd="0" presId="urn:microsoft.com/office/officeart/2005/8/layout/hierarchy2"/>
    <dgm:cxn modelId="{8A296FEA-31D2-4544-B72D-98494CC0EBBB}" type="presOf" srcId="{30BB0C6F-7A4D-4566-9E56-DD46734B39A9}" destId="{A99D2271-178B-49A7-B46E-434B31413860}" srcOrd="1" destOrd="0" presId="urn:microsoft.com/office/officeart/2005/8/layout/hierarchy2"/>
    <dgm:cxn modelId="{CAD79CEC-8A19-4D62-80B1-DBC2FD2E06B8}" type="presOf" srcId="{0E08F52D-A8F7-4543-8F24-8D8437E8354F}" destId="{DBF817A4-E00C-41E2-8043-CB4416B37900}" srcOrd="0" destOrd="0" presId="urn:microsoft.com/office/officeart/2005/8/layout/hierarchy2"/>
    <dgm:cxn modelId="{D229C4ED-C96E-4B4B-A479-4B97871965AF}" srcId="{0BEEBC59-4887-4E79-8397-E106038E6EE9}" destId="{0E08F52D-A8F7-4543-8F24-8D8437E8354F}" srcOrd="1" destOrd="0" parTransId="{8B5B627A-A5CC-4F4B-8B70-E13757CB9FDB}" sibTransId="{5CD3B152-369B-444D-AEEF-75C695824ED4}"/>
    <dgm:cxn modelId="{332ADAED-354D-4FBB-9CF7-FE145995CEF7}" type="presOf" srcId="{8A6629D2-75B7-4DC1-A6F6-40F3F79D9ACE}" destId="{5F53168A-C5F7-4D46-9321-A13FB14A79CB}" srcOrd="0" destOrd="0" presId="urn:microsoft.com/office/officeart/2005/8/layout/hierarchy2"/>
    <dgm:cxn modelId="{E1934DEE-0333-45C0-A456-DD5B3BE40636}" srcId="{F2AE3B37-DD18-4655-8FBF-8B094B5BDA85}" destId="{D4A42A8C-53F6-4B5F-86FC-3A9F07126C5F}" srcOrd="1" destOrd="0" parTransId="{F458CDFA-0B9A-4852-88CB-C71171419907}" sibTransId="{6BF96A49-C456-42EC-BBC4-B18B167196E0}"/>
    <dgm:cxn modelId="{1C3D92EE-88C0-46ED-A765-25DAD1A5D914}" type="presOf" srcId="{4625A0B6-4F9D-4C35-8789-61519641D8C6}" destId="{0F1E77B5-3FBB-432A-AC84-A7C54BD460D7}" srcOrd="1" destOrd="0" presId="urn:microsoft.com/office/officeart/2005/8/layout/hierarchy2"/>
    <dgm:cxn modelId="{7022D9F0-FDA0-4BAC-BE1A-97E5307BF561}" srcId="{0E08F52D-A8F7-4543-8F24-8D8437E8354F}" destId="{F5328C0A-67B3-43AA-875F-8CD8A1A9B055}" srcOrd="0" destOrd="0" parTransId="{02A5E9C3-7A64-45D6-ACBF-C39456DA2A41}" sibTransId="{4EB57E94-FDF4-4BB3-AAE7-DBC67E14C29E}"/>
    <dgm:cxn modelId="{955E08F6-A40F-4D49-8DB8-1CDBBECB6C00}" type="presOf" srcId="{565A9D60-A7EC-43FA-A0BF-42432A5EFC16}" destId="{747EE347-8FAC-47B6-BDCB-0F57C780B90C}" srcOrd="0" destOrd="0" presId="urn:microsoft.com/office/officeart/2005/8/layout/hierarchy2"/>
    <dgm:cxn modelId="{A61F5EFB-9F4E-43C1-B87C-53F66227489F}" srcId="{F2AE3B37-DD18-4655-8FBF-8B094B5BDA85}" destId="{7AC735A9-8486-40E5-8ABC-1A0799E3BBDB}" srcOrd="0" destOrd="0" parTransId="{1C3FCB1A-CCDD-48FE-8FB6-E1668D59A63C}" sibTransId="{190CD7C0-81D2-4FAB-8911-4DC9F19C131B}"/>
    <dgm:cxn modelId="{710044FC-E89B-48EA-807F-6E58D3E6926B}" srcId="{17F4C2C2-0F82-4595-B4E1-FCF6E5980322}" destId="{BC16DDBF-FBF0-432B-A9B8-35B21AF6CFD6}" srcOrd="0" destOrd="0" parTransId="{F4A474D4-ECA0-4FB0-8E5E-7FF5206A4095}" sibTransId="{1FB0C214-688C-4376-8E8F-42F1FD890C0E}"/>
    <dgm:cxn modelId="{699C77FC-F2B0-46F8-AE6D-9AE42F7BDDE8}" srcId="{0DCD6FE1-A74D-4B6A-BBCD-3DE915DEEA84}" destId="{E7BE4422-C7C2-465F-B0CB-81F43798BE88}" srcOrd="0" destOrd="0" parTransId="{4625A0B6-4F9D-4C35-8789-61519641D8C6}" sibTransId="{DC89B092-8B92-4A61-B09A-0A1460CBDD11}"/>
    <dgm:cxn modelId="{77F5E03A-ECA6-44D3-B40A-EB89AB2C1849}" type="presParOf" srcId="{242521CE-099C-4C43-A5B3-400AA319ED1D}" destId="{C6702C48-1CEA-4657-BD86-0E9106BA7D13}" srcOrd="0" destOrd="0" presId="urn:microsoft.com/office/officeart/2005/8/layout/hierarchy2"/>
    <dgm:cxn modelId="{21FCDFCF-2D83-42DC-B872-E6386F7ADA77}" type="presParOf" srcId="{C6702C48-1CEA-4657-BD86-0E9106BA7D13}" destId="{26913E06-9DC7-4BBC-9170-498BEA44AA25}" srcOrd="0" destOrd="0" presId="urn:microsoft.com/office/officeart/2005/8/layout/hierarchy2"/>
    <dgm:cxn modelId="{928D775E-7FA7-477B-92A6-6673024212A6}" type="presParOf" srcId="{C6702C48-1CEA-4657-BD86-0E9106BA7D13}" destId="{E1CF528F-E776-4DDA-8C56-15C354245251}" srcOrd="1" destOrd="0" presId="urn:microsoft.com/office/officeart/2005/8/layout/hierarchy2"/>
    <dgm:cxn modelId="{83700E8A-2DBE-465D-8BC1-8AB57E6CF038}" type="presParOf" srcId="{E1CF528F-E776-4DDA-8C56-15C354245251}" destId="{05BAE654-8871-4C83-A010-24A5113EAC94}" srcOrd="0" destOrd="0" presId="urn:microsoft.com/office/officeart/2005/8/layout/hierarchy2"/>
    <dgm:cxn modelId="{447DEADF-96D4-4855-8795-759FA962AE84}" type="presParOf" srcId="{05BAE654-8871-4C83-A010-24A5113EAC94}" destId="{0F1E77B5-3FBB-432A-AC84-A7C54BD460D7}" srcOrd="0" destOrd="0" presId="urn:microsoft.com/office/officeart/2005/8/layout/hierarchy2"/>
    <dgm:cxn modelId="{64A7D9D9-90C5-4C67-B00E-4802AC953957}" type="presParOf" srcId="{E1CF528F-E776-4DDA-8C56-15C354245251}" destId="{6AD2AD9D-4277-4029-A00F-E81DE1AE1B20}" srcOrd="1" destOrd="0" presId="urn:microsoft.com/office/officeart/2005/8/layout/hierarchy2"/>
    <dgm:cxn modelId="{E98572D0-6E05-4CD1-ABB7-E33AD9AEFD9D}" type="presParOf" srcId="{6AD2AD9D-4277-4029-A00F-E81DE1AE1B20}" destId="{47F27950-67DF-41D3-A5BB-4E22D92A9527}" srcOrd="0" destOrd="0" presId="urn:microsoft.com/office/officeart/2005/8/layout/hierarchy2"/>
    <dgm:cxn modelId="{DBB1C6CF-33C0-4C74-AAAD-4C29B99995CB}" type="presParOf" srcId="{6AD2AD9D-4277-4029-A00F-E81DE1AE1B20}" destId="{39EC07CB-C3BC-4C7B-8E24-411177596102}" srcOrd="1" destOrd="0" presId="urn:microsoft.com/office/officeart/2005/8/layout/hierarchy2"/>
    <dgm:cxn modelId="{9C285929-7887-42D5-8868-E438201F4240}" type="presParOf" srcId="{39EC07CB-C3BC-4C7B-8E24-411177596102}" destId="{747EE347-8FAC-47B6-BDCB-0F57C780B90C}" srcOrd="0" destOrd="0" presId="urn:microsoft.com/office/officeart/2005/8/layout/hierarchy2"/>
    <dgm:cxn modelId="{4A35A994-A699-41E7-8340-ECD19819DAB4}" type="presParOf" srcId="{747EE347-8FAC-47B6-BDCB-0F57C780B90C}" destId="{B2D5A975-B1D6-4E11-AA5E-7EE10513C3CE}" srcOrd="0" destOrd="0" presId="urn:microsoft.com/office/officeart/2005/8/layout/hierarchy2"/>
    <dgm:cxn modelId="{C006FF26-ED23-4574-9F62-61A2D6F8950E}" type="presParOf" srcId="{39EC07CB-C3BC-4C7B-8E24-411177596102}" destId="{1B1BD0E1-321E-4BBD-AE8E-F410B114FCD8}" srcOrd="1" destOrd="0" presId="urn:microsoft.com/office/officeart/2005/8/layout/hierarchy2"/>
    <dgm:cxn modelId="{CCB7F01B-B45F-4005-AE77-97173377F88F}" type="presParOf" srcId="{1B1BD0E1-321E-4BBD-AE8E-F410B114FCD8}" destId="{266245D4-4B6F-48B7-ACB8-9620D9220F2F}" srcOrd="0" destOrd="0" presId="urn:microsoft.com/office/officeart/2005/8/layout/hierarchy2"/>
    <dgm:cxn modelId="{E7599E18-0969-467E-91D4-4ABBE291D9A6}" type="presParOf" srcId="{1B1BD0E1-321E-4BBD-AE8E-F410B114FCD8}" destId="{69489257-96A4-4E98-9F49-6F7D2C645406}" srcOrd="1" destOrd="0" presId="urn:microsoft.com/office/officeart/2005/8/layout/hierarchy2"/>
    <dgm:cxn modelId="{9986D30A-69B7-47E9-8A57-76C77B6FB253}" type="presParOf" srcId="{69489257-96A4-4E98-9F49-6F7D2C645406}" destId="{EAE1E475-EB3F-4C6B-A1A8-F406F062B697}" srcOrd="0" destOrd="0" presId="urn:microsoft.com/office/officeart/2005/8/layout/hierarchy2"/>
    <dgm:cxn modelId="{2877DA57-1DBD-486E-818F-925C0EF0D5FE}" type="presParOf" srcId="{EAE1E475-EB3F-4C6B-A1A8-F406F062B697}" destId="{F527FF69-288D-4236-871E-B0679A18583F}" srcOrd="0" destOrd="0" presId="urn:microsoft.com/office/officeart/2005/8/layout/hierarchy2"/>
    <dgm:cxn modelId="{03CCD7DF-F77C-4D63-BD36-C3AE1F56B73C}" type="presParOf" srcId="{69489257-96A4-4E98-9F49-6F7D2C645406}" destId="{69B36822-861E-4CC4-AE70-0F1C292AE63F}" srcOrd="1" destOrd="0" presId="urn:microsoft.com/office/officeart/2005/8/layout/hierarchy2"/>
    <dgm:cxn modelId="{E51221BA-7EE7-4EB7-87E3-539E4B40366C}" type="presParOf" srcId="{69B36822-861E-4CC4-AE70-0F1C292AE63F}" destId="{E633C98E-B9EA-405F-A9E0-730ADED4BD4F}" srcOrd="0" destOrd="0" presId="urn:microsoft.com/office/officeart/2005/8/layout/hierarchy2"/>
    <dgm:cxn modelId="{E095093A-2C17-4E86-9768-A888B15A816B}" type="presParOf" srcId="{69B36822-861E-4CC4-AE70-0F1C292AE63F}" destId="{6A8EDDD7-8BD4-4C66-95E2-61051C2FB04E}" srcOrd="1" destOrd="0" presId="urn:microsoft.com/office/officeart/2005/8/layout/hierarchy2"/>
    <dgm:cxn modelId="{88923C1D-A3F7-4129-A005-BEA0CFC9EE9F}" type="presParOf" srcId="{6A8EDDD7-8BD4-4C66-95E2-61051C2FB04E}" destId="{A96CBC38-C85B-4BC4-B575-757A06B7A92F}" srcOrd="0" destOrd="0" presId="urn:microsoft.com/office/officeart/2005/8/layout/hierarchy2"/>
    <dgm:cxn modelId="{F582D4BA-5DAB-4A31-9A66-4A27E5B264C0}" type="presParOf" srcId="{A96CBC38-C85B-4BC4-B575-757A06B7A92F}" destId="{CCE56CF2-9CA5-41F4-ACE2-58A31AC626F3}" srcOrd="0" destOrd="0" presId="urn:microsoft.com/office/officeart/2005/8/layout/hierarchy2"/>
    <dgm:cxn modelId="{A1BE7BC5-10B6-4237-981B-9D9BDB3382F3}" type="presParOf" srcId="{6A8EDDD7-8BD4-4C66-95E2-61051C2FB04E}" destId="{FA7B8741-6227-4852-98E3-2B8849213C20}" srcOrd="1" destOrd="0" presId="urn:microsoft.com/office/officeart/2005/8/layout/hierarchy2"/>
    <dgm:cxn modelId="{ADC40499-3408-4774-ADC9-4BDF1800F95A}" type="presParOf" srcId="{FA7B8741-6227-4852-98E3-2B8849213C20}" destId="{69D12524-2FAA-4CA1-BFCE-9C803473E6CC}" srcOrd="0" destOrd="0" presId="urn:microsoft.com/office/officeart/2005/8/layout/hierarchy2"/>
    <dgm:cxn modelId="{951B2108-5D6E-4A0D-A08A-0B7B1C1C8018}" type="presParOf" srcId="{FA7B8741-6227-4852-98E3-2B8849213C20}" destId="{A60B51E8-9109-4852-826E-03A745BF4612}" srcOrd="1" destOrd="0" presId="urn:microsoft.com/office/officeart/2005/8/layout/hierarchy2"/>
    <dgm:cxn modelId="{AB628B21-548F-4447-8AAB-D9358EA3F4B3}" type="presParOf" srcId="{69489257-96A4-4E98-9F49-6F7D2C645406}" destId="{2A4CEBC0-8A6E-4BCA-89E4-920FE7CFDCBD}" srcOrd="2" destOrd="0" presId="urn:microsoft.com/office/officeart/2005/8/layout/hierarchy2"/>
    <dgm:cxn modelId="{14472FB0-AFED-4656-92BD-CBC85782EC5D}" type="presParOf" srcId="{2A4CEBC0-8A6E-4BCA-89E4-920FE7CFDCBD}" destId="{440B1D1B-FECD-4894-AF20-538B2D2CF794}" srcOrd="0" destOrd="0" presId="urn:microsoft.com/office/officeart/2005/8/layout/hierarchy2"/>
    <dgm:cxn modelId="{5838CAB0-8CE7-4514-8443-B01BF9C2B579}" type="presParOf" srcId="{69489257-96A4-4E98-9F49-6F7D2C645406}" destId="{09B19429-6A08-47E0-BD00-7FF9540E9457}" srcOrd="3" destOrd="0" presId="urn:microsoft.com/office/officeart/2005/8/layout/hierarchy2"/>
    <dgm:cxn modelId="{5A1F5A78-287B-47F1-A9AF-7540DE412601}" type="presParOf" srcId="{09B19429-6A08-47E0-BD00-7FF9540E9457}" destId="{E9B50C45-1397-47FB-B8DB-895D433A76BB}" srcOrd="0" destOrd="0" presId="urn:microsoft.com/office/officeart/2005/8/layout/hierarchy2"/>
    <dgm:cxn modelId="{EED7CBFF-FA0F-4497-A1B4-C0AFB6A157A6}" type="presParOf" srcId="{09B19429-6A08-47E0-BD00-7FF9540E9457}" destId="{147218C8-35F2-4D1B-8933-60A8B2603076}" srcOrd="1" destOrd="0" presId="urn:microsoft.com/office/officeart/2005/8/layout/hierarchy2"/>
    <dgm:cxn modelId="{8962CE20-DCC6-4DC6-8694-FB84A02CF0F0}" type="presParOf" srcId="{147218C8-35F2-4D1B-8933-60A8B2603076}" destId="{12C71B13-F8A1-4D45-B88F-238DAAFC7BE0}" srcOrd="0" destOrd="0" presId="urn:microsoft.com/office/officeart/2005/8/layout/hierarchy2"/>
    <dgm:cxn modelId="{12F6E22D-F65D-42C1-9035-40FB93B14D13}" type="presParOf" srcId="{12C71B13-F8A1-4D45-B88F-238DAAFC7BE0}" destId="{DC510C27-797C-4630-8289-BB6F9341BD75}" srcOrd="0" destOrd="0" presId="urn:microsoft.com/office/officeart/2005/8/layout/hierarchy2"/>
    <dgm:cxn modelId="{0CD408E6-585D-43E2-8601-3CBFCA6C63EE}" type="presParOf" srcId="{147218C8-35F2-4D1B-8933-60A8B2603076}" destId="{BB132F3D-7EB9-4E4E-B1F5-06CEC4EFA822}" srcOrd="1" destOrd="0" presId="urn:microsoft.com/office/officeart/2005/8/layout/hierarchy2"/>
    <dgm:cxn modelId="{7237BD2E-B6F4-4AF7-B61C-DADAED7FED0F}" type="presParOf" srcId="{BB132F3D-7EB9-4E4E-B1F5-06CEC4EFA822}" destId="{5365163B-9B68-4C4E-84BE-9328356F22E8}" srcOrd="0" destOrd="0" presId="urn:microsoft.com/office/officeart/2005/8/layout/hierarchy2"/>
    <dgm:cxn modelId="{62EF4809-2CD2-4A15-9CAE-062CEE4F8188}" type="presParOf" srcId="{BB132F3D-7EB9-4E4E-B1F5-06CEC4EFA822}" destId="{CF529F7D-587B-4FC1-A70A-1E3369981423}" srcOrd="1" destOrd="0" presId="urn:microsoft.com/office/officeart/2005/8/layout/hierarchy2"/>
    <dgm:cxn modelId="{8BBE4A85-8B23-4453-983B-C249DDC27AD6}" type="presParOf" srcId="{CF529F7D-587B-4FC1-A70A-1E3369981423}" destId="{036C05F7-345B-402C-B803-F5911687B8B0}" srcOrd="0" destOrd="0" presId="urn:microsoft.com/office/officeart/2005/8/layout/hierarchy2"/>
    <dgm:cxn modelId="{F7237144-3823-4095-A3D5-01B5352A4FCA}" type="presParOf" srcId="{036C05F7-345B-402C-B803-F5911687B8B0}" destId="{F468719D-9336-48C2-B178-D16EAD52ECDD}" srcOrd="0" destOrd="0" presId="urn:microsoft.com/office/officeart/2005/8/layout/hierarchy2"/>
    <dgm:cxn modelId="{E55C8282-70B6-4A06-8AD7-2C07C630C198}" type="presParOf" srcId="{CF529F7D-587B-4FC1-A70A-1E3369981423}" destId="{5410FD55-7F09-45CC-9D47-631A567C16EF}" srcOrd="1" destOrd="0" presId="urn:microsoft.com/office/officeart/2005/8/layout/hierarchy2"/>
    <dgm:cxn modelId="{A3BAB013-B160-49BC-97CB-3CB98A13AF61}" type="presParOf" srcId="{5410FD55-7F09-45CC-9D47-631A567C16EF}" destId="{B68A7CDE-872A-4887-A15B-12686FD44DCC}" srcOrd="0" destOrd="0" presId="urn:microsoft.com/office/officeart/2005/8/layout/hierarchy2"/>
    <dgm:cxn modelId="{8448356D-F67C-43E2-B273-B0F0416B59F2}" type="presParOf" srcId="{5410FD55-7F09-45CC-9D47-631A567C16EF}" destId="{192BA51E-4EB6-4B96-A4DF-DD3FEAED9D6F}" srcOrd="1" destOrd="0" presId="urn:microsoft.com/office/officeart/2005/8/layout/hierarchy2"/>
    <dgm:cxn modelId="{7C46BC6B-2B85-4026-9541-4CB5941E3EEF}" type="presParOf" srcId="{147218C8-35F2-4D1B-8933-60A8B2603076}" destId="{BE1EA5C7-AEDD-4477-A16A-4343A8D2DFA6}" srcOrd="2" destOrd="0" presId="urn:microsoft.com/office/officeart/2005/8/layout/hierarchy2"/>
    <dgm:cxn modelId="{7311A5ED-109E-4110-9115-3B1882B83BFA}" type="presParOf" srcId="{BE1EA5C7-AEDD-4477-A16A-4343A8D2DFA6}" destId="{EAA290B0-5199-4266-BF2F-E24CF875B73D}" srcOrd="0" destOrd="0" presId="urn:microsoft.com/office/officeart/2005/8/layout/hierarchy2"/>
    <dgm:cxn modelId="{E2DA6D4E-2E81-489A-9B10-B678FAB41AE7}" type="presParOf" srcId="{147218C8-35F2-4D1B-8933-60A8B2603076}" destId="{08C24156-5AD3-4AC0-94F5-143E099924EF}" srcOrd="3" destOrd="0" presId="urn:microsoft.com/office/officeart/2005/8/layout/hierarchy2"/>
    <dgm:cxn modelId="{811C7D63-9027-4183-B40A-98A24896F6C5}" type="presParOf" srcId="{08C24156-5AD3-4AC0-94F5-143E099924EF}" destId="{DBF817A4-E00C-41E2-8043-CB4416B37900}" srcOrd="0" destOrd="0" presId="urn:microsoft.com/office/officeart/2005/8/layout/hierarchy2"/>
    <dgm:cxn modelId="{5AC33B9E-F344-4FC5-BB73-66B91CE0E2AD}" type="presParOf" srcId="{08C24156-5AD3-4AC0-94F5-143E099924EF}" destId="{4A06EB99-B3AD-4176-A86E-47415F5D0FCC}" srcOrd="1" destOrd="0" presId="urn:microsoft.com/office/officeart/2005/8/layout/hierarchy2"/>
    <dgm:cxn modelId="{C3FD682A-F788-40A3-A25E-501AE73ACE0C}" type="presParOf" srcId="{4A06EB99-B3AD-4176-A86E-47415F5D0FCC}" destId="{44A53407-32D7-4A77-A4F2-8F2D7B830D0D}" srcOrd="0" destOrd="0" presId="urn:microsoft.com/office/officeart/2005/8/layout/hierarchy2"/>
    <dgm:cxn modelId="{6801B354-419B-4A5D-B9E6-D0B296973C28}" type="presParOf" srcId="{44A53407-32D7-4A77-A4F2-8F2D7B830D0D}" destId="{97E7F99A-F3D1-438A-A6A3-77E77DE761C4}" srcOrd="0" destOrd="0" presId="urn:microsoft.com/office/officeart/2005/8/layout/hierarchy2"/>
    <dgm:cxn modelId="{95726F33-BB86-40A4-97EE-559EE270272E}" type="presParOf" srcId="{4A06EB99-B3AD-4176-A86E-47415F5D0FCC}" destId="{F95993F0-EF8F-4457-A094-30D6D3488817}" srcOrd="1" destOrd="0" presId="urn:microsoft.com/office/officeart/2005/8/layout/hierarchy2"/>
    <dgm:cxn modelId="{73B69F4D-0F97-4A1C-82B3-9BF5556360AD}" type="presParOf" srcId="{F95993F0-EF8F-4457-A094-30D6D3488817}" destId="{9827D1C1-F45E-401B-9B3A-977BA5A778BE}" srcOrd="0" destOrd="0" presId="urn:microsoft.com/office/officeart/2005/8/layout/hierarchy2"/>
    <dgm:cxn modelId="{FE75A494-BA2B-4915-9FB2-6A4255C9B6AB}" type="presParOf" srcId="{F95993F0-EF8F-4457-A094-30D6D3488817}" destId="{A8C66179-7740-4B98-A509-B77774CBB9F6}" srcOrd="1" destOrd="0" presId="urn:microsoft.com/office/officeart/2005/8/layout/hierarchy2"/>
    <dgm:cxn modelId="{EAC82C02-2B31-4392-97EC-AE6E720ADDD9}" type="presParOf" srcId="{39EC07CB-C3BC-4C7B-8E24-411177596102}" destId="{46557D72-C05F-42D2-8095-EC744B388E7D}" srcOrd="2" destOrd="0" presId="urn:microsoft.com/office/officeart/2005/8/layout/hierarchy2"/>
    <dgm:cxn modelId="{0607A130-1935-4DF5-8226-653C223968B7}" type="presParOf" srcId="{46557D72-C05F-42D2-8095-EC744B388E7D}" destId="{5DEA8F3A-3324-4FA6-BF73-8C85F0AAF4D1}" srcOrd="0" destOrd="0" presId="urn:microsoft.com/office/officeart/2005/8/layout/hierarchy2"/>
    <dgm:cxn modelId="{049E5513-180C-4C10-A13B-D18CD7ABFD93}" type="presParOf" srcId="{39EC07CB-C3BC-4C7B-8E24-411177596102}" destId="{BD4FCC86-11FA-419B-A188-1460056454A1}" srcOrd="3" destOrd="0" presId="urn:microsoft.com/office/officeart/2005/8/layout/hierarchy2"/>
    <dgm:cxn modelId="{6B330AF7-A01A-4B6B-AB1D-633238951D46}" type="presParOf" srcId="{BD4FCC86-11FA-419B-A188-1460056454A1}" destId="{2F57C042-9A57-4208-B974-9142E1EA99AA}" srcOrd="0" destOrd="0" presId="urn:microsoft.com/office/officeart/2005/8/layout/hierarchy2"/>
    <dgm:cxn modelId="{01C34534-A766-418A-99EF-E8414AB00F21}" type="presParOf" srcId="{BD4FCC86-11FA-419B-A188-1460056454A1}" destId="{AA948350-80A0-4AF0-98A4-6058ED64D60A}" srcOrd="1" destOrd="0" presId="urn:microsoft.com/office/officeart/2005/8/layout/hierarchy2"/>
    <dgm:cxn modelId="{A950DBEB-03C6-40E1-9EBC-2DC419932465}" type="presParOf" srcId="{AA948350-80A0-4AF0-98A4-6058ED64D60A}" destId="{16D60908-1FCA-48BB-ABAD-7ACDA8F929B7}" srcOrd="0" destOrd="0" presId="urn:microsoft.com/office/officeart/2005/8/layout/hierarchy2"/>
    <dgm:cxn modelId="{42A5515F-91A8-45AF-8E26-DE10537AE0B8}" type="presParOf" srcId="{16D60908-1FCA-48BB-ABAD-7ACDA8F929B7}" destId="{E027F1D8-6976-47A8-A615-2D39416CA340}" srcOrd="0" destOrd="0" presId="urn:microsoft.com/office/officeart/2005/8/layout/hierarchy2"/>
    <dgm:cxn modelId="{64E7DE9F-0687-496A-9DA8-C11B754E819F}" type="presParOf" srcId="{AA948350-80A0-4AF0-98A4-6058ED64D60A}" destId="{22700050-EC4D-49F1-8DDD-0ABFE4F5C7C7}" srcOrd="1" destOrd="0" presId="urn:microsoft.com/office/officeart/2005/8/layout/hierarchy2"/>
    <dgm:cxn modelId="{4674A288-66FB-43F1-98DE-81FE90CCF1C7}" type="presParOf" srcId="{22700050-EC4D-49F1-8DDD-0ABFE4F5C7C7}" destId="{326FD7F1-5747-4022-8D7A-E5F61C9B64A1}" srcOrd="0" destOrd="0" presId="urn:microsoft.com/office/officeart/2005/8/layout/hierarchy2"/>
    <dgm:cxn modelId="{3D582C86-595D-4B77-A27B-1D3D55A03858}" type="presParOf" srcId="{22700050-EC4D-49F1-8DDD-0ABFE4F5C7C7}" destId="{D1370C4E-C42C-4DAE-B408-3ECFB8B080C0}" srcOrd="1" destOrd="0" presId="urn:microsoft.com/office/officeart/2005/8/layout/hierarchy2"/>
    <dgm:cxn modelId="{C3390B13-0F5D-4B2A-827F-A84209E539C6}" type="presParOf" srcId="{E1CF528F-E776-4DDA-8C56-15C354245251}" destId="{57406C4E-F0E0-4C2E-88C7-F853818F0AAA}" srcOrd="2" destOrd="0" presId="urn:microsoft.com/office/officeart/2005/8/layout/hierarchy2"/>
    <dgm:cxn modelId="{44CA3F8C-DB05-4BE2-BBD5-D28F40096C0B}" type="presParOf" srcId="{57406C4E-F0E0-4C2E-88C7-F853818F0AAA}" destId="{5DE87F7F-836E-4A19-954F-8E23DF18B65E}" srcOrd="0" destOrd="0" presId="urn:microsoft.com/office/officeart/2005/8/layout/hierarchy2"/>
    <dgm:cxn modelId="{ABF7A0C4-4923-4FE7-B625-B7F73A4B0C38}" type="presParOf" srcId="{E1CF528F-E776-4DDA-8C56-15C354245251}" destId="{55781799-068A-488F-82C3-914E8D6B383E}" srcOrd="3" destOrd="0" presId="urn:microsoft.com/office/officeart/2005/8/layout/hierarchy2"/>
    <dgm:cxn modelId="{81E8459D-AAB2-49B8-B2A5-31F17E164AF2}" type="presParOf" srcId="{55781799-068A-488F-82C3-914E8D6B383E}" destId="{76F8786B-2854-4895-B412-5DF030C443E4}" srcOrd="0" destOrd="0" presId="urn:microsoft.com/office/officeart/2005/8/layout/hierarchy2"/>
    <dgm:cxn modelId="{C6FFEAF9-363F-43AC-B887-6F53C84E9F42}" type="presParOf" srcId="{55781799-068A-488F-82C3-914E8D6B383E}" destId="{2804E46C-0982-4FEA-B7F0-FDB12C81D576}" srcOrd="1" destOrd="0" presId="urn:microsoft.com/office/officeart/2005/8/layout/hierarchy2"/>
    <dgm:cxn modelId="{16D12513-321B-4A28-8E30-A133BBE9FBAA}" type="presParOf" srcId="{2804E46C-0982-4FEA-B7F0-FDB12C81D576}" destId="{F217FEAD-8A15-43E0-9A8A-C60DDDD04E12}" srcOrd="0" destOrd="0" presId="urn:microsoft.com/office/officeart/2005/8/layout/hierarchy2"/>
    <dgm:cxn modelId="{CD748B02-1DE1-4A55-BE49-57CAEEAD2D55}" type="presParOf" srcId="{F217FEAD-8A15-43E0-9A8A-C60DDDD04E12}" destId="{BC8DE74E-549E-4BCA-8FE8-005E1FAE6637}" srcOrd="0" destOrd="0" presId="urn:microsoft.com/office/officeart/2005/8/layout/hierarchy2"/>
    <dgm:cxn modelId="{B43DA72E-6AE5-4334-BAAE-3A45DBBB44D2}" type="presParOf" srcId="{2804E46C-0982-4FEA-B7F0-FDB12C81D576}" destId="{B98A9D89-3225-455E-910A-55A8E2FC24EF}" srcOrd="1" destOrd="0" presId="urn:microsoft.com/office/officeart/2005/8/layout/hierarchy2"/>
    <dgm:cxn modelId="{5284C7FA-F762-4CD0-817D-F842AEC3AE77}" type="presParOf" srcId="{B98A9D89-3225-455E-910A-55A8E2FC24EF}" destId="{9D0ED847-898D-4584-B9A9-CBA527251203}" srcOrd="0" destOrd="0" presId="urn:microsoft.com/office/officeart/2005/8/layout/hierarchy2"/>
    <dgm:cxn modelId="{2939F3C1-2BD6-4D5E-813A-AA5BB8573900}" type="presParOf" srcId="{B98A9D89-3225-455E-910A-55A8E2FC24EF}" destId="{AC99476B-7FC1-4E3F-85FB-203DD13B49A4}" srcOrd="1" destOrd="0" presId="urn:microsoft.com/office/officeart/2005/8/layout/hierarchy2"/>
    <dgm:cxn modelId="{F2993479-9E3E-44F2-A4C7-94DB385F4887}" type="presParOf" srcId="{AC99476B-7FC1-4E3F-85FB-203DD13B49A4}" destId="{433D092F-9B70-43CD-A192-9E4F997CFA67}" srcOrd="0" destOrd="0" presId="urn:microsoft.com/office/officeart/2005/8/layout/hierarchy2"/>
    <dgm:cxn modelId="{6771C86B-4E55-4054-98B6-8DC8D2D179BD}" type="presParOf" srcId="{433D092F-9B70-43CD-A192-9E4F997CFA67}" destId="{DDA2326B-F287-4AC1-A315-DBEE269BD00C}" srcOrd="0" destOrd="0" presId="urn:microsoft.com/office/officeart/2005/8/layout/hierarchy2"/>
    <dgm:cxn modelId="{DA49CD9E-12F1-4E40-97C7-61C86D81E1D5}" type="presParOf" srcId="{AC99476B-7FC1-4E3F-85FB-203DD13B49A4}" destId="{EFC4B445-7D68-4C67-8690-21324D4E05FC}" srcOrd="1" destOrd="0" presId="urn:microsoft.com/office/officeart/2005/8/layout/hierarchy2"/>
    <dgm:cxn modelId="{9833CA56-1D44-4807-BDA0-CF626DA08BF2}" type="presParOf" srcId="{EFC4B445-7D68-4C67-8690-21324D4E05FC}" destId="{F2233773-0BFA-4D0E-A571-BCE2B82552E7}" srcOrd="0" destOrd="0" presId="urn:microsoft.com/office/officeart/2005/8/layout/hierarchy2"/>
    <dgm:cxn modelId="{0D88EFD7-4C3F-478C-8C8D-6C6688FBB96B}" type="presParOf" srcId="{EFC4B445-7D68-4C67-8690-21324D4E05FC}" destId="{15B9C463-9BAA-4535-8996-901097162B10}" srcOrd="1" destOrd="0" presId="urn:microsoft.com/office/officeart/2005/8/layout/hierarchy2"/>
    <dgm:cxn modelId="{2C3163EC-2AFA-42B6-8D68-46771E6C76AF}" type="presParOf" srcId="{15B9C463-9BAA-4535-8996-901097162B10}" destId="{E165CBB7-66AE-4EC6-80E0-E30DF0506CDB}" srcOrd="0" destOrd="0" presId="urn:microsoft.com/office/officeart/2005/8/layout/hierarchy2"/>
    <dgm:cxn modelId="{078AB2B6-33D6-49C5-A1C0-D16AD3560BEE}" type="presParOf" srcId="{E165CBB7-66AE-4EC6-80E0-E30DF0506CDB}" destId="{B1C2F695-14E4-431E-8CB7-CC319541FEB0}" srcOrd="0" destOrd="0" presId="urn:microsoft.com/office/officeart/2005/8/layout/hierarchy2"/>
    <dgm:cxn modelId="{3A247062-71C9-4CED-BA01-02DE8AEDE660}" type="presParOf" srcId="{15B9C463-9BAA-4535-8996-901097162B10}" destId="{A697AA89-0A48-40C7-8581-63C552432329}" srcOrd="1" destOrd="0" presId="urn:microsoft.com/office/officeart/2005/8/layout/hierarchy2"/>
    <dgm:cxn modelId="{17C43490-6B5D-4512-B927-D9DFC6CE3C00}" type="presParOf" srcId="{A697AA89-0A48-40C7-8581-63C552432329}" destId="{12319AF0-2E1E-4160-951B-A75CB0BA84BD}" srcOrd="0" destOrd="0" presId="urn:microsoft.com/office/officeart/2005/8/layout/hierarchy2"/>
    <dgm:cxn modelId="{61B276AC-2D0A-421C-AEFD-40ABA86C1F3E}" type="presParOf" srcId="{A697AA89-0A48-40C7-8581-63C552432329}" destId="{11C5C232-41A4-410D-8627-B32121AFD483}" srcOrd="1" destOrd="0" presId="urn:microsoft.com/office/officeart/2005/8/layout/hierarchy2"/>
    <dgm:cxn modelId="{351BFCE2-39D7-4BE5-AFF1-C056CA6CEA2A}" type="presParOf" srcId="{AC99476B-7FC1-4E3F-85FB-203DD13B49A4}" destId="{C902E20D-62BA-4672-80AA-652B7A5B9FA8}" srcOrd="2" destOrd="0" presId="urn:microsoft.com/office/officeart/2005/8/layout/hierarchy2"/>
    <dgm:cxn modelId="{D9D3711B-B554-44D0-AE7A-DE0CFAE4D411}" type="presParOf" srcId="{C902E20D-62BA-4672-80AA-652B7A5B9FA8}" destId="{7E33966C-AC1E-4621-940B-BEA50B9C7F88}" srcOrd="0" destOrd="0" presId="urn:microsoft.com/office/officeart/2005/8/layout/hierarchy2"/>
    <dgm:cxn modelId="{73E9B2B1-8F5F-4824-92FF-17DA9B81DEFD}" type="presParOf" srcId="{AC99476B-7FC1-4E3F-85FB-203DD13B49A4}" destId="{2B25FB10-30AE-45F2-A7C6-15831A8D3B51}" srcOrd="3" destOrd="0" presId="urn:microsoft.com/office/officeart/2005/8/layout/hierarchy2"/>
    <dgm:cxn modelId="{EDF0B681-67BE-41F9-BEF5-CAE6234D99AE}" type="presParOf" srcId="{2B25FB10-30AE-45F2-A7C6-15831A8D3B51}" destId="{B63FBFB7-7F5E-43EE-95D3-8E84F5FCBDA4}" srcOrd="0" destOrd="0" presId="urn:microsoft.com/office/officeart/2005/8/layout/hierarchy2"/>
    <dgm:cxn modelId="{32059320-0D62-4CF6-B328-A480C62F7D72}" type="presParOf" srcId="{2B25FB10-30AE-45F2-A7C6-15831A8D3B51}" destId="{65D86F44-7F3E-41DC-9BF8-1D805D907B27}" srcOrd="1" destOrd="0" presId="urn:microsoft.com/office/officeart/2005/8/layout/hierarchy2"/>
    <dgm:cxn modelId="{D168481F-60B3-4D3A-80B3-246C66B3A813}" type="presParOf" srcId="{65D86F44-7F3E-41DC-9BF8-1D805D907B27}" destId="{34D29BBF-7602-4C58-BF01-5A41CC6CB0C7}" srcOrd="0" destOrd="0" presId="urn:microsoft.com/office/officeart/2005/8/layout/hierarchy2"/>
    <dgm:cxn modelId="{DD38B9EA-B77B-4879-A2F2-CF3F5C24BFC1}" type="presParOf" srcId="{34D29BBF-7602-4C58-BF01-5A41CC6CB0C7}" destId="{525D85DD-9CCF-4A70-BA98-E4777D5ED3CB}" srcOrd="0" destOrd="0" presId="urn:microsoft.com/office/officeart/2005/8/layout/hierarchy2"/>
    <dgm:cxn modelId="{1ECAF243-76FC-4CC9-BB55-12D7E640A1DC}" type="presParOf" srcId="{65D86F44-7F3E-41DC-9BF8-1D805D907B27}" destId="{2DDCA831-8FAD-4B5A-8093-73D50463B559}" srcOrd="1" destOrd="0" presId="urn:microsoft.com/office/officeart/2005/8/layout/hierarchy2"/>
    <dgm:cxn modelId="{A06B9A39-37FF-4CBE-813F-B28A6C5A6450}" type="presParOf" srcId="{2DDCA831-8FAD-4B5A-8093-73D50463B559}" destId="{D19382FD-6662-4264-8D0C-94779523118B}" srcOrd="0" destOrd="0" presId="urn:microsoft.com/office/officeart/2005/8/layout/hierarchy2"/>
    <dgm:cxn modelId="{2D779A70-6F3C-4C7A-91E4-D57066DE1F1A}" type="presParOf" srcId="{2DDCA831-8FAD-4B5A-8093-73D50463B559}" destId="{05BFCD33-8181-4300-9C1A-5C244DC74FE9}" srcOrd="1" destOrd="0" presId="urn:microsoft.com/office/officeart/2005/8/layout/hierarchy2"/>
    <dgm:cxn modelId="{DD03559B-9A99-44E9-B87B-AD851F751F65}" type="presParOf" srcId="{2804E46C-0982-4FEA-B7F0-FDB12C81D576}" destId="{69099A66-F52A-403F-9BA7-AA7303BA46C2}" srcOrd="2" destOrd="0" presId="urn:microsoft.com/office/officeart/2005/8/layout/hierarchy2"/>
    <dgm:cxn modelId="{C29C43B2-4653-411D-8C96-8430FBD50B41}" type="presParOf" srcId="{69099A66-F52A-403F-9BA7-AA7303BA46C2}" destId="{FC073CE4-2AD0-4177-95D9-11F7AB424E94}" srcOrd="0" destOrd="0" presId="urn:microsoft.com/office/officeart/2005/8/layout/hierarchy2"/>
    <dgm:cxn modelId="{FCCF2B06-905E-488C-8A7D-27122691E652}" type="presParOf" srcId="{2804E46C-0982-4FEA-B7F0-FDB12C81D576}" destId="{DB8931D3-3AD4-4D87-A207-F94E66121078}" srcOrd="3" destOrd="0" presId="urn:microsoft.com/office/officeart/2005/8/layout/hierarchy2"/>
    <dgm:cxn modelId="{0C31D357-172E-4DBF-BB53-EE276F3AE9B1}" type="presParOf" srcId="{DB8931D3-3AD4-4D87-A207-F94E66121078}" destId="{6DA9819B-DC08-4401-9CC1-C878E19C229D}" srcOrd="0" destOrd="0" presId="urn:microsoft.com/office/officeart/2005/8/layout/hierarchy2"/>
    <dgm:cxn modelId="{11957B3A-C1FF-4641-B70F-00A8BCAAA168}" type="presParOf" srcId="{DB8931D3-3AD4-4D87-A207-F94E66121078}" destId="{2556ED3B-5B90-4A78-A454-FF4A0FE6FE41}" srcOrd="1" destOrd="0" presId="urn:microsoft.com/office/officeart/2005/8/layout/hierarchy2"/>
    <dgm:cxn modelId="{3D7E478B-769B-447A-A0A5-A05CB9CFAB63}" type="presParOf" srcId="{2556ED3B-5B90-4A78-A454-FF4A0FE6FE41}" destId="{DB5816D2-08E1-41C6-BEA4-AE516ABE6662}" srcOrd="0" destOrd="0" presId="urn:microsoft.com/office/officeart/2005/8/layout/hierarchy2"/>
    <dgm:cxn modelId="{F4A4B21C-4ACB-4C23-B986-BB65E7B06BF7}" type="presParOf" srcId="{DB5816D2-08E1-41C6-BEA4-AE516ABE6662}" destId="{823B92AB-EA85-4485-9B05-669EEA93F0C1}" srcOrd="0" destOrd="0" presId="urn:microsoft.com/office/officeart/2005/8/layout/hierarchy2"/>
    <dgm:cxn modelId="{723858DE-1322-44C6-AB98-1B5B70E6C500}" type="presParOf" srcId="{2556ED3B-5B90-4A78-A454-FF4A0FE6FE41}" destId="{EE13FB97-8BF2-4B1B-96CA-3CAAC055318C}" srcOrd="1" destOrd="0" presId="urn:microsoft.com/office/officeart/2005/8/layout/hierarchy2"/>
    <dgm:cxn modelId="{10C18200-3920-4BF2-BD78-2122A486F1D7}" type="presParOf" srcId="{EE13FB97-8BF2-4B1B-96CA-3CAAC055318C}" destId="{584F27A0-2C44-43BE-953C-8F6F2A204350}" srcOrd="0" destOrd="0" presId="urn:microsoft.com/office/officeart/2005/8/layout/hierarchy2"/>
    <dgm:cxn modelId="{94393C9F-B0BD-4024-991C-926D56CB08CB}" type="presParOf" srcId="{EE13FB97-8BF2-4B1B-96CA-3CAAC055318C}" destId="{B5C29D9F-BDFD-473F-BBCA-2A1460864579}" srcOrd="1" destOrd="0" presId="urn:microsoft.com/office/officeart/2005/8/layout/hierarchy2"/>
    <dgm:cxn modelId="{423B2048-EE76-454B-AD9F-74A651E492F0}" type="presParOf" srcId="{B5C29D9F-BDFD-473F-BBCA-2A1460864579}" destId="{C22E26B6-4142-4046-AB35-8ADDB1BE62CC}" srcOrd="0" destOrd="0" presId="urn:microsoft.com/office/officeart/2005/8/layout/hierarchy2"/>
    <dgm:cxn modelId="{76078D52-21C6-4107-A3E6-3A56E2A9407D}" type="presParOf" srcId="{C22E26B6-4142-4046-AB35-8ADDB1BE62CC}" destId="{036DFDC5-79A0-48E3-A702-27F6F699CE11}" srcOrd="0" destOrd="0" presId="urn:microsoft.com/office/officeart/2005/8/layout/hierarchy2"/>
    <dgm:cxn modelId="{F02BFCF6-D3DA-4C79-A1A7-9B0DD54B0E57}" type="presParOf" srcId="{B5C29D9F-BDFD-473F-BBCA-2A1460864579}" destId="{0CA5CCAB-FA14-46DA-851C-B8595F4D8A15}" srcOrd="1" destOrd="0" presId="urn:microsoft.com/office/officeart/2005/8/layout/hierarchy2"/>
    <dgm:cxn modelId="{E02999E0-7A51-48CD-9C51-4FA1732485E8}" type="presParOf" srcId="{0CA5CCAB-FA14-46DA-851C-B8595F4D8A15}" destId="{3D071919-837B-4521-80D6-BB53506A8BE4}" srcOrd="0" destOrd="0" presId="urn:microsoft.com/office/officeart/2005/8/layout/hierarchy2"/>
    <dgm:cxn modelId="{2AC65BAF-26E2-40A1-9811-4FC05E27E51A}" type="presParOf" srcId="{0CA5CCAB-FA14-46DA-851C-B8595F4D8A15}" destId="{BA2FD76B-FD19-484A-8D83-0D3064456247}" srcOrd="1" destOrd="0" presId="urn:microsoft.com/office/officeart/2005/8/layout/hierarchy2"/>
    <dgm:cxn modelId="{49D1C466-658D-4F67-B918-6CABFAD43E3F}" type="presParOf" srcId="{2556ED3B-5B90-4A78-A454-FF4A0FE6FE41}" destId="{5C88CED9-0C5C-4B9D-80F4-1351F0030B23}" srcOrd="2" destOrd="0" presId="urn:microsoft.com/office/officeart/2005/8/layout/hierarchy2"/>
    <dgm:cxn modelId="{DD66A871-3ED4-4649-9821-A66E0CD7EF8A}" type="presParOf" srcId="{5C88CED9-0C5C-4B9D-80F4-1351F0030B23}" destId="{E11355E2-9FC8-48E0-B921-89DCEE222BE0}" srcOrd="0" destOrd="0" presId="urn:microsoft.com/office/officeart/2005/8/layout/hierarchy2"/>
    <dgm:cxn modelId="{F6279068-B05A-4FAF-8E7F-AC0E4042AE35}" type="presParOf" srcId="{2556ED3B-5B90-4A78-A454-FF4A0FE6FE41}" destId="{98DB58E9-BE10-4F67-809E-36855A6FC32C}" srcOrd="3" destOrd="0" presId="urn:microsoft.com/office/officeart/2005/8/layout/hierarchy2"/>
    <dgm:cxn modelId="{A06622CD-42A6-4454-9548-CEED7B6D2684}" type="presParOf" srcId="{98DB58E9-BE10-4F67-809E-36855A6FC32C}" destId="{831A5E16-41CB-4C3B-9545-E17534CAE166}" srcOrd="0" destOrd="0" presId="urn:microsoft.com/office/officeart/2005/8/layout/hierarchy2"/>
    <dgm:cxn modelId="{54739D81-0C0D-4257-A51A-8F171D618834}" type="presParOf" srcId="{98DB58E9-BE10-4F67-809E-36855A6FC32C}" destId="{95850069-03B2-4307-AF97-3B133036C040}" srcOrd="1" destOrd="0" presId="urn:microsoft.com/office/officeart/2005/8/layout/hierarchy2"/>
    <dgm:cxn modelId="{F08DED0C-4BFB-4CC9-94D0-BF86EB0E3CC2}" type="presParOf" srcId="{95850069-03B2-4307-AF97-3B133036C040}" destId="{AEA55A1A-C085-4FED-AF9B-E97892AF44B2}" srcOrd="0" destOrd="0" presId="urn:microsoft.com/office/officeart/2005/8/layout/hierarchy2"/>
    <dgm:cxn modelId="{FFED6314-440C-4ABA-BD7C-9A6AB6E0C3E9}" type="presParOf" srcId="{AEA55A1A-C085-4FED-AF9B-E97892AF44B2}" destId="{A99D2271-178B-49A7-B46E-434B31413860}" srcOrd="0" destOrd="0" presId="urn:microsoft.com/office/officeart/2005/8/layout/hierarchy2"/>
    <dgm:cxn modelId="{6645D4FE-2FC3-460E-8365-E1E39B8C495D}" type="presParOf" srcId="{95850069-03B2-4307-AF97-3B133036C040}" destId="{93D382A9-7515-4F50-8D9B-4CDF64AF8403}" srcOrd="1" destOrd="0" presId="urn:microsoft.com/office/officeart/2005/8/layout/hierarchy2"/>
    <dgm:cxn modelId="{440FC01B-5251-4256-BAFF-0FB9D8960764}" type="presParOf" srcId="{93D382A9-7515-4F50-8D9B-4CDF64AF8403}" destId="{AE5938D6-A610-4A98-B7A8-7AC0AF4AE590}" srcOrd="0" destOrd="0" presId="urn:microsoft.com/office/officeart/2005/8/layout/hierarchy2"/>
    <dgm:cxn modelId="{955F55FB-DFF5-4CD8-85B6-20AF1619B96F}" type="presParOf" srcId="{93D382A9-7515-4F50-8D9B-4CDF64AF8403}" destId="{F2976574-86F1-496A-BAE2-7C1E34AB4E7D}" srcOrd="1" destOrd="0" presId="urn:microsoft.com/office/officeart/2005/8/layout/hierarchy2"/>
    <dgm:cxn modelId="{9B07A249-5E5B-4064-8130-599CD0F9CD63}" type="presParOf" srcId="{F2976574-86F1-496A-BAE2-7C1E34AB4E7D}" destId="{0DC9D3A8-1D7C-4487-94D6-D65DF2F2D22B}" srcOrd="0" destOrd="0" presId="urn:microsoft.com/office/officeart/2005/8/layout/hierarchy2"/>
    <dgm:cxn modelId="{0AE33EF8-0D1C-4A27-AC62-F1ADED927183}" type="presParOf" srcId="{0DC9D3A8-1D7C-4487-94D6-D65DF2F2D22B}" destId="{F7FFA0B5-F01B-4960-8743-2E1F2B85EE4F}" srcOrd="0" destOrd="0" presId="urn:microsoft.com/office/officeart/2005/8/layout/hierarchy2"/>
    <dgm:cxn modelId="{B82E8055-2F62-4076-A6F5-6E42597DE44C}" type="presParOf" srcId="{F2976574-86F1-496A-BAE2-7C1E34AB4E7D}" destId="{D721DCA6-D18B-4017-BC70-85183BC1352C}" srcOrd="1" destOrd="0" presId="urn:microsoft.com/office/officeart/2005/8/layout/hierarchy2"/>
    <dgm:cxn modelId="{CAB89869-6205-44BD-A27F-FFC31CC01DCC}" type="presParOf" srcId="{D721DCA6-D18B-4017-BC70-85183BC1352C}" destId="{2AE368E9-B1FD-478A-95FA-8FC746CFA2B1}" srcOrd="0" destOrd="0" presId="urn:microsoft.com/office/officeart/2005/8/layout/hierarchy2"/>
    <dgm:cxn modelId="{5FB58F8F-A9DF-434D-862B-6337EBE9B436}" type="presParOf" srcId="{D721DCA6-D18B-4017-BC70-85183BC1352C}" destId="{0486C284-586B-4140-8A31-3DEE29FECA92}" srcOrd="1" destOrd="0" presId="urn:microsoft.com/office/officeart/2005/8/layout/hierarchy2"/>
    <dgm:cxn modelId="{8E7A67FB-86EC-4AC9-B550-CF99DE98E9B1}" type="presParOf" srcId="{95850069-03B2-4307-AF97-3B133036C040}" destId="{6CC197DC-4B5B-4E37-AB93-F03D760D2149}" srcOrd="2" destOrd="0" presId="urn:microsoft.com/office/officeart/2005/8/layout/hierarchy2"/>
    <dgm:cxn modelId="{486DFB78-897A-44FD-8199-773E0BF3B9F8}" type="presParOf" srcId="{6CC197DC-4B5B-4E37-AB93-F03D760D2149}" destId="{F10536A3-D9A0-4464-A721-801DE51B8C1A}" srcOrd="0" destOrd="0" presId="urn:microsoft.com/office/officeart/2005/8/layout/hierarchy2"/>
    <dgm:cxn modelId="{15621990-D437-45B4-8F03-E0A187EAE10D}" type="presParOf" srcId="{95850069-03B2-4307-AF97-3B133036C040}" destId="{E79CCCFD-5EAC-4B54-8CD4-6E97D3D5D243}" srcOrd="3" destOrd="0" presId="urn:microsoft.com/office/officeart/2005/8/layout/hierarchy2"/>
    <dgm:cxn modelId="{E194BA80-D17F-413C-B8EE-70DA96FA2925}" type="presParOf" srcId="{E79CCCFD-5EAC-4B54-8CD4-6E97D3D5D243}" destId="{1B77A183-63A6-4DC1-9533-CF54EEDD7D4A}" srcOrd="0" destOrd="0" presId="urn:microsoft.com/office/officeart/2005/8/layout/hierarchy2"/>
    <dgm:cxn modelId="{A65C1E39-C981-42B0-8BFD-239597C055E8}" type="presParOf" srcId="{E79CCCFD-5EAC-4B54-8CD4-6E97D3D5D243}" destId="{32545413-E5DE-41B8-8F6F-FDD7A8FBA95F}" srcOrd="1" destOrd="0" presId="urn:microsoft.com/office/officeart/2005/8/layout/hierarchy2"/>
    <dgm:cxn modelId="{819BCFA2-7BCE-4816-B5DB-65DDE4E36803}" type="presParOf" srcId="{32545413-E5DE-41B8-8F6F-FDD7A8FBA95F}" destId="{E0031EBB-49BB-4609-8257-2076ECD26731}" srcOrd="0" destOrd="0" presId="urn:microsoft.com/office/officeart/2005/8/layout/hierarchy2"/>
    <dgm:cxn modelId="{D2BE6E32-7B19-4A76-A133-12D27E5D3ABE}" type="presParOf" srcId="{E0031EBB-49BB-4609-8257-2076ECD26731}" destId="{BEF85F49-2238-4B1D-867D-A2DE567AE2DC}" srcOrd="0" destOrd="0" presId="urn:microsoft.com/office/officeart/2005/8/layout/hierarchy2"/>
    <dgm:cxn modelId="{63DC5832-BAE8-4D85-802E-ADE75E630AF5}" type="presParOf" srcId="{32545413-E5DE-41B8-8F6F-FDD7A8FBA95F}" destId="{C17F3B6B-73FA-42F2-A8F9-32E5E23192A7}" srcOrd="1" destOrd="0" presId="urn:microsoft.com/office/officeart/2005/8/layout/hierarchy2"/>
    <dgm:cxn modelId="{4D375B11-6B7A-4DFB-BFD5-DCA8DB98ECD7}" type="presParOf" srcId="{C17F3B6B-73FA-42F2-A8F9-32E5E23192A7}" destId="{1BD69E00-6C6D-4656-BF0A-9686822CE77D}" srcOrd="0" destOrd="0" presId="urn:microsoft.com/office/officeart/2005/8/layout/hierarchy2"/>
    <dgm:cxn modelId="{684196F7-68FE-4D3F-9AFA-FFD6B9C9995C}" type="presParOf" srcId="{C17F3B6B-73FA-42F2-A8F9-32E5E23192A7}" destId="{C49340FC-FA02-46E0-A591-F9D204CBEDCA}" srcOrd="1" destOrd="0" presId="urn:microsoft.com/office/officeart/2005/8/layout/hierarchy2"/>
    <dgm:cxn modelId="{95EC4D18-4136-47E5-8824-2BFFCB40802A}" type="presParOf" srcId="{95850069-03B2-4307-AF97-3B133036C040}" destId="{EECB7906-444B-4DAE-8CA0-901FBD4134FA}" srcOrd="4" destOrd="0" presId="urn:microsoft.com/office/officeart/2005/8/layout/hierarchy2"/>
    <dgm:cxn modelId="{A6EE2C5F-EC04-4EDB-805F-BA813439A43A}" type="presParOf" srcId="{EECB7906-444B-4DAE-8CA0-901FBD4134FA}" destId="{3901EEB2-4DE4-4CD0-B060-FE90AD567CAF}" srcOrd="0" destOrd="0" presId="urn:microsoft.com/office/officeart/2005/8/layout/hierarchy2"/>
    <dgm:cxn modelId="{602BEFC7-9901-4636-9F08-848A33723DD2}" type="presParOf" srcId="{95850069-03B2-4307-AF97-3B133036C040}" destId="{4C2015E3-C542-4F92-95B8-6A8454C0FB85}" srcOrd="5" destOrd="0" presId="urn:microsoft.com/office/officeart/2005/8/layout/hierarchy2"/>
    <dgm:cxn modelId="{F8C74138-3DEE-4AB8-82D5-C6354B1626D1}" type="presParOf" srcId="{4C2015E3-C542-4F92-95B8-6A8454C0FB85}" destId="{A3B00652-6F91-4FA6-9AE0-6F9DDA015A05}" srcOrd="0" destOrd="0" presId="urn:microsoft.com/office/officeart/2005/8/layout/hierarchy2"/>
    <dgm:cxn modelId="{F52BA065-2D34-4917-99DB-95F53592B3A3}" type="presParOf" srcId="{4C2015E3-C542-4F92-95B8-6A8454C0FB85}" destId="{E10F3A27-7AFD-4412-8053-8B131E91BCF4}" srcOrd="1" destOrd="0" presId="urn:microsoft.com/office/officeart/2005/8/layout/hierarchy2"/>
    <dgm:cxn modelId="{4ECBA708-8973-4FFA-80DF-AEE269767BD3}" type="presParOf" srcId="{E10F3A27-7AFD-4412-8053-8B131E91BCF4}" destId="{80880F5F-4FDB-4CCF-8F31-82B43E0F4AA7}" srcOrd="0" destOrd="0" presId="urn:microsoft.com/office/officeart/2005/8/layout/hierarchy2"/>
    <dgm:cxn modelId="{8AF7039D-04B3-4C94-8192-31DB3230FE4D}" type="presParOf" srcId="{80880F5F-4FDB-4CCF-8F31-82B43E0F4AA7}" destId="{26E2932B-5430-4645-888B-DA369DF7F62B}" srcOrd="0" destOrd="0" presId="urn:microsoft.com/office/officeart/2005/8/layout/hierarchy2"/>
    <dgm:cxn modelId="{F6334642-0760-420F-80D3-E3DC5049884C}" type="presParOf" srcId="{E10F3A27-7AFD-4412-8053-8B131E91BCF4}" destId="{B3F567E8-1AD8-4BCC-90A6-0F0CC6F13D11}" srcOrd="1" destOrd="0" presId="urn:microsoft.com/office/officeart/2005/8/layout/hierarchy2"/>
    <dgm:cxn modelId="{344F3A77-7302-41CD-9F76-7617B6585EE6}" type="presParOf" srcId="{B3F567E8-1AD8-4BCC-90A6-0F0CC6F13D11}" destId="{2226CC08-DBD7-4104-8840-B69DBA5DCFE6}" srcOrd="0" destOrd="0" presId="urn:microsoft.com/office/officeart/2005/8/layout/hierarchy2"/>
    <dgm:cxn modelId="{01E63A3E-C648-4BF6-95C2-6173D1759EE4}" type="presParOf" srcId="{B3F567E8-1AD8-4BCC-90A6-0F0CC6F13D11}" destId="{496C76C6-5585-4D3B-80D7-3021CC79BB32}" srcOrd="1" destOrd="0" presId="urn:microsoft.com/office/officeart/2005/8/layout/hierarchy2"/>
    <dgm:cxn modelId="{CAC9D66C-0A3B-4BD7-99D5-0D8F5DD113EC}" type="presParOf" srcId="{2804E46C-0982-4FEA-B7F0-FDB12C81D576}" destId="{6B0798D1-C0B8-4555-9417-DBBD03DCD29D}" srcOrd="4" destOrd="0" presId="urn:microsoft.com/office/officeart/2005/8/layout/hierarchy2"/>
    <dgm:cxn modelId="{9E1546C2-66D5-449C-989B-41A39A681223}" type="presParOf" srcId="{6B0798D1-C0B8-4555-9417-DBBD03DCD29D}" destId="{5A42E4AD-B731-4F63-BDEB-69980E66088B}" srcOrd="0" destOrd="0" presId="urn:microsoft.com/office/officeart/2005/8/layout/hierarchy2"/>
    <dgm:cxn modelId="{9C3848CD-651E-47C8-AB24-AA07512D02EB}" type="presParOf" srcId="{2804E46C-0982-4FEA-B7F0-FDB12C81D576}" destId="{1F9C0720-CA13-4408-86A9-CC78C9F3F609}" srcOrd="5" destOrd="0" presId="urn:microsoft.com/office/officeart/2005/8/layout/hierarchy2"/>
    <dgm:cxn modelId="{AB80F0FC-E9E7-4B8A-AE04-4EAACD66AC76}" type="presParOf" srcId="{1F9C0720-CA13-4408-86A9-CC78C9F3F609}" destId="{19A9B972-8675-4DBD-B5B2-9CDB0285A51E}" srcOrd="0" destOrd="0" presId="urn:microsoft.com/office/officeart/2005/8/layout/hierarchy2"/>
    <dgm:cxn modelId="{FF41B918-8AB4-496E-80E0-6D89DCC9C3B2}" type="presParOf" srcId="{1F9C0720-CA13-4408-86A9-CC78C9F3F609}" destId="{0AA41AC5-BE33-491B-BB31-4AD54FF5AA4C}" srcOrd="1" destOrd="0" presId="urn:microsoft.com/office/officeart/2005/8/layout/hierarchy2"/>
    <dgm:cxn modelId="{9D6377C5-8D5B-43B4-A46C-1535E7A66F02}" type="presParOf" srcId="{0AA41AC5-BE33-491B-BB31-4AD54FF5AA4C}" destId="{A63C7903-A809-4A2C-92A4-52621DE6CE51}" srcOrd="0" destOrd="0" presId="urn:microsoft.com/office/officeart/2005/8/layout/hierarchy2"/>
    <dgm:cxn modelId="{D58E1716-060E-4FF2-A52F-F8B3ED20379F}" type="presParOf" srcId="{A63C7903-A809-4A2C-92A4-52621DE6CE51}" destId="{AC33AA39-824A-46C3-AAE7-039DE154B699}" srcOrd="0" destOrd="0" presId="urn:microsoft.com/office/officeart/2005/8/layout/hierarchy2"/>
    <dgm:cxn modelId="{7434FED3-36CE-4804-A2EB-C811B55594B5}" type="presParOf" srcId="{0AA41AC5-BE33-491B-BB31-4AD54FF5AA4C}" destId="{C688738F-F77A-418A-AEFF-9F6648C86FA7}" srcOrd="1" destOrd="0" presId="urn:microsoft.com/office/officeart/2005/8/layout/hierarchy2"/>
    <dgm:cxn modelId="{80A26918-4EC2-43FA-8C05-AD4B9B38DA61}" type="presParOf" srcId="{C688738F-F77A-418A-AEFF-9F6648C86FA7}" destId="{F18AF909-2C4E-49EB-99C3-3162CF6892E4}" srcOrd="0" destOrd="0" presId="urn:microsoft.com/office/officeart/2005/8/layout/hierarchy2"/>
    <dgm:cxn modelId="{D6092BAC-4152-4E9C-A5A1-45773D017AE4}" type="presParOf" srcId="{C688738F-F77A-418A-AEFF-9F6648C86FA7}" destId="{CDCBACA6-A753-464D-BD59-10F89FEB5209}" srcOrd="1" destOrd="0" presId="urn:microsoft.com/office/officeart/2005/8/layout/hierarchy2"/>
    <dgm:cxn modelId="{555EB6F2-CE7B-4B86-82C8-B9ED04731834}" type="presParOf" srcId="{CDCBACA6-A753-464D-BD59-10F89FEB5209}" destId="{8653ED28-455B-478F-AEB6-AD51331FDDD8}" srcOrd="0" destOrd="0" presId="urn:microsoft.com/office/officeart/2005/8/layout/hierarchy2"/>
    <dgm:cxn modelId="{63087D36-E6E1-45AA-95D2-7083A7AF8415}" type="presParOf" srcId="{8653ED28-455B-478F-AEB6-AD51331FDDD8}" destId="{F1122103-CA28-4622-8F8B-98E0CD820971}" srcOrd="0" destOrd="0" presId="urn:microsoft.com/office/officeart/2005/8/layout/hierarchy2"/>
    <dgm:cxn modelId="{44F4E632-6425-416A-890B-209A514661CE}" type="presParOf" srcId="{CDCBACA6-A753-464D-BD59-10F89FEB5209}" destId="{0B36AA2F-403D-44CB-AA99-3F5228D7EF47}" srcOrd="1" destOrd="0" presId="urn:microsoft.com/office/officeart/2005/8/layout/hierarchy2"/>
    <dgm:cxn modelId="{B8CB697C-79C7-40E0-8707-0B9433279417}" type="presParOf" srcId="{0B36AA2F-403D-44CB-AA99-3F5228D7EF47}" destId="{B3FC1479-2473-4E7D-9E61-CA89C673D21F}" srcOrd="0" destOrd="0" presId="urn:microsoft.com/office/officeart/2005/8/layout/hierarchy2"/>
    <dgm:cxn modelId="{AE06AB51-87F9-4229-99EC-3283A4DA3514}" type="presParOf" srcId="{0B36AA2F-403D-44CB-AA99-3F5228D7EF47}" destId="{882BAB03-80AD-40C2-BA38-94BFBC1E67BB}" srcOrd="1" destOrd="0" presId="urn:microsoft.com/office/officeart/2005/8/layout/hierarchy2"/>
    <dgm:cxn modelId="{615FCCC0-E971-40EF-9B08-E60F7E51A052}" type="presParOf" srcId="{0AA41AC5-BE33-491B-BB31-4AD54FF5AA4C}" destId="{F5E7F016-A74C-454C-A5B8-804A7FEF3430}" srcOrd="2" destOrd="0" presId="urn:microsoft.com/office/officeart/2005/8/layout/hierarchy2"/>
    <dgm:cxn modelId="{1B914191-D288-4148-9ADC-34F23FE61B68}" type="presParOf" srcId="{F5E7F016-A74C-454C-A5B8-804A7FEF3430}" destId="{642B2E09-800F-4702-9AEE-6F1A6C31EE15}" srcOrd="0" destOrd="0" presId="urn:microsoft.com/office/officeart/2005/8/layout/hierarchy2"/>
    <dgm:cxn modelId="{453742E6-152B-4C51-9565-254A029D6788}" type="presParOf" srcId="{0AA41AC5-BE33-491B-BB31-4AD54FF5AA4C}" destId="{06C6AA36-5584-4996-ACAA-E3B510994E57}" srcOrd="3" destOrd="0" presId="urn:microsoft.com/office/officeart/2005/8/layout/hierarchy2"/>
    <dgm:cxn modelId="{B5BF6C71-247C-4852-B671-CB5AF9E0A31D}" type="presParOf" srcId="{06C6AA36-5584-4996-ACAA-E3B510994E57}" destId="{3A9C3E22-3E27-421B-B884-AF8BFDB93D20}" srcOrd="0" destOrd="0" presId="urn:microsoft.com/office/officeart/2005/8/layout/hierarchy2"/>
    <dgm:cxn modelId="{60967EB4-2986-4C8E-B9A9-A3471A5BFE1D}" type="presParOf" srcId="{06C6AA36-5584-4996-ACAA-E3B510994E57}" destId="{EEFF2ACA-2BD4-46D7-A39C-4809E800E070}" srcOrd="1" destOrd="0" presId="urn:microsoft.com/office/officeart/2005/8/layout/hierarchy2"/>
    <dgm:cxn modelId="{0A08FEE0-52DE-4683-91E6-712F6258A951}" type="presParOf" srcId="{EEFF2ACA-2BD4-46D7-A39C-4809E800E070}" destId="{E2783E14-5143-4C51-8BD1-A41BD584723E}" srcOrd="0" destOrd="0" presId="urn:microsoft.com/office/officeart/2005/8/layout/hierarchy2"/>
    <dgm:cxn modelId="{58AA40FB-998F-4B21-8407-34873137EC5E}" type="presParOf" srcId="{E2783E14-5143-4C51-8BD1-A41BD584723E}" destId="{64CA3A37-7D7A-4D8A-9513-AFFC25A00009}" srcOrd="0" destOrd="0" presId="urn:microsoft.com/office/officeart/2005/8/layout/hierarchy2"/>
    <dgm:cxn modelId="{866AABF4-250B-4FFB-9736-2A00AB632325}" type="presParOf" srcId="{EEFF2ACA-2BD4-46D7-A39C-4809E800E070}" destId="{1CF19ACF-7C94-474C-B52F-DEDC9241E758}" srcOrd="1" destOrd="0" presId="urn:microsoft.com/office/officeart/2005/8/layout/hierarchy2"/>
    <dgm:cxn modelId="{83D51019-FF7E-466A-BB8E-3687AA3930EB}" type="presParOf" srcId="{1CF19ACF-7C94-474C-B52F-DEDC9241E758}" destId="{5F53168A-C5F7-4D46-9321-A13FB14A79CB}" srcOrd="0" destOrd="0" presId="urn:microsoft.com/office/officeart/2005/8/layout/hierarchy2"/>
    <dgm:cxn modelId="{0D2650E5-7090-49AB-8E73-C5B6B9188F4C}" type="presParOf" srcId="{1CF19ACF-7C94-474C-B52F-DEDC9241E758}" destId="{8658513D-3AC8-4DD9-B982-A1CEDDA5FE1D}" srcOrd="1" destOrd="0" presId="urn:microsoft.com/office/officeart/2005/8/layout/hierarchy2"/>
    <dgm:cxn modelId="{D675B831-EFEE-4887-B588-2B5E6BE35C84}" type="presParOf" srcId="{2804E46C-0982-4FEA-B7F0-FDB12C81D576}" destId="{5D066182-72E8-4390-93AD-B7D27D7B0268}" srcOrd="6" destOrd="0" presId="urn:microsoft.com/office/officeart/2005/8/layout/hierarchy2"/>
    <dgm:cxn modelId="{A19C9F3D-2B82-49A5-B5C3-5C596DF9F3A5}" type="presParOf" srcId="{5D066182-72E8-4390-93AD-B7D27D7B0268}" destId="{59F77382-12F6-4D0A-80B3-A070D63D6144}" srcOrd="0" destOrd="0" presId="urn:microsoft.com/office/officeart/2005/8/layout/hierarchy2"/>
    <dgm:cxn modelId="{946B24DE-5381-411F-BFA0-19A102922DEA}" type="presParOf" srcId="{2804E46C-0982-4FEA-B7F0-FDB12C81D576}" destId="{FC61C25C-2C8E-4CCC-A502-AB2263D40B71}" srcOrd="7" destOrd="0" presId="urn:microsoft.com/office/officeart/2005/8/layout/hierarchy2"/>
    <dgm:cxn modelId="{E8497C19-F799-46B7-99C4-50B4B6B14B4E}" type="presParOf" srcId="{FC61C25C-2C8E-4CCC-A502-AB2263D40B71}" destId="{2A805E66-2004-484C-92AF-9C4DD59718C9}" srcOrd="0" destOrd="0" presId="urn:microsoft.com/office/officeart/2005/8/layout/hierarchy2"/>
    <dgm:cxn modelId="{EBD3D188-4EA7-4E86-AF84-7A80C513E0C9}" type="presParOf" srcId="{FC61C25C-2C8E-4CCC-A502-AB2263D40B71}" destId="{672904C8-427D-4E5D-8A80-30FAF43452E4}" srcOrd="1" destOrd="0" presId="urn:microsoft.com/office/officeart/2005/8/layout/hierarchy2"/>
    <dgm:cxn modelId="{D6E9EAD8-F09A-4B3E-B384-3079EE16B37A}" type="presParOf" srcId="{672904C8-427D-4E5D-8A80-30FAF43452E4}" destId="{BF52B8CA-2B81-45A9-B7B4-F26947BDE6EB}" srcOrd="0" destOrd="0" presId="urn:microsoft.com/office/officeart/2005/8/layout/hierarchy2"/>
    <dgm:cxn modelId="{8B44A9A1-2EB8-41A0-ABE7-579691228E53}" type="presParOf" srcId="{BF52B8CA-2B81-45A9-B7B4-F26947BDE6EB}" destId="{D05A14A1-C156-423F-93FF-F01F789A18E4}" srcOrd="0" destOrd="0" presId="urn:microsoft.com/office/officeart/2005/8/layout/hierarchy2"/>
    <dgm:cxn modelId="{2779CD37-B2D9-4A8E-A61F-62466C742BEC}" type="presParOf" srcId="{672904C8-427D-4E5D-8A80-30FAF43452E4}" destId="{135ABA3D-75EB-49A5-BDEF-22C17C4273B2}" srcOrd="1" destOrd="0" presId="urn:microsoft.com/office/officeart/2005/8/layout/hierarchy2"/>
    <dgm:cxn modelId="{71271305-E8CC-4E5B-8025-130CCB167156}" type="presParOf" srcId="{135ABA3D-75EB-49A5-BDEF-22C17C4273B2}" destId="{9345A1C5-BDB9-4C5F-9D76-257B63CB6CE6}" srcOrd="0" destOrd="0" presId="urn:microsoft.com/office/officeart/2005/8/layout/hierarchy2"/>
    <dgm:cxn modelId="{051D7D2B-36F7-4835-B42D-9A3C931AA7D9}" type="presParOf" srcId="{135ABA3D-75EB-49A5-BDEF-22C17C4273B2}" destId="{7435083D-29A3-47D0-A5AC-9C2F0B5858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E00FA-D9C4-46BE-988D-08189E4A3314}">
      <dsp:nvSpPr>
        <dsp:cNvPr id="0" name=""/>
        <dsp:cNvSpPr/>
      </dsp:nvSpPr>
      <dsp:spPr>
        <a:xfrm>
          <a:off x="169034" y="2371654"/>
          <a:ext cx="1290793" cy="149898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民法</a:t>
          </a:r>
        </a:p>
      </dsp:txBody>
      <dsp:txXfrm>
        <a:off x="206840" y="2409460"/>
        <a:ext cx="1215181" cy="1423377"/>
      </dsp:txXfrm>
    </dsp:sp>
    <dsp:sp modelId="{2FA0C823-DA10-4708-BD12-227981E24109}">
      <dsp:nvSpPr>
        <dsp:cNvPr id="0" name=""/>
        <dsp:cNvSpPr/>
      </dsp:nvSpPr>
      <dsp:spPr>
        <a:xfrm rot="16963999">
          <a:off x="545745" y="1957381"/>
          <a:ext cx="2345042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2345042" y="2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659641" y="1918838"/>
        <a:ext cx="117252" cy="117252"/>
      </dsp:txXfrm>
    </dsp:sp>
    <dsp:sp modelId="{71E39CE5-ECB8-45A6-9DA5-8EDBD2C4705D}">
      <dsp:nvSpPr>
        <dsp:cNvPr id="0" name=""/>
        <dsp:cNvSpPr/>
      </dsp:nvSpPr>
      <dsp:spPr>
        <a:xfrm>
          <a:off x="1976706" y="387434"/>
          <a:ext cx="2997979" cy="89268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1</a:t>
          </a:r>
          <a:r>
            <a:rPr kumimoji="1" lang="ja-JP" altLang="en-US" sz="4100" b="1" kern="1200" dirty="0"/>
            <a:t>編　総則</a:t>
          </a:r>
        </a:p>
      </dsp:txBody>
      <dsp:txXfrm>
        <a:off x="2002852" y="413580"/>
        <a:ext cx="2945687" cy="840397"/>
      </dsp:txXfrm>
    </dsp:sp>
    <dsp:sp modelId="{F9A59F31-EB0C-47F3-85F7-1430961839BC}">
      <dsp:nvSpPr>
        <dsp:cNvPr id="0" name=""/>
        <dsp:cNvSpPr/>
      </dsp:nvSpPr>
      <dsp:spPr>
        <a:xfrm rot="17681514">
          <a:off x="1086764" y="2518933"/>
          <a:ext cx="1281430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281430" y="2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695443" y="2506980"/>
        <a:ext cx="64071" cy="64071"/>
      </dsp:txXfrm>
    </dsp:sp>
    <dsp:sp modelId="{E841794E-7480-40B1-BDD5-85E47D11607D}">
      <dsp:nvSpPr>
        <dsp:cNvPr id="0" name=""/>
        <dsp:cNvSpPr/>
      </dsp:nvSpPr>
      <dsp:spPr>
        <a:xfrm>
          <a:off x="1995130" y="1488756"/>
          <a:ext cx="2997979" cy="93625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2</a:t>
          </a:r>
          <a:r>
            <a:rPr kumimoji="1" lang="ja-JP" altLang="en-US" sz="4100" b="1" kern="1200" dirty="0"/>
            <a:t>編　物権</a:t>
          </a:r>
        </a:p>
      </dsp:txBody>
      <dsp:txXfrm>
        <a:off x="2022552" y="1516178"/>
        <a:ext cx="2943135" cy="881411"/>
      </dsp:txXfrm>
    </dsp:sp>
    <dsp:sp modelId="{4E833E51-B76B-4C2D-8670-D8A94D794BD4}">
      <dsp:nvSpPr>
        <dsp:cNvPr id="0" name=""/>
        <dsp:cNvSpPr/>
      </dsp:nvSpPr>
      <dsp:spPr>
        <a:xfrm rot="50580">
          <a:off x="1459798" y="3105004"/>
          <a:ext cx="535360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535360" y="2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714095" y="3111703"/>
        <a:ext cx="26768" cy="26768"/>
      </dsp:txXfrm>
    </dsp:sp>
    <dsp:sp modelId="{FC026606-FBF0-4D2C-B15B-7E121C599DBB}">
      <dsp:nvSpPr>
        <dsp:cNvPr id="0" name=""/>
        <dsp:cNvSpPr/>
      </dsp:nvSpPr>
      <dsp:spPr>
        <a:xfrm>
          <a:off x="1995130" y="2657232"/>
          <a:ext cx="2997979" cy="94358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3</a:t>
          </a:r>
          <a:r>
            <a:rPr kumimoji="1" lang="ja-JP" altLang="en-US" sz="4100" b="1" kern="1200" dirty="0"/>
            <a:t>編　債権</a:t>
          </a:r>
        </a:p>
      </dsp:txBody>
      <dsp:txXfrm>
        <a:off x="2022767" y="2684869"/>
        <a:ext cx="2942705" cy="888312"/>
      </dsp:txXfrm>
    </dsp:sp>
    <dsp:sp modelId="{881A8213-D432-4C52-94A8-FBEB82BC6C68}">
      <dsp:nvSpPr>
        <dsp:cNvPr id="0" name=""/>
        <dsp:cNvSpPr/>
      </dsp:nvSpPr>
      <dsp:spPr>
        <a:xfrm rot="17742756">
          <a:off x="4269962" y="1958096"/>
          <a:ext cx="2554649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2554649" y="200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5483420" y="1914313"/>
        <a:ext cx="127732" cy="127732"/>
      </dsp:txXfrm>
    </dsp:sp>
    <dsp:sp modelId="{9D1CEDF8-D52D-4775-B493-709FACDD27E6}">
      <dsp:nvSpPr>
        <dsp:cNvPr id="0" name=""/>
        <dsp:cNvSpPr/>
      </dsp:nvSpPr>
      <dsp:spPr>
        <a:xfrm>
          <a:off x="6101463" y="378168"/>
          <a:ext cx="4389341" cy="89833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/>
            <a:t> 第</a:t>
          </a:r>
          <a:r>
            <a:rPr kumimoji="1" lang="en-US" altLang="ja-JP" sz="3200" b="1" kern="1200" dirty="0"/>
            <a:t>1</a:t>
          </a:r>
          <a:r>
            <a:rPr kumimoji="1" lang="ja-JP" altLang="en-US" sz="3200" b="1" kern="1200" dirty="0"/>
            <a:t>章 総則（債権総論）</a:t>
          </a:r>
        </a:p>
      </dsp:txBody>
      <dsp:txXfrm>
        <a:off x="6127774" y="404479"/>
        <a:ext cx="4336719" cy="845708"/>
      </dsp:txXfrm>
    </dsp:sp>
    <dsp:sp modelId="{4E5F4475-F584-4362-9E9A-A203161DC3E2}">
      <dsp:nvSpPr>
        <dsp:cNvPr id="0" name=""/>
        <dsp:cNvSpPr/>
      </dsp:nvSpPr>
      <dsp:spPr>
        <a:xfrm rot="18804116">
          <a:off x="4740756" y="2522956"/>
          <a:ext cx="1613060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613060" y="200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5506960" y="2502713"/>
        <a:ext cx="80653" cy="80653"/>
      </dsp:txXfrm>
    </dsp:sp>
    <dsp:sp modelId="{619D88CC-EBAB-4DA0-9F5E-044ED7B5AD8F}">
      <dsp:nvSpPr>
        <dsp:cNvPr id="0" name=""/>
        <dsp:cNvSpPr/>
      </dsp:nvSpPr>
      <dsp:spPr>
        <a:xfrm>
          <a:off x="6101463" y="1481520"/>
          <a:ext cx="4389341" cy="95106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2</a:t>
          </a:r>
          <a:r>
            <a:rPr kumimoji="1" lang="ja-JP" altLang="en-US" sz="4100" b="1" kern="1200" dirty="0"/>
            <a:t>章　契　　　約</a:t>
          </a:r>
        </a:p>
      </dsp:txBody>
      <dsp:txXfrm>
        <a:off x="6129319" y="1509376"/>
        <a:ext cx="4333629" cy="895356"/>
      </dsp:txXfrm>
    </dsp:sp>
    <dsp:sp modelId="{71D5BB80-D961-4978-A035-1337C5895B74}">
      <dsp:nvSpPr>
        <dsp:cNvPr id="0" name=""/>
        <dsp:cNvSpPr/>
      </dsp:nvSpPr>
      <dsp:spPr>
        <a:xfrm rot="21477266">
          <a:off x="4992756" y="3089149"/>
          <a:ext cx="1109059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109059" y="200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519560" y="3081505"/>
        <a:ext cx="55452" cy="55452"/>
      </dsp:txXfrm>
    </dsp:sp>
    <dsp:sp modelId="{68693EFC-7C06-41D1-8E3A-AF43A0583AAC}">
      <dsp:nvSpPr>
        <dsp:cNvPr id="0" name=""/>
        <dsp:cNvSpPr/>
      </dsp:nvSpPr>
      <dsp:spPr>
        <a:xfrm>
          <a:off x="6101463" y="2623464"/>
          <a:ext cx="4389341" cy="9319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3</a:t>
          </a:r>
          <a:r>
            <a:rPr kumimoji="1" lang="ja-JP" altLang="en-US" sz="4100" b="1" kern="1200" dirty="0"/>
            <a:t>章　事務管理</a:t>
          </a:r>
        </a:p>
      </dsp:txBody>
      <dsp:txXfrm>
        <a:off x="6128759" y="2650760"/>
        <a:ext cx="4334749" cy="877357"/>
      </dsp:txXfrm>
    </dsp:sp>
    <dsp:sp modelId="{39A73A5A-5DCA-429A-AAC9-BA3251D85C29}">
      <dsp:nvSpPr>
        <dsp:cNvPr id="0" name=""/>
        <dsp:cNvSpPr/>
      </dsp:nvSpPr>
      <dsp:spPr>
        <a:xfrm rot="2593623">
          <a:off x="4786729" y="3629841"/>
          <a:ext cx="1521114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521114" y="200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509258" y="3611896"/>
        <a:ext cx="76055" cy="76055"/>
      </dsp:txXfrm>
    </dsp:sp>
    <dsp:sp modelId="{1BA1123A-BD83-4D9E-9464-8B61C8DF6FA5}">
      <dsp:nvSpPr>
        <dsp:cNvPr id="0" name=""/>
        <dsp:cNvSpPr/>
      </dsp:nvSpPr>
      <dsp:spPr>
        <a:xfrm>
          <a:off x="6101463" y="3759820"/>
          <a:ext cx="4389341" cy="82200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4</a:t>
          </a:r>
          <a:r>
            <a:rPr kumimoji="1" lang="ja-JP" altLang="en-US" sz="4100" b="1" kern="1200" dirty="0"/>
            <a:t>章　不当利得</a:t>
          </a:r>
        </a:p>
      </dsp:txBody>
      <dsp:txXfrm>
        <a:off x="6125539" y="3783896"/>
        <a:ext cx="4341189" cy="773853"/>
      </dsp:txXfrm>
    </dsp:sp>
    <dsp:sp modelId="{79F6B95C-F256-4F65-AFC8-B07ADA68B593}">
      <dsp:nvSpPr>
        <dsp:cNvPr id="0" name=""/>
        <dsp:cNvSpPr/>
      </dsp:nvSpPr>
      <dsp:spPr>
        <a:xfrm rot="3758492">
          <a:off x="4341391" y="4179957"/>
          <a:ext cx="2411790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2411790" y="200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5486992" y="4139745"/>
        <a:ext cx="120589" cy="120589"/>
      </dsp:txXfrm>
    </dsp:sp>
    <dsp:sp modelId="{226E09AF-071E-415A-9435-A62E1C33D795}">
      <dsp:nvSpPr>
        <dsp:cNvPr id="0" name=""/>
        <dsp:cNvSpPr/>
      </dsp:nvSpPr>
      <dsp:spPr>
        <a:xfrm>
          <a:off x="6101463" y="4786233"/>
          <a:ext cx="4389341" cy="96964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5</a:t>
          </a:r>
          <a:r>
            <a:rPr kumimoji="1" lang="ja-JP" altLang="en-US" sz="4100" b="1" kern="1200" dirty="0"/>
            <a:t>章　不法行為</a:t>
          </a:r>
        </a:p>
      </dsp:txBody>
      <dsp:txXfrm>
        <a:off x="6129863" y="4814633"/>
        <a:ext cx="4332541" cy="912841"/>
      </dsp:txXfrm>
    </dsp:sp>
    <dsp:sp modelId="{2004578F-9823-42BE-8FD2-73FB5A029C5D}">
      <dsp:nvSpPr>
        <dsp:cNvPr id="0" name=""/>
        <dsp:cNvSpPr/>
      </dsp:nvSpPr>
      <dsp:spPr>
        <a:xfrm rot="3763439">
          <a:off x="1121662" y="3655896"/>
          <a:ext cx="1248480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1248480" y="2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714691" y="3644767"/>
        <a:ext cx="62424" cy="62424"/>
      </dsp:txXfrm>
    </dsp:sp>
    <dsp:sp modelId="{DBC03B2D-CC62-4A40-BB5C-F0D1E764E7C6}">
      <dsp:nvSpPr>
        <dsp:cNvPr id="0" name=""/>
        <dsp:cNvSpPr/>
      </dsp:nvSpPr>
      <dsp:spPr>
        <a:xfrm>
          <a:off x="2031978" y="3789214"/>
          <a:ext cx="2997979" cy="8831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kern="1200" dirty="0"/>
            <a:t>第</a:t>
          </a:r>
          <a:r>
            <a:rPr kumimoji="1" lang="en-US" altLang="ja-JP" sz="4100" b="1" kern="1200" dirty="0"/>
            <a:t>4</a:t>
          </a:r>
          <a:r>
            <a:rPr kumimoji="1" lang="ja-JP" altLang="en-US" sz="4100" b="1" kern="1200" dirty="0"/>
            <a:t>編　親族</a:t>
          </a:r>
        </a:p>
      </dsp:txBody>
      <dsp:txXfrm>
        <a:off x="2057846" y="3815082"/>
        <a:ext cx="2946243" cy="831455"/>
      </dsp:txXfrm>
    </dsp:sp>
    <dsp:sp modelId="{3AA00198-F1CC-4DD5-AFAF-1E54DBE042B1}">
      <dsp:nvSpPr>
        <dsp:cNvPr id="0" name=""/>
        <dsp:cNvSpPr/>
      </dsp:nvSpPr>
      <dsp:spPr>
        <a:xfrm rot="4549283">
          <a:off x="611929" y="4189819"/>
          <a:ext cx="2245925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2245925" y="2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678744" y="4153754"/>
        <a:ext cx="112296" cy="112296"/>
      </dsp:txXfrm>
    </dsp:sp>
    <dsp:sp modelId="{DF83BF6A-1364-43AF-A15D-53843EBE224E}">
      <dsp:nvSpPr>
        <dsp:cNvPr id="0" name=""/>
        <dsp:cNvSpPr/>
      </dsp:nvSpPr>
      <dsp:spPr>
        <a:xfrm>
          <a:off x="2009957" y="4857013"/>
          <a:ext cx="2997979" cy="8832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/>
            <a:t>第</a:t>
          </a:r>
          <a:r>
            <a:rPr kumimoji="1" lang="en-US" altLang="ja-JP" sz="4000" b="1" kern="1200" dirty="0"/>
            <a:t>5</a:t>
          </a:r>
          <a:r>
            <a:rPr kumimoji="1" lang="ja-JP" altLang="en-US" sz="4000" b="1" kern="1200" dirty="0"/>
            <a:t>編　相続</a:t>
          </a:r>
        </a:p>
      </dsp:txBody>
      <dsp:txXfrm>
        <a:off x="2035828" y="4882884"/>
        <a:ext cx="2946237" cy="83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66117-8ABC-4680-8110-008BFC59A079}">
      <dsp:nvSpPr>
        <dsp:cNvPr id="0" name=""/>
        <dsp:cNvSpPr/>
      </dsp:nvSpPr>
      <dsp:spPr>
        <a:xfrm>
          <a:off x="519929" y="1657788"/>
          <a:ext cx="855710" cy="287835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600" b="1" kern="1200" dirty="0">
              <a:solidFill>
                <a:schemeClr val="tx1"/>
              </a:solidFill>
            </a:rPr>
            <a:t>Ⅲ</a:t>
          </a:r>
          <a:br>
            <a:rPr kumimoji="1" lang="en-US" altLang="ja-JP" sz="3600" b="1" kern="1200" dirty="0">
              <a:solidFill>
                <a:schemeClr val="tx1"/>
              </a:solidFill>
            </a:rPr>
          </a:br>
          <a:r>
            <a:rPr kumimoji="1" lang="ja-JP" altLang="en-US" sz="3600" b="1" kern="1200" dirty="0">
              <a:solidFill>
                <a:schemeClr val="tx1"/>
              </a:solidFill>
            </a:rPr>
            <a:t>債</a:t>
          </a:r>
          <a:br>
            <a:rPr kumimoji="1" lang="en-US" altLang="ja-JP" sz="3600" b="1" kern="1200" dirty="0">
              <a:solidFill>
                <a:schemeClr val="tx1"/>
              </a:solidFill>
            </a:rPr>
          </a:br>
          <a:r>
            <a:rPr kumimoji="1" lang="ja-JP" altLang="en-US" sz="3600" b="1" kern="1200" dirty="0">
              <a:solidFill>
                <a:schemeClr val="tx1"/>
              </a:solidFill>
            </a:rPr>
            <a:t>権</a:t>
          </a:r>
        </a:p>
      </dsp:txBody>
      <dsp:txXfrm>
        <a:off x="544992" y="1682851"/>
        <a:ext cx="805584" cy="2828232"/>
      </dsp:txXfrm>
    </dsp:sp>
    <dsp:sp modelId="{EC52409F-3403-4364-A8E6-0B6825FC4C1E}">
      <dsp:nvSpPr>
        <dsp:cNvPr id="0" name=""/>
        <dsp:cNvSpPr/>
      </dsp:nvSpPr>
      <dsp:spPr>
        <a:xfrm rot="18293969">
          <a:off x="1148908" y="2650938"/>
          <a:ext cx="1059832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059832" y="114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1652329" y="2635857"/>
        <a:ext cx="52991" cy="52991"/>
      </dsp:txXfrm>
    </dsp:sp>
    <dsp:sp modelId="{4F2F28BE-CCCD-4D17-94C5-6CCB9DBDB964}">
      <dsp:nvSpPr>
        <dsp:cNvPr id="0" name=""/>
        <dsp:cNvSpPr/>
      </dsp:nvSpPr>
      <dsp:spPr>
        <a:xfrm>
          <a:off x="1982010" y="1415357"/>
          <a:ext cx="1035408" cy="16247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債権</a:t>
          </a:r>
          <a:br>
            <a:rPr kumimoji="1" lang="en-US" altLang="ja-JP" sz="3600" b="1" kern="1200" dirty="0"/>
          </a:br>
          <a:r>
            <a:rPr kumimoji="1" lang="ja-JP" altLang="en-US" sz="3600" b="1" kern="1200" dirty="0"/>
            <a:t>総論</a:t>
          </a:r>
        </a:p>
      </dsp:txBody>
      <dsp:txXfrm>
        <a:off x="2012336" y="1445683"/>
        <a:ext cx="974756" cy="1564110"/>
      </dsp:txXfrm>
    </dsp:sp>
    <dsp:sp modelId="{6F1C6E94-4E30-4C71-B311-B4E700491230}">
      <dsp:nvSpPr>
        <dsp:cNvPr id="0" name=""/>
        <dsp:cNvSpPr/>
      </dsp:nvSpPr>
      <dsp:spPr>
        <a:xfrm rot="3306031">
          <a:off x="1148908" y="3520167"/>
          <a:ext cx="1059832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059832" y="114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1652329" y="3505086"/>
        <a:ext cx="52991" cy="52991"/>
      </dsp:txXfrm>
    </dsp:sp>
    <dsp:sp modelId="{AED904E8-F7AB-4978-A7DD-AC6CE3010BAA}">
      <dsp:nvSpPr>
        <dsp:cNvPr id="0" name=""/>
        <dsp:cNvSpPr/>
      </dsp:nvSpPr>
      <dsp:spPr>
        <a:xfrm>
          <a:off x="1982010" y="3153815"/>
          <a:ext cx="1035408" cy="162476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solidFill>
                <a:schemeClr val="tx1"/>
              </a:solidFill>
            </a:rPr>
            <a:t>債権</a:t>
          </a:r>
          <a:br>
            <a:rPr kumimoji="1" lang="en-US" altLang="ja-JP" sz="3600" b="1" kern="1200" dirty="0">
              <a:solidFill>
                <a:schemeClr val="tx1"/>
              </a:solidFill>
            </a:rPr>
          </a:br>
          <a:r>
            <a:rPr kumimoji="1" lang="ja-JP" altLang="en-US" sz="3600" b="1" kern="1200" dirty="0">
              <a:solidFill>
                <a:schemeClr val="tx1"/>
              </a:solidFill>
            </a:rPr>
            <a:t>各論</a:t>
          </a:r>
        </a:p>
      </dsp:txBody>
      <dsp:txXfrm>
        <a:off x="2012336" y="3184141"/>
        <a:ext cx="974756" cy="1564110"/>
      </dsp:txXfrm>
    </dsp:sp>
    <dsp:sp modelId="{51372532-6BAA-45F3-A56C-217EFE4EDCF2}">
      <dsp:nvSpPr>
        <dsp:cNvPr id="0" name=""/>
        <dsp:cNvSpPr/>
      </dsp:nvSpPr>
      <dsp:spPr>
        <a:xfrm rot="17484778">
          <a:off x="2490158" y="3181659"/>
          <a:ext cx="1660891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660891" y="114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3279081" y="3151551"/>
        <a:ext cx="83044" cy="83044"/>
      </dsp:txXfrm>
    </dsp:sp>
    <dsp:sp modelId="{AFC472D5-E6E9-4F58-A87A-4D221720BF92}">
      <dsp:nvSpPr>
        <dsp:cNvPr id="0" name=""/>
        <dsp:cNvSpPr/>
      </dsp:nvSpPr>
      <dsp:spPr>
        <a:xfrm>
          <a:off x="3623789" y="1961383"/>
          <a:ext cx="2219468" cy="9171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契約</a:t>
          </a:r>
        </a:p>
      </dsp:txBody>
      <dsp:txXfrm>
        <a:off x="3650651" y="1988245"/>
        <a:ext cx="2165744" cy="863411"/>
      </dsp:txXfrm>
    </dsp:sp>
    <dsp:sp modelId="{B8117E8E-3454-4AB5-B327-DFD87125232E}">
      <dsp:nvSpPr>
        <dsp:cNvPr id="0" name=""/>
        <dsp:cNvSpPr/>
      </dsp:nvSpPr>
      <dsp:spPr>
        <a:xfrm rot="18586961">
          <a:off x="5672625" y="2044418"/>
          <a:ext cx="94763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947635" y="114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6122752" y="2032142"/>
        <a:ext cx="47381" cy="47381"/>
      </dsp:txXfrm>
    </dsp:sp>
    <dsp:sp modelId="{F5E33E5E-0710-4BED-9518-0E931384D54B}">
      <dsp:nvSpPr>
        <dsp:cNvPr id="0" name=""/>
        <dsp:cNvSpPr/>
      </dsp:nvSpPr>
      <dsp:spPr>
        <a:xfrm>
          <a:off x="6449628" y="1020326"/>
          <a:ext cx="1667519" cy="13427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solidFill>
                <a:schemeClr val="tx1"/>
              </a:solidFill>
            </a:rPr>
            <a:t>契約</a:t>
          </a:r>
          <a:br>
            <a:rPr kumimoji="1" lang="en-US" altLang="ja-JP" sz="3600" b="1" kern="1200" dirty="0">
              <a:solidFill>
                <a:schemeClr val="tx1"/>
              </a:solidFill>
            </a:rPr>
          </a:br>
          <a:r>
            <a:rPr kumimoji="1" lang="ja-JP" altLang="en-US" sz="3600" b="1" kern="1200" dirty="0">
              <a:solidFill>
                <a:schemeClr val="tx1"/>
              </a:solidFill>
            </a:rPr>
            <a:t>総論</a:t>
          </a:r>
        </a:p>
      </dsp:txBody>
      <dsp:txXfrm>
        <a:off x="6488957" y="1059655"/>
        <a:ext cx="1588861" cy="1264119"/>
      </dsp:txXfrm>
    </dsp:sp>
    <dsp:sp modelId="{EC6651C1-7689-4591-BCEC-3F23C90533AB}">
      <dsp:nvSpPr>
        <dsp:cNvPr id="0" name=""/>
        <dsp:cNvSpPr/>
      </dsp:nvSpPr>
      <dsp:spPr>
        <a:xfrm rot="17692822">
          <a:off x="7699707" y="1026556"/>
          <a:ext cx="1441252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441252" y="114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8384302" y="1001940"/>
        <a:ext cx="72062" cy="72062"/>
      </dsp:txXfrm>
    </dsp:sp>
    <dsp:sp modelId="{0F89BE2A-0491-498F-A1C3-AA05039D124D}">
      <dsp:nvSpPr>
        <dsp:cNvPr id="0" name=""/>
        <dsp:cNvSpPr/>
      </dsp:nvSpPr>
      <dsp:spPr>
        <a:xfrm>
          <a:off x="8723519" y="5246"/>
          <a:ext cx="1667519" cy="7579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成立</a:t>
          </a:r>
        </a:p>
      </dsp:txBody>
      <dsp:txXfrm>
        <a:off x="8745719" y="27446"/>
        <a:ext cx="1623119" cy="713563"/>
      </dsp:txXfrm>
    </dsp:sp>
    <dsp:sp modelId="{E2907EEE-1CBE-4242-8349-5009F2E90830}">
      <dsp:nvSpPr>
        <dsp:cNvPr id="0" name=""/>
        <dsp:cNvSpPr/>
      </dsp:nvSpPr>
      <dsp:spPr>
        <a:xfrm rot="19457599">
          <a:off x="8046959" y="1462385"/>
          <a:ext cx="746747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46747" y="114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8401665" y="1455131"/>
        <a:ext cx="37337" cy="37337"/>
      </dsp:txXfrm>
    </dsp:sp>
    <dsp:sp modelId="{856AB8E6-8B4D-4394-B835-17EFE26BD3E6}">
      <dsp:nvSpPr>
        <dsp:cNvPr id="0" name=""/>
        <dsp:cNvSpPr/>
      </dsp:nvSpPr>
      <dsp:spPr>
        <a:xfrm>
          <a:off x="8723519" y="876904"/>
          <a:ext cx="1667519" cy="7579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効力</a:t>
          </a:r>
        </a:p>
      </dsp:txBody>
      <dsp:txXfrm>
        <a:off x="8745719" y="899104"/>
        <a:ext cx="1623119" cy="713563"/>
      </dsp:txXfrm>
    </dsp:sp>
    <dsp:sp modelId="{787670A4-B0C5-44B3-B6F9-4B946AD19D25}">
      <dsp:nvSpPr>
        <dsp:cNvPr id="0" name=""/>
        <dsp:cNvSpPr/>
      </dsp:nvSpPr>
      <dsp:spPr>
        <a:xfrm rot="2142401">
          <a:off x="8046959" y="1898214"/>
          <a:ext cx="746747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46747" y="114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8401665" y="1890960"/>
        <a:ext cx="37337" cy="37337"/>
      </dsp:txXfrm>
    </dsp:sp>
    <dsp:sp modelId="{E6C74CE8-0F0C-48A8-8E7F-332A387DE5A0}">
      <dsp:nvSpPr>
        <dsp:cNvPr id="0" name=""/>
        <dsp:cNvSpPr/>
      </dsp:nvSpPr>
      <dsp:spPr>
        <a:xfrm>
          <a:off x="8723519" y="1748562"/>
          <a:ext cx="1667519" cy="75796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解除</a:t>
          </a:r>
        </a:p>
      </dsp:txBody>
      <dsp:txXfrm>
        <a:off x="8745719" y="1770762"/>
        <a:ext cx="1623119" cy="713563"/>
      </dsp:txXfrm>
    </dsp:sp>
    <dsp:sp modelId="{8D949822-9104-40FD-922C-8FFA11687016}">
      <dsp:nvSpPr>
        <dsp:cNvPr id="0" name=""/>
        <dsp:cNvSpPr/>
      </dsp:nvSpPr>
      <dsp:spPr>
        <a:xfrm rot="3907178">
          <a:off x="7699707" y="2334043"/>
          <a:ext cx="1441252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441252" y="114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8384302" y="2309427"/>
        <a:ext cx="72062" cy="72062"/>
      </dsp:txXfrm>
    </dsp:sp>
    <dsp:sp modelId="{E699E8EE-C259-4CE2-9A32-C73462D10FEF}">
      <dsp:nvSpPr>
        <dsp:cNvPr id="0" name=""/>
        <dsp:cNvSpPr/>
      </dsp:nvSpPr>
      <dsp:spPr>
        <a:xfrm>
          <a:off x="8723519" y="2620220"/>
          <a:ext cx="1667519" cy="75796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約款</a:t>
          </a:r>
        </a:p>
      </dsp:txBody>
      <dsp:txXfrm>
        <a:off x="8745719" y="2642420"/>
        <a:ext cx="1623119" cy="713563"/>
      </dsp:txXfrm>
    </dsp:sp>
    <dsp:sp modelId="{E53E0BD2-449A-42D8-9458-CEB85495F108}">
      <dsp:nvSpPr>
        <dsp:cNvPr id="0" name=""/>
        <dsp:cNvSpPr/>
      </dsp:nvSpPr>
      <dsp:spPr>
        <a:xfrm rot="3013039">
          <a:off x="5672625" y="2772654"/>
          <a:ext cx="94763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947635" y="114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6122752" y="2760378"/>
        <a:ext cx="47381" cy="47381"/>
      </dsp:txXfrm>
    </dsp:sp>
    <dsp:sp modelId="{F86B55EF-04DC-4C1C-9F95-5F696454D557}">
      <dsp:nvSpPr>
        <dsp:cNvPr id="0" name=""/>
        <dsp:cNvSpPr/>
      </dsp:nvSpPr>
      <dsp:spPr>
        <a:xfrm>
          <a:off x="6449628" y="2476798"/>
          <a:ext cx="1667519" cy="13427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契約</a:t>
          </a:r>
          <a:br>
            <a:rPr kumimoji="1" lang="en-US" altLang="ja-JP" sz="3600" b="1" kern="1200" dirty="0"/>
          </a:br>
          <a:r>
            <a:rPr kumimoji="1" lang="ja-JP" altLang="en-US" sz="3600" b="1" kern="1200" dirty="0"/>
            <a:t>各論</a:t>
          </a:r>
        </a:p>
      </dsp:txBody>
      <dsp:txXfrm>
        <a:off x="6488957" y="2516127"/>
        <a:ext cx="1588861" cy="1264119"/>
      </dsp:txXfrm>
    </dsp:sp>
    <dsp:sp modelId="{F1049D93-2535-4544-AD2F-1E8B21AC0928}">
      <dsp:nvSpPr>
        <dsp:cNvPr id="0" name=""/>
        <dsp:cNvSpPr/>
      </dsp:nvSpPr>
      <dsp:spPr>
        <a:xfrm rot="19178128">
          <a:off x="2922691" y="3697074"/>
          <a:ext cx="79582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95825" y="114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3300708" y="3688593"/>
        <a:ext cx="39791" cy="39791"/>
      </dsp:txXfrm>
    </dsp:sp>
    <dsp:sp modelId="{B40A097F-2F07-44A8-BFBA-4D52E0D9ACDE}">
      <dsp:nvSpPr>
        <dsp:cNvPr id="0" name=""/>
        <dsp:cNvSpPr/>
      </dsp:nvSpPr>
      <dsp:spPr>
        <a:xfrm>
          <a:off x="3623789" y="2992213"/>
          <a:ext cx="2219468" cy="9171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事務管理</a:t>
          </a:r>
        </a:p>
      </dsp:txBody>
      <dsp:txXfrm>
        <a:off x="3650651" y="3019075"/>
        <a:ext cx="2165744" cy="863411"/>
      </dsp:txXfrm>
    </dsp:sp>
    <dsp:sp modelId="{3826C46C-C986-4EE7-BB24-3DC723A4EBE0}">
      <dsp:nvSpPr>
        <dsp:cNvPr id="0" name=""/>
        <dsp:cNvSpPr/>
      </dsp:nvSpPr>
      <dsp:spPr>
        <a:xfrm rot="2421872">
          <a:off x="2922691" y="4212489"/>
          <a:ext cx="79582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95825" y="114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3300708" y="4204008"/>
        <a:ext cx="39791" cy="39791"/>
      </dsp:txXfrm>
    </dsp:sp>
    <dsp:sp modelId="{A6501F0D-5C85-41C6-A7D2-B0EE6F64CECD}">
      <dsp:nvSpPr>
        <dsp:cNvPr id="0" name=""/>
        <dsp:cNvSpPr/>
      </dsp:nvSpPr>
      <dsp:spPr>
        <a:xfrm>
          <a:off x="3623789" y="4023043"/>
          <a:ext cx="2219468" cy="9171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不当利得</a:t>
          </a:r>
        </a:p>
      </dsp:txBody>
      <dsp:txXfrm>
        <a:off x="3650651" y="4049905"/>
        <a:ext cx="2165744" cy="863411"/>
      </dsp:txXfrm>
    </dsp:sp>
    <dsp:sp modelId="{4A48069D-0F8E-4B89-859E-895BBF7F8CF4}">
      <dsp:nvSpPr>
        <dsp:cNvPr id="0" name=""/>
        <dsp:cNvSpPr/>
      </dsp:nvSpPr>
      <dsp:spPr>
        <a:xfrm rot="4115222">
          <a:off x="2490158" y="4727904"/>
          <a:ext cx="1660891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660891" y="114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b="1" kern="1200"/>
        </a:p>
      </dsp:txBody>
      <dsp:txXfrm>
        <a:off x="3279081" y="4697796"/>
        <a:ext cx="83044" cy="83044"/>
      </dsp:txXfrm>
    </dsp:sp>
    <dsp:sp modelId="{3536FAA4-4367-42D4-87B7-DCF4A4055CC2}">
      <dsp:nvSpPr>
        <dsp:cNvPr id="0" name=""/>
        <dsp:cNvSpPr/>
      </dsp:nvSpPr>
      <dsp:spPr>
        <a:xfrm>
          <a:off x="3623789" y="5053874"/>
          <a:ext cx="2219468" cy="9171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/>
            <a:t>不法行為</a:t>
          </a:r>
        </a:p>
      </dsp:txBody>
      <dsp:txXfrm>
        <a:off x="3650651" y="5080736"/>
        <a:ext cx="2165744" cy="863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13E06-9DC7-4BBC-9170-498BEA44AA25}">
      <dsp:nvSpPr>
        <dsp:cNvPr id="0" name=""/>
        <dsp:cNvSpPr/>
      </dsp:nvSpPr>
      <dsp:spPr>
        <a:xfrm>
          <a:off x="112759" y="1496692"/>
          <a:ext cx="593152" cy="22280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solidFill>
                <a:schemeClr val="tx1"/>
              </a:solidFill>
            </a:rPr>
            <a:t>典</a:t>
          </a:r>
          <a:br>
            <a:rPr kumimoji="1" lang="en-US" altLang="ja-JP" sz="2400" b="1" kern="1200" dirty="0">
              <a:solidFill>
                <a:schemeClr val="tx1"/>
              </a:solidFill>
            </a:rPr>
          </a:br>
          <a:r>
            <a:rPr kumimoji="1" lang="ja-JP" altLang="en-US" sz="2400" b="1" kern="1200" dirty="0">
              <a:solidFill>
                <a:schemeClr val="tx1"/>
              </a:solidFill>
            </a:rPr>
            <a:t>型</a:t>
          </a:r>
          <a:br>
            <a:rPr kumimoji="1" lang="en-US" altLang="ja-JP" sz="2400" b="1" kern="1200" dirty="0">
              <a:solidFill>
                <a:schemeClr val="tx1"/>
              </a:solidFill>
            </a:rPr>
          </a:br>
          <a:r>
            <a:rPr kumimoji="1" lang="ja-JP" altLang="en-US" sz="2400" b="1" kern="1200" dirty="0">
              <a:solidFill>
                <a:schemeClr val="tx1"/>
              </a:solidFill>
            </a:rPr>
            <a:t>契</a:t>
          </a:r>
          <a:br>
            <a:rPr kumimoji="1" lang="en-US" altLang="ja-JP" sz="2400" b="1" kern="1200" dirty="0">
              <a:solidFill>
                <a:schemeClr val="tx1"/>
              </a:solidFill>
            </a:rPr>
          </a:br>
          <a:r>
            <a:rPr kumimoji="1" lang="ja-JP" altLang="en-US" sz="2400" b="1" kern="1200" dirty="0">
              <a:solidFill>
                <a:schemeClr val="tx1"/>
              </a:solidFill>
            </a:rPr>
            <a:t>約</a:t>
          </a:r>
        </a:p>
      </dsp:txBody>
      <dsp:txXfrm>
        <a:off x="130132" y="1514065"/>
        <a:ext cx="558406" cy="2193305"/>
      </dsp:txXfrm>
    </dsp:sp>
    <dsp:sp modelId="{05BAE654-8871-4C83-A010-24A5113EAC94}">
      <dsp:nvSpPr>
        <dsp:cNvPr id="0" name=""/>
        <dsp:cNvSpPr/>
      </dsp:nvSpPr>
      <dsp:spPr>
        <a:xfrm rot="16964368">
          <a:off x="82647" y="1824601"/>
          <a:ext cx="1599175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1599175" y="6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842255" y="1790834"/>
        <a:ext cx="79958" cy="79958"/>
      </dsp:txXfrm>
    </dsp:sp>
    <dsp:sp modelId="{47F27950-67DF-41D3-A5BB-4E22D92A9527}">
      <dsp:nvSpPr>
        <dsp:cNvPr id="0" name=""/>
        <dsp:cNvSpPr/>
      </dsp:nvSpPr>
      <dsp:spPr>
        <a:xfrm>
          <a:off x="1058558" y="621403"/>
          <a:ext cx="1688474" cy="859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財産権を</a:t>
          </a:r>
          <a:endParaRPr kumimoji="1" lang="en-US" altLang="ja-JP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移転する</a:t>
          </a:r>
        </a:p>
      </dsp:txBody>
      <dsp:txXfrm>
        <a:off x="1083718" y="646563"/>
        <a:ext cx="1638154" cy="808693"/>
      </dsp:txXfrm>
    </dsp:sp>
    <dsp:sp modelId="{747EE347-8FAC-47B6-BDCB-0F57C780B90C}">
      <dsp:nvSpPr>
        <dsp:cNvPr id="0" name=""/>
        <dsp:cNvSpPr/>
      </dsp:nvSpPr>
      <dsp:spPr>
        <a:xfrm rot="18509147">
          <a:off x="2640024" y="822915"/>
          <a:ext cx="566664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566664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2909190" y="814961"/>
        <a:ext cx="28333" cy="28333"/>
      </dsp:txXfrm>
    </dsp:sp>
    <dsp:sp modelId="{266245D4-4B6F-48B7-ACB8-9620D9220F2F}">
      <dsp:nvSpPr>
        <dsp:cNvPr id="0" name=""/>
        <dsp:cNvSpPr/>
      </dsp:nvSpPr>
      <dsp:spPr>
        <a:xfrm>
          <a:off x="3099680" y="386941"/>
          <a:ext cx="1718026" cy="4408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(</a:t>
          </a:r>
          <a:r>
            <a:rPr kumimoji="1" lang="ja-JP" altLang="en-US" sz="2000" b="1" kern="1200" dirty="0"/>
            <a:t>返還不要</a:t>
          </a:r>
          <a:r>
            <a:rPr kumimoji="1" lang="en-US" altLang="ja-JP" sz="2000" b="1" kern="1200" dirty="0"/>
            <a:t>)</a:t>
          </a:r>
          <a:endParaRPr kumimoji="1" lang="ja-JP" altLang="en-US" sz="2000" b="1" kern="1200" dirty="0"/>
        </a:p>
      </dsp:txBody>
      <dsp:txXfrm>
        <a:off x="3112591" y="399852"/>
        <a:ext cx="1692204" cy="414987"/>
      </dsp:txXfrm>
    </dsp:sp>
    <dsp:sp modelId="{EAE1E475-EB3F-4C6B-A1A8-F406F062B697}">
      <dsp:nvSpPr>
        <dsp:cNvPr id="0" name=""/>
        <dsp:cNvSpPr/>
      </dsp:nvSpPr>
      <dsp:spPr>
        <a:xfrm rot="18770822">
          <a:off x="4734748" y="411034"/>
          <a:ext cx="518565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518565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81067" y="404282"/>
        <a:ext cx="25928" cy="25928"/>
      </dsp:txXfrm>
    </dsp:sp>
    <dsp:sp modelId="{E633C98E-B9EA-405F-A9E0-730ADED4BD4F}">
      <dsp:nvSpPr>
        <dsp:cNvPr id="0" name=""/>
        <dsp:cNvSpPr/>
      </dsp:nvSpPr>
      <dsp:spPr>
        <a:xfrm>
          <a:off x="5170354" y="6743"/>
          <a:ext cx="1889827" cy="4408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無償</a:t>
          </a:r>
        </a:p>
      </dsp:txBody>
      <dsp:txXfrm>
        <a:off x="5183265" y="19654"/>
        <a:ext cx="1864005" cy="414987"/>
      </dsp:txXfrm>
    </dsp:sp>
    <dsp:sp modelId="{A96CBC38-C85B-4BC4-B575-757A06B7A92F}">
      <dsp:nvSpPr>
        <dsp:cNvPr id="0" name=""/>
        <dsp:cNvSpPr/>
      </dsp:nvSpPr>
      <dsp:spPr>
        <a:xfrm>
          <a:off x="7060182" y="220935"/>
          <a:ext cx="2588448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2588448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50" b="1" kern="1200"/>
        </a:p>
      </dsp:txBody>
      <dsp:txXfrm>
        <a:off x="8289695" y="162436"/>
        <a:ext cx="129422" cy="129422"/>
      </dsp:txXfrm>
    </dsp:sp>
    <dsp:sp modelId="{69D12524-2FAA-4CA1-BFCE-9C803473E6CC}">
      <dsp:nvSpPr>
        <dsp:cNvPr id="0" name=""/>
        <dsp:cNvSpPr/>
      </dsp:nvSpPr>
      <dsp:spPr>
        <a:xfrm>
          <a:off x="9648630" y="6743"/>
          <a:ext cx="171802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1. </a:t>
          </a:r>
          <a:r>
            <a:rPr kumimoji="1" lang="ja-JP" altLang="en-US" sz="2000" b="1" kern="1200" dirty="0">
              <a:solidFill>
                <a:schemeClr val="tx1"/>
              </a:solidFill>
            </a:rPr>
            <a:t>贈与</a:t>
          </a:r>
        </a:p>
      </dsp:txBody>
      <dsp:txXfrm>
        <a:off x="9661541" y="19654"/>
        <a:ext cx="1692204" cy="414987"/>
      </dsp:txXfrm>
    </dsp:sp>
    <dsp:sp modelId="{2A4CEBC0-8A6E-4BCA-89E4-920FE7CFDCBD}">
      <dsp:nvSpPr>
        <dsp:cNvPr id="0" name=""/>
        <dsp:cNvSpPr/>
      </dsp:nvSpPr>
      <dsp:spPr>
        <a:xfrm rot="2829178">
          <a:off x="4734748" y="791232"/>
          <a:ext cx="518565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518565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81067" y="784480"/>
        <a:ext cx="25928" cy="25928"/>
      </dsp:txXfrm>
    </dsp:sp>
    <dsp:sp modelId="{E9B50C45-1397-47FB-B8DB-895D433A76BB}">
      <dsp:nvSpPr>
        <dsp:cNvPr id="0" name=""/>
        <dsp:cNvSpPr/>
      </dsp:nvSpPr>
      <dsp:spPr>
        <a:xfrm>
          <a:off x="5170354" y="767139"/>
          <a:ext cx="1889827" cy="4408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有償</a:t>
          </a:r>
        </a:p>
      </dsp:txBody>
      <dsp:txXfrm>
        <a:off x="5183265" y="780050"/>
        <a:ext cx="1864005" cy="414987"/>
      </dsp:txXfrm>
    </dsp:sp>
    <dsp:sp modelId="{12C71B13-F8A1-4D45-B88F-238DAAFC7BE0}">
      <dsp:nvSpPr>
        <dsp:cNvPr id="0" name=""/>
        <dsp:cNvSpPr/>
      </dsp:nvSpPr>
      <dsp:spPr>
        <a:xfrm rot="19457599">
          <a:off x="7019362" y="854598"/>
          <a:ext cx="43428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3428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225648" y="849953"/>
        <a:ext cx="21714" cy="21714"/>
      </dsp:txXfrm>
    </dsp:sp>
    <dsp:sp modelId="{5365163B-9B68-4C4E-84BE-9328356F22E8}">
      <dsp:nvSpPr>
        <dsp:cNvPr id="0" name=""/>
        <dsp:cNvSpPr/>
      </dsp:nvSpPr>
      <dsp:spPr>
        <a:xfrm>
          <a:off x="7412829" y="513673"/>
          <a:ext cx="1889827" cy="4408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対価が金銭</a:t>
          </a:r>
        </a:p>
      </dsp:txBody>
      <dsp:txXfrm>
        <a:off x="7425740" y="526584"/>
        <a:ext cx="1864005" cy="414987"/>
      </dsp:txXfrm>
    </dsp:sp>
    <dsp:sp modelId="{036C05F7-345B-402C-B803-F5911687B8B0}">
      <dsp:nvSpPr>
        <dsp:cNvPr id="0" name=""/>
        <dsp:cNvSpPr/>
      </dsp:nvSpPr>
      <dsp:spPr>
        <a:xfrm>
          <a:off x="9302657" y="727866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9470164" y="725262"/>
        <a:ext cx="17632" cy="17632"/>
      </dsp:txXfrm>
    </dsp:sp>
    <dsp:sp modelId="{B68A7CDE-872A-4887-A15B-12686FD44DCC}">
      <dsp:nvSpPr>
        <dsp:cNvPr id="0" name=""/>
        <dsp:cNvSpPr/>
      </dsp:nvSpPr>
      <dsp:spPr>
        <a:xfrm>
          <a:off x="9655304" y="513673"/>
          <a:ext cx="171802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2. </a:t>
          </a:r>
          <a:r>
            <a:rPr kumimoji="1" lang="ja-JP" altLang="en-US" sz="2000" b="1" kern="1200" dirty="0">
              <a:solidFill>
                <a:schemeClr val="tx1"/>
              </a:solidFill>
            </a:rPr>
            <a:t>売買</a:t>
          </a:r>
        </a:p>
      </dsp:txBody>
      <dsp:txXfrm>
        <a:off x="9668215" y="526584"/>
        <a:ext cx="1692204" cy="414987"/>
      </dsp:txXfrm>
    </dsp:sp>
    <dsp:sp modelId="{BE1EA5C7-AEDD-4477-A16A-4343A8D2DFA6}">
      <dsp:nvSpPr>
        <dsp:cNvPr id="0" name=""/>
        <dsp:cNvSpPr/>
      </dsp:nvSpPr>
      <dsp:spPr>
        <a:xfrm rot="2142401">
          <a:off x="7019362" y="1108064"/>
          <a:ext cx="43428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3428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225648" y="1103419"/>
        <a:ext cx="21714" cy="21714"/>
      </dsp:txXfrm>
    </dsp:sp>
    <dsp:sp modelId="{DBF817A4-E00C-41E2-8043-CB4416B37900}">
      <dsp:nvSpPr>
        <dsp:cNvPr id="0" name=""/>
        <dsp:cNvSpPr/>
      </dsp:nvSpPr>
      <dsp:spPr>
        <a:xfrm>
          <a:off x="7412829" y="1020604"/>
          <a:ext cx="1889827" cy="4408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対価が物</a:t>
          </a:r>
        </a:p>
      </dsp:txBody>
      <dsp:txXfrm>
        <a:off x="7425740" y="1033515"/>
        <a:ext cx="1864005" cy="414987"/>
      </dsp:txXfrm>
    </dsp:sp>
    <dsp:sp modelId="{44A53407-32D7-4A77-A4F2-8F2D7B830D0D}">
      <dsp:nvSpPr>
        <dsp:cNvPr id="0" name=""/>
        <dsp:cNvSpPr/>
      </dsp:nvSpPr>
      <dsp:spPr>
        <a:xfrm>
          <a:off x="9302657" y="1234796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9470164" y="1232192"/>
        <a:ext cx="17632" cy="17632"/>
      </dsp:txXfrm>
    </dsp:sp>
    <dsp:sp modelId="{9827D1C1-F45E-401B-9B3A-977BA5A778BE}">
      <dsp:nvSpPr>
        <dsp:cNvPr id="0" name=""/>
        <dsp:cNvSpPr/>
      </dsp:nvSpPr>
      <dsp:spPr>
        <a:xfrm>
          <a:off x="9655304" y="1020604"/>
          <a:ext cx="171802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3. </a:t>
          </a:r>
          <a:r>
            <a:rPr kumimoji="1" lang="ja-JP" altLang="en-US" sz="2000" b="1" kern="1200" dirty="0">
              <a:solidFill>
                <a:schemeClr val="tx1"/>
              </a:solidFill>
            </a:rPr>
            <a:t>交換</a:t>
          </a:r>
        </a:p>
      </dsp:txBody>
      <dsp:txXfrm>
        <a:off x="9668215" y="1033515"/>
        <a:ext cx="1692204" cy="414987"/>
      </dsp:txXfrm>
    </dsp:sp>
    <dsp:sp modelId="{46557D72-C05F-42D2-8095-EC744B388E7D}">
      <dsp:nvSpPr>
        <dsp:cNvPr id="0" name=""/>
        <dsp:cNvSpPr/>
      </dsp:nvSpPr>
      <dsp:spPr>
        <a:xfrm rot="3090853">
          <a:off x="2640024" y="1266479"/>
          <a:ext cx="566664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566664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2909190" y="1258525"/>
        <a:ext cx="28333" cy="28333"/>
      </dsp:txXfrm>
    </dsp:sp>
    <dsp:sp modelId="{2F57C042-9A57-4208-B974-9142E1EA99AA}">
      <dsp:nvSpPr>
        <dsp:cNvPr id="0" name=""/>
        <dsp:cNvSpPr/>
      </dsp:nvSpPr>
      <dsp:spPr>
        <a:xfrm>
          <a:off x="3099680" y="1274069"/>
          <a:ext cx="1718026" cy="44080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返還必要</a:t>
          </a:r>
        </a:p>
      </dsp:txBody>
      <dsp:txXfrm>
        <a:off x="3112591" y="1286980"/>
        <a:ext cx="1692204" cy="414987"/>
      </dsp:txXfrm>
    </dsp:sp>
    <dsp:sp modelId="{16D60908-1FCA-48BB-ABAD-7ACDA8F929B7}">
      <dsp:nvSpPr>
        <dsp:cNvPr id="0" name=""/>
        <dsp:cNvSpPr/>
      </dsp:nvSpPr>
      <dsp:spPr>
        <a:xfrm>
          <a:off x="4817707" y="1488261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85214" y="1485657"/>
        <a:ext cx="17632" cy="17632"/>
      </dsp:txXfrm>
    </dsp:sp>
    <dsp:sp modelId="{326FD7F1-5747-4022-8D7A-E5F61C9B64A1}">
      <dsp:nvSpPr>
        <dsp:cNvPr id="0" name=""/>
        <dsp:cNvSpPr/>
      </dsp:nvSpPr>
      <dsp:spPr>
        <a:xfrm>
          <a:off x="5170354" y="1274069"/>
          <a:ext cx="1889827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4. </a:t>
          </a:r>
          <a:r>
            <a:rPr kumimoji="1" lang="ja-JP" altLang="en-US" sz="2000" b="1" kern="1200" dirty="0">
              <a:solidFill>
                <a:schemeClr val="tx1"/>
              </a:solidFill>
            </a:rPr>
            <a:t>消費貸借</a:t>
          </a:r>
        </a:p>
      </dsp:txBody>
      <dsp:txXfrm>
        <a:off x="5183265" y="1286980"/>
        <a:ext cx="1864005" cy="414987"/>
      </dsp:txXfrm>
    </dsp:sp>
    <dsp:sp modelId="{57406C4E-F0E0-4C2E-88C7-F853818F0AAA}">
      <dsp:nvSpPr>
        <dsp:cNvPr id="0" name=""/>
        <dsp:cNvSpPr/>
      </dsp:nvSpPr>
      <dsp:spPr>
        <a:xfrm rot="4635632">
          <a:off x="82647" y="3384409"/>
          <a:ext cx="1599175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1599175" y="6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842255" y="3350642"/>
        <a:ext cx="79958" cy="79958"/>
      </dsp:txXfrm>
    </dsp:sp>
    <dsp:sp modelId="{76F8786B-2854-4895-B412-5DF030C443E4}">
      <dsp:nvSpPr>
        <dsp:cNvPr id="0" name=""/>
        <dsp:cNvSpPr/>
      </dsp:nvSpPr>
      <dsp:spPr>
        <a:xfrm>
          <a:off x="1058558" y="3741019"/>
          <a:ext cx="1678644" cy="859013"/>
        </a:xfrm>
        <a:prstGeom prst="roundRect">
          <a:avLst>
            <a:gd name="adj" fmla="val 10000"/>
          </a:avLst>
        </a:prstGeom>
        <a:solidFill>
          <a:srgbClr val="CCCCFF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財産権を</a:t>
          </a:r>
          <a:endParaRPr kumimoji="1" lang="en-US" altLang="ja-JP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移転しない</a:t>
          </a:r>
        </a:p>
      </dsp:txBody>
      <dsp:txXfrm>
        <a:off x="1083718" y="3766179"/>
        <a:ext cx="1628324" cy="808693"/>
      </dsp:txXfrm>
    </dsp:sp>
    <dsp:sp modelId="{F217FEAD-8A15-43E0-9A8A-C60DDDD04E12}">
      <dsp:nvSpPr>
        <dsp:cNvPr id="0" name=""/>
        <dsp:cNvSpPr/>
      </dsp:nvSpPr>
      <dsp:spPr>
        <a:xfrm rot="16825837">
          <a:off x="1939604" y="3206485"/>
          <a:ext cx="1947845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1947845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b="1" kern="1200"/>
        </a:p>
      </dsp:txBody>
      <dsp:txXfrm>
        <a:off x="2864831" y="3164001"/>
        <a:ext cx="97392" cy="97392"/>
      </dsp:txXfrm>
    </dsp:sp>
    <dsp:sp modelId="{9D0ED847-898D-4584-B9A9-CBA527251203}">
      <dsp:nvSpPr>
        <dsp:cNvPr id="0" name=""/>
        <dsp:cNvSpPr/>
      </dsp:nvSpPr>
      <dsp:spPr>
        <a:xfrm>
          <a:off x="3089850" y="1961511"/>
          <a:ext cx="1718026" cy="58671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返還必要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物の利用</a:t>
          </a:r>
          <a:endParaRPr kumimoji="1" lang="en-US" altLang="ja-JP" sz="2000" b="1" kern="1200" dirty="0"/>
        </a:p>
      </dsp:txBody>
      <dsp:txXfrm>
        <a:off x="3107034" y="1978695"/>
        <a:ext cx="1683658" cy="552348"/>
      </dsp:txXfrm>
    </dsp:sp>
    <dsp:sp modelId="{433D092F-9B70-43CD-A192-9E4F997CFA67}">
      <dsp:nvSpPr>
        <dsp:cNvPr id="0" name=""/>
        <dsp:cNvSpPr/>
      </dsp:nvSpPr>
      <dsp:spPr>
        <a:xfrm rot="19457599">
          <a:off x="4767057" y="2121924"/>
          <a:ext cx="43428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3428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73343" y="2117279"/>
        <a:ext cx="21714" cy="21714"/>
      </dsp:txXfrm>
    </dsp:sp>
    <dsp:sp modelId="{F2233773-0BFA-4D0E-A571-BCE2B82552E7}">
      <dsp:nvSpPr>
        <dsp:cNvPr id="0" name=""/>
        <dsp:cNvSpPr/>
      </dsp:nvSpPr>
      <dsp:spPr>
        <a:xfrm>
          <a:off x="5160524" y="1780999"/>
          <a:ext cx="1889827" cy="44080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無償</a:t>
          </a:r>
        </a:p>
      </dsp:txBody>
      <dsp:txXfrm>
        <a:off x="5173435" y="1793910"/>
        <a:ext cx="1864005" cy="414987"/>
      </dsp:txXfrm>
    </dsp:sp>
    <dsp:sp modelId="{E165CBB7-66AE-4EC6-80E0-E30DF0506CDB}">
      <dsp:nvSpPr>
        <dsp:cNvPr id="0" name=""/>
        <dsp:cNvSpPr/>
      </dsp:nvSpPr>
      <dsp:spPr>
        <a:xfrm>
          <a:off x="7050352" y="1995192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217859" y="1992588"/>
        <a:ext cx="17632" cy="17632"/>
      </dsp:txXfrm>
    </dsp:sp>
    <dsp:sp modelId="{12319AF0-2E1E-4160-951B-A75CB0BA84BD}">
      <dsp:nvSpPr>
        <dsp:cNvPr id="0" name=""/>
        <dsp:cNvSpPr/>
      </dsp:nvSpPr>
      <dsp:spPr>
        <a:xfrm>
          <a:off x="7402999" y="1780999"/>
          <a:ext cx="1889827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5. </a:t>
          </a:r>
          <a:r>
            <a:rPr kumimoji="1" lang="ja-JP" altLang="en-US" sz="2000" b="1" kern="1200" dirty="0">
              <a:solidFill>
                <a:schemeClr val="tx1"/>
              </a:solidFill>
            </a:rPr>
            <a:t>使用貸借</a:t>
          </a:r>
        </a:p>
      </dsp:txBody>
      <dsp:txXfrm>
        <a:off x="7415910" y="1793910"/>
        <a:ext cx="1864005" cy="414987"/>
      </dsp:txXfrm>
    </dsp:sp>
    <dsp:sp modelId="{C902E20D-62BA-4672-80AA-652B7A5B9FA8}">
      <dsp:nvSpPr>
        <dsp:cNvPr id="0" name=""/>
        <dsp:cNvSpPr/>
      </dsp:nvSpPr>
      <dsp:spPr>
        <a:xfrm rot="2142401">
          <a:off x="4767057" y="2375389"/>
          <a:ext cx="43428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3428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73343" y="2370744"/>
        <a:ext cx="21714" cy="21714"/>
      </dsp:txXfrm>
    </dsp:sp>
    <dsp:sp modelId="{B63FBFB7-7F5E-43EE-95D3-8E84F5FCBDA4}">
      <dsp:nvSpPr>
        <dsp:cNvPr id="0" name=""/>
        <dsp:cNvSpPr/>
      </dsp:nvSpPr>
      <dsp:spPr>
        <a:xfrm>
          <a:off x="5160524" y="2287930"/>
          <a:ext cx="1889827" cy="44080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有償</a:t>
          </a:r>
        </a:p>
      </dsp:txBody>
      <dsp:txXfrm>
        <a:off x="5173435" y="2300841"/>
        <a:ext cx="1864005" cy="414987"/>
      </dsp:txXfrm>
    </dsp:sp>
    <dsp:sp modelId="{34D29BBF-7602-4C58-BF01-5A41CC6CB0C7}">
      <dsp:nvSpPr>
        <dsp:cNvPr id="0" name=""/>
        <dsp:cNvSpPr/>
      </dsp:nvSpPr>
      <dsp:spPr>
        <a:xfrm>
          <a:off x="7050352" y="2502122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217859" y="2499518"/>
        <a:ext cx="17632" cy="17632"/>
      </dsp:txXfrm>
    </dsp:sp>
    <dsp:sp modelId="{D19382FD-6662-4264-8D0C-94779523118B}">
      <dsp:nvSpPr>
        <dsp:cNvPr id="0" name=""/>
        <dsp:cNvSpPr/>
      </dsp:nvSpPr>
      <dsp:spPr>
        <a:xfrm>
          <a:off x="7402999" y="2287930"/>
          <a:ext cx="1889827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6. </a:t>
          </a:r>
          <a:r>
            <a:rPr kumimoji="1" lang="ja-JP" altLang="en-US" sz="2000" b="1" kern="1200" dirty="0">
              <a:solidFill>
                <a:schemeClr val="tx1"/>
              </a:solidFill>
            </a:rPr>
            <a:t>賃貸借</a:t>
          </a:r>
        </a:p>
      </dsp:txBody>
      <dsp:txXfrm>
        <a:off x="7415910" y="2300841"/>
        <a:ext cx="1864005" cy="414987"/>
      </dsp:txXfrm>
    </dsp:sp>
    <dsp:sp modelId="{69099A66-F52A-403F-9BA7-AA7303BA46C2}">
      <dsp:nvSpPr>
        <dsp:cNvPr id="0" name=""/>
        <dsp:cNvSpPr/>
      </dsp:nvSpPr>
      <dsp:spPr>
        <a:xfrm rot="18033749">
          <a:off x="2566759" y="3865721"/>
          <a:ext cx="693535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693535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2896188" y="3854594"/>
        <a:ext cx="34676" cy="34676"/>
      </dsp:txXfrm>
    </dsp:sp>
    <dsp:sp modelId="{6DA9819B-DC08-4401-9CC1-C878E19C229D}">
      <dsp:nvSpPr>
        <dsp:cNvPr id="0" name=""/>
        <dsp:cNvSpPr/>
      </dsp:nvSpPr>
      <dsp:spPr>
        <a:xfrm>
          <a:off x="3089850" y="3352935"/>
          <a:ext cx="1718026" cy="440809"/>
        </a:xfrm>
        <a:prstGeom prst="roundRect">
          <a:avLst>
            <a:gd name="adj" fmla="val 10000"/>
          </a:avLst>
        </a:prstGeom>
        <a:solidFill>
          <a:srgbClr val="CCCCFF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役務の提供</a:t>
          </a:r>
        </a:p>
      </dsp:txBody>
      <dsp:txXfrm>
        <a:off x="3102761" y="3365846"/>
        <a:ext cx="1692204" cy="414987"/>
      </dsp:txXfrm>
    </dsp:sp>
    <dsp:sp modelId="{DB5816D2-08E1-41C6-BEA4-AE516ABE6662}">
      <dsp:nvSpPr>
        <dsp:cNvPr id="0" name=""/>
        <dsp:cNvSpPr/>
      </dsp:nvSpPr>
      <dsp:spPr>
        <a:xfrm rot="18463775">
          <a:off x="4696060" y="3339235"/>
          <a:ext cx="576281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576281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69794" y="3331040"/>
        <a:ext cx="28814" cy="28814"/>
      </dsp:txXfrm>
    </dsp:sp>
    <dsp:sp modelId="{584F27A0-2C44-43BE-953C-8F6F2A204350}">
      <dsp:nvSpPr>
        <dsp:cNvPr id="0" name=""/>
        <dsp:cNvSpPr/>
      </dsp:nvSpPr>
      <dsp:spPr>
        <a:xfrm>
          <a:off x="5160524" y="2794860"/>
          <a:ext cx="1889827" cy="645388"/>
        </a:xfrm>
        <a:prstGeom prst="roundRect">
          <a:avLst>
            <a:gd name="adj" fmla="val 10000"/>
          </a:avLst>
        </a:prstGeom>
        <a:solidFill>
          <a:srgbClr val="CCCCFF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従属的</a:t>
          </a:r>
          <a:br>
            <a:rPr kumimoji="1" lang="en-US" altLang="ja-JP" sz="2000" b="1" kern="1200" dirty="0"/>
          </a:br>
          <a:r>
            <a:rPr kumimoji="1" lang="en-US" altLang="ja-JP" sz="2000" b="1" kern="1200" dirty="0"/>
            <a:t>(</a:t>
          </a:r>
          <a:r>
            <a:rPr kumimoji="1" lang="ja-JP" altLang="en-US" sz="2000" b="1" kern="1200" dirty="0"/>
            <a:t>時間決めで</a:t>
          </a:r>
          <a:r>
            <a:rPr kumimoji="1" lang="en-US" altLang="ja-JP" sz="2000" b="1" kern="1200" dirty="0"/>
            <a:t>)</a:t>
          </a:r>
          <a:endParaRPr kumimoji="1" lang="ja-JP" altLang="en-US" sz="2000" b="1" kern="1200" dirty="0"/>
        </a:p>
      </dsp:txBody>
      <dsp:txXfrm>
        <a:off x="5179427" y="2813763"/>
        <a:ext cx="1852021" cy="607582"/>
      </dsp:txXfrm>
    </dsp:sp>
    <dsp:sp modelId="{C22E26B6-4142-4046-AB35-8ADDB1BE62CC}">
      <dsp:nvSpPr>
        <dsp:cNvPr id="0" name=""/>
        <dsp:cNvSpPr/>
      </dsp:nvSpPr>
      <dsp:spPr>
        <a:xfrm>
          <a:off x="7050352" y="3111342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217859" y="3108738"/>
        <a:ext cx="17632" cy="17632"/>
      </dsp:txXfrm>
    </dsp:sp>
    <dsp:sp modelId="{3D071919-837B-4521-80D6-BB53506A8BE4}">
      <dsp:nvSpPr>
        <dsp:cNvPr id="0" name=""/>
        <dsp:cNvSpPr/>
      </dsp:nvSpPr>
      <dsp:spPr>
        <a:xfrm>
          <a:off x="7402999" y="2897150"/>
          <a:ext cx="1889827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7. </a:t>
          </a:r>
          <a:r>
            <a:rPr kumimoji="1" lang="ja-JP" altLang="en-US" sz="2000" b="1" kern="1200" dirty="0">
              <a:solidFill>
                <a:schemeClr val="tx1"/>
              </a:solidFill>
            </a:rPr>
            <a:t>雇用</a:t>
          </a:r>
        </a:p>
      </dsp:txBody>
      <dsp:txXfrm>
        <a:off x="7415910" y="2910061"/>
        <a:ext cx="1864005" cy="414987"/>
      </dsp:txXfrm>
    </dsp:sp>
    <dsp:sp modelId="{5C88CED9-0C5C-4B9D-80F4-1351F0030B23}">
      <dsp:nvSpPr>
        <dsp:cNvPr id="0" name=""/>
        <dsp:cNvSpPr/>
      </dsp:nvSpPr>
      <dsp:spPr>
        <a:xfrm rot="3462675">
          <a:off x="4654122" y="3846165"/>
          <a:ext cx="66015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66015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4967697" y="3835873"/>
        <a:ext cx="33007" cy="33007"/>
      </dsp:txXfrm>
    </dsp:sp>
    <dsp:sp modelId="{831A5E16-41CB-4C3B-9545-E17534CAE166}">
      <dsp:nvSpPr>
        <dsp:cNvPr id="0" name=""/>
        <dsp:cNvSpPr/>
      </dsp:nvSpPr>
      <dsp:spPr>
        <a:xfrm>
          <a:off x="5160524" y="3911010"/>
          <a:ext cx="1858397" cy="440809"/>
        </a:xfrm>
        <a:prstGeom prst="roundRect">
          <a:avLst>
            <a:gd name="adj" fmla="val 10000"/>
          </a:avLst>
        </a:prstGeom>
        <a:solidFill>
          <a:srgbClr val="CCCCFF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独立的</a:t>
          </a:r>
        </a:p>
      </dsp:txBody>
      <dsp:txXfrm>
        <a:off x="5173435" y="3923921"/>
        <a:ext cx="1832575" cy="414987"/>
      </dsp:txXfrm>
    </dsp:sp>
    <dsp:sp modelId="{AEA55A1A-C085-4FED-AF9B-E97892AF44B2}">
      <dsp:nvSpPr>
        <dsp:cNvPr id="0" name=""/>
        <dsp:cNvSpPr/>
      </dsp:nvSpPr>
      <dsp:spPr>
        <a:xfrm rot="18289469">
          <a:off x="6886483" y="3871738"/>
          <a:ext cx="61752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61752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179808" y="3862512"/>
        <a:ext cx="30876" cy="30876"/>
      </dsp:txXfrm>
    </dsp:sp>
    <dsp:sp modelId="{AE5938D6-A610-4A98-B7A8-7AC0AF4AE590}">
      <dsp:nvSpPr>
        <dsp:cNvPr id="0" name=""/>
        <dsp:cNvSpPr/>
      </dsp:nvSpPr>
      <dsp:spPr>
        <a:xfrm>
          <a:off x="7371569" y="3404080"/>
          <a:ext cx="1889827" cy="440809"/>
        </a:xfrm>
        <a:prstGeom prst="roundRect">
          <a:avLst>
            <a:gd name="adj" fmla="val 10000"/>
          </a:avLst>
        </a:prstGeom>
        <a:solidFill>
          <a:srgbClr val="CCCCFF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仕事の完成</a:t>
          </a:r>
        </a:p>
      </dsp:txBody>
      <dsp:txXfrm>
        <a:off x="7384480" y="3416991"/>
        <a:ext cx="1864005" cy="414987"/>
      </dsp:txXfrm>
    </dsp:sp>
    <dsp:sp modelId="{0DC9D3A8-1D7C-4487-94D6-D65DF2F2D22B}">
      <dsp:nvSpPr>
        <dsp:cNvPr id="0" name=""/>
        <dsp:cNvSpPr/>
      </dsp:nvSpPr>
      <dsp:spPr>
        <a:xfrm>
          <a:off x="9261397" y="3618272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9428904" y="3615668"/>
        <a:ext cx="17632" cy="17632"/>
      </dsp:txXfrm>
    </dsp:sp>
    <dsp:sp modelId="{2AE368E9-B1FD-478A-95FA-8FC746CFA2B1}">
      <dsp:nvSpPr>
        <dsp:cNvPr id="0" name=""/>
        <dsp:cNvSpPr/>
      </dsp:nvSpPr>
      <dsp:spPr>
        <a:xfrm>
          <a:off x="9614044" y="3404080"/>
          <a:ext cx="171802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8. </a:t>
          </a:r>
          <a:r>
            <a:rPr kumimoji="1" lang="ja-JP" altLang="en-US" sz="2000" b="1" kern="1200" dirty="0">
              <a:solidFill>
                <a:schemeClr val="tx1"/>
              </a:solidFill>
            </a:rPr>
            <a:t>請負</a:t>
          </a:r>
        </a:p>
      </dsp:txBody>
      <dsp:txXfrm>
        <a:off x="9626955" y="3416991"/>
        <a:ext cx="1692204" cy="414987"/>
      </dsp:txXfrm>
    </dsp:sp>
    <dsp:sp modelId="{6CC197DC-4B5B-4E37-AB93-F03D760D2149}">
      <dsp:nvSpPr>
        <dsp:cNvPr id="0" name=""/>
        <dsp:cNvSpPr/>
      </dsp:nvSpPr>
      <dsp:spPr>
        <a:xfrm>
          <a:off x="7018922" y="4125203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186430" y="4122599"/>
        <a:ext cx="17632" cy="17632"/>
      </dsp:txXfrm>
    </dsp:sp>
    <dsp:sp modelId="{1B77A183-63A6-4DC1-9533-CF54EEDD7D4A}">
      <dsp:nvSpPr>
        <dsp:cNvPr id="0" name=""/>
        <dsp:cNvSpPr/>
      </dsp:nvSpPr>
      <dsp:spPr>
        <a:xfrm>
          <a:off x="7371569" y="3911010"/>
          <a:ext cx="1889827" cy="440809"/>
        </a:xfrm>
        <a:prstGeom prst="roundRect">
          <a:avLst>
            <a:gd name="adj" fmla="val 10000"/>
          </a:avLst>
        </a:prstGeom>
        <a:solidFill>
          <a:srgbClr val="CCCCFF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事務の処理</a:t>
          </a:r>
        </a:p>
      </dsp:txBody>
      <dsp:txXfrm>
        <a:off x="7384480" y="3923921"/>
        <a:ext cx="1864005" cy="414987"/>
      </dsp:txXfrm>
    </dsp:sp>
    <dsp:sp modelId="{E0031EBB-49BB-4609-8257-2076ECD26731}">
      <dsp:nvSpPr>
        <dsp:cNvPr id="0" name=""/>
        <dsp:cNvSpPr/>
      </dsp:nvSpPr>
      <dsp:spPr>
        <a:xfrm>
          <a:off x="9261397" y="4125203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9428904" y="4122599"/>
        <a:ext cx="17632" cy="17632"/>
      </dsp:txXfrm>
    </dsp:sp>
    <dsp:sp modelId="{1BD69E00-6C6D-4656-BF0A-9686822CE77D}">
      <dsp:nvSpPr>
        <dsp:cNvPr id="0" name=""/>
        <dsp:cNvSpPr/>
      </dsp:nvSpPr>
      <dsp:spPr>
        <a:xfrm>
          <a:off x="9614044" y="3911010"/>
          <a:ext cx="171802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9. </a:t>
          </a:r>
          <a:r>
            <a:rPr kumimoji="1" lang="ja-JP" altLang="en-US" sz="2000" b="1" kern="1200" dirty="0">
              <a:solidFill>
                <a:schemeClr val="tx1"/>
              </a:solidFill>
            </a:rPr>
            <a:t>委任</a:t>
          </a:r>
        </a:p>
      </dsp:txBody>
      <dsp:txXfrm>
        <a:off x="9626955" y="3923921"/>
        <a:ext cx="1692204" cy="414987"/>
      </dsp:txXfrm>
    </dsp:sp>
    <dsp:sp modelId="{EECB7906-444B-4DAE-8CA0-901FBD4134FA}">
      <dsp:nvSpPr>
        <dsp:cNvPr id="0" name=""/>
        <dsp:cNvSpPr/>
      </dsp:nvSpPr>
      <dsp:spPr>
        <a:xfrm rot="3310531">
          <a:off x="6886483" y="4378668"/>
          <a:ext cx="61752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61752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179808" y="4369442"/>
        <a:ext cx="30876" cy="30876"/>
      </dsp:txXfrm>
    </dsp:sp>
    <dsp:sp modelId="{A3B00652-6F91-4FA6-9AE0-6F9DDA015A05}">
      <dsp:nvSpPr>
        <dsp:cNvPr id="0" name=""/>
        <dsp:cNvSpPr/>
      </dsp:nvSpPr>
      <dsp:spPr>
        <a:xfrm>
          <a:off x="7371569" y="4417941"/>
          <a:ext cx="1889827" cy="44080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物を預かる</a:t>
          </a:r>
        </a:p>
      </dsp:txBody>
      <dsp:txXfrm>
        <a:off x="7384480" y="4430852"/>
        <a:ext cx="1864005" cy="414987"/>
      </dsp:txXfrm>
    </dsp:sp>
    <dsp:sp modelId="{80880F5F-4FDB-4CCF-8F31-82B43E0F4AA7}">
      <dsp:nvSpPr>
        <dsp:cNvPr id="0" name=""/>
        <dsp:cNvSpPr/>
      </dsp:nvSpPr>
      <dsp:spPr>
        <a:xfrm>
          <a:off x="9261397" y="4632133"/>
          <a:ext cx="352647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352647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9428904" y="4629529"/>
        <a:ext cx="17632" cy="17632"/>
      </dsp:txXfrm>
    </dsp:sp>
    <dsp:sp modelId="{2226CC08-DBD7-4104-8840-B69DBA5DCFE6}">
      <dsp:nvSpPr>
        <dsp:cNvPr id="0" name=""/>
        <dsp:cNvSpPr/>
      </dsp:nvSpPr>
      <dsp:spPr>
        <a:xfrm>
          <a:off x="9614044" y="4417941"/>
          <a:ext cx="171802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10. </a:t>
          </a:r>
          <a:r>
            <a:rPr kumimoji="1" lang="ja-JP" altLang="en-US" sz="2000" b="1" kern="1200" dirty="0">
              <a:solidFill>
                <a:schemeClr val="tx1"/>
              </a:solidFill>
            </a:rPr>
            <a:t>寄託</a:t>
          </a:r>
        </a:p>
      </dsp:txBody>
      <dsp:txXfrm>
        <a:off x="9626955" y="4430852"/>
        <a:ext cx="1692204" cy="414987"/>
      </dsp:txXfrm>
    </dsp:sp>
    <dsp:sp modelId="{6B0798D1-C0B8-4555-9417-DBBD03DCD29D}">
      <dsp:nvSpPr>
        <dsp:cNvPr id="0" name=""/>
        <dsp:cNvSpPr/>
      </dsp:nvSpPr>
      <dsp:spPr>
        <a:xfrm rot="4438805">
          <a:off x="2274607" y="4778421"/>
          <a:ext cx="1277838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1277838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2881581" y="4752687"/>
        <a:ext cx="63891" cy="63891"/>
      </dsp:txXfrm>
    </dsp:sp>
    <dsp:sp modelId="{19A9B972-8675-4DBD-B5B2-9CDB0285A51E}">
      <dsp:nvSpPr>
        <dsp:cNvPr id="0" name=""/>
        <dsp:cNvSpPr/>
      </dsp:nvSpPr>
      <dsp:spPr>
        <a:xfrm>
          <a:off x="3089850" y="5178336"/>
          <a:ext cx="1718026" cy="4408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事業を営む</a:t>
          </a:r>
        </a:p>
      </dsp:txBody>
      <dsp:txXfrm>
        <a:off x="3102761" y="5191247"/>
        <a:ext cx="1692204" cy="414987"/>
      </dsp:txXfrm>
    </dsp:sp>
    <dsp:sp modelId="{A63C7903-A809-4A2C-92A4-52621DE6CE51}">
      <dsp:nvSpPr>
        <dsp:cNvPr id="0" name=""/>
        <dsp:cNvSpPr/>
      </dsp:nvSpPr>
      <dsp:spPr>
        <a:xfrm rot="19457599">
          <a:off x="4767057" y="5265796"/>
          <a:ext cx="43428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3428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4973343" y="5261151"/>
        <a:ext cx="21714" cy="21714"/>
      </dsp:txXfrm>
    </dsp:sp>
    <dsp:sp modelId="{F18AF909-2C4E-49EB-99C3-3162CF6892E4}">
      <dsp:nvSpPr>
        <dsp:cNvPr id="0" name=""/>
        <dsp:cNvSpPr/>
      </dsp:nvSpPr>
      <dsp:spPr>
        <a:xfrm>
          <a:off x="5160524" y="4924871"/>
          <a:ext cx="1718026" cy="4408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団体形成</a:t>
          </a:r>
        </a:p>
      </dsp:txBody>
      <dsp:txXfrm>
        <a:off x="5173435" y="4937782"/>
        <a:ext cx="1692204" cy="414987"/>
      </dsp:txXfrm>
    </dsp:sp>
    <dsp:sp modelId="{8653ED28-455B-478F-AEB6-AD51331FDDD8}">
      <dsp:nvSpPr>
        <dsp:cNvPr id="0" name=""/>
        <dsp:cNvSpPr/>
      </dsp:nvSpPr>
      <dsp:spPr>
        <a:xfrm>
          <a:off x="6878551" y="5139064"/>
          <a:ext cx="482139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82139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107567" y="5133222"/>
        <a:ext cx="24106" cy="24106"/>
      </dsp:txXfrm>
    </dsp:sp>
    <dsp:sp modelId="{B3FC1479-2473-4E7D-9E61-CA89C673D21F}">
      <dsp:nvSpPr>
        <dsp:cNvPr id="0" name=""/>
        <dsp:cNvSpPr/>
      </dsp:nvSpPr>
      <dsp:spPr>
        <a:xfrm>
          <a:off x="7360690" y="4924871"/>
          <a:ext cx="186823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11. </a:t>
          </a:r>
          <a:r>
            <a:rPr kumimoji="1" lang="ja-JP" altLang="en-US" sz="2000" b="1" kern="1200" dirty="0">
              <a:solidFill>
                <a:schemeClr val="tx1"/>
              </a:solidFill>
            </a:rPr>
            <a:t>組合</a:t>
          </a:r>
        </a:p>
      </dsp:txBody>
      <dsp:txXfrm>
        <a:off x="7373601" y="4937782"/>
        <a:ext cx="1842414" cy="414987"/>
      </dsp:txXfrm>
    </dsp:sp>
    <dsp:sp modelId="{F5E7F016-A74C-454C-A5B8-804A7FEF3430}">
      <dsp:nvSpPr>
        <dsp:cNvPr id="0" name=""/>
        <dsp:cNvSpPr/>
      </dsp:nvSpPr>
      <dsp:spPr>
        <a:xfrm rot="2142401">
          <a:off x="4767057" y="5519261"/>
          <a:ext cx="43428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3428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4973343" y="5514616"/>
        <a:ext cx="21714" cy="21714"/>
      </dsp:txXfrm>
    </dsp:sp>
    <dsp:sp modelId="{3A9C3E22-3E27-421B-B884-AF8BFDB93D20}">
      <dsp:nvSpPr>
        <dsp:cNvPr id="0" name=""/>
        <dsp:cNvSpPr/>
      </dsp:nvSpPr>
      <dsp:spPr>
        <a:xfrm>
          <a:off x="5160524" y="5431802"/>
          <a:ext cx="1718026" cy="4408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年金事業</a:t>
          </a:r>
        </a:p>
      </dsp:txBody>
      <dsp:txXfrm>
        <a:off x="5173435" y="5444713"/>
        <a:ext cx="1692204" cy="414987"/>
      </dsp:txXfrm>
    </dsp:sp>
    <dsp:sp modelId="{E2783E14-5143-4C51-8BD1-A41BD584723E}">
      <dsp:nvSpPr>
        <dsp:cNvPr id="0" name=""/>
        <dsp:cNvSpPr/>
      </dsp:nvSpPr>
      <dsp:spPr>
        <a:xfrm>
          <a:off x="6878551" y="5645994"/>
          <a:ext cx="49407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49407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b="1" kern="1200"/>
        </a:p>
      </dsp:txBody>
      <dsp:txXfrm>
        <a:off x="7113237" y="5639854"/>
        <a:ext cx="24703" cy="24703"/>
      </dsp:txXfrm>
    </dsp:sp>
    <dsp:sp modelId="{5F53168A-C5F7-4D46-9321-A13FB14A79CB}">
      <dsp:nvSpPr>
        <dsp:cNvPr id="0" name=""/>
        <dsp:cNvSpPr/>
      </dsp:nvSpPr>
      <dsp:spPr>
        <a:xfrm>
          <a:off x="7372627" y="5431802"/>
          <a:ext cx="1808083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12. </a:t>
          </a:r>
          <a:r>
            <a:rPr kumimoji="1" lang="ja-JP" altLang="en-US" sz="2000" b="1" kern="1200" dirty="0">
              <a:solidFill>
                <a:schemeClr val="tx1"/>
              </a:solidFill>
            </a:rPr>
            <a:t>終身定期金</a:t>
          </a:r>
        </a:p>
      </dsp:txBody>
      <dsp:txXfrm>
        <a:off x="7385538" y="5444713"/>
        <a:ext cx="1782261" cy="414987"/>
      </dsp:txXfrm>
    </dsp:sp>
    <dsp:sp modelId="{5D066182-72E8-4390-93AD-B7D27D7B0268}">
      <dsp:nvSpPr>
        <dsp:cNvPr id="0" name=""/>
        <dsp:cNvSpPr/>
      </dsp:nvSpPr>
      <dsp:spPr>
        <a:xfrm rot="4796645">
          <a:off x="1903708" y="5158619"/>
          <a:ext cx="2019636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2019636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b="1" kern="1200"/>
        </a:p>
      </dsp:txBody>
      <dsp:txXfrm>
        <a:off x="2863036" y="5114340"/>
        <a:ext cx="100981" cy="100981"/>
      </dsp:txXfrm>
    </dsp:sp>
    <dsp:sp modelId="{2A805E66-2004-484C-92AF-9C4DD59718C9}">
      <dsp:nvSpPr>
        <dsp:cNvPr id="0" name=""/>
        <dsp:cNvSpPr/>
      </dsp:nvSpPr>
      <dsp:spPr>
        <a:xfrm>
          <a:off x="3089850" y="5938732"/>
          <a:ext cx="1718026" cy="4408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紛争の解決</a:t>
          </a:r>
        </a:p>
      </dsp:txBody>
      <dsp:txXfrm>
        <a:off x="3102761" y="5951643"/>
        <a:ext cx="1692204" cy="414987"/>
      </dsp:txXfrm>
    </dsp:sp>
    <dsp:sp modelId="{BF52B8CA-2B81-45A9-B7B4-F26947BDE6EB}">
      <dsp:nvSpPr>
        <dsp:cNvPr id="0" name=""/>
        <dsp:cNvSpPr/>
      </dsp:nvSpPr>
      <dsp:spPr>
        <a:xfrm>
          <a:off x="4807877" y="6152924"/>
          <a:ext cx="2561840" cy="12424"/>
        </a:xfrm>
        <a:custGeom>
          <a:avLst/>
          <a:gdLst/>
          <a:ahLst/>
          <a:cxnLst/>
          <a:rect l="0" t="0" r="0" b="0"/>
          <a:pathLst>
            <a:path>
              <a:moveTo>
                <a:pt x="0" y="6212"/>
              </a:moveTo>
              <a:lnTo>
                <a:pt x="2561840" y="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50" b="1" kern="1200"/>
        </a:p>
      </dsp:txBody>
      <dsp:txXfrm>
        <a:off x="6024751" y="6095090"/>
        <a:ext cx="128092" cy="128092"/>
      </dsp:txXfrm>
    </dsp:sp>
    <dsp:sp modelId="{9345A1C5-BDB9-4C5F-9D76-257B63CB6CE6}">
      <dsp:nvSpPr>
        <dsp:cNvPr id="0" name=""/>
        <dsp:cNvSpPr/>
      </dsp:nvSpPr>
      <dsp:spPr>
        <a:xfrm>
          <a:off x="7369718" y="5938732"/>
          <a:ext cx="1868236" cy="4408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13. </a:t>
          </a:r>
          <a:r>
            <a:rPr kumimoji="1" lang="ja-JP" altLang="en-US" sz="2000" b="1" kern="1200" dirty="0">
              <a:solidFill>
                <a:schemeClr val="tx1"/>
              </a:solidFill>
            </a:rPr>
            <a:t>和解</a:t>
          </a:r>
        </a:p>
      </dsp:txBody>
      <dsp:txXfrm>
        <a:off x="7382629" y="5951643"/>
        <a:ext cx="1842414" cy="41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5527618-89F9-4B71-A18F-09D92B058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05DED8-DD62-43C1-88C7-4EA90B554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0152-DD42-4B69-9A76-EE7014309183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BB1F6B-54B4-4918-9C35-B95404CEC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FB4748-746C-4E1A-948F-8574C0837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F9132-0649-45E5-8175-7C07F2CF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3496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5222-0D50-48E2-B8B1-1D2C6BBD6F2F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58B4-8341-4DFC-BFBF-ED72D8EE2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65362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/>
              <a:t>Active learning in the legal education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12D2555-AF1D-43DB-8095-55E60F63AC73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/>
              <a:t>KAGAYAMA Shigeru,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37F6F5-DA96-4321-81E1-950FB7E3183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編（債権）は，どのような構造をしているのでしょうか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■</a:t>
            </a:r>
            <a:endParaRPr kumimoji="1" lang="en-US" altLang="ja-JP" dirty="0"/>
          </a:p>
          <a:p>
            <a:r>
              <a:rPr kumimoji="1" lang="ja-JP" altLang="en-US" dirty="0"/>
              <a:t>★第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編（債権）は，債権総論としての債権総則と，それに続く債権各論とに分かれます。</a:t>
            </a:r>
            <a:endParaRPr kumimoji="1" lang="en-US" altLang="ja-JP" dirty="0"/>
          </a:p>
          <a:p>
            <a:r>
              <a:rPr kumimoji="1" lang="ja-JP" altLang="en-US" dirty="0"/>
              <a:t>★債権各論は，債権の発生原因であり，契約，事務管理，不当利得，不法行為の四つに分かれます。</a:t>
            </a:r>
            <a:endParaRPr kumimoji="1" lang="en-US" altLang="ja-JP" dirty="0"/>
          </a:p>
          <a:p>
            <a:r>
              <a:rPr kumimoji="1" lang="ja-JP" altLang="en-US" dirty="0"/>
              <a:t>★契約は，さらに，契約総論としての契約総則と，それに続く契約各論があり，</a:t>
            </a:r>
            <a:r>
              <a:rPr kumimoji="1" lang="en-US" altLang="ja-JP" dirty="0"/>
              <a:t>13</a:t>
            </a:r>
            <a:r>
              <a:rPr kumimoji="1" lang="ja-JP" altLang="en-US" dirty="0"/>
              <a:t>の典型契約が規定されています。</a:t>
            </a:r>
            <a:endParaRPr kumimoji="1" lang="en-US" altLang="ja-JP" dirty="0"/>
          </a:p>
          <a:p>
            <a:r>
              <a:rPr kumimoji="1" lang="ja-JP" altLang="en-US" dirty="0"/>
              <a:t>★契約総論は，契約の成立，契約の効力，契約の解除に分かれています。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2E9DA64-CEF1-43E4-8C52-A7486ADCED47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7EC7A2-DCFF-4874-A38D-C5AEF563B38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7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n"/>
              <a:defRPr sz="2400"/>
            </a:lvl1pPr>
            <a:lvl2pPr marL="800100" indent="-342900" algn="l">
              <a:buFont typeface="Wingdings" panose="05000000000000000000" pitchFamily="2" charset="2"/>
              <a:buChar char="n"/>
              <a:defRPr sz="2000"/>
            </a:lvl2pPr>
            <a:lvl3pPr marL="1200150" indent="-285750" algn="l">
              <a:buFont typeface="Wingdings" panose="05000000000000000000" pitchFamily="2" charset="2"/>
              <a:buChar char="n"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2"/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6387-2940-4D7D-AB36-6C19503024A6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1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18-1772-4976-91FE-6CD27B857D5D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C91E-DE1A-4C93-ABE2-09938F5D829C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62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B70D-810B-4BA5-91AF-B1BEE0DE7605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3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E699-0E6B-4ADC-909E-B398FE6EE3B3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19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13DF-CCF6-4395-B377-F9E9FEDA1B72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78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A38-BAED-4154-BA73-149CFA92AACC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89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3B84-F004-4855-8CDF-1F1FA4B4678A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2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9E2E-CE63-4D49-B4DB-C066A425D09F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35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953-A09A-4982-A7EB-FDF3DB104941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7970-4C5C-4168-9DF4-0DBF0B74D8FC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77A5-2CC7-4994-85B3-52657DC24763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DC30-DD3F-4427-B562-2F3229407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DA579DF-2542-4AED-8031-B36A75EB7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/>
              <a:t>契約法総論 講義資料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993B739A-D9F9-46D2-8956-805561493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5100"/>
            <a:ext cx="9144000" cy="16557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ja-JP" altLang="en-US" sz="4000" dirty="0"/>
              <a:t>明治学院大学名誉教授</a:t>
            </a:r>
            <a:endParaRPr lang="en-US" altLang="ja-JP" sz="4000" dirty="0"/>
          </a:p>
          <a:p>
            <a:pPr marL="0" indent="0" algn="r">
              <a:buNone/>
            </a:pPr>
            <a:r>
              <a:rPr lang="ja-JP" altLang="en-US" sz="4000" dirty="0"/>
              <a:t>加賀山 茂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C2C435-72CA-4D20-9D5D-DBBCB01B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56A0-F817-4EDF-9D52-AC65095688AD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4C1970-08E8-440F-A86E-192F6FC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EC6A1F-48D4-4988-85E5-DCD6257B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1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EB7FB29F-EFEF-4829-B98A-9F05590E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契約総論の全体像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18D9FE5-CB97-487A-B1CA-CA45D4140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85BB57-8168-4C8A-8F15-0C02BDA8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0263-4FB6-4CC8-A908-6547D7D665D3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44A5A6-876A-4FB4-99CE-D4188F2B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1EF91A-C87B-4AF4-A240-3D02F89D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7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/>
        </p:nvGraphicFramePr>
        <p:xfrm>
          <a:off x="709386" y="359229"/>
          <a:ext cx="10867572" cy="610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1F2792-D2F8-4F36-B2BA-33FFDC08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0E17-AC20-44AC-AB80-8E9D12371D01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DA0D6F-796A-4103-99BF-8BC1D7FF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453469-5D92-44AB-A790-9D4DD130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0C823-DA10-4708-BD12-227981E2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FA0C823-DA10-4708-BD12-227981E24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39CE5-ECB8-45A6-9DA5-8EDBD2C4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E39CE5-ECB8-45A6-9DA5-8EDBD2C47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A59F31-EB0C-47F3-85F7-14309618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9A59F31-EB0C-47F3-85F7-143096183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1794E-7480-40B1-BDD5-85E47D116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841794E-7480-40B1-BDD5-85E47D116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833E51-B76B-4C2D-8670-D8A94D794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E833E51-B76B-4C2D-8670-D8A94D794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26606-FBF0-4D2C-B15B-7E121C59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C026606-FBF0-4D2C-B15B-7E121C599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4578F-9823-42BE-8FD2-73FB5A02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2004578F-9823-42BE-8FD2-73FB5A029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03B2D-CC62-4A40-BB5C-F0D1E764E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BC03B2D-CC62-4A40-BB5C-F0D1E764E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00198-F1CC-4DD5-AFAF-1E54DBE04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AA00198-F1CC-4DD5-AFAF-1E54DBE04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3BF6A-1364-43AF-A15D-53843EBE2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DF83BF6A-1364-43AF-A15D-53843EBE2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A8213-D432-4C52-94A8-FBEB82BC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81A8213-D432-4C52-94A8-FBEB82BC6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CEDF8-D52D-4775-B493-709FACDD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D1CEDF8-D52D-4775-B493-709FACDD2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5F4475-F584-4362-9E9A-A203161D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4E5F4475-F584-4362-9E9A-A203161DC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D88CC-EBAB-4DA0-9F5E-044ED7B5A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619D88CC-EBAB-4DA0-9F5E-044ED7B5A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D5BB80-D961-4978-A035-1337C589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71D5BB80-D961-4978-A035-1337C5895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693EFC-7C06-41D1-8E3A-AF43A058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68693EFC-7C06-41D1-8E3A-AF43A0583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A73A5A-5DCA-429A-AAC9-BA3251D85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9A73A5A-5DCA-429A-AAC9-BA3251D85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A1123A-BD83-4D9E-9464-8B61C8DF6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1BA1123A-BD83-4D9E-9464-8B61C8DF6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6B95C-F256-4F65-AFC8-B07ADA68B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79F6B95C-F256-4F65-AFC8-B07ADA68B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E09AF-071E-415A-9435-A62E1C33D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226E09AF-071E-415A-9435-A62E1C33D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317872140"/>
              </p:ext>
            </p:extLst>
          </p:nvPr>
        </p:nvGraphicFramePr>
        <p:xfrm>
          <a:off x="714975" y="359230"/>
          <a:ext cx="10910968" cy="597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36AD80-0582-4369-8AC4-61E24B22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1D2-C332-425C-A6B8-C8EE16A4865B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5E6D18-9E7E-4A64-8087-D54AF541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A01806-5878-4A5A-99A1-41EF393A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5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2409F-3403-4364-A8E6-0B6825FC4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C52409F-3403-4364-A8E6-0B6825FC4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2F28BE-CCCD-4D17-94C5-6CCB9DBDB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F2F28BE-CCCD-4D17-94C5-6CCB9DBDB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1C6E94-4E30-4C71-B311-B4E700491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F1C6E94-4E30-4C71-B311-B4E700491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D904E8-F7AB-4978-A7DD-AC6CE3010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ED904E8-F7AB-4978-A7DD-AC6CE3010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372532-6BAA-45F3-A56C-217EFE4ED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1372532-6BAA-45F3-A56C-217EFE4ED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472D5-E6E9-4F58-A87A-4D221720B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FC472D5-E6E9-4F58-A87A-4D221720B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049D93-2535-4544-AD2F-1E8B21AC0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1049D93-2535-4544-AD2F-1E8B21AC0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A097F-2F07-44A8-BFBA-4D52E0D9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40A097F-2F07-44A8-BFBA-4D52E0D9A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26C46C-C986-4EE7-BB24-3DC723A4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3826C46C-C986-4EE7-BB24-3DC723A4E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01F0D-5C85-41C6-A7D2-B0EE6F64C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A6501F0D-5C85-41C6-A7D2-B0EE6F64C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48069D-0F8E-4B89-859E-895BBF7F8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4A48069D-0F8E-4B89-859E-895BBF7F8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36FAA4-4367-42D4-87B7-DCF4A4055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3536FAA4-4367-42D4-87B7-DCF4A4055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117E8E-3454-4AB5-B327-DFD87125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B8117E8E-3454-4AB5-B327-DFD87125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E33E5E-0710-4BED-9518-0E931384D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F5E33E5E-0710-4BED-9518-0E931384D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E0BD2-449A-42D8-9458-CEB85495F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E53E0BD2-449A-42D8-9458-CEB85495F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6B55EF-04DC-4C1C-9F95-5F696454D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F86B55EF-04DC-4C1C-9F95-5F696454D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6651C1-7689-4591-BCEC-3F23C9053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EC6651C1-7689-4591-BCEC-3F23C9053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89BE2A-0491-498F-A1C3-AA05039D1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0F89BE2A-0491-498F-A1C3-AA05039D1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907EEE-1CBE-4242-8349-5009F2E9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E2907EEE-1CBE-4242-8349-5009F2E90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6AB8E6-8B4D-4394-B835-17EFE26BD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856AB8E6-8B4D-4394-B835-17EFE26BD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7670A4-B0C5-44B3-B6F9-4B946AD19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87670A4-B0C5-44B3-B6F9-4B946AD19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74CE8-0F0C-48A8-8E7F-332A387DE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E6C74CE8-0F0C-48A8-8E7F-332A387DE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49822-9104-40FD-922C-8FFA11687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8D949822-9104-40FD-922C-8FFA11687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99E8EE-C259-4CE2-9A32-C73462D10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dgm id="{E699E8EE-C259-4CE2-9A32-C73462D10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左矢印 12"/>
          <p:cNvSpPr/>
          <p:nvPr/>
        </p:nvSpPr>
        <p:spPr>
          <a:xfrm>
            <a:off x="7759700" y="4022725"/>
            <a:ext cx="2057400" cy="1257013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引渡債権</a:t>
            </a:r>
          </a:p>
        </p:txBody>
      </p:sp>
      <p:sp>
        <p:nvSpPr>
          <p:cNvPr id="8" name="右矢印 7"/>
          <p:cNvSpPr/>
          <p:nvPr/>
        </p:nvSpPr>
        <p:spPr>
          <a:xfrm>
            <a:off x="2362200" y="3257693"/>
            <a:ext cx="1778000" cy="125701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400" dirty="0"/>
              <a:t>金銭債権</a:t>
            </a:r>
          </a:p>
        </p:txBody>
      </p:sp>
      <p:sp>
        <p:nvSpPr>
          <p:cNvPr id="11" name="右矢印 10"/>
          <p:cNvSpPr/>
          <p:nvPr/>
        </p:nvSpPr>
        <p:spPr>
          <a:xfrm>
            <a:off x="7670800" y="2635394"/>
            <a:ext cx="1955800" cy="125701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400" dirty="0"/>
              <a:t>代金債権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842963"/>
            <a:ext cx="5157787" cy="82391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債権総論の典型例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842963"/>
            <a:ext cx="5183188" cy="82391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契約総論の典型例</a:t>
            </a:r>
          </a:p>
        </p:txBody>
      </p:sp>
      <p:sp>
        <p:nvSpPr>
          <p:cNvPr id="7" name="円/楕円 6"/>
          <p:cNvSpPr/>
          <p:nvPr/>
        </p:nvSpPr>
        <p:spPr>
          <a:xfrm>
            <a:off x="965200" y="2349500"/>
            <a:ext cx="1511300" cy="3073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貸主</a:t>
            </a:r>
          </a:p>
        </p:txBody>
      </p:sp>
      <p:sp>
        <p:nvSpPr>
          <p:cNvPr id="9" name="円/楕円 8"/>
          <p:cNvSpPr/>
          <p:nvPr/>
        </p:nvSpPr>
        <p:spPr>
          <a:xfrm>
            <a:off x="4140200" y="2349500"/>
            <a:ext cx="1511300" cy="307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借主</a:t>
            </a:r>
          </a:p>
        </p:txBody>
      </p:sp>
      <p:sp>
        <p:nvSpPr>
          <p:cNvPr id="10" name="円/楕円 9"/>
          <p:cNvSpPr/>
          <p:nvPr/>
        </p:nvSpPr>
        <p:spPr>
          <a:xfrm>
            <a:off x="6350000" y="2349500"/>
            <a:ext cx="1511300" cy="3073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売主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9525000" y="2349500"/>
            <a:ext cx="1511300" cy="307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買主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19350" y="1928096"/>
            <a:ext cx="17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片務契約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9400" y="1928096"/>
            <a:ext cx="17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双務契約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3C45A8-E99F-471C-A48B-072A406A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E641-729C-415E-9D48-F147A25D205B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19D05A-26A6-4B61-8C5B-737908B5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A5BE8E3C-F989-4367-A5BD-9818B7F5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7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/>
        </p:nvGraphicFramePr>
        <p:xfrm>
          <a:off x="348344" y="174171"/>
          <a:ext cx="11486090" cy="6386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5A2EABE-0D1E-4F1C-A70E-568FFCE2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70F0-5118-43BA-A234-7A9FC525EB6F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ED41A1-FB64-4CEE-A3B9-5A7ABC74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A5B738-80B7-4F66-A5B3-5EECF32B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6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BAE654-8871-4C83-A010-24A5113E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5BAE654-8871-4C83-A010-24A5113EA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F27950-67DF-41D3-A5BB-4E22D92A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47F27950-67DF-41D3-A5BB-4E22D92A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7EE347-8FAC-47B6-BDCB-0F57C780B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47EE347-8FAC-47B6-BDCB-0F57C780B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6245D4-4B6F-48B7-ACB8-9620D922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266245D4-4B6F-48B7-ACB8-9620D9220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1E475-EB3F-4C6B-A1A8-F406F062B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AE1E475-EB3F-4C6B-A1A8-F406F062B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33C98E-B9EA-405F-A9E0-730ADED4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633C98E-B9EA-405F-A9E0-730ADED4B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6CBC38-C85B-4BC4-B575-757A06B7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A96CBC38-C85B-4BC4-B575-757A06B7A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D12524-2FAA-4CA1-BFCE-9C803473E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69D12524-2FAA-4CA1-BFCE-9C803473E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CEBC0-8A6E-4BCA-89E4-920FE7CFD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2A4CEBC0-8A6E-4BCA-89E4-920FE7CFD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B50C45-1397-47FB-B8DB-895D433A7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9B50C45-1397-47FB-B8DB-895D433A7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C71B13-F8A1-4D45-B88F-238DAAFC7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12C71B13-F8A1-4D45-B88F-238DAAFC7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65163B-9B68-4C4E-84BE-9328356F2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365163B-9B68-4C4E-84BE-9328356F2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6C05F7-345B-402C-B803-F5911687B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036C05F7-345B-402C-B803-F5911687B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A7CDE-872A-4887-A15B-12686FD44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B68A7CDE-872A-4887-A15B-12686FD44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1EA5C7-AEDD-4477-A16A-4343A8D2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BE1EA5C7-AEDD-4477-A16A-4343A8D2D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F817A4-E00C-41E2-8043-CB4416B37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DBF817A4-E00C-41E2-8043-CB4416B37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A53407-32D7-4A77-A4F2-8F2D7B830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44A53407-32D7-4A77-A4F2-8F2D7B830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27D1C1-F45E-401B-9B3A-977BA5A77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9827D1C1-F45E-401B-9B3A-977BA5A77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57D72-C05F-42D2-8095-EC744B388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46557D72-C05F-42D2-8095-EC744B388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7C042-9A57-4208-B974-9142E1EA9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2F57C042-9A57-4208-B974-9142E1EA9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60908-1FCA-48BB-ABAD-7ACDA8F9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16D60908-1FCA-48BB-ABAD-7ACDA8F92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6FD7F1-5747-4022-8D7A-E5F61C9B6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326FD7F1-5747-4022-8D7A-E5F61C9B6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406C4E-F0E0-4C2E-88C7-F853818F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57406C4E-F0E0-4C2E-88C7-F853818F0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8786B-2854-4895-B412-5DF030C44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76F8786B-2854-4895-B412-5DF030C44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17FEAD-8A15-43E0-9A8A-C60DDDD04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F217FEAD-8A15-43E0-9A8A-C60DDDD04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ED847-898D-4584-B9A9-CBA527251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>
                                            <p:graphicEl>
                                              <a:dgm id="{9D0ED847-898D-4584-B9A9-CBA527251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3D092F-9B70-43CD-A192-9E4F997CF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433D092F-9B70-43CD-A192-9E4F997CF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33773-0BFA-4D0E-A571-BCE2B825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>
                                            <p:graphicEl>
                                              <a:dgm id="{F2233773-0BFA-4D0E-A571-BCE2B8255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65CBB7-66AE-4EC6-80E0-E30DF05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>
                                            <p:graphicEl>
                                              <a:dgm id="{E165CBB7-66AE-4EC6-80E0-E30DF05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319AF0-2E1E-4160-951B-A75CB0BA8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>
                                            <p:graphicEl>
                                              <a:dgm id="{12319AF0-2E1E-4160-951B-A75CB0BA8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02E20D-62BA-4672-80AA-652B7A5B9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C902E20D-62BA-4672-80AA-652B7A5B9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3FBFB7-7F5E-43EE-95D3-8E84F5FC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">
                                            <p:graphicEl>
                                              <a:dgm id="{B63FBFB7-7F5E-43EE-95D3-8E84F5FC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D29BBF-7602-4C58-BF01-5A41CC6CB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graphicEl>
                                              <a:dgm id="{34D29BBF-7602-4C58-BF01-5A41CC6CB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9382FD-6662-4264-8D0C-947795231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">
                                            <p:graphicEl>
                                              <a:dgm id="{D19382FD-6662-4264-8D0C-947795231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099A66-F52A-403F-9BA7-AA7303BA4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">
                                            <p:graphicEl>
                                              <a:dgm id="{69099A66-F52A-403F-9BA7-AA7303BA4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9819B-DC08-4401-9CC1-C878E19C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">
                                            <p:graphicEl>
                                              <a:dgm id="{6DA9819B-DC08-4401-9CC1-C878E19C2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5816D2-08E1-41C6-BEA4-AE516ABE6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">
                                            <p:graphicEl>
                                              <a:dgm id="{DB5816D2-08E1-41C6-BEA4-AE516ABE6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4F27A0-2C44-43BE-953C-8F6F2A204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584F27A0-2C44-43BE-953C-8F6F2A204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E26B6-4142-4046-AB35-8ADDB1BE6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">
                                            <p:graphicEl>
                                              <a:dgm id="{C22E26B6-4142-4046-AB35-8ADDB1BE6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071919-837B-4521-80D6-BB53506A8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">
                                            <p:graphicEl>
                                              <a:dgm id="{3D071919-837B-4521-80D6-BB53506A8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88CED9-0C5C-4B9D-80F4-1351F003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">
                                            <p:graphicEl>
                                              <a:dgm id="{5C88CED9-0C5C-4B9D-80F4-1351F0030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1A5E16-41CB-4C3B-9545-E17534CAE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">
                                            <p:graphicEl>
                                              <a:dgm id="{831A5E16-41CB-4C3B-9545-E17534CAE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55A1A-C085-4FED-AF9B-E97892AF4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">
                                            <p:graphicEl>
                                              <a:dgm id="{AEA55A1A-C085-4FED-AF9B-E97892AF4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938D6-A610-4A98-B7A8-7AC0AF4AE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">
                                            <p:graphicEl>
                                              <a:dgm id="{AE5938D6-A610-4A98-B7A8-7AC0AF4AE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C9D3A8-1D7C-4487-94D6-D65DF2F2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">
                                            <p:graphicEl>
                                              <a:dgm id="{0DC9D3A8-1D7C-4487-94D6-D65DF2F2D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E368E9-B1FD-478A-95FA-8FC746CFA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">
                                            <p:graphicEl>
                                              <a:dgm id="{2AE368E9-B1FD-478A-95FA-8FC746CFA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C197DC-4B5B-4E37-AB93-F03D760D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">
                                            <p:graphicEl>
                                              <a:dgm id="{6CC197DC-4B5B-4E37-AB93-F03D760D2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77A183-63A6-4DC1-9533-CF54EEDD7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">
                                            <p:graphicEl>
                                              <a:dgm id="{1B77A183-63A6-4DC1-9533-CF54EEDD7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031EBB-49BB-4609-8257-2076ECD2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">
                                            <p:graphicEl>
                                              <a:dgm id="{E0031EBB-49BB-4609-8257-2076ECD2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D69E00-6C6D-4656-BF0A-9686822C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">
                                            <p:graphicEl>
                                              <a:dgm id="{1BD69E00-6C6D-4656-BF0A-9686822C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CB7906-444B-4DAE-8CA0-901FBD413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3">
                                            <p:graphicEl>
                                              <a:dgm id="{EECB7906-444B-4DAE-8CA0-901FBD413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B00652-6F91-4FA6-9AE0-6F9DDA01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">
                                            <p:graphicEl>
                                              <a:dgm id="{A3B00652-6F91-4FA6-9AE0-6F9DDA015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80F5F-4FDB-4CCF-8F31-82B43E0F4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">
                                            <p:graphicEl>
                                              <a:dgm id="{80880F5F-4FDB-4CCF-8F31-82B43E0F4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26CC08-DBD7-4104-8840-B69DBA5DC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">
                                            <p:graphicEl>
                                              <a:dgm id="{2226CC08-DBD7-4104-8840-B69DBA5DC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798D1-C0B8-4555-9417-DBBD03DCD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3">
                                            <p:graphicEl>
                                              <a:dgm id="{6B0798D1-C0B8-4555-9417-DBBD03DCD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9B972-8675-4DBD-B5B2-9CDB0285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">
                                            <p:graphicEl>
                                              <a:dgm id="{19A9B972-8675-4DBD-B5B2-9CDB0285A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C7903-A809-4A2C-92A4-52621DE6C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3">
                                            <p:graphicEl>
                                              <a:dgm id="{A63C7903-A809-4A2C-92A4-52621DE6C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8AF909-2C4E-49EB-99C3-3162CF689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3">
                                            <p:graphicEl>
                                              <a:dgm id="{F18AF909-2C4E-49EB-99C3-3162CF689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53ED28-455B-478F-AEB6-AD51331FD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">
                                            <p:graphicEl>
                                              <a:dgm id="{8653ED28-455B-478F-AEB6-AD51331FD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FC1479-2473-4E7D-9E61-CA89C673D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">
                                            <p:graphicEl>
                                              <a:dgm id="{B3FC1479-2473-4E7D-9E61-CA89C673D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7F016-A74C-454C-A5B8-804A7FEF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3">
                                            <p:graphicEl>
                                              <a:dgm id="{F5E7F016-A74C-454C-A5B8-804A7FEF3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9C3E22-3E27-421B-B884-AF8BFDB93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3">
                                            <p:graphicEl>
                                              <a:dgm id="{3A9C3E22-3E27-421B-B884-AF8BFDB93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783E14-5143-4C51-8BD1-A41BD5847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3">
                                            <p:graphicEl>
                                              <a:dgm id="{E2783E14-5143-4C51-8BD1-A41BD5847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53168A-C5F7-4D46-9321-A13FB14A7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3">
                                            <p:graphicEl>
                                              <a:dgm id="{5F53168A-C5F7-4D46-9321-A13FB14A7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66182-72E8-4390-93AD-B7D27D7B0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3">
                                            <p:graphicEl>
                                              <a:dgm id="{5D066182-72E8-4390-93AD-B7D27D7B0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05E66-2004-484C-92AF-9C4DD597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">
                                            <p:graphicEl>
                                              <a:dgm id="{2A805E66-2004-484C-92AF-9C4DD5971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5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52B8CA-2B81-45A9-B7B4-F26947BDE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3">
                                            <p:graphicEl>
                                              <a:dgm id="{BF52B8CA-2B81-45A9-B7B4-F26947BDE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45A1C5-BDB9-4C5F-9D76-257B63CB6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3">
                                            <p:graphicEl>
                                              <a:dgm id="{9345A1C5-BDB9-4C5F-9D76-257B63CB6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>
            <a:stCxn id="42" idx="2"/>
            <a:endCxn id="4" idx="0"/>
          </p:cNvCxnSpPr>
          <p:nvPr/>
        </p:nvCxnSpPr>
        <p:spPr>
          <a:xfrm>
            <a:off x="2424495" y="724798"/>
            <a:ext cx="2445" cy="2572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ローチャート : 判断 7"/>
          <p:cNvSpPr/>
          <p:nvPr/>
        </p:nvSpPr>
        <p:spPr>
          <a:xfrm>
            <a:off x="688239" y="982007"/>
            <a:ext cx="3477401" cy="673913"/>
          </a:xfrm>
          <a:prstGeom prst="flowChartDecisio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成立</a:t>
            </a:r>
          </a:p>
        </p:txBody>
      </p:sp>
      <p:cxnSp>
        <p:nvCxnSpPr>
          <p:cNvPr id="5" name="直線矢印コネクタ 4"/>
          <p:cNvCxnSpPr>
            <a:stCxn id="4" idx="3"/>
            <a:endCxn id="6" idx="1"/>
          </p:cNvCxnSpPr>
          <p:nvPr/>
        </p:nvCxnSpPr>
        <p:spPr>
          <a:xfrm>
            <a:off x="4165640" y="1318964"/>
            <a:ext cx="482265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ローチャート : 書類 9"/>
          <p:cNvSpPr/>
          <p:nvPr/>
        </p:nvSpPr>
        <p:spPr>
          <a:xfrm>
            <a:off x="8988298" y="982007"/>
            <a:ext cx="2222587" cy="673913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不当利得</a:t>
            </a:r>
          </a:p>
        </p:txBody>
      </p:sp>
      <p:cxnSp>
        <p:nvCxnSpPr>
          <p:cNvPr id="7" name="直線矢印コネクタ 6"/>
          <p:cNvCxnSpPr>
            <a:stCxn id="4" idx="2"/>
            <a:endCxn id="8" idx="0"/>
          </p:cNvCxnSpPr>
          <p:nvPr/>
        </p:nvCxnSpPr>
        <p:spPr>
          <a:xfrm>
            <a:off x="2426940" y="1655920"/>
            <a:ext cx="1" cy="277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 : 判断 11"/>
          <p:cNvSpPr/>
          <p:nvPr/>
        </p:nvSpPr>
        <p:spPr>
          <a:xfrm>
            <a:off x="688240" y="1933749"/>
            <a:ext cx="3477401" cy="673913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有効</a:t>
            </a:r>
          </a:p>
        </p:txBody>
      </p:sp>
      <p:cxnSp>
        <p:nvCxnSpPr>
          <p:cNvPr id="9" name="カギ線コネクタ 8"/>
          <p:cNvCxnSpPr>
            <a:stCxn id="8" idx="3"/>
            <a:endCxn id="6" idx="2"/>
          </p:cNvCxnSpPr>
          <p:nvPr/>
        </p:nvCxnSpPr>
        <p:spPr>
          <a:xfrm flipV="1">
            <a:off x="4165641" y="1611367"/>
            <a:ext cx="5933951" cy="65933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8" idx="2"/>
            <a:endCxn id="11" idx="0"/>
          </p:cNvCxnSpPr>
          <p:nvPr/>
        </p:nvCxnSpPr>
        <p:spPr>
          <a:xfrm>
            <a:off x="2426941" y="2607662"/>
            <a:ext cx="1" cy="253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ローチャート : 結合子 14"/>
          <p:cNvSpPr/>
          <p:nvPr/>
        </p:nvSpPr>
        <p:spPr>
          <a:xfrm>
            <a:off x="2204203" y="2861150"/>
            <a:ext cx="445477" cy="2514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cxnSp>
        <p:nvCxnSpPr>
          <p:cNvPr id="12" name="直線矢印コネクタ 11"/>
          <p:cNvCxnSpPr>
            <a:stCxn id="11" idx="4"/>
            <a:endCxn id="13" idx="0"/>
          </p:cNvCxnSpPr>
          <p:nvPr/>
        </p:nvCxnSpPr>
        <p:spPr>
          <a:xfrm flipH="1">
            <a:off x="2426941" y="3112610"/>
            <a:ext cx="1" cy="248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ローチャート : 判断 16"/>
          <p:cNvSpPr/>
          <p:nvPr/>
        </p:nvSpPr>
        <p:spPr>
          <a:xfrm>
            <a:off x="688240" y="3361081"/>
            <a:ext cx="3477401" cy="673913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効力発生</a:t>
            </a:r>
          </a:p>
        </p:txBody>
      </p:sp>
      <p:cxnSp>
        <p:nvCxnSpPr>
          <p:cNvPr id="14" name="直線矢印コネクタ 13"/>
          <p:cNvCxnSpPr>
            <a:stCxn id="13" idx="3"/>
            <a:endCxn id="15" idx="1"/>
          </p:cNvCxnSpPr>
          <p:nvPr/>
        </p:nvCxnSpPr>
        <p:spPr>
          <a:xfrm>
            <a:off x="4165641" y="3698038"/>
            <a:ext cx="54871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ローチャート : 判断 18"/>
          <p:cNvSpPr/>
          <p:nvPr/>
        </p:nvSpPr>
        <p:spPr>
          <a:xfrm>
            <a:off x="4714354" y="3361081"/>
            <a:ext cx="3477401" cy="673913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未発生</a:t>
            </a:r>
          </a:p>
        </p:txBody>
      </p:sp>
      <p:cxnSp>
        <p:nvCxnSpPr>
          <p:cNvPr id="16" name="カギ線コネクタ 15"/>
          <p:cNvCxnSpPr>
            <a:stCxn id="15" idx="0"/>
            <a:endCxn id="11" idx="6"/>
          </p:cNvCxnSpPr>
          <p:nvPr/>
        </p:nvCxnSpPr>
        <p:spPr>
          <a:xfrm rot="16200000" flipV="1">
            <a:off x="4364268" y="1272293"/>
            <a:ext cx="374201" cy="380337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3" idx="2"/>
            <a:endCxn id="18" idx="0"/>
          </p:cNvCxnSpPr>
          <p:nvPr/>
        </p:nvCxnSpPr>
        <p:spPr>
          <a:xfrm>
            <a:off x="2426941" y="4034994"/>
            <a:ext cx="0" cy="4949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ローチャート : 判断 21"/>
          <p:cNvSpPr/>
          <p:nvPr/>
        </p:nvSpPr>
        <p:spPr>
          <a:xfrm>
            <a:off x="688240" y="4529971"/>
            <a:ext cx="3477401" cy="67391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履行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>
            <a:stCxn id="18" idx="3"/>
            <a:endCxn id="20" idx="1"/>
          </p:cNvCxnSpPr>
          <p:nvPr/>
        </p:nvCxnSpPr>
        <p:spPr>
          <a:xfrm flipV="1">
            <a:off x="4165641" y="4863981"/>
            <a:ext cx="535596" cy="29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ローチャート : 判断 23"/>
          <p:cNvSpPr/>
          <p:nvPr/>
        </p:nvSpPr>
        <p:spPr>
          <a:xfrm>
            <a:off x="4701237" y="4527024"/>
            <a:ext cx="3477401" cy="67391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免責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18" idx="2"/>
            <a:endCxn id="22" idx="0"/>
          </p:cNvCxnSpPr>
          <p:nvPr/>
        </p:nvCxnSpPr>
        <p:spPr>
          <a:xfrm flipH="1">
            <a:off x="2424496" y="5203884"/>
            <a:ext cx="2445" cy="262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ローチャート : 結合子 25"/>
          <p:cNvSpPr/>
          <p:nvPr/>
        </p:nvSpPr>
        <p:spPr>
          <a:xfrm>
            <a:off x="2201757" y="5466871"/>
            <a:ext cx="445477" cy="2514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cxnSp>
        <p:nvCxnSpPr>
          <p:cNvPr id="23" name="カギ線コネクタ 22"/>
          <p:cNvCxnSpPr>
            <a:stCxn id="20" idx="2"/>
            <a:endCxn id="22" idx="6"/>
          </p:cNvCxnSpPr>
          <p:nvPr/>
        </p:nvCxnSpPr>
        <p:spPr>
          <a:xfrm rot="5400000">
            <a:off x="4347754" y="3500417"/>
            <a:ext cx="391664" cy="379270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20" idx="3"/>
            <a:endCxn id="25" idx="1"/>
          </p:cNvCxnSpPr>
          <p:nvPr/>
        </p:nvCxnSpPr>
        <p:spPr>
          <a:xfrm flipV="1">
            <a:off x="8178638" y="4149788"/>
            <a:ext cx="1295391" cy="7141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ローチャート : 書類 28"/>
          <p:cNvSpPr/>
          <p:nvPr/>
        </p:nvSpPr>
        <p:spPr>
          <a:xfrm>
            <a:off x="9474029" y="3812831"/>
            <a:ext cx="2245172" cy="673913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履行強制</a:t>
            </a:r>
          </a:p>
        </p:txBody>
      </p:sp>
      <p:cxnSp>
        <p:nvCxnSpPr>
          <p:cNvPr id="26" name="直線矢印コネクタ 25"/>
          <p:cNvCxnSpPr>
            <a:stCxn id="20" idx="3"/>
            <a:endCxn id="27" idx="1"/>
          </p:cNvCxnSpPr>
          <p:nvPr/>
        </p:nvCxnSpPr>
        <p:spPr>
          <a:xfrm>
            <a:off x="8178638" y="4863981"/>
            <a:ext cx="1012857" cy="9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書類 30"/>
          <p:cNvSpPr/>
          <p:nvPr/>
        </p:nvSpPr>
        <p:spPr>
          <a:xfrm>
            <a:off x="9191495" y="4527973"/>
            <a:ext cx="2222587" cy="673913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契約解除</a:t>
            </a:r>
          </a:p>
        </p:txBody>
      </p:sp>
      <p:cxnSp>
        <p:nvCxnSpPr>
          <p:cNvPr id="28" name="直線矢印コネクタ 27"/>
          <p:cNvCxnSpPr>
            <a:stCxn id="20" idx="3"/>
            <a:endCxn id="29" idx="1"/>
          </p:cNvCxnSpPr>
          <p:nvPr/>
        </p:nvCxnSpPr>
        <p:spPr>
          <a:xfrm>
            <a:off x="8178638" y="4863981"/>
            <a:ext cx="796833" cy="719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ローチャート : 書類 32"/>
          <p:cNvSpPr/>
          <p:nvPr/>
        </p:nvSpPr>
        <p:spPr>
          <a:xfrm>
            <a:off x="8975471" y="5246159"/>
            <a:ext cx="2222587" cy="673913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損害賠償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/>
          <p:cNvCxnSpPr>
            <a:stCxn id="22" idx="4"/>
            <a:endCxn id="31" idx="0"/>
          </p:cNvCxnSpPr>
          <p:nvPr/>
        </p:nvCxnSpPr>
        <p:spPr>
          <a:xfrm flipH="1">
            <a:off x="2416384" y="5718331"/>
            <a:ext cx="8112" cy="24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ローチャート : 端子 34"/>
          <p:cNvSpPr/>
          <p:nvPr/>
        </p:nvSpPr>
        <p:spPr>
          <a:xfrm>
            <a:off x="672918" y="5966959"/>
            <a:ext cx="3486932" cy="53457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End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32" name="カギ線コネクタ 31"/>
          <p:cNvCxnSpPr>
            <a:stCxn id="15" idx="3"/>
            <a:endCxn id="20" idx="0"/>
          </p:cNvCxnSpPr>
          <p:nvPr/>
        </p:nvCxnSpPr>
        <p:spPr>
          <a:xfrm flipH="1">
            <a:off x="6439938" y="3698038"/>
            <a:ext cx="1751817" cy="828986"/>
          </a:xfrm>
          <a:prstGeom prst="bentConnector4">
            <a:avLst>
              <a:gd name="adj1" fmla="val -13049"/>
              <a:gd name="adj2" fmla="val 7032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893340" y="918853"/>
            <a:ext cx="171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No</a:t>
            </a:r>
            <a:r>
              <a:rPr kumimoji="1" lang="ja-JP" altLang="en-US" sz="2000" b="1" dirty="0"/>
              <a:t>（不成立）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4893340" y="1821556"/>
            <a:ext cx="226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No</a:t>
            </a:r>
            <a:r>
              <a:rPr lang="ja-JP" altLang="en-US" sz="2000" b="1" dirty="0"/>
              <a:t>（取消し・無効）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2864801" y="3079897"/>
            <a:ext cx="190939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No</a:t>
            </a:r>
            <a:r>
              <a:rPr lang="ja-JP" altLang="en-US" sz="2000" b="1" dirty="0"/>
              <a:t>（条件・期限）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36917" y="2967321"/>
            <a:ext cx="67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Yes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36083" y="5180148"/>
            <a:ext cx="6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Yes</a:t>
            </a:r>
            <a:endParaRPr kumimoji="1" lang="ja-JP" altLang="en-US" sz="200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3688380" y="4349084"/>
            <a:ext cx="1906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No</a:t>
            </a:r>
            <a:r>
              <a:rPr lang="ja-JP" altLang="en-US" sz="2000" b="1" dirty="0"/>
              <a:t>（不履行）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7896038" y="3749249"/>
            <a:ext cx="897155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No</a:t>
            </a:r>
            <a:endParaRPr lang="ja-JP" altLang="en-US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82195" y="676834"/>
            <a:ext cx="65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Yes</a:t>
            </a:r>
            <a:endParaRPr kumimoji="1" lang="ja-JP" altLang="en-US" sz="2000" b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7370881" y="4344680"/>
            <a:ext cx="132262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No</a:t>
            </a:r>
            <a:r>
              <a:rPr lang="ja-JP" altLang="en-US" sz="2000" b="1" dirty="0"/>
              <a:t>（救済）</a:t>
            </a:r>
          </a:p>
        </p:txBody>
      </p:sp>
      <p:sp>
        <p:nvSpPr>
          <p:cNvPr id="42" name="フローチャート : 端子 45"/>
          <p:cNvSpPr/>
          <p:nvPr/>
        </p:nvSpPr>
        <p:spPr>
          <a:xfrm>
            <a:off x="681029" y="190225"/>
            <a:ext cx="3486932" cy="53457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Start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45254" y="2596664"/>
            <a:ext cx="316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（停止条件・始期が未到来）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16173" y="3112610"/>
            <a:ext cx="312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（解除条件・終期が到来）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9909BD-3724-4D56-BE20-9FE5DAD2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004F-0B2C-4AB4-9B11-CAE7D7086252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5" name="フッター プレースホルダー 44">
            <a:extLst>
              <a:ext uri="{FF2B5EF4-FFF2-40B4-BE49-F238E27FC236}">
                <a16:creationId xmlns:a16="http://schemas.microsoft.com/office/drawing/2014/main" id="{E92B2961-0533-4D21-927F-715AE150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46" name="スライド番号プレースホルダー 45">
            <a:extLst>
              <a:ext uri="{FF2B5EF4-FFF2-40B4-BE49-F238E27FC236}">
                <a16:creationId xmlns:a16="http://schemas.microsoft.com/office/drawing/2014/main" id="{ED73C871-1BBD-4E61-AADF-1C9E8D3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8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  <p:bldP spid="15" grpId="0" animBg="1"/>
      <p:bldP spid="18" grpId="0" animBg="1"/>
      <p:bldP spid="20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 : 判断 7"/>
          <p:cNvSpPr/>
          <p:nvPr/>
        </p:nvSpPr>
        <p:spPr>
          <a:xfrm>
            <a:off x="2168244" y="1088160"/>
            <a:ext cx="1800200" cy="4686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能力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不喪失</a:t>
            </a:r>
          </a:p>
        </p:txBody>
      </p:sp>
      <p:sp>
        <p:nvSpPr>
          <p:cNvPr id="4" name="フローチャート : 端子 8"/>
          <p:cNvSpPr/>
          <p:nvPr/>
        </p:nvSpPr>
        <p:spPr>
          <a:xfrm>
            <a:off x="2168244" y="116632"/>
            <a:ext cx="1800200" cy="30175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START</a:t>
            </a:r>
            <a:endParaRPr kumimoji="1" lang="ja-JP" altLang="en-US" b="1" dirty="0"/>
          </a:p>
        </p:txBody>
      </p:sp>
      <p:sp>
        <p:nvSpPr>
          <p:cNvPr id="5" name="フローチャート : 判断 9"/>
          <p:cNvSpPr/>
          <p:nvPr/>
        </p:nvSpPr>
        <p:spPr>
          <a:xfrm>
            <a:off x="2168244" y="2456312"/>
            <a:ext cx="1800200" cy="4686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/>
              <a:t>申込到達</a:t>
            </a:r>
            <a:endParaRPr kumimoji="1" lang="ja-JP" altLang="en-US" sz="1400" b="1" dirty="0"/>
          </a:p>
        </p:txBody>
      </p:sp>
      <p:sp>
        <p:nvSpPr>
          <p:cNvPr id="6" name="フローチャート : 判断 10"/>
          <p:cNvSpPr/>
          <p:nvPr/>
        </p:nvSpPr>
        <p:spPr>
          <a:xfrm>
            <a:off x="2168244" y="3032376"/>
            <a:ext cx="1800200" cy="4686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承諾期間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定めあり</a:t>
            </a:r>
          </a:p>
        </p:txBody>
      </p:sp>
      <p:sp>
        <p:nvSpPr>
          <p:cNvPr id="7" name="フローチャート : 判断 11"/>
          <p:cNvSpPr/>
          <p:nvPr/>
        </p:nvSpPr>
        <p:spPr>
          <a:xfrm>
            <a:off x="2168244" y="3645024"/>
            <a:ext cx="1800200" cy="4686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承諾発信</a:t>
            </a:r>
          </a:p>
        </p:txBody>
      </p:sp>
      <p:sp>
        <p:nvSpPr>
          <p:cNvPr id="8" name="フローチャート : 判断 12"/>
          <p:cNvSpPr/>
          <p:nvPr/>
        </p:nvSpPr>
        <p:spPr>
          <a:xfrm>
            <a:off x="2168244" y="4404288"/>
            <a:ext cx="1800200" cy="4686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期間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内到達</a:t>
            </a:r>
          </a:p>
        </p:txBody>
      </p:sp>
      <p:sp>
        <p:nvSpPr>
          <p:cNvPr id="9" name="フローチャート : 書類 13"/>
          <p:cNvSpPr/>
          <p:nvPr/>
        </p:nvSpPr>
        <p:spPr>
          <a:xfrm>
            <a:off x="2165423" y="5805264"/>
            <a:ext cx="1800201" cy="50405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契約成立</a:t>
            </a:r>
          </a:p>
        </p:txBody>
      </p:sp>
      <p:sp>
        <p:nvSpPr>
          <p:cNvPr id="10" name="フローチャート : 結合子 14"/>
          <p:cNvSpPr/>
          <p:nvPr/>
        </p:nvSpPr>
        <p:spPr>
          <a:xfrm>
            <a:off x="2993676" y="5541621"/>
            <a:ext cx="143695" cy="14194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" name="フローチャート : 結合子 15"/>
          <p:cNvSpPr/>
          <p:nvPr/>
        </p:nvSpPr>
        <p:spPr>
          <a:xfrm>
            <a:off x="2996496" y="2163609"/>
            <a:ext cx="143695" cy="14194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2" name="フローチャート : 判断 16"/>
          <p:cNvSpPr/>
          <p:nvPr/>
        </p:nvSpPr>
        <p:spPr>
          <a:xfrm>
            <a:off x="4112460" y="1088160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反対の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意思なし</a:t>
            </a:r>
          </a:p>
        </p:txBody>
      </p:sp>
      <p:sp>
        <p:nvSpPr>
          <p:cNvPr id="13" name="フローチャート : 判断 17"/>
          <p:cNvSpPr/>
          <p:nvPr/>
        </p:nvSpPr>
        <p:spPr>
          <a:xfrm>
            <a:off x="4112460" y="1664224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能力喪失不知</a:t>
            </a:r>
          </a:p>
        </p:txBody>
      </p:sp>
      <p:sp>
        <p:nvSpPr>
          <p:cNvPr id="14" name="フローチャート : 判断 18"/>
          <p:cNvSpPr/>
          <p:nvPr/>
        </p:nvSpPr>
        <p:spPr>
          <a:xfrm>
            <a:off x="4139419" y="4404288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承諾延着</a:t>
            </a:r>
          </a:p>
        </p:txBody>
      </p:sp>
      <p:sp>
        <p:nvSpPr>
          <p:cNvPr id="15" name="フローチャート : 判断 19"/>
          <p:cNvSpPr/>
          <p:nvPr/>
        </p:nvSpPr>
        <p:spPr>
          <a:xfrm>
            <a:off x="4139419" y="5013176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延着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通知なし</a:t>
            </a:r>
          </a:p>
        </p:txBody>
      </p:sp>
      <p:sp>
        <p:nvSpPr>
          <p:cNvPr id="16" name="フローチャート : 判断 20"/>
          <p:cNvSpPr/>
          <p:nvPr/>
        </p:nvSpPr>
        <p:spPr>
          <a:xfrm>
            <a:off x="5120572" y="3032376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申込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撤回なし</a:t>
            </a:r>
          </a:p>
        </p:txBody>
      </p:sp>
      <p:sp>
        <p:nvSpPr>
          <p:cNvPr id="17" name="フローチャート : 判断 21"/>
          <p:cNvSpPr/>
          <p:nvPr/>
        </p:nvSpPr>
        <p:spPr>
          <a:xfrm>
            <a:off x="5120572" y="3645025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承諾発信</a:t>
            </a:r>
          </a:p>
        </p:txBody>
      </p:sp>
      <p:sp>
        <p:nvSpPr>
          <p:cNvPr id="18" name="フローチャート : 判断 22"/>
          <p:cNvSpPr/>
          <p:nvPr/>
        </p:nvSpPr>
        <p:spPr>
          <a:xfrm>
            <a:off x="6128684" y="4404288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承諾到達</a:t>
            </a:r>
          </a:p>
        </p:txBody>
      </p:sp>
      <p:sp>
        <p:nvSpPr>
          <p:cNvPr id="19" name="フローチャート : 判断 23"/>
          <p:cNvSpPr/>
          <p:nvPr/>
        </p:nvSpPr>
        <p:spPr>
          <a:xfrm>
            <a:off x="7064788" y="3032376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/>
              <a:t>撤回到達前</a:t>
            </a:r>
            <a:br>
              <a:rPr kumimoji="1" lang="en-US" altLang="ja-JP" sz="1100" b="1" dirty="0"/>
            </a:br>
            <a:r>
              <a:rPr kumimoji="1" lang="ja-JP" altLang="en-US" sz="1100" b="1" dirty="0"/>
              <a:t>承諾発信</a:t>
            </a:r>
          </a:p>
        </p:txBody>
      </p:sp>
      <p:sp>
        <p:nvSpPr>
          <p:cNvPr id="20" name="フローチャート : 判断 24"/>
          <p:cNvSpPr/>
          <p:nvPr/>
        </p:nvSpPr>
        <p:spPr>
          <a:xfrm>
            <a:off x="7064788" y="3645025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撤回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延着なし</a:t>
            </a:r>
          </a:p>
        </p:txBody>
      </p:sp>
      <p:sp>
        <p:nvSpPr>
          <p:cNvPr id="21" name="フローチャート : 判断 25"/>
          <p:cNvSpPr/>
          <p:nvPr/>
        </p:nvSpPr>
        <p:spPr>
          <a:xfrm>
            <a:off x="2165423" y="512096"/>
            <a:ext cx="1800200" cy="4686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申込発信</a:t>
            </a:r>
          </a:p>
        </p:txBody>
      </p:sp>
      <p:sp>
        <p:nvSpPr>
          <p:cNvPr id="22" name="フローチャート : 判断 26"/>
          <p:cNvSpPr/>
          <p:nvPr/>
        </p:nvSpPr>
        <p:spPr>
          <a:xfrm>
            <a:off x="9009004" y="3645025"/>
            <a:ext cx="1800200" cy="4686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撤回延着通知あり</a:t>
            </a:r>
          </a:p>
        </p:txBody>
      </p:sp>
      <p:sp>
        <p:nvSpPr>
          <p:cNvPr id="23" name="フローチャート : 結合子 27"/>
          <p:cNvSpPr/>
          <p:nvPr/>
        </p:nvSpPr>
        <p:spPr>
          <a:xfrm>
            <a:off x="6956936" y="4140647"/>
            <a:ext cx="143695" cy="14194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cxnSp>
        <p:nvCxnSpPr>
          <p:cNvPr id="24" name="カギ線コネクタ 23"/>
          <p:cNvCxnSpPr>
            <a:stCxn id="17" idx="2"/>
            <a:endCxn id="23" idx="2"/>
          </p:cNvCxnSpPr>
          <p:nvPr/>
        </p:nvCxnSpPr>
        <p:spPr>
          <a:xfrm rot="16200000" flipH="1">
            <a:off x="6439824" y="3694505"/>
            <a:ext cx="97961" cy="9362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カギ線コネクタ 24"/>
          <p:cNvCxnSpPr>
            <a:stCxn id="20" idx="2"/>
            <a:endCxn id="23" idx="6"/>
          </p:cNvCxnSpPr>
          <p:nvPr/>
        </p:nvCxnSpPr>
        <p:spPr>
          <a:xfrm rot="5400000">
            <a:off x="7483780" y="3730509"/>
            <a:ext cx="97961" cy="8642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カギ線コネクタ 25"/>
          <p:cNvCxnSpPr>
            <a:stCxn id="22" idx="2"/>
            <a:endCxn id="23" idx="6"/>
          </p:cNvCxnSpPr>
          <p:nvPr/>
        </p:nvCxnSpPr>
        <p:spPr>
          <a:xfrm rot="5400000">
            <a:off x="8455888" y="2758401"/>
            <a:ext cx="97961" cy="28084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直線矢印コネクタ 26"/>
          <p:cNvCxnSpPr>
            <a:stCxn id="16" idx="2"/>
            <a:endCxn id="17" idx="0"/>
          </p:cNvCxnSpPr>
          <p:nvPr/>
        </p:nvCxnSpPr>
        <p:spPr>
          <a:xfrm>
            <a:off x="6020672" y="3501008"/>
            <a:ext cx="0" cy="14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直線矢印コネクタ 27"/>
          <p:cNvCxnSpPr>
            <a:stCxn id="19" idx="2"/>
            <a:endCxn id="20" idx="0"/>
          </p:cNvCxnSpPr>
          <p:nvPr/>
        </p:nvCxnSpPr>
        <p:spPr>
          <a:xfrm>
            <a:off x="7964888" y="3501008"/>
            <a:ext cx="0" cy="14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直線矢印コネクタ 28"/>
          <p:cNvCxnSpPr>
            <a:stCxn id="20" idx="3"/>
            <a:endCxn id="22" idx="1"/>
          </p:cNvCxnSpPr>
          <p:nvPr/>
        </p:nvCxnSpPr>
        <p:spPr>
          <a:xfrm>
            <a:off x="8864988" y="3879341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直線矢印コネクタ 29"/>
          <p:cNvCxnSpPr>
            <a:stCxn id="16" idx="3"/>
            <a:endCxn id="19" idx="1"/>
          </p:cNvCxnSpPr>
          <p:nvPr/>
        </p:nvCxnSpPr>
        <p:spPr>
          <a:xfrm>
            <a:off x="6920772" y="326669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直線矢印コネクタ 30"/>
          <p:cNvCxnSpPr>
            <a:stCxn id="4" idx="2"/>
            <a:endCxn id="21" idx="0"/>
          </p:cNvCxnSpPr>
          <p:nvPr/>
        </p:nvCxnSpPr>
        <p:spPr>
          <a:xfrm flipH="1">
            <a:off x="3065523" y="418384"/>
            <a:ext cx="2821" cy="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直線矢印コネクタ 31"/>
          <p:cNvCxnSpPr>
            <a:stCxn id="21" idx="2"/>
            <a:endCxn id="3" idx="0"/>
          </p:cNvCxnSpPr>
          <p:nvPr/>
        </p:nvCxnSpPr>
        <p:spPr>
          <a:xfrm>
            <a:off x="3065523" y="980728"/>
            <a:ext cx="2821" cy="107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直線矢印コネクタ 32"/>
          <p:cNvCxnSpPr>
            <a:stCxn id="3" idx="3"/>
            <a:endCxn id="12" idx="1"/>
          </p:cNvCxnSpPr>
          <p:nvPr/>
        </p:nvCxnSpPr>
        <p:spPr>
          <a:xfrm>
            <a:off x="3968444" y="132247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" name="直線矢印コネクタ 33"/>
          <p:cNvCxnSpPr>
            <a:stCxn id="12" idx="2"/>
            <a:endCxn id="13" idx="0"/>
          </p:cNvCxnSpPr>
          <p:nvPr/>
        </p:nvCxnSpPr>
        <p:spPr>
          <a:xfrm>
            <a:off x="5012560" y="1556792"/>
            <a:ext cx="0" cy="107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カギ線コネクタ 34"/>
          <p:cNvCxnSpPr>
            <a:stCxn id="13" idx="2"/>
            <a:endCxn id="11" idx="6"/>
          </p:cNvCxnSpPr>
          <p:nvPr/>
        </p:nvCxnSpPr>
        <p:spPr>
          <a:xfrm rot="5400000">
            <a:off x="4025514" y="1247534"/>
            <a:ext cx="101724" cy="18723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直線矢印コネクタ 35"/>
          <p:cNvCxnSpPr>
            <a:stCxn id="3" idx="2"/>
            <a:endCxn id="11" idx="0"/>
          </p:cNvCxnSpPr>
          <p:nvPr/>
        </p:nvCxnSpPr>
        <p:spPr>
          <a:xfrm>
            <a:off x="3068344" y="1556792"/>
            <a:ext cx="0" cy="60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直線矢印コネクタ 36"/>
          <p:cNvCxnSpPr>
            <a:stCxn id="11" idx="4"/>
            <a:endCxn id="5" idx="0"/>
          </p:cNvCxnSpPr>
          <p:nvPr/>
        </p:nvCxnSpPr>
        <p:spPr>
          <a:xfrm>
            <a:off x="3068344" y="2305551"/>
            <a:ext cx="0" cy="150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直線矢印コネクタ 37"/>
          <p:cNvCxnSpPr>
            <a:stCxn id="5" idx="2"/>
            <a:endCxn id="6" idx="0"/>
          </p:cNvCxnSpPr>
          <p:nvPr/>
        </p:nvCxnSpPr>
        <p:spPr>
          <a:xfrm>
            <a:off x="3068344" y="2924944"/>
            <a:ext cx="0" cy="107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直線矢印コネクタ 38"/>
          <p:cNvCxnSpPr>
            <a:stCxn id="6" idx="3"/>
            <a:endCxn id="16" idx="1"/>
          </p:cNvCxnSpPr>
          <p:nvPr/>
        </p:nvCxnSpPr>
        <p:spPr>
          <a:xfrm>
            <a:off x="3968444" y="326669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直線矢印コネクタ 39"/>
          <p:cNvCxnSpPr>
            <a:stCxn id="6" idx="2"/>
            <a:endCxn id="7" idx="0"/>
          </p:cNvCxnSpPr>
          <p:nvPr/>
        </p:nvCxnSpPr>
        <p:spPr>
          <a:xfrm>
            <a:off x="3068344" y="350100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直線矢印コネクタ 40"/>
          <p:cNvCxnSpPr>
            <a:stCxn id="7" idx="2"/>
            <a:endCxn id="8" idx="0"/>
          </p:cNvCxnSpPr>
          <p:nvPr/>
        </p:nvCxnSpPr>
        <p:spPr>
          <a:xfrm>
            <a:off x="3068344" y="4113656"/>
            <a:ext cx="0" cy="29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" name="直線矢印コネクタ 41"/>
          <p:cNvCxnSpPr>
            <a:stCxn id="8" idx="2"/>
            <a:endCxn id="10" idx="0"/>
          </p:cNvCxnSpPr>
          <p:nvPr/>
        </p:nvCxnSpPr>
        <p:spPr>
          <a:xfrm flipH="1">
            <a:off x="3065524" y="4872920"/>
            <a:ext cx="2820" cy="668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" name="直線矢印コネクタ 42"/>
          <p:cNvCxnSpPr>
            <a:stCxn id="10" idx="4"/>
            <a:endCxn id="9" idx="0"/>
          </p:cNvCxnSpPr>
          <p:nvPr/>
        </p:nvCxnSpPr>
        <p:spPr>
          <a:xfrm>
            <a:off x="3065524" y="5683563"/>
            <a:ext cx="0" cy="121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" name="直線矢印コネクタ 43"/>
          <p:cNvCxnSpPr>
            <a:stCxn id="8" idx="3"/>
            <a:endCxn id="14" idx="1"/>
          </p:cNvCxnSpPr>
          <p:nvPr/>
        </p:nvCxnSpPr>
        <p:spPr>
          <a:xfrm>
            <a:off x="3968444" y="4638604"/>
            <a:ext cx="170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" name="直線矢印コネクタ 44"/>
          <p:cNvCxnSpPr>
            <a:stCxn id="14" idx="2"/>
            <a:endCxn id="15" idx="0"/>
          </p:cNvCxnSpPr>
          <p:nvPr/>
        </p:nvCxnSpPr>
        <p:spPr>
          <a:xfrm>
            <a:off x="5039519" y="4872920"/>
            <a:ext cx="0" cy="140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" name="カギ線コネクタ 45"/>
          <p:cNvCxnSpPr>
            <a:stCxn id="15" idx="2"/>
            <a:endCxn id="10" idx="6"/>
          </p:cNvCxnSpPr>
          <p:nvPr/>
        </p:nvCxnSpPr>
        <p:spPr>
          <a:xfrm rot="5400000">
            <a:off x="4023053" y="4596126"/>
            <a:ext cx="130784" cy="19021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" name="直線矢印コネクタ 46"/>
          <p:cNvCxnSpPr>
            <a:stCxn id="23" idx="4"/>
            <a:endCxn id="18" idx="0"/>
          </p:cNvCxnSpPr>
          <p:nvPr/>
        </p:nvCxnSpPr>
        <p:spPr>
          <a:xfrm>
            <a:off x="7028784" y="4282589"/>
            <a:ext cx="0" cy="121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" name="カギ線コネクタ 47"/>
          <p:cNvCxnSpPr>
            <a:stCxn id="18" idx="2"/>
            <a:endCxn id="10" idx="6"/>
          </p:cNvCxnSpPr>
          <p:nvPr/>
        </p:nvCxnSpPr>
        <p:spPr>
          <a:xfrm rot="5400000">
            <a:off x="4713242" y="3297050"/>
            <a:ext cx="739672" cy="38914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752420" y="2911890"/>
            <a:ext cx="172819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承諾期間の定めなし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513472" y="2911891"/>
            <a:ext cx="975519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申込撤回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680412" y="980728"/>
            <a:ext cx="86409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能力喪失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C63DD8E-07AA-4769-92EE-BF7DE659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6E6-76AF-4603-BD5E-533EC82E7117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2" name="フッター プレースホルダー 51">
            <a:extLst>
              <a:ext uri="{FF2B5EF4-FFF2-40B4-BE49-F238E27FC236}">
                <a16:creationId xmlns:a16="http://schemas.microsoft.com/office/drawing/2014/main" id="{F8076A0A-6833-4E95-9FA7-442D0840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3" name="スライド番号プレースホルダー 52">
            <a:extLst>
              <a:ext uri="{FF2B5EF4-FFF2-40B4-BE49-F238E27FC236}">
                <a16:creationId xmlns:a16="http://schemas.microsoft.com/office/drawing/2014/main" id="{A97C5F1F-34F3-4748-B5A0-93E26F8F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DC30-DD3F-4427-B562-2F32294073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86" y="2779799"/>
            <a:ext cx="4614949" cy="346121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57" y="1870075"/>
            <a:ext cx="3878580" cy="3406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加賀山 茂の自己紹介・経歴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A88-FA36-4FF8-AFB6-585A839E7D81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952437" y="187987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1948</a:t>
            </a:r>
            <a:r>
              <a:rPr kumimoji="1" lang="ja-JP" altLang="en-US" dirty="0"/>
              <a:t>年 愛媛県宇和島生まれ（現在</a:t>
            </a:r>
            <a:r>
              <a:rPr kumimoji="1" lang="en-US" altLang="ja-JP" dirty="0"/>
              <a:t>73</a:t>
            </a:r>
            <a:r>
              <a:rPr kumimoji="1" lang="ja-JP" altLang="en-US" dirty="0"/>
              <a:t>歳）</a:t>
            </a:r>
            <a:endParaRPr kumimoji="1" lang="en-US" altLang="ja-JP" dirty="0"/>
          </a:p>
          <a:p>
            <a:r>
              <a:rPr kumimoji="1" lang="en-US" altLang="ja-JP" dirty="0"/>
              <a:t>1979</a:t>
            </a:r>
            <a:r>
              <a:rPr kumimoji="1" lang="ja-JP" altLang="en-US" dirty="0"/>
              <a:t>年 大阪大学法学部，大学院博士課程単位取得退学（</a:t>
            </a:r>
            <a:r>
              <a:rPr kumimoji="1" lang="en-US" altLang="ja-JP" dirty="0"/>
              <a:t>31</a:t>
            </a:r>
            <a:r>
              <a:rPr kumimoji="1" lang="ja-JP" altLang="en-US" dirty="0"/>
              <a:t>歳）</a:t>
            </a:r>
            <a:endParaRPr kumimoji="1" lang="en-US" altLang="ja-JP" dirty="0"/>
          </a:p>
          <a:p>
            <a:r>
              <a:rPr lang="en-US" altLang="ja-JP" dirty="0"/>
              <a:t>1979</a:t>
            </a:r>
            <a:r>
              <a:rPr lang="ja-JP" altLang="en-US" dirty="0"/>
              <a:t>年 国民生活センター研究部職員（</a:t>
            </a:r>
            <a:r>
              <a:rPr lang="en-US" altLang="ja-JP" dirty="0"/>
              <a:t>4</a:t>
            </a:r>
            <a:r>
              <a:rPr lang="ja-JP" altLang="en-US" dirty="0"/>
              <a:t>年半）消費者問題の実務</a:t>
            </a:r>
            <a:endParaRPr lang="en-US" altLang="ja-JP" dirty="0"/>
          </a:p>
          <a:p>
            <a:r>
              <a:rPr kumimoji="1" lang="en-US" altLang="ja-JP" dirty="0"/>
              <a:t>1984</a:t>
            </a:r>
            <a:r>
              <a:rPr kumimoji="1" lang="ja-JP" altLang="en-US" dirty="0"/>
              <a:t>年 大阪大学教養部講師（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年）民法，法律人工知能</a:t>
            </a:r>
            <a:endParaRPr kumimoji="1" lang="en-US" altLang="ja-JP" dirty="0"/>
          </a:p>
          <a:p>
            <a:r>
              <a:rPr lang="en-US" altLang="ja-JP" dirty="0"/>
              <a:t>1987</a:t>
            </a:r>
            <a:r>
              <a:rPr lang="ja-JP" altLang="en-US" dirty="0"/>
              <a:t>年 大阪大学法学部助教授，教授（</a:t>
            </a:r>
            <a:r>
              <a:rPr lang="en-US" altLang="ja-JP" dirty="0"/>
              <a:t>10</a:t>
            </a:r>
            <a:r>
              <a:rPr lang="ja-JP" altLang="en-US" dirty="0"/>
              <a:t>年）民法，法律人工知能</a:t>
            </a:r>
            <a:endParaRPr lang="en-US" altLang="ja-JP" dirty="0"/>
          </a:p>
          <a:p>
            <a:r>
              <a:rPr lang="en-US" altLang="ja-JP" dirty="0"/>
              <a:t>2005</a:t>
            </a:r>
            <a:r>
              <a:rPr lang="ja-JP" altLang="en-US" dirty="0"/>
              <a:t>年 明治学院大学法科大学院，法学部（</a:t>
            </a:r>
            <a:r>
              <a:rPr lang="en-US" altLang="ja-JP" dirty="0"/>
              <a:t>11</a:t>
            </a:r>
            <a:r>
              <a:rPr lang="ja-JP" altLang="en-US" dirty="0"/>
              <a:t>年）民法，消費者法</a:t>
            </a:r>
            <a:endParaRPr lang="en-US" altLang="ja-JP" dirty="0"/>
          </a:p>
          <a:p>
            <a:r>
              <a:rPr lang="en-US" altLang="ja-JP" dirty="0"/>
              <a:t>2015</a:t>
            </a:r>
            <a:r>
              <a:rPr lang="ja-JP" altLang="en-US" dirty="0"/>
              <a:t>年 </a:t>
            </a:r>
            <a:r>
              <a:rPr kumimoji="1" lang="ja-JP" altLang="en-US" dirty="0"/>
              <a:t>明治学院大学「法と経営学研究科」委員長（</a:t>
            </a:r>
            <a:r>
              <a:rPr kumimoji="1" lang="en-US" altLang="ja-JP" dirty="0"/>
              <a:t>2</a:t>
            </a:r>
            <a:r>
              <a:rPr kumimoji="1" lang="ja-JP" altLang="en-US" dirty="0"/>
              <a:t>年）退職</a:t>
            </a:r>
            <a:endParaRPr kumimoji="1" lang="en-US" altLang="ja-JP" dirty="0"/>
          </a:p>
          <a:p>
            <a:r>
              <a:rPr lang="en-US" altLang="ja-JP" dirty="0"/>
              <a:t>2017</a:t>
            </a:r>
            <a:r>
              <a:rPr lang="ja-JP" altLang="en-US" dirty="0"/>
              <a:t>年 名古屋大学・明治学院大学名誉教授</a:t>
            </a:r>
            <a:endParaRPr lang="en-US" altLang="ja-JP" dirty="0"/>
          </a:p>
          <a:p>
            <a:r>
              <a:rPr kumimoji="1" lang="en-US" altLang="ja-JP" dirty="0"/>
              <a:t>1997</a:t>
            </a:r>
            <a:r>
              <a:rPr kumimoji="1" lang="ja-JP" altLang="en-US" dirty="0"/>
              <a:t>年 名古屋大学法学部教授（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年）民法，アジア法整備支援</a:t>
            </a:r>
            <a:endParaRPr kumimoji="1" lang="en-US" altLang="ja-JP" dirty="0"/>
          </a:p>
          <a:p>
            <a:r>
              <a:rPr kumimoji="1" lang="en-US" altLang="ja-JP" dirty="0"/>
              <a:t>2018</a:t>
            </a:r>
            <a:r>
              <a:rPr kumimoji="1" lang="ja-JP" altLang="en-US" dirty="0"/>
              <a:t>年 吉備国際大学大学院（通信制）知的財産学研究科特任教授</a:t>
            </a:r>
            <a:endParaRPr kumimoji="1" lang="en-US" altLang="ja-JP" dirty="0"/>
          </a:p>
          <a:p>
            <a:r>
              <a:rPr lang="en-US" altLang="ja-JP" dirty="0"/>
              <a:t>2020</a:t>
            </a:r>
            <a:r>
              <a:rPr lang="ja-JP" altLang="en-US" dirty="0"/>
              <a:t>年 順正学園</a:t>
            </a:r>
            <a:r>
              <a:rPr lang="en-US" altLang="ja-JP" dirty="0"/>
              <a:t>AI</a:t>
            </a:r>
            <a:r>
              <a:rPr lang="ja-JP" altLang="en-US" dirty="0"/>
              <a:t>活用研究所副所長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25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9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E08A73E9-C100-404B-8DB2-DBD31565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加賀山 茂のホームページ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57EEF-007B-4407-8FC4-4F46A64F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5C7A-8286-411C-B51A-AC5605212541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034ACF-6E89-441E-A1FE-1258FFE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22DF16-E3E3-4EF9-ADF0-A0FF84C6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8AF01C-DB5E-4B67-A12C-7623688AF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201320"/>
            <a:ext cx="10515601" cy="49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AFCBA-19F9-46E1-B9EB-A5CD4E7B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法学（民法）に特有の体系的思考とは何か？</a:t>
            </a:r>
            <a:br>
              <a:rPr kumimoji="1" lang="en-US" altLang="ja-JP" dirty="0"/>
            </a:br>
            <a:r>
              <a:rPr kumimoji="1" lang="ja-JP" altLang="en-US" dirty="0"/>
              <a:t>民法の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kumimoji="1" lang="ja-JP" altLang="en-US" dirty="0"/>
              <a:t>を作る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3D0094-5033-4EC8-B406-55B17B0E2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7391" y="1681163"/>
            <a:ext cx="3202580" cy="82391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住宅地図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9473B256-E731-45B9-92D0-F719D26A2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8" y="2623039"/>
            <a:ext cx="5157787" cy="2553798"/>
          </a:xfrm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E0253F4E-0B45-4BA9-BAFA-1ECFC0DF7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4619" y="1681163"/>
            <a:ext cx="3218351" cy="82391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世界地図</a:t>
            </a:r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179FF4F6-246E-4392-A5CB-77026A9DF6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039"/>
            <a:ext cx="5183188" cy="2545659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78E2D7-11C5-4244-A06E-762ECCDF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6C43-8D40-48B6-90AE-944B7587D719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A1E30B3-26CF-4AEE-800D-C1366D51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AA2B8C-C492-45F6-8B00-912CE32D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BA2DCB-B743-4072-B93E-F72E28F5A43D}"/>
              </a:ext>
            </a:extLst>
          </p:cNvPr>
          <p:cNvSpPr txBox="1"/>
          <p:nvPr/>
        </p:nvSpPr>
        <p:spPr>
          <a:xfrm>
            <a:off x="5620533" y="1674078"/>
            <a:ext cx="93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/>
              <a:t>⇔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66341D-52A1-4864-8068-8B3744D09B6D}"/>
              </a:ext>
            </a:extLst>
          </p:cNvPr>
          <p:cNvSpPr txBox="1"/>
          <p:nvPr/>
        </p:nvSpPr>
        <p:spPr>
          <a:xfrm>
            <a:off x="679768" y="4098873"/>
            <a:ext cx="1994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　　　　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477A0B-C332-46E7-9261-424A194FD98F}"/>
              </a:ext>
            </a:extLst>
          </p:cNvPr>
          <p:cNvSpPr txBox="1"/>
          <p:nvPr/>
        </p:nvSpPr>
        <p:spPr>
          <a:xfrm>
            <a:off x="6172200" y="4132238"/>
            <a:ext cx="1994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　　　　　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131D8A-7325-4294-AEB4-F5569A2D6178}"/>
              </a:ext>
            </a:extLst>
          </p:cNvPr>
          <p:cNvSpPr txBox="1"/>
          <p:nvPr/>
        </p:nvSpPr>
        <p:spPr>
          <a:xfrm>
            <a:off x="6462554" y="2822631"/>
            <a:ext cx="16908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EE861A-476B-4D9C-B2E9-F9BB9FFFC1BB}"/>
              </a:ext>
            </a:extLst>
          </p:cNvPr>
          <p:cNvSpPr txBox="1"/>
          <p:nvPr/>
        </p:nvSpPr>
        <p:spPr>
          <a:xfrm>
            <a:off x="983774" y="2823353"/>
            <a:ext cx="16908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0557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906B4C77-EC50-4BCD-B610-542466C6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21" y="1843604"/>
            <a:ext cx="6679345" cy="3769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F5AA604-88BD-41F8-AB83-00F2D251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9" y="2758022"/>
            <a:ext cx="4320540" cy="2979683"/>
          </a:xfrm>
          <a:prstGeom prst="rect">
            <a:avLst/>
          </a:prstGeom>
        </p:spPr>
      </p:pic>
      <p:sp>
        <p:nvSpPr>
          <p:cNvPr id="16" name="タイトル 15">
            <a:extLst>
              <a:ext uri="{FF2B5EF4-FFF2-40B4-BE49-F238E27FC236}">
                <a16:creationId xmlns:a16="http://schemas.microsoft.com/office/drawing/2014/main" id="{45B79A18-2CD0-4E3D-91CC-3785911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民法の体系を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で表現する（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1/5</a:t>
            </a:r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DDAC21FB-A9FD-40AA-9FF7-FEA393FF55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9" y="1843604"/>
            <a:ext cx="3814430" cy="914418"/>
          </a:xfrm>
        </p:spPr>
      </p:pic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D43FC4-40BB-43CE-AC3E-B723B5CA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44B9-07A3-4ED8-B2B0-C57B2F6AD6D2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DEC1CC-E8BC-4156-A833-3A1C7939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3EE6AA-F317-4F64-B1F0-4F5E593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31C86F5-9F31-431A-9180-AE70FA9CA4C6}"/>
              </a:ext>
            </a:extLst>
          </p:cNvPr>
          <p:cNvCxnSpPr>
            <a:cxnSpLocks/>
          </p:cNvCxnSpPr>
          <p:nvPr/>
        </p:nvCxnSpPr>
        <p:spPr>
          <a:xfrm flipV="1">
            <a:off x="4867259" y="2758023"/>
            <a:ext cx="1042051" cy="911007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46D224A-630F-48F3-B34E-E5B2B67043CB}"/>
              </a:ext>
            </a:extLst>
          </p:cNvPr>
          <p:cNvCxnSpPr>
            <a:cxnSpLocks/>
          </p:cNvCxnSpPr>
          <p:nvPr/>
        </p:nvCxnSpPr>
        <p:spPr>
          <a:xfrm>
            <a:off x="4867259" y="3669030"/>
            <a:ext cx="1042051" cy="35433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65E1C3-2FBE-491A-8EFB-4B88F1FDD310}"/>
              </a:ext>
            </a:extLst>
          </p:cNvPr>
          <p:cNvSpPr txBox="1"/>
          <p:nvPr/>
        </p:nvSpPr>
        <p:spPr>
          <a:xfrm>
            <a:off x="5330190" y="3357563"/>
            <a:ext cx="76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展開</a:t>
            </a:r>
          </a:p>
        </p:txBody>
      </p:sp>
    </p:spTree>
    <p:extLst>
      <p:ext uri="{BB962C8B-B14F-4D97-AF65-F5344CB8AC3E}">
        <p14:creationId xmlns:p14="http://schemas.microsoft.com/office/powerpoint/2010/main" val="33319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648-203B-481D-A568-D0421B87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民法の体系を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で表現する（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2/5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B57AE525-9697-4E5C-B1B0-E0577A40CD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9" y="2318781"/>
            <a:ext cx="5565171" cy="3140551"/>
          </a:xfr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EBBB223D-418A-4407-AAAE-8EEC9E5737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9" y="2318781"/>
            <a:ext cx="5777261" cy="3049110"/>
          </a:xfr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BEDC05-0828-4D25-ACDF-E23C8046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F5-542A-4944-A718-51B17CFFEF92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E48E8A-B748-4FFA-B01F-70279CC1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112B71-AF72-4667-AD09-1D3CEDFA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68598B4-1121-4622-BBA4-A2D5247C5882}"/>
              </a:ext>
            </a:extLst>
          </p:cNvPr>
          <p:cNvCxnSpPr>
            <a:cxnSpLocks/>
          </p:cNvCxnSpPr>
          <p:nvPr/>
        </p:nvCxnSpPr>
        <p:spPr>
          <a:xfrm flipV="1">
            <a:off x="5721969" y="3013154"/>
            <a:ext cx="636923" cy="13009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9D347D2-D930-4BDB-9931-413589C4D569}"/>
              </a:ext>
            </a:extLst>
          </p:cNvPr>
          <p:cNvCxnSpPr>
            <a:cxnSpLocks/>
          </p:cNvCxnSpPr>
          <p:nvPr/>
        </p:nvCxnSpPr>
        <p:spPr>
          <a:xfrm>
            <a:off x="5721969" y="3143250"/>
            <a:ext cx="827421" cy="43434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48293F-F674-45AA-8003-8A0973B6D6D8}"/>
              </a:ext>
            </a:extLst>
          </p:cNvPr>
          <p:cNvSpPr txBox="1"/>
          <p:nvPr/>
        </p:nvSpPr>
        <p:spPr>
          <a:xfrm>
            <a:off x="5193032" y="3429000"/>
            <a:ext cx="116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更に展開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5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48240-5A65-4090-A99B-11C5B1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民法の体系を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で表現する（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3/5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E1B500A4-967F-499C-ACC3-B81BA8E686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2" y="1766390"/>
            <a:ext cx="6402088" cy="4108449"/>
          </a:xfr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CA7E61AB-036F-4876-8274-8CB549211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97" y="1690688"/>
            <a:ext cx="4768420" cy="4490783"/>
          </a:xfr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20CA51-5BAD-4080-BAE4-88A5509A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BF96-5897-44C1-A788-9F9C4F204817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780737-867D-4B78-9980-FD3E08E3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7C0BE3-D768-42F8-AB8C-E35C37AC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B60E18A-6868-44EC-82E5-59D705AB3D74}"/>
              </a:ext>
            </a:extLst>
          </p:cNvPr>
          <p:cNvCxnSpPr>
            <a:cxnSpLocks/>
          </p:cNvCxnSpPr>
          <p:nvPr/>
        </p:nvCxnSpPr>
        <p:spPr>
          <a:xfrm flipV="1">
            <a:off x="3188970" y="3646170"/>
            <a:ext cx="4411980" cy="121158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9C99565-CE61-489A-934A-E366D386A21F}"/>
              </a:ext>
            </a:extLst>
          </p:cNvPr>
          <p:cNvCxnSpPr>
            <a:cxnSpLocks/>
          </p:cNvCxnSpPr>
          <p:nvPr/>
        </p:nvCxnSpPr>
        <p:spPr>
          <a:xfrm>
            <a:off x="3188970" y="4857750"/>
            <a:ext cx="4560570" cy="12573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21AD59-076A-4C58-8D4A-3B959BE85A43}"/>
              </a:ext>
            </a:extLst>
          </p:cNvPr>
          <p:cNvSpPr txBox="1"/>
          <p:nvPr/>
        </p:nvSpPr>
        <p:spPr>
          <a:xfrm>
            <a:off x="4195921" y="5154595"/>
            <a:ext cx="26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必要に応じて展開できる。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DA89782-32F7-4A48-9B26-9BE767D5DCE1}"/>
              </a:ext>
            </a:extLst>
          </p:cNvPr>
          <p:cNvCxnSpPr>
            <a:cxnSpLocks/>
          </p:cNvCxnSpPr>
          <p:nvPr/>
        </p:nvCxnSpPr>
        <p:spPr>
          <a:xfrm flipV="1">
            <a:off x="1634490" y="2308860"/>
            <a:ext cx="5966460" cy="213741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B6A4A79-4181-423D-9CFD-238854F45034}"/>
              </a:ext>
            </a:extLst>
          </p:cNvPr>
          <p:cNvCxnSpPr>
            <a:cxnSpLocks/>
          </p:cNvCxnSpPr>
          <p:nvPr/>
        </p:nvCxnSpPr>
        <p:spPr>
          <a:xfrm>
            <a:off x="3581400" y="2308860"/>
            <a:ext cx="4019550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97060D-A6C2-4C15-BD08-7826DFB23CBA}"/>
              </a:ext>
            </a:extLst>
          </p:cNvPr>
          <p:cNvSpPr txBox="1"/>
          <p:nvPr/>
        </p:nvSpPr>
        <p:spPr>
          <a:xfrm>
            <a:off x="4204773" y="1850974"/>
            <a:ext cx="252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用が済めば折り畳める</a:t>
            </a:r>
          </a:p>
        </p:txBody>
      </p:sp>
    </p:spTree>
    <p:extLst>
      <p:ext uri="{BB962C8B-B14F-4D97-AF65-F5344CB8AC3E}">
        <p14:creationId xmlns:p14="http://schemas.microsoft.com/office/powerpoint/2010/main" val="750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0C12E2-4F33-4972-B493-5F23D571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民法の体系を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で表現する（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4/5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47126571-97F0-4EAC-B0EF-1B64CFE816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83" y="1690688"/>
            <a:ext cx="2902870" cy="4351338"/>
          </a:xfr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77FE0DDB-3BF2-4A5F-A0D1-64A8D69480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89" y="1690688"/>
            <a:ext cx="5978611" cy="4383538"/>
          </a:xfr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96F093-747A-4D66-892C-8AC8106C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1242-DC45-4D25-993A-2736C157FFAF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CA4579-A117-41A2-9F14-93666AE4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5695EE-6AE8-4D0F-8CE8-CDD7B62D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042BC24-E09E-4859-A500-AD1A179DF1F6}"/>
              </a:ext>
            </a:extLst>
          </p:cNvPr>
          <p:cNvCxnSpPr>
            <a:cxnSpLocks/>
          </p:cNvCxnSpPr>
          <p:nvPr/>
        </p:nvCxnSpPr>
        <p:spPr>
          <a:xfrm flipV="1">
            <a:off x="3497580" y="3429000"/>
            <a:ext cx="2240280" cy="9144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F118E51-930D-493B-BA55-5ACC9372B336}"/>
              </a:ext>
            </a:extLst>
          </p:cNvPr>
          <p:cNvCxnSpPr>
            <a:cxnSpLocks/>
          </p:cNvCxnSpPr>
          <p:nvPr/>
        </p:nvCxnSpPr>
        <p:spPr>
          <a:xfrm>
            <a:off x="3497580" y="3520440"/>
            <a:ext cx="2411730" cy="235458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67700B-AC28-404D-BD03-F05394819F70}"/>
              </a:ext>
            </a:extLst>
          </p:cNvPr>
          <p:cNvSpPr txBox="1"/>
          <p:nvPr/>
        </p:nvSpPr>
        <p:spPr>
          <a:xfrm>
            <a:off x="4336726" y="3611880"/>
            <a:ext cx="180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削除条文は何で，どこへ行ったのか？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29646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FF918-84B5-4FC6-8588-80F7BDE2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民法の体系を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で表現する（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5/5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6A968CCD-500B-4C4E-91CD-3E91214E7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7069"/>
            <a:ext cx="4362450" cy="4108450"/>
          </a:xfrm>
        </p:spPr>
      </p:pic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1B0653A0-FAD7-4C3B-8FCE-04CA8273C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41" y="1907377"/>
            <a:ext cx="5640859" cy="4298558"/>
          </a:xfr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D2014B-9CD1-4253-8E4E-B3030858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C9CE-C65D-4F96-BF06-FF63F2BBFA08}" type="datetime1">
              <a:rPr kumimoji="1" lang="ja-JP" altLang="en-US" smtClean="0"/>
              <a:t>2021/4/8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207515-074E-4B19-9732-FABD11DA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Contract Law</a:t>
            </a:r>
            <a:r>
              <a:rPr kumimoji="1" lang="ja-JP" altLang="en-US"/>
              <a:t>，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9BD96E-6BB3-4AA5-BE6F-220F7EE6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42F-C35A-41EC-80CF-01AB155FDC20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4F5307E-5618-4529-ACBF-14225A833C1B}"/>
              </a:ext>
            </a:extLst>
          </p:cNvPr>
          <p:cNvCxnSpPr>
            <a:cxnSpLocks/>
          </p:cNvCxnSpPr>
          <p:nvPr/>
        </p:nvCxnSpPr>
        <p:spPr>
          <a:xfrm flipV="1">
            <a:off x="3904488" y="2368296"/>
            <a:ext cx="2304288" cy="166420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C58C8E2-9D31-49ED-817B-EEDA547500A8}"/>
              </a:ext>
            </a:extLst>
          </p:cNvPr>
          <p:cNvCxnSpPr>
            <a:cxnSpLocks/>
          </p:cNvCxnSpPr>
          <p:nvPr/>
        </p:nvCxnSpPr>
        <p:spPr>
          <a:xfrm>
            <a:off x="3904488" y="4032504"/>
            <a:ext cx="2873502" cy="2173431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E99C5D-D08D-4DF0-9E1E-172F490EDFC9}"/>
              </a:ext>
            </a:extLst>
          </p:cNvPr>
          <p:cNvSpPr txBox="1"/>
          <p:nvPr/>
        </p:nvSpPr>
        <p:spPr>
          <a:xfrm>
            <a:off x="5280660" y="3429000"/>
            <a:ext cx="144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学説による解説を書き込むこともできる。</a:t>
            </a:r>
          </a:p>
        </p:txBody>
      </p:sp>
    </p:spTree>
    <p:extLst>
      <p:ext uri="{BB962C8B-B14F-4D97-AF65-F5344CB8AC3E}">
        <p14:creationId xmlns:p14="http://schemas.microsoft.com/office/powerpoint/2010/main" val="4051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ＭＳ Ｐゴシック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10468</TotalTime>
  <Words>904</Words>
  <Application>Microsoft Office PowerPoint</Application>
  <PresentationFormat>ワイド画面</PresentationFormat>
  <Paragraphs>214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游ゴシック</vt:lpstr>
      <vt:lpstr>Arial</vt:lpstr>
      <vt:lpstr>Calibri</vt:lpstr>
      <vt:lpstr>Times New Roman</vt:lpstr>
      <vt:lpstr>Wingdings</vt:lpstr>
      <vt:lpstr>Office テーマ</vt:lpstr>
      <vt:lpstr>契約法総論 講義資料</vt:lpstr>
      <vt:lpstr>加賀山 茂の自己紹介・経歴</vt:lpstr>
      <vt:lpstr>加賀山 茂のホームページ</vt:lpstr>
      <vt:lpstr>法学（民法）に特有の体系的思考とは何か？ 民法のGoogle Mapを作る</vt:lpstr>
      <vt:lpstr>民法の体系をXMLで表現する（1/5）</vt:lpstr>
      <vt:lpstr>民法の体系をXMLで表現する（2/5）</vt:lpstr>
      <vt:lpstr>民法の体系をXMLで表現する（3/5）</vt:lpstr>
      <vt:lpstr>民法の体系をXMLで表現する（4/5）</vt:lpstr>
      <vt:lpstr>民法の体系をXMLで表現する（5/5）</vt:lpstr>
      <vt:lpstr>契約総論の全体像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KAGAYAMA Shigeru</dc:creator>
  <cp:lastModifiedBy>加賀山 茂</cp:lastModifiedBy>
  <cp:revision>519</cp:revision>
  <dcterms:created xsi:type="dcterms:W3CDTF">2016-03-07T09:34:58Z</dcterms:created>
  <dcterms:modified xsi:type="dcterms:W3CDTF">2021-04-07T21:14:00Z</dcterms:modified>
</cp:coreProperties>
</file>