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2"/>
  </p:notesMasterIdLst>
  <p:handoutMasterIdLst>
    <p:handoutMasterId r:id="rId23"/>
  </p:handoutMasterIdLst>
  <p:sldIdLst>
    <p:sldId id="429" r:id="rId2"/>
    <p:sldId id="451" r:id="rId3"/>
    <p:sldId id="457" r:id="rId4"/>
    <p:sldId id="460" r:id="rId5"/>
    <p:sldId id="458" r:id="rId6"/>
    <p:sldId id="461" r:id="rId7"/>
    <p:sldId id="462" r:id="rId8"/>
    <p:sldId id="465" r:id="rId9"/>
    <p:sldId id="466" r:id="rId10"/>
    <p:sldId id="467" r:id="rId11"/>
    <p:sldId id="472" r:id="rId12"/>
    <p:sldId id="473" r:id="rId13"/>
    <p:sldId id="474" r:id="rId14"/>
    <p:sldId id="469" r:id="rId15"/>
    <p:sldId id="470" r:id="rId16"/>
    <p:sldId id="471" r:id="rId17"/>
    <p:sldId id="468" r:id="rId18"/>
    <p:sldId id="475" r:id="rId19"/>
    <p:sldId id="476" r:id="rId20"/>
    <p:sldId id="477"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DFF5"/>
    <a:srgbClr val="FDCBF9"/>
    <a:srgbClr val="FFFF99"/>
    <a:srgbClr val="FF66FF"/>
    <a:srgbClr val="FF00FF"/>
    <a:srgbClr val="CCECFF"/>
    <a:srgbClr val="CCFFFF"/>
    <a:srgbClr val="FAFEA8"/>
    <a:srgbClr val="FF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82" autoAdjust="0"/>
    <p:restoredTop sz="92733" autoAdjust="0"/>
  </p:normalViewPr>
  <p:slideViewPr>
    <p:cSldViewPr snapToGrid="0" showGuides="1">
      <p:cViewPr>
        <p:scale>
          <a:sx n="40" d="100"/>
          <a:sy n="40" d="100"/>
        </p:scale>
        <p:origin x="72" y="392"/>
      </p:cViewPr>
      <p:guideLst>
        <p:guide orient="horz" pos="2160"/>
        <p:guide pos="3863"/>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20BD2787-BDE7-41A3-84EA-9D024227055F}"/>
    <pc:docChg chg="delSld modSld">
      <pc:chgData name="加賀山 茂" userId="8c55a2096077e13e" providerId="LiveId" clId="{20BD2787-BDE7-41A3-84EA-9D024227055F}" dt="2021-04-09T05:23:56.313" v="447"/>
      <pc:docMkLst>
        <pc:docMk/>
      </pc:docMkLst>
      <pc:sldChg chg="del">
        <pc:chgData name="加賀山 茂" userId="8c55a2096077e13e" providerId="LiveId" clId="{20BD2787-BDE7-41A3-84EA-9D024227055F}" dt="2021-04-09T04:47:20.283" v="1" actId="47"/>
        <pc:sldMkLst>
          <pc:docMk/>
          <pc:sldMk cId="3607339614" sldId="256"/>
        </pc:sldMkLst>
      </pc:sldChg>
      <pc:sldChg chg="del">
        <pc:chgData name="加賀山 茂" userId="8c55a2096077e13e" providerId="LiveId" clId="{20BD2787-BDE7-41A3-84EA-9D024227055F}" dt="2021-04-09T04:47:20.283" v="1" actId="47"/>
        <pc:sldMkLst>
          <pc:docMk/>
          <pc:sldMk cId="253791023" sldId="257"/>
        </pc:sldMkLst>
      </pc:sldChg>
      <pc:sldChg chg="del">
        <pc:chgData name="加賀山 茂" userId="8c55a2096077e13e" providerId="LiveId" clId="{20BD2787-BDE7-41A3-84EA-9D024227055F}" dt="2021-04-09T04:47:20.283" v="1" actId="47"/>
        <pc:sldMkLst>
          <pc:docMk/>
          <pc:sldMk cId="2986664949" sldId="258"/>
        </pc:sldMkLst>
      </pc:sldChg>
      <pc:sldChg chg="del">
        <pc:chgData name="加賀山 茂" userId="8c55a2096077e13e" providerId="LiveId" clId="{20BD2787-BDE7-41A3-84EA-9D024227055F}" dt="2021-04-09T04:47:20.283" v="1" actId="47"/>
        <pc:sldMkLst>
          <pc:docMk/>
          <pc:sldMk cId="1952203995" sldId="259"/>
        </pc:sldMkLst>
      </pc:sldChg>
      <pc:sldChg chg="del">
        <pc:chgData name="加賀山 茂" userId="8c55a2096077e13e" providerId="LiveId" clId="{20BD2787-BDE7-41A3-84EA-9D024227055F}" dt="2021-04-09T04:47:20.283" v="1" actId="47"/>
        <pc:sldMkLst>
          <pc:docMk/>
          <pc:sldMk cId="1334615919" sldId="260"/>
        </pc:sldMkLst>
      </pc:sldChg>
      <pc:sldChg chg="del">
        <pc:chgData name="加賀山 茂" userId="8c55a2096077e13e" providerId="LiveId" clId="{20BD2787-BDE7-41A3-84EA-9D024227055F}" dt="2021-04-09T04:47:20.283" v="1" actId="47"/>
        <pc:sldMkLst>
          <pc:docMk/>
          <pc:sldMk cId="1599020387" sldId="262"/>
        </pc:sldMkLst>
      </pc:sldChg>
      <pc:sldChg chg="del">
        <pc:chgData name="加賀山 茂" userId="8c55a2096077e13e" providerId="LiveId" clId="{20BD2787-BDE7-41A3-84EA-9D024227055F}" dt="2021-04-09T04:47:20.283" v="1" actId="47"/>
        <pc:sldMkLst>
          <pc:docMk/>
          <pc:sldMk cId="2313423890" sldId="265"/>
        </pc:sldMkLst>
      </pc:sldChg>
      <pc:sldChg chg="del">
        <pc:chgData name="加賀山 茂" userId="8c55a2096077e13e" providerId="LiveId" clId="{20BD2787-BDE7-41A3-84EA-9D024227055F}" dt="2021-04-09T04:47:20.283" v="1" actId="47"/>
        <pc:sldMkLst>
          <pc:docMk/>
          <pc:sldMk cId="2158909080" sldId="266"/>
        </pc:sldMkLst>
      </pc:sldChg>
      <pc:sldChg chg="del">
        <pc:chgData name="加賀山 茂" userId="8c55a2096077e13e" providerId="LiveId" clId="{20BD2787-BDE7-41A3-84EA-9D024227055F}" dt="2021-04-09T04:47:20.283" v="1" actId="47"/>
        <pc:sldMkLst>
          <pc:docMk/>
          <pc:sldMk cId="2024677652" sldId="267"/>
        </pc:sldMkLst>
      </pc:sldChg>
      <pc:sldChg chg="del">
        <pc:chgData name="加賀山 茂" userId="8c55a2096077e13e" providerId="LiveId" clId="{20BD2787-BDE7-41A3-84EA-9D024227055F}" dt="2021-04-09T04:47:20.283" v="1" actId="47"/>
        <pc:sldMkLst>
          <pc:docMk/>
          <pc:sldMk cId="3964978934" sldId="268"/>
        </pc:sldMkLst>
      </pc:sldChg>
      <pc:sldChg chg="del">
        <pc:chgData name="加賀山 茂" userId="8c55a2096077e13e" providerId="LiveId" clId="{20BD2787-BDE7-41A3-84EA-9D024227055F}" dt="2021-04-09T04:47:20.283" v="1" actId="47"/>
        <pc:sldMkLst>
          <pc:docMk/>
          <pc:sldMk cId="53243537" sldId="269"/>
        </pc:sldMkLst>
      </pc:sldChg>
      <pc:sldChg chg="del">
        <pc:chgData name="加賀山 茂" userId="8c55a2096077e13e" providerId="LiveId" clId="{20BD2787-BDE7-41A3-84EA-9D024227055F}" dt="2021-04-09T04:47:20.283" v="1" actId="47"/>
        <pc:sldMkLst>
          <pc:docMk/>
          <pc:sldMk cId="2523783339" sldId="270"/>
        </pc:sldMkLst>
      </pc:sldChg>
      <pc:sldChg chg="del">
        <pc:chgData name="加賀山 茂" userId="8c55a2096077e13e" providerId="LiveId" clId="{20BD2787-BDE7-41A3-84EA-9D024227055F}" dt="2021-04-09T04:47:20.283" v="1" actId="47"/>
        <pc:sldMkLst>
          <pc:docMk/>
          <pc:sldMk cId="28653494" sldId="271"/>
        </pc:sldMkLst>
      </pc:sldChg>
      <pc:sldChg chg="del">
        <pc:chgData name="加賀山 茂" userId="8c55a2096077e13e" providerId="LiveId" clId="{20BD2787-BDE7-41A3-84EA-9D024227055F}" dt="2021-04-09T04:47:20.283" v="1" actId="47"/>
        <pc:sldMkLst>
          <pc:docMk/>
          <pc:sldMk cId="436017366" sldId="272"/>
        </pc:sldMkLst>
      </pc:sldChg>
      <pc:sldChg chg="del">
        <pc:chgData name="加賀山 茂" userId="8c55a2096077e13e" providerId="LiveId" clId="{20BD2787-BDE7-41A3-84EA-9D024227055F}" dt="2021-04-09T04:47:20.283" v="1" actId="47"/>
        <pc:sldMkLst>
          <pc:docMk/>
          <pc:sldMk cId="4151830181" sldId="273"/>
        </pc:sldMkLst>
      </pc:sldChg>
      <pc:sldChg chg="del">
        <pc:chgData name="加賀山 茂" userId="8c55a2096077e13e" providerId="LiveId" clId="{20BD2787-BDE7-41A3-84EA-9D024227055F}" dt="2021-04-09T04:47:20.283" v="1" actId="47"/>
        <pc:sldMkLst>
          <pc:docMk/>
          <pc:sldMk cId="2563836619" sldId="274"/>
        </pc:sldMkLst>
      </pc:sldChg>
      <pc:sldChg chg="del">
        <pc:chgData name="加賀山 茂" userId="8c55a2096077e13e" providerId="LiveId" clId="{20BD2787-BDE7-41A3-84EA-9D024227055F}" dt="2021-04-09T04:47:20.283" v="1" actId="47"/>
        <pc:sldMkLst>
          <pc:docMk/>
          <pc:sldMk cId="1080447732" sldId="275"/>
        </pc:sldMkLst>
      </pc:sldChg>
      <pc:sldChg chg="del">
        <pc:chgData name="加賀山 茂" userId="8c55a2096077e13e" providerId="LiveId" clId="{20BD2787-BDE7-41A3-84EA-9D024227055F}" dt="2021-04-09T04:47:20.283" v="1" actId="47"/>
        <pc:sldMkLst>
          <pc:docMk/>
          <pc:sldMk cId="4091913011" sldId="276"/>
        </pc:sldMkLst>
      </pc:sldChg>
      <pc:sldChg chg="del">
        <pc:chgData name="加賀山 茂" userId="8c55a2096077e13e" providerId="LiveId" clId="{20BD2787-BDE7-41A3-84EA-9D024227055F}" dt="2021-04-09T04:47:20.283" v="1" actId="47"/>
        <pc:sldMkLst>
          <pc:docMk/>
          <pc:sldMk cId="3229729855" sldId="277"/>
        </pc:sldMkLst>
      </pc:sldChg>
      <pc:sldChg chg="del">
        <pc:chgData name="加賀山 茂" userId="8c55a2096077e13e" providerId="LiveId" clId="{20BD2787-BDE7-41A3-84EA-9D024227055F}" dt="2021-04-09T04:47:20.283" v="1" actId="47"/>
        <pc:sldMkLst>
          <pc:docMk/>
          <pc:sldMk cId="495136972" sldId="278"/>
        </pc:sldMkLst>
      </pc:sldChg>
      <pc:sldChg chg="del">
        <pc:chgData name="加賀山 茂" userId="8c55a2096077e13e" providerId="LiveId" clId="{20BD2787-BDE7-41A3-84EA-9D024227055F}" dt="2021-04-09T04:47:20.283" v="1" actId="47"/>
        <pc:sldMkLst>
          <pc:docMk/>
          <pc:sldMk cId="1027070287" sldId="279"/>
        </pc:sldMkLst>
      </pc:sldChg>
      <pc:sldChg chg="del">
        <pc:chgData name="加賀山 茂" userId="8c55a2096077e13e" providerId="LiveId" clId="{20BD2787-BDE7-41A3-84EA-9D024227055F}" dt="2021-04-09T04:47:20.283" v="1" actId="47"/>
        <pc:sldMkLst>
          <pc:docMk/>
          <pc:sldMk cId="4160235274" sldId="280"/>
        </pc:sldMkLst>
      </pc:sldChg>
      <pc:sldChg chg="del">
        <pc:chgData name="加賀山 茂" userId="8c55a2096077e13e" providerId="LiveId" clId="{20BD2787-BDE7-41A3-84EA-9D024227055F}" dt="2021-04-09T04:47:20.283" v="1" actId="47"/>
        <pc:sldMkLst>
          <pc:docMk/>
          <pc:sldMk cId="245360580" sldId="282"/>
        </pc:sldMkLst>
      </pc:sldChg>
      <pc:sldChg chg="del">
        <pc:chgData name="加賀山 茂" userId="8c55a2096077e13e" providerId="LiveId" clId="{20BD2787-BDE7-41A3-84EA-9D024227055F}" dt="2021-04-09T04:47:20.283" v="1" actId="47"/>
        <pc:sldMkLst>
          <pc:docMk/>
          <pc:sldMk cId="861337893" sldId="284"/>
        </pc:sldMkLst>
      </pc:sldChg>
      <pc:sldChg chg="del">
        <pc:chgData name="加賀山 茂" userId="8c55a2096077e13e" providerId="LiveId" clId="{20BD2787-BDE7-41A3-84EA-9D024227055F}" dt="2021-04-09T04:47:20.283" v="1" actId="47"/>
        <pc:sldMkLst>
          <pc:docMk/>
          <pc:sldMk cId="1191738542" sldId="285"/>
        </pc:sldMkLst>
      </pc:sldChg>
      <pc:sldChg chg="del">
        <pc:chgData name="加賀山 茂" userId="8c55a2096077e13e" providerId="LiveId" clId="{20BD2787-BDE7-41A3-84EA-9D024227055F}" dt="2021-04-09T04:47:20.283" v="1" actId="47"/>
        <pc:sldMkLst>
          <pc:docMk/>
          <pc:sldMk cId="2162050252" sldId="286"/>
        </pc:sldMkLst>
      </pc:sldChg>
      <pc:sldChg chg="del">
        <pc:chgData name="加賀山 茂" userId="8c55a2096077e13e" providerId="LiveId" clId="{20BD2787-BDE7-41A3-84EA-9D024227055F}" dt="2021-04-09T04:47:20.283" v="1" actId="47"/>
        <pc:sldMkLst>
          <pc:docMk/>
          <pc:sldMk cId="2368201676" sldId="289"/>
        </pc:sldMkLst>
      </pc:sldChg>
      <pc:sldChg chg="del">
        <pc:chgData name="加賀山 茂" userId="8c55a2096077e13e" providerId="LiveId" clId="{20BD2787-BDE7-41A3-84EA-9D024227055F}" dt="2021-04-09T04:47:20.283" v="1" actId="47"/>
        <pc:sldMkLst>
          <pc:docMk/>
          <pc:sldMk cId="28700021" sldId="290"/>
        </pc:sldMkLst>
      </pc:sldChg>
      <pc:sldChg chg="del">
        <pc:chgData name="加賀山 茂" userId="8c55a2096077e13e" providerId="LiveId" clId="{20BD2787-BDE7-41A3-84EA-9D024227055F}" dt="2021-04-09T04:47:20.283" v="1" actId="47"/>
        <pc:sldMkLst>
          <pc:docMk/>
          <pc:sldMk cId="2713939204" sldId="291"/>
        </pc:sldMkLst>
      </pc:sldChg>
      <pc:sldChg chg="del">
        <pc:chgData name="加賀山 茂" userId="8c55a2096077e13e" providerId="LiveId" clId="{20BD2787-BDE7-41A3-84EA-9D024227055F}" dt="2021-04-09T04:47:20.283" v="1" actId="47"/>
        <pc:sldMkLst>
          <pc:docMk/>
          <pc:sldMk cId="1762864779" sldId="292"/>
        </pc:sldMkLst>
      </pc:sldChg>
      <pc:sldChg chg="del">
        <pc:chgData name="加賀山 茂" userId="8c55a2096077e13e" providerId="LiveId" clId="{20BD2787-BDE7-41A3-84EA-9D024227055F}" dt="2021-04-09T04:47:20.283" v="1" actId="47"/>
        <pc:sldMkLst>
          <pc:docMk/>
          <pc:sldMk cId="1531230105" sldId="293"/>
        </pc:sldMkLst>
      </pc:sldChg>
      <pc:sldChg chg="del">
        <pc:chgData name="加賀山 茂" userId="8c55a2096077e13e" providerId="LiveId" clId="{20BD2787-BDE7-41A3-84EA-9D024227055F}" dt="2021-04-09T04:47:20.283" v="1" actId="47"/>
        <pc:sldMkLst>
          <pc:docMk/>
          <pc:sldMk cId="4110509523" sldId="294"/>
        </pc:sldMkLst>
      </pc:sldChg>
      <pc:sldChg chg="del">
        <pc:chgData name="加賀山 茂" userId="8c55a2096077e13e" providerId="LiveId" clId="{20BD2787-BDE7-41A3-84EA-9D024227055F}" dt="2021-04-09T04:47:20.283" v="1" actId="47"/>
        <pc:sldMkLst>
          <pc:docMk/>
          <pc:sldMk cId="1986934912" sldId="295"/>
        </pc:sldMkLst>
      </pc:sldChg>
      <pc:sldChg chg="del">
        <pc:chgData name="加賀山 茂" userId="8c55a2096077e13e" providerId="LiveId" clId="{20BD2787-BDE7-41A3-84EA-9D024227055F}" dt="2021-04-09T04:47:20.283" v="1" actId="47"/>
        <pc:sldMkLst>
          <pc:docMk/>
          <pc:sldMk cId="3208567839" sldId="296"/>
        </pc:sldMkLst>
      </pc:sldChg>
      <pc:sldChg chg="del">
        <pc:chgData name="加賀山 茂" userId="8c55a2096077e13e" providerId="LiveId" clId="{20BD2787-BDE7-41A3-84EA-9D024227055F}" dt="2021-04-09T04:47:20.283" v="1" actId="47"/>
        <pc:sldMkLst>
          <pc:docMk/>
          <pc:sldMk cId="395606041" sldId="297"/>
        </pc:sldMkLst>
      </pc:sldChg>
      <pc:sldChg chg="del">
        <pc:chgData name="加賀山 茂" userId="8c55a2096077e13e" providerId="LiveId" clId="{20BD2787-BDE7-41A3-84EA-9D024227055F}" dt="2021-04-09T04:47:20.283" v="1" actId="47"/>
        <pc:sldMkLst>
          <pc:docMk/>
          <pc:sldMk cId="3346165212" sldId="298"/>
        </pc:sldMkLst>
      </pc:sldChg>
      <pc:sldChg chg="del">
        <pc:chgData name="加賀山 茂" userId="8c55a2096077e13e" providerId="LiveId" clId="{20BD2787-BDE7-41A3-84EA-9D024227055F}" dt="2021-04-09T04:47:20.283" v="1" actId="47"/>
        <pc:sldMkLst>
          <pc:docMk/>
          <pc:sldMk cId="2875694915" sldId="299"/>
        </pc:sldMkLst>
      </pc:sldChg>
      <pc:sldChg chg="del">
        <pc:chgData name="加賀山 茂" userId="8c55a2096077e13e" providerId="LiveId" clId="{20BD2787-BDE7-41A3-84EA-9D024227055F}" dt="2021-04-09T04:47:20.283" v="1" actId="47"/>
        <pc:sldMkLst>
          <pc:docMk/>
          <pc:sldMk cId="3583693394" sldId="300"/>
        </pc:sldMkLst>
      </pc:sldChg>
      <pc:sldChg chg="del">
        <pc:chgData name="加賀山 茂" userId="8c55a2096077e13e" providerId="LiveId" clId="{20BD2787-BDE7-41A3-84EA-9D024227055F}" dt="2021-04-09T04:47:20.283" v="1" actId="47"/>
        <pc:sldMkLst>
          <pc:docMk/>
          <pc:sldMk cId="3867517072" sldId="301"/>
        </pc:sldMkLst>
      </pc:sldChg>
      <pc:sldChg chg="del">
        <pc:chgData name="加賀山 茂" userId="8c55a2096077e13e" providerId="LiveId" clId="{20BD2787-BDE7-41A3-84EA-9D024227055F}" dt="2021-04-09T04:47:20.283" v="1" actId="47"/>
        <pc:sldMkLst>
          <pc:docMk/>
          <pc:sldMk cId="3432366723" sldId="302"/>
        </pc:sldMkLst>
      </pc:sldChg>
      <pc:sldChg chg="del">
        <pc:chgData name="加賀山 茂" userId="8c55a2096077e13e" providerId="LiveId" clId="{20BD2787-BDE7-41A3-84EA-9D024227055F}" dt="2021-04-09T04:47:20.283" v="1" actId="47"/>
        <pc:sldMkLst>
          <pc:docMk/>
          <pc:sldMk cId="2066066786" sldId="303"/>
        </pc:sldMkLst>
      </pc:sldChg>
      <pc:sldChg chg="del">
        <pc:chgData name="加賀山 茂" userId="8c55a2096077e13e" providerId="LiveId" clId="{20BD2787-BDE7-41A3-84EA-9D024227055F}" dt="2021-04-09T04:47:20.283" v="1" actId="47"/>
        <pc:sldMkLst>
          <pc:docMk/>
          <pc:sldMk cId="4111708214" sldId="304"/>
        </pc:sldMkLst>
      </pc:sldChg>
      <pc:sldChg chg="del">
        <pc:chgData name="加賀山 茂" userId="8c55a2096077e13e" providerId="LiveId" clId="{20BD2787-BDE7-41A3-84EA-9D024227055F}" dt="2021-04-09T04:47:20.283" v="1" actId="47"/>
        <pc:sldMkLst>
          <pc:docMk/>
          <pc:sldMk cId="811573685" sldId="305"/>
        </pc:sldMkLst>
      </pc:sldChg>
      <pc:sldChg chg="del">
        <pc:chgData name="加賀山 茂" userId="8c55a2096077e13e" providerId="LiveId" clId="{20BD2787-BDE7-41A3-84EA-9D024227055F}" dt="2021-04-09T04:47:20.283" v="1" actId="47"/>
        <pc:sldMkLst>
          <pc:docMk/>
          <pc:sldMk cId="3709184913" sldId="308"/>
        </pc:sldMkLst>
      </pc:sldChg>
      <pc:sldChg chg="del">
        <pc:chgData name="加賀山 茂" userId="8c55a2096077e13e" providerId="LiveId" clId="{20BD2787-BDE7-41A3-84EA-9D024227055F}" dt="2021-04-09T04:47:20.283" v="1" actId="47"/>
        <pc:sldMkLst>
          <pc:docMk/>
          <pc:sldMk cId="723061037" sldId="309"/>
        </pc:sldMkLst>
      </pc:sldChg>
      <pc:sldChg chg="del">
        <pc:chgData name="加賀山 茂" userId="8c55a2096077e13e" providerId="LiveId" clId="{20BD2787-BDE7-41A3-84EA-9D024227055F}" dt="2021-04-09T04:47:20.283" v="1" actId="47"/>
        <pc:sldMkLst>
          <pc:docMk/>
          <pc:sldMk cId="799372111" sldId="310"/>
        </pc:sldMkLst>
      </pc:sldChg>
      <pc:sldChg chg="del">
        <pc:chgData name="加賀山 茂" userId="8c55a2096077e13e" providerId="LiveId" clId="{20BD2787-BDE7-41A3-84EA-9D024227055F}" dt="2021-04-09T04:47:20.283" v="1" actId="47"/>
        <pc:sldMkLst>
          <pc:docMk/>
          <pc:sldMk cId="3655611169" sldId="311"/>
        </pc:sldMkLst>
      </pc:sldChg>
      <pc:sldChg chg="del">
        <pc:chgData name="加賀山 茂" userId="8c55a2096077e13e" providerId="LiveId" clId="{20BD2787-BDE7-41A3-84EA-9D024227055F}" dt="2021-04-09T04:47:20.283" v="1" actId="47"/>
        <pc:sldMkLst>
          <pc:docMk/>
          <pc:sldMk cId="2585151568" sldId="312"/>
        </pc:sldMkLst>
      </pc:sldChg>
      <pc:sldChg chg="del">
        <pc:chgData name="加賀山 茂" userId="8c55a2096077e13e" providerId="LiveId" clId="{20BD2787-BDE7-41A3-84EA-9D024227055F}" dt="2021-04-09T04:47:20.283" v="1" actId="47"/>
        <pc:sldMkLst>
          <pc:docMk/>
          <pc:sldMk cId="878178376" sldId="313"/>
        </pc:sldMkLst>
      </pc:sldChg>
      <pc:sldChg chg="del">
        <pc:chgData name="加賀山 茂" userId="8c55a2096077e13e" providerId="LiveId" clId="{20BD2787-BDE7-41A3-84EA-9D024227055F}" dt="2021-04-09T04:46:34.423" v="0" actId="47"/>
        <pc:sldMkLst>
          <pc:docMk/>
          <pc:sldMk cId="3331946518" sldId="314"/>
        </pc:sldMkLst>
      </pc:sldChg>
      <pc:sldChg chg="del">
        <pc:chgData name="加賀山 茂" userId="8c55a2096077e13e" providerId="LiveId" clId="{20BD2787-BDE7-41A3-84EA-9D024227055F}" dt="2021-04-09T04:47:20.283" v="1" actId="47"/>
        <pc:sldMkLst>
          <pc:docMk/>
          <pc:sldMk cId="2423974079" sldId="315"/>
        </pc:sldMkLst>
      </pc:sldChg>
      <pc:sldChg chg="del">
        <pc:chgData name="加賀山 茂" userId="8c55a2096077e13e" providerId="LiveId" clId="{20BD2787-BDE7-41A3-84EA-9D024227055F}" dt="2021-04-09T04:47:20.283" v="1" actId="47"/>
        <pc:sldMkLst>
          <pc:docMk/>
          <pc:sldMk cId="876928737" sldId="316"/>
        </pc:sldMkLst>
      </pc:sldChg>
      <pc:sldChg chg="del">
        <pc:chgData name="加賀山 茂" userId="8c55a2096077e13e" providerId="LiveId" clId="{20BD2787-BDE7-41A3-84EA-9D024227055F}" dt="2021-04-09T04:47:20.283" v="1" actId="47"/>
        <pc:sldMkLst>
          <pc:docMk/>
          <pc:sldMk cId="2292806238" sldId="317"/>
        </pc:sldMkLst>
      </pc:sldChg>
      <pc:sldChg chg="del">
        <pc:chgData name="加賀山 茂" userId="8c55a2096077e13e" providerId="LiveId" clId="{20BD2787-BDE7-41A3-84EA-9D024227055F}" dt="2021-04-09T04:47:20.283" v="1" actId="47"/>
        <pc:sldMkLst>
          <pc:docMk/>
          <pc:sldMk cId="1976285445" sldId="318"/>
        </pc:sldMkLst>
      </pc:sldChg>
      <pc:sldChg chg="del">
        <pc:chgData name="加賀山 茂" userId="8c55a2096077e13e" providerId="LiveId" clId="{20BD2787-BDE7-41A3-84EA-9D024227055F}" dt="2021-04-09T04:47:20.283" v="1" actId="47"/>
        <pc:sldMkLst>
          <pc:docMk/>
          <pc:sldMk cId="3028932461" sldId="320"/>
        </pc:sldMkLst>
      </pc:sldChg>
      <pc:sldChg chg="del">
        <pc:chgData name="加賀山 茂" userId="8c55a2096077e13e" providerId="LiveId" clId="{20BD2787-BDE7-41A3-84EA-9D024227055F}" dt="2021-04-09T04:47:20.283" v="1" actId="47"/>
        <pc:sldMkLst>
          <pc:docMk/>
          <pc:sldMk cId="2222639449" sldId="321"/>
        </pc:sldMkLst>
      </pc:sldChg>
      <pc:sldChg chg="del">
        <pc:chgData name="加賀山 茂" userId="8c55a2096077e13e" providerId="LiveId" clId="{20BD2787-BDE7-41A3-84EA-9D024227055F}" dt="2021-04-09T04:47:20.283" v="1" actId="47"/>
        <pc:sldMkLst>
          <pc:docMk/>
          <pc:sldMk cId="3663311355" sldId="323"/>
        </pc:sldMkLst>
      </pc:sldChg>
      <pc:sldChg chg="del">
        <pc:chgData name="加賀山 茂" userId="8c55a2096077e13e" providerId="LiveId" clId="{20BD2787-BDE7-41A3-84EA-9D024227055F}" dt="2021-04-09T04:47:20.283" v="1" actId="47"/>
        <pc:sldMkLst>
          <pc:docMk/>
          <pc:sldMk cId="3730761678" sldId="324"/>
        </pc:sldMkLst>
      </pc:sldChg>
      <pc:sldChg chg="del">
        <pc:chgData name="加賀山 茂" userId="8c55a2096077e13e" providerId="LiveId" clId="{20BD2787-BDE7-41A3-84EA-9D024227055F}" dt="2021-04-09T04:47:20.283" v="1" actId="47"/>
        <pc:sldMkLst>
          <pc:docMk/>
          <pc:sldMk cId="312655204" sldId="325"/>
        </pc:sldMkLst>
      </pc:sldChg>
      <pc:sldChg chg="del">
        <pc:chgData name="加賀山 茂" userId="8c55a2096077e13e" providerId="LiveId" clId="{20BD2787-BDE7-41A3-84EA-9D024227055F}" dt="2021-04-09T04:47:20.283" v="1" actId="47"/>
        <pc:sldMkLst>
          <pc:docMk/>
          <pc:sldMk cId="3837871390" sldId="326"/>
        </pc:sldMkLst>
      </pc:sldChg>
      <pc:sldChg chg="del">
        <pc:chgData name="加賀山 茂" userId="8c55a2096077e13e" providerId="LiveId" clId="{20BD2787-BDE7-41A3-84EA-9D024227055F}" dt="2021-04-09T04:47:20.283" v="1" actId="47"/>
        <pc:sldMkLst>
          <pc:docMk/>
          <pc:sldMk cId="1754587733" sldId="327"/>
        </pc:sldMkLst>
      </pc:sldChg>
      <pc:sldChg chg="del">
        <pc:chgData name="加賀山 茂" userId="8c55a2096077e13e" providerId="LiveId" clId="{20BD2787-BDE7-41A3-84EA-9D024227055F}" dt="2021-04-09T04:47:20.283" v="1" actId="47"/>
        <pc:sldMkLst>
          <pc:docMk/>
          <pc:sldMk cId="3694869685" sldId="328"/>
        </pc:sldMkLst>
      </pc:sldChg>
      <pc:sldChg chg="del">
        <pc:chgData name="加賀山 茂" userId="8c55a2096077e13e" providerId="LiveId" clId="{20BD2787-BDE7-41A3-84EA-9D024227055F}" dt="2021-04-09T04:47:20.283" v="1" actId="47"/>
        <pc:sldMkLst>
          <pc:docMk/>
          <pc:sldMk cId="2524195205" sldId="329"/>
        </pc:sldMkLst>
      </pc:sldChg>
      <pc:sldChg chg="del">
        <pc:chgData name="加賀山 茂" userId="8c55a2096077e13e" providerId="LiveId" clId="{20BD2787-BDE7-41A3-84EA-9D024227055F}" dt="2021-04-09T04:47:20.283" v="1" actId="47"/>
        <pc:sldMkLst>
          <pc:docMk/>
          <pc:sldMk cId="3238720232" sldId="330"/>
        </pc:sldMkLst>
      </pc:sldChg>
      <pc:sldChg chg="del">
        <pc:chgData name="加賀山 茂" userId="8c55a2096077e13e" providerId="LiveId" clId="{20BD2787-BDE7-41A3-84EA-9D024227055F}" dt="2021-04-09T04:47:20.283" v="1" actId="47"/>
        <pc:sldMkLst>
          <pc:docMk/>
          <pc:sldMk cId="2258970557" sldId="331"/>
        </pc:sldMkLst>
      </pc:sldChg>
      <pc:sldChg chg="del">
        <pc:chgData name="加賀山 茂" userId="8c55a2096077e13e" providerId="LiveId" clId="{20BD2787-BDE7-41A3-84EA-9D024227055F}" dt="2021-04-09T04:47:20.283" v="1" actId="47"/>
        <pc:sldMkLst>
          <pc:docMk/>
          <pc:sldMk cId="3744101780" sldId="332"/>
        </pc:sldMkLst>
      </pc:sldChg>
      <pc:sldChg chg="del">
        <pc:chgData name="加賀山 茂" userId="8c55a2096077e13e" providerId="LiveId" clId="{20BD2787-BDE7-41A3-84EA-9D024227055F}" dt="2021-04-09T04:47:20.283" v="1" actId="47"/>
        <pc:sldMkLst>
          <pc:docMk/>
          <pc:sldMk cId="945457862" sldId="333"/>
        </pc:sldMkLst>
      </pc:sldChg>
      <pc:sldChg chg="del">
        <pc:chgData name="加賀山 茂" userId="8c55a2096077e13e" providerId="LiveId" clId="{20BD2787-BDE7-41A3-84EA-9D024227055F}" dt="2021-04-09T04:47:20.283" v="1" actId="47"/>
        <pc:sldMkLst>
          <pc:docMk/>
          <pc:sldMk cId="2185918770" sldId="334"/>
        </pc:sldMkLst>
      </pc:sldChg>
      <pc:sldChg chg="del">
        <pc:chgData name="加賀山 茂" userId="8c55a2096077e13e" providerId="LiveId" clId="{20BD2787-BDE7-41A3-84EA-9D024227055F}" dt="2021-04-09T04:47:20.283" v="1" actId="47"/>
        <pc:sldMkLst>
          <pc:docMk/>
          <pc:sldMk cId="63738313" sldId="335"/>
        </pc:sldMkLst>
      </pc:sldChg>
      <pc:sldChg chg="del">
        <pc:chgData name="加賀山 茂" userId="8c55a2096077e13e" providerId="LiveId" clId="{20BD2787-BDE7-41A3-84EA-9D024227055F}" dt="2021-04-09T04:47:20.283" v="1" actId="47"/>
        <pc:sldMkLst>
          <pc:docMk/>
          <pc:sldMk cId="493061596" sldId="336"/>
        </pc:sldMkLst>
      </pc:sldChg>
      <pc:sldChg chg="del">
        <pc:chgData name="加賀山 茂" userId="8c55a2096077e13e" providerId="LiveId" clId="{20BD2787-BDE7-41A3-84EA-9D024227055F}" dt="2021-04-09T04:47:20.283" v="1" actId="47"/>
        <pc:sldMkLst>
          <pc:docMk/>
          <pc:sldMk cId="3470865119" sldId="337"/>
        </pc:sldMkLst>
      </pc:sldChg>
      <pc:sldChg chg="del">
        <pc:chgData name="加賀山 茂" userId="8c55a2096077e13e" providerId="LiveId" clId="{20BD2787-BDE7-41A3-84EA-9D024227055F}" dt="2021-04-09T04:47:20.283" v="1" actId="47"/>
        <pc:sldMkLst>
          <pc:docMk/>
          <pc:sldMk cId="2704180951" sldId="339"/>
        </pc:sldMkLst>
      </pc:sldChg>
      <pc:sldChg chg="del">
        <pc:chgData name="加賀山 茂" userId="8c55a2096077e13e" providerId="LiveId" clId="{20BD2787-BDE7-41A3-84EA-9D024227055F}" dt="2021-04-09T04:47:20.283" v="1" actId="47"/>
        <pc:sldMkLst>
          <pc:docMk/>
          <pc:sldMk cId="2736981130" sldId="340"/>
        </pc:sldMkLst>
      </pc:sldChg>
      <pc:sldChg chg="del">
        <pc:chgData name="加賀山 茂" userId="8c55a2096077e13e" providerId="LiveId" clId="{20BD2787-BDE7-41A3-84EA-9D024227055F}" dt="2021-04-09T04:47:20.283" v="1" actId="47"/>
        <pc:sldMkLst>
          <pc:docMk/>
          <pc:sldMk cId="1699945200" sldId="341"/>
        </pc:sldMkLst>
      </pc:sldChg>
      <pc:sldChg chg="del">
        <pc:chgData name="加賀山 茂" userId="8c55a2096077e13e" providerId="LiveId" clId="{20BD2787-BDE7-41A3-84EA-9D024227055F}" dt="2021-04-09T04:47:20.283" v="1" actId="47"/>
        <pc:sldMkLst>
          <pc:docMk/>
          <pc:sldMk cId="2700073480" sldId="342"/>
        </pc:sldMkLst>
      </pc:sldChg>
      <pc:sldChg chg="del">
        <pc:chgData name="加賀山 茂" userId="8c55a2096077e13e" providerId="LiveId" clId="{20BD2787-BDE7-41A3-84EA-9D024227055F}" dt="2021-04-09T04:47:20.283" v="1" actId="47"/>
        <pc:sldMkLst>
          <pc:docMk/>
          <pc:sldMk cId="2345245929" sldId="343"/>
        </pc:sldMkLst>
      </pc:sldChg>
      <pc:sldChg chg="del">
        <pc:chgData name="加賀山 茂" userId="8c55a2096077e13e" providerId="LiveId" clId="{20BD2787-BDE7-41A3-84EA-9D024227055F}" dt="2021-04-09T04:47:20.283" v="1" actId="47"/>
        <pc:sldMkLst>
          <pc:docMk/>
          <pc:sldMk cId="3091878244" sldId="344"/>
        </pc:sldMkLst>
      </pc:sldChg>
      <pc:sldChg chg="del">
        <pc:chgData name="加賀山 茂" userId="8c55a2096077e13e" providerId="LiveId" clId="{20BD2787-BDE7-41A3-84EA-9D024227055F}" dt="2021-04-09T04:47:20.283" v="1" actId="47"/>
        <pc:sldMkLst>
          <pc:docMk/>
          <pc:sldMk cId="3562275222" sldId="345"/>
        </pc:sldMkLst>
      </pc:sldChg>
      <pc:sldChg chg="del">
        <pc:chgData name="加賀山 茂" userId="8c55a2096077e13e" providerId="LiveId" clId="{20BD2787-BDE7-41A3-84EA-9D024227055F}" dt="2021-04-09T04:47:20.283" v="1" actId="47"/>
        <pc:sldMkLst>
          <pc:docMk/>
          <pc:sldMk cId="2661160596" sldId="346"/>
        </pc:sldMkLst>
      </pc:sldChg>
      <pc:sldChg chg="del">
        <pc:chgData name="加賀山 茂" userId="8c55a2096077e13e" providerId="LiveId" clId="{20BD2787-BDE7-41A3-84EA-9D024227055F}" dt="2021-04-09T04:47:20.283" v="1" actId="47"/>
        <pc:sldMkLst>
          <pc:docMk/>
          <pc:sldMk cId="2564627492" sldId="347"/>
        </pc:sldMkLst>
      </pc:sldChg>
      <pc:sldChg chg="del">
        <pc:chgData name="加賀山 茂" userId="8c55a2096077e13e" providerId="LiveId" clId="{20BD2787-BDE7-41A3-84EA-9D024227055F}" dt="2021-04-09T04:47:20.283" v="1" actId="47"/>
        <pc:sldMkLst>
          <pc:docMk/>
          <pc:sldMk cId="1555182139" sldId="348"/>
        </pc:sldMkLst>
      </pc:sldChg>
      <pc:sldChg chg="del">
        <pc:chgData name="加賀山 茂" userId="8c55a2096077e13e" providerId="LiveId" clId="{20BD2787-BDE7-41A3-84EA-9D024227055F}" dt="2021-04-09T04:47:20.283" v="1" actId="47"/>
        <pc:sldMkLst>
          <pc:docMk/>
          <pc:sldMk cId="4036073135" sldId="349"/>
        </pc:sldMkLst>
      </pc:sldChg>
      <pc:sldChg chg="del">
        <pc:chgData name="加賀山 茂" userId="8c55a2096077e13e" providerId="LiveId" clId="{20BD2787-BDE7-41A3-84EA-9D024227055F}" dt="2021-04-09T04:47:20.283" v="1" actId="47"/>
        <pc:sldMkLst>
          <pc:docMk/>
          <pc:sldMk cId="862247563" sldId="352"/>
        </pc:sldMkLst>
      </pc:sldChg>
      <pc:sldChg chg="del">
        <pc:chgData name="加賀山 茂" userId="8c55a2096077e13e" providerId="LiveId" clId="{20BD2787-BDE7-41A3-84EA-9D024227055F}" dt="2021-04-09T04:47:20.283" v="1" actId="47"/>
        <pc:sldMkLst>
          <pc:docMk/>
          <pc:sldMk cId="1015774371" sldId="353"/>
        </pc:sldMkLst>
      </pc:sldChg>
      <pc:sldChg chg="del">
        <pc:chgData name="加賀山 茂" userId="8c55a2096077e13e" providerId="LiveId" clId="{20BD2787-BDE7-41A3-84EA-9D024227055F}" dt="2021-04-09T04:47:20.283" v="1" actId="47"/>
        <pc:sldMkLst>
          <pc:docMk/>
          <pc:sldMk cId="1780095223" sldId="354"/>
        </pc:sldMkLst>
      </pc:sldChg>
      <pc:sldChg chg="del">
        <pc:chgData name="加賀山 茂" userId="8c55a2096077e13e" providerId="LiveId" clId="{20BD2787-BDE7-41A3-84EA-9D024227055F}" dt="2021-04-09T04:47:20.283" v="1" actId="47"/>
        <pc:sldMkLst>
          <pc:docMk/>
          <pc:sldMk cId="1584288259" sldId="355"/>
        </pc:sldMkLst>
      </pc:sldChg>
      <pc:sldChg chg="del">
        <pc:chgData name="加賀山 茂" userId="8c55a2096077e13e" providerId="LiveId" clId="{20BD2787-BDE7-41A3-84EA-9D024227055F}" dt="2021-04-09T04:47:20.283" v="1" actId="47"/>
        <pc:sldMkLst>
          <pc:docMk/>
          <pc:sldMk cId="2193212838" sldId="356"/>
        </pc:sldMkLst>
      </pc:sldChg>
      <pc:sldChg chg="del">
        <pc:chgData name="加賀山 茂" userId="8c55a2096077e13e" providerId="LiveId" clId="{20BD2787-BDE7-41A3-84EA-9D024227055F}" dt="2021-04-09T04:47:20.283" v="1" actId="47"/>
        <pc:sldMkLst>
          <pc:docMk/>
          <pc:sldMk cId="3536683850" sldId="358"/>
        </pc:sldMkLst>
      </pc:sldChg>
      <pc:sldChg chg="del">
        <pc:chgData name="加賀山 茂" userId="8c55a2096077e13e" providerId="LiveId" clId="{20BD2787-BDE7-41A3-84EA-9D024227055F}" dt="2021-04-09T04:47:20.283" v="1" actId="47"/>
        <pc:sldMkLst>
          <pc:docMk/>
          <pc:sldMk cId="2898540996" sldId="359"/>
        </pc:sldMkLst>
      </pc:sldChg>
      <pc:sldChg chg="del">
        <pc:chgData name="加賀山 茂" userId="8c55a2096077e13e" providerId="LiveId" clId="{20BD2787-BDE7-41A3-84EA-9D024227055F}" dt="2021-04-09T04:47:20.283" v="1" actId="47"/>
        <pc:sldMkLst>
          <pc:docMk/>
          <pc:sldMk cId="1349362366" sldId="360"/>
        </pc:sldMkLst>
      </pc:sldChg>
      <pc:sldChg chg="del">
        <pc:chgData name="加賀山 茂" userId="8c55a2096077e13e" providerId="LiveId" clId="{20BD2787-BDE7-41A3-84EA-9D024227055F}" dt="2021-04-09T04:47:20.283" v="1" actId="47"/>
        <pc:sldMkLst>
          <pc:docMk/>
          <pc:sldMk cId="2451506609" sldId="361"/>
        </pc:sldMkLst>
      </pc:sldChg>
      <pc:sldChg chg="del">
        <pc:chgData name="加賀山 茂" userId="8c55a2096077e13e" providerId="LiveId" clId="{20BD2787-BDE7-41A3-84EA-9D024227055F}" dt="2021-04-09T04:47:20.283" v="1" actId="47"/>
        <pc:sldMkLst>
          <pc:docMk/>
          <pc:sldMk cId="1028312095" sldId="363"/>
        </pc:sldMkLst>
      </pc:sldChg>
      <pc:sldChg chg="del">
        <pc:chgData name="加賀山 茂" userId="8c55a2096077e13e" providerId="LiveId" clId="{20BD2787-BDE7-41A3-84EA-9D024227055F}" dt="2021-04-09T04:47:20.283" v="1" actId="47"/>
        <pc:sldMkLst>
          <pc:docMk/>
          <pc:sldMk cId="858661246" sldId="364"/>
        </pc:sldMkLst>
      </pc:sldChg>
      <pc:sldChg chg="del">
        <pc:chgData name="加賀山 茂" userId="8c55a2096077e13e" providerId="LiveId" clId="{20BD2787-BDE7-41A3-84EA-9D024227055F}" dt="2021-04-09T04:47:20.283" v="1" actId="47"/>
        <pc:sldMkLst>
          <pc:docMk/>
          <pc:sldMk cId="1451242600" sldId="367"/>
        </pc:sldMkLst>
      </pc:sldChg>
      <pc:sldChg chg="del">
        <pc:chgData name="加賀山 茂" userId="8c55a2096077e13e" providerId="LiveId" clId="{20BD2787-BDE7-41A3-84EA-9D024227055F}" dt="2021-04-09T04:47:20.283" v="1" actId="47"/>
        <pc:sldMkLst>
          <pc:docMk/>
          <pc:sldMk cId="2110057771" sldId="368"/>
        </pc:sldMkLst>
      </pc:sldChg>
      <pc:sldChg chg="del">
        <pc:chgData name="加賀山 茂" userId="8c55a2096077e13e" providerId="LiveId" clId="{20BD2787-BDE7-41A3-84EA-9D024227055F}" dt="2021-04-09T04:47:20.283" v="1" actId="47"/>
        <pc:sldMkLst>
          <pc:docMk/>
          <pc:sldMk cId="3342976055" sldId="370"/>
        </pc:sldMkLst>
      </pc:sldChg>
      <pc:sldChg chg="del">
        <pc:chgData name="加賀山 茂" userId="8c55a2096077e13e" providerId="LiveId" clId="{20BD2787-BDE7-41A3-84EA-9D024227055F}" dt="2021-04-09T04:47:20.283" v="1" actId="47"/>
        <pc:sldMkLst>
          <pc:docMk/>
          <pc:sldMk cId="2735607286" sldId="371"/>
        </pc:sldMkLst>
      </pc:sldChg>
      <pc:sldChg chg="del">
        <pc:chgData name="加賀山 茂" userId="8c55a2096077e13e" providerId="LiveId" clId="{20BD2787-BDE7-41A3-84EA-9D024227055F}" dt="2021-04-09T04:47:20.283" v="1" actId="47"/>
        <pc:sldMkLst>
          <pc:docMk/>
          <pc:sldMk cId="2974123843" sldId="372"/>
        </pc:sldMkLst>
      </pc:sldChg>
      <pc:sldChg chg="del">
        <pc:chgData name="加賀山 茂" userId="8c55a2096077e13e" providerId="LiveId" clId="{20BD2787-BDE7-41A3-84EA-9D024227055F}" dt="2021-04-09T04:47:20.283" v="1" actId="47"/>
        <pc:sldMkLst>
          <pc:docMk/>
          <pc:sldMk cId="190502620" sldId="373"/>
        </pc:sldMkLst>
      </pc:sldChg>
      <pc:sldChg chg="del">
        <pc:chgData name="加賀山 茂" userId="8c55a2096077e13e" providerId="LiveId" clId="{20BD2787-BDE7-41A3-84EA-9D024227055F}" dt="2021-04-09T04:47:20.283" v="1" actId="47"/>
        <pc:sldMkLst>
          <pc:docMk/>
          <pc:sldMk cId="1186199116" sldId="374"/>
        </pc:sldMkLst>
      </pc:sldChg>
      <pc:sldChg chg="del">
        <pc:chgData name="加賀山 茂" userId="8c55a2096077e13e" providerId="LiveId" clId="{20BD2787-BDE7-41A3-84EA-9D024227055F}" dt="2021-04-09T04:47:20.283" v="1" actId="47"/>
        <pc:sldMkLst>
          <pc:docMk/>
          <pc:sldMk cId="3388094285" sldId="375"/>
        </pc:sldMkLst>
      </pc:sldChg>
      <pc:sldChg chg="del">
        <pc:chgData name="加賀山 茂" userId="8c55a2096077e13e" providerId="LiveId" clId="{20BD2787-BDE7-41A3-84EA-9D024227055F}" dt="2021-04-09T04:47:20.283" v="1" actId="47"/>
        <pc:sldMkLst>
          <pc:docMk/>
          <pc:sldMk cId="2437281677" sldId="376"/>
        </pc:sldMkLst>
      </pc:sldChg>
      <pc:sldChg chg="del">
        <pc:chgData name="加賀山 茂" userId="8c55a2096077e13e" providerId="LiveId" clId="{20BD2787-BDE7-41A3-84EA-9D024227055F}" dt="2021-04-09T04:47:20.283" v="1" actId="47"/>
        <pc:sldMkLst>
          <pc:docMk/>
          <pc:sldMk cId="3859443759" sldId="380"/>
        </pc:sldMkLst>
      </pc:sldChg>
      <pc:sldChg chg="del">
        <pc:chgData name="加賀山 茂" userId="8c55a2096077e13e" providerId="LiveId" clId="{20BD2787-BDE7-41A3-84EA-9D024227055F}" dt="2021-04-09T04:47:20.283" v="1" actId="47"/>
        <pc:sldMkLst>
          <pc:docMk/>
          <pc:sldMk cId="3129572438" sldId="382"/>
        </pc:sldMkLst>
      </pc:sldChg>
      <pc:sldChg chg="del">
        <pc:chgData name="加賀山 茂" userId="8c55a2096077e13e" providerId="LiveId" clId="{20BD2787-BDE7-41A3-84EA-9D024227055F}" dt="2021-04-09T04:47:20.283" v="1" actId="47"/>
        <pc:sldMkLst>
          <pc:docMk/>
          <pc:sldMk cId="3615363273" sldId="383"/>
        </pc:sldMkLst>
      </pc:sldChg>
      <pc:sldChg chg="del">
        <pc:chgData name="加賀山 茂" userId="8c55a2096077e13e" providerId="LiveId" clId="{20BD2787-BDE7-41A3-84EA-9D024227055F}" dt="2021-04-09T04:47:20.283" v="1" actId="47"/>
        <pc:sldMkLst>
          <pc:docMk/>
          <pc:sldMk cId="1889611931" sldId="387"/>
        </pc:sldMkLst>
      </pc:sldChg>
      <pc:sldChg chg="del">
        <pc:chgData name="加賀山 茂" userId="8c55a2096077e13e" providerId="LiveId" clId="{20BD2787-BDE7-41A3-84EA-9D024227055F}" dt="2021-04-09T04:47:20.283" v="1" actId="47"/>
        <pc:sldMkLst>
          <pc:docMk/>
          <pc:sldMk cId="3953379009" sldId="389"/>
        </pc:sldMkLst>
      </pc:sldChg>
      <pc:sldChg chg="del">
        <pc:chgData name="加賀山 茂" userId="8c55a2096077e13e" providerId="LiveId" clId="{20BD2787-BDE7-41A3-84EA-9D024227055F}" dt="2021-04-09T04:47:20.283" v="1" actId="47"/>
        <pc:sldMkLst>
          <pc:docMk/>
          <pc:sldMk cId="141689458" sldId="396"/>
        </pc:sldMkLst>
      </pc:sldChg>
      <pc:sldChg chg="del">
        <pc:chgData name="加賀山 茂" userId="8c55a2096077e13e" providerId="LiveId" clId="{20BD2787-BDE7-41A3-84EA-9D024227055F}" dt="2021-04-09T04:47:20.283" v="1" actId="47"/>
        <pc:sldMkLst>
          <pc:docMk/>
          <pc:sldMk cId="2264435293" sldId="398"/>
        </pc:sldMkLst>
      </pc:sldChg>
      <pc:sldChg chg="del">
        <pc:chgData name="加賀山 茂" userId="8c55a2096077e13e" providerId="LiveId" clId="{20BD2787-BDE7-41A3-84EA-9D024227055F}" dt="2021-04-09T04:47:20.283" v="1" actId="47"/>
        <pc:sldMkLst>
          <pc:docMk/>
          <pc:sldMk cId="2687184261" sldId="399"/>
        </pc:sldMkLst>
      </pc:sldChg>
      <pc:sldChg chg="del">
        <pc:chgData name="加賀山 茂" userId="8c55a2096077e13e" providerId="LiveId" clId="{20BD2787-BDE7-41A3-84EA-9D024227055F}" dt="2021-04-09T04:47:20.283" v="1" actId="47"/>
        <pc:sldMkLst>
          <pc:docMk/>
          <pc:sldMk cId="1864761591" sldId="401"/>
        </pc:sldMkLst>
      </pc:sldChg>
      <pc:sldChg chg="del">
        <pc:chgData name="加賀山 茂" userId="8c55a2096077e13e" providerId="LiveId" clId="{20BD2787-BDE7-41A3-84EA-9D024227055F}" dt="2021-04-09T04:47:20.283" v="1" actId="47"/>
        <pc:sldMkLst>
          <pc:docMk/>
          <pc:sldMk cId="2002670835" sldId="403"/>
        </pc:sldMkLst>
      </pc:sldChg>
      <pc:sldChg chg="del">
        <pc:chgData name="加賀山 茂" userId="8c55a2096077e13e" providerId="LiveId" clId="{20BD2787-BDE7-41A3-84EA-9D024227055F}" dt="2021-04-09T04:47:20.283" v="1" actId="47"/>
        <pc:sldMkLst>
          <pc:docMk/>
          <pc:sldMk cId="2904245500" sldId="404"/>
        </pc:sldMkLst>
      </pc:sldChg>
      <pc:sldChg chg="del">
        <pc:chgData name="加賀山 茂" userId="8c55a2096077e13e" providerId="LiveId" clId="{20BD2787-BDE7-41A3-84EA-9D024227055F}" dt="2021-04-09T04:47:20.283" v="1" actId="47"/>
        <pc:sldMkLst>
          <pc:docMk/>
          <pc:sldMk cId="161659828" sldId="405"/>
        </pc:sldMkLst>
      </pc:sldChg>
      <pc:sldChg chg="del">
        <pc:chgData name="加賀山 茂" userId="8c55a2096077e13e" providerId="LiveId" clId="{20BD2787-BDE7-41A3-84EA-9D024227055F}" dt="2021-04-09T04:47:20.283" v="1" actId="47"/>
        <pc:sldMkLst>
          <pc:docMk/>
          <pc:sldMk cId="2500298766" sldId="406"/>
        </pc:sldMkLst>
      </pc:sldChg>
      <pc:sldChg chg="del">
        <pc:chgData name="加賀山 茂" userId="8c55a2096077e13e" providerId="LiveId" clId="{20BD2787-BDE7-41A3-84EA-9D024227055F}" dt="2021-04-09T04:47:20.283" v="1" actId="47"/>
        <pc:sldMkLst>
          <pc:docMk/>
          <pc:sldMk cId="3574991350" sldId="407"/>
        </pc:sldMkLst>
      </pc:sldChg>
      <pc:sldChg chg="del">
        <pc:chgData name="加賀山 茂" userId="8c55a2096077e13e" providerId="LiveId" clId="{20BD2787-BDE7-41A3-84EA-9D024227055F}" dt="2021-04-09T04:47:20.283" v="1" actId="47"/>
        <pc:sldMkLst>
          <pc:docMk/>
          <pc:sldMk cId="254229914" sldId="408"/>
        </pc:sldMkLst>
      </pc:sldChg>
      <pc:sldChg chg="del">
        <pc:chgData name="加賀山 茂" userId="8c55a2096077e13e" providerId="LiveId" clId="{20BD2787-BDE7-41A3-84EA-9D024227055F}" dt="2021-04-09T04:47:20.283" v="1" actId="47"/>
        <pc:sldMkLst>
          <pc:docMk/>
          <pc:sldMk cId="2289168179" sldId="409"/>
        </pc:sldMkLst>
      </pc:sldChg>
      <pc:sldChg chg="del">
        <pc:chgData name="加賀山 茂" userId="8c55a2096077e13e" providerId="LiveId" clId="{20BD2787-BDE7-41A3-84EA-9D024227055F}" dt="2021-04-09T04:47:20.283" v="1" actId="47"/>
        <pc:sldMkLst>
          <pc:docMk/>
          <pc:sldMk cId="1298448404" sldId="410"/>
        </pc:sldMkLst>
      </pc:sldChg>
      <pc:sldChg chg="del">
        <pc:chgData name="加賀山 茂" userId="8c55a2096077e13e" providerId="LiveId" clId="{20BD2787-BDE7-41A3-84EA-9D024227055F}" dt="2021-04-09T04:47:20.283" v="1" actId="47"/>
        <pc:sldMkLst>
          <pc:docMk/>
          <pc:sldMk cId="2750718745" sldId="411"/>
        </pc:sldMkLst>
      </pc:sldChg>
      <pc:sldChg chg="del">
        <pc:chgData name="加賀山 茂" userId="8c55a2096077e13e" providerId="LiveId" clId="{20BD2787-BDE7-41A3-84EA-9D024227055F}" dt="2021-04-09T04:47:20.283" v="1" actId="47"/>
        <pc:sldMkLst>
          <pc:docMk/>
          <pc:sldMk cId="145795344" sldId="412"/>
        </pc:sldMkLst>
      </pc:sldChg>
      <pc:sldChg chg="del">
        <pc:chgData name="加賀山 茂" userId="8c55a2096077e13e" providerId="LiveId" clId="{20BD2787-BDE7-41A3-84EA-9D024227055F}" dt="2021-04-09T04:47:20.283" v="1" actId="47"/>
        <pc:sldMkLst>
          <pc:docMk/>
          <pc:sldMk cId="3539330844" sldId="413"/>
        </pc:sldMkLst>
      </pc:sldChg>
      <pc:sldChg chg="del">
        <pc:chgData name="加賀山 茂" userId="8c55a2096077e13e" providerId="LiveId" clId="{20BD2787-BDE7-41A3-84EA-9D024227055F}" dt="2021-04-09T04:47:20.283" v="1" actId="47"/>
        <pc:sldMkLst>
          <pc:docMk/>
          <pc:sldMk cId="2609124856" sldId="414"/>
        </pc:sldMkLst>
      </pc:sldChg>
      <pc:sldChg chg="del">
        <pc:chgData name="加賀山 茂" userId="8c55a2096077e13e" providerId="LiveId" clId="{20BD2787-BDE7-41A3-84EA-9D024227055F}" dt="2021-04-09T04:47:20.283" v="1" actId="47"/>
        <pc:sldMkLst>
          <pc:docMk/>
          <pc:sldMk cId="3919880653" sldId="416"/>
        </pc:sldMkLst>
      </pc:sldChg>
      <pc:sldChg chg="del">
        <pc:chgData name="加賀山 茂" userId="8c55a2096077e13e" providerId="LiveId" clId="{20BD2787-BDE7-41A3-84EA-9D024227055F}" dt="2021-04-09T04:47:20.283" v="1" actId="47"/>
        <pc:sldMkLst>
          <pc:docMk/>
          <pc:sldMk cId="1147741139" sldId="418"/>
        </pc:sldMkLst>
      </pc:sldChg>
      <pc:sldChg chg="del">
        <pc:chgData name="加賀山 茂" userId="8c55a2096077e13e" providerId="LiveId" clId="{20BD2787-BDE7-41A3-84EA-9D024227055F}" dt="2021-04-09T04:47:20.283" v="1" actId="47"/>
        <pc:sldMkLst>
          <pc:docMk/>
          <pc:sldMk cId="1406653740" sldId="419"/>
        </pc:sldMkLst>
      </pc:sldChg>
      <pc:sldChg chg="del">
        <pc:chgData name="加賀山 茂" userId="8c55a2096077e13e" providerId="LiveId" clId="{20BD2787-BDE7-41A3-84EA-9D024227055F}" dt="2021-04-09T04:47:20.283" v="1" actId="47"/>
        <pc:sldMkLst>
          <pc:docMk/>
          <pc:sldMk cId="922557491" sldId="421"/>
        </pc:sldMkLst>
      </pc:sldChg>
      <pc:sldChg chg="del">
        <pc:chgData name="加賀山 茂" userId="8c55a2096077e13e" providerId="LiveId" clId="{20BD2787-BDE7-41A3-84EA-9D024227055F}" dt="2021-04-09T04:47:20.283" v="1" actId="47"/>
        <pc:sldMkLst>
          <pc:docMk/>
          <pc:sldMk cId="4228830156" sldId="426"/>
        </pc:sldMkLst>
      </pc:sldChg>
      <pc:sldChg chg="del">
        <pc:chgData name="加賀山 茂" userId="8c55a2096077e13e" providerId="LiveId" clId="{20BD2787-BDE7-41A3-84EA-9D024227055F}" dt="2021-04-09T04:47:20.283" v="1" actId="47"/>
        <pc:sldMkLst>
          <pc:docMk/>
          <pc:sldMk cId="1596908079" sldId="427"/>
        </pc:sldMkLst>
      </pc:sldChg>
      <pc:sldChg chg="del">
        <pc:chgData name="加賀山 茂" userId="8c55a2096077e13e" providerId="LiveId" clId="{20BD2787-BDE7-41A3-84EA-9D024227055F}" dt="2021-04-09T04:47:20.283" v="1" actId="47"/>
        <pc:sldMkLst>
          <pc:docMk/>
          <pc:sldMk cId="952513778" sldId="428"/>
        </pc:sldMkLst>
      </pc:sldChg>
      <pc:sldChg chg="modSp mod">
        <pc:chgData name="加賀山 茂" userId="8c55a2096077e13e" providerId="LiveId" clId="{20BD2787-BDE7-41A3-84EA-9D024227055F}" dt="2021-04-09T04:59:01.145" v="124" actId="404"/>
        <pc:sldMkLst>
          <pc:docMk/>
          <pc:sldMk cId="2075215615" sldId="429"/>
        </pc:sldMkLst>
        <pc:spChg chg="mod">
          <ac:chgData name="加賀山 茂" userId="8c55a2096077e13e" providerId="LiveId" clId="{20BD2787-BDE7-41A3-84EA-9D024227055F}" dt="2021-04-09T04:59:01.145" v="124" actId="404"/>
          <ac:spMkLst>
            <pc:docMk/>
            <pc:sldMk cId="2075215615" sldId="429"/>
            <ac:spMk id="4" creationId="{3DA579DF-2542-4AED-8031-B36A75EB722B}"/>
          </ac:spMkLst>
        </pc:spChg>
      </pc:sldChg>
      <pc:sldChg chg="del">
        <pc:chgData name="加賀山 茂" userId="8c55a2096077e13e" providerId="LiveId" clId="{20BD2787-BDE7-41A3-84EA-9D024227055F}" dt="2021-04-09T04:47:20.283" v="1" actId="47"/>
        <pc:sldMkLst>
          <pc:docMk/>
          <pc:sldMk cId="1467893388" sldId="430"/>
        </pc:sldMkLst>
      </pc:sldChg>
      <pc:sldChg chg="del">
        <pc:chgData name="加賀山 茂" userId="8c55a2096077e13e" providerId="LiveId" clId="{20BD2787-BDE7-41A3-84EA-9D024227055F}" dt="2021-04-09T04:47:20.283" v="1" actId="47"/>
        <pc:sldMkLst>
          <pc:docMk/>
          <pc:sldMk cId="3191054486" sldId="431"/>
        </pc:sldMkLst>
      </pc:sldChg>
      <pc:sldChg chg="del">
        <pc:chgData name="加賀山 茂" userId="8c55a2096077e13e" providerId="LiveId" clId="{20BD2787-BDE7-41A3-84EA-9D024227055F}" dt="2021-04-09T04:47:20.283" v="1" actId="47"/>
        <pc:sldMkLst>
          <pc:docMk/>
          <pc:sldMk cId="1848082650" sldId="432"/>
        </pc:sldMkLst>
      </pc:sldChg>
      <pc:sldChg chg="del">
        <pc:chgData name="加賀山 茂" userId="8c55a2096077e13e" providerId="LiveId" clId="{20BD2787-BDE7-41A3-84EA-9D024227055F}" dt="2021-04-09T04:47:20.283" v="1" actId="47"/>
        <pc:sldMkLst>
          <pc:docMk/>
          <pc:sldMk cId="571731522" sldId="433"/>
        </pc:sldMkLst>
      </pc:sldChg>
      <pc:sldChg chg="del">
        <pc:chgData name="加賀山 茂" userId="8c55a2096077e13e" providerId="LiveId" clId="{20BD2787-BDE7-41A3-84EA-9D024227055F}" dt="2021-04-09T04:47:20.283" v="1" actId="47"/>
        <pc:sldMkLst>
          <pc:docMk/>
          <pc:sldMk cId="3774084805" sldId="434"/>
        </pc:sldMkLst>
      </pc:sldChg>
      <pc:sldChg chg="del">
        <pc:chgData name="加賀山 茂" userId="8c55a2096077e13e" providerId="LiveId" clId="{20BD2787-BDE7-41A3-84EA-9D024227055F}" dt="2021-04-09T04:47:20.283" v="1" actId="47"/>
        <pc:sldMkLst>
          <pc:docMk/>
          <pc:sldMk cId="60383484" sldId="435"/>
        </pc:sldMkLst>
      </pc:sldChg>
      <pc:sldChg chg="del">
        <pc:chgData name="加賀山 茂" userId="8c55a2096077e13e" providerId="LiveId" clId="{20BD2787-BDE7-41A3-84EA-9D024227055F}" dt="2021-04-09T04:47:20.283" v="1" actId="47"/>
        <pc:sldMkLst>
          <pc:docMk/>
          <pc:sldMk cId="4258886816" sldId="436"/>
        </pc:sldMkLst>
      </pc:sldChg>
      <pc:sldChg chg="del">
        <pc:chgData name="加賀山 茂" userId="8c55a2096077e13e" providerId="LiveId" clId="{20BD2787-BDE7-41A3-84EA-9D024227055F}" dt="2021-04-09T04:47:20.283" v="1" actId="47"/>
        <pc:sldMkLst>
          <pc:docMk/>
          <pc:sldMk cId="613720518" sldId="437"/>
        </pc:sldMkLst>
      </pc:sldChg>
      <pc:sldChg chg="del">
        <pc:chgData name="加賀山 茂" userId="8c55a2096077e13e" providerId="LiveId" clId="{20BD2787-BDE7-41A3-84EA-9D024227055F}" dt="2021-04-09T04:47:20.283" v="1" actId="47"/>
        <pc:sldMkLst>
          <pc:docMk/>
          <pc:sldMk cId="3888457394" sldId="438"/>
        </pc:sldMkLst>
      </pc:sldChg>
      <pc:sldChg chg="del">
        <pc:chgData name="加賀山 茂" userId="8c55a2096077e13e" providerId="LiveId" clId="{20BD2787-BDE7-41A3-84EA-9D024227055F}" dt="2021-04-09T04:47:20.283" v="1" actId="47"/>
        <pc:sldMkLst>
          <pc:docMk/>
          <pc:sldMk cId="1222776576" sldId="439"/>
        </pc:sldMkLst>
      </pc:sldChg>
      <pc:sldChg chg="del">
        <pc:chgData name="加賀山 茂" userId="8c55a2096077e13e" providerId="LiveId" clId="{20BD2787-BDE7-41A3-84EA-9D024227055F}" dt="2021-04-09T04:47:20.283" v="1" actId="47"/>
        <pc:sldMkLst>
          <pc:docMk/>
          <pc:sldMk cId="3892037853" sldId="440"/>
        </pc:sldMkLst>
      </pc:sldChg>
      <pc:sldChg chg="del">
        <pc:chgData name="加賀山 茂" userId="8c55a2096077e13e" providerId="LiveId" clId="{20BD2787-BDE7-41A3-84EA-9D024227055F}" dt="2021-04-09T04:47:20.283" v="1" actId="47"/>
        <pc:sldMkLst>
          <pc:docMk/>
          <pc:sldMk cId="2177628496" sldId="441"/>
        </pc:sldMkLst>
      </pc:sldChg>
      <pc:sldChg chg="del">
        <pc:chgData name="加賀山 茂" userId="8c55a2096077e13e" providerId="LiveId" clId="{20BD2787-BDE7-41A3-84EA-9D024227055F}" dt="2021-04-09T04:47:20.283" v="1" actId="47"/>
        <pc:sldMkLst>
          <pc:docMk/>
          <pc:sldMk cId="3443914582" sldId="442"/>
        </pc:sldMkLst>
      </pc:sldChg>
      <pc:sldChg chg="del">
        <pc:chgData name="加賀山 茂" userId="8c55a2096077e13e" providerId="LiveId" clId="{20BD2787-BDE7-41A3-84EA-9D024227055F}" dt="2021-04-09T04:47:20.283" v="1" actId="47"/>
        <pc:sldMkLst>
          <pc:docMk/>
          <pc:sldMk cId="2504877140" sldId="443"/>
        </pc:sldMkLst>
      </pc:sldChg>
      <pc:sldChg chg="del">
        <pc:chgData name="加賀山 茂" userId="8c55a2096077e13e" providerId="LiveId" clId="{20BD2787-BDE7-41A3-84EA-9D024227055F}" dt="2021-04-09T04:47:20.283" v="1" actId="47"/>
        <pc:sldMkLst>
          <pc:docMk/>
          <pc:sldMk cId="1371379060" sldId="444"/>
        </pc:sldMkLst>
      </pc:sldChg>
      <pc:sldChg chg="del">
        <pc:chgData name="加賀山 茂" userId="8c55a2096077e13e" providerId="LiveId" clId="{20BD2787-BDE7-41A3-84EA-9D024227055F}" dt="2021-04-09T04:47:20.283" v="1" actId="47"/>
        <pc:sldMkLst>
          <pc:docMk/>
          <pc:sldMk cId="2656606083" sldId="445"/>
        </pc:sldMkLst>
      </pc:sldChg>
      <pc:sldChg chg="del">
        <pc:chgData name="加賀山 茂" userId="8c55a2096077e13e" providerId="LiveId" clId="{20BD2787-BDE7-41A3-84EA-9D024227055F}" dt="2021-04-09T04:47:20.283" v="1" actId="47"/>
        <pc:sldMkLst>
          <pc:docMk/>
          <pc:sldMk cId="24617918" sldId="446"/>
        </pc:sldMkLst>
      </pc:sldChg>
      <pc:sldChg chg="del">
        <pc:chgData name="加賀山 茂" userId="8c55a2096077e13e" providerId="LiveId" clId="{20BD2787-BDE7-41A3-84EA-9D024227055F}" dt="2021-04-09T04:47:20.283" v="1" actId="47"/>
        <pc:sldMkLst>
          <pc:docMk/>
          <pc:sldMk cId="1800851713" sldId="447"/>
        </pc:sldMkLst>
      </pc:sldChg>
      <pc:sldChg chg="del">
        <pc:chgData name="加賀山 茂" userId="8c55a2096077e13e" providerId="LiveId" clId="{20BD2787-BDE7-41A3-84EA-9D024227055F}" dt="2021-04-09T04:47:20.283" v="1" actId="47"/>
        <pc:sldMkLst>
          <pc:docMk/>
          <pc:sldMk cId="811382625" sldId="448"/>
        </pc:sldMkLst>
      </pc:sldChg>
      <pc:sldChg chg="del">
        <pc:chgData name="加賀山 茂" userId="8c55a2096077e13e" providerId="LiveId" clId="{20BD2787-BDE7-41A3-84EA-9D024227055F}" dt="2021-04-09T04:47:20.283" v="1" actId="47"/>
        <pc:sldMkLst>
          <pc:docMk/>
          <pc:sldMk cId="2872903247" sldId="449"/>
        </pc:sldMkLst>
      </pc:sldChg>
      <pc:sldChg chg="del">
        <pc:chgData name="加賀山 茂" userId="8c55a2096077e13e" providerId="LiveId" clId="{20BD2787-BDE7-41A3-84EA-9D024227055F}" dt="2021-04-09T04:46:34.423" v="0" actId="47"/>
        <pc:sldMkLst>
          <pc:docMk/>
          <pc:sldMk cId="2692531974" sldId="450"/>
        </pc:sldMkLst>
      </pc:sldChg>
      <pc:sldChg chg="del">
        <pc:chgData name="加賀山 茂" userId="8c55a2096077e13e" providerId="LiveId" clId="{20BD2787-BDE7-41A3-84EA-9D024227055F}" dt="2021-04-09T04:46:34.423" v="0" actId="47"/>
        <pc:sldMkLst>
          <pc:docMk/>
          <pc:sldMk cId="3055797182" sldId="452"/>
        </pc:sldMkLst>
      </pc:sldChg>
      <pc:sldChg chg="del">
        <pc:chgData name="加賀山 茂" userId="8c55a2096077e13e" providerId="LiveId" clId="{20BD2787-BDE7-41A3-84EA-9D024227055F}" dt="2021-04-09T04:46:34.423" v="0" actId="47"/>
        <pc:sldMkLst>
          <pc:docMk/>
          <pc:sldMk cId="375518783" sldId="453"/>
        </pc:sldMkLst>
      </pc:sldChg>
      <pc:sldChg chg="del">
        <pc:chgData name="加賀山 茂" userId="8c55a2096077e13e" providerId="LiveId" clId="{20BD2787-BDE7-41A3-84EA-9D024227055F}" dt="2021-04-09T04:46:34.423" v="0" actId="47"/>
        <pc:sldMkLst>
          <pc:docMk/>
          <pc:sldMk cId="75076384" sldId="454"/>
        </pc:sldMkLst>
      </pc:sldChg>
      <pc:sldChg chg="del">
        <pc:chgData name="加賀山 茂" userId="8c55a2096077e13e" providerId="LiveId" clId="{20BD2787-BDE7-41A3-84EA-9D024227055F}" dt="2021-04-09T04:46:34.423" v="0" actId="47"/>
        <pc:sldMkLst>
          <pc:docMk/>
          <pc:sldMk cId="2964697673" sldId="455"/>
        </pc:sldMkLst>
      </pc:sldChg>
      <pc:sldChg chg="del">
        <pc:chgData name="加賀山 茂" userId="8c55a2096077e13e" providerId="LiveId" clId="{20BD2787-BDE7-41A3-84EA-9D024227055F}" dt="2021-04-09T04:46:34.423" v="0" actId="47"/>
        <pc:sldMkLst>
          <pc:docMk/>
          <pc:sldMk cId="405187707" sldId="456"/>
        </pc:sldMkLst>
      </pc:sldChg>
      <pc:sldChg chg="del">
        <pc:chgData name="加賀山 茂" userId="8c55a2096077e13e" providerId="LiveId" clId="{20BD2787-BDE7-41A3-84EA-9D024227055F}" dt="2021-04-09T04:58:00.821" v="102" actId="47"/>
        <pc:sldMkLst>
          <pc:docMk/>
          <pc:sldMk cId="293838401" sldId="459"/>
        </pc:sldMkLst>
      </pc:sldChg>
      <pc:sldChg chg="del">
        <pc:chgData name="加賀山 茂" userId="8c55a2096077e13e" providerId="LiveId" clId="{20BD2787-BDE7-41A3-84EA-9D024227055F}" dt="2021-04-09T04:46:34.423" v="0" actId="47"/>
        <pc:sldMkLst>
          <pc:docMk/>
          <pc:sldMk cId="1677238780" sldId="463"/>
        </pc:sldMkLst>
      </pc:sldChg>
      <pc:sldChg chg="del">
        <pc:chgData name="加賀山 茂" userId="8c55a2096077e13e" providerId="LiveId" clId="{20BD2787-BDE7-41A3-84EA-9D024227055F}" dt="2021-04-09T04:47:20.283" v="1" actId="47"/>
        <pc:sldMkLst>
          <pc:docMk/>
          <pc:sldMk cId="2375659626" sldId="464"/>
        </pc:sldMkLst>
      </pc:sldChg>
      <pc:sldChg chg="modSp mod modAnim">
        <pc:chgData name="加賀山 茂" userId="8c55a2096077e13e" providerId="LiveId" clId="{20BD2787-BDE7-41A3-84EA-9D024227055F}" dt="2021-04-09T04:49:24.094" v="21"/>
        <pc:sldMkLst>
          <pc:docMk/>
          <pc:sldMk cId="699812323" sldId="470"/>
        </pc:sldMkLst>
        <pc:spChg chg="mod">
          <ac:chgData name="加賀山 茂" userId="8c55a2096077e13e" providerId="LiveId" clId="{20BD2787-BDE7-41A3-84EA-9D024227055F}" dt="2021-04-09T04:49:16.031" v="20"/>
          <ac:spMkLst>
            <pc:docMk/>
            <pc:sldMk cId="699812323" sldId="470"/>
            <ac:spMk id="7" creationId="{8C55BB61-44CC-444F-9F33-BB14585F9335}"/>
          </ac:spMkLst>
        </pc:spChg>
      </pc:sldChg>
      <pc:sldChg chg="modSp mod modAnim">
        <pc:chgData name="加賀山 茂" userId="8c55a2096077e13e" providerId="LiveId" clId="{20BD2787-BDE7-41A3-84EA-9D024227055F}" dt="2021-04-09T05:23:56.313" v="447"/>
        <pc:sldMkLst>
          <pc:docMk/>
          <pc:sldMk cId="287597861" sldId="475"/>
        </pc:sldMkLst>
        <pc:graphicFrameChg chg="mod modGraphic">
          <ac:chgData name="加賀山 茂" userId="8c55a2096077e13e" providerId="LiveId" clId="{20BD2787-BDE7-41A3-84EA-9D024227055F}" dt="2021-04-09T05:23:56.313" v="447"/>
          <ac:graphicFrameMkLst>
            <pc:docMk/>
            <pc:sldMk cId="287597861" sldId="475"/>
            <ac:graphicFrameMk id="12" creationId="{A192EF13-9948-48E7-9063-77EAB6E402F9}"/>
          </ac:graphicFrameMkLst>
        </pc:graphicFrameChg>
      </pc:sldChg>
      <pc:sldChg chg="modAnim">
        <pc:chgData name="加賀山 茂" userId="8c55a2096077e13e" providerId="LiveId" clId="{20BD2787-BDE7-41A3-84EA-9D024227055F}" dt="2021-04-09T04:52:17.016" v="61"/>
        <pc:sldMkLst>
          <pc:docMk/>
          <pc:sldMk cId="595129037" sldId="476"/>
        </pc:sldMkLst>
      </pc:sldChg>
      <pc:sldChg chg="modAnim">
        <pc:chgData name="加賀山 茂" userId="8c55a2096077e13e" providerId="LiveId" clId="{20BD2787-BDE7-41A3-84EA-9D024227055F}" dt="2021-04-09T04:53:16.503" v="101"/>
        <pc:sldMkLst>
          <pc:docMk/>
          <pc:sldMk cId="874471288" sldId="4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040F7A-E09A-4C50-954C-371EA9BD3B9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03F5918E-1DBD-4D34-89FC-A6E4A6033184}">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6">
            <a:lumMod val="20000"/>
            <a:lumOff val="80000"/>
          </a:schemeClr>
        </a:solidFill>
        <a:ln>
          <a:solidFill>
            <a:schemeClr val="accent6">
              <a:lumMod val="75000"/>
            </a:schemeClr>
          </a:solidFill>
        </a:ln>
      </dgm:spPr>
      <dgm:t>
        <a:bodyPr/>
        <a:lstStyle/>
        <a:p>
          <a:r>
            <a:rPr kumimoji="1" lang="en-US" altLang="ja-JP" sz="3600" b="1" dirty="0">
              <a:solidFill>
                <a:schemeClr val="tx1"/>
              </a:solidFill>
            </a:rPr>
            <a:t>Ⅲ</a:t>
          </a:r>
          <a:br>
            <a:rPr kumimoji="1" lang="en-US" altLang="ja-JP" sz="3600" b="1" dirty="0">
              <a:solidFill>
                <a:schemeClr val="tx1"/>
              </a:solidFill>
            </a:rPr>
          </a:br>
          <a:r>
            <a:rPr kumimoji="1" lang="ja-JP" altLang="en-US" sz="3600" b="1" dirty="0">
              <a:solidFill>
                <a:schemeClr val="tx1"/>
              </a:solidFill>
            </a:rPr>
            <a:t>債</a:t>
          </a:r>
          <a:br>
            <a:rPr kumimoji="1" lang="en-US" altLang="ja-JP" sz="3600" b="1" dirty="0">
              <a:solidFill>
                <a:schemeClr val="tx1"/>
              </a:solidFill>
            </a:rPr>
          </a:br>
          <a:r>
            <a:rPr kumimoji="1" lang="ja-JP" altLang="en-US" sz="3600" b="1" dirty="0">
              <a:solidFill>
                <a:schemeClr val="tx1"/>
              </a:solidFill>
            </a:rPr>
            <a:t>権</a:t>
          </a:r>
        </a:p>
      </dgm:t>
    </dgm:pt>
    <dgm:pt modelId="{6F3A3246-9EF8-4EA7-BF28-8D0F0E1E152C}" type="parTrans" cxnId="{3E89BBB4-1F9F-4DAE-9325-5161C703E124}">
      <dgm:prSet/>
      <dgm:spPr/>
      <dgm:t>
        <a:bodyPr/>
        <a:lstStyle/>
        <a:p>
          <a:endParaRPr kumimoji="1" lang="ja-JP" altLang="en-US" sz="2400" b="1"/>
        </a:p>
      </dgm:t>
    </dgm:pt>
    <dgm:pt modelId="{1F90B7D7-4415-47A9-B937-2F7FE5E6ED69}" type="sibTrans" cxnId="{3E89BBB4-1F9F-4DAE-9325-5161C703E124}">
      <dgm:prSet/>
      <dgm:spPr/>
      <dgm:t>
        <a:bodyPr/>
        <a:lstStyle/>
        <a:p>
          <a:endParaRPr kumimoji="1" lang="ja-JP" altLang="en-US" sz="2400" b="1"/>
        </a:p>
      </dgm:t>
    </dgm:pt>
    <dgm:pt modelId="{E4415FF7-ACE0-4F60-9CF9-A9BA2A19BD53}">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3">
            <a:lumMod val="20000"/>
            <a:lumOff val="80000"/>
          </a:schemeClr>
        </a:solidFill>
        <a:ln w="28575">
          <a:solidFill>
            <a:schemeClr val="accent3">
              <a:lumMod val="75000"/>
            </a:schemeClr>
          </a:solidFill>
        </a:ln>
      </dgm:spPr>
      <dgm:t>
        <a:bodyPr/>
        <a:lstStyle/>
        <a:p>
          <a:r>
            <a:rPr kumimoji="1" lang="ja-JP" altLang="en-US" sz="3600" b="1" dirty="0"/>
            <a:t>債権</a:t>
          </a:r>
          <a:br>
            <a:rPr kumimoji="1" lang="en-US" altLang="ja-JP" sz="3600" b="1" dirty="0"/>
          </a:br>
          <a:r>
            <a:rPr kumimoji="1" lang="ja-JP" altLang="en-US" sz="3600" b="1" dirty="0"/>
            <a:t>総論</a:t>
          </a:r>
        </a:p>
      </dgm:t>
    </dgm:pt>
    <dgm:pt modelId="{1E62A908-1397-428F-A14E-A3C79F2B437B}" type="parTrans" cxnId="{E6A7450D-72A1-40A9-8BD0-48917D60F320}">
      <dgm:prSet custT="1"/>
      <dgm:spPr/>
      <dgm:t>
        <a:bodyPr/>
        <a:lstStyle/>
        <a:p>
          <a:endParaRPr kumimoji="1" lang="ja-JP" altLang="en-US" sz="2400" b="1"/>
        </a:p>
      </dgm:t>
    </dgm:pt>
    <dgm:pt modelId="{3A1E7323-3E50-4C31-82A9-E439BA171732}" type="sibTrans" cxnId="{E6A7450D-72A1-40A9-8BD0-48917D60F320}">
      <dgm:prSet/>
      <dgm:spPr/>
      <dgm:t>
        <a:bodyPr/>
        <a:lstStyle/>
        <a:p>
          <a:endParaRPr kumimoji="1" lang="ja-JP" altLang="en-US" sz="2400" b="1"/>
        </a:p>
      </dgm:t>
    </dgm:pt>
    <dgm:pt modelId="{B6474A94-9C5E-4DBA-B0FA-7F11ABCA3999}">
      <dgm:prSet phldrT="[テキスト]" custT="1">
        <dgm:style>
          <a:lnRef idx="0">
            <a:schemeClr val="accent3"/>
          </a:lnRef>
          <a:fillRef idx="3">
            <a:schemeClr val="accent3"/>
          </a:fillRef>
          <a:effectRef idx="3">
            <a:schemeClr val="accent3"/>
          </a:effectRef>
          <a:fontRef idx="minor">
            <a:schemeClr val="lt1"/>
          </a:fontRef>
        </dgm:style>
      </dgm:prSet>
      <dgm:spPr>
        <a:solidFill>
          <a:schemeClr val="accent4">
            <a:lumMod val="20000"/>
            <a:lumOff val="80000"/>
          </a:schemeClr>
        </a:solidFill>
        <a:ln w="28575">
          <a:solidFill>
            <a:schemeClr val="accent4">
              <a:lumMod val="75000"/>
            </a:schemeClr>
          </a:solidFill>
        </a:ln>
      </dgm:spPr>
      <dgm:t>
        <a:bodyPr/>
        <a:lstStyle/>
        <a:p>
          <a:r>
            <a:rPr kumimoji="1" lang="ja-JP" altLang="en-US" sz="3600" b="1" dirty="0">
              <a:solidFill>
                <a:schemeClr val="tx1"/>
              </a:solidFill>
            </a:rPr>
            <a:t>債権</a:t>
          </a:r>
          <a:br>
            <a:rPr kumimoji="1" lang="en-US" altLang="ja-JP" sz="3600" b="1" dirty="0">
              <a:solidFill>
                <a:schemeClr val="tx1"/>
              </a:solidFill>
            </a:rPr>
          </a:br>
          <a:r>
            <a:rPr kumimoji="1" lang="ja-JP" altLang="en-US" sz="3600" b="1" dirty="0">
              <a:solidFill>
                <a:schemeClr val="tx1"/>
              </a:solidFill>
            </a:rPr>
            <a:t>各論</a:t>
          </a:r>
        </a:p>
      </dgm:t>
    </dgm:pt>
    <dgm:pt modelId="{E459979C-DBA9-4FD4-B9AD-198F0A8DB1BD}" type="parTrans" cxnId="{A41864C2-153A-481F-A770-CB99E069CB6E}">
      <dgm:prSet custT="1"/>
      <dgm:spPr/>
      <dgm:t>
        <a:bodyPr/>
        <a:lstStyle/>
        <a:p>
          <a:endParaRPr kumimoji="1" lang="ja-JP" altLang="en-US" sz="2400" b="1"/>
        </a:p>
      </dgm:t>
    </dgm:pt>
    <dgm:pt modelId="{50852045-D0BD-406C-856A-1AD4BEFCDC73}" type="sibTrans" cxnId="{A41864C2-153A-481F-A770-CB99E069CB6E}">
      <dgm:prSet/>
      <dgm:spPr/>
      <dgm:t>
        <a:bodyPr/>
        <a:lstStyle/>
        <a:p>
          <a:endParaRPr kumimoji="1" lang="ja-JP" altLang="en-US" sz="2400" b="1"/>
        </a:p>
      </dgm:t>
    </dgm:pt>
    <dgm:pt modelId="{E08609B3-3FFE-481B-930D-DA47F41AD013}">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3600" b="1" dirty="0"/>
            <a:t>契約</a:t>
          </a:r>
        </a:p>
      </dgm:t>
    </dgm:pt>
    <dgm:pt modelId="{ACC35A2A-BF57-4CDA-A190-C69D699E8BF8}" type="parTrans" cxnId="{56A03AD1-7A31-43AA-8ED2-0A0FD7FF0ED8}">
      <dgm:prSet custT="1"/>
      <dgm:spPr/>
      <dgm:t>
        <a:bodyPr/>
        <a:lstStyle/>
        <a:p>
          <a:endParaRPr kumimoji="1" lang="ja-JP" altLang="en-US" sz="2400" b="1"/>
        </a:p>
      </dgm:t>
    </dgm:pt>
    <dgm:pt modelId="{A6FBB475-7E28-4C93-A16C-DEE30FF34212}" type="sibTrans" cxnId="{56A03AD1-7A31-43AA-8ED2-0A0FD7FF0ED8}">
      <dgm:prSet/>
      <dgm:spPr/>
      <dgm:t>
        <a:bodyPr/>
        <a:lstStyle/>
        <a:p>
          <a:endParaRPr kumimoji="1" lang="ja-JP" altLang="en-US" sz="2400" b="1"/>
        </a:p>
      </dgm:t>
    </dgm:pt>
    <dgm:pt modelId="{7E41E621-EA7E-4189-906E-7B1F26F85D3B}">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a:ln w="28575">
          <a:solidFill>
            <a:schemeClr val="accent4">
              <a:lumMod val="75000"/>
            </a:schemeClr>
          </a:solidFill>
        </a:ln>
      </dgm:spPr>
      <dgm:t>
        <a:bodyPr/>
        <a:lstStyle/>
        <a:p>
          <a:r>
            <a:rPr kumimoji="1" lang="ja-JP" altLang="en-US" sz="3600" b="1" dirty="0"/>
            <a:t>不当利得</a:t>
          </a:r>
        </a:p>
      </dgm:t>
    </dgm:pt>
    <dgm:pt modelId="{8A7200DC-6206-4950-A201-82B1C8588907}" type="parTrans" cxnId="{403FFB31-9F5A-4F99-888E-42D281FDBF1F}">
      <dgm:prSet custT="1"/>
      <dgm:spPr/>
      <dgm:t>
        <a:bodyPr/>
        <a:lstStyle/>
        <a:p>
          <a:endParaRPr kumimoji="1" lang="ja-JP" altLang="en-US" sz="2400" b="1"/>
        </a:p>
      </dgm:t>
    </dgm:pt>
    <dgm:pt modelId="{2F3030D3-ACA8-4C61-9796-A90A66EAAB95}" type="sibTrans" cxnId="{403FFB31-9F5A-4F99-888E-42D281FDBF1F}">
      <dgm:prSet/>
      <dgm:spPr/>
      <dgm:t>
        <a:bodyPr/>
        <a:lstStyle/>
        <a:p>
          <a:endParaRPr kumimoji="1" lang="ja-JP" altLang="en-US" sz="2400" b="1"/>
        </a:p>
      </dgm:t>
    </dgm:pt>
    <dgm:pt modelId="{468E5411-CE17-487A-997F-7B2A99C2E3E4}">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a:ln w="28575">
          <a:solidFill>
            <a:schemeClr val="accent2">
              <a:lumMod val="75000"/>
            </a:schemeClr>
          </a:solidFill>
        </a:ln>
      </dgm:spPr>
      <dgm:t>
        <a:bodyPr/>
        <a:lstStyle/>
        <a:p>
          <a:r>
            <a:rPr kumimoji="1" lang="ja-JP" altLang="en-US" sz="3600" b="1" dirty="0"/>
            <a:t>不法行為</a:t>
          </a:r>
        </a:p>
      </dgm:t>
    </dgm:pt>
    <dgm:pt modelId="{37176690-6EB6-41DC-A669-E83B09288851}" type="parTrans" cxnId="{C5D8BCF3-CBF2-43B1-BE2C-470BE8BD2532}">
      <dgm:prSet custT="1"/>
      <dgm:spPr/>
      <dgm:t>
        <a:bodyPr/>
        <a:lstStyle/>
        <a:p>
          <a:endParaRPr kumimoji="1" lang="ja-JP" altLang="en-US" sz="2400" b="1"/>
        </a:p>
      </dgm:t>
    </dgm:pt>
    <dgm:pt modelId="{19F488C5-8DD5-4BA2-894E-47ECE1F10FF0}" type="sibTrans" cxnId="{C5D8BCF3-CBF2-43B1-BE2C-470BE8BD2532}">
      <dgm:prSet/>
      <dgm:spPr/>
      <dgm:t>
        <a:bodyPr/>
        <a:lstStyle/>
        <a:p>
          <a:endParaRPr kumimoji="1" lang="ja-JP" altLang="en-US" sz="2400" b="1"/>
        </a:p>
      </dgm:t>
    </dgm:pt>
    <dgm:pt modelId="{C10872AA-B0E3-427B-8086-EBA380B9F76C}">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1">
            <a:lumMod val="20000"/>
            <a:lumOff val="80000"/>
          </a:schemeClr>
        </a:solidFill>
        <a:ln w="28575">
          <a:solidFill>
            <a:schemeClr val="accent1">
              <a:lumMod val="75000"/>
            </a:schemeClr>
          </a:solidFill>
        </a:ln>
      </dgm:spPr>
      <dgm:t>
        <a:bodyPr/>
        <a:lstStyle/>
        <a:p>
          <a:r>
            <a:rPr kumimoji="1" lang="ja-JP" altLang="en-US" sz="3600" b="1" dirty="0"/>
            <a:t>事務管理</a:t>
          </a:r>
        </a:p>
      </dgm:t>
    </dgm:pt>
    <dgm:pt modelId="{FB73B10E-218A-4CCE-AE31-615EE1C50B74}" type="parTrans" cxnId="{E7E8813D-FB14-4735-A01B-BA61C975C93F}">
      <dgm:prSet custT="1"/>
      <dgm:spPr/>
      <dgm:t>
        <a:bodyPr/>
        <a:lstStyle/>
        <a:p>
          <a:endParaRPr kumimoji="1" lang="ja-JP" altLang="en-US" sz="2400" b="1"/>
        </a:p>
      </dgm:t>
    </dgm:pt>
    <dgm:pt modelId="{B43CC59A-DD86-4D75-848B-A4DE42D5612D}" type="sibTrans" cxnId="{E7E8813D-FB14-4735-A01B-BA61C975C93F}">
      <dgm:prSet/>
      <dgm:spPr/>
      <dgm:t>
        <a:bodyPr/>
        <a:lstStyle/>
        <a:p>
          <a:endParaRPr kumimoji="1" lang="ja-JP" altLang="en-US" sz="2400" b="1"/>
        </a:p>
      </dgm:t>
    </dgm:pt>
    <dgm:pt modelId="{9F50AFAC-7BE0-4BEF-AA10-F12AAEFD3A9D}">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3">
            <a:lumMod val="20000"/>
            <a:lumOff val="80000"/>
          </a:schemeClr>
        </a:solidFill>
        <a:ln w="28575">
          <a:solidFill>
            <a:schemeClr val="accent3">
              <a:lumMod val="75000"/>
            </a:schemeClr>
          </a:solidFill>
        </a:ln>
      </dgm:spPr>
      <dgm:t>
        <a:bodyPr/>
        <a:lstStyle/>
        <a:p>
          <a:r>
            <a:rPr kumimoji="1" lang="ja-JP" altLang="en-US" sz="3600" b="1" dirty="0">
              <a:solidFill>
                <a:schemeClr val="tx1"/>
              </a:solidFill>
            </a:rPr>
            <a:t>契約</a:t>
          </a:r>
          <a:br>
            <a:rPr kumimoji="1" lang="en-US" altLang="ja-JP" sz="3600" b="1" dirty="0">
              <a:solidFill>
                <a:schemeClr val="tx1"/>
              </a:solidFill>
            </a:rPr>
          </a:br>
          <a:r>
            <a:rPr kumimoji="1" lang="ja-JP" altLang="en-US" sz="3600" b="1" dirty="0">
              <a:solidFill>
                <a:schemeClr val="tx1"/>
              </a:solidFill>
            </a:rPr>
            <a:t>総論</a:t>
          </a:r>
        </a:p>
      </dgm:t>
    </dgm:pt>
    <dgm:pt modelId="{1A6F5643-78A0-4CA8-97FE-A3E5FA9A8C24}" type="parTrans" cxnId="{6094FA13-31F4-43B4-A5A5-A821ECAE195D}">
      <dgm:prSet custT="1"/>
      <dgm:spPr/>
      <dgm:t>
        <a:bodyPr/>
        <a:lstStyle/>
        <a:p>
          <a:endParaRPr kumimoji="1" lang="ja-JP" altLang="en-US" sz="2400" b="1"/>
        </a:p>
      </dgm:t>
    </dgm:pt>
    <dgm:pt modelId="{B95E18A2-A559-4290-BFA0-147E41617BEF}" type="sibTrans" cxnId="{6094FA13-31F4-43B4-A5A5-A821ECAE195D}">
      <dgm:prSet/>
      <dgm:spPr/>
      <dgm:t>
        <a:bodyPr/>
        <a:lstStyle/>
        <a:p>
          <a:endParaRPr kumimoji="1" lang="ja-JP" altLang="en-US" sz="2400" b="1"/>
        </a:p>
      </dgm:t>
    </dgm:pt>
    <dgm:pt modelId="{35652031-A423-46AF-B2B6-9823FD487CB8}">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3600" b="1" dirty="0"/>
            <a:t>契約</a:t>
          </a:r>
          <a:br>
            <a:rPr kumimoji="1" lang="en-US" altLang="ja-JP" sz="3600" b="1" dirty="0"/>
          </a:br>
          <a:r>
            <a:rPr kumimoji="1" lang="ja-JP" altLang="en-US" sz="3600" b="1" dirty="0"/>
            <a:t>各論</a:t>
          </a:r>
        </a:p>
      </dgm:t>
    </dgm:pt>
    <dgm:pt modelId="{9BF58190-ED03-4B16-BE56-59E04F626CCB}" type="parTrans" cxnId="{80C94271-FBE6-4334-A996-D6D6BE384761}">
      <dgm:prSet custT="1"/>
      <dgm:spPr/>
      <dgm:t>
        <a:bodyPr/>
        <a:lstStyle/>
        <a:p>
          <a:endParaRPr kumimoji="1" lang="ja-JP" altLang="en-US" sz="2400" b="1"/>
        </a:p>
      </dgm:t>
    </dgm:pt>
    <dgm:pt modelId="{DB05C229-83EA-47AB-B717-EA9FCB9582E5}" type="sibTrans" cxnId="{80C94271-FBE6-4334-A996-D6D6BE384761}">
      <dgm:prSet/>
      <dgm:spPr/>
      <dgm:t>
        <a:bodyPr/>
        <a:lstStyle/>
        <a:p>
          <a:endParaRPr kumimoji="1" lang="ja-JP" altLang="en-US" sz="2400" b="1"/>
        </a:p>
      </dgm:t>
    </dgm:pt>
    <dgm:pt modelId="{ACF7C26C-DC48-43EA-8356-BAEBD41E53A4}">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a:ln w="28575">
          <a:solidFill>
            <a:schemeClr val="accent1">
              <a:lumMod val="75000"/>
            </a:schemeClr>
          </a:solidFill>
        </a:ln>
      </dgm:spPr>
      <dgm:t>
        <a:bodyPr/>
        <a:lstStyle/>
        <a:p>
          <a:r>
            <a:rPr kumimoji="1" lang="ja-JP" altLang="en-US" sz="3600" b="1" dirty="0"/>
            <a:t>成立</a:t>
          </a:r>
        </a:p>
      </dgm:t>
    </dgm:pt>
    <dgm:pt modelId="{36A72219-BBFE-4E34-9DDE-F41F349AA9E0}" type="parTrans" cxnId="{7F2E7E8B-D910-4205-A9A5-601F0A630886}">
      <dgm:prSet custT="1"/>
      <dgm:spPr/>
      <dgm:t>
        <a:bodyPr/>
        <a:lstStyle/>
        <a:p>
          <a:endParaRPr kumimoji="1" lang="ja-JP" altLang="en-US" sz="2400" b="1"/>
        </a:p>
      </dgm:t>
    </dgm:pt>
    <dgm:pt modelId="{A93312B9-2ABB-4236-A043-F46D1B8CD1B1}" type="sibTrans" cxnId="{7F2E7E8B-D910-4205-A9A5-601F0A630886}">
      <dgm:prSet/>
      <dgm:spPr/>
      <dgm:t>
        <a:bodyPr/>
        <a:lstStyle/>
        <a:p>
          <a:endParaRPr kumimoji="1" lang="ja-JP" altLang="en-US" sz="2400" b="1"/>
        </a:p>
      </dgm:t>
    </dgm:pt>
    <dgm:pt modelId="{696FC18A-2725-41CB-9D39-BF11FE560712}">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5">
            <a:lumMod val="20000"/>
            <a:lumOff val="80000"/>
          </a:schemeClr>
        </a:solidFill>
        <a:ln w="28575">
          <a:solidFill>
            <a:schemeClr val="accent5">
              <a:lumMod val="75000"/>
            </a:schemeClr>
          </a:solidFill>
        </a:ln>
      </dgm:spPr>
      <dgm:t>
        <a:bodyPr/>
        <a:lstStyle/>
        <a:p>
          <a:r>
            <a:rPr kumimoji="1" lang="ja-JP" altLang="en-US" sz="3600" b="1" dirty="0"/>
            <a:t>効力</a:t>
          </a:r>
        </a:p>
      </dgm:t>
    </dgm:pt>
    <dgm:pt modelId="{0FC13381-3EFB-4EBE-90BF-87E994DC4F33}" type="parTrans" cxnId="{02E5FD2B-D350-4FEC-B4FF-EDD5624CB5A2}">
      <dgm:prSet custT="1"/>
      <dgm:spPr/>
      <dgm:t>
        <a:bodyPr/>
        <a:lstStyle/>
        <a:p>
          <a:endParaRPr kumimoji="1" lang="ja-JP" altLang="en-US" sz="2400" b="1"/>
        </a:p>
      </dgm:t>
    </dgm:pt>
    <dgm:pt modelId="{66F080E9-C150-4F4F-AB42-4B4CAAD1BC1D}" type="sibTrans" cxnId="{02E5FD2B-D350-4FEC-B4FF-EDD5624CB5A2}">
      <dgm:prSet/>
      <dgm:spPr/>
      <dgm:t>
        <a:bodyPr/>
        <a:lstStyle/>
        <a:p>
          <a:endParaRPr kumimoji="1" lang="ja-JP" altLang="en-US" sz="2400" b="1"/>
        </a:p>
      </dgm:t>
    </dgm:pt>
    <dgm:pt modelId="{3DD63CD6-26E2-4D81-8A00-FB7FB16B0E8B}">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3600" b="1" dirty="0"/>
            <a:t>解除</a:t>
          </a:r>
        </a:p>
      </dgm:t>
    </dgm:pt>
    <dgm:pt modelId="{63DCF875-3A2F-4C44-8E78-45DC7DCC2D99}" type="parTrans" cxnId="{B708D874-0309-4BB9-9CC2-CA5B04752BAB}">
      <dgm:prSet custT="1"/>
      <dgm:spPr/>
      <dgm:t>
        <a:bodyPr/>
        <a:lstStyle/>
        <a:p>
          <a:endParaRPr kumimoji="1" lang="ja-JP" altLang="en-US" sz="2400" b="1"/>
        </a:p>
      </dgm:t>
    </dgm:pt>
    <dgm:pt modelId="{80DE746D-5F5E-4A2F-B92B-9AA1CA34E266}" type="sibTrans" cxnId="{B708D874-0309-4BB9-9CC2-CA5B04752BAB}">
      <dgm:prSet/>
      <dgm:spPr/>
      <dgm:t>
        <a:bodyPr/>
        <a:lstStyle/>
        <a:p>
          <a:endParaRPr kumimoji="1" lang="ja-JP" altLang="en-US" sz="2400" b="1"/>
        </a:p>
      </dgm:t>
    </dgm:pt>
    <dgm:pt modelId="{BC2F5BF6-9E0A-454C-B307-1531483A8204}">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3600" b="1" dirty="0"/>
            <a:t>約款</a:t>
          </a:r>
        </a:p>
      </dgm:t>
    </dgm:pt>
    <dgm:pt modelId="{89B6A492-418C-44EE-B582-0029ED0F497A}" type="parTrans" cxnId="{A0124DD3-68D4-4AA7-94C4-D8BEAA1A3340}">
      <dgm:prSet/>
      <dgm:spPr/>
      <dgm:t>
        <a:bodyPr/>
        <a:lstStyle/>
        <a:p>
          <a:endParaRPr kumimoji="1" lang="ja-JP" altLang="en-US"/>
        </a:p>
      </dgm:t>
    </dgm:pt>
    <dgm:pt modelId="{CA06592B-8C94-4EAE-819B-DBC0022ED6F1}" type="sibTrans" cxnId="{A0124DD3-68D4-4AA7-94C4-D8BEAA1A3340}">
      <dgm:prSet/>
      <dgm:spPr/>
      <dgm:t>
        <a:bodyPr/>
        <a:lstStyle/>
        <a:p>
          <a:endParaRPr kumimoji="1" lang="ja-JP" altLang="en-US"/>
        </a:p>
      </dgm:t>
    </dgm:pt>
    <dgm:pt modelId="{9A1683A6-DA49-48D4-A960-56B2F1ADA24D}" type="pres">
      <dgm:prSet presAssocID="{EA040F7A-E09A-4C50-954C-371EA9BD3B9E}" presName="diagram" presStyleCnt="0">
        <dgm:presLayoutVars>
          <dgm:chPref val="1"/>
          <dgm:dir/>
          <dgm:animOne val="branch"/>
          <dgm:animLvl val="lvl"/>
          <dgm:resizeHandles val="exact"/>
        </dgm:presLayoutVars>
      </dgm:prSet>
      <dgm:spPr/>
    </dgm:pt>
    <dgm:pt modelId="{596DBB88-BC54-4A0B-99C3-4AA779BD0C05}" type="pres">
      <dgm:prSet presAssocID="{03F5918E-1DBD-4D34-89FC-A6E4A6033184}" presName="root1" presStyleCnt="0"/>
      <dgm:spPr/>
    </dgm:pt>
    <dgm:pt modelId="{50C66117-8ABC-4680-8110-008BFC59A079}" type="pres">
      <dgm:prSet presAssocID="{03F5918E-1DBD-4D34-89FC-A6E4A6033184}" presName="LevelOneTextNode" presStyleLbl="node0" presStyleIdx="0" presStyleCnt="1" custScaleX="56448" custScaleY="379749">
        <dgm:presLayoutVars>
          <dgm:chPref val="3"/>
        </dgm:presLayoutVars>
      </dgm:prSet>
      <dgm:spPr/>
    </dgm:pt>
    <dgm:pt modelId="{394AD48D-FB22-4892-B3B4-175F46BBD039}" type="pres">
      <dgm:prSet presAssocID="{03F5918E-1DBD-4D34-89FC-A6E4A6033184}" presName="level2hierChild" presStyleCnt="0"/>
      <dgm:spPr/>
    </dgm:pt>
    <dgm:pt modelId="{EC52409F-3403-4364-A8E6-0B6825FC4C1E}" type="pres">
      <dgm:prSet presAssocID="{1E62A908-1397-428F-A14E-A3C79F2B437B}" presName="conn2-1" presStyleLbl="parChTrans1D2" presStyleIdx="0" presStyleCnt="2"/>
      <dgm:spPr/>
    </dgm:pt>
    <dgm:pt modelId="{E6D1A94F-CFA7-4595-9FDF-437B134AEF78}" type="pres">
      <dgm:prSet presAssocID="{1E62A908-1397-428F-A14E-A3C79F2B437B}" presName="connTx" presStyleLbl="parChTrans1D2" presStyleIdx="0" presStyleCnt="2"/>
      <dgm:spPr/>
    </dgm:pt>
    <dgm:pt modelId="{A00800DE-5723-44D5-B3E9-7340661D5C0D}" type="pres">
      <dgm:prSet presAssocID="{E4415FF7-ACE0-4F60-9CF9-A9BA2A19BD53}" presName="root2" presStyleCnt="0"/>
      <dgm:spPr/>
    </dgm:pt>
    <dgm:pt modelId="{4F2F28BE-CCCD-4D17-94C5-6CCB9DBDB964}" type="pres">
      <dgm:prSet presAssocID="{E4415FF7-ACE0-4F60-9CF9-A9BA2A19BD53}" presName="LevelTwoTextNode" presStyleLbl="node2" presStyleIdx="0" presStyleCnt="2" custScaleX="68302" custScaleY="214359">
        <dgm:presLayoutVars>
          <dgm:chPref val="3"/>
        </dgm:presLayoutVars>
      </dgm:prSet>
      <dgm:spPr/>
    </dgm:pt>
    <dgm:pt modelId="{8D552E7A-FB99-4FE0-A262-DC5BFCDA55E8}" type="pres">
      <dgm:prSet presAssocID="{E4415FF7-ACE0-4F60-9CF9-A9BA2A19BD53}" presName="level3hierChild" presStyleCnt="0"/>
      <dgm:spPr/>
    </dgm:pt>
    <dgm:pt modelId="{6F1C6E94-4E30-4C71-B311-B4E700491230}" type="pres">
      <dgm:prSet presAssocID="{E459979C-DBA9-4FD4-B9AD-198F0A8DB1BD}" presName="conn2-1" presStyleLbl="parChTrans1D2" presStyleIdx="1" presStyleCnt="2"/>
      <dgm:spPr/>
    </dgm:pt>
    <dgm:pt modelId="{582DF8C8-29C1-44CD-8A6C-9BB60A5B7D9E}" type="pres">
      <dgm:prSet presAssocID="{E459979C-DBA9-4FD4-B9AD-198F0A8DB1BD}" presName="connTx" presStyleLbl="parChTrans1D2" presStyleIdx="1" presStyleCnt="2"/>
      <dgm:spPr/>
    </dgm:pt>
    <dgm:pt modelId="{3FBC2C07-2F16-4E45-A87A-3B86F34C197A}" type="pres">
      <dgm:prSet presAssocID="{B6474A94-9C5E-4DBA-B0FA-7F11ABCA3999}" presName="root2" presStyleCnt="0"/>
      <dgm:spPr/>
    </dgm:pt>
    <dgm:pt modelId="{AED904E8-F7AB-4978-A7DD-AC6CE3010BAA}" type="pres">
      <dgm:prSet presAssocID="{B6474A94-9C5E-4DBA-B0FA-7F11ABCA3999}" presName="LevelTwoTextNode" presStyleLbl="node2" presStyleIdx="1" presStyleCnt="2" custScaleX="68302" custScaleY="214359">
        <dgm:presLayoutVars>
          <dgm:chPref val="3"/>
        </dgm:presLayoutVars>
      </dgm:prSet>
      <dgm:spPr/>
    </dgm:pt>
    <dgm:pt modelId="{3645C4D1-91FE-463E-8B5E-DD34E773BE7F}" type="pres">
      <dgm:prSet presAssocID="{B6474A94-9C5E-4DBA-B0FA-7F11ABCA3999}" presName="level3hierChild" presStyleCnt="0"/>
      <dgm:spPr/>
    </dgm:pt>
    <dgm:pt modelId="{51372532-6BAA-45F3-A56C-217EFE4EDCF2}" type="pres">
      <dgm:prSet presAssocID="{ACC35A2A-BF57-4CDA-A190-C69D699E8BF8}" presName="conn2-1" presStyleLbl="parChTrans1D3" presStyleIdx="0" presStyleCnt="4"/>
      <dgm:spPr/>
    </dgm:pt>
    <dgm:pt modelId="{86F5FE68-556C-47A7-95C7-C59A9E8AE387}" type="pres">
      <dgm:prSet presAssocID="{ACC35A2A-BF57-4CDA-A190-C69D699E8BF8}" presName="connTx" presStyleLbl="parChTrans1D3" presStyleIdx="0" presStyleCnt="4"/>
      <dgm:spPr/>
    </dgm:pt>
    <dgm:pt modelId="{B2BBDE41-0293-4835-9F31-5C36A9B654D4}" type="pres">
      <dgm:prSet presAssocID="{E08609B3-3FFE-481B-930D-DA47F41AD013}" presName="root2" presStyleCnt="0"/>
      <dgm:spPr/>
    </dgm:pt>
    <dgm:pt modelId="{AFC472D5-E6E9-4F58-A87A-4D221720BF92}" type="pres">
      <dgm:prSet presAssocID="{E08609B3-3FFE-481B-930D-DA47F41AD013}" presName="LevelTwoTextNode" presStyleLbl="node3" presStyleIdx="0" presStyleCnt="4" custScaleX="146410" custScaleY="121000">
        <dgm:presLayoutVars>
          <dgm:chPref val="3"/>
        </dgm:presLayoutVars>
      </dgm:prSet>
      <dgm:spPr/>
    </dgm:pt>
    <dgm:pt modelId="{8589702B-D41C-4BBA-AF7F-DB3ED4972A30}" type="pres">
      <dgm:prSet presAssocID="{E08609B3-3FFE-481B-930D-DA47F41AD013}" presName="level3hierChild" presStyleCnt="0"/>
      <dgm:spPr/>
    </dgm:pt>
    <dgm:pt modelId="{B8117E8E-3454-4AB5-B327-DFD87125232E}" type="pres">
      <dgm:prSet presAssocID="{1A6F5643-78A0-4CA8-97FE-A3E5FA9A8C24}" presName="conn2-1" presStyleLbl="parChTrans1D4" presStyleIdx="0" presStyleCnt="6"/>
      <dgm:spPr/>
    </dgm:pt>
    <dgm:pt modelId="{67F0569E-B00A-4A9E-9352-39CABD9E9A6E}" type="pres">
      <dgm:prSet presAssocID="{1A6F5643-78A0-4CA8-97FE-A3E5FA9A8C24}" presName="connTx" presStyleLbl="parChTrans1D4" presStyleIdx="0" presStyleCnt="6"/>
      <dgm:spPr/>
    </dgm:pt>
    <dgm:pt modelId="{D9183834-E567-4A70-9CF1-C6A5F1D5707C}" type="pres">
      <dgm:prSet presAssocID="{9F50AFAC-7BE0-4BEF-AA10-F12AAEFD3A9D}" presName="root2" presStyleCnt="0"/>
      <dgm:spPr/>
    </dgm:pt>
    <dgm:pt modelId="{F5E33E5E-0710-4BED-9518-0E931384D54B}" type="pres">
      <dgm:prSet presAssocID="{9F50AFAC-7BE0-4BEF-AA10-F12AAEFD3A9D}" presName="LevelTwoTextNode" presStyleLbl="node4" presStyleIdx="0" presStyleCnt="6" custScaleX="110000" custScaleY="177156">
        <dgm:presLayoutVars>
          <dgm:chPref val="3"/>
        </dgm:presLayoutVars>
      </dgm:prSet>
      <dgm:spPr/>
    </dgm:pt>
    <dgm:pt modelId="{04A050BB-E81B-404E-B752-203EAD08FBCD}" type="pres">
      <dgm:prSet presAssocID="{9F50AFAC-7BE0-4BEF-AA10-F12AAEFD3A9D}" presName="level3hierChild" presStyleCnt="0"/>
      <dgm:spPr/>
    </dgm:pt>
    <dgm:pt modelId="{EC6651C1-7689-4591-BCEC-3F23C90533AB}" type="pres">
      <dgm:prSet presAssocID="{36A72219-BBFE-4E34-9DDE-F41F349AA9E0}" presName="conn2-1" presStyleLbl="parChTrans1D4" presStyleIdx="1" presStyleCnt="6"/>
      <dgm:spPr/>
    </dgm:pt>
    <dgm:pt modelId="{1662592A-E6A9-4D5E-9DA4-0CD8DB3A9011}" type="pres">
      <dgm:prSet presAssocID="{36A72219-BBFE-4E34-9DDE-F41F349AA9E0}" presName="connTx" presStyleLbl="parChTrans1D4" presStyleIdx="1" presStyleCnt="6"/>
      <dgm:spPr/>
    </dgm:pt>
    <dgm:pt modelId="{AB7E458D-A59D-43A1-A451-FD7C8A822717}" type="pres">
      <dgm:prSet presAssocID="{ACF7C26C-DC48-43EA-8356-BAEBD41E53A4}" presName="root2" presStyleCnt="0"/>
      <dgm:spPr/>
    </dgm:pt>
    <dgm:pt modelId="{0F89BE2A-0491-498F-A1C3-AA05039D124D}" type="pres">
      <dgm:prSet presAssocID="{ACF7C26C-DC48-43EA-8356-BAEBD41E53A4}" presName="LevelTwoTextNode" presStyleLbl="node4" presStyleIdx="1" presStyleCnt="6" custScaleX="110000">
        <dgm:presLayoutVars>
          <dgm:chPref val="3"/>
        </dgm:presLayoutVars>
      </dgm:prSet>
      <dgm:spPr/>
    </dgm:pt>
    <dgm:pt modelId="{B781E1D3-736C-4B7B-A75A-854588877D30}" type="pres">
      <dgm:prSet presAssocID="{ACF7C26C-DC48-43EA-8356-BAEBD41E53A4}" presName="level3hierChild" presStyleCnt="0"/>
      <dgm:spPr/>
    </dgm:pt>
    <dgm:pt modelId="{E2907EEE-1CBE-4242-8349-5009F2E90830}" type="pres">
      <dgm:prSet presAssocID="{0FC13381-3EFB-4EBE-90BF-87E994DC4F33}" presName="conn2-1" presStyleLbl="parChTrans1D4" presStyleIdx="2" presStyleCnt="6"/>
      <dgm:spPr/>
    </dgm:pt>
    <dgm:pt modelId="{8D345EC6-345F-426D-9151-CD1A5F57DB5B}" type="pres">
      <dgm:prSet presAssocID="{0FC13381-3EFB-4EBE-90BF-87E994DC4F33}" presName="connTx" presStyleLbl="parChTrans1D4" presStyleIdx="2" presStyleCnt="6"/>
      <dgm:spPr/>
    </dgm:pt>
    <dgm:pt modelId="{0053A675-2878-4DE0-AFE3-0AD3440875BB}" type="pres">
      <dgm:prSet presAssocID="{696FC18A-2725-41CB-9D39-BF11FE560712}" presName="root2" presStyleCnt="0"/>
      <dgm:spPr/>
    </dgm:pt>
    <dgm:pt modelId="{856AB8E6-8B4D-4394-B835-17EFE26BD3E6}" type="pres">
      <dgm:prSet presAssocID="{696FC18A-2725-41CB-9D39-BF11FE560712}" presName="LevelTwoTextNode" presStyleLbl="node4" presStyleIdx="2" presStyleCnt="6" custScaleX="110000">
        <dgm:presLayoutVars>
          <dgm:chPref val="3"/>
        </dgm:presLayoutVars>
      </dgm:prSet>
      <dgm:spPr/>
    </dgm:pt>
    <dgm:pt modelId="{2DC880DE-4AAB-41B0-9FA9-C243AAEBD803}" type="pres">
      <dgm:prSet presAssocID="{696FC18A-2725-41CB-9D39-BF11FE560712}" presName="level3hierChild" presStyleCnt="0"/>
      <dgm:spPr/>
    </dgm:pt>
    <dgm:pt modelId="{787670A4-B0C5-44B3-B6F9-4B946AD19D25}" type="pres">
      <dgm:prSet presAssocID="{63DCF875-3A2F-4C44-8E78-45DC7DCC2D99}" presName="conn2-1" presStyleLbl="parChTrans1D4" presStyleIdx="3" presStyleCnt="6"/>
      <dgm:spPr/>
    </dgm:pt>
    <dgm:pt modelId="{BC15AFD6-D0B6-4CB5-893A-24B3572BB1A0}" type="pres">
      <dgm:prSet presAssocID="{63DCF875-3A2F-4C44-8E78-45DC7DCC2D99}" presName="connTx" presStyleLbl="parChTrans1D4" presStyleIdx="3" presStyleCnt="6"/>
      <dgm:spPr/>
    </dgm:pt>
    <dgm:pt modelId="{2EAB1738-9E79-43A6-B3E6-D49CF742B0A2}" type="pres">
      <dgm:prSet presAssocID="{3DD63CD6-26E2-4D81-8A00-FB7FB16B0E8B}" presName="root2" presStyleCnt="0"/>
      <dgm:spPr/>
    </dgm:pt>
    <dgm:pt modelId="{E6C74CE8-0F0C-48A8-8E7F-332A387DE5A0}" type="pres">
      <dgm:prSet presAssocID="{3DD63CD6-26E2-4D81-8A00-FB7FB16B0E8B}" presName="LevelTwoTextNode" presStyleLbl="node4" presStyleIdx="3" presStyleCnt="6" custScaleX="110000">
        <dgm:presLayoutVars>
          <dgm:chPref val="3"/>
        </dgm:presLayoutVars>
      </dgm:prSet>
      <dgm:spPr/>
    </dgm:pt>
    <dgm:pt modelId="{CF7958C2-B01F-46E3-920B-7A4BAE57818C}" type="pres">
      <dgm:prSet presAssocID="{3DD63CD6-26E2-4D81-8A00-FB7FB16B0E8B}" presName="level3hierChild" presStyleCnt="0"/>
      <dgm:spPr/>
    </dgm:pt>
    <dgm:pt modelId="{8D949822-9104-40FD-922C-8FFA11687016}" type="pres">
      <dgm:prSet presAssocID="{89B6A492-418C-44EE-B582-0029ED0F497A}" presName="conn2-1" presStyleLbl="parChTrans1D4" presStyleIdx="4" presStyleCnt="6"/>
      <dgm:spPr/>
    </dgm:pt>
    <dgm:pt modelId="{90DFFF0D-722C-46DB-8C96-81FD76E49E15}" type="pres">
      <dgm:prSet presAssocID="{89B6A492-418C-44EE-B582-0029ED0F497A}" presName="connTx" presStyleLbl="parChTrans1D4" presStyleIdx="4" presStyleCnt="6"/>
      <dgm:spPr/>
    </dgm:pt>
    <dgm:pt modelId="{C0C2CFFE-5797-43C8-B786-EFF38BA52FE8}" type="pres">
      <dgm:prSet presAssocID="{BC2F5BF6-9E0A-454C-B307-1531483A8204}" presName="root2" presStyleCnt="0"/>
      <dgm:spPr/>
    </dgm:pt>
    <dgm:pt modelId="{E699E8EE-C259-4CE2-9A32-C73462D10FEF}" type="pres">
      <dgm:prSet presAssocID="{BC2F5BF6-9E0A-454C-B307-1531483A8204}" presName="LevelTwoTextNode" presStyleLbl="node4" presStyleIdx="4" presStyleCnt="6" custScaleX="110000">
        <dgm:presLayoutVars>
          <dgm:chPref val="3"/>
        </dgm:presLayoutVars>
      </dgm:prSet>
      <dgm:spPr/>
    </dgm:pt>
    <dgm:pt modelId="{E53F0463-07A4-4801-B986-838FEEC8BB65}" type="pres">
      <dgm:prSet presAssocID="{BC2F5BF6-9E0A-454C-B307-1531483A8204}" presName="level3hierChild" presStyleCnt="0"/>
      <dgm:spPr/>
    </dgm:pt>
    <dgm:pt modelId="{E53E0BD2-449A-42D8-9458-CEB85495F108}" type="pres">
      <dgm:prSet presAssocID="{9BF58190-ED03-4B16-BE56-59E04F626CCB}" presName="conn2-1" presStyleLbl="parChTrans1D4" presStyleIdx="5" presStyleCnt="6"/>
      <dgm:spPr/>
    </dgm:pt>
    <dgm:pt modelId="{0224135D-B03B-4A54-B7D1-0178717297C2}" type="pres">
      <dgm:prSet presAssocID="{9BF58190-ED03-4B16-BE56-59E04F626CCB}" presName="connTx" presStyleLbl="parChTrans1D4" presStyleIdx="5" presStyleCnt="6"/>
      <dgm:spPr/>
    </dgm:pt>
    <dgm:pt modelId="{EB829B05-A014-4A6F-866C-359FDFAB8886}" type="pres">
      <dgm:prSet presAssocID="{35652031-A423-46AF-B2B6-9823FD487CB8}" presName="root2" presStyleCnt="0"/>
      <dgm:spPr/>
    </dgm:pt>
    <dgm:pt modelId="{F86B55EF-04DC-4C1C-9F95-5F696454D557}" type="pres">
      <dgm:prSet presAssocID="{35652031-A423-46AF-B2B6-9823FD487CB8}" presName="LevelTwoTextNode" presStyleLbl="node4" presStyleIdx="5" presStyleCnt="6" custScaleX="110000" custScaleY="177156">
        <dgm:presLayoutVars>
          <dgm:chPref val="3"/>
        </dgm:presLayoutVars>
      </dgm:prSet>
      <dgm:spPr/>
    </dgm:pt>
    <dgm:pt modelId="{63C44DFD-8BB3-41FA-8503-D95A1CA12006}" type="pres">
      <dgm:prSet presAssocID="{35652031-A423-46AF-B2B6-9823FD487CB8}" presName="level3hierChild" presStyleCnt="0"/>
      <dgm:spPr/>
    </dgm:pt>
    <dgm:pt modelId="{F1049D93-2535-4544-AD2F-1E8B21AC0928}" type="pres">
      <dgm:prSet presAssocID="{FB73B10E-218A-4CCE-AE31-615EE1C50B74}" presName="conn2-1" presStyleLbl="parChTrans1D3" presStyleIdx="1" presStyleCnt="4"/>
      <dgm:spPr/>
    </dgm:pt>
    <dgm:pt modelId="{8F8128F5-1156-4439-BCDB-BA7A6DFC9DC2}" type="pres">
      <dgm:prSet presAssocID="{FB73B10E-218A-4CCE-AE31-615EE1C50B74}" presName="connTx" presStyleLbl="parChTrans1D3" presStyleIdx="1" presStyleCnt="4"/>
      <dgm:spPr/>
    </dgm:pt>
    <dgm:pt modelId="{4657C544-38F3-43BC-82FB-A8A582DAD600}" type="pres">
      <dgm:prSet presAssocID="{C10872AA-B0E3-427B-8086-EBA380B9F76C}" presName="root2" presStyleCnt="0"/>
      <dgm:spPr/>
    </dgm:pt>
    <dgm:pt modelId="{B40A097F-2F07-44A8-BFBA-4D52E0D9ACDE}" type="pres">
      <dgm:prSet presAssocID="{C10872AA-B0E3-427B-8086-EBA380B9F76C}" presName="LevelTwoTextNode" presStyleLbl="node3" presStyleIdx="1" presStyleCnt="4" custScaleX="146410" custScaleY="121000">
        <dgm:presLayoutVars>
          <dgm:chPref val="3"/>
        </dgm:presLayoutVars>
      </dgm:prSet>
      <dgm:spPr/>
    </dgm:pt>
    <dgm:pt modelId="{CC9E0EF0-B3EB-4DAF-82CE-F9C0FCB4EFED}" type="pres">
      <dgm:prSet presAssocID="{C10872AA-B0E3-427B-8086-EBA380B9F76C}" presName="level3hierChild" presStyleCnt="0"/>
      <dgm:spPr/>
    </dgm:pt>
    <dgm:pt modelId="{3826C46C-C986-4EE7-BB24-3DC723A4EBE0}" type="pres">
      <dgm:prSet presAssocID="{8A7200DC-6206-4950-A201-82B1C8588907}" presName="conn2-1" presStyleLbl="parChTrans1D3" presStyleIdx="2" presStyleCnt="4"/>
      <dgm:spPr/>
    </dgm:pt>
    <dgm:pt modelId="{C623E72A-3DB5-434B-ACE5-58CA21DA602D}" type="pres">
      <dgm:prSet presAssocID="{8A7200DC-6206-4950-A201-82B1C8588907}" presName="connTx" presStyleLbl="parChTrans1D3" presStyleIdx="2" presStyleCnt="4"/>
      <dgm:spPr/>
    </dgm:pt>
    <dgm:pt modelId="{162F0FC6-2BA5-4EAD-B47B-7B1DA1990EE0}" type="pres">
      <dgm:prSet presAssocID="{7E41E621-EA7E-4189-906E-7B1F26F85D3B}" presName="root2" presStyleCnt="0"/>
      <dgm:spPr/>
    </dgm:pt>
    <dgm:pt modelId="{A6501F0D-5C85-41C6-A7D2-B0EE6F64CECD}" type="pres">
      <dgm:prSet presAssocID="{7E41E621-EA7E-4189-906E-7B1F26F85D3B}" presName="LevelTwoTextNode" presStyleLbl="node3" presStyleIdx="2" presStyleCnt="4" custScaleX="146410" custScaleY="121000">
        <dgm:presLayoutVars>
          <dgm:chPref val="3"/>
        </dgm:presLayoutVars>
      </dgm:prSet>
      <dgm:spPr/>
    </dgm:pt>
    <dgm:pt modelId="{02AFD6A1-D822-4A14-AB84-DB09BA047D26}" type="pres">
      <dgm:prSet presAssocID="{7E41E621-EA7E-4189-906E-7B1F26F85D3B}" presName="level3hierChild" presStyleCnt="0"/>
      <dgm:spPr/>
    </dgm:pt>
    <dgm:pt modelId="{4A48069D-0F8E-4B89-859E-895BBF7F8CF4}" type="pres">
      <dgm:prSet presAssocID="{37176690-6EB6-41DC-A669-E83B09288851}" presName="conn2-1" presStyleLbl="parChTrans1D3" presStyleIdx="3" presStyleCnt="4"/>
      <dgm:spPr/>
    </dgm:pt>
    <dgm:pt modelId="{B4DE9326-07BA-4639-AA7D-4F2BF5973F1C}" type="pres">
      <dgm:prSet presAssocID="{37176690-6EB6-41DC-A669-E83B09288851}" presName="connTx" presStyleLbl="parChTrans1D3" presStyleIdx="3" presStyleCnt="4"/>
      <dgm:spPr/>
    </dgm:pt>
    <dgm:pt modelId="{7CDD8402-A528-4F82-A1F5-FE939C08930A}" type="pres">
      <dgm:prSet presAssocID="{468E5411-CE17-487A-997F-7B2A99C2E3E4}" presName="root2" presStyleCnt="0"/>
      <dgm:spPr/>
    </dgm:pt>
    <dgm:pt modelId="{3536FAA4-4367-42D4-87B7-DCF4A4055CC2}" type="pres">
      <dgm:prSet presAssocID="{468E5411-CE17-487A-997F-7B2A99C2E3E4}" presName="LevelTwoTextNode" presStyleLbl="node3" presStyleIdx="3" presStyleCnt="4" custScaleX="146410" custScaleY="121000">
        <dgm:presLayoutVars>
          <dgm:chPref val="3"/>
        </dgm:presLayoutVars>
      </dgm:prSet>
      <dgm:spPr/>
    </dgm:pt>
    <dgm:pt modelId="{20EE7D84-EE1C-4975-B0E0-58EFE8FC23BA}" type="pres">
      <dgm:prSet presAssocID="{468E5411-CE17-487A-997F-7B2A99C2E3E4}" presName="level3hierChild" presStyleCnt="0"/>
      <dgm:spPr/>
    </dgm:pt>
  </dgm:ptLst>
  <dgm:cxnLst>
    <dgm:cxn modelId="{FD560303-36D3-4E72-BC55-D85364A8B3EE}" type="presOf" srcId="{9BF58190-ED03-4B16-BE56-59E04F626CCB}" destId="{E53E0BD2-449A-42D8-9458-CEB85495F108}" srcOrd="0" destOrd="0" presId="urn:microsoft.com/office/officeart/2005/8/layout/hierarchy2"/>
    <dgm:cxn modelId="{96240407-A960-49EB-BE68-EC1B0613499A}" type="presOf" srcId="{ACF7C26C-DC48-43EA-8356-BAEBD41E53A4}" destId="{0F89BE2A-0491-498F-A1C3-AA05039D124D}" srcOrd="0" destOrd="0" presId="urn:microsoft.com/office/officeart/2005/8/layout/hierarchy2"/>
    <dgm:cxn modelId="{0DCF930B-4E32-42FD-8AC3-96B1EA4048B6}" type="presOf" srcId="{9BF58190-ED03-4B16-BE56-59E04F626CCB}" destId="{0224135D-B03B-4A54-B7D1-0178717297C2}" srcOrd="1" destOrd="0" presId="urn:microsoft.com/office/officeart/2005/8/layout/hierarchy2"/>
    <dgm:cxn modelId="{E6A7450D-72A1-40A9-8BD0-48917D60F320}" srcId="{03F5918E-1DBD-4D34-89FC-A6E4A6033184}" destId="{E4415FF7-ACE0-4F60-9CF9-A9BA2A19BD53}" srcOrd="0" destOrd="0" parTransId="{1E62A908-1397-428F-A14E-A3C79F2B437B}" sibTransId="{3A1E7323-3E50-4C31-82A9-E439BA171732}"/>
    <dgm:cxn modelId="{FDD20013-304C-47D5-BD85-49E41D30BAEA}" type="presOf" srcId="{36A72219-BBFE-4E34-9DDE-F41F349AA9E0}" destId="{EC6651C1-7689-4591-BCEC-3F23C90533AB}" srcOrd="0" destOrd="0" presId="urn:microsoft.com/office/officeart/2005/8/layout/hierarchy2"/>
    <dgm:cxn modelId="{6094FA13-31F4-43B4-A5A5-A821ECAE195D}" srcId="{E08609B3-3FFE-481B-930D-DA47F41AD013}" destId="{9F50AFAC-7BE0-4BEF-AA10-F12AAEFD3A9D}" srcOrd="0" destOrd="0" parTransId="{1A6F5643-78A0-4CA8-97FE-A3E5FA9A8C24}" sibTransId="{B95E18A2-A559-4290-BFA0-147E41617BEF}"/>
    <dgm:cxn modelId="{3248CA1B-4D1E-4A3B-B3AF-B03CBBD2D608}" type="presOf" srcId="{63DCF875-3A2F-4C44-8E78-45DC7DCC2D99}" destId="{BC15AFD6-D0B6-4CB5-893A-24B3572BB1A0}" srcOrd="1" destOrd="0" presId="urn:microsoft.com/office/officeart/2005/8/layout/hierarchy2"/>
    <dgm:cxn modelId="{C293CD1C-1DA0-4DA1-8F87-39AFB2E1CA9B}" type="presOf" srcId="{B6474A94-9C5E-4DBA-B0FA-7F11ABCA3999}" destId="{AED904E8-F7AB-4978-A7DD-AC6CE3010BAA}" srcOrd="0" destOrd="0" presId="urn:microsoft.com/office/officeart/2005/8/layout/hierarchy2"/>
    <dgm:cxn modelId="{57F34628-0BF1-482C-B01E-D3CFCF62A968}" type="presOf" srcId="{63DCF875-3A2F-4C44-8E78-45DC7DCC2D99}" destId="{787670A4-B0C5-44B3-B6F9-4B946AD19D25}" srcOrd="0" destOrd="0" presId="urn:microsoft.com/office/officeart/2005/8/layout/hierarchy2"/>
    <dgm:cxn modelId="{02E5FD2B-D350-4FEC-B4FF-EDD5624CB5A2}" srcId="{9F50AFAC-7BE0-4BEF-AA10-F12AAEFD3A9D}" destId="{696FC18A-2725-41CB-9D39-BF11FE560712}" srcOrd="1" destOrd="0" parTransId="{0FC13381-3EFB-4EBE-90BF-87E994DC4F33}" sibTransId="{66F080E9-C150-4F4F-AB42-4B4CAAD1BC1D}"/>
    <dgm:cxn modelId="{18D0F82E-B93C-495A-9B6F-CCD7579C97E1}" type="presOf" srcId="{8A7200DC-6206-4950-A201-82B1C8588907}" destId="{C623E72A-3DB5-434B-ACE5-58CA21DA602D}" srcOrd="1" destOrd="0" presId="urn:microsoft.com/office/officeart/2005/8/layout/hierarchy2"/>
    <dgm:cxn modelId="{403FFB31-9F5A-4F99-888E-42D281FDBF1F}" srcId="{B6474A94-9C5E-4DBA-B0FA-7F11ABCA3999}" destId="{7E41E621-EA7E-4189-906E-7B1F26F85D3B}" srcOrd="2" destOrd="0" parTransId="{8A7200DC-6206-4950-A201-82B1C8588907}" sibTransId="{2F3030D3-ACA8-4C61-9796-A90A66EAAB95}"/>
    <dgm:cxn modelId="{BABBAA33-53BB-4FAB-B8F2-66CA646A056F}" type="presOf" srcId="{FB73B10E-218A-4CCE-AE31-615EE1C50B74}" destId="{8F8128F5-1156-4439-BCDB-BA7A6DFC9DC2}" srcOrd="1" destOrd="0" presId="urn:microsoft.com/office/officeart/2005/8/layout/hierarchy2"/>
    <dgm:cxn modelId="{A1898D35-6E7A-4299-8036-FBC0677101A7}" type="presOf" srcId="{C10872AA-B0E3-427B-8086-EBA380B9F76C}" destId="{B40A097F-2F07-44A8-BFBA-4D52E0D9ACDE}" srcOrd="0" destOrd="0" presId="urn:microsoft.com/office/officeart/2005/8/layout/hierarchy2"/>
    <dgm:cxn modelId="{E7E8813D-FB14-4735-A01B-BA61C975C93F}" srcId="{B6474A94-9C5E-4DBA-B0FA-7F11ABCA3999}" destId="{C10872AA-B0E3-427B-8086-EBA380B9F76C}" srcOrd="1" destOrd="0" parTransId="{FB73B10E-218A-4CCE-AE31-615EE1C50B74}" sibTransId="{B43CC59A-DD86-4D75-848B-A4DE42D5612D}"/>
    <dgm:cxn modelId="{8B196540-791F-4311-B782-1F173B8483EA}" type="presOf" srcId="{E08609B3-3FFE-481B-930D-DA47F41AD013}" destId="{AFC472D5-E6E9-4F58-A87A-4D221720BF92}" srcOrd="0" destOrd="0" presId="urn:microsoft.com/office/officeart/2005/8/layout/hierarchy2"/>
    <dgm:cxn modelId="{20021B5D-D26A-45E3-9C5F-1AD4A6363432}" type="presOf" srcId="{E459979C-DBA9-4FD4-B9AD-198F0A8DB1BD}" destId="{6F1C6E94-4E30-4C71-B311-B4E700491230}" srcOrd="0" destOrd="0" presId="urn:microsoft.com/office/officeart/2005/8/layout/hierarchy2"/>
    <dgm:cxn modelId="{A92CFB5E-2AC2-42BD-B0C0-E0C3C9D5DE15}" type="presOf" srcId="{37176690-6EB6-41DC-A669-E83B09288851}" destId="{B4DE9326-07BA-4639-AA7D-4F2BF5973F1C}" srcOrd="1" destOrd="0" presId="urn:microsoft.com/office/officeart/2005/8/layout/hierarchy2"/>
    <dgm:cxn modelId="{0DAA0863-731E-4DAA-AD63-D8015FF1E3D2}" type="presOf" srcId="{E459979C-DBA9-4FD4-B9AD-198F0A8DB1BD}" destId="{582DF8C8-29C1-44CD-8A6C-9BB60A5B7D9E}" srcOrd="1" destOrd="0" presId="urn:microsoft.com/office/officeart/2005/8/layout/hierarchy2"/>
    <dgm:cxn modelId="{12F8EF63-BFA9-41DB-B595-87FF8886F7CA}" type="presOf" srcId="{1A6F5643-78A0-4CA8-97FE-A3E5FA9A8C24}" destId="{67F0569E-B00A-4A9E-9352-39CABD9E9A6E}" srcOrd="1" destOrd="0" presId="urn:microsoft.com/office/officeart/2005/8/layout/hierarchy2"/>
    <dgm:cxn modelId="{3CC84246-AACE-4F22-A68E-588ABA7C4AFC}" type="presOf" srcId="{1A6F5643-78A0-4CA8-97FE-A3E5FA9A8C24}" destId="{B8117E8E-3454-4AB5-B327-DFD87125232E}" srcOrd="0" destOrd="0" presId="urn:microsoft.com/office/officeart/2005/8/layout/hierarchy2"/>
    <dgm:cxn modelId="{BBB1A247-F67A-4615-A917-3C22EEDC0901}" type="presOf" srcId="{9F50AFAC-7BE0-4BEF-AA10-F12AAEFD3A9D}" destId="{F5E33E5E-0710-4BED-9518-0E931384D54B}" srcOrd="0" destOrd="0" presId="urn:microsoft.com/office/officeart/2005/8/layout/hierarchy2"/>
    <dgm:cxn modelId="{F4E6064B-3746-4887-89AC-2B5136750635}" type="presOf" srcId="{89B6A492-418C-44EE-B582-0029ED0F497A}" destId="{90DFFF0D-722C-46DB-8C96-81FD76E49E15}" srcOrd="1" destOrd="0" presId="urn:microsoft.com/office/officeart/2005/8/layout/hierarchy2"/>
    <dgm:cxn modelId="{80C94271-FBE6-4334-A996-D6D6BE384761}" srcId="{E08609B3-3FFE-481B-930D-DA47F41AD013}" destId="{35652031-A423-46AF-B2B6-9823FD487CB8}" srcOrd="1" destOrd="0" parTransId="{9BF58190-ED03-4B16-BE56-59E04F626CCB}" sibTransId="{DB05C229-83EA-47AB-B717-EA9FCB9582E5}"/>
    <dgm:cxn modelId="{89923F74-03F8-4C41-B372-DBBEDC0F534A}" type="presOf" srcId="{1E62A908-1397-428F-A14E-A3C79F2B437B}" destId="{EC52409F-3403-4364-A8E6-0B6825FC4C1E}" srcOrd="0" destOrd="0" presId="urn:microsoft.com/office/officeart/2005/8/layout/hierarchy2"/>
    <dgm:cxn modelId="{05868654-6721-4F18-AB5A-52BDDC1AEE9E}" type="presOf" srcId="{1E62A908-1397-428F-A14E-A3C79F2B437B}" destId="{E6D1A94F-CFA7-4595-9FDF-437B134AEF78}" srcOrd="1" destOrd="0" presId="urn:microsoft.com/office/officeart/2005/8/layout/hierarchy2"/>
    <dgm:cxn modelId="{B708D874-0309-4BB9-9CC2-CA5B04752BAB}" srcId="{9F50AFAC-7BE0-4BEF-AA10-F12AAEFD3A9D}" destId="{3DD63CD6-26E2-4D81-8A00-FB7FB16B0E8B}" srcOrd="2" destOrd="0" parTransId="{63DCF875-3A2F-4C44-8E78-45DC7DCC2D99}" sibTransId="{80DE746D-5F5E-4A2F-B92B-9AA1CA34E266}"/>
    <dgm:cxn modelId="{F7153257-DD44-4B27-B819-5862210350FA}" type="presOf" srcId="{36A72219-BBFE-4E34-9DDE-F41F349AA9E0}" destId="{1662592A-E6A9-4D5E-9DA4-0CD8DB3A9011}" srcOrd="1" destOrd="0" presId="urn:microsoft.com/office/officeart/2005/8/layout/hierarchy2"/>
    <dgm:cxn modelId="{B270097D-E186-48C0-B149-BAD73E918018}" type="presOf" srcId="{E4415FF7-ACE0-4F60-9CF9-A9BA2A19BD53}" destId="{4F2F28BE-CCCD-4D17-94C5-6CCB9DBDB964}" srcOrd="0" destOrd="0" presId="urn:microsoft.com/office/officeart/2005/8/layout/hierarchy2"/>
    <dgm:cxn modelId="{7F2E7E8B-D910-4205-A9A5-601F0A630886}" srcId="{9F50AFAC-7BE0-4BEF-AA10-F12AAEFD3A9D}" destId="{ACF7C26C-DC48-43EA-8356-BAEBD41E53A4}" srcOrd="0" destOrd="0" parTransId="{36A72219-BBFE-4E34-9DDE-F41F349AA9E0}" sibTransId="{A93312B9-2ABB-4236-A043-F46D1B8CD1B1}"/>
    <dgm:cxn modelId="{3AA45396-FD80-4FDF-9120-E745E077CE5A}" type="presOf" srcId="{7E41E621-EA7E-4189-906E-7B1F26F85D3B}" destId="{A6501F0D-5C85-41C6-A7D2-B0EE6F64CECD}" srcOrd="0" destOrd="0" presId="urn:microsoft.com/office/officeart/2005/8/layout/hierarchy2"/>
    <dgm:cxn modelId="{960BD199-CF3A-4B53-B150-594DCBFE2DAA}" type="presOf" srcId="{FB73B10E-218A-4CCE-AE31-615EE1C50B74}" destId="{F1049D93-2535-4544-AD2F-1E8B21AC0928}" srcOrd="0" destOrd="0" presId="urn:microsoft.com/office/officeart/2005/8/layout/hierarchy2"/>
    <dgm:cxn modelId="{F87DD29C-C90C-4A7A-8F19-BF5BDB914680}" type="presOf" srcId="{0FC13381-3EFB-4EBE-90BF-87E994DC4F33}" destId="{E2907EEE-1CBE-4242-8349-5009F2E90830}" srcOrd="0" destOrd="0" presId="urn:microsoft.com/office/officeart/2005/8/layout/hierarchy2"/>
    <dgm:cxn modelId="{3E7022A1-328D-4081-93AF-1795CC43A2FA}" type="presOf" srcId="{EA040F7A-E09A-4C50-954C-371EA9BD3B9E}" destId="{9A1683A6-DA49-48D4-A960-56B2F1ADA24D}" srcOrd="0" destOrd="0" presId="urn:microsoft.com/office/officeart/2005/8/layout/hierarchy2"/>
    <dgm:cxn modelId="{B0BA70A8-07CB-490B-B692-4BFA2932D2EA}" type="presOf" srcId="{ACC35A2A-BF57-4CDA-A190-C69D699E8BF8}" destId="{51372532-6BAA-45F3-A56C-217EFE4EDCF2}" srcOrd="0" destOrd="0" presId="urn:microsoft.com/office/officeart/2005/8/layout/hierarchy2"/>
    <dgm:cxn modelId="{3E89BBB4-1F9F-4DAE-9325-5161C703E124}" srcId="{EA040F7A-E09A-4C50-954C-371EA9BD3B9E}" destId="{03F5918E-1DBD-4D34-89FC-A6E4A6033184}" srcOrd="0" destOrd="0" parTransId="{6F3A3246-9EF8-4EA7-BF28-8D0F0E1E152C}" sibTransId="{1F90B7D7-4415-47A9-B937-2F7FE5E6ED69}"/>
    <dgm:cxn modelId="{27BC5EBD-20F9-4668-9BFE-7CF0066B0BB5}" type="presOf" srcId="{3DD63CD6-26E2-4D81-8A00-FB7FB16B0E8B}" destId="{E6C74CE8-0F0C-48A8-8E7F-332A387DE5A0}" srcOrd="0" destOrd="0" presId="urn:microsoft.com/office/officeart/2005/8/layout/hierarchy2"/>
    <dgm:cxn modelId="{A41864C2-153A-481F-A770-CB99E069CB6E}" srcId="{03F5918E-1DBD-4D34-89FC-A6E4A6033184}" destId="{B6474A94-9C5E-4DBA-B0FA-7F11ABCA3999}" srcOrd="1" destOrd="0" parTransId="{E459979C-DBA9-4FD4-B9AD-198F0A8DB1BD}" sibTransId="{50852045-D0BD-406C-856A-1AD4BEFCDC73}"/>
    <dgm:cxn modelId="{B9085BC7-7324-4842-9820-E65EDF5F2D51}" type="presOf" srcId="{35652031-A423-46AF-B2B6-9823FD487CB8}" destId="{F86B55EF-04DC-4C1C-9F95-5F696454D557}" srcOrd="0" destOrd="0" presId="urn:microsoft.com/office/officeart/2005/8/layout/hierarchy2"/>
    <dgm:cxn modelId="{3BD703C8-BF00-43A1-918F-97344BA4E906}" type="presOf" srcId="{696FC18A-2725-41CB-9D39-BF11FE560712}" destId="{856AB8E6-8B4D-4394-B835-17EFE26BD3E6}" srcOrd="0" destOrd="0" presId="urn:microsoft.com/office/officeart/2005/8/layout/hierarchy2"/>
    <dgm:cxn modelId="{C2FF6BCE-F9FE-4384-B53E-2FF51FC0D130}" type="presOf" srcId="{8A7200DC-6206-4950-A201-82B1C8588907}" destId="{3826C46C-C986-4EE7-BB24-3DC723A4EBE0}" srcOrd="0" destOrd="0" presId="urn:microsoft.com/office/officeart/2005/8/layout/hierarchy2"/>
    <dgm:cxn modelId="{56A03AD1-7A31-43AA-8ED2-0A0FD7FF0ED8}" srcId="{B6474A94-9C5E-4DBA-B0FA-7F11ABCA3999}" destId="{E08609B3-3FFE-481B-930D-DA47F41AD013}" srcOrd="0" destOrd="0" parTransId="{ACC35A2A-BF57-4CDA-A190-C69D699E8BF8}" sibTransId="{A6FBB475-7E28-4C93-A16C-DEE30FF34212}"/>
    <dgm:cxn modelId="{A0124DD3-68D4-4AA7-94C4-D8BEAA1A3340}" srcId="{9F50AFAC-7BE0-4BEF-AA10-F12AAEFD3A9D}" destId="{BC2F5BF6-9E0A-454C-B307-1531483A8204}" srcOrd="3" destOrd="0" parTransId="{89B6A492-418C-44EE-B582-0029ED0F497A}" sibTransId="{CA06592B-8C94-4EAE-819B-DBC0022ED6F1}"/>
    <dgm:cxn modelId="{A21D9DD4-63D9-43AD-8E3E-7CB45B66B803}" type="presOf" srcId="{37176690-6EB6-41DC-A669-E83B09288851}" destId="{4A48069D-0F8E-4B89-859E-895BBF7F8CF4}" srcOrd="0" destOrd="0" presId="urn:microsoft.com/office/officeart/2005/8/layout/hierarchy2"/>
    <dgm:cxn modelId="{D6094BD7-E4FE-42D9-BE93-9F6F8296750B}" type="presOf" srcId="{BC2F5BF6-9E0A-454C-B307-1531483A8204}" destId="{E699E8EE-C259-4CE2-9A32-C73462D10FEF}" srcOrd="0" destOrd="0" presId="urn:microsoft.com/office/officeart/2005/8/layout/hierarchy2"/>
    <dgm:cxn modelId="{5F6F50D7-C187-40C2-AAC0-2D068A5F3D43}" type="presOf" srcId="{89B6A492-418C-44EE-B582-0029ED0F497A}" destId="{8D949822-9104-40FD-922C-8FFA11687016}" srcOrd="0" destOrd="0" presId="urn:microsoft.com/office/officeart/2005/8/layout/hierarchy2"/>
    <dgm:cxn modelId="{0148FBDA-83A8-48B3-B7C2-C2D59D89760A}" type="presOf" srcId="{ACC35A2A-BF57-4CDA-A190-C69D699E8BF8}" destId="{86F5FE68-556C-47A7-95C7-C59A9E8AE387}" srcOrd="1" destOrd="0" presId="urn:microsoft.com/office/officeart/2005/8/layout/hierarchy2"/>
    <dgm:cxn modelId="{F71D29E3-26B9-40AC-9512-3302C9938276}" type="presOf" srcId="{0FC13381-3EFB-4EBE-90BF-87E994DC4F33}" destId="{8D345EC6-345F-426D-9151-CD1A5F57DB5B}" srcOrd="1" destOrd="0" presId="urn:microsoft.com/office/officeart/2005/8/layout/hierarchy2"/>
    <dgm:cxn modelId="{C5D8BCF3-CBF2-43B1-BE2C-470BE8BD2532}" srcId="{B6474A94-9C5E-4DBA-B0FA-7F11ABCA3999}" destId="{468E5411-CE17-487A-997F-7B2A99C2E3E4}" srcOrd="3" destOrd="0" parTransId="{37176690-6EB6-41DC-A669-E83B09288851}" sibTransId="{19F488C5-8DD5-4BA2-894E-47ECE1F10FF0}"/>
    <dgm:cxn modelId="{1D0008F9-0162-40F3-88E6-B78D7A05ED16}" type="presOf" srcId="{03F5918E-1DBD-4D34-89FC-A6E4A6033184}" destId="{50C66117-8ABC-4680-8110-008BFC59A079}" srcOrd="0" destOrd="0" presId="urn:microsoft.com/office/officeart/2005/8/layout/hierarchy2"/>
    <dgm:cxn modelId="{34D391FA-9254-4A02-A072-5387F5E5DC05}" type="presOf" srcId="{468E5411-CE17-487A-997F-7B2A99C2E3E4}" destId="{3536FAA4-4367-42D4-87B7-DCF4A4055CC2}" srcOrd="0" destOrd="0" presId="urn:microsoft.com/office/officeart/2005/8/layout/hierarchy2"/>
    <dgm:cxn modelId="{3A7547C6-CC6D-4D70-BBC8-8F7647464E30}" type="presParOf" srcId="{9A1683A6-DA49-48D4-A960-56B2F1ADA24D}" destId="{596DBB88-BC54-4A0B-99C3-4AA779BD0C05}" srcOrd="0" destOrd="0" presId="urn:microsoft.com/office/officeart/2005/8/layout/hierarchy2"/>
    <dgm:cxn modelId="{9ACF4024-336C-4F55-BBF4-DBAD61F527E3}" type="presParOf" srcId="{596DBB88-BC54-4A0B-99C3-4AA779BD0C05}" destId="{50C66117-8ABC-4680-8110-008BFC59A079}" srcOrd="0" destOrd="0" presId="urn:microsoft.com/office/officeart/2005/8/layout/hierarchy2"/>
    <dgm:cxn modelId="{CFC3591A-E98E-4F30-9778-5160F243BA6C}" type="presParOf" srcId="{596DBB88-BC54-4A0B-99C3-4AA779BD0C05}" destId="{394AD48D-FB22-4892-B3B4-175F46BBD039}" srcOrd="1" destOrd="0" presId="urn:microsoft.com/office/officeart/2005/8/layout/hierarchy2"/>
    <dgm:cxn modelId="{1FB0BBAF-1349-4C72-8744-5CE4122E7638}" type="presParOf" srcId="{394AD48D-FB22-4892-B3B4-175F46BBD039}" destId="{EC52409F-3403-4364-A8E6-0B6825FC4C1E}" srcOrd="0" destOrd="0" presId="urn:microsoft.com/office/officeart/2005/8/layout/hierarchy2"/>
    <dgm:cxn modelId="{44AA6C72-15D5-40B9-AFB3-81CA337BF076}" type="presParOf" srcId="{EC52409F-3403-4364-A8E6-0B6825FC4C1E}" destId="{E6D1A94F-CFA7-4595-9FDF-437B134AEF78}" srcOrd="0" destOrd="0" presId="urn:microsoft.com/office/officeart/2005/8/layout/hierarchy2"/>
    <dgm:cxn modelId="{D3ADC1B8-74DD-49AC-8F47-1FBAC723372D}" type="presParOf" srcId="{394AD48D-FB22-4892-B3B4-175F46BBD039}" destId="{A00800DE-5723-44D5-B3E9-7340661D5C0D}" srcOrd="1" destOrd="0" presId="urn:microsoft.com/office/officeart/2005/8/layout/hierarchy2"/>
    <dgm:cxn modelId="{E7B80296-022B-476D-A409-853B913B2F6E}" type="presParOf" srcId="{A00800DE-5723-44D5-B3E9-7340661D5C0D}" destId="{4F2F28BE-CCCD-4D17-94C5-6CCB9DBDB964}" srcOrd="0" destOrd="0" presId="urn:microsoft.com/office/officeart/2005/8/layout/hierarchy2"/>
    <dgm:cxn modelId="{5F769FB1-E2FE-4727-9313-98FF092CB37C}" type="presParOf" srcId="{A00800DE-5723-44D5-B3E9-7340661D5C0D}" destId="{8D552E7A-FB99-4FE0-A262-DC5BFCDA55E8}" srcOrd="1" destOrd="0" presId="urn:microsoft.com/office/officeart/2005/8/layout/hierarchy2"/>
    <dgm:cxn modelId="{B04EA838-2C04-48F5-B987-5C1494C44A8B}" type="presParOf" srcId="{394AD48D-FB22-4892-B3B4-175F46BBD039}" destId="{6F1C6E94-4E30-4C71-B311-B4E700491230}" srcOrd="2" destOrd="0" presId="urn:microsoft.com/office/officeart/2005/8/layout/hierarchy2"/>
    <dgm:cxn modelId="{7780C8DF-EF8A-4ED2-B456-8DACEC164B0C}" type="presParOf" srcId="{6F1C6E94-4E30-4C71-B311-B4E700491230}" destId="{582DF8C8-29C1-44CD-8A6C-9BB60A5B7D9E}" srcOrd="0" destOrd="0" presId="urn:microsoft.com/office/officeart/2005/8/layout/hierarchy2"/>
    <dgm:cxn modelId="{64125087-9A80-4140-B11E-171B14391FEE}" type="presParOf" srcId="{394AD48D-FB22-4892-B3B4-175F46BBD039}" destId="{3FBC2C07-2F16-4E45-A87A-3B86F34C197A}" srcOrd="3" destOrd="0" presId="urn:microsoft.com/office/officeart/2005/8/layout/hierarchy2"/>
    <dgm:cxn modelId="{BDD502B9-CCBD-46D9-88F8-2DFE0E018BC8}" type="presParOf" srcId="{3FBC2C07-2F16-4E45-A87A-3B86F34C197A}" destId="{AED904E8-F7AB-4978-A7DD-AC6CE3010BAA}" srcOrd="0" destOrd="0" presId="urn:microsoft.com/office/officeart/2005/8/layout/hierarchy2"/>
    <dgm:cxn modelId="{2FFB2956-8EE1-4C45-89C2-DA01A67172D0}" type="presParOf" srcId="{3FBC2C07-2F16-4E45-A87A-3B86F34C197A}" destId="{3645C4D1-91FE-463E-8B5E-DD34E773BE7F}" srcOrd="1" destOrd="0" presId="urn:microsoft.com/office/officeart/2005/8/layout/hierarchy2"/>
    <dgm:cxn modelId="{66DD9DC9-AA2E-43AA-8319-B7438C3E6961}" type="presParOf" srcId="{3645C4D1-91FE-463E-8B5E-DD34E773BE7F}" destId="{51372532-6BAA-45F3-A56C-217EFE4EDCF2}" srcOrd="0" destOrd="0" presId="urn:microsoft.com/office/officeart/2005/8/layout/hierarchy2"/>
    <dgm:cxn modelId="{8D7BA930-43F9-4FE1-AEBD-5C661DBEE2B3}" type="presParOf" srcId="{51372532-6BAA-45F3-A56C-217EFE4EDCF2}" destId="{86F5FE68-556C-47A7-95C7-C59A9E8AE387}" srcOrd="0" destOrd="0" presId="urn:microsoft.com/office/officeart/2005/8/layout/hierarchy2"/>
    <dgm:cxn modelId="{29EF79A7-0C7B-4DE3-BAEE-8BBF203DDE4B}" type="presParOf" srcId="{3645C4D1-91FE-463E-8B5E-DD34E773BE7F}" destId="{B2BBDE41-0293-4835-9F31-5C36A9B654D4}" srcOrd="1" destOrd="0" presId="urn:microsoft.com/office/officeart/2005/8/layout/hierarchy2"/>
    <dgm:cxn modelId="{7261CA47-D626-4BA6-B33E-C95375B98439}" type="presParOf" srcId="{B2BBDE41-0293-4835-9F31-5C36A9B654D4}" destId="{AFC472D5-E6E9-4F58-A87A-4D221720BF92}" srcOrd="0" destOrd="0" presId="urn:microsoft.com/office/officeart/2005/8/layout/hierarchy2"/>
    <dgm:cxn modelId="{5A6D9F1E-22E7-4D40-965B-47CD82B97C2D}" type="presParOf" srcId="{B2BBDE41-0293-4835-9F31-5C36A9B654D4}" destId="{8589702B-D41C-4BBA-AF7F-DB3ED4972A30}" srcOrd="1" destOrd="0" presId="urn:microsoft.com/office/officeart/2005/8/layout/hierarchy2"/>
    <dgm:cxn modelId="{B81547CC-2B0D-480E-8C43-2A9FB4D727E2}" type="presParOf" srcId="{8589702B-D41C-4BBA-AF7F-DB3ED4972A30}" destId="{B8117E8E-3454-4AB5-B327-DFD87125232E}" srcOrd="0" destOrd="0" presId="urn:microsoft.com/office/officeart/2005/8/layout/hierarchy2"/>
    <dgm:cxn modelId="{0B10C732-510B-42F9-93AA-AA61E8D07DA6}" type="presParOf" srcId="{B8117E8E-3454-4AB5-B327-DFD87125232E}" destId="{67F0569E-B00A-4A9E-9352-39CABD9E9A6E}" srcOrd="0" destOrd="0" presId="urn:microsoft.com/office/officeart/2005/8/layout/hierarchy2"/>
    <dgm:cxn modelId="{8734D08D-D92C-4E53-9FFB-6577C178C56C}" type="presParOf" srcId="{8589702B-D41C-4BBA-AF7F-DB3ED4972A30}" destId="{D9183834-E567-4A70-9CF1-C6A5F1D5707C}" srcOrd="1" destOrd="0" presId="urn:microsoft.com/office/officeart/2005/8/layout/hierarchy2"/>
    <dgm:cxn modelId="{13461CB8-D0E8-4DFA-BFAF-3BCD5D3787B8}" type="presParOf" srcId="{D9183834-E567-4A70-9CF1-C6A5F1D5707C}" destId="{F5E33E5E-0710-4BED-9518-0E931384D54B}" srcOrd="0" destOrd="0" presId="urn:microsoft.com/office/officeart/2005/8/layout/hierarchy2"/>
    <dgm:cxn modelId="{CFA058CE-1AA3-4D6D-BC73-DF9B2BE42C2D}" type="presParOf" srcId="{D9183834-E567-4A70-9CF1-C6A5F1D5707C}" destId="{04A050BB-E81B-404E-B752-203EAD08FBCD}" srcOrd="1" destOrd="0" presId="urn:microsoft.com/office/officeart/2005/8/layout/hierarchy2"/>
    <dgm:cxn modelId="{16D02C7B-70DA-4650-9C55-C521D934E55A}" type="presParOf" srcId="{04A050BB-E81B-404E-B752-203EAD08FBCD}" destId="{EC6651C1-7689-4591-BCEC-3F23C90533AB}" srcOrd="0" destOrd="0" presId="urn:microsoft.com/office/officeart/2005/8/layout/hierarchy2"/>
    <dgm:cxn modelId="{8E75B39C-913D-4C9E-9855-55DFE9747B76}" type="presParOf" srcId="{EC6651C1-7689-4591-BCEC-3F23C90533AB}" destId="{1662592A-E6A9-4D5E-9DA4-0CD8DB3A9011}" srcOrd="0" destOrd="0" presId="urn:microsoft.com/office/officeart/2005/8/layout/hierarchy2"/>
    <dgm:cxn modelId="{276DA78F-E26D-468B-8408-1FE0977C59E4}" type="presParOf" srcId="{04A050BB-E81B-404E-B752-203EAD08FBCD}" destId="{AB7E458D-A59D-43A1-A451-FD7C8A822717}" srcOrd="1" destOrd="0" presId="urn:microsoft.com/office/officeart/2005/8/layout/hierarchy2"/>
    <dgm:cxn modelId="{9799E90B-C841-4582-97F5-79F666CD09A7}" type="presParOf" srcId="{AB7E458D-A59D-43A1-A451-FD7C8A822717}" destId="{0F89BE2A-0491-498F-A1C3-AA05039D124D}" srcOrd="0" destOrd="0" presId="urn:microsoft.com/office/officeart/2005/8/layout/hierarchy2"/>
    <dgm:cxn modelId="{4B2B9F7D-3DBF-4263-AD24-CABACCDB330E}" type="presParOf" srcId="{AB7E458D-A59D-43A1-A451-FD7C8A822717}" destId="{B781E1D3-736C-4B7B-A75A-854588877D30}" srcOrd="1" destOrd="0" presId="urn:microsoft.com/office/officeart/2005/8/layout/hierarchy2"/>
    <dgm:cxn modelId="{925857F5-3438-45F0-B2F6-7C34B03C2E23}" type="presParOf" srcId="{04A050BB-E81B-404E-B752-203EAD08FBCD}" destId="{E2907EEE-1CBE-4242-8349-5009F2E90830}" srcOrd="2" destOrd="0" presId="urn:microsoft.com/office/officeart/2005/8/layout/hierarchy2"/>
    <dgm:cxn modelId="{642FD6BC-D368-47F9-B7A4-992CE8331A3F}" type="presParOf" srcId="{E2907EEE-1CBE-4242-8349-5009F2E90830}" destId="{8D345EC6-345F-426D-9151-CD1A5F57DB5B}" srcOrd="0" destOrd="0" presId="urn:microsoft.com/office/officeart/2005/8/layout/hierarchy2"/>
    <dgm:cxn modelId="{3FDF8382-6959-4A6B-B308-8868A90D512B}" type="presParOf" srcId="{04A050BB-E81B-404E-B752-203EAD08FBCD}" destId="{0053A675-2878-4DE0-AFE3-0AD3440875BB}" srcOrd="3" destOrd="0" presId="urn:microsoft.com/office/officeart/2005/8/layout/hierarchy2"/>
    <dgm:cxn modelId="{A9B6632A-FDE6-47F1-B1E8-213F9C8CD8DD}" type="presParOf" srcId="{0053A675-2878-4DE0-AFE3-0AD3440875BB}" destId="{856AB8E6-8B4D-4394-B835-17EFE26BD3E6}" srcOrd="0" destOrd="0" presId="urn:microsoft.com/office/officeart/2005/8/layout/hierarchy2"/>
    <dgm:cxn modelId="{CB294FF8-C39C-479C-97B8-A1DB7ACA3DF6}" type="presParOf" srcId="{0053A675-2878-4DE0-AFE3-0AD3440875BB}" destId="{2DC880DE-4AAB-41B0-9FA9-C243AAEBD803}" srcOrd="1" destOrd="0" presId="urn:microsoft.com/office/officeart/2005/8/layout/hierarchy2"/>
    <dgm:cxn modelId="{87FB3755-255B-485A-BCEF-0374B52AC7FE}" type="presParOf" srcId="{04A050BB-E81B-404E-B752-203EAD08FBCD}" destId="{787670A4-B0C5-44B3-B6F9-4B946AD19D25}" srcOrd="4" destOrd="0" presId="urn:microsoft.com/office/officeart/2005/8/layout/hierarchy2"/>
    <dgm:cxn modelId="{610C452C-DEA6-4393-89F6-B7F62445ED89}" type="presParOf" srcId="{787670A4-B0C5-44B3-B6F9-4B946AD19D25}" destId="{BC15AFD6-D0B6-4CB5-893A-24B3572BB1A0}" srcOrd="0" destOrd="0" presId="urn:microsoft.com/office/officeart/2005/8/layout/hierarchy2"/>
    <dgm:cxn modelId="{EEC90C6E-2018-47C4-A9B2-49E48E0A6C30}" type="presParOf" srcId="{04A050BB-E81B-404E-B752-203EAD08FBCD}" destId="{2EAB1738-9E79-43A6-B3E6-D49CF742B0A2}" srcOrd="5" destOrd="0" presId="urn:microsoft.com/office/officeart/2005/8/layout/hierarchy2"/>
    <dgm:cxn modelId="{2D6703AA-8E92-4926-848C-901427347421}" type="presParOf" srcId="{2EAB1738-9E79-43A6-B3E6-D49CF742B0A2}" destId="{E6C74CE8-0F0C-48A8-8E7F-332A387DE5A0}" srcOrd="0" destOrd="0" presId="urn:microsoft.com/office/officeart/2005/8/layout/hierarchy2"/>
    <dgm:cxn modelId="{2BA4DB65-73BD-48A0-97EB-F81115EE8A6B}" type="presParOf" srcId="{2EAB1738-9E79-43A6-B3E6-D49CF742B0A2}" destId="{CF7958C2-B01F-46E3-920B-7A4BAE57818C}" srcOrd="1" destOrd="0" presId="urn:microsoft.com/office/officeart/2005/8/layout/hierarchy2"/>
    <dgm:cxn modelId="{1E487C02-816D-43D2-8834-FFAF62AE0D11}" type="presParOf" srcId="{04A050BB-E81B-404E-B752-203EAD08FBCD}" destId="{8D949822-9104-40FD-922C-8FFA11687016}" srcOrd="6" destOrd="0" presId="urn:microsoft.com/office/officeart/2005/8/layout/hierarchy2"/>
    <dgm:cxn modelId="{B06D13E3-892D-44A0-868D-0977377C05AC}" type="presParOf" srcId="{8D949822-9104-40FD-922C-8FFA11687016}" destId="{90DFFF0D-722C-46DB-8C96-81FD76E49E15}" srcOrd="0" destOrd="0" presId="urn:microsoft.com/office/officeart/2005/8/layout/hierarchy2"/>
    <dgm:cxn modelId="{61224415-8461-4F9A-8DDC-2AE43C6F8277}" type="presParOf" srcId="{04A050BB-E81B-404E-B752-203EAD08FBCD}" destId="{C0C2CFFE-5797-43C8-B786-EFF38BA52FE8}" srcOrd="7" destOrd="0" presId="urn:microsoft.com/office/officeart/2005/8/layout/hierarchy2"/>
    <dgm:cxn modelId="{B548A022-8B4C-4B74-9E88-6B2DA89FB2B0}" type="presParOf" srcId="{C0C2CFFE-5797-43C8-B786-EFF38BA52FE8}" destId="{E699E8EE-C259-4CE2-9A32-C73462D10FEF}" srcOrd="0" destOrd="0" presId="urn:microsoft.com/office/officeart/2005/8/layout/hierarchy2"/>
    <dgm:cxn modelId="{0C0DB63D-4757-4A3F-884E-5521C74E1CFA}" type="presParOf" srcId="{C0C2CFFE-5797-43C8-B786-EFF38BA52FE8}" destId="{E53F0463-07A4-4801-B986-838FEEC8BB65}" srcOrd="1" destOrd="0" presId="urn:microsoft.com/office/officeart/2005/8/layout/hierarchy2"/>
    <dgm:cxn modelId="{D7422D43-72E9-4165-8DB3-F0050451D94E}" type="presParOf" srcId="{8589702B-D41C-4BBA-AF7F-DB3ED4972A30}" destId="{E53E0BD2-449A-42D8-9458-CEB85495F108}" srcOrd="2" destOrd="0" presId="urn:microsoft.com/office/officeart/2005/8/layout/hierarchy2"/>
    <dgm:cxn modelId="{FA7070E4-C12F-44B5-ACF1-783CCC90F3BB}" type="presParOf" srcId="{E53E0BD2-449A-42D8-9458-CEB85495F108}" destId="{0224135D-B03B-4A54-B7D1-0178717297C2}" srcOrd="0" destOrd="0" presId="urn:microsoft.com/office/officeart/2005/8/layout/hierarchy2"/>
    <dgm:cxn modelId="{706A319B-7B15-4291-8559-5E4CD00CCA14}" type="presParOf" srcId="{8589702B-D41C-4BBA-AF7F-DB3ED4972A30}" destId="{EB829B05-A014-4A6F-866C-359FDFAB8886}" srcOrd="3" destOrd="0" presId="urn:microsoft.com/office/officeart/2005/8/layout/hierarchy2"/>
    <dgm:cxn modelId="{8B339B48-EA0D-4177-B4E1-82133F16CE25}" type="presParOf" srcId="{EB829B05-A014-4A6F-866C-359FDFAB8886}" destId="{F86B55EF-04DC-4C1C-9F95-5F696454D557}" srcOrd="0" destOrd="0" presId="urn:microsoft.com/office/officeart/2005/8/layout/hierarchy2"/>
    <dgm:cxn modelId="{976EB2B5-8811-4B0F-8F8B-704FF3DF4729}" type="presParOf" srcId="{EB829B05-A014-4A6F-866C-359FDFAB8886}" destId="{63C44DFD-8BB3-41FA-8503-D95A1CA12006}" srcOrd="1" destOrd="0" presId="urn:microsoft.com/office/officeart/2005/8/layout/hierarchy2"/>
    <dgm:cxn modelId="{66EE9175-D32B-444B-A85D-A8BE68EA8B58}" type="presParOf" srcId="{3645C4D1-91FE-463E-8B5E-DD34E773BE7F}" destId="{F1049D93-2535-4544-AD2F-1E8B21AC0928}" srcOrd="2" destOrd="0" presId="urn:microsoft.com/office/officeart/2005/8/layout/hierarchy2"/>
    <dgm:cxn modelId="{137D6E6A-155A-4BF6-B0CE-14689D00F096}" type="presParOf" srcId="{F1049D93-2535-4544-AD2F-1E8B21AC0928}" destId="{8F8128F5-1156-4439-BCDB-BA7A6DFC9DC2}" srcOrd="0" destOrd="0" presId="urn:microsoft.com/office/officeart/2005/8/layout/hierarchy2"/>
    <dgm:cxn modelId="{C2D91D2D-3388-48E6-BF00-0EBE86B87BD0}" type="presParOf" srcId="{3645C4D1-91FE-463E-8B5E-DD34E773BE7F}" destId="{4657C544-38F3-43BC-82FB-A8A582DAD600}" srcOrd="3" destOrd="0" presId="urn:microsoft.com/office/officeart/2005/8/layout/hierarchy2"/>
    <dgm:cxn modelId="{A72A5D9D-D146-4E21-92E3-350F3A70FD08}" type="presParOf" srcId="{4657C544-38F3-43BC-82FB-A8A582DAD600}" destId="{B40A097F-2F07-44A8-BFBA-4D52E0D9ACDE}" srcOrd="0" destOrd="0" presId="urn:microsoft.com/office/officeart/2005/8/layout/hierarchy2"/>
    <dgm:cxn modelId="{B8442159-5607-4169-89B4-A1337147A543}" type="presParOf" srcId="{4657C544-38F3-43BC-82FB-A8A582DAD600}" destId="{CC9E0EF0-B3EB-4DAF-82CE-F9C0FCB4EFED}" srcOrd="1" destOrd="0" presId="urn:microsoft.com/office/officeart/2005/8/layout/hierarchy2"/>
    <dgm:cxn modelId="{B45CE0FF-E044-4E5F-BAC4-F0DA339579A1}" type="presParOf" srcId="{3645C4D1-91FE-463E-8B5E-DD34E773BE7F}" destId="{3826C46C-C986-4EE7-BB24-3DC723A4EBE0}" srcOrd="4" destOrd="0" presId="urn:microsoft.com/office/officeart/2005/8/layout/hierarchy2"/>
    <dgm:cxn modelId="{2FDCF99F-991E-434A-98B6-522E42CD4DA9}" type="presParOf" srcId="{3826C46C-C986-4EE7-BB24-3DC723A4EBE0}" destId="{C623E72A-3DB5-434B-ACE5-58CA21DA602D}" srcOrd="0" destOrd="0" presId="urn:microsoft.com/office/officeart/2005/8/layout/hierarchy2"/>
    <dgm:cxn modelId="{62C91359-16ED-44E2-9DD6-330019A5FA1C}" type="presParOf" srcId="{3645C4D1-91FE-463E-8B5E-DD34E773BE7F}" destId="{162F0FC6-2BA5-4EAD-B47B-7B1DA1990EE0}" srcOrd="5" destOrd="0" presId="urn:microsoft.com/office/officeart/2005/8/layout/hierarchy2"/>
    <dgm:cxn modelId="{ADED133D-B773-4B48-B2F3-47F9D2C2E870}" type="presParOf" srcId="{162F0FC6-2BA5-4EAD-B47B-7B1DA1990EE0}" destId="{A6501F0D-5C85-41C6-A7D2-B0EE6F64CECD}" srcOrd="0" destOrd="0" presId="urn:microsoft.com/office/officeart/2005/8/layout/hierarchy2"/>
    <dgm:cxn modelId="{C490FEB3-CECC-4D7F-B2C1-46E690961705}" type="presParOf" srcId="{162F0FC6-2BA5-4EAD-B47B-7B1DA1990EE0}" destId="{02AFD6A1-D822-4A14-AB84-DB09BA047D26}" srcOrd="1" destOrd="0" presId="urn:microsoft.com/office/officeart/2005/8/layout/hierarchy2"/>
    <dgm:cxn modelId="{8C4E5A28-177A-42C3-B832-8FDE406A87E0}" type="presParOf" srcId="{3645C4D1-91FE-463E-8B5E-DD34E773BE7F}" destId="{4A48069D-0F8E-4B89-859E-895BBF7F8CF4}" srcOrd="6" destOrd="0" presId="urn:microsoft.com/office/officeart/2005/8/layout/hierarchy2"/>
    <dgm:cxn modelId="{71B36B90-9F28-46C9-89FB-2B713D2C18C6}" type="presParOf" srcId="{4A48069D-0F8E-4B89-859E-895BBF7F8CF4}" destId="{B4DE9326-07BA-4639-AA7D-4F2BF5973F1C}" srcOrd="0" destOrd="0" presId="urn:microsoft.com/office/officeart/2005/8/layout/hierarchy2"/>
    <dgm:cxn modelId="{2DFB0AA7-BD28-4BFD-BA9E-605779A6D0A2}" type="presParOf" srcId="{3645C4D1-91FE-463E-8B5E-DD34E773BE7F}" destId="{7CDD8402-A528-4F82-A1F5-FE939C08930A}" srcOrd="7" destOrd="0" presId="urn:microsoft.com/office/officeart/2005/8/layout/hierarchy2"/>
    <dgm:cxn modelId="{F8E86638-25D4-4A00-B346-43E148AC0666}" type="presParOf" srcId="{7CDD8402-A528-4F82-A1F5-FE939C08930A}" destId="{3536FAA4-4367-42D4-87B7-DCF4A4055CC2}" srcOrd="0" destOrd="0" presId="urn:microsoft.com/office/officeart/2005/8/layout/hierarchy2"/>
    <dgm:cxn modelId="{16ADB104-4159-424C-9E84-EF1AA46FD4B6}" type="presParOf" srcId="{7CDD8402-A528-4F82-A1F5-FE939C08930A}" destId="{20EE7D84-EE1C-4975-B0E0-58EFE8FC23B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22024F-225C-4784-B90C-4328F4F4C93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0DCD6FE1-A74D-4B6A-BBCD-3DE915DEEA84}">
      <dgm:prSet phldrT="[テキスト]" custT="1">
        <dgm:style>
          <a:lnRef idx="3">
            <a:schemeClr val="lt1"/>
          </a:lnRef>
          <a:fillRef idx="1">
            <a:schemeClr val="accent1"/>
          </a:fillRef>
          <a:effectRef idx="1">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ja-JP" altLang="en-US" sz="2400" b="1" dirty="0">
              <a:solidFill>
                <a:schemeClr val="tx1"/>
              </a:solidFill>
            </a:rPr>
            <a:t>典</a:t>
          </a:r>
          <a:br>
            <a:rPr kumimoji="1" lang="en-US" altLang="ja-JP" sz="2400" b="1" dirty="0">
              <a:solidFill>
                <a:schemeClr val="tx1"/>
              </a:solidFill>
            </a:rPr>
          </a:br>
          <a:r>
            <a:rPr kumimoji="1" lang="ja-JP" altLang="en-US" sz="2400" b="1" dirty="0">
              <a:solidFill>
                <a:schemeClr val="tx1"/>
              </a:solidFill>
            </a:rPr>
            <a:t>型</a:t>
          </a:r>
          <a:br>
            <a:rPr kumimoji="1" lang="en-US" altLang="ja-JP" sz="2400" b="1" dirty="0">
              <a:solidFill>
                <a:schemeClr val="tx1"/>
              </a:solidFill>
            </a:rPr>
          </a:br>
          <a:r>
            <a:rPr kumimoji="1" lang="ja-JP" altLang="en-US" sz="2400" b="1" dirty="0">
              <a:solidFill>
                <a:schemeClr val="tx1"/>
              </a:solidFill>
            </a:rPr>
            <a:t>契</a:t>
          </a:r>
          <a:br>
            <a:rPr kumimoji="1" lang="en-US" altLang="ja-JP" sz="2400" b="1" dirty="0">
              <a:solidFill>
                <a:schemeClr val="tx1"/>
              </a:solidFill>
            </a:rPr>
          </a:br>
          <a:r>
            <a:rPr kumimoji="1" lang="ja-JP" altLang="en-US" sz="2400" b="1" dirty="0">
              <a:solidFill>
                <a:schemeClr val="tx1"/>
              </a:solidFill>
            </a:rPr>
            <a:t>約</a:t>
          </a:r>
        </a:p>
      </dgm:t>
    </dgm:pt>
    <dgm:pt modelId="{756F6D70-7310-473C-9B8A-7AA734D88DE9}" type="parTrans" cxnId="{D2F29CC9-7833-40CF-9FE5-32C0426F1A87}">
      <dgm:prSet/>
      <dgm:spPr/>
      <dgm:t>
        <a:bodyPr/>
        <a:lstStyle/>
        <a:p>
          <a:endParaRPr kumimoji="1" lang="ja-JP" altLang="en-US" sz="2400"/>
        </a:p>
      </dgm:t>
    </dgm:pt>
    <dgm:pt modelId="{D3569C30-E57A-4422-98C8-5B13D8A0D991}" type="sibTrans" cxnId="{D2F29CC9-7833-40CF-9FE5-32C0426F1A87}">
      <dgm:prSet/>
      <dgm:spPr/>
      <dgm:t>
        <a:bodyPr/>
        <a:lstStyle/>
        <a:p>
          <a:endParaRPr kumimoji="1" lang="ja-JP" altLang="en-US" sz="2400"/>
        </a:p>
      </dgm:t>
    </dgm:pt>
    <dgm:pt modelId="{E7BE4422-C7C2-465F-B0CB-81F43798BE88}">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財産権を</a:t>
          </a:r>
          <a:endParaRPr kumimoji="1" lang="en-US" altLang="ja-JP" sz="2000" b="1" dirty="0"/>
        </a:p>
        <a:p>
          <a:r>
            <a:rPr kumimoji="1" lang="ja-JP" altLang="en-US" sz="2000" b="1" dirty="0"/>
            <a:t>移転する</a:t>
          </a:r>
        </a:p>
      </dgm:t>
    </dgm:pt>
    <dgm:pt modelId="{4625A0B6-4F9D-4C35-8789-61519641D8C6}" type="parTrans" cxnId="{699C77FC-F2B0-46F8-AE6D-9AE42F7BDDE8}">
      <dgm:prSet custT="1"/>
      <dgm:spPr/>
      <dgm:t>
        <a:bodyPr/>
        <a:lstStyle/>
        <a:p>
          <a:endParaRPr kumimoji="1" lang="ja-JP" altLang="en-US" sz="700" b="1"/>
        </a:p>
      </dgm:t>
    </dgm:pt>
    <dgm:pt modelId="{DC89B092-8B92-4A61-B09A-0A1460CBDD11}" type="sibTrans" cxnId="{699C77FC-F2B0-46F8-AE6D-9AE42F7BDDE8}">
      <dgm:prSet/>
      <dgm:spPr/>
      <dgm:t>
        <a:bodyPr/>
        <a:lstStyle/>
        <a:p>
          <a:endParaRPr kumimoji="1" lang="ja-JP" altLang="en-US" sz="2400"/>
        </a:p>
      </dgm:t>
    </dgm:pt>
    <dgm:pt modelId="{F2AE3B37-DD18-4655-8FBF-8B094B5BDA85}">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財産権を</a:t>
          </a:r>
          <a:endParaRPr kumimoji="1" lang="en-US" altLang="ja-JP" sz="2000" b="1" dirty="0"/>
        </a:p>
        <a:p>
          <a:r>
            <a:rPr kumimoji="1" lang="ja-JP" altLang="en-US" sz="2000" b="1" dirty="0"/>
            <a:t>移転しない</a:t>
          </a:r>
        </a:p>
      </dgm:t>
    </dgm:pt>
    <dgm:pt modelId="{AFD6D0D5-7DA1-4849-BCF1-358DB405C9EB}" type="parTrans" cxnId="{D2535436-2A93-4C37-B396-A7880B7D40E7}">
      <dgm:prSet custT="1"/>
      <dgm:spPr/>
      <dgm:t>
        <a:bodyPr/>
        <a:lstStyle/>
        <a:p>
          <a:endParaRPr kumimoji="1" lang="ja-JP" altLang="en-US" sz="700" b="1"/>
        </a:p>
      </dgm:t>
    </dgm:pt>
    <dgm:pt modelId="{A9076471-72F0-4E68-9AB1-7DA04A607820}" type="sibTrans" cxnId="{D2535436-2A93-4C37-B396-A7880B7D40E7}">
      <dgm:prSet/>
      <dgm:spPr/>
      <dgm:t>
        <a:bodyPr/>
        <a:lstStyle/>
        <a:p>
          <a:endParaRPr kumimoji="1" lang="ja-JP" altLang="en-US" sz="2400"/>
        </a:p>
      </dgm:t>
    </dgm:pt>
    <dgm:pt modelId="{7AC735A9-8486-40E5-8ABC-1A0799E3BBD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a:t>返還必要</a:t>
          </a:r>
          <a:br>
            <a:rPr kumimoji="1" lang="en-US" altLang="ja-JP" sz="2000" b="1" dirty="0"/>
          </a:br>
          <a:r>
            <a:rPr kumimoji="1" lang="ja-JP" altLang="en-US" sz="2000" b="1" dirty="0"/>
            <a:t>物の利用</a:t>
          </a:r>
          <a:endParaRPr kumimoji="1" lang="en-US" altLang="ja-JP" sz="2000" b="1" dirty="0"/>
        </a:p>
      </dgm:t>
    </dgm:pt>
    <dgm:pt modelId="{1C3FCB1A-CCDD-48FE-8FB6-E1668D59A63C}" type="parTrans" cxnId="{A61F5EFB-9F4E-43C1-B87C-53F66227489F}">
      <dgm:prSet custT="1"/>
      <dgm:spPr/>
      <dgm:t>
        <a:bodyPr/>
        <a:lstStyle/>
        <a:p>
          <a:endParaRPr kumimoji="1" lang="ja-JP" altLang="en-US" sz="800" b="1"/>
        </a:p>
      </dgm:t>
    </dgm:pt>
    <dgm:pt modelId="{190CD7C0-81D2-4FAB-8911-4DC9F19C131B}" type="sibTrans" cxnId="{A61F5EFB-9F4E-43C1-B87C-53F66227489F}">
      <dgm:prSet/>
      <dgm:spPr/>
      <dgm:t>
        <a:bodyPr/>
        <a:lstStyle/>
        <a:p>
          <a:endParaRPr kumimoji="1" lang="ja-JP" altLang="en-US" sz="2400"/>
        </a:p>
      </dgm:t>
    </dgm:pt>
    <dgm:pt modelId="{D339A9AB-5078-4334-8276-8D4059F47A81}">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無償</a:t>
          </a:r>
        </a:p>
      </dgm:t>
    </dgm:pt>
    <dgm:pt modelId="{C9BE823F-01B2-44BE-8F2A-FCAF4152DD62}" type="parTrans" cxnId="{8A8F36D2-D7F2-4EEB-951B-4A747C0060E8}">
      <dgm:prSet custT="1"/>
      <dgm:spPr/>
      <dgm:t>
        <a:bodyPr/>
        <a:lstStyle/>
        <a:p>
          <a:endParaRPr kumimoji="1" lang="ja-JP" altLang="en-US" sz="700" b="1"/>
        </a:p>
      </dgm:t>
    </dgm:pt>
    <dgm:pt modelId="{BD2AF580-3F52-4E88-992C-3C04C28DFF04}" type="sibTrans" cxnId="{8A8F36D2-D7F2-4EEB-951B-4A747C0060E8}">
      <dgm:prSet/>
      <dgm:spPr/>
      <dgm:t>
        <a:bodyPr/>
        <a:lstStyle/>
        <a:p>
          <a:endParaRPr kumimoji="1" lang="ja-JP" altLang="en-US" sz="2400"/>
        </a:p>
      </dgm:t>
    </dgm:pt>
    <dgm:pt modelId="{0BEEBC59-4887-4E79-8397-E106038E6EE9}">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有償</a:t>
          </a:r>
        </a:p>
      </dgm:t>
    </dgm:pt>
    <dgm:pt modelId="{A6EC9F04-D2D5-43ED-8CEA-C4C616787019}" type="parTrans" cxnId="{D4AD69C6-4269-4343-8846-544B398F0789}">
      <dgm:prSet custT="1"/>
      <dgm:spPr/>
      <dgm:t>
        <a:bodyPr/>
        <a:lstStyle/>
        <a:p>
          <a:endParaRPr kumimoji="1" lang="ja-JP" altLang="en-US" sz="700" b="1"/>
        </a:p>
      </dgm:t>
    </dgm:pt>
    <dgm:pt modelId="{CD0F8075-189E-45D1-AD14-516FEF73FA23}" type="sibTrans" cxnId="{D4AD69C6-4269-4343-8846-544B398F0789}">
      <dgm:prSet/>
      <dgm:spPr/>
      <dgm:t>
        <a:bodyPr/>
        <a:lstStyle/>
        <a:p>
          <a:endParaRPr kumimoji="1" lang="ja-JP" altLang="en-US" sz="2400"/>
        </a:p>
      </dgm:t>
    </dgm:pt>
    <dgm:pt modelId="{3FBAEB2B-ECC5-4A47-ADC7-9B3F23179AFF}">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 </a:t>
          </a:r>
          <a:r>
            <a:rPr kumimoji="1" lang="ja-JP" altLang="en-US" sz="2000" b="1" dirty="0">
              <a:solidFill>
                <a:schemeClr val="tx1"/>
              </a:solidFill>
            </a:rPr>
            <a:t>贈与</a:t>
          </a:r>
        </a:p>
      </dgm:t>
    </dgm:pt>
    <dgm:pt modelId="{450B8FBF-DD33-43FD-92C1-7F22A8DA87BE}" type="parTrans" cxnId="{76CF0A07-D52A-4B37-82EF-624FAD05514D}">
      <dgm:prSet custT="1"/>
      <dgm:spPr/>
      <dgm:t>
        <a:bodyPr/>
        <a:lstStyle/>
        <a:p>
          <a:endParaRPr kumimoji="1" lang="ja-JP" altLang="en-US" sz="1050" b="1"/>
        </a:p>
      </dgm:t>
    </dgm:pt>
    <dgm:pt modelId="{5AC152B8-0CED-4771-B2FD-D06942851A5B}" type="sibTrans" cxnId="{76CF0A07-D52A-4B37-82EF-624FAD05514D}">
      <dgm:prSet/>
      <dgm:spPr/>
      <dgm:t>
        <a:bodyPr/>
        <a:lstStyle/>
        <a:p>
          <a:endParaRPr kumimoji="1" lang="ja-JP" altLang="en-US" sz="2400"/>
        </a:p>
      </dgm:t>
    </dgm:pt>
    <dgm:pt modelId="{3920EDDD-3EE0-4FAC-AF98-BBD0DBA3A31B}">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2. </a:t>
          </a:r>
          <a:r>
            <a:rPr kumimoji="1" lang="ja-JP" altLang="en-US" sz="2000" b="1" dirty="0">
              <a:solidFill>
                <a:schemeClr val="tx1"/>
              </a:solidFill>
            </a:rPr>
            <a:t>売買</a:t>
          </a:r>
        </a:p>
      </dgm:t>
    </dgm:pt>
    <dgm:pt modelId="{8F898690-6C1A-4B5C-9872-0165F4C48E83}" type="parTrans" cxnId="{D85A2205-D78B-45AC-ABD8-9048D6105801}">
      <dgm:prSet custT="1"/>
      <dgm:spPr/>
      <dgm:t>
        <a:bodyPr/>
        <a:lstStyle/>
        <a:p>
          <a:endParaRPr kumimoji="1" lang="ja-JP" altLang="en-US" sz="700" b="1"/>
        </a:p>
      </dgm:t>
    </dgm:pt>
    <dgm:pt modelId="{DB77803A-4B5E-49F8-ACE4-D7484634338E}" type="sibTrans" cxnId="{D85A2205-D78B-45AC-ABD8-9048D6105801}">
      <dgm:prSet/>
      <dgm:spPr/>
      <dgm:t>
        <a:bodyPr/>
        <a:lstStyle/>
        <a:p>
          <a:endParaRPr kumimoji="1" lang="ja-JP" altLang="en-US" sz="2400"/>
        </a:p>
      </dgm:t>
    </dgm:pt>
    <dgm:pt modelId="{F5328C0A-67B3-43AA-875F-8CD8A1A9B055}">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3. </a:t>
          </a:r>
          <a:r>
            <a:rPr kumimoji="1" lang="ja-JP" altLang="en-US" sz="2000" b="1" dirty="0">
              <a:solidFill>
                <a:schemeClr val="tx1"/>
              </a:solidFill>
            </a:rPr>
            <a:t>交換</a:t>
          </a:r>
        </a:p>
      </dgm:t>
    </dgm:pt>
    <dgm:pt modelId="{02A5E9C3-7A64-45D6-ACBF-C39456DA2A41}" type="parTrans" cxnId="{7022D9F0-FDA0-4BAC-BE1A-97E5307BF561}">
      <dgm:prSet custT="1"/>
      <dgm:spPr/>
      <dgm:t>
        <a:bodyPr/>
        <a:lstStyle/>
        <a:p>
          <a:endParaRPr kumimoji="1" lang="ja-JP" altLang="en-US" sz="700" b="1"/>
        </a:p>
      </dgm:t>
    </dgm:pt>
    <dgm:pt modelId="{4EB57E94-FDF4-4BB3-AAE7-DBC67E14C29E}" type="sibTrans" cxnId="{7022D9F0-FDA0-4BAC-BE1A-97E5307BF561}">
      <dgm:prSet/>
      <dgm:spPr/>
      <dgm:t>
        <a:bodyPr/>
        <a:lstStyle/>
        <a:p>
          <a:endParaRPr kumimoji="1" lang="ja-JP" altLang="en-US" sz="2400"/>
        </a:p>
      </dgm:t>
    </dgm:pt>
    <dgm:pt modelId="{1D5BC8F1-2E0E-4E23-976B-D157EB235CA3}">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en-US" altLang="ja-JP" sz="2000" b="1" dirty="0"/>
            <a:t>(</a:t>
          </a:r>
          <a:r>
            <a:rPr kumimoji="1" lang="ja-JP" altLang="en-US" sz="2000" b="1" dirty="0"/>
            <a:t>返還不要</a:t>
          </a:r>
          <a:r>
            <a:rPr kumimoji="1" lang="en-US" altLang="ja-JP" sz="2000" b="1" dirty="0"/>
            <a:t>)</a:t>
          </a:r>
          <a:endParaRPr kumimoji="1" lang="ja-JP" altLang="en-US" sz="2000" b="1" dirty="0"/>
        </a:p>
      </dgm:t>
    </dgm:pt>
    <dgm:pt modelId="{565A9D60-A7EC-43FA-A0BF-42432A5EFC16}" type="parTrans" cxnId="{E82D283A-C249-4EA6-8FAC-1697A2B3097F}">
      <dgm:prSet custT="1"/>
      <dgm:spPr/>
      <dgm:t>
        <a:bodyPr/>
        <a:lstStyle/>
        <a:p>
          <a:endParaRPr kumimoji="1" lang="ja-JP" altLang="en-US" sz="700" b="1"/>
        </a:p>
      </dgm:t>
    </dgm:pt>
    <dgm:pt modelId="{4F7C8862-90BA-4D06-9A32-BB3032799BE8}" type="sibTrans" cxnId="{E82D283A-C249-4EA6-8FAC-1697A2B3097F}">
      <dgm:prSet/>
      <dgm:spPr/>
      <dgm:t>
        <a:bodyPr/>
        <a:lstStyle/>
        <a:p>
          <a:endParaRPr kumimoji="1" lang="ja-JP" altLang="en-US" sz="2400"/>
        </a:p>
      </dgm:t>
    </dgm:pt>
    <dgm:pt modelId="{A7B30998-E66E-4F59-8BE8-294499D617BE}">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dgm:spPr>
      <dgm:t>
        <a:bodyPr/>
        <a:lstStyle/>
        <a:p>
          <a:r>
            <a:rPr kumimoji="1" lang="ja-JP" altLang="en-US" sz="2000" b="1" dirty="0"/>
            <a:t>返還必要</a:t>
          </a:r>
        </a:p>
      </dgm:t>
    </dgm:pt>
    <dgm:pt modelId="{6C5BBE3A-4075-4AAC-AB14-E75667077E0E}" type="parTrans" cxnId="{6349B433-531F-4DDC-B85C-78BB06369F82}">
      <dgm:prSet custT="1"/>
      <dgm:spPr/>
      <dgm:t>
        <a:bodyPr/>
        <a:lstStyle/>
        <a:p>
          <a:endParaRPr kumimoji="1" lang="ja-JP" altLang="en-US" sz="700" b="1"/>
        </a:p>
      </dgm:t>
    </dgm:pt>
    <dgm:pt modelId="{B5744342-BC8C-4DBD-8E08-AF96EB005802}" type="sibTrans" cxnId="{6349B433-531F-4DDC-B85C-78BB06369F82}">
      <dgm:prSet/>
      <dgm:spPr/>
      <dgm:t>
        <a:bodyPr/>
        <a:lstStyle/>
        <a:p>
          <a:endParaRPr kumimoji="1" lang="ja-JP" altLang="en-US" sz="2400"/>
        </a:p>
      </dgm:t>
    </dgm:pt>
    <dgm:pt modelId="{5C75B5D4-FDAA-4F60-B275-1D168A89ABC0}">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4. </a:t>
          </a:r>
          <a:r>
            <a:rPr kumimoji="1" lang="ja-JP" altLang="en-US" sz="2000" b="1" dirty="0">
              <a:solidFill>
                <a:schemeClr val="tx1"/>
              </a:solidFill>
            </a:rPr>
            <a:t>消費貸借</a:t>
          </a:r>
        </a:p>
      </dgm:t>
    </dgm:pt>
    <dgm:pt modelId="{396941C8-95E2-4325-8673-893986F4CD66}" type="parTrans" cxnId="{DA8FC6B3-DEB0-4ECB-9AA0-DAB7C4331786}">
      <dgm:prSet custT="1"/>
      <dgm:spPr/>
      <dgm:t>
        <a:bodyPr/>
        <a:lstStyle/>
        <a:p>
          <a:endParaRPr kumimoji="1" lang="ja-JP" altLang="en-US" sz="700" b="1"/>
        </a:p>
      </dgm:t>
    </dgm:pt>
    <dgm:pt modelId="{1D4CF41D-5D44-4CAD-A123-EC5299BE082C}" type="sibTrans" cxnId="{DA8FC6B3-DEB0-4ECB-9AA0-DAB7C4331786}">
      <dgm:prSet/>
      <dgm:spPr/>
      <dgm:t>
        <a:bodyPr/>
        <a:lstStyle/>
        <a:p>
          <a:endParaRPr kumimoji="1" lang="ja-JP" altLang="en-US" sz="2400"/>
        </a:p>
      </dgm:t>
    </dgm:pt>
    <dgm:pt modelId="{038E1DAB-44C4-4B99-8342-395708B297A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a:t>無償</a:t>
          </a:r>
        </a:p>
      </dgm:t>
    </dgm:pt>
    <dgm:pt modelId="{B44C7D11-EA58-4415-A1D1-E80783EC2705}" type="parTrans" cxnId="{18CA6841-9894-4989-8465-8752DBB0BD3B}">
      <dgm:prSet custT="1"/>
      <dgm:spPr/>
      <dgm:t>
        <a:bodyPr/>
        <a:lstStyle/>
        <a:p>
          <a:endParaRPr kumimoji="1" lang="ja-JP" altLang="en-US" sz="700" b="1"/>
        </a:p>
      </dgm:t>
    </dgm:pt>
    <dgm:pt modelId="{901F0A14-7545-45EA-8581-F9BECC7E30E4}" type="sibTrans" cxnId="{18CA6841-9894-4989-8465-8752DBB0BD3B}">
      <dgm:prSet/>
      <dgm:spPr/>
      <dgm:t>
        <a:bodyPr/>
        <a:lstStyle/>
        <a:p>
          <a:endParaRPr kumimoji="1" lang="ja-JP" altLang="en-US" sz="2400"/>
        </a:p>
      </dgm:t>
    </dgm:pt>
    <dgm:pt modelId="{50977EDA-6F09-4D37-A495-031948DBF1AA}">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5. </a:t>
          </a:r>
          <a:r>
            <a:rPr kumimoji="1" lang="ja-JP" altLang="en-US" sz="2000" b="1" dirty="0">
              <a:solidFill>
                <a:schemeClr val="tx1"/>
              </a:solidFill>
            </a:rPr>
            <a:t>使用貸借</a:t>
          </a:r>
        </a:p>
      </dgm:t>
    </dgm:pt>
    <dgm:pt modelId="{1EF5932E-1FB1-4B9D-AC5C-0FDC48909DB9}" type="parTrans" cxnId="{230F926F-B7B9-4BC7-9EFF-A3C990C6F358}">
      <dgm:prSet custT="1"/>
      <dgm:spPr/>
      <dgm:t>
        <a:bodyPr/>
        <a:lstStyle/>
        <a:p>
          <a:endParaRPr kumimoji="1" lang="ja-JP" altLang="en-US" sz="700" b="1"/>
        </a:p>
      </dgm:t>
    </dgm:pt>
    <dgm:pt modelId="{C9AE8271-8862-4709-84F7-A08E265E70AF}" type="sibTrans" cxnId="{230F926F-B7B9-4BC7-9EFF-A3C990C6F358}">
      <dgm:prSet/>
      <dgm:spPr/>
      <dgm:t>
        <a:bodyPr/>
        <a:lstStyle/>
        <a:p>
          <a:endParaRPr kumimoji="1" lang="ja-JP" altLang="en-US" sz="2400"/>
        </a:p>
      </dgm:t>
    </dgm:pt>
    <dgm:pt modelId="{17F4C2C2-0F82-4595-B4E1-FCF6E5980322}">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a:t>有償</a:t>
          </a:r>
        </a:p>
      </dgm:t>
    </dgm:pt>
    <dgm:pt modelId="{80DC3E32-DA08-4608-A939-87A1E12F5DC9}" type="parTrans" cxnId="{AC72FEB7-106B-48D7-969F-D62DABDE2AF3}">
      <dgm:prSet custT="1"/>
      <dgm:spPr/>
      <dgm:t>
        <a:bodyPr/>
        <a:lstStyle/>
        <a:p>
          <a:endParaRPr kumimoji="1" lang="ja-JP" altLang="en-US" sz="700" b="1"/>
        </a:p>
      </dgm:t>
    </dgm:pt>
    <dgm:pt modelId="{78D6BC80-11AD-440C-AD6D-11DAFA3A604D}" type="sibTrans" cxnId="{AC72FEB7-106B-48D7-969F-D62DABDE2AF3}">
      <dgm:prSet/>
      <dgm:spPr/>
      <dgm:t>
        <a:bodyPr/>
        <a:lstStyle/>
        <a:p>
          <a:endParaRPr kumimoji="1" lang="ja-JP" altLang="en-US" sz="2400"/>
        </a:p>
      </dgm:t>
    </dgm:pt>
    <dgm:pt modelId="{BC16DDBF-FBF0-432B-A9B8-35B21AF6CFD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6. </a:t>
          </a:r>
          <a:r>
            <a:rPr kumimoji="1" lang="ja-JP" altLang="en-US" sz="2000" b="1" dirty="0">
              <a:solidFill>
                <a:schemeClr val="tx1"/>
              </a:solidFill>
            </a:rPr>
            <a:t>賃貸借</a:t>
          </a:r>
        </a:p>
      </dgm:t>
    </dgm:pt>
    <dgm:pt modelId="{F4A474D4-ECA0-4FB0-8E5E-7FF5206A4095}" type="parTrans" cxnId="{710044FC-E89B-48EA-807F-6E58D3E6926B}">
      <dgm:prSet custT="1"/>
      <dgm:spPr/>
      <dgm:t>
        <a:bodyPr/>
        <a:lstStyle/>
        <a:p>
          <a:endParaRPr kumimoji="1" lang="ja-JP" altLang="en-US" sz="700" b="1"/>
        </a:p>
      </dgm:t>
    </dgm:pt>
    <dgm:pt modelId="{1FB0C214-688C-4376-8E8F-42F1FD890C0E}" type="sibTrans" cxnId="{710044FC-E89B-48EA-807F-6E58D3E6926B}">
      <dgm:prSet/>
      <dgm:spPr/>
      <dgm:t>
        <a:bodyPr/>
        <a:lstStyle/>
        <a:p>
          <a:endParaRPr kumimoji="1" lang="ja-JP" altLang="en-US" sz="2400"/>
        </a:p>
      </dgm:t>
    </dgm:pt>
    <dgm:pt modelId="{D4A42A8C-53F6-4B5F-86FC-3A9F07126C5F}">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役務の提供</a:t>
          </a:r>
        </a:p>
      </dgm:t>
    </dgm:pt>
    <dgm:pt modelId="{F458CDFA-0B9A-4852-88CB-C71171419907}" type="parTrans" cxnId="{E1934DEE-0333-45C0-A456-DD5B3BE40636}">
      <dgm:prSet custT="1"/>
      <dgm:spPr/>
      <dgm:t>
        <a:bodyPr/>
        <a:lstStyle/>
        <a:p>
          <a:endParaRPr kumimoji="1" lang="ja-JP" altLang="en-US" sz="700" b="1"/>
        </a:p>
      </dgm:t>
    </dgm:pt>
    <dgm:pt modelId="{6BF96A49-C456-42EC-BBC4-B18B167196E0}" type="sibTrans" cxnId="{E1934DEE-0333-45C0-A456-DD5B3BE40636}">
      <dgm:prSet/>
      <dgm:spPr/>
      <dgm:t>
        <a:bodyPr/>
        <a:lstStyle/>
        <a:p>
          <a:endParaRPr kumimoji="1" lang="ja-JP" altLang="en-US" sz="2400"/>
        </a:p>
      </dgm:t>
    </dgm:pt>
    <dgm:pt modelId="{A0F625E7-BCE9-4DAD-9851-8E605E8A0BF5}">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7. </a:t>
          </a:r>
          <a:r>
            <a:rPr kumimoji="1" lang="ja-JP" altLang="en-US" sz="2000" b="1" dirty="0">
              <a:solidFill>
                <a:schemeClr val="tx1"/>
              </a:solidFill>
            </a:rPr>
            <a:t>雇用</a:t>
          </a:r>
        </a:p>
      </dgm:t>
    </dgm:pt>
    <dgm:pt modelId="{E7D2C3F1-B571-4A01-9CB5-2981A332F2CB}" type="parTrans" cxnId="{77F6728E-3C1B-420A-857A-A05D90AC2FCF}">
      <dgm:prSet custT="1"/>
      <dgm:spPr/>
      <dgm:t>
        <a:bodyPr/>
        <a:lstStyle/>
        <a:p>
          <a:endParaRPr kumimoji="1" lang="ja-JP" altLang="en-US" sz="700" b="1"/>
        </a:p>
      </dgm:t>
    </dgm:pt>
    <dgm:pt modelId="{87534E12-FF65-40D2-9DF5-26AD6927936F}" type="sibTrans" cxnId="{77F6728E-3C1B-420A-857A-A05D90AC2FCF}">
      <dgm:prSet/>
      <dgm:spPr/>
      <dgm:t>
        <a:bodyPr/>
        <a:lstStyle/>
        <a:p>
          <a:endParaRPr kumimoji="1" lang="ja-JP" altLang="en-US" sz="2400"/>
        </a:p>
      </dgm:t>
    </dgm:pt>
    <dgm:pt modelId="{8C4A8686-8696-4342-8A52-162DEE1C4D2E}">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8. </a:t>
          </a:r>
          <a:r>
            <a:rPr kumimoji="1" lang="ja-JP" altLang="en-US" sz="2000" b="1" dirty="0">
              <a:solidFill>
                <a:schemeClr val="tx1"/>
              </a:solidFill>
            </a:rPr>
            <a:t>請負</a:t>
          </a:r>
        </a:p>
      </dgm:t>
    </dgm:pt>
    <dgm:pt modelId="{CE47FE5E-6769-4535-9E4C-3FAA49B5535C}" type="parTrans" cxnId="{2D51A13F-7931-47A5-9953-550B0209842A}">
      <dgm:prSet custT="1"/>
      <dgm:spPr/>
      <dgm:t>
        <a:bodyPr/>
        <a:lstStyle/>
        <a:p>
          <a:endParaRPr kumimoji="1" lang="ja-JP" altLang="en-US" sz="700" b="1"/>
        </a:p>
      </dgm:t>
    </dgm:pt>
    <dgm:pt modelId="{8E0DF119-1EA3-4AEB-8A07-90959B202FD1}" type="sibTrans" cxnId="{2D51A13F-7931-47A5-9953-550B0209842A}">
      <dgm:prSet/>
      <dgm:spPr/>
      <dgm:t>
        <a:bodyPr/>
        <a:lstStyle/>
        <a:p>
          <a:endParaRPr kumimoji="1" lang="ja-JP" altLang="en-US" sz="2400"/>
        </a:p>
      </dgm:t>
    </dgm:pt>
    <dgm:pt modelId="{0D946831-358C-4254-8266-A09C670393B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9. </a:t>
          </a:r>
          <a:r>
            <a:rPr kumimoji="1" lang="ja-JP" altLang="en-US" sz="2000" b="1" dirty="0">
              <a:solidFill>
                <a:schemeClr val="tx1"/>
              </a:solidFill>
            </a:rPr>
            <a:t>委任</a:t>
          </a:r>
        </a:p>
      </dgm:t>
    </dgm:pt>
    <dgm:pt modelId="{B1619D9C-BB91-4C31-BC18-C3295A0FACC9}" type="parTrans" cxnId="{5ED1B99A-E854-41F5-8D7E-27FA69047364}">
      <dgm:prSet custT="1"/>
      <dgm:spPr/>
      <dgm:t>
        <a:bodyPr/>
        <a:lstStyle/>
        <a:p>
          <a:endParaRPr kumimoji="1" lang="ja-JP" altLang="en-US" sz="700" b="1"/>
        </a:p>
      </dgm:t>
    </dgm:pt>
    <dgm:pt modelId="{167FC6A0-A3F8-405D-A70E-E875DE08BBCF}" type="sibTrans" cxnId="{5ED1B99A-E854-41F5-8D7E-27FA69047364}">
      <dgm:prSet/>
      <dgm:spPr/>
      <dgm:t>
        <a:bodyPr/>
        <a:lstStyle/>
        <a:p>
          <a:endParaRPr kumimoji="1" lang="ja-JP" altLang="en-US" sz="2400"/>
        </a:p>
      </dgm:t>
    </dgm:pt>
    <dgm:pt modelId="{5A94ED04-F71F-4EF0-B8E2-2BD9CB6A2E24}">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10. </a:t>
          </a:r>
          <a:r>
            <a:rPr kumimoji="1" lang="ja-JP" altLang="en-US" sz="2000" b="1" dirty="0">
              <a:solidFill>
                <a:schemeClr val="tx1"/>
              </a:solidFill>
            </a:rPr>
            <a:t>寄託</a:t>
          </a:r>
        </a:p>
      </dgm:t>
    </dgm:pt>
    <dgm:pt modelId="{C9481663-AB6B-487C-890B-4398D5F185E5}" type="parTrans" cxnId="{C32D2DD6-5A1F-4047-990D-58AE473590DD}">
      <dgm:prSet custT="1"/>
      <dgm:spPr/>
      <dgm:t>
        <a:bodyPr/>
        <a:lstStyle/>
        <a:p>
          <a:endParaRPr kumimoji="1" lang="ja-JP" altLang="en-US" sz="700" b="1"/>
        </a:p>
      </dgm:t>
    </dgm:pt>
    <dgm:pt modelId="{DE0233D3-3DE1-4EA2-8DE1-EB41A4711091}" type="sibTrans" cxnId="{C32D2DD6-5A1F-4047-990D-58AE473590DD}">
      <dgm:prSet/>
      <dgm:spPr/>
      <dgm:t>
        <a:bodyPr/>
        <a:lstStyle/>
        <a:p>
          <a:endParaRPr kumimoji="1" lang="ja-JP" altLang="en-US" sz="2400"/>
        </a:p>
      </dgm:t>
    </dgm:pt>
    <dgm:pt modelId="{01FF4AF3-098E-4CA7-98FB-9B8738E4CEBC}">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000" b="1" dirty="0"/>
            <a:t>紛争の解決</a:t>
          </a:r>
        </a:p>
      </dgm:t>
    </dgm:pt>
    <dgm:pt modelId="{8E520709-1854-476C-BEFB-9107A2CC20CE}" type="parTrans" cxnId="{37A65013-62DA-42A7-9167-8FF7AC6B6AF0}">
      <dgm:prSet custT="1"/>
      <dgm:spPr/>
      <dgm:t>
        <a:bodyPr/>
        <a:lstStyle/>
        <a:p>
          <a:endParaRPr kumimoji="1" lang="ja-JP" altLang="en-US" sz="900" b="1"/>
        </a:p>
      </dgm:t>
    </dgm:pt>
    <dgm:pt modelId="{91978726-DBDE-4142-94A7-EC15EF1A8DBE}" type="sibTrans" cxnId="{37A65013-62DA-42A7-9167-8FF7AC6B6AF0}">
      <dgm:prSet/>
      <dgm:spPr/>
      <dgm:t>
        <a:bodyPr/>
        <a:lstStyle/>
        <a:p>
          <a:endParaRPr kumimoji="1" lang="ja-JP" altLang="en-US" sz="2400"/>
        </a:p>
      </dgm:t>
    </dgm:pt>
    <dgm:pt modelId="{9AD22114-56DF-4E32-8284-B6EBA3D094F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13. </a:t>
          </a:r>
          <a:r>
            <a:rPr kumimoji="1" lang="ja-JP" altLang="en-US" sz="2000" b="1" dirty="0">
              <a:solidFill>
                <a:schemeClr val="tx1"/>
              </a:solidFill>
            </a:rPr>
            <a:t>和解</a:t>
          </a:r>
        </a:p>
      </dgm:t>
    </dgm:pt>
    <dgm:pt modelId="{8986B514-DA54-4249-91A7-AD599016D2C4}" type="parTrans" cxnId="{9963D50E-86F0-4C3C-A4BB-8E1FC96429BC}">
      <dgm:prSet custT="1"/>
      <dgm:spPr/>
      <dgm:t>
        <a:bodyPr/>
        <a:lstStyle/>
        <a:p>
          <a:endParaRPr kumimoji="1" lang="ja-JP" altLang="en-US" sz="1050" b="1"/>
        </a:p>
      </dgm:t>
    </dgm:pt>
    <dgm:pt modelId="{EA1F33D5-6DC1-468B-9B57-82258AAD6BE0}" type="sibTrans" cxnId="{9963D50E-86F0-4C3C-A4BB-8E1FC96429BC}">
      <dgm:prSet/>
      <dgm:spPr/>
      <dgm:t>
        <a:bodyPr/>
        <a:lstStyle/>
        <a:p>
          <a:endParaRPr kumimoji="1" lang="ja-JP" altLang="en-US" sz="2400"/>
        </a:p>
      </dgm:t>
    </dgm:pt>
    <dgm:pt modelId="{6B8BD168-1096-4A85-AE2E-38521AE3F219}">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000" b="1" dirty="0"/>
            <a:t>事業を営む</a:t>
          </a:r>
        </a:p>
      </dgm:t>
    </dgm:pt>
    <dgm:pt modelId="{F91EAD8E-BB7B-43CF-9BF4-FADA74322B98}" type="parTrans" cxnId="{8EC0515B-688B-488C-B1A1-59533B29F47E}">
      <dgm:prSet custT="1"/>
      <dgm:spPr/>
      <dgm:t>
        <a:bodyPr/>
        <a:lstStyle/>
        <a:p>
          <a:endParaRPr kumimoji="1" lang="ja-JP" altLang="en-US" sz="700" b="1"/>
        </a:p>
      </dgm:t>
    </dgm:pt>
    <dgm:pt modelId="{771F1C55-6FA1-4E53-A0F2-97B3D4BABF69}" type="sibTrans" cxnId="{8EC0515B-688B-488C-B1A1-59533B29F47E}">
      <dgm:prSet/>
      <dgm:spPr/>
      <dgm:t>
        <a:bodyPr/>
        <a:lstStyle/>
        <a:p>
          <a:endParaRPr kumimoji="1" lang="ja-JP" altLang="en-US" sz="2400"/>
        </a:p>
      </dgm:t>
    </dgm:pt>
    <dgm:pt modelId="{934E934F-E13E-47E1-888B-DEFD0886EFB7}">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11. </a:t>
          </a:r>
          <a:r>
            <a:rPr kumimoji="1" lang="ja-JP" altLang="en-US" sz="2000" b="1" dirty="0">
              <a:solidFill>
                <a:schemeClr val="tx1"/>
              </a:solidFill>
            </a:rPr>
            <a:t>組合</a:t>
          </a:r>
        </a:p>
      </dgm:t>
    </dgm:pt>
    <dgm:pt modelId="{AE14862C-17DB-4617-9E5E-D526A0C6F7AD}" type="parTrans" cxnId="{CA7B7AB4-C7D8-4860-8820-58678EB4F5DC}">
      <dgm:prSet custT="1"/>
      <dgm:spPr/>
      <dgm:t>
        <a:bodyPr/>
        <a:lstStyle/>
        <a:p>
          <a:endParaRPr kumimoji="1" lang="ja-JP" altLang="en-US" sz="700" b="1"/>
        </a:p>
      </dgm:t>
    </dgm:pt>
    <dgm:pt modelId="{95D1FC23-74EA-4D04-8CE8-5DE7611CE7AD}" type="sibTrans" cxnId="{CA7B7AB4-C7D8-4860-8820-58678EB4F5DC}">
      <dgm:prSet/>
      <dgm:spPr/>
      <dgm:t>
        <a:bodyPr/>
        <a:lstStyle/>
        <a:p>
          <a:endParaRPr kumimoji="1" lang="ja-JP" altLang="en-US" sz="2400"/>
        </a:p>
      </dgm:t>
    </dgm:pt>
    <dgm:pt modelId="{8A6629D2-75B7-4DC1-A6F6-40F3F79D9ACE}">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12. </a:t>
          </a:r>
          <a:r>
            <a:rPr kumimoji="1" lang="ja-JP" altLang="en-US" sz="2000" b="1" dirty="0">
              <a:solidFill>
                <a:schemeClr val="tx1"/>
              </a:solidFill>
            </a:rPr>
            <a:t>終身定期金</a:t>
          </a:r>
        </a:p>
      </dgm:t>
    </dgm:pt>
    <dgm:pt modelId="{2F008EF4-E292-4825-89ED-CF270EA2D072}" type="parTrans" cxnId="{429F1028-B978-4A3E-A938-15D5AFF7C726}">
      <dgm:prSet custT="1"/>
      <dgm:spPr/>
      <dgm:t>
        <a:bodyPr/>
        <a:lstStyle/>
        <a:p>
          <a:endParaRPr kumimoji="1" lang="ja-JP" altLang="en-US" sz="700" b="1"/>
        </a:p>
      </dgm:t>
    </dgm:pt>
    <dgm:pt modelId="{E49B7160-D058-4ADB-BC0C-9CC9234CCAF7}" type="sibTrans" cxnId="{429F1028-B978-4A3E-A938-15D5AFF7C726}">
      <dgm:prSet/>
      <dgm:spPr/>
      <dgm:t>
        <a:bodyPr/>
        <a:lstStyle/>
        <a:p>
          <a:endParaRPr kumimoji="1" lang="ja-JP" altLang="en-US" sz="2400"/>
        </a:p>
      </dgm:t>
    </dgm:pt>
    <dgm:pt modelId="{12FF9180-F63F-42A0-A476-1AF99097422B}">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従属的</a:t>
          </a:r>
          <a:br>
            <a:rPr kumimoji="1" lang="en-US" altLang="ja-JP" sz="2000" b="1" dirty="0"/>
          </a:br>
          <a:r>
            <a:rPr kumimoji="1" lang="en-US" altLang="ja-JP" sz="2000" b="1" dirty="0"/>
            <a:t>(</a:t>
          </a:r>
          <a:r>
            <a:rPr kumimoji="1" lang="ja-JP" altLang="en-US" sz="2000" b="1" dirty="0"/>
            <a:t>時間決めで</a:t>
          </a:r>
          <a:r>
            <a:rPr kumimoji="1" lang="en-US" altLang="ja-JP" sz="2000" b="1" dirty="0"/>
            <a:t>)</a:t>
          </a:r>
          <a:endParaRPr kumimoji="1" lang="ja-JP" altLang="en-US" sz="2000" b="1" dirty="0"/>
        </a:p>
      </dgm:t>
    </dgm:pt>
    <dgm:pt modelId="{26BE926B-8249-40F7-922C-35C09AEE2AD4}" type="parTrans" cxnId="{D8626FD1-201B-4927-ABB6-126558AF43C1}">
      <dgm:prSet custT="1"/>
      <dgm:spPr/>
      <dgm:t>
        <a:bodyPr/>
        <a:lstStyle/>
        <a:p>
          <a:endParaRPr kumimoji="1" lang="ja-JP" altLang="en-US" sz="700" b="1"/>
        </a:p>
      </dgm:t>
    </dgm:pt>
    <dgm:pt modelId="{F3ED69ED-6FAA-4100-827C-F62D9DB89387}" type="sibTrans" cxnId="{D8626FD1-201B-4927-ABB6-126558AF43C1}">
      <dgm:prSet/>
      <dgm:spPr/>
      <dgm:t>
        <a:bodyPr/>
        <a:lstStyle/>
        <a:p>
          <a:endParaRPr kumimoji="1" lang="ja-JP" altLang="en-US" sz="2400"/>
        </a:p>
      </dgm:t>
    </dgm:pt>
    <dgm:pt modelId="{22C63188-365A-4E0F-B750-F154A464FF71}">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独立的</a:t>
          </a:r>
        </a:p>
      </dgm:t>
    </dgm:pt>
    <dgm:pt modelId="{6B8888A0-BC93-4DBF-A0A3-169C6AF018AD}" type="parTrans" cxnId="{9FA6E198-5580-4F5B-AF4E-BF7D55152650}">
      <dgm:prSet custT="1"/>
      <dgm:spPr/>
      <dgm:t>
        <a:bodyPr/>
        <a:lstStyle/>
        <a:p>
          <a:endParaRPr kumimoji="1" lang="ja-JP" altLang="en-US" sz="700" b="1"/>
        </a:p>
      </dgm:t>
    </dgm:pt>
    <dgm:pt modelId="{884E3AED-DB91-46EE-8959-3E644EC33D73}" type="sibTrans" cxnId="{9FA6E198-5580-4F5B-AF4E-BF7D55152650}">
      <dgm:prSet/>
      <dgm:spPr/>
      <dgm:t>
        <a:bodyPr/>
        <a:lstStyle/>
        <a:p>
          <a:endParaRPr kumimoji="1" lang="ja-JP" altLang="en-US" sz="2400"/>
        </a:p>
      </dgm:t>
    </dgm:pt>
    <dgm:pt modelId="{ABA4B68F-00AA-4C47-ACD3-80E286A4DD74}">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対価が金銭</a:t>
          </a:r>
        </a:p>
      </dgm:t>
    </dgm:pt>
    <dgm:pt modelId="{A92F4169-0EA3-4B1F-83F4-0ABAEB0E52CE}" type="parTrans" cxnId="{8B7BD840-719E-4E1B-BBB1-11AA0A766DE3}">
      <dgm:prSet custT="1"/>
      <dgm:spPr/>
      <dgm:t>
        <a:bodyPr/>
        <a:lstStyle/>
        <a:p>
          <a:endParaRPr kumimoji="1" lang="ja-JP" altLang="en-US" sz="700" b="1"/>
        </a:p>
      </dgm:t>
    </dgm:pt>
    <dgm:pt modelId="{57334B37-7BEC-44A6-98EF-4C4852055FBA}" type="sibTrans" cxnId="{8B7BD840-719E-4E1B-BBB1-11AA0A766DE3}">
      <dgm:prSet/>
      <dgm:spPr/>
      <dgm:t>
        <a:bodyPr/>
        <a:lstStyle/>
        <a:p>
          <a:endParaRPr kumimoji="1" lang="ja-JP" altLang="en-US" sz="2400"/>
        </a:p>
      </dgm:t>
    </dgm:pt>
    <dgm:pt modelId="{0E08F52D-A8F7-4543-8F24-8D8437E8354F}">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対価が物</a:t>
          </a:r>
        </a:p>
      </dgm:t>
    </dgm:pt>
    <dgm:pt modelId="{8B5B627A-A5CC-4F4B-8B70-E13757CB9FDB}" type="parTrans" cxnId="{D229C4ED-C96E-4B4B-A479-4B97871965AF}">
      <dgm:prSet custT="1"/>
      <dgm:spPr/>
      <dgm:t>
        <a:bodyPr/>
        <a:lstStyle/>
        <a:p>
          <a:endParaRPr kumimoji="1" lang="ja-JP" altLang="en-US" sz="700" b="1"/>
        </a:p>
      </dgm:t>
    </dgm:pt>
    <dgm:pt modelId="{5CD3B152-369B-444D-AEEF-75C695824ED4}" type="sibTrans" cxnId="{D229C4ED-C96E-4B4B-A479-4B97871965AF}">
      <dgm:prSet/>
      <dgm:spPr/>
      <dgm:t>
        <a:bodyPr/>
        <a:lstStyle/>
        <a:p>
          <a:endParaRPr kumimoji="1" lang="ja-JP" altLang="en-US" sz="2400"/>
        </a:p>
      </dgm:t>
    </dgm:pt>
    <dgm:pt modelId="{E448B1EA-EC83-42F3-97FC-A6A444ACF2BC}">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仕事の完成</a:t>
          </a:r>
        </a:p>
      </dgm:t>
    </dgm:pt>
    <dgm:pt modelId="{30BB0C6F-7A4D-4566-9E56-DD46734B39A9}" type="parTrans" cxnId="{5A0AB8AE-E895-4194-8F48-7649253451C0}">
      <dgm:prSet custT="1"/>
      <dgm:spPr/>
      <dgm:t>
        <a:bodyPr/>
        <a:lstStyle/>
        <a:p>
          <a:endParaRPr kumimoji="1" lang="ja-JP" altLang="en-US" sz="700" b="1"/>
        </a:p>
      </dgm:t>
    </dgm:pt>
    <dgm:pt modelId="{97F9D401-B2A3-423F-91CA-3BC2487658EC}" type="sibTrans" cxnId="{5A0AB8AE-E895-4194-8F48-7649253451C0}">
      <dgm:prSet/>
      <dgm:spPr/>
      <dgm:t>
        <a:bodyPr/>
        <a:lstStyle/>
        <a:p>
          <a:endParaRPr kumimoji="1" lang="ja-JP" altLang="en-US" sz="2400"/>
        </a:p>
      </dgm:t>
    </dgm:pt>
    <dgm:pt modelId="{09314D19-A695-464A-BA1B-4A180EE2D6F2}">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事務の処理</a:t>
          </a:r>
        </a:p>
      </dgm:t>
    </dgm:pt>
    <dgm:pt modelId="{E64FEF2C-970A-4B13-9552-AC7F28AF2FC4}" type="parTrans" cxnId="{853BC431-8794-471A-ACC1-645D6106E69B}">
      <dgm:prSet custT="1"/>
      <dgm:spPr/>
      <dgm:t>
        <a:bodyPr/>
        <a:lstStyle/>
        <a:p>
          <a:endParaRPr kumimoji="1" lang="ja-JP" altLang="en-US" sz="700" b="1"/>
        </a:p>
      </dgm:t>
    </dgm:pt>
    <dgm:pt modelId="{5C17E1AA-B268-489F-9597-84FD470002D4}" type="sibTrans" cxnId="{853BC431-8794-471A-ACC1-645D6106E69B}">
      <dgm:prSet/>
      <dgm:spPr/>
      <dgm:t>
        <a:bodyPr/>
        <a:lstStyle/>
        <a:p>
          <a:endParaRPr kumimoji="1" lang="ja-JP" altLang="en-US" sz="2400"/>
        </a:p>
      </dgm:t>
    </dgm:pt>
    <dgm:pt modelId="{933FAE83-875C-4533-83A1-9D590A69490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4">
            <a:lumMod val="20000"/>
            <a:lumOff val="80000"/>
          </a:schemeClr>
        </a:solidFill>
      </dgm:spPr>
      <dgm:t>
        <a:bodyPr/>
        <a:lstStyle/>
        <a:p>
          <a:r>
            <a:rPr kumimoji="1" lang="ja-JP" altLang="en-US" sz="2000" b="1" dirty="0"/>
            <a:t>物を預かる</a:t>
          </a:r>
        </a:p>
      </dgm:t>
    </dgm:pt>
    <dgm:pt modelId="{1E41BE76-12DD-4D84-B696-F0C21A11FD60}" type="parTrans" cxnId="{785242BF-B89F-4097-AC17-9E74DF0DA33D}">
      <dgm:prSet custT="1"/>
      <dgm:spPr/>
      <dgm:t>
        <a:bodyPr/>
        <a:lstStyle/>
        <a:p>
          <a:endParaRPr kumimoji="1" lang="ja-JP" altLang="en-US" sz="700" b="1"/>
        </a:p>
      </dgm:t>
    </dgm:pt>
    <dgm:pt modelId="{EADCBE70-2D63-4390-B27D-B4C15D2DC26F}" type="sibTrans" cxnId="{785242BF-B89F-4097-AC17-9E74DF0DA33D}">
      <dgm:prSet/>
      <dgm:spPr/>
      <dgm:t>
        <a:bodyPr/>
        <a:lstStyle/>
        <a:p>
          <a:endParaRPr kumimoji="1" lang="ja-JP" altLang="en-US" sz="2400"/>
        </a:p>
      </dgm:t>
    </dgm:pt>
    <dgm:pt modelId="{38D76CD0-F050-442B-97B7-BAEE8EE2C908}">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000" b="1" dirty="0"/>
            <a:t>団体形成</a:t>
          </a:r>
        </a:p>
      </dgm:t>
    </dgm:pt>
    <dgm:pt modelId="{1C07D721-B298-4AF5-99BC-6A93BB274CA5}" type="parTrans" cxnId="{95746731-5F24-487F-B63C-8F94CBBFA5CA}">
      <dgm:prSet custT="1"/>
      <dgm:spPr/>
      <dgm:t>
        <a:bodyPr/>
        <a:lstStyle/>
        <a:p>
          <a:endParaRPr kumimoji="1" lang="ja-JP" altLang="en-US" sz="700"/>
        </a:p>
      </dgm:t>
    </dgm:pt>
    <dgm:pt modelId="{382EB340-269C-42DC-96F8-1CD96FFF5E10}" type="sibTrans" cxnId="{95746731-5F24-487F-B63C-8F94CBBFA5CA}">
      <dgm:prSet/>
      <dgm:spPr/>
      <dgm:t>
        <a:bodyPr/>
        <a:lstStyle/>
        <a:p>
          <a:endParaRPr kumimoji="1" lang="ja-JP" altLang="en-US" sz="2400"/>
        </a:p>
      </dgm:t>
    </dgm:pt>
    <dgm:pt modelId="{3E2EDFF0-B0C5-44BC-B3C7-1D5818710969}">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000" b="1" dirty="0"/>
            <a:t>年金事業</a:t>
          </a:r>
        </a:p>
      </dgm:t>
    </dgm:pt>
    <dgm:pt modelId="{777F93A5-CAC6-49CF-B380-6942BAA3DF3D}" type="parTrans" cxnId="{EBDA7646-8D9D-4227-AF8D-11D8B83F5AAB}">
      <dgm:prSet custT="1"/>
      <dgm:spPr/>
      <dgm:t>
        <a:bodyPr/>
        <a:lstStyle/>
        <a:p>
          <a:endParaRPr kumimoji="1" lang="ja-JP" altLang="en-US" sz="700"/>
        </a:p>
      </dgm:t>
    </dgm:pt>
    <dgm:pt modelId="{CFA87753-7BA2-4557-8B76-206379BC38EA}" type="sibTrans" cxnId="{EBDA7646-8D9D-4227-AF8D-11D8B83F5AAB}">
      <dgm:prSet/>
      <dgm:spPr/>
      <dgm:t>
        <a:bodyPr/>
        <a:lstStyle/>
        <a:p>
          <a:endParaRPr kumimoji="1" lang="ja-JP" altLang="en-US" sz="2400"/>
        </a:p>
      </dgm:t>
    </dgm:pt>
    <dgm:pt modelId="{242521CE-099C-4C43-A5B3-400AA319ED1D}" type="pres">
      <dgm:prSet presAssocID="{DB22024F-225C-4784-B90C-4328F4F4C932}" presName="diagram" presStyleCnt="0">
        <dgm:presLayoutVars>
          <dgm:chPref val="1"/>
          <dgm:dir/>
          <dgm:animOne val="branch"/>
          <dgm:animLvl val="lvl"/>
          <dgm:resizeHandles val="exact"/>
        </dgm:presLayoutVars>
      </dgm:prSet>
      <dgm:spPr/>
    </dgm:pt>
    <dgm:pt modelId="{C6702C48-1CEA-4657-BD86-0E9106BA7D13}" type="pres">
      <dgm:prSet presAssocID="{0DCD6FE1-A74D-4B6A-BBCD-3DE915DEEA84}" presName="root1" presStyleCnt="0"/>
      <dgm:spPr/>
    </dgm:pt>
    <dgm:pt modelId="{26913E06-9DC7-4BBC-9170-498BEA44AA25}" type="pres">
      <dgm:prSet presAssocID="{0DCD6FE1-A74D-4B6A-BBCD-3DE915DEEA84}" presName="LevelOneTextNode" presStyleLbl="node0" presStyleIdx="0" presStyleCnt="1" custScaleX="67280" custScaleY="505446">
        <dgm:presLayoutVars>
          <dgm:chPref val="3"/>
        </dgm:presLayoutVars>
      </dgm:prSet>
      <dgm:spPr/>
    </dgm:pt>
    <dgm:pt modelId="{E1CF528F-E776-4DDA-8C56-15C354245251}" type="pres">
      <dgm:prSet presAssocID="{0DCD6FE1-A74D-4B6A-BBCD-3DE915DEEA84}" presName="level2hierChild" presStyleCnt="0"/>
      <dgm:spPr/>
    </dgm:pt>
    <dgm:pt modelId="{05BAE654-8871-4C83-A010-24A5113EAC94}" type="pres">
      <dgm:prSet presAssocID="{4625A0B6-4F9D-4C35-8789-61519641D8C6}" presName="conn2-1" presStyleLbl="parChTrans1D2" presStyleIdx="0" presStyleCnt="2"/>
      <dgm:spPr/>
    </dgm:pt>
    <dgm:pt modelId="{0F1E77B5-3FBB-432A-AC84-A7C54BD460D7}" type="pres">
      <dgm:prSet presAssocID="{4625A0B6-4F9D-4C35-8789-61519641D8C6}" presName="connTx" presStyleLbl="parChTrans1D2" presStyleIdx="0" presStyleCnt="2"/>
      <dgm:spPr/>
    </dgm:pt>
    <dgm:pt modelId="{6AD2AD9D-4277-4029-A00F-E81DE1AE1B20}" type="pres">
      <dgm:prSet presAssocID="{E7BE4422-C7C2-465F-B0CB-81F43798BE88}" presName="root2" presStyleCnt="0"/>
      <dgm:spPr/>
    </dgm:pt>
    <dgm:pt modelId="{47F27950-67DF-41D3-A5BB-4E22D92A9527}" type="pres">
      <dgm:prSet presAssocID="{E7BE4422-C7C2-465F-B0CB-81F43798BE88}" presName="LevelTwoTextNode" presStyleLbl="node2" presStyleIdx="0" presStyleCnt="2" custScaleX="191520" custScaleY="194872">
        <dgm:presLayoutVars>
          <dgm:chPref val="3"/>
        </dgm:presLayoutVars>
      </dgm:prSet>
      <dgm:spPr/>
    </dgm:pt>
    <dgm:pt modelId="{39EC07CB-C3BC-4C7B-8E24-411177596102}" type="pres">
      <dgm:prSet presAssocID="{E7BE4422-C7C2-465F-B0CB-81F43798BE88}" presName="level3hierChild" presStyleCnt="0"/>
      <dgm:spPr/>
    </dgm:pt>
    <dgm:pt modelId="{747EE347-8FAC-47B6-BDCB-0F57C780B90C}" type="pres">
      <dgm:prSet presAssocID="{565A9D60-A7EC-43FA-A0BF-42432A5EFC16}" presName="conn2-1" presStyleLbl="parChTrans1D3" presStyleIdx="0" presStyleCnt="6"/>
      <dgm:spPr/>
    </dgm:pt>
    <dgm:pt modelId="{B2D5A975-B1D6-4E11-AA5E-7EE10513C3CE}" type="pres">
      <dgm:prSet presAssocID="{565A9D60-A7EC-43FA-A0BF-42432A5EFC16}" presName="connTx" presStyleLbl="parChTrans1D3" presStyleIdx="0" presStyleCnt="6"/>
      <dgm:spPr/>
    </dgm:pt>
    <dgm:pt modelId="{1B1BD0E1-321E-4BBD-AE8E-F410B114FCD8}" type="pres">
      <dgm:prSet presAssocID="{1D5BC8F1-2E0E-4E23-976B-D157EB235CA3}" presName="root2" presStyleCnt="0"/>
      <dgm:spPr/>
    </dgm:pt>
    <dgm:pt modelId="{266245D4-4B6F-48B7-ACB8-9620D9220F2F}" type="pres">
      <dgm:prSet presAssocID="{1D5BC8F1-2E0E-4E23-976B-D157EB235CA3}" presName="LevelTwoTextNode" presStyleLbl="node3" presStyleIdx="0" presStyleCnt="6" custScaleX="194872">
        <dgm:presLayoutVars>
          <dgm:chPref val="3"/>
        </dgm:presLayoutVars>
      </dgm:prSet>
      <dgm:spPr/>
    </dgm:pt>
    <dgm:pt modelId="{69489257-96A4-4E98-9F49-6F7D2C645406}" type="pres">
      <dgm:prSet presAssocID="{1D5BC8F1-2E0E-4E23-976B-D157EB235CA3}" presName="level3hierChild" presStyleCnt="0"/>
      <dgm:spPr/>
    </dgm:pt>
    <dgm:pt modelId="{EAE1E475-EB3F-4C6B-A1A8-F406F062B697}" type="pres">
      <dgm:prSet presAssocID="{C9BE823F-01B2-44BE-8F2A-FCAF4152DD62}" presName="conn2-1" presStyleLbl="parChTrans1D4" presStyleIdx="0" presStyleCnt="26"/>
      <dgm:spPr/>
    </dgm:pt>
    <dgm:pt modelId="{F527FF69-288D-4236-871E-B0679A18583F}" type="pres">
      <dgm:prSet presAssocID="{C9BE823F-01B2-44BE-8F2A-FCAF4152DD62}" presName="connTx" presStyleLbl="parChTrans1D4" presStyleIdx="0" presStyleCnt="26"/>
      <dgm:spPr/>
    </dgm:pt>
    <dgm:pt modelId="{69B36822-861E-4CC4-AE70-0F1C292AE63F}" type="pres">
      <dgm:prSet presAssocID="{D339A9AB-5078-4334-8276-8D4059F47A81}" presName="root2" presStyleCnt="0"/>
      <dgm:spPr/>
    </dgm:pt>
    <dgm:pt modelId="{E633C98E-B9EA-405F-A9E0-730ADED4BD4F}" type="pres">
      <dgm:prSet presAssocID="{D339A9AB-5078-4334-8276-8D4059F47A81}" presName="LevelTwoTextNode" presStyleLbl="node4" presStyleIdx="0" presStyleCnt="26" custScaleX="214359">
        <dgm:presLayoutVars>
          <dgm:chPref val="3"/>
        </dgm:presLayoutVars>
      </dgm:prSet>
      <dgm:spPr/>
    </dgm:pt>
    <dgm:pt modelId="{6A8EDDD7-8BD4-4C66-95E2-61051C2FB04E}" type="pres">
      <dgm:prSet presAssocID="{D339A9AB-5078-4334-8276-8D4059F47A81}" presName="level3hierChild" presStyleCnt="0"/>
      <dgm:spPr/>
    </dgm:pt>
    <dgm:pt modelId="{A96CBC38-C85B-4BC4-B575-757A06B7A92F}" type="pres">
      <dgm:prSet presAssocID="{450B8FBF-DD33-43FD-92C1-7F22A8DA87BE}" presName="conn2-1" presStyleLbl="parChTrans1D4" presStyleIdx="1" presStyleCnt="26"/>
      <dgm:spPr/>
    </dgm:pt>
    <dgm:pt modelId="{CCE56CF2-9CA5-41F4-ACE2-58A31AC626F3}" type="pres">
      <dgm:prSet presAssocID="{450B8FBF-DD33-43FD-92C1-7F22A8DA87BE}" presName="connTx" presStyleLbl="parChTrans1D4" presStyleIdx="1" presStyleCnt="26"/>
      <dgm:spPr/>
    </dgm:pt>
    <dgm:pt modelId="{FA7B8741-6227-4852-98E3-2B8849213C20}" type="pres">
      <dgm:prSet presAssocID="{3FBAEB2B-ECC5-4A47-ADC7-9B3F23179AFF}" presName="root2" presStyleCnt="0"/>
      <dgm:spPr/>
    </dgm:pt>
    <dgm:pt modelId="{69D12524-2FAA-4CA1-BFCE-9C803473E6CC}" type="pres">
      <dgm:prSet presAssocID="{3FBAEB2B-ECC5-4A47-ADC7-9B3F23179AFF}" presName="LevelTwoTextNode" presStyleLbl="node4" presStyleIdx="1" presStyleCnt="26" custScaleX="194872" custLinFactX="100000" custLinFactNeighborX="153602">
        <dgm:presLayoutVars>
          <dgm:chPref val="3"/>
        </dgm:presLayoutVars>
      </dgm:prSet>
      <dgm:spPr/>
    </dgm:pt>
    <dgm:pt modelId="{A60B51E8-9109-4852-826E-03A745BF4612}" type="pres">
      <dgm:prSet presAssocID="{3FBAEB2B-ECC5-4A47-ADC7-9B3F23179AFF}" presName="level3hierChild" presStyleCnt="0"/>
      <dgm:spPr/>
    </dgm:pt>
    <dgm:pt modelId="{2A4CEBC0-8A6E-4BCA-89E4-920FE7CFDCBD}" type="pres">
      <dgm:prSet presAssocID="{A6EC9F04-D2D5-43ED-8CEA-C4C616787019}" presName="conn2-1" presStyleLbl="parChTrans1D4" presStyleIdx="2" presStyleCnt="26"/>
      <dgm:spPr/>
    </dgm:pt>
    <dgm:pt modelId="{440B1D1B-FECD-4894-AF20-538B2D2CF794}" type="pres">
      <dgm:prSet presAssocID="{A6EC9F04-D2D5-43ED-8CEA-C4C616787019}" presName="connTx" presStyleLbl="parChTrans1D4" presStyleIdx="2" presStyleCnt="26"/>
      <dgm:spPr/>
    </dgm:pt>
    <dgm:pt modelId="{09B19429-6A08-47E0-BD00-7FF9540E9457}" type="pres">
      <dgm:prSet presAssocID="{0BEEBC59-4887-4E79-8397-E106038E6EE9}" presName="root2" presStyleCnt="0"/>
      <dgm:spPr/>
    </dgm:pt>
    <dgm:pt modelId="{E9B50C45-1397-47FB-B8DB-895D433A76BB}" type="pres">
      <dgm:prSet presAssocID="{0BEEBC59-4887-4E79-8397-E106038E6EE9}" presName="LevelTwoTextNode" presStyleLbl="node4" presStyleIdx="2" presStyleCnt="26" custScaleX="214359">
        <dgm:presLayoutVars>
          <dgm:chPref val="3"/>
        </dgm:presLayoutVars>
      </dgm:prSet>
      <dgm:spPr/>
    </dgm:pt>
    <dgm:pt modelId="{147218C8-35F2-4D1B-8933-60A8B2603076}" type="pres">
      <dgm:prSet presAssocID="{0BEEBC59-4887-4E79-8397-E106038E6EE9}" presName="level3hierChild" presStyleCnt="0"/>
      <dgm:spPr/>
    </dgm:pt>
    <dgm:pt modelId="{12C71B13-F8A1-4D45-B88F-238DAAFC7BE0}" type="pres">
      <dgm:prSet presAssocID="{A92F4169-0EA3-4B1F-83F4-0ABAEB0E52CE}" presName="conn2-1" presStyleLbl="parChTrans1D4" presStyleIdx="3" presStyleCnt="26"/>
      <dgm:spPr/>
    </dgm:pt>
    <dgm:pt modelId="{DC510C27-797C-4630-8289-BB6F9341BD75}" type="pres">
      <dgm:prSet presAssocID="{A92F4169-0EA3-4B1F-83F4-0ABAEB0E52CE}" presName="connTx" presStyleLbl="parChTrans1D4" presStyleIdx="3" presStyleCnt="26"/>
      <dgm:spPr/>
    </dgm:pt>
    <dgm:pt modelId="{BB132F3D-7EB9-4E4E-B1F5-06CEC4EFA822}" type="pres">
      <dgm:prSet presAssocID="{ABA4B68F-00AA-4C47-ACD3-80E286A4DD74}" presName="root2" presStyleCnt="0"/>
      <dgm:spPr/>
    </dgm:pt>
    <dgm:pt modelId="{5365163B-9B68-4C4E-84BE-9328356F22E8}" type="pres">
      <dgm:prSet presAssocID="{ABA4B68F-00AA-4C47-ACD3-80E286A4DD74}" presName="LevelTwoTextNode" presStyleLbl="node4" presStyleIdx="3" presStyleCnt="26" custScaleX="214359">
        <dgm:presLayoutVars>
          <dgm:chPref val="3"/>
        </dgm:presLayoutVars>
      </dgm:prSet>
      <dgm:spPr/>
    </dgm:pt>
    <dgm:pt modelId="{CF529F7D-587B-4FC1-A70A-1E3369981423}" type="pres">
      <dgm:prSet presAssocID="{ABA4B68F-00AA-4C47-ACD3-80E286A4DD74}" presName="level3hierChild" presStyleCnt="0"/>
      <dgm:spPr/>
    </dgm:pt>
    <dgm:pt modelId="{036C05F7-345B-402C-B803-F5911687B8B0}" type="pres">
      <dgm:prSet presAssocID="{8F898690-6C1A-4B5C-9872-0165F4C48E83}" presName="conn2-1" presStyleLbl="parChTrans1D4" presStyleIdx="4" presStyleCnt="26"/>
      <dgm:spPr/>
    </dgm:pt>
    <dgm:pt modelId="{F468719D-9336-48C2-B178-D16EAD52ECDD}" type="pres">
      <dgm:prSet presAssocID="{8F898690-6C1A-4B5C-9872-0165F4C48E83}" presName="connTx" presStyleLbl="parChTrans1D4" presStyleIdx="4" presStyleCnt="26"/>
      <dgm:spPr/>
    </dgm:pt>
    <dgm:pt modelId="{5410FD55-7F09-45CC-9D47-631A567C16EF}" type="pres">
      <dgm:prSet presAssocID="{3920EDDD-3EE0-4FAC-AF98-BBD0DBA3A31B}" presName="root2" presStyleCnt="0"/>
      <dgm:spPr/>
    </dgm:pt>
    <dgm:pt modelId="{B68A7CDE-872A-4887-A15B-12686FD44DCC}" type="pres">
      <dgm:prSet presAssocID="{3920EDDD-3EE0-4FAC-AF98-BBD0DBA3A31B}" presName="LevelTwoTextNode" presStyleLbl="node4" presStyleIdx="4" presStyleCnt="26" custScaleX="194872">
        <dgm:presLayoutVars>
          <dgm:chPref val="3"/>
        </dgm:presLayoutVars>
      </dgm:prSet>
      <dgm:spPr/>
    </dgm:pt>
    <dgm:pt modelId="{192BA51E-4EB6-4B96-A4DF-DD3FEAED9D6F}" type="pres">
      <dgm:prSet presAssocID="{3920EDDD-3EE0-4FAC-AF98-BBD0DBA3A31B}" presName="level3hierChild" presStyleCnt="0"/>
      <dgm:spPr/>
    </dgm:pt>
    <dgm:pt modelId="{BE1EA5C7-AEDD-4477-A16A-4343A8D2DFA6}" type="pres">
      <dgm:prSet presAssocID="{8B5B627A-A5CC-4F4B-8B70-E13757CB9FDB}" presName="conn2-1" presStyleLbl="parChTrans1D4" presStyleIdx="5" presStyleCnt="26"/>
      <dgm:spPr/>
    </dgm:pt>
    <dgm:pt modelId="{EAA290B0-5199-4266-BF2F-E24CF875B73D}" type="pres">
      <dgm:prSet presAssocID="{8B5B627A-A5CC-4F4B-8B70-E13757CB9FDB}" presName="connTx" presStyleLbl="parChTrans1D4" presStyleIdx="5" presStyleCnt="26"/>
      <dgm:spPr/>
    </dgm:pt>
    <dgm:pt modelId="{08C24156-5AD3-4AC0-94F5-143E099924EF}" type="pres">
      <dgm:prSet presAssocID="{0E08F52D-A8F7-4543-8F24-8D8437E8354F}" presName="root2" presStyleCnt="0"/>
      <dgm:spPr/>
    </dgm:pt>
    <dgm:pt modelId="{DBF817A4-E00C-41E2-8043-CB4416B37900}" type="pres">
      <dgm:prSet presAssocID="{0E08F52D-A8F7-4543-8F24-8D8437E8354F}" presName="LevelTwoTextNode" presStyleLbl="node4" presStyleIdx="5" presStyleCnt="26" custScaleX="214359">
        <dgm:presLayoutVars>
          <dgm:chPref val="3"/>
        </dgm:presLayoutVars>
      </dgm:prSet>
      <dgm:spPr/>
    </dgm:pt>
    <dgm:pt modelId="{4A06EB99-B3AD-4176-A86E-47415F5D0FCC}" type="pres">
      <dgm:prSet presAssocID="{0E08F52D-A8F7-4543-8F24-8D8437E8354F}" presName="level3hierChild" presStyleCnt="0"/>
      <dgm:spPr/>
    </dgm:pt>
    <dgm:pt modelId="{44A53407-32D7-4A77-A4F2-8F2D7B830D0D}" type="pres">
      <dgm:prSet presAssocID="{02A5E9C3-7A64-45D6-ACBF-C39456DA2A41}" presName="conn2-1" presStyleLbl="parChTrans1D4" presStyleIdx="6" presStyleCnt="26"/>
      <dgm:spPr/>
    </dgm:pt>
    <dgm:pt modelId="{97E7F99A-F3D1-438A-A6A3-77E77DE761C4}" type="pres">
      <dgm:prSet presAssocID="{02A5E9C3-7A64-45D6-ACBF-C39456DA2A41}" presName="connTx" presStyleLbl="parChTrans1D4" presStyleIdx="6" presStyleCnt="26"/>
      <dgm:spPr/>
    </dgm:pt>
    <dgm:pt modelId="{F95993F0-EF8F-4457-A094-30D6D3488817}" type="pres">
      <dgm:prSet presAssocID="{F5328C0A-67B3-43AA-875F-8CD8A1A9B055}" presName="root2" presStyleCnt="0"/>
      <dgm:spPr/>
    </dgm:pt>
    <dgm:pt modelId="{9827D1C1-F45E-401B-9B3A-977BA5A778BE}" type="pres">
      <dgm:prSet presAssocID="{F5328C0A-67B3-43AA-875F-8CD8A1A9B055}" presName="LevelTwoTextNode" presStyleLbl="node4" presStyleIdx="6" presStyleCnt="26" custScaleX="194872">
        <dgm:presLayoutVars>
          <dgm:chPref val="3"/>
        </dgm:presLayoutVars>
      </dgm:prSet>
      <dgm:spPr/>
    </dgm:pt>
    <dgm:pt modelId="{A8C66179-7740-4B98-A509-B77774CBB9F6}" type="pres">
      <dgm:prSet presAssocID="{F5328C0A-67B3-43AA-875F-8CD8A1A9B055}" presName="level3hierChild" presStyleCnt="0"/>
      <dgm:spPr/>
    </dgm:pt>
    <dgm:pt modelId="{46557D72-C05F-42D2-8095-EC744B388E7D}" type="pres">
      <dgm:prSet presAssocID="{6C5BBE3A-4075-4AAC-AB14-E75667077E0E}" presName="conn2-1" presStyleLbl="parChTrans1D3" presStyleIdx="1" presStyleCnt="6"/>
      <dgm:spPr/>
    </dgm:pt>
    <dgm:pt modelId="{5DEA8F3A-3324-4FA6-BF73-8C85F0AAF4D1}" type="pres">
      <dgm:prSet presAssocID="{6C5BBE3A-4075-4AAC-AB14-E75667077E0E}" presName="connTx" presStyleLbl="parChTrans1D3" presStyleIdx="1" presStyleCnt="6"/>
      <dgm:spPr/>
    </dgm:pt>
    <dgm:pt modelId="{BD4FCC86-11FA-419B-A188-1460056454A1}" type="pres">
      <dgm:prSet presAssocID="{A7B30998-E66E-4F59-8BE8-294499D617BE}" presName="root2" presStyleCnt="0"/>
      <dgm:spPr/>
    </dgm:pt>
    <dgm:pt modelId="{2F57C042-9A57-4208-B974-9142E1EA99AA}" type="pres">
      <dgm:prSet presAssocID="{A7B30998-E66E-4F59-8BE8-294499D617BE}" presName="LevelTwoTextNode" presStyleLbl="node3" presStyleIdx="1" presStyleCnt="6" custScaleX="194872">
        <dgm:presLayoutVars>
          <dgm:chPref val="3"/>
        </dgm:presLayoutVars>
      </dgm:prSet>
      <dgm:spPr/>
    </dgm:pt>
    <dgm:pt modelId="{AA948350-80A0-4AF0-98A4-6058ED64D60A}" type="pres">
      <dgm:prSet presAssocID="{A7B30998-E66E-4F59-8BE8-294499D617BE}" presName="level3hierChild" presStyleCnt="0"/>
      <dgm:spPr/>
    </dgm:pt>
    <dgm:pt modelId="{16D60908-1FCA-48BB-ABAD-7ACDA8F929B7}" type="pres">
      <dgm:prSet presAssocID="{396941C8-95E2-4325-8673-893986F4CD66}" presName="conn2-1" presStyleLbl="parChTrans1D4" presStyleIdx="7" presStyleCnt="26"/>
      <dgm:spPr/>
    </dgm:pt>
    <dgm:pt modelId="{E027F1D8-6976-47A8-A615-2D39416CA340}" type="pres">
      <dgm:prSet presAssocID="{396941C8-95E2-4325-8673-893986F4CD66}" presName="connTx" presStyleLbl="parChTrans1D4" presStyleIdx="7" presStyleCnt="26"/>
      <dgm:spPr/>
    </dgm:pt>
    <dgm:pt modelId="{22700050-EC4D-49F1-8DDD-0ABFE4F5C7C7}" type="pres">
      <dgm:prSet presAssocID="{5C75B5D4-FDAA-4F60-B275-1D168A89ABC0}" presName="root2" presStyleCnt="0"/>
      <dgm:spPr/>
    </dgm:pt>
    <dgm:pt modelId="{326FD7F1-5747-4022-8D7A-E5F61C9B64A1}" type="pres">
      <dgm:prSet presAssocID="{5C75B5D4-FDAA-4F60-B275-1D168A89ABC0}" presName="LevelTwoTextNode" presStyleLbl="node4" presStyleIdx="7" presStyleCnt="26" custScaleX="214359">
        <dgm:presLayoutVars>
          <dgm:chPref val="3"/>
        </dgm:presLayoutVars>
      </dgm:prSet>
      <dgm:spPr/>
    </dgm:pt>
    <dgm:pt modelId="{D1370C4E-C42C-4DAE-B408-3ECFB8B080C0}" type="pres">
      <dgm:prSet presAssocID="{5C75B5D4-FDAA-4F60-B275-1D168A89ABC0}" presName="level3hierChild" presStyleCnt="0"/>
      <dgm:spPr/>
    </dgm:pt>
    <dgm:pt modelId="{57406C4E-F0E0-4C2E-88C7-F853818F0AAA}" type="pres">
      <dgm:prSet presAssocID="{AFD6D0D5-7DA1-4849-BCF1-358DB405C9EB}" presName="conn2-1" presStyleLbl="parChTrans1D2" presStyleIdx="1" presStyleCnt="2"/>
      <dgm:spPr/>
    </dgm:pt>
    <dgm:pt modelId="{5DE87F7F-836E-4A19-954F-8E23DF18B65E}" type="pres">
      <dgm:prSet presAssocID="{AFD6D0D5-7DA1-4849-BCF1-358DB405C9EB}" presName="connTx" presStyleLbl="parChTrans1D2" presStyleIdx="1" presStyleCnt="2"/>
      <dgm:spPr/>
    </dgm:pt>
    <dgm:pt modelId="{55781799-068A-488F-82C3-914E8D6B383E}" type="pres">
      <dgm:prSet presAssocID="{F2AE3B37-DD18-4655-8FBF-8B094B5BDA85}" presName="root2" presStyleCnt="0"/>
      <dgm:spPr/>
    </dgm:pt>
    <dgm:pt modelId="{76F8786B-2854-4895-B412-5DF030C443E4}" type="pres">
      <dgm:prSet presAssocID="{F2AE3B37-DD18-4655-8FBF-8B094B5BDA85}" presName="LevelTwoTextNode" presStyleLbl="node2" presStyleIdx="1" presStyleCnt="2" custScaleX="190405" custScaleY="194872">
        <dgm:presLayoutVars>
          <dgm:chPref val="3"/>
        </dgm:presLayoutVars>
      </dgm:prSet>
      <dgm:spPr/>
    </dgm:pt>
    <dgm:pt modelId="{2804E46C-0982-4FEA-B7F0-FDB12C81D576}" type="pres">
      <dgm:prSet presAssocID="{F2AE3B37-DD18-4655-8FBF-8B094B5BDA85}" presName="level3hierChild" presStyleCnt="0"/>
      <dgm:spPr/>
    </dgm:pt>
    <dgm:pt modelId="{F217FEAD-8A15-43E0-9A8A-C60DDDD04E12}" type="pres">
      <dgm:prSet presAssocID="{1C3FCB1A-CCDD-48FE-8FB6-E1668D59A63C}" presName="conn2-1" presStyleLbl="parChTrans1D3" presStyleIdx="2" presStyleCnt="6"/>
      <dgm:spPr/>
    </dgm:pt>
    <dgm:pt modelId="{BC8DE74E-549E-4BCA-8FE8-005E1FAE6637}" type="pres">
      <dgm:prSet presAssocID="{1C3FCB1A-CCDD-48FE-8FB6-E1668D59A63C}" presName="connTx" presStyleLbl="parChTrans1D3" presStyleIdx="2" presStyleCnt="6"/>
      <dgm:spPr/>
    </dgm:pt>
    <dgm:pt modelId="{B98A9D89-3225-455E-910A-55A8E2FC24EF}" type="pres">
      <dgm:prSet presAssocID="{7AC735A9-8486-40E5-8ABC-1A0799E3BBDB}" presName="root2" presStyleCnt="0"/>
      <dgm:spPr/>
    </dgm:pt>
    <dgm:pt modelId="{9D0ED847-898D-4584-B9A9-CBA527251203}" type="pres">
      <dgm:prSet presAssocID="{7AC735A9-8486-40E5-8ABC-1A0799E3BBDB}" presName="LevelTwoTextNode" presStyleLbl="node3" presStyleIdx="2" presStyleCnt="6" custScaleX="194872" custScaleY="133100">
        <dgm:presLayoutVars>
          <dgm:chPref val="3"/>
        </dgm:presLayoutVars>
      </dgm:prSet>
      <dgm:spPr/>
    </dgm:pt>
    <dgm:pt modelId="{AC99476B-7FC1-4E3F-85FB-203DD13B49A4}" type="pres">
      <dgm:prSet presAssocID="{7AC735A9-8486-40E5-8ABC-1A0799E3BBDB}" presName="level3hierChild" presStyleCnt="0"/>
      <dgm:spPr/>
    </dgm:pt>
    <dgm:pt modelId="{433D092F-9B70-43CD-A192-9E4F997CFA67}" type="pres">
      <dgm:prSet presAssocID="{B44C7D11-EA58-4415-A1D1-E80783EC2705}" presName="conn2-1" presStyleLbl="parChTrans1D4" presStyleIdx="8" presStyleCnt="26"/>
      <dgm:spPr/>
    </dgm:pt>
    <dgm:pt modelId="{DDA2326B-F287-4AC1-A315-DBEE269BD00C}" type="pres">
      <dgm:prSet presAssocID="{B44C7D11-EA58-4415-A1D1-E80783EC2705}" presName="connTx" presStyleLbl="parChTrans1D4" presStyleIdx="8" presStyleCnt="26"/>
      <dgm:spPr/>
    </dgm:pt>
    <dgm:pt modelId="{EFC4B445-7D68-4C67-8690-21324D4E05FC}" type="pres">
      <dgm:prSet presAssocID="{038E1DAB-44C4-4B99-8342-395708B297AB}" presName="root2" presStyleCnt="0"/>
      <dgm:spPr/>
    </dgm:pt>
    <dgm:pt modelId="{F2233773-0BFA-4D0E-A571-BCE2B82552E7}" type="pres">
      <dgm:prSet presAssocID="{038E1DAB-44C4-4B99-8342-395708B297AB}" presName="LevelTwoTextNode" presStyleLbl="node4" presStyleIdx="8" presStyleCnt="26" custScaleX="214359">
        <dgm:presLayoutVars>
          <dgm:chPref val="3"/>
        </dgm:presLayoutVars>
      </dgm:prSet>
      <dgm:spPr/>
    </dgm:pt>
    <dgm:pt modelId="{15B9C463-9BAA-4535-8996-901097162B10}" type="pres">
      <dgm:prSet presAssocID="{038E1DAB-44C4-4B99-8342-395708B297AB}" presName="level3hierChild" presStyleCnt="0"/>
      <dgm:spPr/>
    </dgm:pt>
    <dgm:pt modelId="{E165CBB7-66AE-4EC6-80E0-E30DF0506CDB}" type="pres">
      <dgm:prSet presAssocID="{1EF5932E-1FB1-4B9D-AC5C-0FDC48909DB9}" presName="conn2-1" presStyleLbl="parChTrans1D4" presStyleIdx="9" presStyleCnt="26"/>
      <dgm:spPr/>
    </dgm:pt>
    <dgm:pt modelId="{B1C2F695-14E4-431E-8CB7-CC319541FEB0}" type="pres">
      <dgm:prSet presAssocID="{1EF5932E-1FB1-4B9D-AC5C-0FDC48909DB9}" presName="connTx" presStyleLbl="parChTrans1D4" presStyleIdx="9" presStyleCnt="26"/>
      <dgm:spPr/>
    </dgm:pt>
    <dgm:pt modelId="{A697AA89-0A48-40C7-8581-63C552432329}" type="pres">
      <dgm:prSet presAssocID="{50977EDA-6F09-4D37-A495-031948DBF1AA}" presName="root2" presStyleCnt="0"/>
      <dgm:spPr/>
    </dgm:pt>
    <dgm:pt modelId="{12319AF0-2E1E-4160-951B-A75CB0BA84BD}" type="pres">
      <dgm:prSet presAssocID="{50977EDA-6F09-4D37-A495-031948DBF1AA}" presName="LevelTwoTextNode" presStyleLbl="node4" presStyleIdx="9" presStyleCnt="26" custScaleX="214359">
        <dgm:presLayoutVars>
          <dgm:chPref val="3"/>
        </dgm:presLayoutVars>
      </dgm:prSet>
      <dgm:spPr/>
    </dgm:pt>
    <dgm:pt modelId="{11C5C232-41A4-410D-8627-B32121AFD483}" type="pres">
      <dgm:prSet presAssocID="{50977EDA-6F09-4D37-A495-031948DBF1AA}" presName="level3hierChild" presStyleCnt="0"/>
      <dgm:spPr/>
    </dgm:pt>
    <dgm:pt modelId="{C902E20D-62BA-4672-80AA-652B7A5B9FA8}" type="pres">
      <dgm:prSet presAssocID="{80DC3E32-DA08-4608-A939-87A1E12F5DC9}" presName="conn2-1" presStyleLbl="parChTrans1D4" presStyleIdx="10" presStyleCnt="26"/>
      <dgm:spPr/>
    </dgm:pt>
    <dgm:pt modelId="{7E33966C-AC1E-4621-940B-BEA50B9C7F88}" type="pres">
      <dgm:prSet presAssocID="{80DC3E32-DA08-4608-A939-87A1E12F5DC9}" presName="connTx" presStyleLbl="parChTrans1D4" presStyleIdx="10" presStyleCnt="26"/>
      <dgm:spPr/>
    </dgm:pt>
    <dgm:pt modelId="{2B25FB10-30AE-45F2-A7C6-15831A8D3B51}" type="pres">
      <dgm:prSet presAssocID="{17F4C2C2-0F82-4595-B4E1-FCF6E5980322}" presName="root2" presStyleCnt="0"/>
      <dgm:spPr/>
    </dgm:pt>
    <dgm:pt modelId="{B63FBFB7-7F5E-43EE-95D3-8E84F5FCBDA4}" type="pres">
      <dgm:prSet presAssocID="{17F4C2C2-0F82-4595-B4E1-FCF6E5980322}" presName="LevelTwoTextNode" presStyleLbl="node4" presStyleIdx="10" presStyleCnt="26" custScaleX="214359">
        <dgm:presLayoutVars>
          <dgm:chPref val="3"/>
        </dgm:presLayoutVars>
      </dgm:prSet>
      <dgm:spPr/>
    </dgm:pt>
    <dgm:pt modelId="{65D86F44-7F3E-41DC-9BF8-1D805D907B27}" type="pres">
      <dgm:prSet presAssocID="{17F4C2C2-0F82-4595-B4E1-FCF6E5980322}" presName="level3hierChild" presStyleCnt="0"/>
      <dgm:spPr/>
    </dgm:pt>
    <dgm:pt modelId="{34D29BBF-7602-4C58-BF01-5A41CC6CB0C7}" type="pres">
      <dgm:prSet presAssocID="{F4A474D4-ECA0-4FB0-8E5E-7FF5206A4095}" presName="conn2-1" presStyleLbl="parChTrans1D4" presStyleIdx="11" presStyleCnt="26"/>
      <dgm:spPr/>
    </dgm:pt>
    <dgm:pt modelId="{525D85DD-9CCF-4A70-BA98-E4777D5ED3CB}" type="pres">
      <dgm:prSet presAssocID="{F4A474D4-ECA0-4FB0-8E5E-7FF5206A4095}" presName="connTx" presStyleLbl="parChTrans1D4" presStyleIdx="11" presStyleCnt="26"/>
      <dgm:spPr/>
    </dgm:pt>
    <dgm:pt modelId="{2DDCA831-8FAD-4B5A-8093-73D50463B559}" type="pres">
      <dgm:prSet presAssocID="{BC16DDBF-FBF0-432B-A9B8-35B21AF6CFD6}" presName="root2" presStyleCnt="0"/>
      <dgm:spPr/>
    </dgm:pt>
    <dgm:pt modelId="{D19382FD-6662-4264-8D0C-94779523118B}" type="pres">
      <dgm:prSet presAssocID="{BC16DDBF-FBF0-432B-A9B8-35B21AF6CFD6}" presName="LevelTwoTextNode" presStyleLbl="node4" presStyleIdx="11" presStyleCnt="26" custScaleX="214359">
        <dgm:presLayoutVars>
          <dgm:chPref val="3"/>
        </dgm:presLayoutVars>
      </dgm:prSet>
      <dgm:spPr/>
    </dgm:pt>
    <dgm:pt modelId="{05BFCD33-8181-4300-9C1A-5C244DC74FE9}" type="pres">
      <dgm:prSet presAssocID="{BC16DDBF-FBF0-432B-A9B8-35B21AF6CFD6}" presName="level3hierChild" presStyleCnt="0"/>
      <dgm:spPr/>
    </dgm:pt>
    <dgm:pt modelId="{69099A66-F52A-403F-9BA7-AA7303BA46C2}" type="pres">
      <dgm:prSet presAssocID="{F458CDFA-0B9A-4852-88CB-C71171419907}" presName="conn2-1" presStyleLbl="parChTrans1D3" presStyleIdx="3" presStyleCnt="6"/>
      <dgm:spPr/>
    </dgm:pt>
    <dgm:pt modelId="{FC073CE4-2AD0-4177-95D9-11F7AB424E94}" type="pres">
      <dgm:prSet presAssocID="{F458CDFA-0B9A-4852-88CB-C71171419907}" presName="connTx" presStyleLbl="parChTrans1D3" presStyleIdx="3" presStyleCnt="6"/>
      <dgm:spPr/>
    </dgm:pt>
    <dgm:pt modelId="{DB8931D3-3AD4-4D87-A207-F94E66121078}" type="pres">
      <dgm:prSet presAssocID="{D4A42A8C-53F6-4B5F-86FC-3A9F07126C5F}" presName="root2" presStyleCnt="0"/>
      <dgm:spPr/>
    </dgm:pt>
    <dgm:pt modelId="{6DA9819B-DC08-4401-9CC1-C878E19C229D}" type="pres">
      <dgm:prSet presAssocID="{D4A42A8C-53F6-4B5F-86FC-3A9F07126C5F}" presName="LevelTwoTextNode" presStyleLbl="node3" presStyleIdx="3" presStyleCnt="6" custScaleX="194872">
        <dgm:presLayoutVars>
          <dgm:chPref val="3"/>
        </dgm:presLayoutVars>
      </dgm:prSet>
      <dgm:spPr/>
    </dgm:pt>
    <dgm:pt modelId="{2556ED3B-5B90-4A78-A454-FF4A0FE6FE41}" type="pres">
      <dgm:prSet presAssocID="{D4A42A8C-53F6-4B5F-86FC-3A9F07126C5F}" presName="level3hierChild" presStyleCnt="0"/>
      <dgm:spPr/>
    </dgm:pt>
    <dgm:pt modelId="{DB5816D2-08E1-41C6-BEA4-AE516ABE6662}" type="pres">
      <dgm:prSet presAssocID="{26BE926B-8249-40F7-922C-35C09AEE2AD4}" presName="conn2-1" presStyleLbl="parChTrans1D4" presStyleIdx="12" presStyleCnt="26"/>
      <dgm:spPr/>
    </dgm:pt>
    <dgm:pt modelId="{823B92AB-EA85-4485-9B05-669EEA93F0C1}" type="pres">
      <dgm:prSet presAssocID="{26BE926B-8249-40F7-922C-35C09AEE2AD4}" presName="connTx" presStyleLbl="parChTrans1D4" presStyleIdx="12" presStyleCnt="26"/>
      <dgm:spPr/>
    </dgm:pt>
    <dgm:pt modelId="{EE13FB97-8BF2-4B1B-96CA-3CAAC055318C}" type="pres">
      <dgm:prSet presAssocID="{12FF9180-F63F-42A0-A476-1AF99097422B}" presName="root2" presStyleCnt="0"/>
      <dgm:spPr/>
    </dgm:pt>
    <dgm:pt modelId="{584F27A0-2C44-43BE-953C-8F6F2A204350}" type="pres">
      <dgm:prSet presAssocID="{12FF9180-F63F-42A0-A476-1AF99097422B}" presName="LevelTwoTextNode" presStyleLbl="node4" presStyleIdx="12" presStyleCnt="26" custScaleX="214359" custScaleY="146410">
        <dgm:presLayoutVars>
          <dgm:chPref val="3"/>
        </dgm:presLayoutVars>
      </dgm:prSet>
      <dgm:spPr/>
    </dgm:pt>
    <dgm:pt modelId="{B5C29D9F-BDFD-473F-BBCA-2A1460864579}" type="pres">
      <dgm:prSet presAssocID="{12FF9180-F63F-42A0-A476-1AF99097422B}" presName="level3hierChild" presStyleCnt="0"/>
      <dgm:spPr/>
    </dgm:pt>
    <dgm:pt modelId="{C22E26B6-4142-4046-AB35-8ADDB1BE62CC}" type="pres">
      <dgm:prSet presAssocID="{E7D2C3F1-B571-4A01-9CB5-2981A332F2CB}" presName="conn2-1" presStyleLbl="parChTrans1D4" presStyleIdx="13" presStyleCnt="26"/>
      <dgm:spPr/>
    </dgm:pt>
    <dgm:pt modelId="{036DFDC5-79A0-48E3-A702-27F6F699CE11}" type="pres">
      <dgm:prSet presAssocID="{E7D2C3F1-B571-4A01-9CB5-2981A332F2CB}" presName="connTx" presStyleLbl="parChTrans1D4" presStyleIdx="13" presStyleCnt="26"/>
      <dgm:spPr/>
    </dgm:pt>
    <dgm:pt modelId="{0CA5CCAB-FA14-46DA-851C-B8595F4D8A15}" type="pres">
      <dgm:prSet presAssocID="{A0F625E7-BCE9-4DAD-9851-8E605E8A0BF5}" presName="root2" presStyleCnt="0"/>
      <dgm:spPr/>
    </dgm:pt>
    <dgm:pt modelId="{3D071919-837B-4521-80D6-BB53506A8BE4}" type="pres">
      <dgm:prSet presAssocID="{A0F625E7-BCE9-4DAD-9851-8E605E8A0BF5}" presName="LevelTwoTextNode" presStyleLbl="node4" presStyleIdx="13" presStyleCnt="26" custScaleX="214359">
        <dgm:presLayoutVars>
          <dgm:chPref val="3"/>
        </dgm:presLayoutVars>
      </dgm:prSet>
      <dgm:spPr/>
    </dgm:pt>
    <dgm:pt modelId="{BA2FD76B-FD19-484A-8D83-0D3064456247}" type="pres">
      <dgm:prSet presAssocID="{A0F625E7-BCE9-4DAD-9851-8E605E8A0BF5}" presName="level3hierChild" presStyleCnt="0"/>
      <dgm:spPr/>
    </dgm:pt>
    <dgm:pt modelId="{5C88CED9-0C5C-4B9D-80F4-1351F0030B23}" type="pres">
      <dgm:prSet presAssocID="{6B8888A0-BC93-4DBF-A0A3-169C6AF018AD}" presName="conn2-1" presStyleLbl="parChTrans1D4" presStyleIdx="14" presStyleCnt="26"/>
      <dgm:spPr/>
    </dgm:pt>
    <dgm:pt modelId="{E11355E2-9FC8-48E0-B921-89DCEE222BE0}" type="pres">
      <dgm:prSet presAssocID="{6B8888A0-BC93-4DBF-A0A3-169C6AF018AD}" presName="connTx" presStyleLbl="parChTrans1D4" presStyleIdx="14" presStyleCnt="26"/>
      <dgm:spPr/>
    </dgm:pt>
    <dgm:pt modelId="{98DB58E9-BE10-4F67-809E-36855A6FC32C}" type="pres">
      <dgm:prSet presAssocID="{22C63188-365A-4E0F-B750-F154A464FF71}" presName="root2" presStyleCnt="0"/>
      <dgm:spPr/>
    </dgm:pt>
    <dgm:pt modelId="{831A5E16-41CB-4C3B-9545-E17534CAE166}" type="pres">
      <dgm:prSet presAssocID="{22C63188-365A-4E0F-B750-F154A464FF71}" presName="LevelTwoTextNode" presStyleLbl="node4" presStyleIdx="14" presStyleCnt="26" custScaleX="210794">
        <dgm:presLayoutVars>
          <dgm:chPref val="3"/>
        </dgm:presLayoutVars>
      </dgm:prSet>
      <dgm:spPr/>
    </dgm:pt>
    <dgm:pt modelId="{95850069-03B2-4307-AF97-3B133036C040}" type="pres">
      <dgm:prSet presAssocID="{22C63188-365A-4E0F-B750-F154A464FF71}" presName="level3hierChild" presStyleCnt="0"/>
      <dgm:spPr/>
    </dgm:pt>
    <dgm:pt modelId="{AEA55A1A-C085-4FED-AF9B-E97892AF44B2}" type="pres">
      <dgm:prSet presAssocID="{30BB0C6F-7A4D-4566-9E56-DD46734B39A9}" presName="conn2-1" presStyleLbl="parChTrans1D4" presStyleIdx="15" presStyleCnt="26"/>
      <dgm:spPr/>
    </dgm:pt>
    <dgm:pt modelId="{A99D2271-178B-49A7-B46E-434B31413860}" type="pres">
      <dgm:prSet presAssocID="{30BB0C6F-7A4D-4566-9E56-DD46734B39A9}" presName="connTx" presStyleLbl="parChTrans1D4" presStyleIdx="15" presStyleCnt="26"/>
      <dgm:spPr/>
    </dgm:pt>
    <dgm:pt modelId="{93D382A9-7515-4F50-8D9B-4CDF64AF8403}" type="pres">
      <dgm:prSet presAssocID="{E448B1EA-EC83-42F3-97FC-A6A444ACF2BC}" presName="root2" presStyleCnt="0"/>
      <dgm:spPr/>
    </dgm:pt>
    <dgm:pt modelId="{AE5938D6-A610-4A98-B7A8-7AC0AF4AE590}" type="pres">
      <dgm:prSet presAssocID="{E448B1EA-EC83-42F3-97FC-A6A444ACF2BC}" presName="LevelTwoTextNode" presStyleLbl="node4" presStyleIdx="15" presStyleCnt="26" custScaleX="214359">
        <dgm:presLayoutVars>
          <dgm:chPref val="3"/>
        </dgm:presLayoutVars>
      </dgm:prSet>
      <dgm:spPr/>
    </dgm:pt>
    <dgm:pt modelId="{F2976574-86F1-496A-BAE2-7C1E34AB4E7D}" type="pres">
      <dgm:prSet presAssocID="{E448B1EA-EC83-42F3-97FC-A6A444ACF2BC}" presName="level3hierChild" presStyleCnt="0"/>
      <dgm:spPr/>
    </dgm:pt>
    <dgm:pt modelId="{0DC9D3A8-1D7C-4487-94D6-D65DF2F2D22B}" type="pres">
      <dgm:prSet presAssocID="{CE47FE5E-6769-4535-9E4C-3FAA49B5535C}" presName="conn2-1" presStyleLbl="parChTrans1D4" presStyleIdx="16" presStyleCnt="26"/>
      <dgm:spPr/>
    </dgm:pt>
    <dgm:pt modelId="{F7FFA0B5-F01B-4960-8743-2E1F2B85EE4F}" type="pres">
      <dgm:prSet presAssocID="{CE47FE5E-6769-4535-9E4C-3FAA49B5535C}" presName="connTx" presStyleLbl="parChTrans1D4" presStyleIdx="16" presStyleCnt="26"/>
      <dgm:spPr/>
    </dgm:pt>
    <dgm:pt modelId="{D721DCA6-D18B-4017-BC70-85183BC1352C}" type="pres">
      <dgm:prSet presAssocID="{8C4A8686-8696-4342-8A52-162DEE1C4D2E}" presName="root2" presStyleCnt="0"/>
      <dgm:spPr/>
    </dgm:pt>
    <dgm:pt modelId="{2AE368E9-B1FD-478A-95FA-8FC746CFA2B1}" type="pres">
      <dgm:prSet presAssocID="{8C4A8686-8696-4342-8A52-162DEE1C4D2E}" presName="LevelTwoTextNode" presStyleLbl="node4" presStyleIdx="16" presStyleCnt="26" custScaleX="194872">
        <dgm:presLayoutVars>
          <dgm:chPref val="3"/>
        </dgm:presLayoutVars>
      </dgm:prSet>
      <dgm:spPr/>
    </dgm:pt>
    <dgm:pt modelId="{0486C284-586B-4140-8A31-3DEE29FECA92}" type="pres">
      <dgm:prSet presAssocID="{8C4A8686-8696-4342-8A52-162DEE1C4D2E}" presName="level3hierChild" presStyleCnt="0"/>
      <dgm:spPr/>
    </dgm:pt>
    <dgm:pt modelId="{6CC197DC-4B5B-4E37-AB93-F03D760D2149}" type="pres">
      <dgm:prSet presAssocID="{E64FEF2C-970A-4B13-9552-AC7F28AF2FC4}" presName="conn2-1" presStyleLbl="parChTrans1D4" presStyleIdx="17" presStyleCnt="26"/>
      <dgm:spPr/>
    </dgm:pt>
    <dgm:pt modelId="{F10536A3-D9A0-4464-A721-801DE51B8C1A}" type="pres">
      <dgm:prSet presAssocID="{E64FEF2C-970A-4B13-9552-AC7F28AF2FC4}" presName="connTx" presStyleLbl="parChTrans1D4" presStyleIdx="17" presStyleCnt="26"/>
      <dgm:spPr/>
    </dgm:pt>
    <dgm:pt modelId="{E79CCCFD-5EAC-4B54-8CD4-6E97D3D5D243}" type="pres">
      <dgm:prSet presAssocID="{09314D19-A695-464A-BA1B-4A180EE2D6F2}" presName="root2" presStyleCnt="0"/>
      <dgm:spPr/>
    </dgm:pt>
    <dgm:pt modelId="{1B77A183-63A6-4DC1-9533-CF54EEDD7D4A}" type="pres">
      <dgm:prSet presAssocID="{09314D19-A695-464A-BA1B-4A180EE2D6F2}" presName="LevelTwoTextNode" presStyleLbl="node4" presStyleIdx="17" presStyleCnt="26" custScaleX="214359">
        <dgm:presLayoutVars>
          <dgm:chPref val="3"/>
        </dgm:presLayoutVars>
      </dgm:prSet>
      <dgm:spPr/>
    </dgm:pt>
    <dgm:pt modelId="{32545413-E5DE-41B8-8F6F-FDD7A8FBA95F}" type="pres">
      <dgm:prSet presAssocID="{09314D19-A695-464A-BA1B-4A180EE2D6F2}" presName="level3hierChild" presStyleCnt="0"/>
      <dgm:spPr/>
    </dgm:pt>
    <dgm:pt modelId="{E0031EBB-49BB-4609-8257-2076ECD26731}" type="pres">
      <dgm:prSet presAssocID="{B1619D9C-BB91-4C31-BC18-C3295A0FACC9}" presName="conn2-1" presStyleLbl="parChTrans1D4" presStyleIdx="18" presStyleCnt="26"/>
      <dgm:spPr/>
    </dgm:pt>
    <dgm:pt modelId="{BEF85F49-2238-4B1D-867D-A2DE567AE2DC}" type="pres">
      <dgm:prSet presAssocID="{B1619D9C-BB91-4C31-BC18-C3295A0FACC9}" presName="connTx" presStyleLbl="parChTrans1D4" presStyleIdx="18" presStyleCnt="26"/>
      <dgm:spPr/>
    </dgm:pt>
    <dgm:pt modelId="{C17F3B6B-73FA-42F2-A8F9-32E5E23192A7}" type="pres">
      <dgm:prSet presAssocID="{0D946831-358C-4254-8266-A09C670393B6}" presName="root2" presStyleCnt="0"/>
      <dgm:spPr/>
    </dgm:pt>
    <dgm:pt modelId="{1BD69E00-6C6D-4656-BF0A-9686822CE77D}" type="pres">
      <dgm:prSet presAssocID="{0D946831-358C-4254-8266-A09C670393B6}" presName="LevelTwoTextNode" presStyleLbl="node4" presStyleIdx="18" presStyleCnt="26" custScaleX="194872">
        <dgm:presLayoutVars>
          <dgm:chPref val="3"/>
        </dgm:presLayoutVars>
      </dgm:prSet>
      <dgm:spPr/>
    </dgm:pt>
    <dgm:pt modelId="{C49340FC-FA02-46E0-A591-F9D204CBEDCA}" type="pres">
      <dgm:prSet presAssocID="{0D946831-358C-4254-8266-A09C670393B6}" presName="level3hierChild" presStyleCnt="0"/>
      <dgm:spPr/>
    </dgm:pt>
    <dgm:pt modelId="{EECB7906-444B-4DAE-8CA0-901FBD4134FA}" type="pres">
      <dgm:prSet presAssocID="{1E41BE76-12DD-4D84-B696-F0C21A11FD60}" presName="conn2-1" presStyleLbl="parChTrans1D4" presStyleIdx="19" presStyleCnt="26"/>
      <dgm:spPr/>
    </dgm:pt>
    <dgm:pt modelId="{3901EEB2-4DE4-4CD0-B060-FE90AD567CAF}" type="pres">
      <dgm:prSet presAssocID="{1E41BE76-12DD-4D84-B696-F0C21A11FD60}" presName="connTx" presStyleLbl="parChTrans1D4" presStyleIdx="19" presStyleCnt="26"/>
      <dgm:spPr/>
    </dgm:pt>
    <dgm:pt modelId="{4C2015E3-C542-4F92-95B8-6A8454C0FB85}" type="pres">
      <dgm:prSet presAssocID="{933FAE83-875C-4533-83A1-9D590A69490B}" presName="root2" presStyleCnt="0"/>
      <dgm:spPr/>
    </dgm:pt>
    <dgm:pt modelId="{A3B00652-6F91-4FA6-9AE0-6F9DDA015A05}" type="pres">
      <dgm:prSet presAssocID="{933FAE83-875C-4533-83A1-9D590A69490B}" presName="LevelTwoTextNode" presStyleLbl="node4" presStyleIdx="19" presStyleCnt="26" custScaleX="214359">
        <dgm:presLayoutVars>
          <dgm:chPref val="3"/>
        </dgm:presLayoutVars>
      </dgm:prSet>
      <dgm:spPr/>
    </dgm:pt>
    <dgm:pt modelId="{E10F3A27-7AFD-4412-8053-8B131E91BCF4}" type="pres">
      <dgm:prSet presAssocID="{933FAE83-875C-4533-83A1-9D590A69490B}" presName="level3hierChild" presStyleCnt="0"/>
      <dgm:spPr/>
    </dgm:pt>
    <dgm:pt modelId="{80880F5F-4FDB-4CCF-8F31-82B43E0F4AA7}" type="pres">
      <dgm:prSet presAssocID="{C9481663-AB6B-487C-890B-4398D5F185E5}" presName="conn2-1" presStyleLbl="parChTrans1D4" presStyleIdx="20" presStyleCnt="26"/>
      <dgm:spPr/>
    </dgm:pt>
    <dgm:pt modelId="{26E2932B-5430-4645-888B-DA369DF7F62B}" type="pres">
      <dgm:prSet presAssocID="{C9481663-AB6B-487C-890B-4398D5F185E5}" presName="connTx" presStyleLbl="parChTrans1D4" presStyleIdx="20" presStyleCnt="26"/>
      <dgm:spPr/>
    </dgm:pt>
    <dgm:pt modelId="{B3F567E8-1AD8-4BCC-90A6-0F0CC6F13D11}" type="pres">
      <dgm:prSet presAssocID="{5A94ED04-F71F-4EF0-B8E2-2BD9CB6A2E24}" presName="root2" presStyleCnt="0"/>
      <dgm:spPr/>
    </dgm:pt>
    <dgm:pt modelId="{2226CC08-DBD7-4104-8840-B69DBA5DCFE6}" type="pres">
      <dgm:prSet presAssocID="{5A94ED04-F71F-4EF0-B8E2-2BD9CB6A2E24}" presName="LevelTwoTextNode" presStyleLbl="node4" presStyleIdx="20" presStyleCnt="26" custScaleX="194872">
        <dgm:presLayoutVars>
          <dgm:chPref val="3"/>
        </dgm:presLayoutVars>
      </dgm:prSet>
      <dgm:spPr/>
    </dgm:pt>
    <dgm:pt modelId="{496C76C6-5585-4D3B-80D7-3021CC79BB32}" type="pres">
      <dgm:prSet presAssocID="{5A94ED04-F71F-4EF0-B8E2-2BD9CB6A2E24}" presName="level3hierChild" presStyleCnt="0"/>
      <dgm:spPr/>
    </dgm:pt>
    <dgm:pt modelId="{6B0798D1-C0B8-4555-9417-DBBD03DCD29D}" type="pres">
      <dgm:prSet presAssocID="{F91EAD8E-BB7B-43CF-9BF4-FADA74322B98}" presName="conn2-1" presStyleLbl="parChTrans1D3" presStyleIdx="4" presStyleCnt="6"/>
      <dgm:spPr/>
    </dgm:pt>
    <dgm:pt modelId="{5A42E4AD-B731-4F63-BDEB-69980E66088B}" type="pres">
      <dgm:prSet presAssocID="{F91EAD8E-BB7B-43CF-9BF4-FADA74322B98}" presName="connTx" presStyleLbl="parChTrans1D3" presStyleIdx="4" presStyleCnt="6"/>
      <dgm:spPr/>
    </dgm:pt>
    <dgm:pt modelId="{1F9C0720-CA13-4408-86A9-CC78C9F3F609}" type="pres">
      <dgm:prSet presAssocID="{6B8BD168-1096-4A85-AE2E-38521AE3F219}" presName="root2" presStyleCnt="0"/>
      <dgm:spPr/>
    </dgm:pt>
    <dgm:pt modelId="{19A9B972-8675-4DBD-B5B2-9CDB0285A51E}" type="pres">
      <dgm:prSet presAssocID="{6B8BD168-1096-4A85-AE2E-38521AE3F219}" presName="LevelTwoTextNode" presStyleLbl="node3" presStyleIdx="4" presStyleCnt="6" custScaleX="194872">
        <dgm:presLayoutVars>
          <dgm:chPref val="3"/>
        </dgm:presLayoutVars>
      </dgm:prSet>
      <dgm:spPr/>
    </dgm:pt>
    <dgm:pt modelId="{0AA41AC5-BE33-491B-BB31-4AD54FF5AA4C}" type="pres">
      <dgm:prSet presAssocID="{6B8BD168-1096-4A85-AE2E-38521AE3F219}" presName="level3hierChild" presStyleCnt="0"/>
      <dgm:spPr/>
    </dgm:pt>
    <dgm:pt modelId="{A63C7903-A809-4A2C-92A4-52621DE6CE51}" type="pres">
      <dgm:prSet presAssocID="{1C07D721-B298-4AF5-99BC-6A93BB274CA5}" presName="conn2-1" presStyleLbl="parChTrans1D4" presStyleIdx="21" presStyleCnt="26"/>
      <dgm:spPr/>
    </dgm:pt>
    <dgm:pt modelId="{AC33AA39-824A-46C3-AAE7-039DE154B699}" type="pres">
      <dgm:prSet presAssocID="{1C07D721-B298-4AF5-99BC-6A93BB274CA5}" presName="connTx" presStyleLbl="parChTrans1D4" presStyleIdx="21" presStyleCnt="26"/>
      <dgm:spPr/>
    </dgm:pt>
    <dgm:pt modelId="{C688738F-F77A-418A-AEFF-9F6648C86FA7}" type="pres">
      <dgm:prSet presAssocID="{38D76CD0-F050-442B-97B7-BAEE8EE2C908}" presName="root2" presStyleCnt="0"/>
      <dgm:spPr/>
    </dgm:pt>
    <dgm:pt modelId="{F18AF909-2C4E-49EB-99C3-3162CF6892E4}" type="pres">
      <dgm:prSet presAssocID="{38D76CD0-F050-442B-97B7-BAEE8EE2C908}" presName="LevelTwoTextNode" presStyleLbl="node4" presStyleIdx="21" presStyleCnt="26" custScaleX="194872">
        <dgm:presLayoutVars>
          <dgm:chPref val="3"/>
        </dgm:presLayoutVars>
      </dgm:prSet>
      <dgm:spPr/>
    </dgm:pt>
    <dgm:pt modelId="{CDCBACA6-A753-464D-BD59-10F89FEB5209}" type="pres">
      <dgm:prSet presAssocID="{38D76CD0-F050-442B-97B7-BAEE8EE2C908}" presName="level3hierChild" presStyleCnt="0"/>
      <dgm:spPr/>
    </dgm:pt>
    <dgm:pt modelId="{8653ED28-455B-478F-AEB6-AD51331FDDD8}" type="pres">
      <dgm:prSet presAssocID="{AE14862C-17DB-4617-9E5E-D526A0C6F7AD}" presName="conn2-1" presStyleLbl="parChTrans1D4" presStyleIdx="22" presStyleCnt="26"/>
      <dgm:spPr/>
    </dgm:pt>
    <dgm:pt modelId="{F1122103-CA28-4622-8F8B-98E0CD820971}" type="pres">
      <dgm:prSet presAssocID="{AE14862C-17DB-4617-9E5E-D526A0C6F7AD}" presName="connTx" presStyleLbl="parChTrans1D4" presStyleIdx="22" presStyleCnt="26"/>
      <dgm:spPr/>
    </dgm:pt>
    <dgm:pt modelId="{0B36AA2F-403D-44CB-AA99-3F5228D7EF47}" type="pres">
      <dgm:prSet presAssocID="{934E934F-E13E-47E1-888B-DEFD0886EFB7}" presName="root2" presStyleCnt="0"/>
      <dgm:spPr/>
    </dgm:pt>
    <dgm:pt modelId="{B3FC1479-2473-4E7D-9E61-CA89C673D21F}" type="pres">
      <dgm:prSet presAssocID="{934E934F-E13E-47E1-888B-DEFD0886EFB7}" presName="LevelTwoTextNode" presStyleLbl="node4" presStyleIdx="22" presStyleCnt="26" custScaleX="211910" custLinFactNeighborX="14688">
        <dgm:presLayoutVars>
          <dgm:chPref val="3"/>
        </dgm:presLayoutVars>
      </dgm:prSet>
      <dgm:spPr/>
    </dgm:pt>
    <dgm:pt modelId="{882BAB03-80AD-40C2-BA38-94BFBC1E67BB}" type="pres">
      <dgm:prSet presAssocID="{934E934F-E13E-47E1-888B-DEFD0886EFB7}" presName="level3hierChild" presStyleCnt="0"/>
      <dgm:spPr/>
    </dgm:pt>
    <dgm:pt modelId="{F5E7F016-A74C-454C-A5B8-804A7FEF3430}" type="pres">
      <dgm:prSet presAssocID="{777F93A5-CAC6-49CF-B380-6942BAA3DF3D}" presName="conn2-1" presStyleLbl="parChTrans1D4" presStyleIdx="23" presStyleCnt="26"/>
      <dgm:spPr/>
    </dgm:pt>
    <dgm:pt modelId="{642B2E09-800F-4702-9AEE-6F1A6C31EE15}" type="pres">
      <dgm:prSet presAssocID="{777F93A5-CAC6-49CF-B380-6942BAA3DF3D}" presName="connTx" presStyleLbl="parChTrans1D4" presStyleIdx="23" presStyleCnt="26"/>
      <dgm:spPr/>
    </dgm:pt>
    <dgm:pt modelId="{06C6AA36-5584-4996-ACAA-E3B510994E57}" type="pres">
      <dgm:prSet presAssocID="{3E2EDFF0-B0C5-44BC-B3C7-1D5818710969}" presName="root2" presStyleCnt="0"/>
      <dgm:spPr/>
    </dgm:pt>
    <dgm:pt modelId="{3A9C3E22-3E27-421B-B884-AF8BFDB93D20}" type="pres">
      <dgm:prSet presAssocID="{3E2EDFF0-B0C5-44BC-B3C7-1D5818710969}" presName="LevelTwoTextNode" presStyleLbl="node4" presStyleIdx="23" presStyleCnt="26" custScaleX="194872">
        <dgm:presLayoutVars>
          <dgm:chPref val="3"/>
        </dgm:presLayoutVars>
      </dgm:prSet>
      <dgm:spPr/>
    </dgm:pt>
    <dgm:pt modelId="{EEFF2ACA-2BD4-46D7-A39C-4809E800E070}" type="pres">
      <dgm:prSet presAssocID="{3E2EDFF0-B0C5-44BC-B3C7-1D5818710969}" presName="level3hierChild" presStyleCnt="0"/>
      <dgm:spPr/>
    </dgm:pt>
    <dgm:pt modelId="{E2783E14-5143-4C51-8BD1-A41BD584723E}" type="pres">
      <dgm:prSet presAssocID="{2F008EF4-E292-4825-89ED-CF270EA2D072}" presName="conn2-1" presStyleLbl="parChTrans1D4" presStyleIdx="24" presStyleCnt="26"/>
      <dgm:spPr/>
    </dgm:pt>
    <dgm:pt modelId="{64CA3A37-7D7A-4D8A-9513-AFFC25A00009}" type="pres">
      <dgm:prSet presAssocID="{2F008EF4-E292-4825-89ED-CF270EA2D072}" presName="connTx" presStyleLbl="parChTrans1D4" presStyleIdx="24" presStyleCnt="26"/>
      <dgm:spPr/>
    </dgm:pt>
    <dgm:pt modelId="{1CF19ACF-7C94-474C-B52F-DEDC9241E758}" type="pres">
      <dgm:prSet presAssocID="{8A6629D2-75B7-4DC1-A6F6-40F3F79D9ACE}" presName="root2" presStyleCnt="0"/>
      <dgm:spPr/>
    </dgm:pt>
    <dgm:pt modelId="{5F53168A-C5F7-4D46-9321-A13FB14A79CB}" type="pres">
      <dgm:prSet presAssocID="{8A6629D2-75B7-4DC1-A6F6-40F3F79D9ACE}" presName="LevelTwoTextNode" presStyleLbl="node4" presStyleIdx="24" presStyleCnt="26" custScaleX="205087" custLinFactNeighborX="16042">
        <dgm:presLayoutVars>
          <dgm:chPref val="3"/>
        </dgm:presLayoutVars>
      </dgm:prSet>
      <dgm:spPr/>
    </dgm:pt>
    <dgm:pt modelId="{8658513D-3AC8-4DD9-B982-A1CEDDA5FE1D}" type="pres">
      <dgm:prSet presAssocID="{8A6629D2-75B7-4DC1-A6F6-40F3F79D9ACE}" presName="level3hierChild" presStyleCnt="0"/>
      <dgm:spPr/>
    </dgm:pt>
    <dgm:pt modelId="{5D066182-72E8-4390-93AD-B7D27D7B0268}" type="pres">
      <dgm:prSet presAssocID="{8E520709-1854-476C-BEFB-9107A2CC20CE}" presName="conn2-1" presStyleLbl="parChTrans1D3" presStyleIdx="5" presStyleCnt="6"/>
      <dgm:spPr/>
    </dgm:pt>
    <dgm:pt modelId="{59F77382-12F6-4D0A-80B3-A070D63D6144}" type="pres">
      <dgm:prSet presAssocID="{8E520709-1854-476C-BEFB-9107A2CC20CE}" presName="connTx" presStyleLbl="parChTrans1D3" presStyleIdx="5" presStyleCnt="6"/>
      <dgm:spPr/>
    </dgm:pt>
    <dgm:pt modelId="{FC61C25C-2C8E-4CCC-A502-AB2263D40B71}" type="pres">
      <dgm:prSet presAssocID="{01FF4AF3-098E-4CA7-98FB-9B8738E4CEBC}" presName="root2" presStyleCnt="0"/>
      <dgm:spPr/>
    </dgm:pt>
    <dgm:pt modelId="{2A805E66-2004-484C-92AF-9C4DD59718C9}" type="pres">
      <dgm:prSet presAssocID="{01FF4AF3-098E-4CA7-98FB-9B8738E4CEBC}" presName="LevelTwoTextNode" presStyleLbl="node3" presStyleIdx="5" presStyleCnt="6" custScaleX="194872">
        <dgm:presLayoutVars>
          <dgm:chPref val="3"/>
        </dgm:presLayoutVars>
      </dgm:prSet>
      <dgm:spPr/>
    </dgm:pt>
    <dgm:pt modelId="{672904C8-427D-4E5D-8A80-30FAF43452E4}" type="pres">
      <dgm:prSet presAssocID="{01FF4AF3-098E-4CA7-98FB-9B8738E4CEBC}" presName="level3hierChild" presStyleCnt="0"/>
      <dgm:spPr/>
    </dgm:pt>
    <dgm:pt modelId="{BF52B8CA-2B81-45A9-B7B4-F26947BDE6EB}" type="pres">
      <dgm:prSet presAssocID="{8986B514-DA54-4249-91A7-AD599016D2C4}" presName="conn2-1" presStyleLbl="parChTrans1D4" presStyleIdx="25" presStyleCnt="26"/>
      <dgm:spPr/>
    </dgm:pt>
    <dgm:pt modelId="{D05A14A1-C156-423F-93FF-F01F789A18E4}" type="pres">
      <dgm:prSet presAssocID="{8986B514-DA54-4249-91A7-AD599016D2C4}" presName="connTx" presStyleLbl="parChTrans1D4" presStyleIdx="25" presStyleCnt="26"/>
      <dgm:spPr/>
    </dgm:pt>
    <dgm:pt modelId="{135ABA3D-75EB-49A5-BDEF-22C17C4273B2}" type="pres">
      <dgm:prSet presAssocID="{9AD22114-56DF-4E32-8284-B6EBA3D094F6}" presName="root2" presStyleCnt="0"/>
      <dgm:spPr/>
    </dgm:pt>
    <dgm:pt modelId="{9345A1C5-BDB9-4C5F-9D76-257B63CB6CE6}" type="pres">
      <dgm:prSet presAssocID="{9AD22114-56DF-4E32-8284-B6EBA3D094F6}" presName="LevelTwoTextNode" presStyleLbl="node4" presStyleIdx="25" presStyleCnt="26" custScaleX="211910" custLinFactX="100000" custLinFactNeighborX="150584">
        <dgm:presLayoutVars>
          <dgm:chPref val="3"/>
        </dgm:presLayoutVars>
      </dgm:prSet>
      <dgm:spPr/>
    </dgm:pt>
    <dgm:pt modelId="{7435083D-29A3-47D0-A5AC-9C2F0B585880}" type="pres">
      <dgm:prSet presAssocID="{9AD22114-56DF-4E32-8284-B6EBA3D094F6}" presName="level3hierChild" presStyleCnt="0"/>
      <dgm:spPr/>
    </dgm:pt>
  </dgm:ptLst>
  <dgm:cxnLst>
    <dgm:cxn modelId="{40249404-0611-429D-B024-F5CE2D2F7505}" type="presOf" srcId="{0DCD6FE1-A74D-4B6A-BBCD-3DE915DEEA84}" destId="{26913E06-9DC7-4BBC-9170-498BEA44AA25}" srcOrd="0" destOrd="0" presId="urn:microsoft.com/office/officeart/2005/8/layout/hierarchy2"/>
    <dgm:cxn modelId="{D85A2205-D78B-45AC-ABD8-9048D6105801}" srcId="{ABA4B68F-00AA-4C47-ACD3-80E286A4DD74}" destId="{3920EDDD-3EE0-4FAC-AF98-BBD0DBA3A31B}" srcOrd="0" destOrd="0" parTransId="{8F898690-6C1A-4B5C-9872-0165F4C48E83}" sibTransId="{DB77803A-4B5E-49F8-ACE4-D7484634338E}"/>
    <dgm:cxn modelId="{76CF0A07-D52A-4B37-82EF-624FAD05514D}" srcId="{D339A9AB-5078-4334-8276-8D4059F47A81}" destId="{3FBAEB2B-ECC5-4A47-ADC7-9B3F23179AFF}" srcOrd="0" destOrd="0" parTransId="{450B8FBF-DD33-43FD-92C1-7F22A8DA87BE}" sibTransId="{5AC152B8-0CED-4771-B2FD-D06942851A5B}"/>
    <dgm:cxn modelId="{6A66F909-D2D4-42CE-9CDA-DBD89C7AD9E5}" type="presOf" srcId="{A7B30998-E66E-4F59-8BE8-294499D617BE}" destId="{2F57C042-9A57-4208-B974-9142E1EA99AA}" srcOrd="0" destOrd="0" presId="urn:microsoft.com/office/officeart/2005/8/layout/hierarchy2"/>
    <dgm:cxn modelId="{6E56060A-FAC5-4CD1-AF5C-D881331110EA}" type="presOf" srcId="{0D946831-358C-4254-8266-A09C670393B6}" destId="{1BD69E00-6C6D-4656-BF0A-9686822CE77D}" srcOrd="0" destOrd="0" presId="urn:microsoft.com/office/officeart/2005/8/layout/hierarchy2"/>
    <dgm:cxn modelId="{7468010C-4F8F-4944-93B5-2BD55C5F6E90}" type="presOf" srcId="{C9481663-AB6B-487C-890B-4398D5F185E5}" destId="{80880F5F-4FDB-4CCF-8F31-82B43E0F4AA7}" srcOrd="0" destOrd="0" presId="urn:microsoft.com/office/officeart/2005/8/layout/hierarchy2"/>
    <dgm:cxn modelId="{9963D50E-86F0-4C3C-A4BB-8E1FC96429BC}" srcId="{01FF4AF3-098E-4CA7-98FB-9B8738E4CEBC}" destId="{9AD22114-56DF-4E32-8284-B6EBA3D094F6}" srcOrd="0" destOrd="0" parTransId="{8986B514-DA54-4249-91A7-AD599016D2C4}" sibTransId="{EA1F33D5-6DC1-468B-9B57-82258AAD6BE0}"/>
    <dgm:cxn modelId="{956EE610-1769-4452-8BB2-3CCFA36517E6}" type="presOf" srcId="{8C4A8686-8696-4342-8A52-162DEE1C4D2E}" destId="{2AE368E9-B1FD-478A-95FA-8FC746CFA2B1}" srcOrd="0" destOrd="0" presId="urn:microsoft.com/office/officeart/2005/8/layout/hierarchy2"/>
    <dgm:cxn modelId="{12A34E12-B5D4-4A7B-B8A6-9F9895A23442}" type="presOf" srcId="{396941C8-95E2-4325-8673-893986F4CD66}" destId="{E027F1D8-6976-47A8-A615-2D39416CA340}" srcOrd="1" destOrd="0" presId="urn:microsoft.com/office/officeart/2005/8/layout/hierarchy2"/>
    <dgm:cxn modelId="{E9C88C12-A57D-4FC4-BE80-7DF2C1966686}" type="presOf" srcId="{6C5BBE3A-4075-4AAC-AB14-E75667077E0E}" destId="{5DEA8F3A-3324-4FA6-BF73-8C85F0AAF4D1}" srcOrd="1" destOrd="0" presId="urn:microsoft.com/office/officeart/2005/8/layout/hierarchy2"/>
    <dgm:cxn modelId="{37A65013-62DA-42A7-9167-8FF7AC6B6AF0}" srcId="{F2AE3B37-DD18-4655-8FBF-8B094B5BDA85}" destId="{01FF4AF3-098E-4CA7-98FB-9B8738E4CEBC}" srcOrd="3" destOrd="0" parTransId="{8E520709-1854-476C-BEFB-9107A2CC20CE}" sibTransId="{91978726-DBDE-4142-94A7-EC15EF1A8DBE}"/>
    <dgm:cxn modelId="{15750E16-2253-4780-82E3-7BF013CED5F0}" type="presOf" srcId="{12FF9180-F63F-42A0-A476-1AF99097422B}" destId="{584F27A0-2C44-43BE-953C-8F6F2A204350}" srcOrd="0" destOrd="0" presId="urn:microsoft.com/office/officeart/2005/8/layout/hierarchy2"/>
    <dgm:cxn modelId="{47643F16-145D-43A1-A5C2-B09F851F93D4}" type="presOf" srcId="{8B5B627A-A5CC-4F4B-8B70-E13757CB9FDB}" destId="{EAA290B0-5199-4266-BF2F-E24CF875B73D}" srcOrd="1" destOrd="0" presId="urn:microsoft.com/office/officeart/2005/8/layout/hierarchy2"/>
    <dgm:cxn modelId="{146A2E1C-62E9-46D5-9201-EFEF3AC55E34}" type="presOf" srcId="{F2AE3B37-DD18-4655-8FBF-8B094B5BDA85}" destId="{76F8786B-2854-4895-B412-5DF030C443E4}" srcOrd="0" destOrd="0" presId="urn:microsoft.com/office/officeart/2005/8/layout/hierarchy2"/>
    <dgm:cxn modelId="{CD79701D-8F64-4FA9-84B7-15E0FDEDADB3}" type="presOf" srcId="{C9BE823F-01B2-44BE-8F2A-FCAF4152DD62}" destId="{EAE1E475-EB3F-4C6B-A1A8-F406F062B697}" srcOrd="0" destOrd="0" presId="urn:microsoft.com/office/officeart/2005/8/layout/hierarchy2"/>
    <dgm:cxn modelId="{36D3EE1E-46F6-4E62-8EBC-7D39ED7864B6}" type="presOf" srcId="{5C75B5D4-FDAA-4F60-B275-1D168A89ABC0}" destId="{326FD7F1-5747-4022-8D7A-E5F61C9B64A1}" srcOrd="0" destOrd="0" presId="urn:microsoft.com/office/officeart/2005/8/layout/hierarchy2"/>
    <dgm:cxn modelId="{E90EEC1F-5793-46EB-8A14-E5297433FAE9}" type="presOf" srcId="{B44C7D11-EA58-4415-A1D1-E80783EC2705}" destId="{DDA2326B-F287-4AC1-A315-DBEE269BD00C}" srcOrd="1" destOrd="0" presId="urn:microsoft.com/office/officeart/2005/8/layout/hierarchy2"/>
    <dgm:cxn modelId="{05F2F61F-9D28-4F1B-9F90-2C5B7C7020CD}" type="presOf" srcId="{F4A474D4-ECA0-4FB0-8E5E-7FF5206A4095}" destId="{525D85DD-9CCF-4A70-BA98-E4777D5ED3CB}" srcOrd="1" destOrd="0" presId="urn:microsoft.com/office/officeart/2005/8/layout/hierarchy2"/>
    <dgm:cxn modelId="{8FB65720-8C6A-4A4B-9DA7-6EE081AB5078}" type="presOf" srcId="{1C3FCB1A-CCDD-48FE-8FB6-E1668D59A63C}" destId="{F217FEAD-8A15-43E0-9A8A-C60DDDD04E12}" srcOrd="0" destOrd="0" presId="urn:microsoft.com/office/officeart/2005/8/layout/hierarchy2"/>
    <dgm:cxn modelId="{8D651A26-FCF2-4D8D-95EA-49887B644BE3}" type="presOf" srcId="{933FAE83-875C-4533-83A1-9D590A69490B}" destId="{A3B00652-6F91-4FA6-9AE0-6F9DDA015A05}" srcOrd="0" destOrd="0" presId="urn:microsoft.com/office/officeart/2005/8/layout/hierarchy2"/>
    <dgm:cxn modelId="{747CE227-3271-4E09-888F-83E280A28570}" type="presOf" srcId="{A92F4169-0EA3-4B1F-83F4-0ABAEB0E52CE}" destId="{DC510C27-797C-4630-8289-BB6F9341BD75}" srcOrd="1" destOrd="0" presId="urn:microsoft.com/office/officeart/2005/8/layout/hierarchy2"/>
    <dgm:cxn modelId="{C1E9FD27-7BEC-4FD4-8D8F-064C0AAAE810}" type="presOf" srcId="{E64FEF2C-970A-4B13-9552-AC7F28AF2FC4}" destId="{F10536A3-D9A0-4464-A721-801DE51B8C1A}" srcOrd="1" destOrd="0" presId="urn:microsoft.com/office/officeart/2005/8/layout/hierarchy2"/>
    <dgm:cxn modelId="{429F1028-B978-4A3E-A938-15D5AFF7C726}" srcId="{3E2EDFF0-B0C5-44BC-B3C7-1D5818710969}" destId="{8A6629D2-75B7-4DC1-A6F6-40F3F79D9ACE}" srcOrd="0" destOrd="0" parTransId="{2F008EF4-E292-4825-89ED-CF270EA2D072}" sibTransId="{E49B7160-D058-4ADB-BC0C-9CC9234CCAF7}"/>
    <dgm:cxn modelId="{08C70F2A-6F6F-4542-8B96-DCA738D4A6BF}" type="presOf" srcId="{2F008EF4-E292-4825-89ED-CF270EA2D072}" destId="{64CA3A37-7D7A-4D8A-9513-AFFC25A00009}" srcOrd="1" destOrd="0" presId="urn:microsoft.com/office/officeart/2005/8/layout/hierarchy2"/>
    <dgm:cxn modelId="{B7B8DE2A-D755-4EEF-9A74-7B35391F4BD5}" type="presOf" srcId="{22C63188-365A-4E0F-B750-F154A464FF71}" destId="{831A5E16-41CB-4C3B-9545-E17534CAE166}" srcOrd="0" destOrd="0" presId="urn:microsoft.com/office/officeart/2005/8/layout/hierarchy2"/>
    <dgm:cxn modelId="{84F46E2B-1106-4018-8B4A-6D0225020670}" type="presOf" srcId="{80DC3E32-DA08-4608-A939-87A1E12F5DC9}" destId="{7E33966C-AC1E-4621-940B-BEA50B9C7F88}" srcOrd="1" destOrd="0" presId="urn:microsoft.com/office/officeart/2005/8/layout/hierarchy2"/>
    <dgm:cxn modelId="{0278D92B-0ABB-43D0-AF91-26585D180365}" type="presOf" srcId="{9AD22114-56DF-4E32-8284-B6EBA3D094F6}" destId="{9345A1C5-BDB9-4C5F-9D76-257B63CB6CE6}" srcOrd="0" destOrd="0" presId="urn:microsoft.com/office/officeart/2005/8/layout/hierarchy2"/>
    <dgm:cxn modelId="{57B0C52D-760E-454D-834D-3ED2AA4AAB6A}" type="presOf" srcId="{CE47FE5E-6769-4535-9E4C-3FAA49B5535C}" destId="{F7FFA0B5-F01B-4960-8743-2E1F2B85EE4F}" srcOrd="1" destOrd="0" presId="urn:microsoft.com/office/officeart/2005/8/layout/hierarchy2"/>
    <dgm:cxn modelId="{8AE80E31-799F-4526-BA53-A84186EEF6D6}" type="presOf" srcId="{450B8FBF-DD33-43FD-92C1-7F22A8DA87BE}" destId="{CCE56CF2-9CA5-41F4-ACE2-58A31AC626F3}" srcOrd="1" destOrd="0" presId="urn:microsoft.com/office/officeart/2005/8/layout/hierarchy2"/>
    <dgm:cxn modelId="{95746731-5F24-487F-B63C-8F94CBBFA5CA}" srcId="{6B8BD168-1096-4A85-AE2E-38521AE3F219}" destId="{38D76CD0-F050-442B-97B7-BAEE8EE2C908}" srcOrd="0" destOrd="0" parTransId="{1C07D721-B298-4AF5-99BC-6A93BB274CA5}" sibTransId="{382EB340-269C-42DC-96F8-1CD96FFF5E10}"/>
    <dgm:cxn modelId="{6DB5B831-B89A-4020-9212-0C9409CEC023}" type="presOf" srcId="{934E934F-E13E-47E1-888B-DEFD0886EFB7}" destId="{B3FC1479-2473-4E7D-9E61-CA89C673D21F}" srcOrd="0" destOrd="0" presId="urn:microsoft.com/office/officeart/2005/8/layout/hierarchy2"/>
    <dgm:cxn modelId="{853BC431-8794-471A-ACC1-645D6106E69B}" srcId="{22C63188-365A-4E0F-B750-F154A464FF71}" destId="{09314D19-A695-464A-BA1B-4A180EE2D6F2}" srcOrd="1" destOrd="0" parTransId="{E64FEF2C-970A-4B13-9552-AC7F28AF2FC4}" sibTransId="{5C17E1AA-B268-489F-9597-84FD470002D4}"/>
    <dgm:cxn modelId="{6349B433-531F-4DDC-B85C-78BB06369F82}" srcId="{E7BE4422-C7C2-465F-B0CB-81F43798BE88}" destId="{A7B30998-E66E-4F59-8BE8-294499D617BE}" srcOrd="1" destOrd="0" parTransId="{6C5BBE3A-4075-4AAC-AB14-E75667077E0E}" sibTransId="{B5744342-BC8C-4DBD-8E08-AF96EB005802}"/>
    <dgm:cxn modelId="{58357135-63F8-43B1-A741-E7BC2B4EA9B4}" type="presOf" srcId="{50977EDA-6F09-4D37-A495-031948DBF1AA}" destId="{12319AF0-2E1E-4160-951B-A75CB0BA84BD}" srcOrd="0" destOrd="0" presId="urn:microsoft.com/office/officeart/2005/8/layout/hierarchy2"/>
    <dgm:cxn modelId="{D2535436-2A93-4C37-B396-A7880B7D40E7}" srcId="{0DCD6FE1-A74D-4B6A-BBCD-3DE915DEEA84}" destId="{F2AE3B37-DD18-4655-8FBF-8B094B5BDA85}" srcOrd="1" destOrd="0" parTransId="{AFD6D0D5-7DA1-4849-BCF1-358DB405C9EB}" sibTransId="{A9076471-72F0-4E68-9AB1-7DA04A607820}"/>
    <dgm:cxn modelId="{BDB44B37-7DF0-420F-BD80-3B427C86B793}" type="presOf" srcId="{CE47FE5E-6769-4535-9E4C-3FAA49B5535C}" destId="{0DC9D3A8-1D7C-4487-94D6-D65DF2F2D22B}" srcOrd="0" destOrd="0" presId="urn:microsoft.com/office/officeart/2005/8/layout/hierarchy2"/>
    <dgm:cxn modelId="{F2AD5539-66BE-492D-B450-75409FE2909E}" type="presOf" srcId="{777F93A5-CAC6-49CF-B380-6942BAA3DF3D}" destId="{F5E7F016-A74C-454C-A5B8-804A7FEF3430}" srcOrd="0" destOrd="0" presId="urn:microsoft.com/office/officeart/2005/8/layout/hierarchy2"/>
    <dgm:cxn modelId="{E82D283A-C249-4EA6-8FAC-1697A2B3097F}" srcId="{E7BE4422-C7C2-465F-B0CB-81F43798BE88}" destId="{1D5BC8F1-2E0E-4E23-976B-D157EB235CA3}" srcOrd="0" destOrd="0" parTransId="{565A9D60-A7EC-43FA-A0BF-42432A5EFC16}" sibTransId="{4F7C8862-90BA-4D06-9A32-BB3032799BE8}"/>
    <dgm:cxn modelId="{8261D13A-F702-4CA8-88D3-BAA919EE29C7}" type="presOf" srcId="{3920EDDD-3EE0-4FAC-AF98-BBD0DBA3A31B}" destId="{B68A7CDE-872A-4887-A15B-12686FD44DCC}" srcOrd="0" destOrd="0" presId="urn:microsoft.com/office/officeart/2005/8/layout/hierarchy2"/>
    <dgm:cxn modelId="{A118FE3A-DCC4-426D-B6D2-A473B45AC987}" type="presOf" srcId="{3FBAEB2B-ECC5-4A47-ADC7-9B3F23179AFF}" destId="{69D12524-2FAA-4CA1-BFCE-9C803473E6CC}" srcOrd="0" destOrd="0" presId="urn:microsoft.com/office/officeart/2005/8/layout/hierarchy2"/>
    <dgm:cxn modelId="{4718B13B-A7D9-4447-8D71-0C0F1E167D79}" type="presOf" srcId="{3E2EDFF0-B0C5-44BC-B3C7-1D5818710969}" destId="{3A9C3E22-3E27-421B-B884-AF8BFDB93D20}" srcOrd="0" destOrd="0" presId="urn:microsoft.com/office/officeart/2005/8/layout/hierarchy2"/>
    <dgm:cxn modelId="{14F8A13E-1A1E-449D-AEFE-074384A37D80}" type="presOf" srcId="{E7D2C3F1-B571-4A01-9CB5-2981A332F2CB}" destId="{036DFDC5-79A0-48E3-A702-27F6F699CE11}" srcOrd="1" destOrd="0" presId="urn:microsoft.com/office/officeart/2005/8/layout/hierarchy2"/>
    <dgm:cxn modelId="{C9D5A23E-BC41-4571-88E1-DAFEE092F123}" type="presOf" srcId="{8F898690-6C1A-4B5C-9872-0165F4C48E83}" destId="{F468719D-9336-48C2-B178-D16EAD52ECDD}" srcOrd="1" destOrd="0" presId="urn:microsoft.com/office/officeart/2005/8/layout/hierarchy2"/>
    <dgm:cxn modelId="{2D51A13F-7931-47A5-9953-550B0209842A}" srcId="{E448B1EA-EC83-42F3-97FC-A6A444ACF2BC}" destId="{8C4A8686-8696-4342-8A52-162DEE1C4D2E}" srcOrd="0" destOrd="0" parTransId="{CE47FE5E-6769-4535-9E4C-3FAA49B5535C}" sibTransId="{8E0DF119-1EA3-4AEB-8A07-90959B202FD1}"/>
    <dgm:cxn modelId="{8B7BD840-719E-4E1B-BBB1-11AA0A766DE3}" srcId="{0BEEBC59-4887-4E79-8397-E106038E6EE9}" destId="{ABA4B68F-00AA-4C47-ACD3-80E286A4DD74}" srcOrd="0" destOrd="0" parTransId="{A92F4169-0EA3-4B1F-83F4-0ABAEB0E52CE}" sibTransId="{57334B37-7BEC-44A6-98EF-4C4852055FBA}"/>
    <dgm:cxn modelId="{8EC0515B-688B-488C-B1A1-59533B29F47E}" srcId="{F2AE3B37-DD18-4655-8FBF-8B094B5BDA85}" destId="{6B8BD168-1096-4A85-AE2E-38521AE3F219}" srcOrd="2" destOrd="0" parTransId="{F91EAD8E-BB7B-43CF-9BF4-FADA74322B98}" sibTransId="{771F1C55-6FA1-4E53-A0F2-97B3D4BABF69}"/>
    <dgm:cxn modelId="{18CA6841-9894-4989-8465-8752DBB0BD3B}" srcId="{7AC735A9-8486-40E5-8ABC-1A0799E3BBDB}" destId="{038E1DAB-44C4-4B99-8342-395708B297AB}" srcOrd="0" destOrd="0" parTransId="{B44C7D11-EA58-4415-A1D1-E80783EC2705}" sibTransId="{901F0A14-7545-45EA-8581-F9BECC7E30E4}"/>
    <dgm:cxn modelId="{10A5AC42-A90B-499D-9CA9-FA0563DAF1F3}" type="presOf" srcId="{8986B514-DA54-4249-91A7-AD599016D2C4}" destId="{BF52B8CA-2B81-45A9-B7B4-F26947BDE6EB}" srcOrd="0" destOrd="0" presId="urn:microsoft.com/office/officeart/2005/8/layout/hierarchy2"/>
    <dgm:cxn modelId="{B5B67E64-F551-43FC-B571-1507531181B8}" type="presOf" srcId="{30BB0C6F-7A4D-4566-9E56-DD46734B39A9}" destId="{AEA55A1A-C085-4FED-AF9B-E97892AF44B2}" srcOrd="0" destOrd="0" presId="urn:microsoft.com/office/officeart/2005/8/layout/hierarchy2"/>
    <dgm:cxn modelId="{F355F644-AB4A-4952-A61F-6BE688440041}" type="presOf" srcId="{26BE926B-8249-40F7-922C-35C09AEE2AD4}" destId="{DB5816D2-08E1-41C6-BEA4-AE516ABE6662}" srcOrd="0" destOrd="0" presId="urn:microsoft.com/office/officeart/2005/8/layout/hierarchy2"/>
    <dgm:cxn modelId="{EBDA7646-8D9D-4227-AF8D-11D8B83F5AAB}" srcId="{6B8BD168-1096-4A85-AE2E-38521AE3F219}" destId="{3E2EDFF0-B0C5-44BC-B3C7-1D5818710969}" srcOrd="1" destOrd="0" parTransId="{777F93A5-CAC6-49CF-B380-6942BAA3DF3D}" sibTransId="{CFA87753-7BA2-4557-8B76-206379BC38EA}"/>
    <dgm:cxn modelId="{E1DF8846-FF70-4C7B-AD50-FCE1FD1FA548}" type="presOf" srcId="{BC16DDBF-FBF0-432B-A9B8-35B21AF6CFD6}" destId="{D19382FD-6662-4264-8D0C-94779523118B}" srcOrd="0" destOrd="0" presId="urn:microsoft.com/office/officeart/2005/8/layout/hierarchy2"/>
    <dgm:cxn modelId="{13EEA649-CF0B-4A6B-8E82-20DD09A6C51F}" type="presOf" srcId="{1C07D721-B298-4AF5-99BC-6A93BB274CA5}" destId="{A63C7903-A809-4A2C-92A4-52621DE6CE51}" srcOrd="0" destOrd="0" presId="urn:microsoft.com/office/officeart/2005/8/layout/hierarchy2"/>
    <dgm:cxn modelId="{8030FA49-AB2E-47FE-B91F-213577261E33}" type="presOf" srcId="{038E1DAB-44C4-4B99-8342-395708B297AB}" destId="{F2233773-0BFA-4D0E-A571-BCE2B82552E7}" srcOrd="0" destOrd="0" presId="urn:microsoft.com/office/officeart/2005/8/layout/hierarchy2"/>
    <dgm:cxn modelId="{09CD3F4A-EEA6-4A88-9A68-ECDC81C70362}" type="presOf" srcId="{F4A474D4-ECA0-4FB0-8E5E-7FF5206A4095}" destId="{34D29BBF-7602-4C58-BF01-5A41CC6CB0C7}" srcOrd="0" destOrd="0" presId="urn:microsoft.com/office/officeart/2005/8/layout/hierarchy2"/>
    <dgm:cxn modelId="{13403E6B-D204-4612-9983-F9D046836223}" type="presOf" srcId="{01FF4AF3-098E-4CA7-98FB-9B8738E4CEBC}" destId="{2A805E66-2004-484C-92AF-9C4DD59718C9}" srcOrd="0" destOrd="0" presId="urn:microsoft.com/office/officeart/2005/8/layout/hierarchy2"/>
    <dgm:cxn modelId="{4FD61D6D-BB0C-4128-8315-B1B26E25D82F}" type="presOf" srcId="{450B8FBF-DD33-43FD-92C1-7F22A8DA87BE}" destId="{A96CBC38-C85B-4BC4-B575-757A06B7A92F}" srcOrd="0" destOrd="0" presId="urn:microsoft.com/office/officeart/2005/8/layout/hierarchy2"/>
    <dgm:cxn modelId="{84E23C4D-9F71-4DB3-B1FB-CC0C64844A50}" type="presOf" srcId="{ABA4B68F-00AA-4C47-ACD3-80E286A4DD74}" destId="{5365163B-9B68-4C4E-84BE-9328356F22E8}" srcOrd="0" destOrd="0" presId="urn:microsoft.com/office/officeart/2005/8/layout/hierarchy2"/>
    <dgm:cxn modelId="{1BC7A36D-20D1-4382-81DD-872627DAFE10}" type="presOf" srcId="{02A5E9C3-7A64-45D6-ACBF-C39456DA2A41}" destId="{44A53407-32D7-4A77-A4F2-8F2D7B830D0D}" srcOrd="0" destOrd="0" presId="urn:microsoft.com/office/officeart/2005/8/layout/hierarchy2"/>
    <dgm:cxn modelId="{31CCCD4D-FB19-49B6-8534-9053154CB1F0}" type="presOf" srcId="{1E41BE76-12DD-4D84-B696-F0C21A11FD60}" destId="{3901EEB2-4DE4-4CD0-B060-FE90AD567CAF}" srcOrd="1" destOrd="0" presId="urn:microsoft.com/office/officeart/2005/8/layout/hierarchy2"/>
    <dgm:cxn modelId="{BC4FC66E-2B80-4985-AC1A-60267FCDEAFE}" type="presOf" srcId="{B1619D9C-BB91-4C31-BC18-C3295A0FACC9}" destId="{E0031EBB-49BB-4609-8257-2076ECD26731}" srcOrd="0" destOrd="0" presId="urn:microsoft.com/office/officeart/2005/8/layout/hierarchy2"/>
    <dgm:cxn modelId="{7FA7436F-A15E-403E-8F34-D00595546D57}" type="presOf" srcId="{A0F625E7-BCE9-4DAD-9851-8E605E8A0BF5}" destId="{3D071919-837B-4521-80D6-BB53506A8BE4}" srcOrd="0" destOrd="0" presId="urn:microsoft.com/office/officeart/2005/8/layout/hierarchy2"/>
    <dgm:cxn modelId="{230F926F-B7B9-4BC7-9EFF-A3C990C6F358}" srcId="{038E1DAB-44C4-4B99-8342-395708B297AB}" destId="{50977EDA-6F09-4D37-A495-031948DBF1AA}" srcOrd="0" destOrd="0" parTransId="{1EF5932E-1FB1-4B9D-AC5C-0FDC48909DB9}" sibTransId="{C9AE8271-8862-4709-84F7-A08E265E70AF}"/>
    <dgm:cxn modelId="{1BA25351-2037-4D2F-B60C-1EBAABCCA4C7}" type="presOf" srcId="{DB22024F-225C-4784-B90C-4328F4F4C932}" destId="{242521CE-099C-4C43-A5B3-400AA319ED1D}" srcOrd="0" destOrd="0" presId="urn:microsoft.com/office/officeart/2005/8/layout/hierarchy2"/>
    <dgm:cxn modelId="{1290CF72-AD7E-4827-A2E4-8ADBC98F0392}" type="presOf" srcId="{B1619D9C-BB91-4C31-BC18-C3295A0FACC9}" destId="{BEF85F49-2238-4B1D-867D-A2DE567AE2DC}" srcOrd="1" destOrd="0" presId="urn:microsoft.com/office/officeart/2005/8/layout/hierarchy2"/>
    <dgm:cxn modelId="{F042BC53-E259-4D99-B4E8-555970253D37}" type="presOf" srcId="{0BEEBC59-4887-4E79-8397-E106038E6EE9}" destId="{E9B50C45-1397-47FB-B8DB-895D433A76BB}" srcOrd="0" destOrd="0" presId="urn:microsoft.com/office/officeart/2005/8/layout/hierarchy2"/>
    <dgm:cxn modelId="{A9E06A74-1642-41DC-84C7-AD35B0A85617}" type="presOf" srcId="{6B8BD168-1096-4A85-AE2E-38521AE3F219}" destId="{19A9B972-8675-4DBD-B5B2-9CDB0285A51E}" srcOrd="0" destOrd="0" presId="urn:microsoft.com/office/officeart/2005/8/layout/hierarchy2"/>
    <dgm:cxn modelId="{723A8154-1B9B-43E3-8CC2-7E0250D330DD}" type="presOf" srcId="{80DC3E32-DA08-4608-A939-87A1E12F5DC9}" destId="{C902E20D-62BA-4672-80AA-652B7A5B9FA8}" srcOrd="0" destOrd="0" presId="urn:microsoft.com/office/officeart/2005/8/layout/hierarchy2"/>
    <dgm:cxn modelId="{B8FAA674-B0BF-48CB-ADDF-DBB97BEA8D1F}" type="presOf" srcId="{8F898690-6C1A-4B5C-9872-0165F4C48E83}" destId="{036C05F7-345B-402C-B803-F5911687B8B0}" srcOrd="0" destOrd="0" presId="urn:microsoft.com/office/officeart/2005/8/layout/hierarchy2"/>
    <dgm:cxn modelId="{1CE3AC56-0C4B-43A4-9EEC-71CC75C0939B}" type="presOf" srcId="{565A9D60-A7EC-43FA-A0BF-42432A5EFC16}" destId="{B2D5A975-B1D6-4E11-AA5E-7EE10513C3CE}" srcOrd="1" destOrd="0" presId="urn:microsoft.com/office/officeart/2005/8/layout/hierarchy2"/>
    <dgm:cxn modelId="{E0AC6657-8634-47D0-B9CC-2F82697DF1D1}" type="presOf" srcId="{E7BE4422-C7C2-465F-B0CB-81F43798BE88}" destId="{47F27950-67DF-41D3-A5BB-4E22D92A9527}" srcOrd="0" destOrd="0" presId="urn:microsoft.com/office/officeart/2005/8/layout/hierarchy2"/>
    <dgm:cxn modelId="{1D917E79-8FD1-4431-AF6C-8BCAC2893805}" type="presOf" srcId="{777F93A5-CAC6-49CF-B380-6942BAA3DF3D}" destId="{642B2E09-800F-4702-9AEE-6F1A6C31EE15}" srcOrd="1" destOrd="0" presId="urn:microsoft.com/office/officeart/2005/8/layout/hierarchy2"/>
    <dgm:cxn modelId="{31DCD859-BE62-4912-9B40-B8659BC030E4}" type="presOf" srcId="{E7D2C3F1-B571-4A01-9CB5-2981A332F2CB}" destId="{C22E26B6-4142-4046-AB35-8ADDB1BE62CC}" srcOrd="0" destOrd="0" presId="urn:microsoft.com/office/officeart/2005/8/layout/hierarchy2"/>
    <dgm:cxn modelId="{DD185D7A-1259-450B-B4D2-4E0D99CB584B}" type="presOf" srcId="{F91EAD8E-BB7B-43CF-9BF4-FADA74322B98}" destId="{5A42E4AD-B731-4F63-BDEB-69980E66088B}" srcOrd="1" destOrd="0" presId="urn:microsoft.com/office/officeart/2005/8/layout/hierarchy2"/>
    <dgm:cxn modelId="{1226E87A-5925-45FB-8CAC-8ED8E059EE78}" type="presOf" srcId="{1C07D721-B298-4AF5-99BC-6A93BB274CA5}" destId="{AC33AA39-824A-46C3-AAE7-039DE154B699}" srcOrd="1" destOrd="0" presId="urn:microsoft.com/office/officeart/2005/8/layout/hierarchy2"/>
    <dgm:cxn modelId="{E825CC83-52E9-4C5A-9010-3F1C17BF5994}" type="presOf" srcId="{1EF5932E-1FB1-4B9D-AC5C-0FDC48909DB9}" destId="{E165CBB7-66AE-4EC6-80E0-E30DF0506CDB}" srcOrd="0" destOrd="0" presId="urn:microsoft.com/office/officeart/2005/8/layout/hierarchy2"/>
    <dgm:cxn modelId="{9B08A386-9CDD-4858-9B89-188B0EFFA434}" type="presOf" srcId="{B44C7D11-EA58-4415-A1D1-E80783EC2705}" destId="{433D092F-9B70-43CD-A192-9E4F997CFA67}" srcOrd="0" destOrd="0" presId="urn:microsoft.com/office/officeart/2005/8/layout/hierarchy2"/>
    <dgm:cxn modelId="{436D348A-018B-4615-AC38-B592BCACE16B}" type="presOf" srcId="{7AC735A9-8486-40E5-8ABC-1A0799E3BBDB}" destId="{9D0ED847-898D-4584-B9A9-CBA527251203}" srcOrd="0" destOrd="0" presId="urn:microsoft.com/office/officeart/2005/8/layout/hierarchy2"/>
    <dgm:cxn modelId="{F0A3D58A-0F18-4534-81AA-D4D5123CE798}" type="presOf" srcId="{F458CDFA-0B9A-4852-88CB-C71171419907}" destId="{FC073CE4-2AD0-4177-95D9-11F7AB424E94}" srcOrd="1" destOrd="0" presId="urn:microsoft.com/office/officeart/2005/8/layout/hierarchy2"/>
    <dgm:cxn modelId="{44118B8B-17C5-416D-ACAC-50E7A2A5FAA5}" type="presOf" srcId="{AE14862C-17DB-4617-9E5E-D526A0C6F7AD}" destId="{F1122103-CA28-4622-8F8B-98E0CD820971}" srcOrd="1" destOrd="0" presId="urn:microsoft.com/office/officeart/2005/8/layout/hierarchy2"/>
    <dgm:cxn modelId="{77F6728E-3C1B-420A-857A-A05D90AC2FCF}" srcId="{12FF9180-F63F-42A0-A476-1AF99097422B}" destId="{A0F625E7-BCE9-4DAD-9851-8E605E8A0BF5}" srcOrd="0" destOrd="0" parTransId="{E7D2C3F1-B571-4A01-9CB5-2981A332F2CB}" sibTransId="{87534E12-FF65-40D2-9DF5-26AD6927936F}"/>
    <dgm:cxn modelId="{85FAB68E-89C9-412E-AD25-A2DD02D41554}" type="presOf" srcId="{D339A9AB-5078-4334-8276-8D4059F47A81}" destId="{E633C98E-B9EA-405F-A9E0-730ADED4BD4F}" srcOrd="0" destOrd="0" presId="urn:microsoft.com/office/officeart/2005/8/layout/hierarchy2"/>
    <dgm:cxn modelId="{CF3FDA90-CBA7-40C7-B185-B1184B39332F}" type="presOf" srcId="{8E520709-1854-476C-BEFB-9107A2CC20CE}" destId="{59F77382-12F6-4D0A-80B3-A070D63D6144}" srcOrd="1" destOrd="0" presId="urn:microsoft.com/office/officeart/2005/8/layout/hierarchy2"/>
    <dgm:cxn modelId="{C79AC794-6B7D-4B00-9927-E8DFF729A452}" type="presOf" srcId="{A6EC9F04-D2D5-43ED-8CEA-C4C616787019}" destId="{440B1D1B-FECD-4894-AF20-538B2D2CF794}" srcOrd="1" destOrd="0" presId="urn:microsoft.com/office/officeart/2005/8/layout/hierarchy2"/>
    <dgm:cxn modelId="{CEF2FE94-AB4D-4D31-87E7-9753D03EB7DF}" type="presOf" srcId="{1D5BC8F1-2E0E-4E23-976B-D157EB235CA3}" destId="{266245D4-4B6F-48B7-ACB8-9620D9220F2F}" srcOrd="0" destOrd="0" presId="urn:microsoft.com/office/officeart/2005/8/layout/hierarchy2"/>
    <dgm:cxn modelId="{9FA6E198-5580-4F5B-AF4E-BF7D55152650}" srcId="{D4A42A8C-53F6-4B5F-86FC-3A9F07126C5F}" destId="{22C63188-365A-4E0F-B750-F154A464FF71}" srcOrd="1" destOrd="0" parTransId="{6B8888A0-BC93-4DBF-A0A3-169C6AF018AD}" sibTransId="{884E3AED-DB91-46EE-8959-3E644EC33D73}"/>
    <dgm:cxn modelId="{40DFE999-5A26-47E5-B766-9359F1D219B1}" type="presOf" srcId="{8986B514-DA54-4249-91A7-AD599016D2C4}" destId="{D05A14A1-C156-423F-93FF-F01F789A18E4}" srcOrd="1" destOrd="0" presId="urn:microsoft.com/office/officeart/2005/8/layout/hierarchy2"/>
    <dgm:cxn modelId="{5ED1B99A-E854-41F5-8D7E-27FA69047364}" srcId="{09314D19-A695-464A-BA1B-4A180EE2D6F2}" destId="{0D946831-358C-4254-8266-A09C670393B6}" srcOrd="0" destOrd="0" parTransId="{B1619D9C-BB91-4C31-BC18-C3295A0FACC9}" sibTransId="{167FC6A0-A3F8-405D-A70E-E875DE08BBCF}"/>
    <dgm:cxn modelId="{12DB7F9C-A34C-4B16-9A9A-A720D18AB3B3}" type="presOf" srcId="{396941C8-95E2-4325-8673-893986F4CD66}" destId="{16D60908-1FCA-48BB-ABAD-7ACDA8F929B7}" srcOrd="0" destOrd="0" presId="urn:microsoft.com/office/officeart/2005/8/layout/hierarchy2"/>
    <dgm:cxn modelId="{5E53B8A2-9A50-470C-8C5D-D5D727191391}" type="presOf" srcId="{1EF5932E-1FB1-4B9D-AC5C-0FDC48909DB9}" destId="{B1C2F695-14E4-431E-8CB7-CC319541FEB0}" srcOrd="1" destOrd="0" presId="urn:microsoft.com/office/officeart/2005/8/layout/hierarchy2"/>
    <dgm:cxn modelId="{45DAF9A2-BAA0-4215-B0DD-458446378A96}" type="presOf" srcId="{38D76CD0-F050-442B-97B7-BAEE8EE2C908}" destId="{F18AF909-2C4E-49EB-99C3-3162CF6892E4}" srcOrd="0" destOrd="0" presId="urn:microsoft.com/office/officeart/2005/8/layout/hierarchy2"/>
    <dgm:cxn modelId="{4F1C18A4-BFE9-4B8E-82EE-43A83B2430F3}" type="presOf" srcId="{5A94ED04-F71F-4EF0-B8E2-2BD9CB6A2E24}" destId="{2226CC08-DBD7-4104-8840-B69DBA5DCFE6}" srcOrd="0" destOrd="0" presId="urn:microsoft.com/office/officeart/2005/8/layout/hierarchy2"/>
    <dgm:cxn modelId="{3D17C7A7-B414-4C84-B38B-3149046FB3F0}" type="presOf" srcId="{6B8888A0-BC93-4DBF-A0A3-169C6AF018AD}" destId="{E11355E2-9FC8-48E0-B921-89DCEE222BE0}" srcOrd="1" destOrd="0" presId="urn:microsoft.com/office/officeart/2005/8/layout/hierarchy2"/>
    <dgm:cxn modelId="{7CC0FFA8-2AD2-46BD-AC87-1444E219EE98}" type="presOf" srcId="{26BE926B-8249-40F7-922C-35C09AEE2AD4}" destId="{823B92AB-EA85-4485-9B05-669EEA93F0C1}" srcOrd="1" destOrd="0" presId="urn:microsoft.com/office/officeart/2005/8/layout/hierarchy2"/>
    <dgm:cxn modelId="{F41BC5AA-E7AA-440B-8775-9E962A78A085}" type="presOf" srcId="{E64FEF2C-970A-4B13-9552-AC7F28AF2FC4}" destId="{6CC197DC-4B5B-4E37-AB93-F03D760D2149}" srcOrd="0" destOrd="0" presId="urn:microsoft.com/office/officeart/2005/8/layout/hierarchy2"/>
    <dgm:cxn modelId="{5A0AB8AE-E895-4194-8F48-7649253451C0}" srcId="{22C63188-365A-4E0F-B750-F154A464FF71}" destId="{E448B1EA-EC83-42F3-97FC-A6A444ACF2BC}" srcOrd="0" destOrd="0" parTransId="{30BB0C6F-7A4D-4566-9E56-DD46734B39A9}" sibTransId="{97F9D401-B2A3-423F-91CA-3BC2487658EC}"/>
    <dgm:cxn modelId="{39A125B3-990A-4863-8706-C56F504CDE7D}" type="presOf" srcId="{6C5BBE3A-4075-4AAC-AB14-E75667077E0E}" destId="{46557D72-C05F-42D2-8095-EC744B388E7D}" srcOrd="0" destOrd="0" presId="urn:microsoft.com/office/officeart/2005/8/layout/hierarchy2"/>
    <dgm:cxn modelId="{BEAF9CB3-F423-49BA-B204-3865B474191C}" type="presOf" srcId="{2F008EF4-E292-4825-89ED-CF270EA2D072}" destId="{E2783E14-5143-4C51-8BD1-A41BD584723E}" srcOrd="0" destOrd="0" presId="urn:microsoft.com/office/officeart/2005/8/layout/hierarchy2"/>
    <dgm:cxn modelId="{DA8FC6B3-DEB0-4ECB-9AA0-DAB7C4331786}" srcId="{A7B30998-E66E-4F59-8BE8-294499D617BE}" destId="{5C75B5D4-FDAA-4F60-B275-1D168A89ABC0}" srcOrd="0" destOrd="0" parTransId="{396941C8-95E2-4325-8673-893986F4CD66}" sibTransId="{1D4CF41D-5D44-4CAD-A123-EC5299BE082C}"/>
    <dgm:cxn modelId="{CA7B7AB4-C7D8-4860-8820-58678EB4F5DC}" srcId="{38D76CD0-F050-442B-97B7-BAEE8EE2C908}" destId="{934E934F-E13E-47E1-888B-DEFD0886EFB7}" srcOrd="0" destOrd="0" parTransId="{AE14862C-17DB-4617-9E5E-D526A0C6F7AD}" sibTransId="{95D1FC23-74EA-4D04-8CE8-5DE7611CE7AD}"/>
    <dgm:cxn modelId="{AC72FEB7-106B-48D7-969F-D62DABDE2AF3}" srcId="{7AC735A9-8486-40E5-8ABC-1A0799E3BBDB}" destId="{17F4C2C2-0F82-4595-B4E1-FCF6E5980322}" srcOrd="1" destOrd="0" parTransId="{80DC3E32-DA08-4608-A939-87A1E12F5DC9}" sibTransId="{78D6BC80-11AD-440C-AD6D-11DAFA3A604D}"/>
    <dgm:cxn modelId="{87E320BD-C806-43ED-A544-D3DEE5A8AF89}" type="presOf" srcId="{AFD6D0D5-7DA1-4849-BCF1-358DB405C9EB}" destId="{57406C4E-F0E0-4C2E-88C7-F853818F0AAA}" srcOrd="0" destOrd="0" presId="urn:microsoft.com/office/officeart/2005/8/layout/hierarchy2"/>
    <dgm:cxn modelId="{785242BF-B89F-4097-AC17-9E74DF0DA33D}" srcId="{22C63188-365A-4E0F-B750-F154A464FF71}" destId="{933FAE83-875C-4533-83A1-9D590A69490B}" srcOrd="2" destOrd="0" parTransId="{1E41BE76-12DD-4D84-B696-F0C21A11FD60}" sibTransId="{EADCBE70-2D63-4390-B27D-B4C15D2DC26F}"/>
    <dgm:cxn modelId="{EDBFF1BF-E700-4818-BF4F-76422966EEC6}" type="presOf" srcId="{F458CDFA-0B9A-4852-88CB-C71171419907}" destId="{69099A66-F52A-403F-9BA7-AA7303BA46C2}" srcOrd="0" destOrd="0" presId="urn:microsoft.com/office/officeart/2005/8/layout/hierarchy2"/>
    <dgm:cxn modelId="{EB8AD9C0-D02E-4223-88E6-D399A2CAA2F2}" type="presOf" srcId="{D4A42A8C-53F6-4B5F-86FC-3A9F07126C5F}" destId="{6DA9819B-DC08-4401-9CC1-C878E19C229D}" srcOrd="0" destOrd="0" presId="urn:microsoft.com/office/officeart/2005/8/layout/hierarchy2"/>
    <dgm:cxn modelId="{A4E66FC4-5E37-4CB5-82AB-43E92E7E022B}" type="presOf" srcId="{8B5B627A-A5CC-4F4B-8B70-E13757CB9FDB}" destId="{BE1EA5C7-AEDD-4477-A16A-4343A8D2DFA6}" srcOrd="0" destOrd="0" presId="urn:microsoft.com/office/officeart/2005/8/layout/hierarchy2"/>
    <dgm:cxn modelId="{147C53C4-80A7-4C17-9821-7F87CAA88142}" type="presOf" srcId="{A92F4169-0EA3-4B1F-83F4-0ABAEB0E52CE}" destId="{12C71B13-F8A1-4D45-B88F-238DAAFC7BE0}" srcOrd="0" destOrd="0" presId="urn:microsoft.com/office/officeart/2005/8/layout/hierarchy2"/>
    <dgm:cxn modelId="{E26D37C6-2DFF-4D61-807E-860F27C4E542}" type="presOf" srcId="{6B8888A0-BC93-4DBF-A0A3-169C6AF018AD}" destId="{5C88CED9-0C5C-4B9D-80F4-1351F0030B23}" srcOrd="0" destOrd="0" presId="urn:microsoft.com/office/officeart/2005/8/layout/hierarchy2"/>
    <dgm:cxn modelId="{D4AD69C6-4269-4343-8846-544B398F0789}" srcId="{1D5BC8F1-2E0E-4E23-976B-D157EB235CA3}" destId="{0BEEBC59-4887-4E79-8397-E106038E6EE9}" srcOrd="1" destOrd="0" parTransId="{A6EC9F04-D2D5-43ED-8CEA-C4C616787019}" sibTransId="{CD0F8075-189E-45D1-AD14-516FEF73FA23}"/>
    <dgm:cxn modelId="{CE371DC7-1CD5-4AA8-84B5-F542094F1551}" type="presOf" srcId="{AE14862C-17DB-4617-9E5E-D526A0C6F7AD}" destId="{8653ED28-455B-478F-AEB6-AD51331FDDD8}" srcOrd="0" destOrd="0" presId="urn:microsoft.com/office/officeart/2005/8/layout/hierarchy2"/>
    <dgm:cxn modelId="{B72BBBC7-CF70-4787-89AC-30678AF9AD32}" type="presOf" srcId="{1E41BE76-12DD-4D84-B696-F0C21A11FD60}" destId="{EECB7906-444B-4DAE-8CA0-901FBD4134FA}" srcOrd="0" destOrd="0" presId="urn:microsoft.com/office/officeart/2005/8/layout/hierarchy2"/>
    <dgm:cxn modelId="{D2F29CC9-7833-40CF-9FE5-32C0426F1A87}" srcId="{DB22024F-225C-4784-B90C-4328F4F4C932}" destId="{0DCD6FE1-A74D-4B6A-BBCD-3DE915DEEA84}" srcOrd="0" destOrd="0" parTransId="{756F6D70-7310-473C-9B8A-7AA734D88DE9}" sibTransId="{D3569C30-E57A-4422-98C8-5B13D8A0D991}"/>
    <dgm:cxn modelId="{1E64E2C9-4BE5-4FBB-A32A-5D876E6BFB56}" type="presOf" srcId="{E448B1EA-EC83-42F3-97FC-A6A444ACF2BC}" destId="{AE5938D6-A610-4A98-B7A8-7AC0AF4AE590}" srcOrd="0" destOrd="0" presId="urn:microsoft.com/office/officeart/2005/8/layout/hierarchy2"/>
    <dgm:cxn modelId="{39144ED0-246D-4181-8980-91EBEEA1FE3D}" type="presOf" srcId="{F5328C0A-67B3-43AA-875F-8CD8A1A9B055}" destId="{9827D1C1-F45E-401B-9B3A-977BA5A778BE}" srcOrd="0" destOrd="0" presId="urn:microsoft.com/office/officeart/2005/8/layout/hierarchy2"/>
    <dgm:cxn modelId="{D8626FD1-201B-4927-ABB6-126558AF43C1}" srcId="{D4A42A8C-53F6-4B5F-86FC-3A9F07126C5F}" destId="{12FF9180-F63F-42A0-A476-1AF99097422B}" srcOrd="0" destOrd="0" parTransId="{26BE926B-8249-40F7-922C-35C09AEE2AD4}" sibTransId="{F3ED69ED-6FAA-4100-827C-F62D9DB89387}"/>
    <dgm:cxn modelId="{FDE3F9D1-44C7-40A2-8969-43074D06C3EE}" type="presOf" srcId="{02A5E9C3-7A64-45D6-ACBF-C39456DA2A41}" destId="{97E7F99A-F3D1-438A-A6A3-77E77DE761C4}" srcOrd="1" destOrd="0" presId="urn:microsoft.com/office/officeart/2005/8/layout/hierarchy2"/>
    <dgm:cxn modelId="{8A8F36D2-D7F2-4EEB-951B-4A747C0060E8}" srcId="{1D5BC8F1-2E0E-4E23-976B-D157EB235CA3}" destId="{D339A9AB-5078-4334-8276-8D4059F47A81}" srcOrd="0" destOrd="0" parTransId="{C9BE823F-01B2-44BE-8F2A-FCAF4152DD62}" sibTransId="{BD2AF580-3F52-4E88-992C-3C04C28DFF04}"/>
    <dgm:cxn modelId="{C32D2DD6-5A1F-4047-990D-58AE473590DD}" srcId="{933FAE83-875C-4533-83A1-9D590A69490B}" destId="{5A94ED04-F71F-4EF0-B8E2-2BD9CB6A2E24}" srcOrd="0" destOrd="0" parTransId="{C9481663-AB6B-487C-890B-4398D5F185E5}" sibTransId="{DE0233D3-3DE1-4EA2-8DE1-EB41A4711091}"/>
    <dgm:cxn modelId="{BE93F7D7-E4A6-4DA4-A6C3-51AF7970CBC6}" type="presOf" srcId="{4625A0B6-4F9D-4C35-8789-61519641D8C6}" destId="{05BAE654-8871-4C83-A010-24A5113EAC94}" srcOrd="0" destOrd="0" presId="urn:microsoft.com/office/officeart/2005/8/layout/hierarchy2"/>
    <dgm:cxn modelId="{E57727D8-58A0-4BD0-BB51-80B676FDDDCC}" type="presOf" srcId="{1C3FCB1A-CCDD-48FE-8FB6-E1668D59A63C}" destId="{BC8DE74E-549E-4BCA-8FE8-005E1FAE6637}" srcOrd="1" destOrd="0" presId="urn:microsoft.com/office/officeart/2005/8/layout/hierarchy2"/>
    <dgm:cxn modelId="{075141D8-8FAC-4AEA-8246-503EE25E521C}" type="presOf" srcId="{17F4C2C2-0F82-4595-B4E1-FCF6E5980322}" destId="{B63FBFB7-7F5E-43EE-95D3-8E84F5FCBDA4}" srcOrd="0" destOrd="0" presId="urn:microsoft.com/office/officeart/2005/8/layout/hierarchy2"/>
    <dgm:cxn modelId="{30EE02DE-558E-43F2-8BDE-D67B2DBB1AE9}" type="presOf" srcId="{8E520709-1854-476C-BEFB-9107A2CC20CE}" destId="{5D066182-72E8-4390-93AD-B7D27D7B0268}" srcOrd="0" destOrd="0" presId="urn:microsoft.com/office/officeart/2005/8/layout/hierarchy2"/>
    <dgm:cxn modelId="{4A8D28DF-5517-4D62-A95B-F5C9C2982EB0}" type="presOf" srcId="{A6EC9F04-D2D5-43ED-8CEA-C4C616787019}" destId="{2A4CEBC0-8A6E-4BCA-89E4-920FE7CFDCBD}" srcOrd="0" destOrd="0" presId="urn:microsoft.com/office/officeart/2005/8/layout/hierarchy2"/>
    <dgm:cxn modelId="{11EAEAE1-F528-4CB4-ADE4-7562B2743E94}" type="presOf" srcId="{AFD6D0D5-7DA1-4849-BCF1-358DB405C9EB}" destId="{5DE87F7F-836E-4A19-954F-8E23DF18B65E}" srcOrd="1" destOrd="0" presId="urn:microsoft.com/office/officeart/2005/8/layout/hierarchy2"/>
    <dgm:cxn modelId="{D831EEE4-F053-42AA-817C-16831665E361}" type="presOf" srcId="{C9481663-AB6B-487C-890B-4398D5F185E5}" destId="{26E2932B-5430-4645-888B-DA369DF7F62B}" srcOrd="1" destOrd="0" presId="urn:microsoft.com/office/officeart/2005/8/layout/hierarchy2"/>
    <dgm:cxn modelId="{65B26AE7-9B2E-4B86-8503-ADB8909D192B}" type="presOf" srcId="{09314D19-A695-464A-BA1B-4A180EE2D6F2}" destId="{1B77A183-63A6-4DC1-9533-CF54EEDD7D4A}" srcOrd="0" destOrd="0" presId="urn:microsoft.com/office/officeart/2005/8/layout/hierarchy2"/>
    <dgm:cxn modelId="{14B271E7-B518-4D8C-A799-EB92A6557D2E}" type="presOf" srcId="{C9BE823F-01B2-44BE-8F2A-FCAF4152DD62}" destId="{F527FF69-288D-4236-871E-B0679A18583F}" srcOrd="1" destOrd="0" presId="urn:microsoft.com/office/officeart/2005/8/layout/hierarchy2"/>
    <dgm:cxn modelId="{189D75E7-DD8D-4B63-80BB-24C2AD8C2C6E}" type="presOf" srcId="{F91EAD8E-BB7B-43CF-9BF4-FADA74322B98}" destId="{6B0798D1-C0B8-4555-9417-DBBD03DCD29D}" srcOrd="0" destOrd="0" presId="urn:microsoft.com/office/officeart/2005/8/layout/hierarchy2"/>
    <dgm:cxn modelId="{8A296FEA-31D2-4544-B72D-98494CC0EBBB}" type="presOf" srcId="{30BB0C6F-7A4D-4566-9E56-DD46734B39A9}" destId="{A99D2271-178B-49A7-B46E-434B31413860}" srcOrd="1" destOrd="0" presId="urn:microsoft.com/office/officeart/2005/8/layout/hierarchy2"/>
    <dgm:cxn modelId="{CAD79CEC-8A19-4D62-80B1-DBC2FD2E06B8}" type="presOf" srcId="{0E08F52D-A8F7-4543-8F24-8D8437E8354F}" destId="{DBF817A4-E00C-41E2-8043-CB4416B37900}" srcOrd="0" destOrd="0" presId="urn:microsoft.com/office/officeart/2005/8/layout/hierarchy2"/>
    <dgm:cxn modelId="{D229C4ED-C96E-4B4B-A479-4B97871965AF}" srcId="{0BEEBC59-4887-4E79-8397-E106038E6EE9}" destId="{0E08F52D-A8F7-4543-8F24-8D8437E8354F}" srcOrd="1" destOrd="0" parTransId="{8B5B627A-A5CC-4F4B-8B70-E13757CB9FDB}" sibTransId="{5CD3B152-369B-444D-AEEF-75C695824ED4}"/>
    <dgm:cxn modelId="{332ADAED-354D-4FBB-9CF7-FE145995CEF7}" type="presOf" srcId="{8A6629D2-75B7-4DC1-A6F6-40F3F79D9ACE}" destId="{5F53168A-C5F7-4D46-9321-A13FB14A79CB}" srcOrd="0" destOrd="0" presId="urn:microsoft.com/office/officeart/2005/8/layout/hierarchy2"/>
    <dgm:cxn modelId="{E1934DEE-0333-45C0-A456-DD5B3BE40636}" srcId="{F2AE3B37-DD18-4655-8FBF-8B094B5BDA85}" destId="{D4A42A8C-53F6-4B5F-86FC-3A9F07126C5F}" srcOrd="1" destOrd="0" parTransId="{F458CDFA-0B9A-4852-88CB-C71171419907}" sibTransId="{6BF96A49-C456-42EC-BBC4-B18B167196E0}"/>
    <dgm:cxn modelId="{1C3D92EE-88C0-46ED-A765-25DAD1A5D914}" type="presOf" srcId="{4625A0B6-4F9D-4C35-8789-61519641D8C6}" destId="{0F1E77B5-3FBB-432A-AC84-A7C54BD460D7}" srcOrd="1" destOrd="0" presId="urn:microsoft.com/office/officeart/2005/8/layout/hierarchy2"/>
    <dgm:cxn modelId="{7022D9F0-FDA0-4BAC-BE1A-97E5307BF561}" srcId="{0E08F52D-A8F7-4543-8F24-8D8437E8354F}" destId="{F5328C0A-67B3-43AA-875F-8CD8A1A9B055}" srcOrd="0" destOrd="0" parTransId="{02A5E9C3-7A64-45D6-ACBF-C39456DA2A41}" sibTransId="{4EB57E94-FDF4-4BB3-AAE7-DBC67E14C29E}"/>
    <dgm:cxn modelId="{955E08F6-A40F-4D49-8DB8-1CDBBECB6C00}" type="presOf" srcId="{565A9D60-A7EC-43FA-A0BF-42432A5EFC16}" destId="{747EE347-8FAC-47B6-BDCB-0F57C780B90C}" srcOrd="0" destOrd="0" presId="urn:microsoft.com/office/officeart/2005/8/layout/hierarchy2"/>
    <dgm:cxn modelId="{A61F5EFB-9F4E-43C1-B87C-53F66227489F}" srcId="{F2AE3B37-DD18-4655-8FBF-8B094B5BDA85}" destId="{7AC735A9-8486-40E5-8ABC-1A0799E3BBDB}" srcOrd="0" destOrd="0" parTransId="{1C3FCB1A-CCDD-48FE-8FB6-E1668D59A63C}" sibTransId="{190CD7C0-81D2-4FAB-8911-4DC9F19C131B}"/>
    <dgm:cxn modelId="{710044FC-E89B-48EA-807F-6E58D3E6926B}" srcId="{17F4C2C2-0F82-4595-B4E1-FCF6E5980322}" destId="{BC16DDBF-FBF0-432B-A9B8-35B21AF6CFD6}" srcOrd="0" destOrd="0" parTransId="{F4A474D4-ECA0-4FB0-8E5E-7FF5206A4095}" sibTransId="{1FB0C214-688C-4376-8E8F-42F1FD890C0E}"/>
    <dgm:cxn modelId="{699C77FC-F2B0-46F8-AE6D-9AE42F7BDDE8}" srcId="{0DCD6FE1-A74D-4B6A-BBCD-3DE915DEEA84}" destId="{E7BE4422-C7C2-465F-B0CB-81F43798BE88}" srcOrd="0" destOrd="0" parTransId="{4625A0B6-4F9D-4C35-8789-61519641D8C6}" sibTransId="{DC89B092-8B92-4A61-B09A-0A1460CBDD11}"/>
    <dgm:cxn modelId="{77F5E03A-ECA6-44D3-B40A-EB89AB2C1849}" type="presParOf" srcId="{242521CE-099C-4C43-A5B3-400AA319ED1D}" destId="{C6702C48-1CEA-4657-BD86-0E9106BA7D13}" srcOrd="0" destOrd="0" presId="urn:microsoft.com/office/officeart/2005/8/layout/hierarchy2"/>
    <dgm:cxn modelId="{21FCDFCF-2D83-42DC-B872-E6386F7ADA77}" type="presParOf" srcId="{C6702C48-1CEA-4657-BD86-0E9106BA7D13}" destId="{26913E06-9DC7-4BBC-9170-498BEA44AA25}" srcOrd="0" destOrd="0" presId="urn:microsoft.com/office/officeart/2005/8/layout/hierarchy2"/>
    <dgm:cxn modelId="{928D775E-7FA7-477B-92A6-6673024212A6}" type="presParOf" srcId="{C6702C48-1CEA-4657-BD86-0E9106BA7D13}" destId="{E1CF528F-E776-4DDA-8C56-15C354245251}" srcOrd="1" destOrd="0" presId="urn:microsoft.com/office/officeart/2005/8/layout/hierarchy2"/>
    <dgm:cxn modelId="{83700E8A-2DBE-465D-8BC1-8AB57E6CF038}" type="presParOf" srcId="{E1CF528F-E776-4DDA-8C56-15C354245251}" destId="{05BAE654-8871-4C83-A010-24A5113EAC94}" srcOrd="0" destOrd="0" presId="urn:microsoft.com/office/officeart/2005/8/layout/hierarchy2"/>
    <dgm:cxn modelId="{447DEADF-96D4-4855-8795-759FA962AE84}" type="presParOf" srcId="{05BAE654-8871-4C83-A010-24A5113EAC94}" destId="{0F1E77B5-3FBB-432A-AC84-A7C54BD460D7}" srcOrd="0" destOrd="0" presId="urn:microsoft.com/office/officeart/2005/8/layout/hierarchy2"/>
    <dgm:cxn modelId="{64A7D9D9-90C5-4C67-B00E-4802AC953957}" type="presParOf" srcId="{E1CF528F-E776-4DDA-8C56-15C354245251}" destId="{6AD2AD9D-4277-4029-A00F-E81DE1AE1B20}" srcOrd="1" destOrd="0" presId="urn:microsoft.com/office/officeart/2005/8/layout/hierarchy2"/>
    <dgm:cxn modelId="{E98572D0-6E05-4CD1-ABB7-E33AD9AEFD9D}" type="presParOf" srcId="{6AD2AD9D-4277-4029-A00F-E81DE1AE1B20}" destId="{47F27950-67DF-41D3-A5BB-4E22D92A9527}" srcOrd="0" destOrd="0" presId="urn:microsoft.com/office/officeart/2005/8/layout/hierarchy2"/>
    <dgm:cxn modelId="{DBB1C6CF-33C0-4C74-AAAD-4C29B99995CB}" type="presParOf" srcId="{6AD2AD9D-4277-4029-A00F-E81DE1AE1B20}" destId="{39EC07CB-C3BC-4C7B-8E24-411177596102}" srcOrd="1" destOrd="0" presId="urn:microsoft.com/office/officeart/2005/8/layout/hierarchy2"/>
    <dgm:cxn modelId="{9C285929-7887-42D5-8868-E438201F4240}" type="presParOf" srcId="{39EC07CB-C3BC-4C7B-8E24-411177596102}" destId="{747EE347-8FAC-47B6-BDCB-0F57C780B90C}" srcOrd="0" destOrd="0" presId="urn:microsoft.com/office/officeart/2005/8/layout/hierarchy2"/>
    <dgm:cxn modelId="{4A35A994-A699-41E7-8340-ECD19819DAB4}" type="presParOf" srcId="{747EE347-8FAC-47B6-BDCB-0F57C780B90C}" destId="{B2D5A975-B1D6-4E11-AA5E-7EE10513C3CE}" srcOrd="0" destOrd="0" presId="urn:microsoft.com/office/officeart/2005/8/layout/hierarchy2"/>
    <dgm:cxn modelId="{C006FF26-ED23-4574-9F62-61A2D6F8950E}" type="presParOf" srcId="{39EC07CB-C3BC-4C7B-8E24-411177596102}" destId="{1B1BD0E1-321E-4BBD-AE8E-F410B114FCD8}" srcOrd="1" destOrd="0" presId="urn:microsoft.com/office/officeart/2005/8/layout/hierarchy2"/>
    <dgm:cxn modelId="{CCB7F01B-B45F-4005-AE77-97173377F88F}" type="presParOf" srcId="{1B1BD0E1-321E-4BBD-AE8E-F410B114FCD8}" destId="{266245D4-4B6F-48B7-ACB8-9620D9220F2F}" srcOrd="0" destOrd="0" presId="urn:microsoft.com/office/officeart/2005/8/layout/hierarchy2"/>
    <dgm:cxn modelId="{E7599E18-0969-467E-91D4-4ABBE291D9A6}" type="presParOf" srcId="{1B1BD0E1-321E-4BBD-AE8E-F410B114FCD8}" destId="{69489257-96A4-4E98-9F49-6F7D2C645406}" srcOrd="1" destOrd="0" presId="urn:microsoft.com/office/officeart/2005/8/layout/hierarchy2"/>
    <dgm:cxn modelId="{9986D30A-69B7-47E9-8A57-76C77B6FB253}" type="presParOf" srcId="{69489257-96A4-4E98-9F49-6F7D2C645406}" destId="{EAE1E475-EB3F-4C6B-A1A8-F406F062B697}" srcOrd="0" destOrd="0" presId="urn:microsoft.com/office/officeart/2005/8/layout/hierarchy2"/>
    <dgm:cxn modelId="{2877DA57-1DBD-486E-818F-925C0EF0D5FE}" type="presParOf" srcId="{EAE1E475-EB3F-4C6B-A1A8-F406F062B697}" destId="{F527FF69-288D-4236-871E-B0679A18583F}" srcOrd="0" destOrd="0" presId="urn:microsoft.com/office/officeart/2005/8/layout/hierarchy2"/>
    <dgm:cxn modelId="{03CCD7DF-F77C-4D63-BD36-C3AE1F56B73C}" type="presParOf" srcId="{69489257-96A4-4E98-9F49-6F7D2C645406}" destId="{69B36822-861E-4CC4-AE70-0F1C292AE63F}" srcOrd="1" destOrd="0" presId="urn:microsoft.com/office/officeart/2005/8/layout/hierarchy2"/>
    <dgm:cxn modelId="{E51221BA-7EE7-4EB7-87E3-539E4B40366C}" type="presParOf" srcId="{69B36822-861E-4CC4-AE70-0F1C292AE63F}" destId="{E633C98E-B9EA-405F-A9E0-730ADED4BD4F}" srcOrd="0" destOrd="0" presId="urn:microsoft.com/office/officeart/2005/8/layout/hierarchy2"/>
    <dgm:cxn modelId="{E095093A-2C17-4E86-9768-A888B15A816B}" type="presParOf" srcId="{69B36822-861E-4CC4-AE70-0F1C292AE63F}" destId="{6A8EDDD7-8BD4-4C66-95E2-61051C2FB04E}" srcOrd="1" destOrd="0" presId="urn:microsoft.com/office/officeart/2005/8/layout/hierarchy2"/>
    <dgm:cxn modelId="{88923C1D-A3F7-4129-A005-BEA0CFC9EE9F}" type="presParOf" srcId="{6A8EDDD7-8BD4-4C66-95E2-61051C2FB04E}" destId="{A96CBC38-C85B-4BC4-B575-757A06B7A92F}" srcOrd="0" destOrd="0" presId="urn:microsoft.com/office/officeart/2005/8/layout/hierarchy2"/>
    <dgm:cxn modelId="{F582D4BA-5DAB-4A31-9A66-4A27E5B264C0}" type="presParOf" srcId="{A96CBC38-C85B-4BC4-B575-757A06B7A92F}" destId="{CCE56CF2-9CA5-41F4-ACE2-58A31AC626F3}" srcOrd="0" destOrd="0" presId="urn:microsoft.com/office/officeart/2005/8/layout/hierarchy2"/>
    <dgm:cxn modelId="{A1BE7BC5-10B6-4237-981B-9D9BDB3382F3}" type="presParOf" srcId="{6A8EDDD7-8BD4-4C66-95E2-61051C2FB04E}" destId="{FA7B8741-6227-4852-98E3-2B8849213C20}" srcOrd="1" destOrd="0" presId="urn:microsoft.com/office/officeart/2005/8/layout/hierarchy2"/>
    <dgm:cxn modelId="{ADC40499-3408-4774-ADC9-4BDF1800F95A}" type="presParOf" srcId="{FA7B8741-6227-4852-98E3-2B8849213C20}" destId="{69D12524-2FAA-4CA1-BFCE-9C803473E6CC}" srcOrd="0" destOrd="0" presId="urn:microsoft.com/office/officeart/2005/8/layout/hierarchy2"/>
    <dgm:cxn modelId="{951B2108-5D6E-4A0D-A08A-0B7B1C1C8018}" type="presParOf" srcId="{FA7B8741-6227-4852-98E3-2B8849213C20}" destId="{A60B51E8-9109-4852-826E-03A745BF4612}" srcOrd="1" destOrd="0" presId="urn:microsoft.com/office/officeart/2005/8/layout/hierarchy2"/>
    <dgm:cxn modelId="{AB628B21-548F-4447-8AAB-D9358EA3F4B3}" type="presParOf" srcId="{69489257-96A4-4E98-9F49-6F7D2C645406}" destId="{2A4CEBC0-8A6E-4BCA-89E4-920FE7CFDCBD}" srcOrd="2" destOrd="0" presId="urn:microsoft.com/office/officeart/2005/8/layout/hierarchy2"/>
    <dgm:cxn modelId="{14472FB0-AFED-4656-92BD-CBC85782EC5D}" type="presParOf" srcId="{2A4CEBC0-8A6E-4BCA-89E4-920FE7CFDCBD}" destId="{440B1D1B-FECD-4894-AF20-538B2D2CF794}" srcOrd="0" destOrd="0" presId="urn:microsoft.com/office/officeart/2005/8/layout/hierarchy2"/>
    <dgm:cxn modelId="{5838CAB0-8CE7-4514-8443-B01BF9C2B579}" type="presParOf" srcId="{69489257-96A4-4E98-9F49-6F7D2C645406}" destId="{09B19429-6A08-47E0-BD00-7FF9540E9457}" srcOrd="3" destOrd="0" presId="urn:microsoft.com/office/officeart/2005/8/layout/hierarchy2"/>
    <dgm:cxn modelId="{5A1F5A78-287B-47F1-A9AF-7540DE412601}" type="presParOf" srcId="{09B19429-6A08-47E0-BD00-7FF9540E9457}" destId="{E9B50C45-1397-47FB-B8DB-895D433A76BB}" srcOrd="0" destOrd="0" presId="urn:microsoft.com/office/officeart/2005/8/layout/hierarchy2"/>
    <dgm:cxn modelId="{EED7CBFF-FA0F-4497-A1B4-C0AFB6A157A6}" type="presParOf" srcId="{09B19429-6A08-47E0-BD00-7FF9540E9457}" destId="{147218C8-35F2-4D1B-8933-60A8B2603076}" srcOrd="1" destOrd="0" presId="urn:microsoft.com/office/officeart/2005/8/layout/hierarchy2"/>
    <dgm:cxn modelId="{8962CE20-DCC6-4DC6-8694-FB84A02CF0F0}" type="presParOf" srcId="{147218C8-35F2-4D1B-8933-60A8B2603076}" destId="{12C71B13-F8A1-4D45-B88F-238DAAFC7BE0}" srcOrd="0" destOrd="0" presId="urn:microsoft.com/office/officeart/2005/8/layout/hierarchy2"/>
    <dgm:cxn modelId="{12F6E22D-F65D-42C1-9035-40FB93B14D13}" type="presParOf" srcId="{12C71B13-F8A1-4D45-B88F-238DAAFC7BE0}" destId="{DC510C27-797C-4630-8289-BB6F9341BD75}" srcOrd="0" destOrd="0" presId="urn:microsoft.com/office/officeart/2005/8/layout/hierarchy2"/>
    <dgm:cxn modelId="{0CD408E6-585D-43E2-8601-3CBFCA6C63EE}" type="presParOf" srcId="{147218C8-35F2-4D1B-8933-60A8B2603076}" destId="{BB132F3D-7EB9-4E4E-B1F5-06CEC4EFA822}" srcOrd="1" destOrd="0" presId="urn:microsoft.com/office/officeart/2005/8/layout/hierarchy2"/>
    <dgm:cxn modelId="{7237BD2E-B6F4-4AF7-B61C-DADAED7FED0F}" type="presParOf" srcId="{BB132F3D-7EB9-4E4E-B1F5-06CEC4EFA822}" destId="{5365163B-9B68-4C4E-84BE-9328356F22E8}" srcOrd="0" destOrd="0" presId="urn:microsoft.com/office/officeart/2005/8/layout/hierarchy2"/>
    <dgm:cxn modelId="{62EF4809-2CD2-4A15-9CAE-062CEE4F8188}" type="presParOf" srcId="{BB132F3D-7EB9-4E4E-B1F5-06CEC4EFA822}" destId="{CF529F7D-587B-4FC1-A70A-1E3369981423}" srcOrd="1" destOrd="0" presId="urn:microsoft.com/office/officeart/2005/8/layout/hierarchy2"/>
    <dgm:cxn modelId="{8BBE4A85-8B23-4453-983B-C249DDC27AD6}" type="presParOf" srcId="{CF529F7D-587B-4FC1-A70A-1E3369981423}" destId="{036C05F7-345B-402C-B803-F5911687B8B0}" srcOrd="0" destOrd="0" presId="urn:microsoft.com/office/officeart/2005/8/layout/hierarchy2"/>
    <dgm:cxn modelId="{F7237144-3823-4095-A3D5-01B5352A4FCA}" type="presParOf" srcId="{036C05F7-345B-402C-B803-F5911687B8B0}" destId="{F468719D-9336-48C2-B178-D16EAD52ECDD}" srcOrd="0" destOrd="0" presId="urn:microsoft.com/office/officeart/2005/8/layout/hierarchy2"/>
    <dgm:cxn modelId="{E55C8282-70B6-4A06-8AD7-2C07C630C198}" type="presParOf" srcId="{CF529F7D-587B-4FC1-A70A-1E3369981423}" destId="{5410FD55-7F09-45CC-9D47-631A567C16EF}" srcOrd="1" destOrd="0" presId="urn:microsoft.com/office/officeart/2005/8/layout/hierarchy2"/>
    <dgm:cxn modelId="{A3BAB013-B160-49BC-97CB-3CB98A13AF61}" type="presParOf" srcId="{5410FD55-7F09-45CC-9D47-631A567C16EF}" destId="{B68A7CDE-872A-4887-A15B-12686FD44DCC}" srcOrd="0" destOrd="0" presId="urn:microsoft.com/office/officeart/2005/8/layout/hierarchy2"/>
    <dgm:cxn modelId="{8448356D-F67C-43E2-B273-B0F0416B59F2}" type="presParOf" srcId="{5410FD55-7F09-45CC-9D47-631A567C16EF}" destId="{192BA51E-4EB6-4B96-A4DF-DD3FEAED9D6F}" srcOrd="1" destOrd="0" presId="urn:microsoft.com/office/officeart/2005/8/layout/hierarchy2"/>
    <dgm:cxn modelId="{7C46BC6B-2B85-4026-9541-4CB5941E3EEF}" type="presParOf" srcId="{147218C8-35F2-4D1B-8933-60A8B2603076}" destId="{BE1EA5C7-AEDD-4477-A16A-4343A8D2DFA6}" srcOrd="2" destOrd="0" presId="urn:microsoft.com/office/officeart/2005/8/layout/hierarchy2"/>
    <dgm:cxn modelId="{7311A5ED-109E-4110-9115-3B1882B83BFA}" type="presParOf" srcId="{BE1EA5C7-AEDD-4477-A16A-4343A8D2DFA6}" destId="{EAA290B0-5199-4266-BF2F-E24CF875B73D}" srcOrd="0" destOrd="0" presId="urn:microsoft.com/office/officeart/2005/8/layout/hierarchy2"/>
    <dgm:cxn modelId="{E2DA6D4E-2E81-489A-9B10-B678FAB41AE7}" type="presParOf" srcId="{147218C8-35F2-4D1B-8933-60A8B2603076}" destId="{08C24156-5AD3-4AC0-94F5-143E099924EF}" srcOrd="3" destOrd="0" presId="urn:microsoft.com/office/officeart/2005/8/layout/hierarchy2"/>
    <dgm:cxn modelId="{811C7D63-9027-4183-B40A-98A24896F6C5}" type="presParOf" srcId="{08C24156-5AD3-4AC0-94F5-143E099924EF}" destId="{DBF817A4-E00C-41E2-8043-CB4416B37900}" srcOrd="0" destOrd="0" presId="urn:microsoft.com/office/officeart/2005/8/layout/hierarchy2"/>
    <dgm:cxn modelId="{5AC33B9E-F344-4FC5-BB73-66B91CE0E2AD}" type="presParOf" srcId="{08C24156-5AD3-4AC0-94F5-143E099924EF}" destId="{4A06EB99-B3AD-4176-A86E-47415F5D0FCC}" srcOrd="1" destOrd="0" presId="urn:microsoft.com/office/officeart/2005/8/layout/hierarchy2"/>
    <dgm:cxn modelId="{C3FD682A-F788-40A3-A25E-501AE73ACE0C}" type="presParOf" srcId="{4A06EB99-B3AD-4176-A86E-47415F5D0FCC}" destId="{44A53407-32D7-4A77-A4F2-8F2D7B830D0D}" srcOrd="0" destOrd="0" presId="urn:microsoft.com/office/officeart/2005/8/layout/hierarchy2"/>
    <dgm:cxn modelId="{6801B354-419B-4A5D-B9E6-D0B296973C28}" type="presParOf" srcId="{44A53407-32D7-4A77-A4F2-8F2D7B830D0D}" destId="{97E7F99A-F3D1-438A-A6A3-77E77DE761C4}" srcOrd="0" destOrd="0" presId="urn:microsoft.com/office/officeart/2005/8/layout/hierarchy2"/>
    <dgm:cxn modelId="{95726F33-BB86-40A4-97EE-559EE270272E}" type="presParOf" srcId="{4A06EB99-B3AD-4176-A86E-47415F5D0FCC}" destId="{F95993F0-EF8F-4457-A094-30D6D3488817}" srcOrd="1" destOrd="0" presId="urn:microsoft.com/office/officeart/2005/8/layout/hierarchy2"/>
    <dgm:cxn modelId="{73B69F4D-0F97-4A1C-82B3-9BF5556360AD}" type="presParOf" srcId="{F95993F0-EF8F-4457-A094-30D6D3488817}" destId="{9827D1C1-F45E-401B-9B3A-977BA5A778BE}" srcOrd="0" destOrd="0" presId="urn:microsoft.com/office/officeart/2005/8/layout/hierarchy2"/>
    <dgm:cxn modelId="{FE75A494-BA2B-4915-9FB2-6A4255C9B6AB}" type="presParOf" srcId="{F95993F0-EF8F-4457-A094-30D6D3488817}" destId="{A8C66179-7740-4B98-A509-B77774CBB9F6}" srcOrd="1" destOrd="0" presId="urn:microsoft.com/office/officeart/2005/8/layout/hierarchy2"/>
    <dgm:cxn modelId="{EAC82C02-2B31-4392-97EC-AE6E720ADDD9}" type="presParOf" srcId="{39EC07CB-C3BC-4C7B-8E24-411177596102}" destId="{46557D72-C05F-42D2-8095-EC744B388E7D}" srcOrd="2" destOrd="0" presId="urn:microsoft.com/office/officeart/2005/8/layout/hierarchy2"/>
    <dgm:cxn modelId="{0607A130-1935-4DF5-8226-653C223968B7}" type="presParOf" srcId="{46557D72-C05F-42D2-8095-EC744B388E7D}" destId="{5DEA8F3A-3324-4FA6-BF73-8C85F0AAF4D1}" srcOrd="0" destOrd="0" presId="urn:microsoft.com/office/officeart/2005/8/layout/hierarchy2"/>
    <dgm:cxn modelId="{049E5513-180C-4C10-A13B-D18CD7ABFD93}" type="presParOf" srcId="{39EC07CB-C3BC-4C7B-8E24-411177596102}" destId="{BD4FCC86-11FA-419B-A188-1460056454A1}" srcOrd="3" destOrd="0" presId="urn:microsoft.com/office/officeart/2005/8/layout/hierarchy2"/>
    <dgm:cxn modelId="{6B330AF7-A01A-4B6B-AB1D-633238951D46}" type="presParOf" srcId="{BD4FCC86-11FA-419B-A188-1460056454A1}" destId="{2F57C042-9A57-4208-B974-9142E1EA99AA}" srcOrd="0" destOrd="0" presId="urn:microsoft.com/office/officeart/2005/8/layout/hierarchy2"/>
    <dgm:cxn modelId="{01C34534-A766-418A-99EF-E8414AB00F21}" type="presParOf" srcId="{BD4FCC86-11FA-419B-A188-1460056454A1}" destId="{AA948350-80A0-4AF0-98A4-6058ED64D60A}" srcOrd="1" destOrd="0" presId="urn:microsoft.com/office/officeart/2005/8/layout/hierarchy2"/>
    <dgm:cxn modelId="{A950DBEB-03C6-40E1-9EBC-2DC419932465}" type="presParOf" srcId="{AA948350-80A0-4AF0-98A4-6058ED64D60A}" destId="{16D60908-1FCA-48BB-ABAD-7ACDA8F929B7}" srcOrd="0" destOrd="0" presId="urn:microsoft.com/office/officeart/2005/8/layout/hierarchy2"/>
    <dgm:cxn modelId="{42A5515F-91A8-45AF-8E26-DE10537AE0B8}" type="presParOf" srcId="{16D60908-1FCA-48BB-ABAD-7ACDA8F929B7}" destId="{E027F1D8-6976-47A8-A615-2D39416CA340}" srcOrd="0" destOrd="0" presId="urn:microsoft.com/office/officeart/2005/8/layout/hierarchy2"/>
    <dgm:cxn modelId="{64E7DE9F-0687-496A-9DA8-C11B754E819F}" type="presParOf" srcId="{AA948350-80A0-4AF0-98A4-6058ED64D60A}" destId="{22700050-EC4D-49F1-8DDD-0ABFE4F5C7C7}" srcOrd="1" destOrd="0" presId="urn:microsoft.com/office/officeart/2005/8/layout/hierarchy2"/>
    <dgm:cxn modelId="{4674A288-66FB-43F1-98DE-81FE90CCF1C7}" type="presParOf" srcId="{22700050-EC4D-49F1-8DDD-0ABFE4F5C7C7}" destId="{326FD7F1-5747-4022-8D7A-E5F61C9B64A1}" srcOrd="0" destOrd="0" presId="urn:microsoft.com/office/officeart/2005/8/layout/hierarchy2"/>
    <dgm:cxn modelId="{3D582C86-595D-4B77-A27B-1D3D55A03858}" type="presParOf" srcId="{22700050-EC4D-49F1-8DDD-0ABFE4F5C7C7}" destId="{D1370C4E-C42C-4DAE-B408-3ECFB8B080C0}" srcOrd="1" destOrd="0" presId="urn:microsoft.com/office/officeart/2005/8/layout/hierarchy2"/>
    <dgm:cxn modelId="{C3390B13-0F5D-4B2A-827F-A84209E539C6}" type="presParOf" srcId="{E1CF528F-E776-4DDA-8C56-15C354245251}" destId="{57406C4E-F0E0-4C2E-88C7-F853818F0AAA}" srcOrd="2" destOrd="0" presId="urn:microsoft.com/office/officeart/2005/8/layout/hierarchy2"/>
    <dgm:cxn modelId="{44CA3F8C-DB05-4BE2-BBD5-D28F40096C0B}" type="presParOf" srcId="{57406C4E-F0E0-4C2E-88C7-F853818F0AAA}" destId="{5DE87F7F-836E-4A19-954F-8E23DF18B65E}" srcOrd="0" destOrd="0" presId="urn:microsoft.com/office/officeart/2005/8/layout/hierarchy2"/>
    <dgm:cxn modelId="{ABF7A0C4-4923-4FE7-B625-B7F73A4B0C38}" type="presParOf" srcId="{E1CF528F-E776-4DDA-8C56-15C354245251}" destId="{55781799-068A-488F-82C3-914E8D6B383E}" srcOrd="3" destOrd="0" presId="urn:microsoft.com/office/officeart/2005/8/layout/hierarchy2"/>
    <dgm:cxn modelId="{81E8459D-AAB2-49B8-B2A5-31F17E164AF2}" type="presParOf" srcId="{55781799-068A-488F-82C3-914E8D6B383E}" destId="{76F8786B-2854-4895-B412-5DF030C443E4}" srcOrd="0" destOrd="0" presId="urn:microsoft.com/office/officeart/2005/8/layout/hierarchy2"/>
    <dgm:cxn modelId="{C6FFEAF9-363F-43AC-B887-6F53C84E9F42}" type="presParOf" srcId="{55781799-068A-488F-82C3-914E8D6B383E}" destId="{2804E46C-0982-4FEA-B7F0-FDB12C81D576}" srcOrd="1" destOrd="0" presId="urn:microsoft.com/office/officeart/2005/8/layout/hierarchy2"/>
    <dgm:cxn modelId="{16D12513-321B-4A28-8E30-A133BBE9FBAA}" type="presParOf" srcId="{2804E46C-0982-4FEA-B7F0-FDB12C81D576}" destId="{F217FEAD-8A15-43E0-9A8A-C60DDDD04E12}" srcOrd="0" destOrd="0" presId="urn:microsoft.com/office/officeart/2005/8/layout/hierarchy2"/>
    <dgm:cxn modelId="{CD748B02-1DE1-4A55-BE49-57CAEEAD2D55}" type="presParOf" srcId="{F217FEAD-8A15-43E0-9A8A-C60DDDD04E12}" destId="{BC8DE74E-549E-4BCA-8FE8-005E1FAE6637}" srcOrd="0" destOrd="0" presId="urn:microsoft.com/office/officeart/2005/8/layout/hierarchy2"/>
    <dgm:cxn modelId="{B43DA72E-6AE5-4334-BAAE-3A45DBBB44D2}" type="presParOf" srcId="{2804E46C-0982-4FEA-B7F0-FDB12C81D576}" destId="{B98A9D89-3225-455E-910A-55A8E2FC24EF}" srcOrd="1" destOrd="0" presId="urn:microsoft.com/office/officeart/2005/8/layout/hierarchy2"/>
    <dgm:cxn modelId="{5284C7FA-F762-4CD0-817D-F842AEC3AE77}" type="presParOf" srcId="{B98A9D89-3225-455E-910A-55A8E2FC24EF}" destId="{9D0ED847-898D-4584-B9A9-CBA527251203}" srcOrd="0" destOrd="0" presId="urn:microsoft.com/office/officeart/2005/8/layout/hierarchy2"/>
    <dgm:cxn modelId="{2939F3C1-2BD6-4D5E-813A-AA5BB8573900}" type="presParOf" srcId="{B98A9D89-3225-455E-910A-55A8E2FC24EF}" destId="{AC99476B-7FC1-4E3F-85FB-203DD13B49A4}" srcOrd="1" destOrd="0" presId="urn:microsoft.com/office/officeart/2005/8/layout/hierarchy2"/>
    <dgm:cxn modelId="{F2993479-9E3E-44F2-A4C7-94DB385F4887}" type="presParOf" srcId="{AC99476B-7FC1-4E3F-85FB-203DD13B49A4}" destId="{433D092F-9B70-43CD-A192-9E4F997CFA67}" srcOrd="0" destOrd="0" presId="urn:microsoft.com/office/officeart/2005/8/layout/hierarchy2"/>
    <dgm:cxn modelId="{6771C86B-4E55-4054-98B6-8DC8D2D179BD}" type="presParOf" srcId="{433D092F-9B70-43CD-A192-9E4F997CFA67}" destId="{DDA2326B-F287-4AC1-A315-DBEE269BD00C}" srcOrd="0" destOrd="0" presId="urn:microsoft.com/office/officeart/2005/8/layout/hierarchy2"/>
    <dgm:cxn modelId="{DA49CD9E-12F1-4E40-97C7-61C86D81E1D5}" type="presParOf" srcId="{AC99476B-7FC1-4E3F-85FB-203DD13B49A4}" destId="{EFC4B445-7D68-4C67-8690-21324D4E05FC}" srcOrd="1" destOrd="0" presId="urn:microsoft.com/office/officeart/2005/8/layout/hierarchy2"/>
    <dgm:cxn modelId="{9833CA56-1D44-4807-BDA0-CF626DA08BF2}" type="presParOf" srcId="{EFC4B445-7D68-4C67-8690-21324D4E05FC}" destId="{F2233773-0BFA-4D0E-A571-BCE2B82552E7}" srcOrd="0" destOrd="0" presId="urn:microsoft.com/office/officeart/2005/8/layout/hierarchy2"/>
    <dgm:cxn modelId="{0D88EFD7-4C3F-478C-8C8D-6C6688FBB96B}" type="presParOf" srcId="{EFC4B445-7D68-4C67-8690-21324D4E05FC}" destId="{15B9C463-9BAA-4535-8996-901097162B10}" srcOrd="1" destOrd="0" presId="urn:microsoft.com/office/officeart/2005/8/layout/hierarchy2"/>
    <dgm:cxn modelId="{2C3163EC-2AFA-42B6-8D68-46771E6C76AF}" type="presParOf" srcId="{15B9C463-9BAA-4535-8996-901097162B10}" destId="{E165CBB7-66AE-4EC6-80E0-E30DF0506CDB}" srcOrd="0" destOrd="0" presId="urn:microsoft.com/office/officeart/2005/8/layout/hierarchy2"/>
    <dgm:cxn modelId="{078AB2B6-33D6-49C5-A1C0-D16AD3560BEE}" type="presParOf" srcId="{E165CBB7-66AE-4EC6-80E0-E30DF0506CDB}" destId="{B1C2F695-14E4-431E-8CB7-CC319541FEB0}" srcOrd="0" destOrd="0" presId="urn:microsoft.com/office/officeart/2005/8/layout/hierarchy2"/>
    <dgm:cxn modelId="{3A247062-71C9-4CED-BA01-02DE8AEDE660}" type="presParOf" srcId="{15B9C463-9BAA-4535-8996-901097162B10}" destId="{A697AA89-0A48-40C7-8581-63C552432329}" srcOrd="1" destOrd="0" presId="urn:microsoft.com/office/officeart/2005/8/layout/hierarchy2"/>
    <dgm:cxn modelId="{17C43490-6B5D-4512-B927-D9DFC6CE3C00}" type="presParOf" srcId="{A697AA89-0A48-40C7-8581-63C552432329}" destId="{12319AF0-2E1E-4160-951B-A75CB0BA84BD}" srcOrd="0" destOrd="0" presId="urn:microsoft.com/office/officeart/2005/8/layout/hierarchy2"/>
    <dgm:cxn modelId="{61B276AC-2D0A-421C-AEFD-40ABA86C1F3E}" type="presParOf" srcId="{A697AA89-0A48-40C7-8581-63C552432329}" destId="{11C5C232-41A4-410D-8627-B32121AFD483}" srcOrd="1" destOrd="0" presId="urn:microsoft.com/office/officeart/2005/8/layout/hierarchy2"/>
    <dgm:cxn modelId="{351BFCE2-39D7-4BE5-AFF1-C056CA6CEA2A}" type="presParOf" srcId="{AC99476B-7FC1-4E3F-85FB-203DD13B49A4}" destId="{C902E20D-62BA-4672-80AA-652B7A5B9FA8}" srcOrd="2" destOrd="0" presId="urn:microsoft.com/office/officeart/2005/8/layout/hierarchy2"/>
    <dgm:cxn modelId="{D9D3711B-B554-44D0-AE7A-DE0CFAE4D411}" type="presParOf" srcId="{C902E20D-62BA-4672-80AA-652B7A5B9FA8}" destId="{7E33966C-AC1E-4621-940B-BEA50B9C7F88}" srcOrd="0" destOrd="0" presId="urn:microsoft.com/office/officeart/2005/8/layout/hierarchy2"/>
    <dgm:cxn modelId="{73E9B2B1-8F5F-4824-92FF-17DA9B81DEFD}" type="presParOf" srcId="{AC99476B-7FC1-4E3F-85FB-203DD13B49A4}" destId="{2B25FB10-30AE-45F2-A7C6-15831A8D3B51}" srcOrd="3" destOrd="0" presId="urn:microsoft.com/office/officeart/2005/8/layout/hierarchy2"/>
    <dgm:cxn modelId="{EDF0B681-67BE-41F9-BEF5-CAE6234D99AE}" type="presParOf" srcId="{2B25FB10-30AE-45F2-A7C6-15831A8D3B51}" destId="{B63FBFB7-7F5E-43EE-95D3-8E84F5FCBDA4}" srcOrd="0" destOrd="0" presId="urn:microsoft.com/office/officeart/2005/8/layout/hierarchy2"/>
    <dgm:cxn modelId="{32059320-0D62-4CF6-B328-A480C62F7D72}" type="presParOf" srcId="{2B25FB10-30AE-45F2-A7C6-15831A8D3B51}" destId="{65D86F44-7F3E-41DC-9BF8-1D805D907B27}" srcOrd="1" destOrd="0" presId="urn:microsoft.com/office/officeart/2005/8/layout/hierarchy2"/>
    <dgm:cxn modelId="{D168481F-60B3-4D3A-80B3-246C66B3A813}" type="presParOf" srcId="{65D86F44-7F3E-41DC-9BF8-1D805D907B27}" destId="{34D29BBF-7602-4C58-BF01-5A41CC6CB0C7}" srcOrd="0" destOrd="0" presId="urn:microsoft.com/office/officeart/2005/8/layout/hierarchy2"/>
    <dgm:cxn modelId="{DD38B9EA-B77B-4879-A2F2-CF3F5C24BFC1}" type="presParOf" srcId="{34D29BBF-7602-4C58-BF01-5A41CC6CB0C7}" destId="{525D85DD-9CCF-4A70-BA98-E4777D5ED3CB}" srcOrd="0" destOrd="0" presId="urn:microsoft.com/office/officeart/2005/8/layout/hierarchy2"/>
    <dgm:cxn modelId="{1ECAF243-76FC-4CC9-BB55-12D7E640A1DC}" type="presParOf" srcId="{65D86F44-7F3E-41DC-9BF8-1D805D907B27}" destId="{2DDCA831-8FAD-4B5A-8093-73D50463B559}" srcOrd="1" destOrd="0" presId="urn:microsoft.com/office/officeart/2005/8/layout/hierarchy2"/>
    <dgm:cxn modelId="{A06B9A39-37FF-4CBE-813F-B28A6C5A6450}" type="presParOf" srcId="{2DDCA831-8FAD-4B5A-8093-73D50463B559}" destId="{D19382FD-6662-4264-8D0C-94779523118B}" srcOrd="0" destOrd="0" presId="urn:microsoft.com/office/officeart/2005/8/layout/hierarchy2"/>
    <dgm:cxn modelId="{2D779A70-6F3C-4C7A-91E4-D57066DE1F1A}" type="presParOf" srcId="{2DDCA831-8FAD-4B5A-8093-73D50463B559}" destId="{05BFCD33-8181-4300-9C1A-5C244DC74FE9}" srcOrd="1" destOrd="0" presId="urn:microsoft.com/office/officeart/2005/8/layout/hierarchy2"/>
    <dgm:cxn modelId="{DD03559B-9A99-44E9-B87B-AD851F751F65}" type="presParOf" srcId="{2804E46C-0982-4FEA-B7F0-FDB12C81D576}" destId="{69099A66-F52A-403F-9BA7-AA7303BA46C2}" srcOrd="2" destOrd="0" presId="urn:microsoft.com/office/officeart/2005/8/layout/hierarchy2"/>
    <dgm:cxn modelId="{C29C43B2-4653-411D-8C96-8430FBD50B41}" type="presParOf" srcId="{69099A66-F52A-403F-9BA7-AA7303BA46C2}" destId="{FC073CE4-2AD0-4177-95D9-11F7AB424E94}" srcOrd="0" destOrd="0" presId="urn:microsoft.com/office/officeart/2005/8/layout/hierarchy2"/>
    <dgm:cxn modelId="{FCCF2B06-905E-488C-8A7D-27122691E652}" type="presParOf" srcId="{2804E46C-0982-4FEA-B7F0-FDB12C81D576}" destId="{DB8931D3-3AD4-4D87-A207-F94E66121078}" srcOrd="3" destOrd="0" presId="urn:microsoft.com/office/officeart/2005/8/layout/hierarchy2"/>
    <dgm:cxn modelId="{0C31D357-172E-4DBF-BB53-EE276F3AE9B1}" type="presParOf" srcId="{DB8931D3-3AD4-4D87-A207-F94E66121078}" destId="{6DA9819B-DC08-4401-9CC1-C878E19C229D}" srcOrd="0" destOrd="0" presId="urn:microsoft.com/office/officeart/2005/8/layout/hierarchy2"/>
    <dgm:cxn modelId="{11957B3A-C1FF-4641-B70F-00A8BCAAA168}" type="presParOf" srcId="{DB8931D3-3AD4-4D87-A207-F94E66121078}" destId="{2556ED3B-5B90-4A78-A454-FF4A0FE6FE41}" srcOrd="1" destOrd="0" presId="urn:microsoft.com/office/officeart/2005/8/layout/hierarchy2"/>
    <dgm:cxn modelId="{3D7E478B-769B-447A-A0A5-A05CB9CFAB63}" type="presParOf" srcId="{2556ED3B-5B90-4A78-A454-FF4A0FE6FE41}" destId="{DB5816D2-08E1-41C6-BEA4-AE516ABE6662}" srcOrd="0" destOrd="0" presId="urn:microsoft.com/office/officeart/2005/8/layout/hierarchy2"/>
    <dgm:cxn modelId="{F4A4B21C-4ACB-4C23-B986-BB65E7B06BF7}" type="presParOf" srcId="{DB5816D2-08E1-41C6-BEA4-AE516ABE6662}" destId="{823B92AB-EA85-4485-9B05-669EEA93F0C1}" srcOrd="0" destOrd="0" presId="urn:microsoft.com/office/officeart/2005/8/layout/hierarchy2"/>
    <dgm:cxn modelId="{723858DE-1322-44C6-AB98-1B5B70E6C500}" type="presParOf" srcId="{2556ED3B-5B90-4A78-A454-FF4A0FE6FE41}" destId="{EE13FB97-8BF2-4B1B-96CA-3CAAC055318C}" srcOrd="1" destOrd="0" presId="urn:microsoft.com/office/officeart/2005/8/layout/hierarchy2"/>
    <dgm:cxn modelId="{10C18200-3920-4BF2-BD78-2122A486F1D7}" type="presParOf" srcId="{EE13FB97-8BF2-4B1B-96CA-3CAAC055318C}" destId="{584F27A0-2C44-43BE-953C-8F6F2A204350}" srcOrd="0" destOrd="0" presId="urn:microsoft.com/office/officeart/2005/8/layout/hierarchy2"/>
    <dgm:cxn modelId="{94393C9F-B0BD-4024-991C-926D56CB08CB}" type="presParOf" srcId="{EE13FB97-8BF2-4B1B-96CA-3CAAC055318C}" destId="{B5C29D9F-BDFD-473F-BBCA-2A1460864579}" srcOrd="1" destOrd="0" presId="urn:microsoft.com/office/officeart/2005/8/layout/hierarchy2"/>
    <dgm:cxn modelId="{423B2048-EE76-454B-AD9F-74A651E492F0}" type="presParOf" srcId="{B5C29D9F-BDFD-473F-BBCA-2A1460864579}" destId="{C22E26B6-4142-4046-AB35-8ADDB1BE62CC}" srcOrd="0" destOrd="0" presId="urn:microsoft.com/office/officeart/2005/8/layout/hierarchy2"/>
    <dgm:cxn modelId="{76078D52-21C6-4107-A3E6-3A56E2A9407D}" type="presParOf" srcId="{C22E26B6-4142-4046-AB35-8ADDB1BE62CC}" destId="{036DFDC5-79A0-48E3-A702-27F6F699CE11}" srcOrd="0" destOrd="0" presId="urn:microsoft.com/office/officeart/2005/8/layout/hierarchy2"/>
    <dgm:cxn modelId="{F02BFCF6-D3DA-4C79-A1A7-9B0DD54B0E57}" type="presParOf" srcId="{B5C29D9F-BDFD-473F-BBCA-2A1460864579}" destId="{0CA5CCAB-FA14-46DA-851C-B8595F4D8A15}" srcOrd="1" destOrd="0" presId="urn:microsoft.com/office/officeart/2005/8/layout/hierarchy2"/>
    <dgm:cxn modelId="{E02999E0-7A51-48CD-9C51-4FA1732485E8}" type="presParOf" srcId="{0CA5CCAB-FA14-46DA-851C-B8595F4D8A15}" destId="{3D071919-837B-4521-80D6-BB53506A8BE4}" srcOrd="0" destOrd="0" presId="urn:microsoft.com/office/officeart/2005/8/layout/hierarchy2"/>
    <dgm:cxn modelId="{2AC65BAF-26E2-40A1-9811-4FC05E27E51A}" type="presParOf" srcId="{0CA5CCAB-FA14-46DA-851C-B8595F4D8A15}" destId="{BA2FD76B-FD19-484A-8D83-0D3064456247}" srcOrd="1" destOrd="0" presId="urn:microsoft.com/office/officeart/2005/8/layout/hierarchy2"/>
    <dgm:cxn modelId="{49D1C466-658D-4F67-B918-6CABFAD43E3F}" type="presParOf" srcId="{2556ED3B-5B90-4A78-A454-FF4A0FE6FE41}" destId="{5C88CED9-0C5C-4B9D-80F4-1351F0030B23}" srcOrd="2" destOrd="0" presId="urn:microsoft.com/office/officeart/2005/8/layout/hierarchy2"/>
    <dgm:cxn modelId="{DD66A871-3ED4-4649-9821-A66E0CD7EF8A}" type="presParOf" srcId="{5C88CED9-0C5C-4B9D-80F4-1351F0030B23}" destId="{E11355E2-9FC8-48E0-B921-89DCEE222BE0}" srcOrd="0" destOrd="0" presId="urn:microsoft.com/office/officeart/2005/8/layout/hierarchy2"/>
    <dgm:cxn modelId="{F6279068-B05A-4FAF-8E7F-AC0E4042AE35}" type="presParOf" srcId="{2556ED3B-5B90-4A78-A454-FF4A0FE6FE41}" destId="{98DB58E9-BE10-4F67-809E-36855A6FC32C}" srcOrd="3" destOrd="0" presId="urn:microsoft.com/office/officeart/2005/8/layout/hierarchy2"/>
    <dgm:cxn modelId="{A06622CD-42A6-4454-9548-CEED7B6D2684}" type="presParOf" srcId="{98DB58E9-BE10-4F67-809E-36855A6FC32C}" destId="{831A5E16-41CB-4C3B-9545-E17534CAE166}" srcOrd="0" destOrd="0" presId="urn:microsoft.com/office/officeart/2005/8/layout/hierarchy2"/>
    <dgm:cxn modelId="{54739D81-0C0D-4257-A51A-8F171D618834}" type="presParOf" srcId="{98DB58E9-BE10-4F67-809E-36855A6FC32C}" destId="{95850069-03B2-4307-AF97-3B133036C040}" srcOrd="1" destOrd="0" presId="urn:microsoft.com/office/officeart/2005/8/layout/hierarchy2"/>
    <dgm:cxn modelId="{F08DED0C-4BFB-4CC9-94D0-BF86EB0E3CC2}" type="presParOf" srcId="{95850069-03B2-4307-AF97-3B133036C040}" destId="{AEA55A1A-C085-4FED-AF9B-E97892AF44B2}" srcOrd="0" destOrd="0" presId="urn:microsoft.com/office/officeart/2005/8/layout/hierarchy2"/>
    <dgm:cxn modelId="{FFED6314-440C-4ABA-BD7C-9A6AB6E0C3E9}" type="presParOf" srcId="{AEA55A1A-C085-4FED-AF9B-E97892AF44B2}" destId="{A99D2271-178B-49A7-B46E-434B31413860}" srcOrd="0" destOrd="0" presId="urn:microsoft.com/office/officeart/2005/8/layout/hierarchy2"/>
    <dgm:cxn modelId="{6645D4FE-2FC3-460E-8365-E1E39B8C495D}" type="presParOf" srcId="{95850069-03B2-4307-AF97-3B133036C040}" destId="{93D382A9-7515-4F50-8D9B-4CDF64AF8403}" srcOrd="1" destOrd="0" presId="urn:microsoft.com/office/officeart/2005/8/layout/hierarchy2"/>
    <dgm:cxn modelId="{440FC01B-5251-4256-BAFF-0FB9D8960764}" type="presParOf" srcId="{93D382A9-7515-4F50-8D9B-4CDF64AF8403}" destId="{AE5938D6-A610-4A98-B7A8-7AC0AF4AE590}" srcOrd="0" destOrd="0" presId="urn:microsoft.com/office/officeart/2005/8/layout/hierarchy2"/>
    <dgm:cxn modelId="{955F55FB-DFF5-4CD8-85B6-20AF1619B96F}" type="presParOf" srcId="{93D382A9-7515-4F50-8D9B-4CDF64AF8403}" destId="{F2976574-86F1-496A-BAE2-7C1E34AB4E7D}" srcOrd="1" destOrd="0" presId="urn:microsoft.com/office/officeart/2005/8/layout/hierarchy2"/>
    <dgm:cxn modelId="{9B07A249-5E5B-4064-8130-599CD0F9CD63}" type="presParOf" srcId="{F2976574-86F1-496A-BAE2-7C1E34AB4E7D}" destId="{0DC9D3A8-1D7C-4487-94D6-D65DF2F2D22B}" srcOrd="0" destOrd="0" presId="urn:microsoft.com/office/officeart/2005/8/layout/hierarchy2"/>
    <dgm:cxn modelId="{0AE33EF8-0D1C-4A27-AC62-F1ADED927183}" type="presParOf" srcId="{0DC9D3A8-1D7C-4487-94D6-D65DF2F2D22B}" destId="{F7FFA0B5-F01B-4960-8743-2E1F2B85EE4F}" srcOrd="0" destOrd="0" presId="urn:microsoft.com/office/officeart/2005/8/layout/hierarchy2"/>
    <dgm:cxn modelId="{B82E8055-2F62-4076-A6F5-6E42597DE44C}" type="presParOf" srcId="{F2976574-86F1-496A-BAE2-7C1E34AB4E7D}" destId="{D721DCA6-D18B-4017-BC70-85183BC1352C}" srcOrd="1" destOrd="0" presId="urn:microsoft.com/office/officeart/2005/8/layout/hierarchy2"/>
    <dgm:cxn modelId="{CAB89869-6205-44BD-A27F-FFC31CC01DCC}" type="presParOf" srcId="{D721DCA6-D18B-4017-BC70-85183BC1352C}" destId="{2AE368E9-B1FD-478A-95FA-8FC746CFA2B1}" srcOrd="0" destOrd="0" presId="urn:microsoft.com/office/officeart/2005/8/layout/hierarchy2"/>
    <dgm:cxn modelId="{5FB58F8F-A9DF-434D-862B-6337EBE9B436}" type="presParOf" srcId="{D721DCA6-D18B-4017-BC70-85183BC1352C}" destId="{0486C284-586B-4140-8A31-3DEE29FECA92}" srcOrd="1" destOrd="0" presId="urn:microsoft.com/office/officeart/2005/8/layout/hierarchy2"/>
    <dgm:cxn modelId="{8E7A67FB-86EC-4AC9-B550-CF99DE98E9B1}" type="presParOf" srcId="{95850069-03B2-4307-AF97-3B133036C040}" destId="{6CC197DC-4B5B-4E37-AB93-F03D760D2149}" srcOrd="2" destOrd="0" presId="urn:microsoft.com/office/officeart/2005/8/layout/hierarchy2"/>
    <dgm:cxn modelId="{486DFB78-897A-44FD-8199-773E0BF3B9F8}" type="presParOf" srcId="{6CC197DC-4B5B-4E37-AB93-F03D760D2149}" destId="{F10536A3-D9A0-4464-A721-801DE51B8C1A}" srcOrd="0" destOrd="0" presId="urn:microsoft.com/office/officeart/2005/8/layout/hierarchy2"/>
    <dgm:cxn modelId="{15621990-D437-45B4-8F03-E0A187EAE10D}" type="presParOf" srcId="{95850069-03B2-4307-AF97-3B133036C040}" destId="{E79CCCFD-5EAC-4B54-8CD4-6E97D3D5D243}" srcOrd="3" destOrd="0" presId="urn:microsoft.com/office/officeart/2005/8/layout/hierarchy2"/>
    <dgm:cxn modelId="{E194BA80-D17F-413C-B8EE-70DA96FA2925}" type="presParOf" srcId="{E79CCCFD-5EAC-4B54-8CD4-6E97D3D5D243}" destId="{1B77A183-63A6-4DC1-9533-CF54EEDD7D4A}" srcOrd="0" destOrd="0" presId="urn:microsoft.com/office/officeart/2005/8/layout/hierarchy2"/>
    <dgm:cxn modelId="{A65C1E39-C981-42B0-8BFD-239597C055E8}" type="presParOf" srcId="{E79CCCFD-5EAC-4B54-8CD4-6E97D3D5D243}" destId="{32545413-E5DE-41B8-8F6F-FDD7A8FBA95F}" srcOrd="1" destOrd="0" presId="urn:microsoft.com/office/officeart/2005/8/layout/hierarchy2"/>
    <dgm:cxn modelId="{819BCFA2-7BCE-4816-B5DB-65DDE4E36803}" type="presParOf" srcId="{32545413-E5DE-41B8-8F6F-FDD7A8FBA95F}" destId="{E0031EBB-49BB-4609-8257-2076ECD26731}" srcOrd="0" destOrd="0" presId="urn:microsoft.com/office/officeart/2005/8/layout/hierarchy2"/>
    <dgm:cxn modelId="{D2BE6E32-7B19-4A76-A133-12D27E5D3ABE}" type="presParOf" srcId="{E0031EBB-49BB-4609-8257-2076ECD26731}" destId="{BEF85F49-2238-4B1D-867D-A2DE567AE2DC}" srcOrd="0" destOrd="0" presId="urn:microsoft.com/office/officeart/2005/8/layout/hierarchy2"/>
    <dgm:cxn modelId="{63DC5832-BAE8-4D85-802E-ADE75E630AF5}" type="presParOf" srcId="{32545413-E5DE-41B8-8F6F-FDD7A8FBA95F}" destId="{C17F3B6B-73FA-42F2-A8F9-32E5E23192A7}" srcOrd="1" destOrd="0" presId="urn:microsoft.com/office/officeart/2005/8/layout/hierarchy2"/>
    <dgm:cxn modelId="{4D375B11-6B7A-4DFB-BFD5-DCA8DB98ECD7}" type="presParOf" srcId="{C17F3B6B-73FA-42F2-A8F9-32E5E23192A7}" destId="{1BD69E00-6C6D-4656-BF0A-9686822CE77D}" srcOrd="0" destOrd="0" presId="urn:microsoft.com/office/officeart/2005/8/layout/hierarchy2"/>
    <dgm:cxn modelId="{684196F7-68FE-4D3F-9AFA-FFD6B9C9995C}" type="presParOf" srcId="{C17F3B6B-73FA-42F2-A8F9-32E5E23192A7}" destId="{C49340FC-FA02-46E0-A591-F9D204CBEDCA}" srcOrd="1" destOrd="0" presId="urn:microsoft.com/office/officeart/2005/8/layout/hierarchy2"/>
    <dgm:cxn modelId="{95EC4D18-4136-47E5-8824-2BFFCB40802A}" type="presParOf" srcId="{95850069-03B2-4307-AF97-3B133036C040}" destId="{EECB7906-444B-4DAE-8CA0-901FBD4134FA}" srcOrd="4" destOrd="0" presId="urn:microsoft.com/office/officeart/2005/8/layout/hierarchy2"/>
    <dgm:cxn modelId="{A6EE2C5F-EC04-4EDB-805F-BA813439A43A}" type="presParOf" srcId="{EECB7906-444B-4DAE-8CA0-901FBD4134FA}" destId="{3901EEB2-4DE4-4CD0-B060-FE90AD567CAF}" srcOrd="0" destOrd="0" presId="urn:microsoft.com/office/officeart/2005/8/layout/hierarchy2"/>
    <dgm:cxn modelId="{602BEFC7-9901-4636-9F08-848A33723DD2}" type="presParOf" srcId="{95850069-03B2-4307-AF97-3B133036C040}" destId="{4C2015E3-C542-4F92-95B8-6A8454C0FB85}" srcOrd="5" destOrd="0" presId="urn:microsoft.com/office/officeart/2005/8/layout/hierarchy2"/>
    <dgm:cxn modelId="{F8C74138-3DEE-4AB8-82D5-C6354B1626D1}" type="presParOf" srcId="{4C2015E3-C542-4F92-95B8-6A8454C0FB85}" destId="{A3B00652-6F91-4FA6-9AE0-6F9DDA015A05}" srcOrd="0" destOrd="0" presId="urn:microsoft.com/office/officeart/2005/8/layout/hierarchy2"/>
    <dgm:cxn modelId="{F52BA065-2D34-4917-99DB-95F53592B3A3}" type="presParOf" srcId="{4C2015E3-C542-4F92-95B8-6A8454C0FB85}" destId="{E10F3A27-7AFD-4412-8053-8B131E91BCF4}" srcOrd="1" destOrd="0" presId="urn:microsoft.com/office/officeart/2005/8/layout/hierarchy2"/>
    <dgm:cxn modelId="{4ECBA708-8973-4FFA-80DF-AEE269767BD3}" type="presParOf" srcId="{E10F3A27-7AFD-4412-8053-8B131E91BCF4}" destId="{80880F5F-4FDB-4CCF-8F31-82B43E0F4AA7}" srcOrd="0" destOrd="0" presId="urn:microsoft.com/office/officeart/2005/8/layout/hierarchy2"/>
    <dgm:cxn modelId="{8AF7039D-04B3-4C94-8192-31DB3230FE4D}" type="presParOf" srcId="{80880F5F-4FDB-4CCF-8F31-82B43E0F4AA7}" destId="{26E2932B-5430-4645-888B-DA369DF7F62B}" srcOrd="0" destOrd="0" presId="urn:microsoft.com/office/officeart/2005/8/layout/hierarchy2"/>
    <dgm:cxn modelId="{F6334642-0760-420F-80D3-E3DC5049884C}" type="presParOf" srcId="{E10F3A27-7AFD-4412-8053-8B131E91BCF4}" destId="{B3F567E8-1AD8-4BCC-90A6-0F0CC6F13D11}" srcOrd="1" destOrd="0" presId="urn:microsoft.com/office/officeart/2005/8/layout/hierarchy2"/>
    <dgm:cxn modelId="{344F3A77-7302-41CD-9F76-7617B6585EE6}" type="presParOf" srcId="{B3F567E8-1AD8-4BCC-90A6-0F0CC6F13D11}" destId="{2226CC08-DBD7-4104-8840-B69DBA5DCFE6}" srcOrd="0" destOrd="0" presId="urn:microsoft.com/office/officeart/2005/8/layout/hierarchy2"/>
    <dgm:cxn modelId="{01E63A3E-C648-4BF6-95C2-6173D1759EE4}" type="presParOf" srcId="{B3F567E8-1AD8-4BCC-90A6-0F0CC6F13D11}" destId="{496C76C6-5585-4D3B-80D7-3021CC79BB32}" srcOrd="1" destOrd="0" presId="urn:microsoft.com/office/officeart/2005/8/layout/hierarchy2"/>
    <dgm:cxn modelId="{CAC9D66C-0A3B-4BD7-99D5-0D8F5DD113EC}" type="presParOf" srcId="{2804E46C-0982-4FEA-B7F0-FDB12C81D576}" destId="{6B0798D1-C0B8-4555-9417-DBBD03DCD29D}" srcOrd="4" destOrd="0" presId="urn:microsoft.com/office/officeart/2005/8/layout/hierarchy2"/>
    <dgm:cxn modelId="{9E1546C2-66D5-449C-989B-41A39A681223}" type="presParOf" srcId="{6B0798D1-C0B8-4555-9417-DBBD03DCD29D}" destId="{5A42E4AD-B731-4F63-BDEB-69980E66088B}" srcOrd="0" destOrd="0" presId="urn:microsoft.com/office/officeart/2005/8/layout/hierarchy2"/>
    <dgm:cxn modelId="{9C3848CD-651E-47C8-AB24-AA07512D02EB}" type="presParOf" srcId="{2804E46C-0982-4FEA-B7F0-FDB12C81D576}" destId="{1F9C0720-CA13-4408-86A9-CC78C9F3F609}" srcOrd="5" destOrd="0" presId="urn:microsoft.com/office/officeart/2005/8/layout/hierarchy2"/>
    <dgm:cxn modelId="{AB80F0FC-E9E7-4B8A-AE04-4EAACD66AC76}" type="presParOf" srcId="{1F9C0720-CA13-4408-86A9-CC78C9F3F609}" destId="{19A9B972-8675-4DBD-B5B2-9CDB0285A51E}" srcOrd="0" destOrd="0" presId="urn:microsoft.com/office/officeart/2005/8/layout/hierarchy2"/>
    <dgm:cxn modelId="{FF41B918-8AB4-496E-80E0-6D89DCC9C3B2}" type="presParOf" srcId="{1F9C0720-CA13-4408-86A9-CC78C9F3F609}" destId="{0AA41AC5-BE33-491B-BB31-4AD54FF5AA4C}" srcOrd="1" destOrd="0" presId="urn:microsoft.com/office/officeart/2005/8/layout/hierarchy2"/>
    <dgm:cxn modelId="{9D6377C5-8D5B-43B4-A46C-1535E7A66F02}" type="presParOf" srcId="{0AA41AC5-BE33-491B-BB31-4AD54FF5AA4C}" destId="{A63C7903-A809-4A2C-92A4-52621DE6CE51}" srcOrd="0" destOrd="0" presId="urn:microsoft.com/office/officeart/2005/8/layout/hierarchy2"/>
    <dgm:cxn modelId="{D58E1716-060E-4FF2-A52F-F8B3ED20379F}" type="presParOf" srcId="{A63C7903-A809-4A2C-92A4-52621DE6CE51}" destId="{AC33AA39-824A-46C3-AAE7-039DE154B699}" srcOrd="0" destOrd="0" presId="urn:microsoft.com/office/officeart/2005/8/layout/hierarchy2"/>
    <dgm:cxn modelId="{7434FED3-36CE-4804-A2EB-C811B55594B5}" type="presParOf" srcId="{0AA41AC5-BE33-491B-BB31-4AD54FF5AA4C}" destId="{C688738F-F77A-418A-AEFF-9F6648C86FA7}" srcOrd="1" destOrd="0" presId="urn:microsoft.com/office/officeart/2005/8/layout/hierarchy2"/>
    <dgm:cxn modelId="{80A26918-4EC2-43FA-8C05-AD4B9B38DA61}" type="presParOf" srcId="{C688738F-F77A-418A-AEFF-9F6648C86FA7}" destId="{F18AF909-2C4E-49EB-99C3-3162CF6892E4}" srcOrd="0" destOrd="0" presId="urn:microsoft.com/office/officeart/2005/8/layout/hierarchy2"/>
    <dgm:cxn modelId="{D6092BAC-4152-4E9C-A5A1-45773D017AE4}" type="presParOf" srcId="{C688738F-F77A-418A-AEFF-9F6648C86FA7}" destId="{CDCBACA6-A753-464D-BD59-10F89FEB5209}" srcOrd="1" destOrd="0" presId="urn:microsoft.com/office/officeart/2005/8/layout/hierarchy2"/>
    <dgm:cxn modelId="{555EB6F2-CE7B-4B86-82C8-B9ED04731834}" type="presParOf" srcId="{CDCBACA6-A753-464D-BD59-10F89FEB5209}" destId="{8653ED28-455B-478F-AEB6-AD51331FDDD8}" srcOrd="0" destOrd="0" presId="urn:microsoft.com/office/officeart/2005/8/layout/hierarchy2"/>
    <dgm:cxn modelId="{63087D36-E6E1-45AA-95D2-7083A7AF8415}" type="presParOf" srcId="{8653ED28-455B-478F-AEB6-AD51331FDDD8}" destId="{F1122103-CA28-4622-8F8B-98E0CD820971}" srcOrd="0" destOrd="0" presId="urn:microsoft.com/office/officeart/2005/8/layout/hierarchy2"/>
    <dgm:cxn modelId="{44F4E632-6425-416A-890B-209A514661CE}" type="presParOf" srcId="{CDCBACA6-A753-464D-BD59-10F89FEB5209}" destId="{0B36AA2F-403D-44CB-AA99-3F5228D7EF47}" srcOrd="1" destOrd="0" presId="urn:microsoft.com/office/officeart/2005/8/layout/hierarchy2"/>
    <dgm:cxn modelId="{B8CB697C-79C7-40E0-8707-0B9433279417}" type="presParOf" srcId="{0B36AA2F-403D-44CB-AA99-3F5228D7EF47}" destId="{B3FC1479-2473-4E7D-9E61-CA89C673D21F}" srcOrd="0" destOrd="0" presId="urn:microsoft.com/office/officeart/2005/8/layout/hierarchy2"/>
    <dgm:cxn modelId="{AE06AB51-87F9-4229-99EC-3283A4DA3514}" type="presParOf" srcId="{0B36AA2F-403D-44CB-AA99-3F5228D7EF47}" destId="{882BAB03-80AD-40C2-BA38-94BFBC1E67BB}" srcOrd="1" destOrd="0" presId="urn:microsoft.com/office/officeart/2005/8/layout/hierarchy2"/>
    <dgm:cxn modelId="{615FCCC0-E971-40EF-9B08-E60F7E51A052}" type="presParOf" srcId="{0AA41AC5-BE33-491B-BB31-4AD54FF5AA4C}" destId="{F5E7F016-A74C-454C-A5B8-804A7FEF3430}" srcOrd="2" destOrd="0" presId="urn:microsoft.com/office/officeart/2005/8/layout/hierarchy2"/>
    <dgm:cxn modelId="{1B914191-D288-4148-9ADC-34F23FE61B68}" type="presParOf" srcId="{F5E7F016-A74C-454C-A5B8-804A7FEF3430}" destId="{642B2E09-800F-4702-9AEE-6F1A6C31EE15}" srcOrd="0" destOrd="0" presId="urn:microsoft.com/office/officeart/2005/8/layout/hierarchy2"/>
    <dgm:cxn modelId="{453742E6-152B-4C51-9565-254A029D6788}" type="presParOf" srcId="{0AA41AC5-BE33-491B-BB31-4AD54FF5AA4C}" destId="{06C6AA36-5584-4996-ACAA-E3B510994E57}" srcOrd="3" destOrd="0" presId="urn:microsoft.com/office/officeart/2005/8/layout/hierarchy2"/>
    <dgm:cxn modelId="{B5BF6C71-247C-4852-B671-CB5AF9E0A31D}" type="presParOf" srcId="{06C6AA36-5584-4996-ACAA-E3B510994E57}" destId="{3A9C3E22-3E27-421B-B884-AF8BFDB93D20}" srcOrd="0" destOrd="0" presId="urn:microsoft.com/office/officeart/2005/8/layout/hierarchy2"/>
    <dgm:cxn modelId="{60967EB4-2986-4C8E-B9A9-A3471A5BFE1D}" type="presParOf" srcId="{06C6AA36-5584-4996-ACAA-E3B510994E57}" destId="{EEFF2ACA-2BD4-46D7-A39C-4809E800E070}" srcOrd="1" destOrd="0" presId="urn:microsoft.com/office/officeart/2005/8/layout/hierarchy2"/>
    <dgm:cxn modelId="{0A08FEE0-52DE-4683-91E6-712F6258A951}" type="presParOf" srcId="{EEFF2ACA-2BD4-46D7-A39C-4809E800E070}" destId="{E2783E14-5143-4C51-8BD1-A41BD584723E}" srcOrd="0" destOrd="0" presId="urn:microsoft.com/office/officeart/2005/8/layout/hierarchy2"/>
    <dgm:cxn modelId="{58AA40FB-998F-4B21-8407-34873137EC5E}" type="presParOf" srcId="{E2783E14-5143-4C51-8BD1-A41BD584723E}" destId="{64CA3A37-7D7A-4D8A-9513-AFFC25A00009}" srcOrd="0" destOrd="0" presId="urn:microsoft.com/office/officeart/2005/8/layout/hierarchy2"/>
    <dgm:cxn modelId="{866AABF4-250B-4FFB-9736-2A00AB632325}" type="presParOf" srcId="{EEFF2ACA-2BD4-46D7-A39C-4809E800E070}" destId="{1CF19ACF-7C94-474C-B52F-DEDC9241E758}" srcOrd="1" destOrd="0" presId="urn:microsoft.com/office/officeart/2005/8/layout/hierarchy2"/>
    <dgm:cxn modelId="{83D51019-FF7E-466A-BB8E-3687AA3930EB}" type="presParOf" srcId="{1CF19ACF-7C94-474C-B52F-DEDC9241E758}" destId="{5F53168A-C5F7-4D46-9321-A13FB14A79CB}" srcOrd="0" destOrd="0" presId="urn:microsoft.com/office/officeart/2005/8/layout/hierarchy2"/>
    <dgm:cxn modelId="{0D2650E5-7090-49AB-8E73-C5B6B9188F4C}" type="presParOf" srcId="{1CF19ACF-7C94-474C-B52F-DEDC9241E758}" destId="{8658513D-3AC8-4DD9-B982-A1CEDDA5FE1D}" srcOrd="1" destOrd="0" presId="urn:microsoft.com/office/officeart/2005/8/layout/hierarchy2"/>
    <dgm:cxn modelId="{D675B831-EFEE-4887-B588-2B5E6BE35C84}" type="presParOf" srcId="{2804E46C-0982-4FEA-B7F0-FDB12C81D576}" destId="{5D066182-72E8-4390-93AD-B7D27D7B0268}" srcOrd="6" destOrd="0" presId="urn:microsoft.com/office/officeart/2005/8/layout/hierarchy2"/>
    <dgm:cxn modelId="{A19C9F3D-2B82-49A5-B5C3-5C596DF9F3A5}" type="presParOf" srcId="{5D066182-72E8-4390-93AD-B7D27D7B0268}" destId="{59F77382-12F6-4D0A-80B3-A070D63D6144}" srcOrd="0" destOrd="0" presId="urn:microsoft.com/office/officeart/2005/8/layout/hierarchy2"/>
    <dgm:cxn modelId="{946B24DE-5381-411F-BFA0-19A102922DEA}" type="presParOf" srcId="{2804E46C-0982-4FEA-B7F0-FDB12C81D576}" destId="{FC61C25C-2C8E-4CCC-A502-AB2263D40B71}" srcOrd="7" destOrd="0" presId="urn:microsoft.com/office/officeart/2005/8/layout/hierarchy2"/>
    <dgm:cxn modelId="{E8497C19-F799-46B7-99C4-50B4B6B14B4E}" type="presParOf" srcId="{FC61C25C-2C8E-4CCC-A502-AB2263D40B71}" destId="{2A805E66-2004-484C-92AF-9C4DD59718C9}" srcOrd="0" destOrd="0" presId="urn:microsoft.com/office/officeart/2005/8/layout/hierarchy2"/>
    <dgm:cxn modelId="{EBD3D188-4EA7-4E86-AF84-7A80C513E0C9}" type="presParOf" srcId="{FC61C25C-2C8E-4CCC-A502-AB2263D40B71}" destId="{672904C8-427D-4E5D-8A80-30FAF43452E4}" srcOrd="1" destOrd="0" presId="urn:microsoft.com/office/officeart/2005/8/layout/hierarchy2"/>
    <dgm:cxn modelId="{D6E9EAD8-F09A-4B3E-B384-3079EE16B37A}" type="presParOf" srcId="{672904C8-427D-4E5D-8A80-30FAF43452E4}" destId="{BF52B8CA-2B81-45A9-B7B4-F26947BDE6EB}" srcOrd="0" destOrd="0" presId="urn:microsoft.com/office/officeart/2005/8/layout/hierarchy2"/>
    <dgm:cxn modelId="{8B44A9A1-2EB8-41A0-ABE7-579691228E53}" type="presParOf" srcId="{BF52B8CA-2B81-45A9-B7B4-F26947BDE6EB}" destId="{D05A14A1-C156-423F-93FF-F01F789A18E4}" srcOrd="0" destOrd="0" presId="urn:microsoft.com/office/officeart/2005/8/layout/hierarchy2"/>
    <dgm:cxn modelId="{2779CD37-B2D9-4A8E-A61F-62466C742BEC}" type="presParOf" srcId="{672904C8-427D-4E5D-8A80-30FAF43452E4}" destId="{135ABA3D-75EB-49A5-BDEF-22C17C4273B2}" srcOrd="1" destOrd="0" presId="urn:microsoft.com/office/officeart/2005/8/layout/hierarchy2"/>
    <dgm:cxn modelId="{71271305-E8CC-4E5B-8025-130CCB167156}" type="presParOf" srcId="{135ABA3D-75EB-49A5-BDEF-22C17C4273B2}" destId="{9345A1C5-BDB9-4C5F-9D76-257B63CB6CE6}" srcOrd="0" destOrd="0" presId="urn:microsoft.com/office/officeart/2005/8/layout/hierarchy2"/>
    <dgm:cxn modelId="{051D7D2B-36F7-4835-B42D-9A3C931AA7D9}" type="presParOf" srcId="{135ABA3D-75EB-49A5-BDEF-22C17C4273B2}" destId="{7435083D-29A3-47D0-A5AC-9C2F0B58588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03B27D-BA14-48E9-BECB-BC8C6862EBED}"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A1A65C89-6F11-4AA4-82DB-D7829C96280D}">
      <dgm:prSet phldrT="[テキスト]" custT="1"/>
      <dgm:spPr>
        <a:solidFill>
          <a:schemeClr val="accent2">
            <a:lumMod val="20000"/>
            <a:lumOff val="80000"/>
          </a:schemeClr>
        </a:solidFill>
      </dgm:spPr>
      <dgm:t>
        <a:bodyPr/>
        <a:lstStyle/>
        <a:p>
          <a:r>
            <a:rPr kumimoji="1" lang="ja-JP" altLang="en-US" sz="2800" dirty="0"/>
            <a:t>民法</a:t>
          </a:r>
          <a:r>
            <a:rPr kumimoji="1" lang="en-US" altLang="ja-JP" sz="2800" dirty="0"/>
            <a:t>420</a:t>
          </a:r>
          <a:r>
            <a:rPr kumimoji="1" lang="ja-JP" altLang="en-US" sz="2800" dirty="0"/>
            <a:t>条（賠償額</a:t>
          </a:r>
          <a:br>
            <a:rPr kumimoji="1" lang="en-US" altLang="ja-JP" sz="2800" dirty="0"/>
          </a:br>
          <a:r>
            <a:rPr kumimoji="1" lang="ja-JP" altLang="en-US" sz="2800" dirty="0"/>
            <a:t>の予定）</a:t>
          </a:r>
          <a:br>
            <a:rPr kumimoji="1" lang="en-US" altLang="ja-JP" sz="2800" dirty="0"/>
          </a:br>
          <a:r>
            <a:rPr kumimoji="1" lang="ja-JP" altLang="en-US" sz="2800" dirty="0"/>
            <a:t>解釈</a:t>
          </a:r>
          <a:endParaRPr kumimoji="1" lang="en-US" altLang="ja-JP" sz="2800" dirty="0"/>
        </a:p>
      </dgm:t>
    </dgm:pt>
    <dgm:pt modelId="{B32ACC07-3181-45A7-8B70-BB5F9B994EB2}" type="parTrans" cxnId="{C3AB97BA-26A0-4643-96F5-4C2A4E25198D}">
      <dgm:prSet/>
      <dgm:spPr/>
      <dgm:t>
        <a:bodyPr/>
        <a:lstStyle/>
        <a:p>
          <a:endParaRPr kumimoji="1" lang="ja-JP" altLang="en-US" sz="2800"/>
        </a:p>
      </dgm:t>
    </dgm:pt>
    <dgm:pt modelId="{D481D944-7A03-4411-BF6F-7E61B2820527}" type="sibTrans" cxnId="{C3AB97BA-26A0-4643-96F5-4C2A4E25198D}">
      <dgm:prSet/>
      <dgm:spPr/>
      <dgm:t>
        <a:bodyPr/>
        <a:lstStyle/>
        <a:p>
          <a:endParaRPr kumimoji="1" lang="ja-JP" altLang="en-US" sz="2800"/>
        </a:p>
      </dgm:t>
    </dgm:pt>
    <dgm:pt modelId="{91861BEA-A670-4136-98B9-D0271413AC40}">
      <dgm:prSet phldrT="[テキスト]" custT="1"/>
      <dgm:spPr>
        <a:solidFill>
          <a:schemeClr val="accent2">
            <a:lumMod val="20000"/>
            <a:lumOff val="80000"/>
          </a:schemeClr>
        </a:solidFill>
      </dgm:spPr>
      <dgm:t>
        <a:bodyPr/>
        <a:lstStyle/>
        <a:p>
          <a:r>
            <a:rPr kumimoji="1" lang="ja-JP" altLang="en-US" sz="2800" dirty="0"/>
            <a:t>契約自由の原則</a:t>
          </a:r>
        </a:p>
      </dgm:t>
    </dgm:pt>
    <dgm:pt modelId="{F971B8FB-0E51-4927-9A6F-6195F850E591}" type="parTrans" cxnId="{AC4E0EE7-A6BD-4F3F-B8C1-477FD6A86343}">
      <dgm:prSet custT="1"/>
      <dgm:spPr/>
      <dgm:t>
        <a:bodyPr/>
        <a:lstStyle/>
        <a:p>
          <a:endParaRPr kumimoji="1" lang="ja-JP" altLang="en-US" sz="2800"/>
        </a:p>
      </dgm:t>
    </dgm:pt>
    <dgm:pt modelId="{826F9790-6359-4DDA-8193-FD7450E10A69}" type="sibTrans" cxnId="{AC4E0EE7-A6BD-4F3F-B8C1-477FD6A86343}">
      <dgm:prSet/>
      <dgm:spPr/>
      <dgm:t>
        <a:bodyPr/>
        <a:lstStyle/>
        <a:p>
          <a:endParaRPr kumimoji="1" lang="ja-JP" altLang="en-US" sz="2800"/>
        </a:p>
      </dgm:t>
    </dgm:pt>
    <dgm:pt modelId="{60EA5418-AEAF-42D1-820A-6AE6FF128922}">
      <dgm:prSet phldrT="[テキスト]" custT="1"/>
      <dgm:spPr>
        <a:solidFill>
          <a:schemeClr val="accent2">
            <a:lumMod val="20000"/>
            <a:lumOff val="80000"/>
          </a:schemeClr>
        </a:solidFill>
      </dgm:spPr>
      <dgm:t>
        <a:bodyPr/>
        <a:lstStyle/>
        <a:p>
          <a:r>
            <a:rPr kumimoji="1" lang="ja-JP" altLang="en-US" sz="2800" dirty="0"/>
            <a:t>民法</a:t>
          </a:r>
          <a:r>
            <a:rPr kumimoji="1" lang="en-US" altLang="ja-JP" sz="2800" dirty="0"/>
            <a:t>420</a:t>
          </a:r>
          <a:r>
            <a:rPr kumimoji="1" lang="ja-JP" altLang="en-US" sz="2800" dirty="0"/>
            <a:t>条</a:t>
          </a:r>
          <a:br>
            <a:rPr kumimoji="1" lang="en-US" altLang="ja-JP" sz="2800" dirty="0"/>
          </a:br>
          <a:r>
            <a:rPr kumimoji="1" lang="ja-JP" altLang="en-US" sz="2800" dirty="0"/>
            <a:t>（改正前と同じ）</a:t>
          </a:r>
        </a:p>
      </dgm:t>
    </dgm:pt>
    <dgm:pt modelId="{6DF52E02-3662-474D-8CC2-920A799E03FC}" type="parTrans" cxnId="{17A3D894-4866-4E56-822C-49B29797A0AD}">
      <dgm:prSet custT="1"/>
      <dgm:spPr/>
      <dgm:t>
        <a:bodyPr/>
        <a:lstStyle/>
        <a:p>
          <a:endParaRPr kumimoji="1" lang="ja-JP" altLang="en-US" sz="2800"/>
        </a:p>
      </dgm:t>
    </dgm:pt>
    <dgm:pt modelId="{27955D0B-AD48-461A-99BB-166F31731628}" type="sibTrans" cxnId="{17A3D894-4866-4E56-822C-49B29797A0AD}">
      <dgm:prSet/>
      <dgm:spPr/>
      <dgm:t>
        <a:bodyPr/>
        <a:lstStyle/>
        <a:p>
          <a:endParaRPr kumimoji="1" lang="ja-JP" altLang="en-US" sz="2800"/>
        </a:p>
      </dgm:t>
    </dgm:pt>
    <dgm:pt modelId="{59691AD3-806C-46D6-97BC-8CD711027056}">
      <dgm:prSet phldrT="[テキスト]" custT="1"/>
      <dgm:spPr>
        <a:solidFill>
          <a:schemeClr val="accent2">
            <a:lumMod val="20000"/>
            <a:lumOff val="80000"/>
          </a:schemeClr>
        </a:solidFill>
      </dgm:spPr>
      <dgm:t>
        <a:bodyPr/>
        <a:lstStyle/>
        <a:p>
          <a:r>
            <a:rPr kumimoji="1" lang="ja-JP" altLang="en-US" sz="2800" dirty="0"/>
            <a:t>加藤雅信説</a:t>
          </a:r>
        </a:p>
      </dgm:t>
    </dgm:pt>
    <dgm:pt modelId="{203AA99B-CDE2-408E-B08A-3F948E8EF647}" type="parTrans" cxnId="{5BE6D0B1-05D2-4594-9531-DF8A47DED956}">
      <dgm:prSet custT="1"/>
      <dgm:spPr/>
      <dgm:t>
        <a:bodyPr/>
        <a:lstStyle/>
        <a:p>
          <a:endParaRPr kumimoji="1" lang="ja-JP" altLang="en-US" sz="2800"/>
        </a:p>
      </dgm:t>
    </dgm:pt>
    <dgm:pt modelId="{79CBA48D-B381-4FB4-A343-6E6C66F476B5}" type="sibTrans" cxnId="{5BE6D0B1-05D2-4594-9531-DF8A47DED956}">
      <dgm:prSet/>
      <dgm:spPr/>
      <dgm:t>
        <a:bodyPr/>
        <a:lstStyle/>
        <a:p>
          <a:endParaRPr kumimoji="1" lang="ja-JP" altLang="en-US" sz="2800"/>
        </a:p>
      </dgm:t>
    </dgm:pt>
    <dgm:pt modelId="{7A961379-B7F6-4E9D-A861-B532162FFA4F}">
      <dgm:prSet phldrT="[テキスト]" custT="1"/>
      <dgm:spPr>
        <a:solidFill>
          <a:schemeClr val="accent6">
            <a:lumMod val="20000"/>
            <a:lumOff val="80000"/>
          </a:schemeClr>
        </a:solidFill>
      </dgm:spPr>
      <dgm:t>
        <a:bodyPr/>
        <a:lstStyle/>
        <a:p>
          <a:r>
            <a:rPr kumimoji="1" lang="ja-JP" altLang="en-US" sz="2800" dirty="0"/>
            <a:t>契約自由の例外</a:t>
          </a:r>
          <a:br>
            <a:rPr kumimoji="1" lang="en-US" altLang="ja-JP" sz="2800" dirty="0"/>
          </a:br>
          <a:r>
            <a:rPr kumimoji="1" lang="ja-JP" altLang="en-US" sz="2800" dirty="0"/>
            <a:t>（裁判官は賠償額を変更可能）</a:t>
          </a:r>
        </a:p>
      </dgm:t>
    </dgm:pt>
    <dgm:pt modelId="{805A5405-1C6A-4141-BBBF-AF3324737688}" type="parTrans" cxnId="{26965040-EDDD-4C18-A0CC-7040AD44695F}">
      <dgm:prSet custT="1"/>
      <dgm:spPr/>
      <dgm:t>
        <a:bodyPr/>
        <a:lstStyle/>
        <a:p>
          <a:endParaRPr kumimoji="1" lang="ja-JP" altLang="en-US" sz="2800"/>
        </a:p>
      </dgm:t>
    </dgm:pt>
    <dgm:pt modelId="{A9742958-098C-4678-85D5-5152FE40506B}" type="sibTrans" cxnId="{26965040-EDDD-4C18-A0CC-7040AD44695F}">
      <dgm:prSet/>
      <dgm:spPr/>
      <dgm:t>
        <a:bodyPr/>
        <a:lstStyle/>
        <a:p>
          <a:endParaRPr kumimoji="1" lang="ja-JP" altLang="en-US" sz="2800"/>
        </a:p>
      </dgm:t>
    </dgm:pt>
    <dgm:pt modelId="{B1DAF6A1-3102-4453-8868-3487E919EBB6}">
      <dgm:prSet phldrT="[テキスト]" custT="1"/>
      <dgm:spPr>
        <a:solidFill>
          <a:schemeClr val="accent1">
            <a:lumMod val="20000"/>
            <a:lumOff val="80000"/>
          </a:schemeClr>
        </a:solidFill>
      </dgm:spPr>
      <dgm:t>
        <a:bodyPr/>
        <a:lstStyle/>
        <a:p>
          <a:r>
            <a:rPr kumimoji="1" lang="ja-JP" altLang="en-US" sz="2800" dirty="0"/>
            <a:t>消費者保護</a:t>
          </a:r>
          <a:br>
            <a:rPr kumimoji="1" lang="en-US" altLang="ja-JP" sz="2800" dirty="0"/>
          </a:br>
          <a:r>
            <a:rPr kumimoji="1" lang="ja-JP" altLang="en-US" sz="2800" dirty="0"/>
            <a:t>（減額のみ可能）</a:t>
          </a:r>
        </a:p>
      </dgm:t>
    </dgm:pt>
    <dgm:pt modelId="{287D0FA7-C25D-4B55-A1C4-9AE6D80439B2}" type="parTrans" cxnId="{EA901443-CA80-4466-B46E-058AFE40DA1A}">
      <dgm:prSet custT="1"/>
      <dgm:spPr/>
      <dgm:t>
        <a:bodyPr/>
        <a:lstStyle/>
        <a:p>
          <a:endParaRPr kumimoji="1" lang="ja-JP" altLang="en-US" sz="2800"/>
        </a:p>
      </dgm:t>
    </dgm:pt>
    <dgm:pt modelId="{62BD42E2-7FD4-4429-8EEF-7EC063E12FF9}" type="sibTrans" cxnId="{EA901443-CA80-4466-B46E-058AFE40DA1A}">
      <dgm:prSet/>
      <dgm:spPr/>
      <dgm:t>
        <a:bodyPr/>
        <a:lstStyle/>
        <a:p>
          <a:endParaRPr kumimoji="1" lang="ja-JP" altLang="en-US" sz="2800"/>
        </a:p>
      </dgm:t>
    </dgm:pt>
    <dgm:pt modelId="{43689377-2473-4555-8B9C-258949AF2DCD}">
      <dgm:prSet phldrT="[テキスト]" custT="1"/>
      <dgm:spPr>
        <a:solidFill>
          <a:schemeClr val="accent1">
            <a:lumMod val="20000"/>
            <a:lumOff val="80000"/>
          </a:schemeClr>
        </a:solidFill>
      </dgm:spPr>
      <dgm:t>
        <a:bodyPr/>
        <a:lstStyle/>
        <a:p>
          <a:r>
            <a:rPr kumimoji="1" lang="ja-JP" altLang="en-US" sz="2800" dirty="0"/>
            <a:t>ドイツ民法</a:t>
          </a:r>
          <a:br>
            <a:rPr kumimoji="1" lang="en-US" altLang="ja-JP" sz="2800" dirty="0"/>
          </a:br>
          <a:r>
            <a:rPr kumimoji="1" lang="ja-JP" altLang="en-US" sz="2800" dirty="0"/>
            <a:t>第</a:t>
          </a:r>
          <a:r>
            <a:rPr kumimoji="1" lang="en-US" altLang="ja-JP" sz="2800" dirty="0"/>
            <a:t>343</a:t>
          </a:r>
          <a:r>
            <a:rPr kumimoji="1" lang="ja-JP" altLang="en-US" sz="2800" dirty="0"/>
            <a:t>条</a:t>
          </a:r>
        </a:p>
      </dgm:t>
    </dgm:pt>
    <dgm:pt modelId="{D02F02DE-D046-46B7-B532-EDAAADBBF987}" type="parTrans" cxnId="{2676FD14-6CB3-4B03-BF89-1786676FDA90}">
      <dgm:prSet custT="1"/>
      <dgm:spPr/>
      <dgm:t>
        <a:bodyPr/>
        <a:lstStyle/>
        <a:p>
          <a:endParaRPr kumimoji="1" lang="ja-JP" altLang="en-US" sz="2800"/>
        </a:p>
      </dgm:t>
    </dgm:pt>
    <dgm:pt modelId="{83108E67-9F6A-4352-8DEB-AE3B7FB4DCA1}" type="sibTrans" cxnId="{2676FD14-6CB3-4B03-BF89-1786676FDA90}">
      <dgm:prSet/>
      <dgm:spPr/>
      <dgm:t>
        <a:bodyPr/>
        <a:lstStyle/>
        <a:p>
          <a:endParaRPr kumimoji="1" lang="ja-JP" altLang="en-US" sz="2800"/>
        </a:p>
      </dgm:t>
    </dgm:pt>
    <dgm:pt modelId="{10B1D8E9-FC82-41DD-91F5-FB791FCEEC23}">
      <dgm:prSet phldrT="[テキスト]" custT="1"/>
      <dgm:spPr>
        <a:solidFill>
          <a:schemeClr val="accent1">
            <a:lumMod val="20000"/>
            <a:lumOff val="80000"/>
          </a:schemeClr>
        </a:solidFill>
      </dgm:spPr>
      <dgm:t>
        <a:bodyPr/>
        <a:lstStyle/>
        <a:p>
          <a:r>
            <a:rPr kumimoji="1" lang="ja-JP" altLang="en-US" sz="2800" dirty="0"/>
            <a:t>潮見佳男説</a:t>
          </a:r>
        </a:p>
      </dgm:t>
    </dgm:pt>
    <dgm:pt modelId="{A34CC1C6-3147-46EA-A778-2BBFDE9A9224}" type="parTrans" cxnId="{115778C5-C5A2-4C3D-BC13-A6C1AB4C2C02}">
      <dgm:prSet custT="1"/>
      <dgm:spPr/>
      <dgm:t>
        <a:bodyPr/>
        <a:lstStyle/>
        <a:p>
          <a:endParaRPr kumimoji="1" lang="ja-JP" altLang="en-US" sz="2800"/>
        </a:p>
      </dgm:t>
    </dgm:pt>
    <dgm:pt modelId="{410F30B3-4C76-40A0-AAE9-6E0F43931B79}" type="sibTrans" cxnId="{115778C5-C5A2-4C3D-BC13-A6C1AB4C2C02}">
      <dgm:prSet/>
      <dgm:spPr/>
      <dgm:t>
        <a:bodyPr/>
        <a:lstStyle/>
        <a:p>
          <a:endParaRPr kumimoji="1" lang="ja-JP" altLang="en-US" sz="2800"/>
        </a:p>
      </dgm:t>
    </dgm:pt>
    <dgm:pt modelId="{51FE94B9-D23E-419D-BB0D-DD51C850910D}">
      <dgm:prSet phldrT="[テキスト]" custT="1"/>
      <dgm:spPr>
        <a:solidFill>
          <a:schemeClr val="accent6">
            <a:lumMod val="20000"/>
            <a:lumOff val="80000"/>
          </a:schemeClr>
        </a:solidFill>
      </dgm:spPr>
      <dgm:t>
        <a:bodyPr/>
        <a:lstStyle/>
        <a:p>
          <a:r>
            <a:rPr kumimoji="1" lang="ja-JP" altLang="en-US" sz="2800" dirty="0"/>
            <a:t>優越的地位の</a:t>
          </a:r>
          <a:br>
            <a:rPr kumimoji="1" lang="en-US" altLang="ja-JP" sz="2800" dirty="0"/>
          </a:br>
          <a:r>
            <a:rPr kumimoji="1" lang="ja-JP" altLang="en-US" sz="2800" dirty="0"/>
            <a:t>濫用の禁止</a:t>
          </a:r>
          <a:br>
            <a:rPr kumimoji="1" lang="en-US" altLang="ja-JP" sz="2800" dirty="0"/>
          </a:br>
          <a:r>
            <a:rPr kumimoji="1" lang="ja-JP" altLang="en-US" sz="2800" dirty="0"/>
            <a:t>（増減とも可能）</a:t>
          </a:r>
        </a:p>
      </dgm:t>
    </dgm:pt>
    <dgm:pt modelId="{E0AC219C-F9FC-442E-B25C-7FBD304143ED}" type="parTrans" cxnId="{81F0C44F-D820-4B33-BAFA-A91A14153809}">
      <dgm:prSet custT="1"/>
      <dgm:spPr/>
      <dgm:t>
        <a:bodyPr/>
        <a:lstStyle/>
        <a:p>
          <a:endParaRPr kumimoji="1" lang="ja-JP" altLang="en-US" sz="2800"/>
        </a:p>
      </dgm:t>
    </dgm:pt>
    <dgm:pt modelId="{CC06B6B6-C45E-4B2F-83CB-C57B0ED1AFDB}" type="sibTrans" cxnId="{81F0C44F-D820-4B33-BAFA-A91A14153809}">
      <dgm:prSet/>
      <dgm:spPr/>
      <dgm:t>
        <a:bodyPr/>
        <a:lstStyle/>
        <a:p>
          <a:endParaRPr kumimoji="1" lang="ja-JP" altLang="en-US" sz="2800"/>
        </a:p>
      </dgm:t>
    </dgm:pt>
    <dgm:pt modelId="{0559711E-6459-4588-92EA-E3B853C60AD5}">
      <dgm:prSet phldrT="[テキスト]" custT="1"/>
      <dgm:spPr>
        <a:solidFill>
          <a:schemeClr val="accent6">
            <a:lumMod val="20000"/>
            <a:lumOff val="80000"/>
          </a:schemeClr>
        </a:solidFill>
      </dgm:spPr>
      <dgm:t>
        <a:bodyPr/>
        <a:lstStyle/>
        <a:p>
          <a:r>
            <a:rPr kumimoji="1" lang="ja-JP" altLang="en-US" sz="2800" dirty="0"/>
            <a:t>フランス民法第</a:t>
          </a:r>
          <a:r>
            <a:rPr kumimoji="1" lang="en-US" altLang="ja-JP" sz="2800" dirty="0"/>
            <a:t>1152</a:t>
          </a:r>
          <a:r>
            <a:rPr kumimoji="1" lang="ja-JP" altLang="en-US" sz="2800" dirty="0"/>
            <a:t>条</a:t>
          </a:r>
        </a:p>
      </dgm:t>
    </dgm:pt>
    <dgm:pt modelId="{872A0A07-60EB-4E41-86A9-BBD355EFC087}" type="parTrans" cxnId="{ED04AFD4-9864-48B5-A7EE-EA09CFC498CB}">
      <dgm:prSet custT="1"/>
      <dgm:spPr/>
      <dgm:t>
        <a:bodyPr/>
        <a:lstStyle/>
        <a:p>
          <a:endParaRPr kumimoji="1" lang="ja-JP" altLang="en-US" sz="2800"/>
        </a:p>
      </dgm:t>
    </dgm:pt>
    <dgm:pt modelId="{A996084E-6D0E-4780-A9C4-8DC57E5786E1}" type="sibTrans" cxnId="{ED04AFD4-9864-48B5-A7EE-EA09CFC498CB}">
      <dgm:prSet/>
      <dgm:spPr/>
      <dgm:t>
        <a:bodyPr/>
        <a:lstStyle/>
        <a:p>
          <a:endParaRPr kumimoji="1" lang="ja-JP" altLang="en-US" sz="2800"/>
        </a:p>
      </dgm:t>
    </dgm:pt>
    <dgm:pt modelId="{2A511C92-C9DD-47DF-8523-7C5300431460}">
      <dgm:prSet phldrT="[テキスト]" custT="1"/>
      <dgm:spPr>
        <a:solidFill>
          <a:schemeClr val="accent6">
            <a:lumMod val="20000"/>
            <a:lumOff val="80000"/>
          </a:schemeClr>
        </a:solidFill>
      </dgm:spPr>
      <dgm:t>
        <a:bodyPr/>
        <a:lstStyle/>
        <a:p>
          <a:r>
            <a:rPr kumimoji="1" lang="ja-JP" altLang="en-US" sz="2800" dirty="0"/>
            <a:t>加賀山茂説</a:t>
          </a:r>
        </a:p>
      </dgm:t>
    </dgm:pt>
    <dgm:pt modelId="{4A9A82EF-9430-4D71-8642-EAD61AED19F2}" type="parTrans" cxnId="{1D6A85E1-6ECA-4665-BEDE-66EA047198BB}">
      <dgm:prSet custT="1"/>
      <dgm:spPr/>
      <dgm:t>
        <a:bodyPr/>
        <a:lstStyle/>
        <a:p>
          <a:endParaRPr kumimoji="1" lang="ja-JP" altLang="en-US" sz="2800"/>
        </a:p>
      </dgm:t>
    </dgm:pt>
    <dgm:pt modelId="{EFC27FFD-1506-4416-A63A-045A889CA4B1}" type="sibTrans" cxnId="{1D6A85E1-6ECA-4665-BEDE-66EA047198BB}">
      <dgm:prSet/>
      <dgm:spPr/>
      <dgm:t>
        <a:bodyPr/>
        <a:lstStyle/>
        <a:p>
          <a:endParaRPr kumimoji="1" lang="ja-JP" altLang="en-US" sz="2800"/>
        </a:p>
      </dgm:t>
    </dgm:pt>
    <dgm:pt modelId="{A9314161-E0DF-403C-A6D3-6A401486139A}" type="pres">
      <dgm:prSet presAssocID="{E503B27D-BA14-48E9-BECB-BC8C6862EBED}" presName="diagram" presStyleCnt="0">
        <dgm:presLayoutVars>
          <dgm:chPref val="1"/>
          <dgm:dir/>
          <dgm:animOne val="branch"/>
          <dgm:animLvl val="lvl"/>
          <dgm:resizeHandles val="exact"/>
        </dgm:presLayoutVars>
      </dgm:prSet>
      <dgm:spPr/>
    </dgm:pt>
    <dgm:pt modelId="{AC89C4A7-0FFE-4D5E-A040-829CDDF902EA}" type="pres">
      <dgm:prSet presAssocID="{A1A65C89-6F11-4AA4-82DB-D7829C96280D}" presName="root1" presStyleCnt="0"/>
      <dgm:spPr/>
    </dgm:pt>
    <dgm:pt modelId="{C0D1D68D-C392-4239-ABD9-99BEFB771F15}" type="pres">
      <dgm:prSet presAssocID="{A1A65C89-6F11-4AA4-82DB-D7829C96280D}" presName="LevelOneTextNode" presStyleLbl="node0" presStyleIdx="0" presStyleCnt="1" custScaleX="264446" custScaleY="532244" custLinFactNeighborX="-54425" custLinFactNeighborY="-1472">
        <dgm:presLayoutVars>
          <dgm:chPref val="3"/>
        </dgm:presLayoutVars>
      </dgm:prSet>
      <dgm:spPr/>
    </dgm:pt>
    <dgm:pt modelId="{643A1138-432A-44C4-BB84-4E9E44F115C6}" type="pres">
      <dgm:prSet presAssocID="{A1A65C89-6F11-4AA4-82DB-D7829C96280D}" presName="level2hierChild" presStyleCnt="0"/>
      <dgm:spPr/>
    </dgm:pt>
    <dgm:pt modelId="{D5172395-E0CE-4A90-A3A8-E84948EF02CE}" type="pres">
      <dgm:prSet presAssocID="{F971B8FB-0E51-4927-9A6F-6195F850E591}" presName="conn2-1" presStyleLbl="parChTrans1D2" presStyleIdx="0" presStyleCnt="2"/>
      <dgm:spPr/>
    </dgm:pt>
    <dgm:pt modelId="{C7D1EC10-310B-4029-9AE7-426E96208C45}" type="pres">
      <dgm:prSet presAssocID="{F971B8FB-0E51-4927-9A6F-6195F850E591}" presName="connTx" presStyleLbl="parChTrans1D2" presStyleIdx="0" presStyleCnt="2"/>
      <dgm:spPr/>
    </dgm:pt>
    <dgm:pt modelId="{9DDF43B5-273C-4C08-8209-06D9BC92223F}" type="pres">
      <dgm:prSet presAssocID="{91861BEA-A670-4136-98B9-D0271413AC40}" presName="root2" presStyleCnt="0"/>
      <dgm:spPr/>
    </dgm:pt>
    <dgm:pt modelId="{E6ED51C2-247F-48CB-82B2-81164B9B4CBB}" type="pres">
      <dgm:prSet presAssocID="{91861BEA-A670-4136-98B9-D0271413AC40}" presName="LevelTwoTextNode" presStyleLbl="node2" presStyleIdx="0" presStyleCnt="2" custScaleX="379749" custScaleY="235795" custLinFactNeighborX="-10413">
        <dgm:presLayoutVars>
          <dgm:chPref val="3"/>
        </dgm:presLayoutVars>
      </dgm:prSet>
      <dgm:spPr/>
    </dgm:pt>
    <dgm:pt modelId="{74F7AC5F-D02B-4295-B6A2-1A8F4715B52D}" type="pres">
      <dgm:prSet presAssocID="{91861BEA-A670-4136-98B9-D0271413AC40}" presName="level3hierChild" presStyleCnt="0"/>
      <dgm:spPr/>
    </dgm:pt>
    <dgm:pt modelId="{11C5EA6F-85C6-48F1-B204-544D75536802}" type="pres">
      <dgm:prSet presAssocID="{6DF52E02-3662-474D-8CC2-920A799E03FC}" presName="conn2-1" presStyleLbl="parChTrans1D3" presStyleIdx="0" presStyleCnt="3"/>
      <dgm:spPr/>
    </dgm:pt>
    <dgm:pt modelId="{57DEA7F1-07D3-4D37-867B-3C92F5D829F1}" type="pres">
      <dgm:prSet presAssocID="{6DF52E02-3662-474D-8CC2-920A799E03FC}" presName="connTx" presStyleLbl="parChTrans1D3" presStyleIdx="0" presStyleCnt="3"/>
      <dgm:spPr/>
    </dgm:pt>
    <dgm:pt modelId="{483683A4-66C4-4BCC-BCD8-5B05F0CBC61A}" type="pres">
      <dgm:prSet presAssocID="{60EA5418-AEAF-42D1-820A-6AE6FF128922}" presName="root2" presStyleCnt="0"/>
      <dgm:spPr/>
    </dgm:pt>
    <dgm:pt modelId="{6B001631-0DB9-48A4-80B8-D1CA586FE624}" type="pres">
      <dgm:prSet presAssocID="{60EA5418-AEAF-42D1-820A-6AE6FF128922}" presName="LevelTwoTextNode" presStyleLbl="node3" presStyleIdx="0" presStyleCnt="3" custScaleX="379749" custScaleY="313842" custLinFactNeighborX="18373">
        <dgm:presLayoutVars>
          <dgm:chPref val="3"/>
        </dgm:presLayoutVars>
      </dgm:prSet>
      <dgm:spPr/>
    </dgm:pt>
    <dgm:pt modelId="{8607EA32-CD6B-4B60-8311-24ABD3923992}" type="pres">
      <dgm:prSet presAssocID="{60EA5418-AEAF-42D1-820A-6AE6FF128922}" presName="level3hierChild" presStyleCnt="0"/>
      <dgm:spPr/>
    </dgm:pt>
    <dgm:pt modelId="{D478B451-1D8E-4225-84F9-42449FCCE2D7}" type="pres">
      <dgm:prSet presAssocID="{203AA99B-CDE2-408E-B08A-3F948E8EF647}" presName="conn2-1" presStyleLbl="parChTrans1D4" presStyleIdx="0" presStyleCnt="5"/>
      <dgm:spPr/>
    </dgm:pt>
    <dgm:pt modelId="{29357979-64E1-41E2-A2E3-C1B04B596E4C}" type="pres">
      <dgm:prSet presAssocID="{203AA99B-CDE2-408E-B08A-3F948E8EF647}" presName="connTx" presStyleLbl="parChTrans1D4" presStyleIdx="0" presStyleCnt="5"/>
      <dgm:spPr/>
    </dgm:pt>
    <dgm:pt modelId="{7E1D27D6-E53F-4B51-8B4D-6B06881AF261}" type="pres">
      <dgm:prSet presAssocID="{59691AD3-806C-46D6-97BC-8CD711027056}" presName="root2" presStyleCnt="0"/>
      <dgm:spPr/>
    </dgm:pt>
    <dgm:pt modelId="{CEA9A3FF-4457-4E3D-A391-FA7960E25351}" type="pres">
      <dgm:prSet presAssocID="{59691AD3-806C-46D6-97BC-8CD711027056}" presName="LevelTwoTextNode" presStyleLbl="node4" presStyleIdx="0" presStyleCnt="5" custScaleX="313842" custScaleY="194872" custLinFactNeighborX="53568">
        <dgm:presLayoutVars>
          <dgm:chPref val="3"/>
        </dgm:presLayoutVars>
      </dgm:prSet>
      <dgm:spPr/>
    </dgm:pt>
    <dgm:pt modelId="{A0E254C7-E5BD-4654-B4D9-02FF09F32068}" type="pres">
      <dgm:prSet presAssocID="{59691AD3-806C-46D6-97BC-8CD711027056}" presName="level3hierChild" presStyleCnt="0"/>
      <dgm:spPr/>
    </dgm:pt>
    <dgm:pt modelId="{CA582EA2-6EC8-43FA-9EA1-00C09EC2CB7A}" type="pres">
      <dgm:prSet presAssocID="{805A5405-1C6A-4141-BBBF-AF3324737688}" presName="conn2-1" presStyleLbl="parChTrans1D2" presStyleIdx="1" presStyleCnt="2"/>
      <dgm:spPr/>
    </dgm:pt>
    <dgm:pt modelId="{0A062EC5-B92B-45C0-AA28-2F6A8E758B7F}" type="pres">
      <dgm:prSet presAssocID="{805A5405-1C6A-4141-BBBF-AF3324737688}" presName="connTx" presStyleLbl="parChTrans1D2" presStyleIdx="1" presStyleCnt="2"/>
      <dgm:spPr/>
    </dgm:pt>
    <dgm:pt modelId="{14C0C1F9-D87E-4ED2-A871-0E5E39B28DD0}" type="pres">
      <dgm:prSet presAssocID="{7A961379-B7F6-4E9D-A861-B532162FFA4F}" presName="root2" presStyleCnt="0"/>
      <dgm:spPr/>
    </dgm:pt>
    <dgm:pt modelId="{02BAFA14-138E-49B4-A7E6-071AAC650E60}" type="pres">
      <dgm:prSet presAssocID="{7A961379-B7F6-4E9D-A861-B532162FFA4F}" presName="LevelTwoTextNode" presStyleLbl="node2" presStyleIdx="1" presStyleCnt="2" custScaleX="379749" custScaleY="417724" custLinFactNeighborX="-10413">
        <dgm:presLayoutVars>
          <dgm:chPref val="3"/>
        </dgm:presLayoutVars>
      </dgm:prSet>
      <dgm:spPr/>
    </dgm:pt>
    <dgm:pt modelId="{62775289-91A5-4231-85ED-4BE7BE7CEECB}" type="pres">
      <dgm:prSet presAssocID="{7A961379-B7F6-4E9D-A861-B532162FFA4F}" presName="level3hierChild" presStyleCnt="0"/>
      <dgm:spPr/>
    </dgm:pt>
    <dgm:pt modelId="{C2795546-7D23-4BBA-857B-A5A00EFE898F}" type="pres">
      <dgm:prSet presAssocID="{287D0FA7-C25D-4B55-A1C4-9AE6D80439B2}" presName="conn2-1" presStyleLbl="parChTrans1D3" presStyleIdx="1" presStyleCnt="3"/>
      <dgm:spPr/>
    </dgm:pt>
    <dgm:pt modelId="{6E9A9EB1-E07A-485F-8F4C-194F70C8A27C}" type="pres">
      <dgm:prSet presAssocID="{287D0FA7-C25D-4B55-A1C4-9AE6D80439B2}" presName="connTx" presStyleLbl="parChTrans1D3" presStyleIdx="1" presStyleCnt="3"/>
      <dgm:spPr/>
    </dgm:pt>
    <dgm:pt modelId="{8D0FC752-F26B-4035-916B-043888F817F6}" type="pres">
      <dgm:prSet presAssocID="{B1DAF6A1-3102-4453-8868-3487E919EBB6}" presName="root2" presStyleCnt="0"/>
      <dgm:spPr/>
    </dgm:pt>
    <dgm:pt modelId="{196F91AA-7A09-4285-8646-0B72A2C87672}" type="pres">
      <dgm:prSet presAssocID="{B1DAF6A1-3102-4453-8868-3487E919EBB6}" presName="LevelTwoTextNode" presStyleLbl="node3" presStyleIdx="1" presStyleCnt="3" custScaleX="379749" custScaleY="345226" custLinFactNeighborX="18373">
        <dgm:presLayoutVars>
          <dgm:chPref val="3"/>
        </dgm:presLayoutVars>
      </dgm:prSet>
      <dgm:spPr/>
    </dgm:pt>
    <dgm:pt modelId="{98C80979-A02C-4868-9340-EB3603A6D2AF}" type="pres">
      <dgm:prSet presAssocID="{B1DAF6A1-3102-4453-8868-3487E919EBB6}" presName="level3hierChild" presStyleCnt="0"/>
      <dgm:spPr/>
    </dgm:pt>
    <dgm:pt modelId="{7712A2E7-3CB3-4EDD-AECF-0E3D37EDFD73}" type="pres">
      <dgm:prSet presAssocID="{D02F02DE-D046-46B7-B532-EDAAADBBF987}" presName="conn2-1" presStyleLbl="parChTrans1D4" presStyleIdx="1" presStyleCnt="5"/>
      <dgm:spPr/>
    </dgm:pt>
    <dgm:pt modelId="{A9B86CF4-F7C3-4AB4-8D7E-0FF341276B25}" type="pres">
      <dgm:prSet presAssocID="{D02F02DE-D046-46B7-B532-EDAAADBBF987}" presName="connTx" presStyleLbl="parChTrans1D4" presStyleIdx="1" presStyleCnt="5"/>
      <dgm:spPr/>
    </dgm:pt>
    <dgm:pt modelId="{4B9D5918-4539-4C65-B9C5-DF192BF22132}" type="pres">
      <dgm:prSet presAssocID="{43689377-2473-4555-8B9C-258949AF2DCD}" presName="root2" presStyleCnt="0"/>
      <dgm:spPr/>
    </dgm:pt>
    <dgm:pt modelId="{FEFDE8DF-B972-474D-B9CA-79F64D2D4E85}" type="pres">
      <dgm:prSet presAssocID="{43689377-2473-4555-8B9C-258949AF2DCD}" presName="LevelTwoTextNode" presStyleLbl="node4" presStyleIdx="1" presStyleCnt="5" custScaleX="313842" custScaleY="214359" custLinFactNeighborX="53568">
        <dgm:presLayoutVars>
          <dgm:chPref val="3"/>
        </dgm:presLayoutVars>
      </dgm:prSet>
      <dgm:spPr/>
    </dgm:pt>
    <dgm:pt modelId="{68E4CA5B-691F-481B-AB80-992DB637E264}" type="pres">
      <dgm:prSet presAssocID="{43689377-2473-4555-8B9C-258949AF2DCD}" presName="level3hierChild" presStyleCnt="0"/>
      <dgm:spPr/>
    </dgm:pt>
    <dgm:pt modelId="{871D0EC3-211D-44C4-8B40-A75B385965B5}" type="pres">
      <dgm:prSet presAssocID="{A34CC1C6-3147-46EA-A778-2BBFDE9A9224}" presName="conn2-1" presStyleLbl="parChTrans1D4" presStyleIdx="2" presStyleCnt="5"/>
      <dgm:spPr/>
    </dgm:pt>
    <dgm:pt modelId="{3FE54036-FEA4-4D90-A5A6-E0BC525976FC}" type="pres">
      <dgm:prSet presAssocID="{A34CC1C6-3147-46EA-A778-2BBFDE9A9224}" presName="connTx" presStyleLbl="parChTrans1D4" presStyleIdx="2" presStyleCnt="5"/>
      <dgm:spPr/>
    </dgm:pt>
    <dgm:pt modelId="{965C7F8F-5E35-4D80-BF21-77AE9867F3D7}" type="pres">
      <dgm:prSet presAssocID="{10B1D8E9-FC82-41DD-91F5-FB791FCEEC23}" presName="root2" presStyleCnt="0"/>
      <dgm:spPr/>
    </dgm:pt>
    <dgm:pt modelId="{333429C7-7391-410E-9170-9C0253175229}" type="pres">
      <dgm:prSet presAssocID="{10B1D8E9-FC82-41DD-91F5-FB791FCEEC23}" presName="LevelTwoTextNode" presStyleLbl="node4" presStyleIdx="2" presStyleCnt="5" custScaleX="313842" custScaleY="194872" custLinFactNeighborX="53568">
        <dgm:presLayoutVars>
          <dgm:chPref val="3"/>
        </dgm:presLayoutVars>
      </dgm:prSet>
      <dgm:spPr/>
    </dgm:pt>
    <dgm:pt modelId="{DA0E62FF-184E-4156-A9CC-529713CA4FE6}" type="pres">
      <dgm:prSet presAssocID="{10B1D8E9-FC82-41DD-91F5-FB791FCEEC23}" presName="level3hierChild" presStyleCnt="0"/>
      <dgm:spPr/>
    </dgm:pt>
    <dgm:pt modelId="{BBFDDBDE-8698-4F2C-A8D1-2E2B28F394AA}" type="pres">
      <dgm:prSet presAssocID="{E0AC219C-F9FC-442E-B25C-7FBD304143ED}" presName="conn2-1" presStyleLbl="parChTrans1D3" presStyleIdx="2" presStyleCnt="3"/>
      <dgm:spPr/>
    </dgm:pt>
    <dgm:pt modelId="{CC0B7B2D-AE20-46C0-94D4-9F6F7A22678F}" type="pres">
      <dgm:prSet presAssocID="{E0AC219C-F9FC-442E-B25C-7FBD304143ED}" presName="connTx" presStyleLbl="parChTrans1D3" presStyleIdx="2" presStyleCnt="3"/>
      <dgm:spPr/>
    </dgm:pt>
    <dgm:pt modelId="{94EA2938-8214-47DC-BC90-1771BB8E3B6F}" type="pres">
      <dgm:prSet presAssocID="{51FE94B9-D23E-419D-BB0D-DD51C850910D}" presName="root2" presStyleCnt="0"/>
      <dgm:spPr/>
    </dgm:pt>
    <dgm:pt modelId="{0EAA89CE-16BE-43A0-9785-DCF4163F46E9}" type="pres">
      <dgm:prSet presAssocID="{51FE94B9-D23E-419D-BB0D-DD51C850910D}" presName="LevelTwoTextNode" presStyleLbl="node3" presStyleIdx="2" presStyleCnt="3" custScaleX="379749" custScaleY="345226" custLinFactNeighborX="18373">
        <dgm:presLayoutVars>
          <dgm:chPref val="3"/>
        </dgm:presLayoutVars>
      </dgm:prSet>
      <dgm:spPr/>
    </dgm:pt>
    <dgm:pt modelId="{50DD5A9D-709A-450B-BDE8-F5017EC3AA26}" type="pres">
      <dgm:prSet presAssocID="{51FE94B9-D23E-419D-BB0D-DD51C850910D}" presName="level3hierChild" presStyleCnt="0"/>
      <dgm:spPr/>
    </dgm:pt>
    <dgm:pt modelId="{87F948AA-4B60-47E7-B051-2E318121F9D1}" type="pres">
      <dgm:prSet presAssocID="{872A0A07-60EB-4E41-86A9-BBD355EFC087}" presName="conn2-1" presStyleLbl="parChTrans1D4" presStyleIdx="3" presStyleCnt="5"/>
      <dgm:spPr/>
    </dgm:pt>
    <dgm:pt modelId="{44D42B6A-E2A8-4789-8793-CCEFFF03A8F7}" type="pres">
      <dgm:prSet presAssocID="{872A0A07-60EB-4E41-86A9-BBD355EFC087}" presName="connTx" presStyleLbl="parChTrans1D4" presStyleIdx="3" presStyleCnt="5"/>
      <dgm:spPr/>
    </dgm:pt>
    <dgm:pt modelId="{7028822A-7616-4D34-B9C9-E741BA1B3323}" type="pres">
      <dgm:prSet presAssocID="{0559711E-6459-4588-92EA-E3B853C60AD5}" presName="root2" presStyleCnt="0"/>
      <dgm:spPr/>
    </dgm:pt>
    <dgm:pt modelId="{8C9AA723-96F3-41FF-8294-CA29F4607CEC}" type="pres">
      <dgm:prSet presAssocID="{0559711E-6459-4588-92EA-E3B853C60AD5}" presName="LevelTwoTextNode" presStyleLbl="node4" presStyleIdx="3" presStyleCnt="5" custScaleX="313842" custScaleY="214359" custLinFactNeighborX="53568">
        <dgm:presLayoutVars>
          <dgm:chPref val="3"/>
        </dgm:presLayoutVars>
      </dgm:prSet>
      <dgm:spPr/>
    </dgm:pt>
    <dgm:pt modelId="{EBC7F8FD-AB42-4CE2-87D5-D6114B3AF1ED}" type="pres">
      <dgm:prSet presAssocID="{0559711E-6459-4588-92EA-E3B853C60AD5}" presName="level3hierChild" presStyleCnt="0"/>
      <dgm:spPr/>
    </dgm:pt>
    <dgm:pt modelId="{232B8E3D-B4EF-41AC-8B6C-9D415A69BAFD}" type="pres">
      <dgm:prSet presAssocID="{4A9A82EF-9430-4D71-8642-EAD61AED19F2}" presName="conn2-1" presStyleLbl="parChTrans1D4" presStyleIdx="4" presStyleCnt="5"/>
      <dgm:spPr/>
    </dgm:pt>
    <dgm:pt modelId="{B705FC5A-FBC1-4345-860B-6B7E79B21B1A}" type="pres">
      <dgm:prSet presAssocID="{4A9A82EF-9430-4D71-8642-EAD61AED19F2}" presName="connTx" presStyleLbl="parChTrans1D4" presStyleIdx="4" presStyleCnt="5"/>
      <dgm:spPr/>
    </dgm:pt>
    <dgm:pt modelId="{994C936A-59D5-4104-BCE9-74E5CC8ADF72}" type="pres">
      <dgm:prSet presAssocID="{2A511C92-C9DD-47DF-8523-7C5300431460}" presName="root2" presStyleCnt="0"/>
      <dgm:spPr/>
    </dgm:pt>
    <dgm:pt modelId="{8389A658-E611-4F57-B430-00A268A99C58}" type="pres">
      <dgm:prSet presAssocID="{2A511C92-C9DD-47DF-8523-7C5300431460}" presName="LevelTwoTextNode" presStyleLbl="node4" presStyleIdx="4" presStyleCnt="5" custScaleX="313842" custScaleY="194872" custLinFactNeighborX="53568">
        <dgm:presLayoutVars>
          <dgm:chPref val="3"/>
        </dgm:presLayoutVars>
      </dgm:prSet>
      <dgm:spPr/>
    </dgm:pt>
    <dgm:pt modelId="{5487ED0C-D54F-4523-BD23-88453295F05D}" type="pres">
      <dgm:prSet presAssocID="{2A511C92-C9DD-47DF-8523-7C5300431460}" presName="level3hierChild" presStyleCnt="0"/>
      <dgm:spPr/>
    </dgm:pt>
  </dgm:ptLst>
  <dgm:cxnLst>
    <dgm:cxn modelId="{1FC3910C-9F49-497D-8C6F-4C6BBD1062F8}" type="presOf" srcId="{203AA99B-CDE2-408E-B08A-3F948E8EF647}" destId="{D478B451-1D8E-4225-84F9-42449FCCE2D7}" srcOrd="0" destOrd="0" presId="urn:microsoft.com/office/officeart/2005/8/layout/hierarchy2"/>
    <dgm:cxn modelId="{CCB5430D-AAC8-499B-B6D5-D70CB29032B7}" type="presOf" srcId="{6DF52E02-3662-474D-8CC2-920A799E03FC}" destId="{57DEA7F1-07D3-4D37-867B-3C92F5D829F1}" srcOrd="1" destOrd="0" presId="urn:microsoft.com/office/officeart/2005/8/layout/hierarchy2"/>
    <dgm:cxn modelId="{2676FD14-6CB3-4B03-BF89-1786676FDA90}" srcId="{B1DAF6A1-3102-4453-8868-3487E919EBB6}" destId="{43689377-2473-4555-8B9C-258949AF2DCD}" srcOrd="0" destOrd="0" parTransId="{D02F02DE-D046-46B7-B532-EDAAADBBF987}" sibTransId="{83108E67-9F6A-4352-8DEB-AE3B7FB4DCA1}"/>
    <dgm:cxn modelId="{AF92C61C-52BF-44B3-A18C-8FFC09237C16}" type="presOf" srcId="{A34CC1C6-3147-46EA-A778-2BBFDE9A9224}" destId="{3FE54036-FEA4-4D90-A5A6-E0BC525976FC}" srcOrd="1" destOrd="0" presId="urn:microsoft.com/office/officeart/2005/8/layout/hierarchy2"/>
    <dgm:cxn modelId="{D3236D24-E261-4DCC-BFA7-48E96721F074}" type="presOf" srcId="{E503B27D-BA14-48E9-BECB-BC8C6862EBED}" destId="{A9314161-E0DF-403C-A6D3-6A401486139A}" srcOrd="0" destOrd="0" presId="urn:microsoft.com/office/officeart/2005/8/layout/hierarchy2"/>
    <dgm:cxn modelId="{CD7A6C2D-35D8-4248-96EB-34194069B83E}" type="presOf" srcId="{805A5405-1C6A-4141-BBBF-AF3324737688}" destId="{0A062EC5-B92B-45C0-AA28-2F6A8E758B7F}" srcOrd="1" destOrd="0" presId="urn:microsoft.com/office/officeart/2005/8/layout/hierarchy2"/>
    <dgm:cxn modelId="{293D2632-0511-45AB-86C4-3FEE881E175D}" type="presOf" srcId="{7A961379-B7F6-4E9D-A861-B532162FFA4F}" destId="{02BAFA14-138E-49B4-A7E6-071AAC650E60}" srcOrd="0" destOrd="0" presId="urn:microsoft.com/office/officeart/2005/8/layout/hierarchy2"/>
    <dgm:cxn modelId="{26965040-EDDD-4C18-A0CC-7040AD44695F}" srcId="{A1A65C89-6F11-4AA4-82DB-D7829C96280D}" destId="{7A961379-B7F6-4E9D-A861-B532162FFA4F}" srcOrd="1" destOrd="0" parTransId="{805A5405-1C6A-4141-BBBF-AF3324737688}" sibTransId="{A9742958-098C-4678-85D5-5152FE40506B}"/>
    <dgm:cxn modelId="{81AC9061-95FB-4F44-A12C-263BF1367A02}" type="presOf" srcId="{A1A65C89-6F11-4AA4-82DB-D7829C96280D}" destId="{C0D1D68D-C392-4239-ABD9-99BEFB771F15}" srcOrd="0" destOrd="0" presId="urn:microsoft.com/office/officeart/2005/8/layout/hierarchy2"/>
    <dgm:cxn modelId="{259A1962-2A04-4931-9FB3-8A8F34D04992}" type="presOf" srcId="{0559711E-6459-4588-92EA-E3B853C60AD5}" destId="{8C9AA723-96F3-41FF-8294-CA29F4607CEC}" srcOrd="0" destOrd="0" presId="urn:microsoft.com/office/officeart/2005/8/layout/hierarchy2"/>
    <dgm:cxn modelId="{6164A342-251A-4ECB-9D64-9A72D447228B}" type="presOf" srcId="{2A511C92-C9DD-47DF-8523-7C5300431460}" destId="{8389A658-E611-4F57-B430-00A268A99C58}" srcOrd="0" destOrd="0" presId="urn:microsoft.com/office/officeart/2005/8/layout/hierarchy2"/>
    <dgm:cxn modelId="{EA901443-CA80-4466-B46E-058AFE40DA1A}" srcId="{7A961379-B7F6-4E9D-A861-B532162FFA4F}" destId="{B1DAF6A1-3102-4453-8868-3487E919EBB6}" srcOrd="0" destOrd="0" parTransId="{287D0FA7-C25D-4B55-A1C4-9AE6D80439B2}" sibTransId="{62BD42E2-7FD4-4429-8EEF-7EC063E12FF9}"/>
    <dgm:cxn modelId="{71876F64-6841-4CC2-BA38-9BB23FDC027C}" type="presOf" srcId="{59691AD3-806C-46D6-97BC-8CD711027056}" destId="{CEA9A3FF-4457-4E3D-A391-FA7960E25351}" srcOrd="0" destOrd="0" presId="urn:microsoft.com/office/officeart/2005/8/layout/hierarchy2"/>
    <dgm:cxn modelId="{C2228A66-D017-44C9-986B-F14CB0508482}" type="presOf" srcId="{805A5405-1C6A-4141-BBBF-AF3324737688}" destId="{CA582EA2-6EC8-43FA-9EA1-00C09EC2CB7A}" srcOrd="0" destOrd="0" presId="urn:microsoft.com/office/officeart/2005/8/layout/hierarchy2"/>
    <dgm:cxn modelId="{1F603F4A-6112-4240-8768-1BEE46EF57AD}" type="presOf" srcId="{A34CC1C6-3147-46EA-A778-2BBFDE9A9224}" destId="{871D0EC3-211D-44C4-8B40-A75B385965B5}" srcOrd="0" destOrd="0" presId="urn:microsoft.com/office/officeart/2005/8/layout/hierarchy2"/>
    <dgm:cxn modelId="{B1BE6C4C-7941-4828-A09C-A3D10E51077D}" type="presOf" srcId="{E0AC219C-F9FC-442E-B25C-7FBD304143ED}" destId="{CC0B7B2D-AE20-46C0-94D4-9F6F7A22678F}" srcOrd="1" destOrd="0" presId="urn:microsoft.com/office/officeart/2005/8/layout/hierarchy2"/>
    <dgm:cxn modelId="{81F0C44F-D820-4B33-BAFA-A91A14153809}" srcId="{7A961379-B7F6-4E9D-A861-B532162FFA4F}" destId="{51FE94B9-D23E-419D-BB0D-DD51C850910D}" srcOrd="1" destOrd="0" parTransId="{E0AC219C-F9FC-442E-B25C-7FBD304143ED}" sibTransId="{CC06B6B6-C45E-4B2F-83CB-C57B0ED1AFDB}"/>
    <dgm:cxn modelId="{E1108470-FC70-43BD-81A8-19FC39F55C21}" type="presOf" srcId="{D02F02DE-D046-46B7-B532-EDAAADBBF987}" destId="{7712A2E7-3CB3-4EDD-AECF-0E3D37EDFD73}" srcOrd="0" destOrd="0" presId="urn:microsoft.com/office/officeart/2005/8/layout/hierarchy2"/>
    <dgm:cxn modelId="{90ECF176-75B3-4E74-BCD6-F766782BE819}" type="presOf" srcId="{E0AC219C-F9FC-442E-B25C-7FBD304143ED}" destId="{BBFDDBDE-8698-4F2C-A8D1-2E2B28F394AA}" srcOrd="0" destOrd="0" presId="urn:microsoft.com/office/officeart/2005/8/layout/hierarchy2"/>
    <dgm:cxn modelId="{E6EC6A79-9F8A-4657-8009-872D82E40923}" type="presOf" srcId="{6DF52E02-3662-474D-8CC2-920A799E03FC}" destId="{11C5EA6F-85C6-48F1-B204-544D75536802}" srcOrd="0" destOrd="0" presId="urn:microsoft.com/office/officeart/2005/8/layout/hierarchy2"/>
    <dgm:cxn modelId="{7A97187A-91DE-4590-A113-A1FC8EF11E71}" type="presOf" srcId="{4A9A82EF-9430-4D71-8642-EAD61AED19F2}" destId="{232B8E3D-B4EF-41AC-8B6C-9D415A69BAFD}" srcOrd="0" destOrd="0" presId="urn:microsoft.com/office/officeart/2005/8/layout/hierarchy2"/>
    <dgm:cxn modelId="{A833427A-58A3-46DB-8E64-BA0EFBB20969}" type="presOf" srcId="{D02F02DE-D046-46B7-B532-EDAAADBBF987}" destId="{A9B86CF4-F7C3-4AB4-8D7E-0FF341276B25}" srcOrd="1" destOrd="0" presId="urn:microsoft.com/office/officeart/2005/8/layout/hierarchy2"/>
    <dgm:cxn modelId="{F4005B8F-091B-4789-AE43-B579FE7EC058}" type="presOf" srcId="{B1DAF6A1-3102-4453-8868-3487E919EBB6}" destId="{196F91AA-7A09-4285-8646-0B72A2C87672}" srcOrd="0" destOrd="0" presId="urn:microsoft.com/office/officeart/2005/8/layout/hierarchy2"/>
    <dgm:cxn modelId="{A1003594-1B53-4279-985F-631A4F3F14BE}" type="presOf" srcId="{60EA5418-AEAF-42D1-820A-6AE6FF128922}" destId="{6B001631-0DB9-48A4-80B8-D1CA586FE624}" srcOrd="0" destOrd="0" presId="urn:microsoft.com/office/officeart/2005/8/layout/hierarchy2"/>
    <dgm:cxn modelId="{17A3D894-4866-4E56-822C-49B29797A0AD}" srcId="{91861BEA-A670-4136-98B9-D0271413AC40}" destId="{60EA5418-AEAF-42D1-820A-6AE6FF128922}" srcOrd="0" destOrd="0" parTransId="{6DF52E02-3662-474D-8CC2-920A799E03FC}" sibTransId="{27955D0B-AD48-461A-99BB-166F31731628}"/>
    <dgm:cxn modelId="{5B2CBD96-FFF8-4471-8521-CB7C375AD32E}" type="presOf" srcId="{F971B8FB-0E51-4927-9A6F-6195F850E591}" destId="{C7D1EC10-310B-4029-9AE7-426E96208C45}" srcOrd="1" destOrd="0" presId="urn:microsoft.com/office/officeart/2005/8/layout/hierarchy2"/>
    <dgm:cxn modelId="{4FDD1BA1-FF23-494E-910B-62041899C107}" type="presOf" srcId="{F971B8FB-0E51-4927-9A6F-6195F850E591}" destId="{D5172395-E0CE-4A90-A3A8-E84948EF02CE}" srcOrd="0" destOrd="0" presId="urn:microsoft.com/office/officeart/2005/8/layout/hierarchy2"/>
    <dgm:cxn modelId="{040953AB-ED26-432D-B869-A8825B67F2A2}" type="presOf" srcId="{43689377-2473-4555-8B9C-258949AF2DCD}" destId="{FEFDE8DF-B972-474D-B9CA-79F64D2D4E85}" srcOrd="0" destOrd="0" presId="urn:microsoft.com/office/officeart/2005/8/layout/hierarchy2"/>
    <dgm:cxn modelId="{5BE6D0B1-05D2-4594-9531-DF8A47DED956}" srcId="{60EA5418-AEAF-42D1-820A-6AE6FF128922}" destId="{59691AD3-806C-46D6-97BC-8CD711027056}" srcOrd="0" destOrd="0" parTransId="{203AA99B-CDE2-408E-B08A-3F948E8EF647}" sibTransId="{79CBA48D-B381-4FB4-A343-6E6C66F476B5}"/>
    <dgm:cxn modelId="{C3AB97BA-26A0-4643-96F5-4C2A4E25198D}" srcId="{E503B27D-BA14-48E9-BECB-BC8C6862EBED}" destId="{A1A65C89-6F11-4AA4-82DB-D7829C96280D}" srcOrd="0" destOrd="0" parTransId="{B32ACC07-3181-45A7-8B70-BB5F9B994EB2}" sibTransId="{D481D944-7A03-4411-BF6F-7E61B2820527}"/>
    <dgm:cxn modelId="{F42E07BD-95B8-4322-9658-DD9913A8C068}" type="presOf" srcId="{4A9A82EF-9430-4D71-8642-EAD61AED19F2}" destId="{B705FC5A-FBC1-4345-860B-6B7E79B21B1A}" srcOrd="1" destOrd="0" presId="urn:microsoft.com/office/officeart/2005/8/layout/hierarchy2"/>
    <dgm:cxn modelId="{54A922BD-2BEE-4500-BFDE-9F0AB46733F5}" type="presOf" srcId="{872A0A07-60EB-4E41-86A9-BBD355EFC087}" destId="{44D42B6A-E2A8-4789-8793-CCEFFF03A8F7}" srcOrd="1" destOrd="0" presId="urn:microsoft.com/office/officeart/2005/8/layout/hierarchy2"/>
    <dgm:cxn modelId="{59E139C3-A16A-4FBE-A40D-50B2F8E52BC5}" type="presOf" srcId="{287D0FA7-C25D-4B55-A1C4-9AE6D80439B2}" destId="{C2795546-7D23-4BBA-857B-A5A00EFE898F}" srcOrd="0" destOrd="0" presId="urn:microsoft.com/office/officeart/2005/8/layout/hierarchy2"/>
    <dgm:cxn modelId="{115778C5-C5A2-4C3D-BC13-A6C1AB4C2C02}" srcId="{B1DAF6A1-3102-4453-8868-3487E919EBB6}" destId="{10B1D8E9-FC82-41DD-91F5-FB791FCEEC23}" srcOrd="1" destOrd="0" parTransId="{A34CC1C6-3147-46EA-A778-2BBFDE9A9224}" sibTransId="{410F30B3-4C76-40A0-AAE9-6E0F43931B79}"/>
    <dgm:cxn modelId="{6ADA13C7-FAF0-46C5-87F5-A7870B41380C}" type="presOf" srcId="{10B1D8E9-FC82-41DD-91F5-FB791FCEEC23}" destId="{333429C7-7391-410E-9170-9C0253175229}" srcOrd="0" destOrd="0" presId="urn:microsoft.com/office/officeart/2005/8/layout/hierarchy2"/>
    <dgm:cxn modelId="{ED04AFD4-9864-48B5-A7EE-EA09CFC498CB}" srcId="{51FE94B9-D23E-419D-BB0D-DD51C850910D}" destId="{0559711E-6459-4588-92EA-E3B853C60AD5}" srcOrd="0" destOrd="0" parTransId="{872A0A07-60EB-4E41-86A9-BBD355EFC087}" sibTransId="{A996084E-6D0E-4780-A9C4-8DC57E5786E1}"/>
    <dgm:cxn modelId="{A7C172D6-A61D-4F0A-AF37-095D2AC9456A}" type="presOf" srcId="{51FE94B9-D23E-419D-BB0D-DD51C850910D}" destId="{0EAA89CE-16BE-43A0-9785-DCF4163F46E9}" srcOrd="0" destOrd="0" presId="urn:microsoft.com/office/officeart/2005/8/layout/hierarchy2"/>
    <dgm:cxn modelId="{5FB426D7-1B02-41C4-9BBD-DE12968CF038}" type="presOf" srcId="{203AA99B-CDE2-408E-B08A-3F948E8EF647}" destId="{29357979-64E1-41E2-A2E3-C1B04B596E4C}" srcOrd="1" destOrd="0" presId="urn:microsoft.com/office/officeart/2005/8/layout/hierarchy2"/>
    <dgm:cxn modelId="{1F1C5AD7-0FEA-4033-8171-59269BEAE95C}" type="presOf" srcId="{91861BEA-A670-4136-98B9-D0271413AC40}" destId="{E6ED51C2-247F-48CB-82B2-81164B9B4CBB}" srcOrd="0" destOrd="0" presId="urn:microsoft.com/office/officeart/2005/8/layout/hierarchy2"/>
    <dgm:cxn modelId="{1D6A85E1-6ECA-4665-BEDE-66EA047198BB}" srcId="{51FE94B9-D23E-419D-BB0D-DD51C850910D}" destId="{2A511C92-C9DD-47DF-8523-7C5300431460}" srcOrd="1" destOrd="0" parTransId="{4A9A82EF-9430-4D71-8642-EAD61AED19F2}" sibTransId="{EFC27FFD-1506-4416-A63A-045A889CA4B1}"/>
    <dgm:cxn modelId="{AC4E0EE7-A6BD-4F3F-B8C1-477FD6A86343}" srcId="{A1A65C89-6F11-4AA4-82DB-D7829C96280D}" destId="{91861BEA-A670-4136-98B9-D0271413AC40}" srcOrd="0" destOrd="0" parTransId="{F971B8FB-0E51-4927-9A6F-6195F850E591}" sibTransId="{826F9790-6359-4DDA-8193-FD7450E10A69}"/>
    <dgm:cxn modelId="{38DDD9EA-2B53-46B9-9DE0-690A92346003}" type="presOf" srcId="{872A0A07-60EB-4E41-86A9-BBD355EFC087}" destId="{87F948AA-4B60-47E7-B051-2E318121F9D1}" srcOrd="0" destOrd="0" presId="urn:microsoft.com/office/officeart/2005/8/layout/hierarchy2"/>
    <dgm:cxn modelId="{B06387FE-44FB-4C99-8255-C3CBBB57A090}" type="presOf" srcId="{287D0FA7-C25D-4B55-A1C4-9AE6D80439B2}" destId="{6E9A9EB1-E07A-485F-8F4C-194F70C8A27C}" srcOrd="1" destOrd="0" presId="urn:microsoft.com/office/officeart/2005/8/layout/hierarchy2"/>
    <dgm:cxn modelId="{947B5BD0-5B58-4AC7-8C51-4D2D6D9046FE}" type="presParOf" srcId="{A9314161-E0DF-403C-A6D3-6A401486139A}" destId="{AC89C4A7-0FFE-4D5E-A040-829CDDF902EA}" srcOrd="0" destOrd="0" presId="urn:microsoft.com/office/officeart/2005/8/layout/hierarchy2"/>
    <dgm:cxn modelId="{D14886F3-4582-42AB-855A-F9A9200F4137}" type="presParOf" srcId="{AC89C4A7-0FFE-4D5E-A040-829CDDF902EA}" destId="{C0D1D68D-C392-4239-ABD9-99BEFB771F15}" srcOrd="0" destOrd="0" presId="urn:microsoft.com/office/officeart/2005/8/layout/hierarchy2"/>
    <dgm:cxn modelId="{E563EAEA-E9AC-42F1-A36B-40BF9413CBA5}" type="presParOf" srcId="{AC89C4A7-0FFE-4D5E-A040-829CDDF902EA}" destId="{643A1138-432A-44C4-BB84-4E9E44F115C6}" srcOrd="1" destOrd="0" presId="urn:microsoft.com/office/officeart/2005/8/layout/hierarchy2"/>
    <dgm:cxn modelId="{B3654647-1C1C-43AD-808E-D0E698D7E061}" type="presParOf" srcId="{643A1138-432A-44C4-BB84-4E9E44F115C6}" destId="{D5172395-E0CE-4A90-A3A8-E84948EF02CE}" srcOrd="0" destOrd="0" presId="urn:microsoft.com/office/officeart/2005/8/layout/hierarchy2"/>
    <dgm:cxn modelId="{704A84E9-71B1-4689-BE65-E46387661F33}" type="presParOf" srcId="{D5172395-E0CE-4A90-A3A8-E84948EF02CE}" destId="{C7D1EC10-310B-4029-9AE7-426E96208C45}" srcOrd="0" destOrd="0" presId="urn:microsoft.com/office/officeart/2005/8/layout/hierarchy2"/>
    <dgm:cxn modelId="{14029CC7-9CFE-43A6-9CCE-BD4936382744}" type="presParOf" srcId="{643A1138-432A-44C4-BB84-4E9E44F115C6}" destId="{9DDF43B5-273C-4C08-8209-06D9BC92223F}" srcOrd="1" destOrd="0" presId="urn:microsoft.com/office/officeart/2005/8/layout/hierarchy2"/>
    <dgm:cxn modelId="{7DF134DA-1051-4A26-AB87-C51A85EC6A35}" type="presParOf" srcId="{9DDF43B5-273C-4C08-8209-06D9BC92223F}" destId="{E6ED51C2-247F-48CB-82B2-81164B9B4CBB}" srcOrd="0" destOrd="0" presId="urn:microsoft.com/office/officeart/2005/8/layout/hierarchy2"/>
    <dgm:cxn modelId="{0C2CF9EB-0885-4F28-BE07-CAF2DF13F0C4}" type="presParOf" srcId="{9DDF43B5-273C-4C08-8209-06D9BC92223F}" destId="{74F7AC5F-D02B-4295-B6A2-1A8F4715B52D}" srcOrd="1" destOrd="0" presId="urn:microsoft.com/office/officeart/2005/8/layout/hierarchy2"/>
    <dgm:cxn modelId="{2A4E7A96-F221-4D75-A82A-F7F409AB669D}" type="presParOf" srcId="{74F7AC5F-D02B-4295-B6A2-1A8F4715B52D}" destId="{11C5EA6F-85C6-48F1-B204-544D75536802}" srcOrd="0" destOrd="0" presId="urn:microsoft.com/office/officeart/2005/8/layout/hierarchy2"/>
    <dgm:cxn modelId="{0D70B074-0CC0-4649-9905-36D855FEDE7A}" type="presParOf" srcId="{11C5EA6F-85C6-48F1-B204-544D75536802}" destId="{57DEA7F1-07D3-4D37-867B-3C92F5D829F1}" srcOrd="0" destOrd="0" presId="urn:microsoft.com/office/officeart/2005/8/layout/hierarchy2"/>
    <dgm:cxn modelId="{33B88382-52AE-4627-A97B-7597AB7F7A86}" type="presParOf" srcId="{74F7AC5F-D02B-4295-B6A2-1A8F4715B52D}" destId="{483683A4-66C4-4BCC-BCD8-5B05F0CBC61A}" srcOrd="1" destOrd="0" presId="urn:microsoft.com/office/officeart/2005/8/layout/hierarchy2"/>
    <dgm:cxn modelId="{57392562-DCF0-4C1E-9E26-39A765B26914}" type="presParOf" srcId="{483683A4-66C4-4BCC-BCD8-5B05F0CBC61A}" destId="{6B001631-0DB9-48A4-80B8-D1CA586FE624}" srcOrd="0" destOrd="0" presId="urn:microsoft.com/office/officeart/2005/8/layout/hierarchy2"/>
    <dgm:cxn modelId="{F38EB27E-549F-490A-BA55-2AA99858AF06}" type="presParOf" srcId="{483683A4-66C4-4BCC-BCD8-5B05F0CBC61A}" destId="{8607EA32-CD6B-4B60-8311-24ABD3923992}" srcOrd="1" destOrd="0" presId="urn:microsoft.com/office/officeart/2005/8/layout/hierarchy2"/>
    <dgm:cxn modelId="{DE460310-0EC3-4444-85A4-E4D0469D4E79}" type="presParOf" srcId="{8607EA32-CD6B-4B60-8311-24ABD3923992}" destId="{D478B451-1D8E-4225-84F9-42449FCCE2D7}" srcOrd="0" destOrd="0" presId="urn:microsoft.com/office/officeart/2005/8/layout/hierarchy2"/>
    <dgm:cxn modelId="{4EC0A006-6B90-40D8-A5A5-AE842EE48AD9}" type="presParOf" srcId="{D478B451-1D8E-4225-84F9-42449FCCE2D7}" destId="{29357979-64E1-41E2-A2E3-C1B04B596E4C}" srcOrd="0" destOrd="0" presId="urn:microsoft.com/office/officeart/2005/8/layout/hierarchy2"/>
    <dgm:cxn modelId="{8C7E30D6-C726-415D-88BB-5480C48622BB}" type="presParOf" srcId="{8607EA32-CD6B-4B60-8311-24ABD3923992}" destId="{7E1D27D6-E53F-4B51-8B4D-6B06881AF261}" srcOrd="1" destOrd="0" presId="urn:microsoft.com/office/officeart/2005/8/layout/hierarchy2"/>
    <dgm:cxn modelId="{C79BE0C2-E767-4B39-AA5E-61C43CDA301C}" type="presParOf" srcId="{7E1D27D6-E53F-4B51-8B4D-6B06881AF261}" destId="{CEA9A3FF-4457-4E3D-A391-FA7960E25351}" srcOrd="0" destOrd="0" presId="urn:microsoft.com/office/officeart/2005/8/layout/hierarchy2"/>
    <dgm:cxn modelId="{F128C0BC-29D7-4B7B-BE66-4FD4A30AEE06}" type="presParOf" srcId="{7E1D27D6-E53F-4B51-8B4D-6B06881AF261}" destId="{A0E254C7-E5BD-4654-B4D9-02FF09F32068}" srcOrd="1" destOrd="0" presId="urn:microsoft.com/office/officeart/2005/8/layout/hierarchy2"/>
    <dgm:cxn modelId="{8381655A-B439-43B2-9F48-B21AFA53CBD0}" type="presParOf" srcId="{643A1138-432A-44C4-BB84-4E9E44F115C6}" destId="{CA582EA2-6EC8-43FA-9EA1-00C09EC2CB7A}" srcOrd="2" destOrd="0" presId="urn:microsoft.com/office/officeart/2005/8/layout/hierarchy2"/>
    <dgm:cxn modelId="{DAC2CF70-2936-4635-92F0-F00A551771E7}" type="presParOf" srcId="{CA582EA2-6EC8-43FA-9EA1-00C09EC2CB7A}" destId="{0A062EC5-B92B-45C0-AA28-2F6A8E758B7F}" srcOrd="0" destOrd="0" presId="urn:microsoft.com/office/officeart/2005/8/layout/hierarchy2"/>
    <dgm:cxn modelId="{29C6BFA7-44B2-4833-BB55-B5230ABD43CC}" type="presParOf" srcId="{643A1138-432A-44C4-BB84-4E9E44F115C6}" destId="{14C0C1F9-D87E-4ED2-A871-0E5E39B28DD0}" srcOrd="3" destOrd="0" presId="urn:microsoft.com/office/officeart/2005/8/layout/hierarchy2"/>
    <dgm:cxn modelId="{A39F4110-71F3-4FBE-BB09-1C8BE0DE94DF}" type="presParOf" srcId="{14C0C1F9-D87E-4ED2-A871-0E5E39B28DD0}" destId="{02BAFA14-138E-49B4-A7E6-071AAC650E60}" srcOrd="0" destOrd="0" presId="urn:microsoft.com/office/officeart/2005/8/layout/hierarchy2"/>
    <dgm:cxn modelId="{A9FF0DD4-E506-49E0-8AE4-61CCCE454A39}" type="presParOf" srcId="{14C0C1F9-D87E-4ED2-A871-0E5E39B28DD0}" destId="{62775289-91A5-4231-85ED-4BE7BE7CEECB}" srcOrd="1" destOrd="0" presId="urn:microsoft.com/office/officeart/2005/8/layout/hierarchy2"/>
    <dgm:cxn modelId="{C0324C29-2647-4ABE-82DD-93FF48CCAB5B}" type="presParOf" srcId="{62775289-91A5-4231-85ED-4BE7BE7CEECB}" destId="{C2795546-7D23-4BBA-857B-A5A00EFE898F}" srcOrd="0" destOrd="0" presId="urn:microsoft.com/office/officeart/2005/8/layout/hierarchy2"/>
    <dgm:cxn modelId="{2F3C4D2F-C170-4D58-82AB-237CA7B28008}" type="presParOf" srcId="{C2795546-7D23-4BBA-857B-A5A00EFE898F}" destId="{6E9A9EB1-E07A-485F-8F4C-194F70C8A27C}" srcOrd="0" destOrd="0" presId="urn:microsoft.com/office/officeart/2005/8/layout/hierarchy2"/>
    <dgm:cxn modelId="{CBA30A2A-E254-4888-8A80-CF039F6433A2}" type="presParOf" srcId="{62775289-91A5-4231-85ED-4BE7BE7CEECB}" destId="{8D0FC752-F26B-4035-916B-043888F817F6}" srcOrd="1" destOrd="0" presId="urn:microsoft.com/office/officeart/2005/8/layout/hierarchy2"/>
    <dgm:cxn modelId="{9A805AD7-3BA2-451A-8F3D-CF0718ABD571}" type="presParOf" srcId="{8D0FC752-F26B-4035-916B-043888F817F6}" destId="{196F91AA-7A09-4285-8646-0B72A2C87672}" srcOrd="0" destOrd="0" presId="urn:microsoft.com/office/officeart/2005/8/layout/hierarchy2"/>
    <dgm:cxn modelId="{8F964DE7-3D17-47D9-B75D-EE8189D89536}" type="presParOf" srcId="{8D0FC752-F26B-4035-916B-043888F817F6}" destId="{98C80979-A02C-4868-9340-EB3603A6D2AF}" srcOrd="1" destOrd="0" presId="urn:microsoft.com/office/officeart/2005/8/layout/hierarchy2"/>
    <dgm:cxn modelId="{C98AB8CA-D8BB-4247-9E7F-1CCAF2B2E7EF}" type="presParOf" srcId="{98C80979-A02C-4868-9340-EB3603A6D2AF}" destId="{7712A2E7-3CB3-4EDD-AECF-0E3D37EDFD73}" srcOrd="0" destOrd="0" presId="urn:microsoft.com/office/officeart/2005/8/layout/hierarchy2"/>
    <dgm:cxn modelId="{B1C0EBC3-C262-47BD-8694-E395DC6CB2F7}" type="presParOf" srcId="{7712A2E7-3CB3-4EDD-AECF-0E3D37EDFD73}" destId="{A9B86CF4-F7C3-4AB4-8D7E-0FF341276B25}" srcOrd="0" destOrd="0" presId="urn:microsoft.com/office/officeart/2005/8/layout/hierarchy2"/>
    <dgm:cxn modelId="{C5D59734-5D56-4FF1-B18C-911CE6357E60}" type="presParOf" srcId="{98C80979-A02C-4868-9340-EB3603A6D2AF}" destId="{4B9D5918-4539-4C65-B9C5-DF192BF22132}" srcOrd="1" destOrd="0" presId="urn:microsoft.com/office/officeart/2005/8/layout/hierarchy2"/>
    <dgm:cxn modelId="{43612C3E-B538-4F6C-8B25-E0A983184844}" type="presParOf" srcId="{4B9D5918-4539-4C65-B9C5-DF192BF22132}" destId="{FEFDE8DF-B972-474D-B9CA-79F64D2D4E85}" srcOrd="0" destOrd="0" presId="urn:microsoft.com/office/officeart/2005/8/layout/hierarchy2"/>
    <dgm:cxn modelId="{427423A6-D94F-4A92-9C3E-BDDF6AF899DE}" type="presParOf" srcId="{4B9D5918-4539-4C65-B9C5-DF192BF22132}" destId="{68E4CA5B-691F-481B-AB80-992DB637E264}" srcOrd="1" destOrd="0" presId="urn:microsoft.com/office/officeart/2005/8/layout/hierarchy2"/>
    <dgm:cxn modelId="{58304166-BCD6-47CC-80B4-D22B6453280C}" type="presParOf" srcId="{98C80979-A02C-4868-9340-EB3603A6D2AF}" destId="{871D0EC3-211D-44C4-8B40-A75B385965B5}" srcOrd="2" destOrd="0" presId="urn:microsoft.com/office/officeart/2005/8/layout/hierarchy2"/>
    <dgm:cxn modelId="{A3847DF7-78E8-4AD7-8C05-26EAFE633216}" type="presParOf" srcId="{871D0EC3-211D-44C4-8B40-A75B385965B5}" destId="{3FE54036-FEA4-4D90-A5A6-E0BC525976FC}" srcOrd="0" destOrd="0" presId="urn:microsoft.com/office/officeart/2005/8/layout/hierarchy2"/>
    <dgm:cxn modelId="{27C98E27-7719-415F-9585-E14B0E475289}" type="presParOf" srcId="{98C80979-A02C-4868-9340-EB3603A6D2AF}" destId="{965C7F8F-5E35-4D80-BF21-77AE9867F3D7}" srcOrd="3" destOrd="0" presId="urn:microsoft.com/office/officeart/2005/8/layout/hierarchy2"/>
    <dgm:cxn modelId="{B6CAB07C-99AC-40BC-AC72-108B28D2E0F7}" type="presParOf" srcId="{965C7F8F-5E35-4D80-BF21-77AE9867F3D7}" destId="{333429C7-7391-410E-9170-9C0253175229}" srcOrd="0" destOrd="0" presId="urn:microsoft.com/office/officeart/2005/8/layout/hierarchy2"/>
    <dgm:cxn modelId="{A2AD88B0-7BA3-4F5D-BCDE-57DD3B23FE2C}" type="presParOf" srcId="{965C7F8F-5E35-4D80-BF21-77AE9867F3D7}" destId="{DA0E62FF-184E-4156-A9CC-529713CA4FE6}" srcOrd="1" destOrd="0" presId="urn:microsoft.com/office/officeart/2005/8/layout/hierarchy2"/>
    <dgm:cxn modelId="{E1870C87-C23B-49FF-86FE-04151E9F68D4}" type="presParOf" srcId="{62775289-91A5-4231-85ED-4BE7BE7CEECB}" destId="{BBFDDBDE-8698-4F2C-A8D1-2E2B28F394AA}" srcOrd="2" destOrd="0" presId="urn:microsoft.com/office/officeart/2005/8/layout/hierarchy2"/>
    <dgm:cxn modelId="{43ABA55E-E160-473F-8D95-13412137AF39}" type="presParOf" srcId="{BBFDDBDE-8698-4F2C-A8D1-2E2B28F394AA}" destId="{CC0B7B2D-AE20-46C0-94D4-9F6F7A22678F}" srcOrd="0" destOrd="0" presId="urn:microsoft.com/office/officeart/2005/8/layout/hierarchy2"/>
    <dgm:cxn modelId="{701C2C57-7EC0-41E2-A44C-1AFD2587AE98}" type="presParOf" srcId="{62775289-91A5-4231-85ED-4BE7BE7CEECB}" destId="{94EA2938-8214-47DC-BC90-1771BB8E3B6F}" srcOrd="3" destOrd="0" presId="urn:microsoft.com/office/officeart/2005/8/layout/hierarchy2"/>
    <dgm:cxn modelId="{70C72C24-795A-494E-B7FE-F86E68DFA9AA}" type="presParOf" srcId="{94EA2938-8214-47DC-BC90-1771BB8E3B6F}" destId="{0EAA89CE-16BE-43A0-9785-DCF4163F46E9}" srcOrd="0" destOrd="0" presId="urn:microsoft.com/office/officeart/2005/8/layout/hierarchy2"/>
    <dgm:cxn modelId="{BA2B8876-2450-47AD-8A6B-9A64BE014685}" type="presParOf" srcId="{94EA2938-8214-47DC-BC90-1771BB8E3B6F}" destId="{50DD5A9D-709A-450B-BDE8-F5017EC3AA26}" srcOrd="1" destOrd="0" presId="urn:microsoft.com/office/officeart/2005/8/layout/hierarchy2"/>
    <dgm:cxn modelId="{7596CFD8-CE00-43FA-BBC8-3174E14FF6A3}" type="presParOf" srcId="{50DD5A9D-709A-450B-BDE8-F5017EC3AA26}" destId="{87F948AA-4B60-47E7-B051-2E318121F9D1}" srcOrd="0" destOrd="0" presId="urn:microsoft.com/office/officeart/2005/8/layout/hierarchy2"/>
    <dgm:cxn modelId="{A398D6D2-A0AF-4FAB-A505-F4BB9886DD2A}" type="presParOf" srcId="{87F948AA-4B60-47E7-B051-2E318121F9D1}" destId="{44D42B6A-E2A8-4789-8793-CCEFFF03A8F7}" srcOrd="0" destOrd="0" presId="urn:microsoft.com/office/officeart/2005/8/layout/hierarchy2"/>
    <dgm:cxn modelId="{AEFCF71F-8086-419C-9DE2-5053D54A9FF1}" type="presParOf" srcId="{50DD5A9D-709A-450B-BDE8-F5017EC3AA26}" destId="{7028822A-7616-4D34-B9C9-E741BA1B3323}" srcOrd="1" destOrd="0" presId="urn:microsoft.com/office/officeart/2005/8/layout/hierarchy2"/>
    <dgm:cxn modelId="{C1D0EA8F-8053-4442-B1AA-290F495F6B2E}" type="presParOf" srcId="{7028822A-7616-4D34-B9C9-E741BA1B3323}" destId="{8C9AA723-96F3-41FF-8294-CA29F4607CEC}" srcOrd="0" destOrd="0" presId="urn:microsoft.com/office/officeart/2005/8/layout/hierarchy2"/>
    <dgm:cxn modelId="{36563EDF-77DD-44DD-B99B-A2671259EEAA}" type="presParOf" srcId="{7028822A-7616-4D34-B9C9-E741BA1B3323}" destId="{EBC7F8FD-AB42-4CE2-87D5-D6114B3AF1ED}" srcOrd="1" destOrd="0" presId="urn:microsoft.com/office/officeart/2005/8/layout/hierarchy2"/>
    <dgm:cxn modelId="{B902D607-1A37-4D92-B0E6-D6AE8928FBED}" type="presParOf" srcId="{50DD5A9D-709A-450B-BDE8-F5017EC3AA26}" destId="{232B8E3D-B4EF-41AC-8B6C-9D415A69BAFD}" srcOrd="2" destOrd="0" presId="urn:microsoft.com/office/officeart/2005/8/layout/hierarchy2"/>
    <dgm:cxn modelId="{8B68B643-9C6E-466C-8ABE-7FBD3629B72D}" type="presParOf" srcId="{232B8E3D-B4EF-41AC-8B6C-9D415A69BAFD}" destId="{B705FC5A-FBC1-4345-860B-6B7E79B21B1A}" srcOrd="0" destOrd="0" presId="urn:microsoft.com/office/officeart/2005/8/layout/hierarchy2"/>
    <dgm:cxn modelId="{0EEF3766-8355-40D3-9B89-8B1C85F3F59A}" type="presParOf" srcId="{50DD5A9D-709A-450B-BDE8-F5017EC3AA26}" destId="{994C936A-59D5-4104-BCE9-74E5CC8ADF72}" srcOrd="3" destOrd="0" presId="urn:microsoft.com/office/officeart/2005/8/layout/hierarchy2"/>
    <dgm:cxn modelId="{32872F83-D6BD-4881-80A1-AE9414025D85}" type="presParOf" srcId="{994C936A-59D5-4104-BCE9-74E5CC8ADF72}" destId="{8389A658-E611-4F57-B430-00A268A99C58}" srcOrd="0" destOrd="0" presId="urn:microsoft.com/office/officeart/2005/8/layout/hierarchy2"/>
    <dgm:cxn modelId="{E37C09B4-C8BB-4563-91B5-31DE7D0D54DC}" type="presParOf" srcId="{994C936A-59D5-4104-BCE9-74E5CC8ADF72}" destId="{5487ED0C-D54F-4523-BD23-88453295F05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6117-8ABC-4680-8110-008BFC59A079}">
      <dsp:nvSpPr>
        <dsp:cNvPr id="0" name=""/>
        <dsp:cNvSpPr/>
      </dsp:nvSpPr>
      <dsp:spPr>
        <a:xfrm>
          <a:off x="519929" y="1657788"/>
          <a:ext cx="855710" cy="2878358"/>
        </a:xfrm>
        <a:prstGeom prst="roundRect">
          <a:avLst>
            <a:gd name="adj" fmla="val 10000"/>
          </a:avLst>
        </a:prstGeom>
        <a:solidFill>
          <a:schemeClr val="accent6">
            <a:lumMod val="20000"/>
            <a:lumOff val="80000"/>
          </a:schemeClr>
        </a:solidFill>
        <a:ln>
          <a:solidFill>
            <a:schemeClr val="accent6">
              <a:lumMod val="75000"/>
            </a:schemeClr>
          </a:solid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en-US" altLang="ja-JP" sz="3600" b="1" kern="1200" dirty="0">
              <a:solidFill>
                <a:schemeClr val="tx1"/>
              </a:solidFill>
            </a:rPr>
            <a:t>Ⅲ</a:t>
          </a:r>
          <a:br>
            <a:rPr kumimoji="1" lang="en-US" altLang="ja-JP" sz="3600" b="1" kern="1200" dirty="0">
              <a:solidFill>
                <a:schemeClr val="tx1"/>
              </a:solidFill>
            </a:rPr>
          </a:br>
          <a:r>
            <a:rPr kumimoji="1" lang="ja-JP" altLang="en-US" sz="3600" b="1" kern="1200" dirty="0">
              <a:solidFill>
                <a:schemeClr val="tx1"/>
              </a:solidFill>
            </a:rPr>
            <a:t>債</a:t>
          </a:r>
          <a:br>
            <a:rPr kumimoji="1" lang="en-US" altLang="ja-JP" sz="3600" b="1" kern="1200" dirty="0">
              <a:solidFill>
                <a:schemeClr val="tx1"/>
              </a:solidFill>
            </a:rPr>
          </a:br>
          <a:r>
            <a:rPr kumimoji="1" lang="ja-JP" altLang="en-US" sz="3600" b="1" kern="1200" dirty="0">
              <a:solidFill>
                <a:schemeClr val="tx1"/>
              </a:solidFill>
            </a:rPr>
            <a:t>権</a:t>
          </a:r>
        </a:p>
      </dsp:txBody>
      <dsp:txXfrm>
        <a:off x="544992" y="1682851"/>
        <a:ext cx="805584" cy="2828232"/>
      </dsp:txXfrm>
    </dsp:sp>
    <dsp:sp modelId="{EC52409F-3403-4364-A8E6-0B6825FC4C1E}">
      <dsp:nvSpPr>
        <dsp:cNvPr id="0" name=""/>
        <dsp:cNvSpPr/>
      </dsp:nvSpPr>
      <dsp:spPr>
        <a:xfrm rot="18293969">
          <a:off x="1148908" y="2650938"/>
          <a:ext cx="1059832" cy="22829"/>
        </a:xfrm>
        <a:custGeom>
          <a:avLst/>
          <a:gdLst/>
          <a:ahLst/>
          <a:cxnLst/>
          <a:rect l="0" t="0" r="0" b="0"/>
          <a:pathLst>
            <a:path>
              <a:moveTo>
                <a:pt x="0" y="11414"/>
              </a:moveTo>
              <a:lnTo>
                <a:pt x="1059832" y="114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1652329" y="2635857"/>
        <a:ext cx="52991" cy="52991"/>
      </dsp:txXfrm>
    </dsp:sp>
    <dsp:sp modelId="{4F2F28BE-CCCD-4D17-94C5-6CCB9DBDB964}">
      <dsp:nvSpPr>
        <dsp:cNvPr id="0" name=""/>
        <dsp:cNvSpPr/>
      </dsp:nvSpPr>
      <dsp:spPr>
        <a:xfrm>
          <a:off x="1982010" y="1415357"/>
          <a:ext cx="1035408" cy="1624762"/>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債権</a:t>
          </a:r>
          <a:br>
            <a:rPr kumimoji="1" lang="en-US" altLang="ja-JP" sz="3600" b="1" kern="1200" dirty="0"/>
          </a:br>
          <a:r>
            <a:rPr kumimoji="1" lang="ja-JP" altLang="en-US" sz="3600" b="1" kern="1200" dirty="0"/>
            <a:t>総論</a:t>
          </a:r>
        </a:p>
      </dsp:txBody>
      <dsp:txXfrm>
        <a:off x="2012336" y="1445683"/>
        <a:ext cx="974756" cy="1564110"/>
      </dsp:txXfrm>
    </dsp:sp>
    <dsp:sp modelId="{6F1C6E94-4E30-4C71-B311-B4E700491230}">
      <dsp:nvSpPr>
        <dsp:cNvPr id="0" name=""/>
        <dsp:cNvSpPr/>
      </dsp:nvSpPr>
      <dsp:spPr>
        <a:xfrm rot="3306031">
          <a:off x="1148908" y="3520167"/>
          <a:ext cx="1059832" cy="22829"/>
        </a:xfrm>
        <a:custGeom>
          <a:avLst/>
          <a:gdLst/>
          <a:ahLst/>
          <a:cxnLst/>
          <a:rect l="0" t="0" r="0" b="0"/>
          <a:pathLst>
            <a:path>
              <a:moveTo>
                <a:pt x="0" y="11414"/>
              </a:moveTo>
              <a:lnTo>
                <a:pt x="1059832" y="114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1652329" y="3505086"/>
        <a:ext cx="52991" cy="52991"/>
      </dsp:txXfrm>
    </dsp:sp>
    <dsp:sp modelId="{AED904E8-F7AB-4978-A7DD-AC6CE3010BAA}">
      <dsp:nvSpPr>
        <dsp:cNvPr id="0" name=""/>
        <dsp:cNvSpPr/>
      </dsp:nvSpPr>
      <dsp:spPr>
        <a:xfrm>
          <a:off x="1982010" y="3153815"/>
          <a:ext cx="1035408" cy="1624762"/>
        </a:xfrm>
        <a:prstGeom prst="roundRect">
          <a:avLst>
            <a:gd name="adj" fmla="val 10000"/>
          </a:avLst>
        </a:prstGeom>
        <a:solidFill>
          <a:schemeClr val="accent4">
            <a:lumMod val="20000"/>
            <a:lumOff val="80000"/>
          </a:schemeClr>
        </a:solidFill>
        <a:ln w="28575">
          <a:solidFill>
            <a:schemeClr val="accent4">
              <a:lumMod val="75000"/>
            </a:schemeClr>
          </a:solidFill>
        </a:ln>
        <a:effectLst>
          <a:outerShdw blurRad="57150" dist="19050" dir="5400000" algn="ctr" rotWithShape="0">
            <a:srgbClr val="000000">
              <a:alpha val="63000"/>
            </a:srgbClr>
          </a:outerShdw>
        </a:effectLst>
      </dsp:spPr>
      <dsp:style>
        <a:lnRef idx="0">
          <a:schemeClr val="accent3"/>
        </a:lnRef>
        <a:fillRef idx="3">
          <a:schemeClr val="accent3"/>
        </a:fillRef>
        <a:effectRef idx="3">
          <a:schemeClr val="accent3"/>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solidFill>
                <a:schemeClr val="tx1"/>
              </a:solidFill>
            </a:rPr>
            <a:t>債権</a:t>
          </a:r>
          <a:br>
            <a:rPr kumimoji="1" lang="en-US" altLang="ja-JP" sz="3600" b="1" kern="1200" dirty="0">
              <a:solidFill>
                <a:schemeClr val="tx1"/>
              </a:solidFill>
            </a:rPr>
          </a:br>
          <a:r>
            <a:rPr kumimoji="1" lang="ja-JP" altLang="en-US" sz="3600" b="1" kern="1200" dirty="0">
              <a:solidFill>
                <a:schemeClr val="tx1"/>
              </a:solidFill>
            </a:rPr>
            <a:t>各論</a:t>
          </a:r>
        </a:p>
      </dsp:txBody>
      <dsp:txXfrm>
        <a:off x="2012336" y="3184141"/>
        <a:ext cx="974756" cy="1564110"/>
      </dsp:txXfrm>
    </dsp:sp>
    <dsp:sp modelId="{51372532-6BAA-45F3-A56C-217EFE4EDCF2}">
      <dsp:nvSpPr>
        <dsp:cNvPr id="0" name=""/>
        <dsp:cNvSpPr/>
      </dsp:nvSpPr>
      <dsp:spPr>
        <a:xfrm rot="17484778">
          <a:off x="2490158" y="3181659"/>
          <a:ext cx="1660891" cy="22829"/>
        </a:xfrm>
        <a:custGeom>
          <a:avLst/>
          <a:gdLst/>
          <a:ahLst/>
          <a:cxnLst/>
          <a:rect l="0" t="0" r="0" b="0"/>
          <a:pathLst>
            <a:path>
              <a:moveTo>
                <a:pt x="0" y="11414"/>
              </a:moveTo>
              <a:lnTo>
                <a:pt x="1660891" y="114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3279081" y="3151551"/>
        <a:ext cx="83044" cy="83044"/>
      </dsp:txXfrm>
    </dsp:sp>
    <dsp:sp modelId="{AFC472D5-E6E9-4F58-A87A-4D221720BF92}">
      <dsp:nvSpPr>
        <dsp:cNvPr id="0" name=""/>
        <dsp:cNvSpPr/>
      </dsp:nvSpPr>
      <dsp:spPr>
        <a:xfrm>
          <a:off x="3623789" y="1961383"/>
          <a:ext cx="2219468" cy="917135"/>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契約</a:t>
          </a:r>
        </a:p>
      </dsp:txBody>
      <dsp:txXfrm>
        <a:off x="3650651" y="1988245"/>
        <a:ext cx="2165744" cy="863411"/>
      </dsp:txXfrm>
    </dsp:sp>
    <dsp:sp modelId="{B8117E8E-3454-4AB5-B327-DFD87125232E}">
      <dsp:nvSpPr>
        <dsp:cNvPr id="0" name=""/>
        <dsp:cNvSpPr/>
      </dsp:nvSpPr>
      <dsp:spPr>
        <a:xfrm rot="18586961">
          <a:off x="5672625" y="2044418"/>
          <a:ext cx="947635" cy="22829"/>
        </a:xfrm>
        <a:custGeom>
          <a:avLst/>
          <a:gdLst/>
          <a:ahLst/>
          <a:cxnLst/>
          <a:rect l="0" t="0" r="0" b="0"/>
          <a:pathLst>
            <a:path>
              <a:moveTo>
                <a:pt x="0" y="11414"/>
              </a:moveTo>
              <a:lnTo>
                <a:pt x="947635"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6122752" y="2032142"/>
        <a:ext cx="47381" cy="47381"/>
      </dsp:txXfrm>
    </dsp:sp>
    <dsp:sp modelId="{F5E33E5E-0710-4BED-9518-0E931384D54B}">
      <dsp:nvSpPr>
        <dsp:cNvPr id="0" name=""/>
        <dsp:cNvSpPr/>
      </dsp:nvSpPr>
      <dsp:spPr>
        <a:xfrm>
          <a:off x="6449628" y="1020326"/>
          <a:ext cx="1667519" cy="1342777"/>
        </a:xfrm>
        <a:prstGeom prst="roundRect">
          <a:avLst>
            <a:gd name="adj" fmla="val 10000"/>
          </a:avLst>
        </a:prstGeom>
        <a:solidFill>
          <a:schemeClr val="accent3">
            <a:lumMod val="20000"/>
            <a:lumOff val="80000"/>
          </a:schemeClr>
        </a:solidFill>
        <a:ln w="28575">
          <a:solidFill>
            <a:schemeClr val="accent3">
              <a:lumMod val="75000"/>
            </a:schemeClr>
          </a:solid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solidFill>
                <a:schemeClr val="tx1"/>
              </a:solidFill>
            </a:rPr>
            <a:t>契約</a:t>
          </a:r>
          <a:br>
            <a:rPr kumimoji="1" lang="en-US" altLang="ja-JP" sz="3600" b="1" kern="1200" dirty="0">
              <a:solidFill>
                <a:schemeClr val="tx1"/>
              </a:solidFill>
            </a:rPr>
          </a:br>
          <a:r>
            <a:rPr kumimoji="1" lang="ja-JP" altLang="en-US" sz="3600" b="1" kern="1200" dirty="0">
              <a:solidFill>
                <a:schemeClr val="tx1"/>
              </a:solidFill>
            </a:rPr>
            <a:t>総論</a:t>
          </a:r>
        </a:p>
      </dsp:txBody>
      <dsp:txXfrm>
        <a:off x="6488957" y="1059655"/>
        <a:ext cx="1588861" cy="1264119"/>
      </dsp:txXfrm>
    </dsp:sp>
    <dsp:sp modelId="{EC6651C1-7689-4591-BCEC-3F23C90533AB}">
      <dsp:nvSpPr>
        <dsp:cNvPr id="0" name=""/>
        <dsp:cNvSpPr/>
      </dsp:nvSpPr>
      <dsp:spPr>
        <a:xfrm rot="17692822">
          <a:off x="7699707" y="1026556"/>
          <a:ext cx="1441252" cy="22829"/>
        </a:xfrm>
        <a:custGeom>
          <a:avLst/>
          <a:gdLst/>
          <a:ahLst/>
          <a:cxnLst/>
          <a:rect l="0" t="0" r="0" b="0"/>
          <a:pathLst>
            <a:path>
              <a:moveTo>
                <a:pt x="0" y="11414"/>
              </a:moveTo>
              <a:lnTo>
                <a:pt x="1441252"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8384302" y="1001940"/>
        <a:ext cx="72062" cy="72062"/>
      </dsp:txXfrm>
    </dsp:sp>
    <dsp:sp modelId="{0F89BE2A-0491-498F-A1C3-AA05039D124D}">
      <dsp:nvSpPr>
        <dsp:cNvPr id="0" name=""/>
        <dsp:cNvSpPr/>
      </dsp:nvSpPr>
      <dsp:spPr>
        <a:xfrm>
          <a:off x="8723519" y="5246"/>
          <a:ext cx="1667519" cy="757963"/>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成立</a:t>
          </a:r>
        </a:p>
      </dsp:txBody>
      <dsp:txXfrm>
        <a:off x="8745719" y="27446"/>
        <a:ext cx="1623119" cy="713563"/>
      </dsp:txXfrm>
    </dsp:sp>
    <dsp:sp modelId="{E2907EEE-1CBE-4242-8349-5009F2E90830}">
      <dsp:nvSpPr>
        <dsp:cNvPr id="0" name=""/>
        <dsp:cNvSpPr/>
      </dsp:nvSpPr>
      <dsp:spPr>
        <a:xfrm rot="19457599">
          <a:off x="8046959" y="1462385"/>
          <a:ext cx="746747" cy="22829"/>
        </a:xfrm>
        <a:custGeom>
          <a:avLst/>
          <a:gdLst/>
          <a:ahLst/>
          <a:cxnLst/>
          <a:rect l="0" t="0" r="0" b="0"/>
          <a:pathLst>
            <a:path>
              <a:moveTo>
                <a:pt x="0" y="11414"/>
              </a:moveTo>
              <a:lnTo>
                <a:pt x="746747"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8401665" y="1455131"/>
        <a:ext cx="37337" cy="37337"/>
      </dsp:txXfrm>
    </dsp:sp>
    <dsp:sp modelId="{856AB8E6-8B4D-4394-B835-17EFE26BD3E6}">
      <dsp:nvSpPr>
        <dsp:cNvPr id="0" name=""/>
        <dsp:cNvSpPr/>
      </dsp:nvSpPr>
      <dsp:spPr>
        <a:xfrm>
          <a:off x="8723519" y="876904"/>
          <a:ext cx="1667519" cy="757963"/>
        </a:xfrm>
        <a:prstGeom prst="roundRect">
          <a:avLst>
            <a:gd name="adj" fmla="val 10000"/>
          </a:avLst>
        </a:prstGeom>
        <a:solidFill>
          <a:schemeClr val="accent5">
            <a:lumMod val="20000"/>
            <a:lumOff val="80000"/>
          </a:schemeClr>
        </a:solidFill>
        <a:ln w="28575" cap="flat" cmpd="sng" algn="ctr">
          <a:solidFill>
            <a:schemeClr val="accent5">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効力</a:t>
          </a:r>
        </a:p>
      </dsp:txBody>
      <dsp:txXfrm>
        <a:off x="8745719" y="899104"/>
        <a:ext cx="1623119" cy="713563"/>
      </dsp:txXfrm>
    </dsp:sp>
    <dsp:sp modelId="{787670A4-B0C5-44B3-B6F9-4B946AD19D25}">
      <dsp:nvSpPr>
        <dsp:cNvPr id="0" name=""/>
        <dsp:cNvSpPr/>
      </dsp:nvSpPr>
      <dsp:spPr>
        <a:xfrm rot="2142401">
          <a:off x="8046959" y="1898214"/>
          <a:ext cx="746747" cy="22829"/>
        </a:xfrm>
        <a:custGeom>
          <a:avLst/>
          <a:gdLst/>
          <a:ahLst/>
          <a:cxnLst/>
          <a:rect l="0" t="0" r="0" b="0"/>
          <a:pathLst>
            <a:path>
              <a:moveTo>
                <a:pt x="0" y="11414"/>
              </a:moveTo>
              <a:lnTo>
                <a:pt x="746747"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8401665" y="1890960"/>
        <a:ext cx="37337" cy="37337"/>
      </dsp:txXfrm>
    </dsp:sp>
    <dsp:sp modelId="{E6C74CE8-0F0C-48A8-8E7F-332A387DE5A0}">
      <dsp:nvSpPr>
        <dsp:cNvPr id="0" name=""/>
        <dsp:cNvSpPr/>
      </dsp:nvSpPr>
      <dsp:spPr>
        <a:xfrm>
          <a:off x="8723519" y="1748562"/>
          <a:ext cx="1667519" cy="757963"/>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解除</a:t>
          </a:r>
        </a:p>
      </dsp:txBody>
      <dsp:txXfrm>
        <a:off x="8745719" y="1770762"/>
        <a:ext cx="1623119" cy="713563"/>
      </dsp:txXfrm>
    </dsp:sp>
    <dsp:sp modelId="{8D949822-9104-40FD-922C-8FFA11687016}">
      <dsp:nvSpPr>
        <dsp:cNvPr id="0" name=""/>
        <dsp:cNvSpPr/>
      </dsp:nvSpPr>
      <dsp:spPr>
        <a:xfrm rot="3907178">
          <a:off x="7699707" y="2334043"/>
          <a:ext cx="1441252" cy="22829"/>
        </a:xfrm>
        <a:custGeom>
          <a:avLst/>
          <a:gdLst/>
          <a:ahLst/>
          <a:cxnLst/>
          <a:rect l="0" t="0" r="0" b="0"/>
          <a:pathLst>
            <a:path>
              <a:moveTo>
                <a:pt x="0" y="11414"/>
              </a:moveTo>
              <a:lnTo>
                <a:pt x="1441252"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8384302" y="2309427"/>
        <a:ext cx="72062" cy="72062"/>
      </dsp:txXfrm>
    </dsp:sp>
    <dsp:sp modelId="{E699E8EE-C259-4CE2-9A32-C73462D10FEF}">
      <dsp:nvSpPr>
        <dsp:cNvPr id="0" name=""/>
        <dsp:cNvSpPr/>
      </dsp:nvSpPr>
      <dsp:spPr>
        <a:xfrm>
          <a:off x="8723519" y="2620220"/>
          <a:ext cx="1667519" cy="757963"/>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約款</a:t>
          </a:r>
        </a:p>
      </dsp:txBody>
      <dsp:txXfrm>
        <a:off x="8745719" y="2642420"/>
        <a:ext cx="1623119" cy="713563"/>
      </dsp:txXfrm>
    </dsp:sp>
    <dsp:sp modelId="{E53E0BD2-449A-42D8-9458-CEB85495F108}">
      <dsp:nvSpPr>
        <dsp:cNvPr id="0" name=""/>
        <dsp:cNvSpPr/>
      </dsp:nvSpPr>
      <dsp:spPr>
        <a:xfrm rot="3013039">
          <a:off x="5672625" y="2772654"/>
          <a:ext cx="947635" cy="22829"/>
        </a:xfrm>
        <a:custGeom>
          <a:avLst/>
          <a:gdLst/>
          <a:ahLst/>
          <a:cxnLst/>
          <a:rect l="0" t="0" r="0" b="0"/>
          <a:pathLst>
            <a:path>
              <a:moveTo>
                <a:pt x="0" y="11414"/>
              </a:moveTo>
              <a:lnTo>
                <a:pt x="947635"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6122752" y="2760378"/>
        <a:ext cx="47381" cy="47381"/>
      </dsp:txXfrm>
    </dsp:sp>
    <dsp:sp modelId="{F86B55EF-04DC-4C1C-9F95-5F696454D557}">
      <dsp:nvSpPr>
        <dsp:cNvPr id="0" name=""/>
        <dsp:cNvSpPr/>
      </dsp:nvSpPr>
      <dsp:spPr>
        <a:xfrm>
          <a:off x="6449628" y="2476798"/>
          <a:ext cx="1667519" cy="1342777"/>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契約</a:t>
          </a:r>
          <a:br>
            <a:rPr kumimoji="1" lang="en-US" altLang="ja-JP" sz="3600" b="1" kern="1200" dirty="0"/>
          </a:br>
          <a:r>
            <a:rPr kumimoji="1" lang="ja-JP" altLang="en-US" sz="3600" b="1" kern="1200" dirty="0"/>
            <a:t>各論</a:t>
          </a:r>
        </a:p>
      </dsp:txBody>
      <dsp:txXfrm>
        <a:off x="6488957" y="2516127"/>
        <a:ext cx="1588861" cy="1264119"/>
      </dsp:txXfrm>
    </dsp:sp>
    <dsp:sp modelId="{F1049D93-2535-4544-AD2F-1E8B21AC0928}">
      <dsp:nvSpPr>
        <dsp:cNvPr id="0" name=""/>
        <dsp:cNvSpPr/>
      </dsp:nvSpPr>
      <dsp:spPr>
        <a:xfrm rot="19178128">
          <a:off x="2922691" y="3697074"/>
          <a:ext cx="795825" cy="22829"/>
        </a:xfrm>
        <a:custGeom>
          <a:avLst/>
          <a:gdLst/>
          <a:ahLst/>
          <a:cxnLst/>
          <a:rect l="0" t="0" r="0" b="0"/>
          <a:pathLst>
            <a:path>
              <a:moveTo>
                <a:pt x="0" y="11414"/>
              </a:moveTo>
              <a:lnTo>
                <a:pt x="795825" y="114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3300708" y="3688593"/>
        <a:ext cx="39791" cy="39791"/>
      </dsp:txXfrm>
    </dsp:sp>
    <dsp:sp modelId="{B40A097F-2F07-44A8-BFBA-4D52E0D9ACDE}">
      <dsp:nvSpPr>
        <dsp:cNvPr id="0" name=""/>
        <dsp:cNvSpPr/>
      </dsp:nvSpPr>
      <dsp:spPr>
        <a:xfrm>
          <a:off x="3623789" y="2992213"/>
          <a:ext cx="2219468" cy="917135"/>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事務管理</a:t>
          </a:r>
        </a:p>
      </dsp:txBody>
      <dsp:txXfrm>
        <a:off x="3650651" y="3019075"/>
        <a:ext cx="2165744" cy="863411"/>
      </dsp:txXfrm>
    </dsp:sp>
    <dsp:sp modelId="{3826C46C-C986-4EE7-BB24-3DC723A4EBE0}">
      <dsp:nvSpPr>
        <dsp:cNvPr id="0" name=""/>
        <dsp:cNvSpPr/>
      </dsp:nvSpPr>
      <dsp:spPr>
        <a:xfrm rot="2421872">
          <a:off x="2922691" y="4212489"/>
          <a:ext cx="795825" cy="22829"/>
        </a:xfrm>
        <a:custGeom>
          <a:avLst/>
          <a:gdLst/>
          <a:ahLst/>
          <a:cxnLst/>
          <a:rect l="0" t="0" r="0" b="0"/>
          <a:pathLst>
            <a:path>
              <a:moveTo>
                <a:pt x="0" y="11414"/>
              </a:moveTo>
              <a:lnTo>
                <a:pt x="795825" y="114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3300708" y="4204008"/>
        <a:ext cx="39791" cy="39791"/>
      </dsp:txXfrm>
    </dsp:sp>
    <dsp:sp modelId="{A6501F0D-5C85-41C6-A7D2-B0EE6F64CECD}">
      <dsp:nvSpPr>
        <dsp:cNvPr id="0" name=""/>
        <dsp:cNvSpPr/>
      </dsp:nvSpPr>
      <dsp:spPr>
        <a:xfrm>
          <a:off x="3623789" y="4023043"/>
          <a:ext cx="2219468" cy="917135"/>
        </a:xfrm>
        <a:prstGeom prst="roundRect">
          <a:avLst>
            <a:gd name="adj" fmla="val 10000"/>
          </a:avLst>
        </a:prstGeom>
        <a:solidFill>
          <a:schemeClr val="accent4">
            <a:lumMod val="20000"/>
            <a:lumOff val="80000"/>
          </a:schemeClr>
        </a:solidFill>
        <a:ln w="28575" cap="flat" cmpd="sng" algn="ctr">
          <a:solidFill>
            <a:schemeClr val="accent4">
              <a:lumMod val="75000"/>
            </a:schemeClr>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不当利得</a:t>
          </a:r>
        </a:p>
      </dsp:txBody>
      <dsp:txXfrm>
        <a:off x="3650651" y="4049905"/>
        <a:ext cx="2165744" cy="863411"/>
      </dsp:txXfrm>
    </dsp:sp>
    <dsp:sp modelId="{4A48069D-0F8E-4B89-859E-895BBF7F8CF4}">
      <dsp:nvSpPr>
        <dsp:cNvPr id="0" name=""/>
        <dsp:cNvSpPr/>
      </dsp:nvSpPr>
      <dsp:spPr>
        <a:xfrm rot="4115222">
          <a:off x="2490158" y="4727904"/>
          <a:ext cx="1660891" cy="22829"/>
        </a:xfrm>
        <a:custGeom>
          <a:avLst/>
          <a:gdLst/>
          <a:ahLst/>
          <a:cxnLst/>
          <a:rect l="0" t="0" r="0" b="0"/>
          <a:pathLst>
            <a:path>
              <a:moveTo>
                <a:pt x="0" y="11414"/>
              </a:moveTo>
              <a:lnTo>
                <a:pt x="1660891" y="114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3279081" y="4697796"/>
        <a:ext cx="83044" cy="83044"/>
      </dsp:txXfrm>
    </dsp:sp>
    <dsp:sp modelId="{3536FAA4-4367-42D4-87B7-DCF4A4055CC2}">
      <dsp:nvSpPr>
        <dsp:cNvPr id="0" name=""/>
        <dsp:cNvSpPr/>
      </dsp:nvSpPr>
      <dsp:spPr>
        <a:xfrm>
          <a:off x="3623789" y="5053874"/>
          <a:ext cx="2219468" cy="917135"/>
        </a:xfrm>
        <a:prstGeom prst="roundRect">
          <a:avLst>
            <a:gd name="adj" fmla="val 10000"/>
          </a:avLst>
        </a:prstGeom>
        <a:solidFill>
          <a:schemeClr val="accent2">
            <a:lumMod val="20000"/>
            <a:lumOff val="80000"/>
          </a:schemeClr>
        </a:solidFill>
        <a:ln w="28575" cap="flat" cmpd="sng" algn="ctr">
          <a:solidFill>
            <a:schemeClr val="accent2">
              <a:lumMod val="75000"/>
            </a:schemeClr>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不法行為</a:t>
          </a:r>
        </a:p>
      </dsp:txBody>
      <dsp:txXfrm>
        <a:off x="3650651" y="5080736"/>
        <a:ext cx="2165744" cy="863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13E06-9DC7-4BBC-9170-498BEA44AA25}">
      <dsp:nvSpPr>
        <dsp:cNvPr id="0" name=""/>
        <dsp:cNvSpPr/>
      </dsp:nvSpPr>
      <dsp:spPr>
        <a:xfrm>
          <a:off x="112759" y="1496692"/>
          <a:ext cx="593152" cy="2228051"/>
        </a:xfrm>
        <a:prstGeom prst="roundRect">
          <a:avLst>
            <a:gd name="adj" fmla="val 10000"/>
          </a:avLst>
        </a:prstGeom>
        <a:solidFill>
          <a:schemeClr val="accent1">
            <a:lumMod val="20000"/>
            <a:lumOff val="80000"/>
          </a:schemeClr>
        </a:solidFill>
        <a:ln w="19050" cap="flat" cmpd="sng" algn="ctr">
          <a:solidFill>
            <a:schemeClr val="accent5"/>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rPr>
            <a:t>典</a:t>
          </a:r>
          <a:br>
            <a:rPr kumimoji="1" lang="en-US" altLang="ja-JP" sz="2400" b="1" kern="1200" dirty="0">
              <a:solidFill>
                <a:schemeClr val="tx1"/>
              </a:solidFill>
            </a:rPr>
          </a:br>
          <a:r>
            <a:rPr kumimoji="1" lang="ja-JP" altLang="en-US" sz="2400" b="1" kern="1200" dirty="0">
              <a:solidFill>
                <a:schemeClr val="tx1"/>
              </a:solidFill>
            </a:rPr>
            <a:t>型</a:t>
          </a:r>
          <a:br>
            <a:rPr kumimoji="1" lang="en-US" altLang="ja-JP" sz="2400" b="1" kern="1200" dirty="0">
              <a:solidFill>
                <a:schemeClr val="tx1"/>
              </a:solidFill>
            </a:rPr>
          </a:br>
          <a:r>
            <a:rPr kumimoji="1" lang="ja-JP" altLang="en-US" sz="2400" b="1" kern="1200" dirty="0">
              <a:solidFill>
                <a:schemeClr val="tx1"/>
              </a:solidFill>
            </a:rPr>
            <a:t>契</a:t>
          </a:r>
          <a:br>
            <a:rPr kumimoji="1" lang="en-US" altLang="ja-JP" sz="2400" b="1" kern="1200" dirty="0">
              <a:solidFill>
                <a:schemeClr val="tx1"/>
              </a:solidFill>
            </a:rPr>
          </a:br>
          <a:r>
            <a:rPr kumimoji="1" lang="ja-JP" altLang="en-US" sz="2400" b="1" kern="1200" dirty="0">
              <a:solidFill>
                <a:schemeClr val="tx1"/>
              </a:solidFill>
            </a:rPr>
            <a:t>約</a:t>
          </a:r>
        </a:p>
      </dsp:txBody>
      <dsp:txXfrm>
        <a:off x="130132" y="1514065"/>
        <a:ext cx="558406" cy="2193305"/>
      </dsp:txXfrm>
    </dsp:sp>
    <dsp:sp modelId="{05BAE654-8871-4C83-A010-24A5113EAC94}">
      <dsp:nvSpPr>
        <dsp:cNvPr id="0" name=""/>
        <dsp:cNvSpPr/>
      </dsp:nvSpPr>
      <dsp:spPr>
        <a:xfrm rot="16964368">
          <a:off x="82647" y="1824601"/>
          <a:ext cx="1599175" cy="12424"/>
        </a:xfrm>
        <a:custGeom>
          <a:avLst/>
          <a:gdLst/>
          <a:ahLst/>
          <a:cxnLst/>
          <a:rect l="0" t="0" r="0" b="0"/>
          <a:pathLst>
            <a:path>
              <a:moveTo>
                <a:pt x="0" y="6212"/>
              </a:moveTo>
              <a:lnTo>
                <a:pt x="1599175" y="62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842255" y="1790834"/>
        <a:ext cx="79958" cy="79958"/>
      </dsp:txXfrm>
    </dsp:sp>
    <dsp:sp modelId="{47F27950-67DF-41D3-A5BB-4E22D92A9527}">
      <dsp:nvSpPr>
        <dsp:cNvPr id="0" name=""/>
        <dsp:cNvSpPr/>
      </dsp:nvSpPr>
      <dsp:spPr>
        <a:xfrm>
          <a:off x="1058558" y="621403"/>
          <a:ext cx="1688474" cy="859013"/>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財産権を</a:t>
          </a:r>
          <a:endParaRPr kumimoji="1" lang="en-US" altLang="ja-JP" sz="2000" b="1" kern="1200" dirty="0"/>
        </a:p>
        <a:p>
          <a:pPr marL="0" lvl="0" indent="0" algn="ctr" defTabSz="889000">
            <a:lnSpc>
              <a:spcPct val="90000"/>
            </a:lnSpc>
            <a:spcBef>
              <a:spcPct val="0"/>
            </a:spcBef>
            <a:spcAft>
              <a:spcPct val="35000"/>
            </a:spcAft>
            <a:buNone/>
          </a:pPr>
          <a:r>
            <a:rPr kumimoji="1" lang="ja-JP" altLang="en-US" sz="2000" b="1" kern="1200" dirty="0"/>
            <a:t>移転する</a:t>
          </a:r>
        </a:p>
      </dsp:txBody>
      <dsp:txXfrm>
        <a:off x="1083718" y="646563"/>
        <a:ext cx="1638154" cy="808693"/>
      </dsp:txXfrm>
    </dsp:sp>
    <dsp:sp modelId="{747EE347-8FAC-47B6-BDCB-0F57C780B90C}">
      <dsp:nvSpPr>
        <dsp:cNvPr id="0" name=""/>
        <dsp:cNvSpPr/>
      </dsp:nvSpPr>
      <dsp:spPr>
        <a:xfrm rot="18509147">
          <a:off x="2640024" y="822915"/>
          <a:ext cx="566664" cy="12424"/>
        </a:xfrm>
        <a:custGeom>
          <a:avLst/>
          <a:gdLst/>
          <a:ahLst/>
          <a:cxnLst/>
          <a:rect l="0" t="0" r="0" b="0"/>
          <a:pathLst>
            <a:path>
              <a:moveTo>
                <a:pt x="0" y="6212"/>
              </a:moveTo>
              <a:lnTo>
                <a:pt x="566664"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2909190" y="814961"/>
        <a:ext cx="28333" cy="28333"/>
      </dsp:txXfrm>
    </dsp:sp>
    <dsp:sp modelId="{266245D4-4B6F-48B7-ACB8-9620D9220F2F}">
      <dsp:nvSpPr>
        <dsp:cNvPr id="0" name=""/>
        <dsp:cNvSpPr/>
      </dsp:nvSpPr>
      <dsp:spPr>
        <a:xfrm>
          <a:off x="3099680" y="386941"/>
          <a:ext cx="1718026"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t>(</a:t>
          </a:r>
          <a:r>
            <a:rPr kumimoji="1" lang="ja-JP" altLang="en-US" sz="2000" b="1" kern="1200" dirty="0"/>
            <a:t>返還不要</a:t>
          </a:r>
          <a:r>
            <a:rPr kumimoji="1" lang="en-US" altLang="ja-JP" sz="2000" b="1" kern="1200" dirty="0"/>
            <a:t>)</a:t>
          </a:r>
          <a:endParaRPr kumimoji="1" lang="ja-JP" altLang="en-US" sz="2000" b="1" kern="1200" dirty="0"/>
        </a:p>
      </dsp:txBody>
      <dsp:txXfrm>
        <a:off x="3112591" y="399852"/>
        <a:ext cx="1692204" cy="414987"/>
      </dsp:txXfrm>
    </dsp:sp>
    <dsp:sp modelId="{EAE1E475-EB3F-4C6B-A1A8-F406F062B697}">
      <dsp:nvSpPr>
        <dsp:cNvPr id="0" name=""/>
        <dsp:cNvSpPr/>
      </dsp:nvSpPr>
      <dsp:spPr>
        <a:xfrm rot="18770822">
          <a:off x="4734748" y="411034"/>
          <a:ext cx="518565" cy="12424"/>
        </a:xfrm>
        <a:custGeom>
          <a:avLst/>
          <a:gdLst/>
          <a:ahLst/>
          <a:cxnLst/>
          <a:rect l="0" t="0" r="0" b="0"/>
          <a:pathLst>
            <a:path>
              <a:moveTo>
                <a:pt x="0" y="6212"/>
              </a:moveTo>
              <a:lnTo>
                <a:pt x="51856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81067" y="404282"/>
        <a:ext cx="25928" cy="25928"/>
      </dsp:txXfrm>
    </dsp:sp>
    <dsp:sp modelId="{E633C98E-B9EA-405F-A9E0-730ADED4BD4F}">
      <dsp:nvSpPr>
        <dsp:cNvPr id="0" name=""/>
        <dsp:cNvSpPr/>
      </dsp:nvSpPr>
      <dsp:spPr>
        <a:xfrm>
          <a:off x="5170354" y="6743"/>
          <a:ext cx="1889827"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無償</a:t>
          </a:r>
        </a:p>
      </dsp:txBody>
      <dsp:txXfrm>
        <a:off x="5183265" y="19654"/>
        <a:ext cx="1864005" cy="414987"/>
      </dsp:txXfrm>
    </dsp:sp>
    <dsp:sp modelId="{A96CBC38-C85B-4BC4-B575-757A06B7A92F}">
      <dsp:nvSpPr>
        <dsp:cNvPr id="0" name=""/>
        <dsp:cNvSpPr/>
      </dsp:nvSpPr>
      <dsp:spPr>
        <a:xfrm>
          <a:off x="7060182" y="220935"/>
          <a:ext cx="2588448" cy="12424"/>
        </a:xfrm>
        <a:custGeom>
          <a:avLst/>
          <a:gdLst/>
          <a:ahLst/>
          <a:cxnLst/>
          <a:rect l="0" t="0" r="0" b="0"/>
          <a:pathLst>
            <a:path>
              <a:moveTo>
                <a:pt x="0" y="6212"/>
              </a:moveTo>
              <a:lnTo>
                <a:pt x="2588448"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kumimoji="1" lang="ja-JP" altLang="en-US" sz="1050" b="1" kern="1200"/>
        </a:p>
      </dsp:txBody>
      <dsp:txXfrm>
        <a:off x="8289695" y="162436"/>
        <a:ext cx="129422" cy="129422"/>
      </dsp:txXfrm>
    </dsp:sp>
    <dsp:sp modelId="{69D12524-2FAA-4CA1-BFCE-9C803473E6CC}">
      <dsp:nvSpPr>
        <dsp:cNvPr id="0" name=""/>
        <dsp:cNvSpPr/>
      </dsp:nvSpPr>
      <dsp:spPr>
        <a:xfrm>
          <a:off x="9648630" y="6743"/>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 </a:t>
          </a:r>
          <a:r>
            <a:rPr kumimoji="1" lang="ja-JP" altLang="en-US" sz="2000" b="1" kern="1200" dirty="0">
              <a:solidFill>
                <a:schemeClr val="tx1"/>
              </a:solidFill>
            </a:rPr>
            <a:t>贈与</a:t>
          </a:r>
        </a:p>
      </dsp:txBody>
      <dsp:txXfrm>
        <a:off x="9661541" y="19654"/>
        <a:ext cx="1692204" cy="414987"/>
      </dsp:txXfrm>
    </dsp:sp>
    <dsp:sp modelId="{2A4CEBC0-8A6E-4BCA-89E4-920FE7CFDCBD}">
      <dsp:nvSpPr>
        <dsp:cNvPr id="0" name=""/>
        <dsp:cNvSpPr/>
      </dsp:nvSpPr>
      <dsp:spPr>
        <a:xfrm rot="2829178">
          <a:off x="4734748" y="791232"/>
          <a:ext cx="518565" cy="12424"/>
        </a:xfrm>
        <a:custGeom>
          <a:avLst/>
          <a:gdLst/>
          <a:ahLst/>
          <a:cxnLst/>
          <a:rect l="0" t="0" r="0" b="0"/>
          <a:pathLst>
            <a:path>
              <a:moveTo>
                <a:pt x="0" y="6212"/>
              </a:moveTo>
              <a:lnTo>
                <a:pt x="51856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81067" y="784480"/>
        <a:ext cx="25928" cy="25928"/>
      </dsp:txXfrm>
    </dsp:sp>
    <dsp:sp modelId="{E9B50C45-1397-47FB-B8DB-895D433A76BB}">
      <dsp:nvSpPr>
        <dsp:cNvPr id="0" name=""/>
        <dsp:cNvSpPr/>
      </dsp:nvSpPr>
      <dsp:spPr>
        <a:xfrm>
          <a:off x="5170354" y="767139"/>
          <a:ext cx="1889827"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有償</a:t>
          </a:r>
        </a:p>
      </dsp:txBody>
      <dsp:txXfrm>
        <a:off x="5183265" y="780050"/>
        <a:ext cx="1864005" cy="414987"/>
      </dsp:txXfrm>
    </dsp:sp>
    <dsp:sp modelId="{12C71B13-F8A1-4D45-B88F-238DAAFC7BE0}">
      <dsp:nvSpPr>
        <dsp:cNvPr id="0" name=""/>
        <dsp:cNvSpPr/>
      </dsp:nvSpPr>
      <dsp:spPr>
        <a:xfrm rot="19457599">
          <a:off x="7019362" y="854598"/>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25648" y="849953"/>
        <a:ext cx="21714" cy="21714"/>
      </dsp:txXfrm>
    </dsp:sp>
    <dsp:sp modelId="{5365163B-9B68-4C4E-84BE-9328356F22E8}">
      <dsp:nvSpPr>
        <dsp:cNvPr id="0" name=""/>
        <dsp:cNvSpPr/>
      </dsp:nvSpPr>
      <dsp:spPr>
        <a:xfrm>
          <a:off x="7412829" y="513673"/>
          <a:ext cx="1889827"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対価が金銭</a:t>
          </a:r>
        </a:p>
      </dsp:txBody>
      <dsp:txXfrm>
        <a:off x="7425740" y="526584"/>
        <a:ext cx="1864005" cy="414987"/>
      </dsp:txXfrm>
    </dsp:sp>
    <dsp:sp modelId="{036C05F7-345B-402C-B803-F5911687B8B0}">
      <dsp:nvSpPr>
        <dsp:cNvPr id="0" name=""/>
        <dsp:cNvSpPr/>
      </dsp:nvSpPr>
      <dsp:spPr>
        <a:xfrm>
          <a:off x="9302657" y="727866"/>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70164" y="725262"/>
        <a:ext cx="17632" cy="17632"/>
      </dsp:txXfrm>
    </dsp:sp>
    <dsp:sp modelId="{B68A7CDE-872A-4887-A15B-12686FD44DCC}">
      <dsp:nvSpPr>
        <dsp:cNvPr id="0" name=""/>
        <dsp:cNvSpPr/>
      </dsp:nvSpPr>
      <dsp:spPr>
        <a:xfrm>
          <a:off x="9655304" y="513673"/>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2. </a:t>
          </a:r>
          <a:r>
            <a:rPr kumimoji="1" lang="ja-JP" altLang="en-US" sz="2000" b="1" kern="1200" dirty="0">
              <a:solidFill>
                <a:schemeClr val="tx1"/>
              </a:solidFill>
            </a:rPr>
            <a:t>売買</a:t>
          </a:r>
        </a:p>
      </dsp:txBody>
      <dsp:txXfrm>
        <a:off x="9668215" y="526584"/>
        <a:ext cx="1692204" cy="414987"/>
      </dsp:txXfrm>
    </dsp:sp>
    <dsp:sp modelId="{BE1EA5C7-AEDD-4477-A16A-4343A8D2DFA6}">
      <dsp:nvSpPr>
        <dsp:cNvPr id="0" name=""/>
        <dsp:cNvSpPr/>
      </dsp:nvSpPr>
      <dsp:spPr>
        <a:xfrm rot="2142401">
          <a:off x="7019362" y="1108064"/>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25648" y="1103419"/>
        <a:ext cx="21714" cy="21714"/>
      </dsp:txXfrm>
    </dsp:sp>
    <dsp:sp modelId="{DBF817A4-E00C-41E2-8043-CB4416B37900}">
      <dsp:nvSpPr>
        <dsp:cNvPr id="0" name=""/>
        <dsp:cNvSpPr/>
      </dsp:nvSpPr>
      <dsp:spPr>
        <a:xfrm>
          <a:off x="7412829" y="1020604"/>
          <a:ext cx="1889827"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対価が物</a:t>
          </a:r>
        </a:p>
      </dsp:txBody>
      <dsp:txXfrm>
        <a:off x="7425740" y="1033515"/>
        <a:ext cx="1864005" cy="414987"/>
      </dsp:txXfrm>
    </dsp:sp>
    <dsp:sp modelId="{44A53407-32D7-4A77-A4F2-8F2D7B830D0D}">
      <dsp:nvSpPr>
        <dsp:cNvPr id="0" name=""/>
        <dsp:cNvSpPr/>
      </dsp:nvSpPr>
      <dsp:spPr>
        <a:xfrm>
          <a:off x="9302657" y="1234796"/>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70164" y="1232192"/>
        <a:ext cx="17632" cy="17632"/>
      </dsp:txXfrm>
    </dsp:sp>
    <dsp:sp modelId="{9827D1C1-F45E-401B-9B3A-977BA5A778BE}">
      <dsp:nvSpPr>
        <dsp:cNvPr id="0" name=""/>
        <dsp:cNvSpPr/>
      </dsp:nvSpPr>
      <dsp:spPr>
        <a:xfrm>
          <a:off x="9655304" y="1020604"/>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3. </a:t>
          </a:r>
          <a:r>
            <a:rPr kumimoji="1" lang="ja-JP" altLang="en-US" sz="2000" b="1" kern="1200" dirty="0">
              <a:solidFill>
                <a:schemeClr val="tx1"/>
              </a:solidFill>
            </a:rPr>
            <a:t>交換</a:t>
          </a:r>
        </a:p>
      </dsp:txBody>
      <dsp:txXfrm>
        <a:off x="9668215" y="1033515"/>
        <a:ext cx="1692204" cy="414987"/>
      </dsp:txXfrm>
    </dsp:sp>
    <dsp:sp modelId="{46557D72-C05F-42D2-8095-EC744B388E7D}">
      <dsp:nvSpPr>
        <dsp:cNvPr id="0" name=""/>
        <dsp:cNvSpPr/>
      </dsp:nvSpPr>
      <dsp:spPr>
        <a:xfrm rot="3090853">
          <a:off x="2640024" y="1266479"/>
          <a:ext cx="566664" cy="12424"/>
        </a:xfrm>
        <a:custGeom>
          <a:avLst/>
          <a:gdLst/>
          <a:ahLst/>
          <a:cxnLst/>
          <a:rect l="0" t="0" r="0" b="0"/>
          <a:pathLst>
            <a:path>
              <a:moveTo>
                <a:pt x="0" y="6212"/>
              </a:moveTo>
              <a:lnTo>
                <a:pt x="566664"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2909190" y="1258525"/>
        <a:ext cx="28333" cy="28333"/>
      </dsp:txXfrm>
    </dsp:sp>
    <dsp:sp modelId="{2F57C042-9A57-4208-B974-9142E1EA99AA}">
      <dsp:nvSpPr>
        <dsp:cNvPr id="0" name=""/>
        <dsp:cNvSpPr/>
      </dsp:nvSpPr>
      <dsp:spPr>
        <a:xfrm>
          <a:off x="3099680" y="1274069"/>
          <a:ext cx="1718026" cy="440809"/>
        </a:xfrm>
        <a:prstGeom prst="roundRect">
          <a:avLst>
            <a:gd name="adj" fmla="val 10000"/>
          </a:avLst>
        </a:prstGeom>
        <a:solidFill>
          <a:schemeClr val="accent4">
            <a:lumMod val="20000"/>
            <a:lumOff val="80000"/>
          </a:schemeClr>
        </a:soli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返還必要</a:t>
          </a:r>
        </a:p>
      </dsp:txBody>
      <dsp:txXfrm>
        <a:off x="3112591" y="1286980"/>
        <a:ext cx="1692204" cy="414987"/>
      </dsp:txXfrm>
    </dsp:sp>
    <dsp:sp modelId="{16D60908-1FCA-48BB-ABAD-7ACDA8F929B7}">
      <dsp:nvSpPr>
        <dsp:cNvPr id="0" name=""/>
        <dsp:cNvSpPr/>
      </dsp:nvSpPr>
      <dsp:spPr>
        <a:xfrm>
          <a:off x="4817707" y="1488261"/>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85214" y="1485657"/>
        <a:ext cx="17632" cy="17632"/>
      </dsp:txXfrm>
    </dsp:sp>
    <dsp:sp modelId="{326FD7F1-5747-4022-8D7A-E5F61C9B64A1}">
      <dsp:nvSpPr>
        <dsp:cNvPr id="0" name=""/>
        <dsp:cNvSpPr/>
      </dsp:nvSpPr>
      <dsp:spPr>
        <a:xfrm>
          <a:off x="5170354" y="1274069"/>
          <a:ext cx="1889827"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4. </a:t>
          </a:r>
          <a:r>
            <a:rPr kumimoji="1" lang="ja-JP" altLang="en-US" sz="2000" b="1" kern="1200" dirty="0">
              <a:solidFill>
                <a:schemeClr val="tx1"/>
              </a:solidFill>
            </a:rPr>
            <a:t>消費貸借</a:t>
          </a:r>
        </a:p>
      </dsp:txBody>
      <dsp:txXfrm>
        <a:off x="5183265" y="1286980"/>
        <a:ext cx="1864005" cy="414987"/>
      </dsp:txXfrm>
    </dsp:sp>
    <dsp:sp modelId="{57406C4E-F0E0-4C2E-88C7-F853818F0AAA}">
      <dsp:nvSpPr>
        <dsp:cNvPr id="0" name=""/>
        <dsp:cNvSpPr/>
      </dsp:nvSpPr>
      <dsp:spPr>
        <a:xfrm rot="4635632">
          <a:off x="82647" y="3384409"/>
          <a:ext cx="1599175" cy="12424"/>
        </a:xfrm>
        <a:custGeom>
          <a:avLst/>
          <a:gdLst/>
          <a:ahLst/>
          <a:cxnLst/>
          <a:rect l="0" t="0" r="0" b="0"/>
          <a:pathLst>
            <a:path>
              <a:moveTo>
                <a:pt x="0" y="6212"/>
              </a:moveTo>
              <a:lnTo>
                <a:pt x="1599175" y="62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842255" y="3350642"/>
        <a:ext cx="79958" cy="79958"/>
      </dsp:txXfrm>
    </dsp:sp>
    <dsp:sp modelId="{76F8786B-2854-4895-B412-5DF030C443E4}">
      <dsp:nvSpPr>
        <dsp:cNvPr id="0" name=""/>
        <dsp:cNvSpPr/>
      </dsp:nvSpPr>
      <dsp:spPr>
        <a:xfrm>
          <a:off x="1058558" y="3741019"/>
          <a:ext cx="1678644" cy="859013"/>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財産権を</a:t>
          </a:r>
          <a:endParaRPr kumimoji="1" lang="en-US" altLang="ja-JP" sz="2000" b="1" kern="1200" dirty="0"/>
        </a:p>
        <a:p>
          <a:pPr marL="0" lvl="0" indent="0" algn="ctr" defTabSz="889000">
            <a:lnSpc>
              <a:spcPct val="90000"/>
            </a:lnSpc>
            <a:spcBef>
              <a:spcPct val="0"/>
            </a:spcBef>
            <a:spcAft>
              <a:spcPct val="35000"/>
            </a:spcAft>
            <a:buNone/>
          </a:pPr>
          <a:r>
            <a:rPr kumimoji="1" lang="ja-JP" altLang="en-US" sz="2000" b="1" kern="1200" dirty="0"/>
            <a:t>移転しない</a:t>
          </a:r>
        </a:p>
      </dsp:txBody>
      <dsp:txXfrm>
        <a:off x="1083718" y="3766179"/>
        <a:ext cx="1628324" cy="808693"/>
      </dsp:txXfrm>
    </dsp:sp>
    <dsp:sp modelId="{F217FEAD-8A15-43E0-9A8A-C60DDDD04E12}">
      <dsp:nvSpPr>
        <dsp:cNvPr id="0" name=""/>
        <dsp:cNvSpPr/>
      </dsp:nvSpPr>
      <dsp:spPr>
        <a:xfrm rot="16825837">
          <a:off x="1939604" y="3206485"/>
          <a:ext cx="1947845" cy="12424"/>
        </a:xfrm>
        <a:custGeom>
          <a:avLst/>
          <a:gdLst/>
          <a:ahLst/>
          <a:cxnLst/>
          <a:rect l="0" t="0" r="0" b="0"/>
          <a:pathLst>
            <a:path>
              <a:moveTo>
                <a:pt x="0" y="6212"/>
              </a:moveTo>
              <a:lnTo>
                <a:pt x="194784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b="1" kern="1200"/>
        </a:p>
      </dsp:txBody>
      <dsp:txXfrm>
        <a:off x="2864831" y="3164001"/>
        <a:ext cx="97392" cy="97392"/>
      </dsp:txXfrm>
    </dsp:sp>
    <dsp:sp modelId="{9D0ED847-898D-4584-B9A9-CBA527251203}">
      <dsp:nvSpPr>
        <dsp:cNvPr id="0" name=""/>
        <dsp:cNvSpPr/>
      </dsp:nvSpPr>
      <dsp:spPr>
        <a:xfrm>
          <a:off x="3089850" y="1961511"/>
          <a:ext cx="1718026" cy="586716"/>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返還必要</a:t>
          </a:r>
          <a:br>
            <a:rPr kumimoji="1" lang="en-US" altLang="ja-JP" sz="2000" b="1" kern="1200" dirty="0"/>
          </a:br>
          <a:r>
            <a:rPr kumimoji="1" lang="ja-JP" altLang="en-US" sz="2000" b="1" kern="1200" dirty="0"/>
            <a:t>物の利用</a:t>
          </a:r>
          <a:endParaRPr kumimoji="1" lang="en-US" altLang="ja-JP" sz="2000" b="1" kern="1200" dirty="0"/>
        </a:p>
      </dsp:txBody>
      <dsp:txXfrm>
        <a:off x="3107034" y="1978695"/>
        <a:ext cx="1683658" cy="552348"/>
      </dsp:txXfrm>
    </dsp:sp>
    <dsp:sp modelId="{433D092F-9B70-43CD-A192-9E4F997CFA67}">
      <dsp:nvSpPr>
        <dsp:cNvPr id="0" name=""/>
        <dsp:cNvSpPr/>
      </dsp:nvSpPr>
      <dsp:spPr>
        <a:xfrm rot="19457599">
          <a:off x="4767057" y="2121924"/>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73343" y="2117279"/>
        <a:ext cx="21714" cy="21714"/>
      </dsp:txXfrm>
    </dsp:sp>
    <dsp:sp modelId="{F2233773-0BFA-4D0E-A571-BCE2B82552E7}">
      <dsp:nvSpPr>
        <dsp:cNvPr id="0" name=""/>
        <dsp:cNvSpPr/>
      </dsp:nvSpPr>
      <dsp:spPr>
        <a:xfrm>
          <a:off x="5160524" y="1780999"/>
          <a:ext cx="1889827" cy="440809"/>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無償</a:t>
          </a:r>
        </a:p>
      </dsp:txBody>
      <dsp:txXfrm>
        <a:off x="5173435" y="1793910"/>
        <a:ext cx="1864005" cy="414987"/>
      </dsp:txXfrm>
    </dsp:sp>
    <dsp:sp modelId="{E165CBB7-66AE-4EC6-80E0-E30DF0506CDB}">
      <dsp:nvSpPr>
        <dsp:cNvPr id="0" name=""/>
        <dsp:cNvSpPr/>
      </dsp:nvSpPr>
      <dsp:spPr>
        <a:xfrm>
          <a:off x="7050352" y="1995192"/>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17859" y="1992588"/>
        <a:ext cx="17632" cy="17632"/>
      </dsp:txXfrm>
    </dsp:sp>
    <dsp:sp modelId="{12319AF0-2E1E-4160-951B-A75CB0BA84BD}">
      <dsp:nvSpPr>
        <dsp:cNvPr id="0" name=""/>
        <dsp:cNvSpPr/>
      </dsp:nvSpPr>
      <dsp:spPr>
        <a:xfrm>
          <a:off x="7402999" y="1780999"/>
          <a:ext cx="1889827"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5. </a:t>
          </a:r>
          <a:r>
            <a:rPr kumimoji="1" lang="ja-JP" altLang="en-US" sz="2000" b="1" kern="1200" dirty="0">
              <a:solidFill>
                <a:schemeClr val="tx1"/>
              </a:solidFill>
            </a:rPr>
            <a:t>使用貸借</a:t>
          </a:r>
        </a:p>
      </dsp:txBody>
      <dsp:txXfrm>
        <a:off x="7415910" y="1793910"/>
        <a:ext cx="1864005" cy="414987"/>
      </dsp:txXfrm>
    </dsp:sp>
    <dsp:sp modelId="{C902E20D-62BA-4672-80AA-652B7A5B9FA8}">
      <dsp:nvSpPr>
        <dsp:cNvPr id="0" name=""/>
        <dsp:cNvSpPr/>
      </dsp:nvSpPr>
      <dsp:spPr>
        <a:xfrm rot="2142401">
          <a:off x="4767057" y="2375389"/>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73343" y="2370744"/>
        <a:ext cx="21714" cy="21714"/>
      </dsp:txXfrm>
    </dsp:sp>
    <dsp:sp modelId="{B63FBFB7-7F5E-43EE-95D3-8E84F5FCBDA4}">
      <dsp:nvSpPr>
        <dsp:cNvPr id="0" name=""/>
        <dsp:cNvSpPr/>
      </dsp:nvSpPr>
      <dsp:spPr>
        <a:xfrm>
          <a:off x="5160524" y="2287930"/>
          <a:ext cx="1889827" cy="440809"/>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有償</a:t>
          </a:r>
        </a:p>
      </dsp:txBody>
      <dsp:txXfrm>
        <a:off x="5173435" y="2300841"/>
        <a:ext cx="1864005" cy="414987"/>
      </dsp:txXfrm>
    </dsp:sp>
    <dsp:sp modelId="{34D29BBF-7602-4C58-BF01-5A41CC6CB0C7}">
      <dsp:nvSpPr>
        <dsp:cNvPr id="0" name=""/>
        <dsp:cNvSpPr/>
      </dsp:nvSpPr>
      <dsp:spPr>
        <a:xfrm>
          <a:off x="7050352" y="2502122"/>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17859" y="2499518"/>
        <a:ext cx="17632" cy="17632"/>
      </dsp:txXfrm>
    </dsp:sp>
    <dsp:sp modelId="{D19382FD-6662-4264-8D0C-94779523118B}">
      <dsp:nvSpPr>
        <dsp:cNvPr id="0" name=""/>
        <dsp:cNvSpPr/>
      </dsp:nvSpPr>
      <dsp:spPr>
        <a:xfrm>
          <a:off x="7402999" y="2287930"/>
          <a:ext cx="1889827"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6. </a:t>
          </a:r>
          <a:r>
            <a:rPr kumimoji="1" lang="ja-JP" altLang="en-US" sz="2000" b="1" kern="1200" dirty="0">
              <a:solidFill>
                <a:schemeClr val="tx1"/>
              </a:solidFill>
            </a:rPr>
            <a:t>賃貸借</a:t>
          </a:r>
        </a:p>
      </dsp:txBody>
      <dsp:txXfrm>
        <a:off x="7415910" y="2300841"/>
        <a:ext cx="1864005" cy="414987"/>
      </dsp:txXfrm>
    </dsp:sp>
    <dsp:sp modelId="{69099A66-F52A-403F-9BA7-AA7303BA46C2}">
      <dsp:nvSpPr>
        <dsp:cNvPr id="0" name=""/>
        <dsp:cNvSpPr/>
      </dsp:nvSpPr>
      <dsp:spPr>
        <a:xfrm rot="18033749">
          <a:off x="2566759" y="3865721"/>
          <a:ext cx="693535" cy="12424"/>
        </a:xfrm>
        <a:custGeom>
          <a:avLst/>
          <a:gdLst/>
          <a:ahLst/>
          <a:cxnLst/>
          <a:rect l="0" t="0" r="0" b="0"/>
          <a:pathLst>
            <a:path>
              <a:moveTo>
                <a:pt x="0" y="6212"/>
              </a:moveTo>
              <a:lnTo>
                <a:pt x="69353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2896188" y="3854594"/>
        <a:ext cx="34676" cy="34676"/>
      </dsp:txXfrm>
    </dsp:sp>
    <dsp:sp modelId="{6DA9819B-DC08-4401-9CC1-C878E19C229D}">
      <dsp:nvSpPr>
        <dsp:cNvPr id="0" name=""/>
        <dsp:cNvSpPr/>
      </dsp:nvSpPr>
      <dsp:spPr>
        <a:xfrm>
          <a:off x="3089850" y="3352935"/>
          <a:ext cx="1718026" cy="44080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役務の提供</a:t>
          </a:r>
        </a:p>
      </dsp:txBody>
      <dsp:txXfrm>
        <a:off x="3102761" y="3365846"/>
        <a:ext cx="1692204" cy="414987"/>
      </dsp:txXfrm>
    </dsp:sp>
    <dsp:sp modelId="{DB5816D2-08E1-41C6-BEA4-AE516ABE6662}">
      <dsp:nvSpPr>
        <dsp:cNvPr id="0" name=""/>
        <dsp:cNvSpPr/>
      </dsp:nvSpPr>
      <dsp:spPr>
        <a:xfrm rot="18463775">
          <a:off x="4696060" y="3339235"/>
          <a:ext cx="576281" cy="12424"/>
        </a:xfrm>
        <a:custGeom>
          <a:avLst/>
          <a:gdLst/>
          <a:ahLst/>
          <a:cxnLst/>
          <a:rect l="0" t="0" r="0" b="0"/>
          <a:pathLst>
            <a:path>
              <a:moveTo>
                <a:pt x="0" y="6212"/>
              </a:moveTo>
              <a:lnTo>
                <a:pt x="57628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69794" y="3331040"/>
        <a:ext cx="28814" cy="28814"/>
      </dsp:txXfrm>
    </dsp:sp>
    <dsp:sp modelId="{584F27A0-2C44-43BE-953C-8F6F2A204350}">
      <dsp:nvSpPr>
        <dsp:cNvPr id="0" name=""/>
        <dsp:cNvSpPr/>
      </dsp:nvSpPr>
      <dsp:spPr>
        <a:xfrm>
          <a:off x="5160524" y="2794860"/>
          <a:ext cx="1889827" cy="645388"/>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従属的</a:t>
          </a:r>
          <a:br>
            <a:rPr kumimoji="1" lang="en-US" altLang="ja-JP" sz="2000" b="1" kern="1200" dirty="0"/>
          </a:br>
          <a:r>
            <a:rPr kumimoji="1" lang="en-US" altLang="ja-JP" sz="2000" b="1" kern="1200" dirty="0"/>
            <a:t>(</a:t>
          </a:r>
          <a:r>
            <a:rPr kumimoji="1" lang="ja-JP" altLang="en-US" sz="2000" b="1" kern="1200" dirty="0"/>
            <a:t>時間決めで</a:t>
          </a:r>
          <a:r>
            <a:rPr kumimoji="1" lang="en-US" altLang="ja-JP" sz="2000" b="1" kern="1200" dirty="0"/>
            <a:t>)</a:t>
          </a:r>
          <a:endParaRPr kumimoji="1" lang="ja-JP" altLang="en-US" sz="2000" b="1" kern="1200" dirty="0"/>
        </a:p>
      </dsp:txBody>
      <dsp:txXfrm>
        <a:off x="5179427" y="2813763"/>
        <a:ext cx="1852021" cy="607582"/>
      </dsp:txXfrm>
    </dsp:sp>
    <dsp:sp modelId="{C22E26B6-4142-4046-AB35-8ADDB1BE62CC}">
      <dsp:nvSpPr>
        <dsp:cNvPr id="0" name=""/>
        <dsp:cNvSpPr/>
      </dsp:nvSpPr>
      <dsp:spPr>
        <a:xfrm>
          <a:off x="7050352" y="3111342"/>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17859" y="3108738"/>
        <a:ext cx="17632" cy="17632"/>
      </dsp:txXfrm>
    </dsp:sp>
    <dsp:sp modelId="{3D071919-837B-4521-80D6-BB53506A8BE4}">
      <dsp:nvSpPr>
        <dsp:cNvPr id="0" name=""/>
        <dsp:cNvSpPr/>
      </dsp:nvSpPr>
      <dsp:spPr>
        <a:xfrm>
          <a:off x="7402999" y="2897150"/>
          <a:ext cx="1889827"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7. </a:t>
          </a:r>
          <a:r>
            <a:rPr kumimoji="1" lang="ja-JP" altLang="en-US" sz="2000" b="1" kern="1200" dirty="0">
              <a:solidFill>
                <a:schemeClr val="tx1"/>
              </a:solidFill>
            </a:rPr>
            <a:t>雇用</a:t>
          </a:r>
        </a:p>
      </dsp:txBody>
      <dsp:txXfrm>
        <a:off x="7415910" y="2910061"/>
        <a:ext cx="1864005" cy="414987"/>
      </dsp:txXfrm>
    </dsp:sp>
    <dsp:sp modelId="{5C88CED9-0C5C-4B9D-80F4-1351F0030B23}">
      <dsp:nvSpPr>
        <dsp:cNvPr id="0" name=""/>
        <dsp:cNvSpPr/>
      </dsp:nvSpPr>
      <dsp:spPr>
        <a:xfrm rot="3462675">
          <a:off x="4654122" y="3846165"/>
          <a:ext cx="660157" cy="12424"/>
        </a:xfrm>
        <a:custGeom>
          <a:avLst/>
          <a:gdLst/>
          <a:ahLst/>
          <a:cxnLst/>
          <a:rect l="0" t="0" r="0" b="0"/>
          <a:pathLst>
            <a:path>
              <a:moveTo>
                <a:pt x="0" y="6212"/>
              </a:moveTo>
              <a:lnTo>
                <a:pt x="66015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67697" y="3835873"/>
        <a:ext cx="33007" cy="33007"/>
      </dsp:txXfrm>
    </dsp:sp>
    <dsp:sp modelId="{831A5E16-41CB-4C3B-9545-E17534CAE166}">
      <dsp:nvSpPr>
        <dsp:cNvPr id="0" name=""/>
        <dsp:cNvSpPr/>
      </dsp:nvSpPr>
      <dsp:spPr>
        <a:xfrm>
          <a:off x="5160524" y="3911010"/>
          <a:ext cx="1858397" cy="44080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独立的</a:t>
          </a:r>
        </a:p>
      </dsp:txBody>
      <dsp:txXfrm>
        <a:off x="5173435" y="3923921"/>
        <a:ext cx="1832575" cy="414987"/>
      </dsp:txXfrm>
    </dsp:sp>
    <dsp:sp modelId="{AEA55A1A-C085-4FED-AF9B-E97892AF44B2}">
      <dsp:nvSpPr>
        <dsp:cNvPr id="0" name=""/>
        <dsp:cNvSpPr/>
      </dsp:nvSpPr>
      <dsp:spPr>
        <a:xfrm rot="18289469">
          <a:off x="6886483" y="3871738"/>
          <a:ext cx="617526" cy="12424"/>
        </a:xfrm>
        <a:custGeom>
          <a:avLst/>
          <a:gdLst/>
          <a:ahLst/>
          <a:cxnLst/>
          <a:rect l="0" t="0" r="0" b="0"/>
          <a:pathLst>
            <a:path>
              <a:moveTo>
                <a:pt x="0" y="6212"/>
              </a:moveTo>
              <a:lnTo>
                <a:pt x="61752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79808" y="3862512"/>
        <a:ext cx="30876" cy="30876"/>
      </dsp:txXfrm>
    </dsp:sp>
    <dsp:sp modelId="{AE5938D6-A610-4A98-B7A8-7AC0AF4AE590}">
      <dsp:nvSpPr>
        <dsp:cNvPr id="0" name=""/>
        <dsp:cNvSpPr/>
      </dsp:nvSpPr>
      <dsp:spPr>
        <a:xfrm>
          <a:off x="7371569" y="3404080"/>
          <a:ext cx="1889827" cy="44080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仕事の完成</a:t>
          </a:r>
        </a:p>
      </dsp:txBody>
      <dsp:txXfrm>
        <a:off x="7384480" y="3416991"/>
        <a:ext cx="1864005" cy="414987"/>
      </dsp:txXfrm>
    </dsp:sp>
    <dsp:sp modelId="{0DC9D3A8-1D7C-4487-94D6-D65DF2F2D22B}">
      <dsp:nvSpPr>
        <dsp:cNvPr id="0" name=""/>
        <dsp:cNvSpPr/>
      </dsp:nvSpPr>
      <dsp:spPr>
        <a:xfrm>
          <a:off x="9261397" y="3618272"/>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28904" y="3615668"/>
        <a:ext cx="17632" cy="17632"/>
      </dsp:txXfrm>
    </dsp:sp>
    <dsp:sp modelId="{2AE368E9-B1FD-478A-95FA-8FC746CFA2B1}">
      <dsp:nvSpPr>
        <dsp:cNvPr id="0" name=""/>
        <dsp:cNvSpPr/>
      </dsp:nvSpPr>
      <dsp:spPr>
        <a:xfrm>
          <a:off x="9614044" y="3404080"/>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8. </a:t>
          </a:r>
          <a:r>
            <a:rPr kumimoji="1" lang="ja-JP" altLang="en-US" sz="2000" b="1" kern="1200" dirty="0">
              <a:solidFill>
                <a:schemeClr val="tx1"/>
              </a:solidFill>
            </a:rPr>
            <a:t>請負</a:t>
          </a:r>
        </a:p>
      </dsp:txBody>
      <dsp:txXfrm>
        <a:off x="9626955" y="3416991"/>
        <a:ext cx="1692204" cy="414987"/>
      </dsp:txXfrm>
    </dsp:sp>
    <dsp:sp modelId="{6CC197DC-4B5B-4E37-AB93-F03D760D2149}">
      <dsp:nvSpPr>
        <dsp:cNvPr id="0" name=""/>
        <dsp:cNvSpPr/>
      </dsp:nvSpPr>
      <dsp:spPr>
        <a:xfrm>
          <a:off x="7018922" y="4125203"/>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86430" y="4122599"/>
        <a:ext cx="17632" cy="17632"/>
      </dsp:txXfrm>
    </dsp:sp>
    <dsp:sp modelId="{1B77A183-63A6-4DC1-9533-CF54EEDD7D4A}">
      <dsp:nvSpPr>
        <dsp:cNvPr id="0" name=""/>
        <dsp:cNvSpPr/>
      </dsp:nvSpPr>
      <dsp:spPr>
        <a:xfrm>
          <a:off x="7371569" y="3911010"/>
          <a:ext cx="1889827" cy="44080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事務の処理</a:t>
          </a:r>
        </a:p>
      </dsp:txBody>
      <dsp:txXfrm>
        <a:off x="7384480" y="3923921"/>
        <a:ext cx="1864005" cy="414987"/>
      </dsp:txXfrm>
    </dsp:sp>
    <dsp:sp modelId="{E0031EBB-49BB-4609-8257-2076ECD26731}">
      <dsp:nvSpPr>
        <dsp:cNvPr id="0" name=""/>
        <dsp:cNvSpPr/>
      </dsp:nvSpPr>
      <dsp:spPr>
        <a:xfrm>
          <a:off x="9261397" y="4125203"/>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28904" y="4122599"/>
        <a:ext cx="17632" cy="17632"/>
      </dsp:txXfrm>
    </dsp:sp>
    <dsp:sp modelId="{1BD69E00-6C6D-4656-BF0A-9686822CE77D}">
      <dsp:nvSpPr>
        <dsp:cNvPr id="0" name=""/>
        <dsp:cNvSpPr/>
      </dsp:nvSpPr>
      <dsp:spPr>
        <a:xfrm>
          <a:off x="9614044" y="3911010"/>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9. </a:t>
          </a:r>
          <a:r>
            <a:rPr kumimoji="1" lang="ja-JP" altLang="en-US" sz="2000" b="1" kern="1200" dirty="0">
              <a:solidFill>
                <a:schemeClr val="tx1"/>
              </a:solidFill>
            </a:rPr>
            <a:t>委任</a:t>
          </a:r>
        </a:p>
      </dsp:txBody>
      <dsp:txXfrm>
        <a:off x="9626955" y="3923921"/>
        <a:ext cx="1692204" cy="414987"/>
      </dsp:txXfrm>
    </dsp:sp>
    <dsp:sp modelId="{EECB7906-444B-4DAE-8CA0-901FBD4134FA}">
      <dsp:nvSpPr>
        <dsp:cNvPr id="0" name=""/>
        <dsp:cNvSpPr/>
      </dsp:nvSpPr>
      <dsp:spPr>
        <a:xfrm rot="3310531">
          <a:off x="6886483" y="4378668"/>
          <a:ext cx="617526" cy="12424"/>
        </a:xfrm>
        <a:custGeom>
          <a:avLst/>
          <a:gdLst/>
          <a:ahLst/>
          <a:cxnLst/>
          <a:rect l="0" t="0" r="0" b="0"/>
          <a:pathLst>
            <a:path>
              <a:moveTo>
                <a:pt x="0" y="6212"/>
              </a:moveTo>
              <a:lnTo>
                <a:pt x="61752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79808" y="4369442"/>
        <a:ext cx="30876" cy="30876"/>
      </dsp:txXfrm>
    </dsp:sp>
    <dsp:sp modelId="{A3B00652-6F91-4FA6-9AE0-6F9DDA015A05}">
      <dsp:nvSpPr>
        <dsp:cNvPr id="0" name=""/>
        <dsp:cNvSpPr/>
      </dsp:nvSpPr>
      <dsp:spPr>
        <a:xfrm>
          <a:off x="7371569" y="4417941"/>
          <a:ext cx="1889827" cy="440809"/>
        </a:xfrm>
        <a:prstGeom prst="roundRect">
          <a:avLst>
            <a:gd name="adj" fmla="val 10000"/>
          </a:avLst>
        </a:prstGeom>
        <a:solidFill>
          <a:schemeClr val="accent4">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物を預かる</a:t>
          </a:r>
        </a:p>
      </dsp:txBody>
      <dsp:txXfrm>
        <a:off x="7384480" y="4430852"/>
        <a:ext cx="1864005" cy="414987"/>
      </dsp:txXfrm>
    </dsp:sp>
    <dsp:sp modelId="{80880F5F-4FDB-4CCF-8F31-82B43E0F4AA7}">
      <dsp:nvSpPr>
        <dsp:cNvPr id="0" name=""/>
        <dsp:cNvSpPr/>
      </dsp:nvSpPr>
      <dsp:spPr>
        <a:xfrm>
          <a:off x="9261397" y="4632133"/>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28904" y="4629529"/>
        <a:ext cx="17632" cy="17632"/>
      </dsp:txXfrm>
    </dsp:sp>
    <dsp:sp modelId="{2226CC08-DBD7-4104-8840-B69DBA5DCFE6}">
      <dsp:nvSpPr>
        <dsp:cNvPr id="0" name=""/>
        <dsp:cNvSpPr/>
      </dsp:nvSpPr>
      <dsp:spPr>
        <a:xfrm>
          <a:off x="9614044" y="4417941"/>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10. </a:t>
          </a:r>
          <a:r>
            <a:rPr kumimoji="1" lang="ja-JP" altLang="en-US" sz="2000" b="1" kern="1200" dirty="0">
              <a:solidFill>
                <a:schemeClr val="tx1"/>
              </a:solidFill>
            </a:rPr>
            <a:t>寄託</a:t>
          </a:r>
        </a:p>
      </dsp:txBody>
      <dsp:txXfrm>
        <a:off x="9626955" y="4430852"/>
        <a:ext cx="1692204" cy="414987"/>
      </dsp:txXfrm>
    </dsp:sp>
    <dsp:sp modelId="{6B0798D1-C0B8-4555-9417-DBBD03DCD29D}">
      <dsp:nvSpPr>
        <dsp:cNvPr id="0" name=""/>
        <dsp:cNvSpPr/>
      </dsp:nvSpPr>
      <dsp:spPr>
        <a:xfrm rot="4438805">
          <a:off x="2274607" y="4778421"/>
          <a:ext cx="1277838" cy="12424"/>
        </a:xfrm>
        <a:custGeom>
          <a:avLst/>
          <a:gdLst/>
          <a:ahLst/>
          <a:cxnLst/>
          <a:rect l="0" t="0" r="0" b="0"/>
          <a:pathLst>
            <a:path>
              <a:moveTo>
                <a:pt x="0" y="6212"/>
              </a:moveTo>
              <a:lnTo>
                <a:pt x="1277838"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2881581" y="4752687"/>
        <a:ext cx="63891" cy="63891"/>
      </dsp:txXfrm>
    </dsp:sp>
    <dsp:sp modelId="{19A9B972-8675-4DBD-B5B2-9CDB0285A51E}">
      <dsp:nvSpPr>
        <dsp:cNvPr id="0" name=""/>
        <dsp:cNvSpPr/>
      </dsp:nvSpPr>
      <dsp:spPr>
        <a:xfrm>
          <a:off x="3089850" y="5178336"/>
          <a:ext cx="1718026" cy="440809"/>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事業を営む</a:t>
          </a:r>
        </a:p>
      </dsp:txBody>
      <dsp:txXfrm>
        <a:off x="3102761" y="5191247"/>
        <a:ext cx="1692204" cy="414987"/>
      </dsp:txXfrm>
    </dsp:sp>
    <dsp:sp modelId="{A63C7903-A809-4A2C-92A4-52621DE6CE51}">
      <dsp:nvSpPr>
        <dsp:cNvPr id="0" name=""/>
        <dsp:cNvSpPr/>
      </dsp:nvSpPr>
      <dsp:spPr>
        <a:xfrm rot="19457599">
          <a:off x="4767057" y="5265796"/>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a:off x="4973343" y="5261151"/>
        <a:ext cx="21714" cy="21714"/>
      </dsp:txXfrm>
    </dsp:sp>
    <dsp:sp modelId="{F18AF909-2C4E-49EB-99C3-3162CF6892E4}">
      <dsp:nvSpPr>
        <dsp:cNvPr id="0" name=""/>
        <dsp:cNvSpPr/>
      </dsp:nvSpPr>
      <dsp:spPr>
        <a:xfrm>
          <a:off x="5160524" y="4924871"/>
          <a:ext cx="1718026" cy="440809"/>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団体形成</a:t>
          </a:r>
        </a:p>
      </dsp:txBody>
      <dsp:txXfrm>
        <a:off x="5173435" y="4937782"/>
        <a:ext cx="1692204" cy="414987"/>
      </dsp:txXfrm>
    </dsp:sp>
    <dsp:sp modelId="{8653ED28-455B-478F-AEB6-AD51331FDDD8}">
      <dsp:nvSpPr>
        <dsp:cNvPr id="0" name=""/>
        <dsp:cNvSpPr/>
      </dsp:nvSpPr>
      <dsp:spPr>
        <a:xfrm>
          <a:off x="6878551" y="5139064"/>
          <a:ext cx="482139" cy="12424"/>
        </a:xfrm>
        <a:custGeom>
          <a:avLst/>
          <a:gdLst/>
          <a:ahLst/>
          <a:cxnLst/>
          <a:rect l="0" t="0" r="0" b="0"/>
          <a:pathLst>
            <a:path>
              <a:moveTo>
                <a:pt x="0" y="6212"/>
              </a:moveTo>
              <a:lnTo>
                <a:pt x="482139"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07567" y="5133222"/>
        <a:ext cx="24106" cy="24106"/>
      </dsp:txXfrm>
    </dsp:sp>
    <dsp:sp modelId="{B3FC1479-2473-4E7D-9E61-CA89C673D21F}">
      <dsp:nvSpPr>
        <dsp:cNvPr id="0" name=""/>
        <dsp:cNvSpPr/>
      </dsp:nvSpPr>
      <dsp:spPr>
        <a:xfrm>
          <a:off x="7360690" y="4924871"/>
          <a:ext cx="186823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11. </a:t>
          </a:r>
          <a:r>
            <a:rPr kumimoji="1" lang="ja-JP" altLang="en-US" sz="2000" b="1" kern="1200" dirty="0">
              <a:solidFill>
                <a:schemeClr val="tx1"/>
              </a:solidFill>
            </a:rPr>
            <a:t>組合</a:t>
          </a:r>
        </a:p>
      </dsp:txBody>
      <dsp:txXfrm>
        <a:off x="7373601" y="4937782"/>
        <a:ext cx="1842414" cy="414987"/>
      </dsp:txXfrm>
    </dsp:sp>
    <dsp:sp modelId="{F5E7F016-A74C-454C-A5B8-804A7FEF3430}">
      <dsp:nvSpPr>
        <dsp:cNvPr id="0" name=""/>
        <dsp:cNvSpPr/>
      </dsp:nvSpPr>
      <dsp:spPr>
        <a:xfrm rot="2142401">
          <a:off x="4767057" y="5519261"/>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a:off x="4973343" y="5514616"/>
        <a:ext cx="21714" cy="21714"/>
      </dsp:txXfrm>
    </dsp:sp>
    <dsp:sp modelId="{3A9C3E22-3E27-421B-B884-AF8BFDB93D20}">
      <dsp:nvSpPr>
        <dsp:cNvPr id="0" name=""/>
        <dsp:cNvSpPr/>
      </dsp:nvSpPr>
      <dsp:spPr>
        <a:xfrm>
          <a:off x="5160524" y="5431802"/>
          <a:ext cx="1718026" cy="440809"/>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年金事業</a:t>
          </a:r>
        </a:p>
      </dsp:txBody>
      <dsp:txXfrm>
        <a:off x="5173435" y="5444713"/>
        <a:ext cx="1692204" cy="414987"/>
      </dsp:txXfrm>
    </dsp:sp>
    <dsp:sp modelId="{E2783E14-5143-4C51-8BD1-A41BD584723E}">
      <dsp:nvSpPr>
        <dsp:cNvPr id="0" name=""/>
        <dsp:cNvSpPr/>
      </dsp:nvSpPr>
      <dsp:spPr>
        <a:xfrm>
          <a:off x="6878551" y="5645994"/>
          <a:ext cx="494076" cy="12424"/>
        </a:xfrm>
        <a:custGeom>
          <a:avLst/>
          <a:gdLst/>
          <a:ahLst/>
          <a:cxnLst/>
          <a:rect l="0" t="0" r="0" b="0"/>
          <a:pathLst>
            <a:path>
              <a:moveTo>
                <a:pt x="0" y="6212"/>
              </a:moveTo>
              <a:lnTo>
                <a:pt x="49407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13237" y="5639854"/>
        <a:ext cx="24703" cy="24703"/>
      </dsp:txXfrm>
    </dsp:sp>
    <dsp:sp modelId="{5F53168A-C5F7-4D46-9321-A13FB14A79CB}">
      <dsp:nvSpPr>
        <dsp:cNvPr id="0" name=""/>
        <dsp:cNvSpPr/>
      </dsp:nvSpPr>
      <dsp:spPr>
        <a:xfrm>
          <a:off x="7372627" y="5431802"/>
          <a:ext cx="1808083"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12. </a:t>
          </a:r>
          <a:r>
            <a:rPr kumimoji="1" lang="ja-JP" altLang="en-US" sz="2000" b="1" kern="1200" dirty="0">
              <a:solidFill>
                <a:schemeClr val="tx1"/>
              </a:solidFill>
            </a:rPr>
            <a:t>終身定期金</a:t>
          </a:r>
        </a:p>
      </dsp:txBody>
      <dsp:txXfrm>
        <a:off x="7385538" y="5444713"/>
        <a:ext cx="1782261" cy="414987"/>
      </dsp:txXfrm>
    </dsp:sp>
    <dsp:sp modelId="{5D066182-72E8-4390-93AD-B7D27D7B0268}">
      <dsp:nvSpPr>
        <dsp:cNvPr id="0" name=""/>
        <dsp:cNvSpPr/>
      </dsp:nvSpPr>
      <dsp:spPr>
        <a:xfrm rot="4796645">
          <a:off x="1903708" y="5158619"/>
          <a:ext cx="2019636" cy="12424"/>
        </a:xfrm>
        <a:custGeom>
          <a:avLst/>
          <a:gdLst/>
          <a:ahLst/>
          <a:cxnLst/>
          <a:rect l="0" t="0" r="0" b="0"/>
          <a:pathLst>
            <a:path>
              <a:moveTo>
                <a:pt x="0" y="6212"/>
              </a:moveTo>
              <a:lnTo>
                <a:pt x="20196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kumimoji="1" lang="ja-JP" altLang="en-US" sz="900" b="1" kern="1200"/>
        </a:p>
      </dsp:txBody>
      <dsp:txXfrm>
        <a:off x="2863036" y="5114340"/>
        <a:ext cx="100981" cy="100981"/>
      </dsp:txXfrm>
    </dsp:sp>
    <dsp:sp modelId="{2A805E66-2004-484C-92AF-9C4DD59718C9}">
      <dsp:nvSpPr>
        <dsp:cNvPr id="0" name=""/>
        <dsp:cNvSpPr/>
      </dsp:nvSpPr>
      <dsp:spPr>
        <a:xfrm>
          <a:off x="3089850" y="5938732"/>
          <a:ext cx="1718026" cy="440809"/>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紛争の解決</a:t>
          </a:r>
        </a:p>
      </dsp:txBody>
      <dsp:txXfrm>
        <a:off x="3102761" y="5951643"/>
        <a:ext cx="1692204" cy="414987"/>
      </dsp:txXfrm>
    </dsp:sp>
    <dsp:sp modelId="{BF52B8CA-2B81-45A9-B7B4-F26947BDE6EB}">
      <dsp:nvSpPr>
        <dsp:cNvPr id="0" name=""/>
        <dsp:cNvSpPr/>
      </dsp:nvSpPr>
      <dsp:spPr>
        <a:xfrm>
          <a:off x="4807877" y="6152924"/>
          <a:ext cx="2561840" cy="12424"/>
        </a:xfrm>
        <a:custGeom>
          <a:avLst/>
          <a:gdLst/>
          <a:ahLst/>
          <a:cxnLst/>
          <a:rect l="0" t="0" r="0" b="0"/>
          <a:pathLst>
            <a:path>
              <a:moveTo>
                <a:pt x="0" y="6212"/>
              </a:moveTo>
              <a:lnTo>
                <a:pt x="256184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kumimoji="1" lang="ja-JP" altLang="en-US" sz="1050" b="1" kern="1200"/>
        </a:p>
      </dsp:txBody>
      <dsp:txXfrm>
        <a:off x="6024751" y="6095090"/>
        <a:ext cx="128092" cy="128092"/>
      </dsp:txXfrm>
    </dsp:sp>
    <dsp:sp modelId="{9345A1C5-BDB9-4C5F-9D76-257B63CB6CE6}">
      <dsp:nvSpPr>
        <dsp:cNvPr id="0" name=""/>
        <dsp:cNvSpPr/>
      </dsp:nvSpPr>
      <dsp:spPr>
        <a:xfrm>
          <a:off x="7369718" y="5938732"/>
          <a:ext cx="186823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13. </a:t>
          </a:r>
          <a:r>
            <a:rPr kumimoji="1" lang="ja-JP" altLang="en-US" sz="2000" b="1" kern="1200" dirty="0">
              <a:solidFill>
                <a:schemeClr val="tx1"/>
              </a:solidFill>
            </a:rPr>
            <a:t>和解</a:t>
          </a:r>
        </a:p>
      </dsp:txBody>
      <dsp:txXfrm>
        <a:off x="7382629" y="5951643"/>
        <a:ext cx="1842414" cy="4149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1D68D-C392-4239-ABD9-99BEFB771F15}">
      <dsp:nvSpPr>
        <dsp:cNvPr id="0" name=""/>
        <dsp:cNvSpPr/>
      </dsp:nvSpPr>
      <dsp:spPr>
        <a:xfrm>
          <a:off x="0" y="857867"/>
          <a:ext cx="1912155" cy="1924274"/>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民法</a:t>
          </a:r>
          <a:r>
            <a:rPr kumimoji="1" lang="en-US" altLang="ja-JP" sz="2800" kern="1200" dirty="0"/>
            <a:t>420</a:t>
          </a:r>
          <a:r>
            <a:rPr kumimoji="1" lang="ja-JP" altLang="en-US" sz="2800" kern="1200" dirty="0"/>
            <a:t>条（賠償額</a:t>
          </a:r>
          <a:br>
            <a:rPr kumimoji="1" lang="en-US" altLang="ja-JP" sz="2800" kern="1200" dirty="0"/>
          </a:br>
          <a:r>
            <a:rPr kumimoji="1" lang="ja-JP" altLang="en-US" sz="2800" kern="1200" dirty="0"/>
            <a:t>の予定）</a:t>
          </a:r>
          <a:br>
            <a:rPr kumimoji="1" lang="en-US" altLang="ja-JP" sz="2800" kern="1200" dirty="0"/>
          </a:br>
          <a:r>
            <a:rPr kumimoji="1" lang="ja-JP" altLang="en-US" sz="2800" kern="1200" dirty="0"/>
            <a:t>解釈</a:t>
          </a:r>
          <a:endParaRPr kumimoji="1" lang="en-US" altLang="ja-JP" sz="2800" kern="1200" dirty="0"/>
        </a:p>
      </dsp:txBody>
      <dsp:txXfrm>
        <a:off x="56005" y="913872"/>
        <a:ext cx="1800145" cy="1812264"/>
      </dsp:txXfrm>
    </dsp:sp>
    <dsp:sp modelId="{D5172395-E0CE-4A90-A3A8-E84948EF02CE}">
      <dsp:nvSpPr>
        <dsp:cNvPr id="0" name=""/>
        <dsp:cNvSpPr/>
      </dsp:nvSpPr>
      <dsp:spPr>
        <a:xfrm rot="17493588">
          <a:off x="1486971" y="1187296"/>
          <a:ext cx="1344397" cy="15080"/>
        </a:xfrm>
        <a:custGeom>
          <a:avLst/>
          <a:gdLst/>
          <a:ahLst/>
          <a:cxnLst/>
          <a:rect l="0" t="0" r="0" b="0"/>
          <a:pathLst>
            <a:path>
              <a:moveTo>
                <a:pt x="0" y="7540"/>
              </a:moveTo>
              <a:lnTo>
                <a:pt x="1344397" y="75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2125559" y="1161226"/>
        <a:ext cx="67219" cy="67219"/>
      </dsp:txXfrm>
    </dsp:sp>
    <dsp:sp modelId="{E6ED51C2-247F-48CB-82B2-81164B9B4CBB}">
      <dsp:nvSpPr>
        <dsp:cNvPr id="0" name=""/>
        <dsp:cNvSpPr/>
      </dsp:nvSpPr>
      <dsp:spPr>
        <a:xfrm>
          <a:off x="2406184" y="143421"/>
          <a:ext cx="2745887" cy="852492"/>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契約自由の原則</a:t>
          </a:r>
        </a:p>
      </dsp:txBody>
      <dsp:txXfrm>
        <a:off x="2431153" y="168390"/>
        <a:ext cx="2695949" cy="802554"/>
      </dsp:txXfrm>
    </dsp:sp>
    <dsp:sp modelId="{11C5EA6F-85C6-48F1-B204-544D75536802}">
      <dsp:nvSpPr>
        <dsp:cNvPr id="0" name=""/>
        <dsp:cNvSpPr/>
      </dsp:nvSpPr>
      <dsp:spPr>
        <a:xfrm>
          <a:off x="5152072" y="562128"/>
          <a:ext cx="497377" cy="15080"/>
        </a:xfrm>
        <a:custGeom>
          <a:avLst/>
          <a:gdLst/>
          <a:ahLst/>
          <a:cxnLst/>
          <a:rect l="0" t="0" r="0" b="0"/>
          <a:pathLst>
            <a:path>
              <a:moveTo>
                <a:pt x="0" y="7540"/>
              </a:moveTo>
              <a:lnTo>
                <a:pt x="497377" y="75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5388326" y="557233"/>
        <a:ext cx="24868" cy="24868"/>
      </dsp:txXfrm>
    </dsp:sp>
    <dsp:sp modelId="{6B001631-0DB9-48A4-80B8-D1CA586FE624}">
      <dsp:nvSpPr>
        <dsp:cNvPr id="0" name=""/>
        <dsp:cNvSpPr/>
      </dsp:nvSpPr>
      <dsp:spPr>
        <a:xfrm>
          <a:off x="5649449" y="2336"/>
          <a:ext cx="2745887" cy="1134663"/>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民法</a:t>
          </a:r>
          <a:r>
            <a:rPr kumimoji="1" lang="en-US" altLang="ja-JP" sz="2800" kern="1200" dirty="0"/>
            <a:t>420</a:t>
          </a:r>
          <a:r>
            <a:rPr kumimoji="1" lang="ja-JP" altLang="en-US" sz="2800" kern="1200" dirty="0"/>
            <a:t>条</a:t>
          </a:r>
          <a:br>
            <a:rPr kumimoji="1" lang="en-US" altLang="ja-JP" sz="2800" kern="1200" dirty="0"/>
          </a:br>
          <a:r>
            <a:rPr kumimoji="1" lang="ja-JP" altLang="en-US" sz="2800" kern="1200" dirty="0"/>
            <a:t>（改正前と同じ）</a:t>
          </a:r>
        </a:p>
      </dsp:txBody>
      <dsp:txXfrm>
        <a:off x="5682682" y="35569"/>
        <a:ext cx="2679421" cy="1068197"/>
      </dsp:txXfrm>
    </dsp:sp>
    <dsp:sp modelId="{D478B451-1D8E-4225-84F9-42449FCCE2D7}">
      <dsp:nvSpPr>
        <dsp:cNvPr id="0" name=""/>
        <dsp:cNvSpPr/>
      </dsp:nvSpPr>
      <dsp:spPr>
        <a:xfrm>
          <a:off x="8395337" y="562128"/>
          <a:ext cx="436471" cy="15080"/>
        </a:xfrm>
        <a:custGeom>
          <a:avLst/>
          <a:gdLst/>
          <a:ahLst/>
          <a:cxnLst/>
          <a:rect l="0" t="0" r="0" b="0"/>
          <a:pathLst>
            <a:path>
              <a:moveTo>
                <a:pt x="0" y="7540"/>
              </a:moveTo>
              <a:lnTo>
                <a:pt x="436471" y="75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8602661" y="558756"/>
        <a:ext cx="21823" cy="21823"/>
      </dsp:txXfrm>
    </dsp:sp>
    <dsp:sp modelId="{CEA9A3FF-4457-4E3D-A391-FA7960E25351}">
      <dsp:nvSpPr>
        <dsp:cNvPr id="0" name=""/>
        <dsp:cNvSpPr/>
      </dsp:nvSpPr>
      <dsp:spPr>
        <a:xfrm>
          <a:off x="8831809" y="217398"/>
          <a:ext cx="2269327" cy="704539"/>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加藤雅信説</a:t>
          </a:r>
        </a:p>
      </dsp:txBody>
      <dsp:txXfrm>
        <a:off x="8852444" y="238033"/>
        <a:ext cx="2228057" cy="663269"/>
      </dsp:txXfrm>
    </dsp:sp>
    <dsp:sp modelId="{CA582EA2-6EC8-43FA-9EA1-00C09EC2CB7A}">
      <dsp:nvSpPr>
        <dsp:cNvPr id="0" name=""/>
        <dsp:cNvSpPr/>
      </dsp:nvSpPr>
      <dsp:spPr>
        <a:xfrm rot="3724550">
          <a:off x="1631702" y="2278517"/>
          <a:ext cx="1054934" cy="15080"/>
        </a:xfrm>
        <a:custGeom>
          <a:avLst/>
          <a:gdLst/>
          <a:ahLst/>
          <a:cxnLst/>
          <a:rect l="0" t="0" r="0" b="0"/>
          <a:pathLst>
            <a:path>
              <a:moveTo>
                <a:pt x="0" y="7540"/>
              </a:moveTo>
              <a:lnTo>
                <a:pt x="1054934" y="75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2132796" y="2259684"/>
        <a:ext cx="52746" cy="52746"/>
      </dsp:txXfrm>
    </dsp:sp>
    <dsp:sp modelId="{02BAFA14-138E-49B4-A7E6-071AAC650E60}">
      <dsp:nvSpPr>
        <dsp:cNvPr id="0" name=""/>
        <dsp:cNvSpPr/>
      </dsp:nvSpPr>
      <dsp:spPr>
        <a:xfrm>
          <a:off x="2406184" y="1996991"/>
          <a:ext cx="2745887" cy="1510238"/>
        </a:xfrm>
        <a:prstGeom prst="roundRect">
          <a:avLst>
            <a:gd name="adj" fmla="val 10000"/>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契約自由の例外</a:t>
          </a:r>
          <a:br>
            <a:rPr kumimoji="1" lang="en-US" altLang="ja-JP" sz="2800" kern="1200" dirty="0"/>
          </a:br>
          <a:r>
            <a:rPr kumimoji="1" lang="ja-JP" altLang="en-US" sz="2800" kern="1200" dirty="0"/>
            <a:t>（裁判官は賠償額を変更可能）</a:t>
          </a:r>
        </a:p>
      </dsp:txBody>
      <dsp:txXfrm>
        <a:off x="2450417" y="2041224"/>
        <a:ext cx="2657421" cy="1421772"/>
      </dsp:txXfrm>
    </dsp:sp>
    <dsp:sp modelId="{C2795546-7D23-4BBA-857B-A5A00EFE898F}">
      <dsp:nvSpPr>
        <dsp:cNvPr id="0" name=""/>
        <dsp:cNvSpPr/>
      </dsp:nvSpPr>
      <dsp:spPr>
        <a:xfrm rot="18123836">
          <a:off x="4932301" y="2347571"/>
          <a:ext cx="936918" cy="15080"/>
        </a:xfrm>
        <a:custGeom>
          <a:avLst/>
          <a:gdLst/>
          <a:ahLst/>
          <a:cxnLst/>
          <a:rect l="0" t="0" r="0" b="0"/>
          <a:pathLst>
            <a:path>
              <a:moveTo>
                <a:pt x="0" y="7540"/>
              </a:moveTo>
              <a:lnTo>
                <a:pt x="936918" y="75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5377337" y="2331689"/>
        <a:ext cx="46845" cy="46845"/>
      </dsp:txXfrm>
    </dsp:sp>
    <dsp:sp modelId="{196F91AA-7A09-4285-8646-0B72A2C87672}">
      <dsp:nvSpPr>
        <dsp:cNvPr id="0" name=""/>
        <dsp:cNvSpPr/>
      </dsp:nvSpPr>
      <dsp:spPr>
        <a:xfrm>
          <a:off x="5649449" y="1334048"/>
          <a:ext cx="2745887" cy="1248129"/>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消費者保護</a:t>
          </a:r>
          <a:br>
            <a:rPr kumimoji="1" lang="en-US" altLang="ja-JP" sz="2800" kern="1200" dirty="0"/>
          </a:br>
          <a:r>
            <a:rPr kumimoji="1" lang="ja-JP" altLang="en-US" sz="2800" kern="1200" dirty="0"/>
            <a:t>（減額のみ可能）</a:t>
          </a:r>
        </a:p>
      </dsp:txBody>
      <dsp:txXfrm>
        <a:off x="5686005" y="1370604"/>
        <a:ext cx="2672775" cy="1175017"/>
      </dsp:txXfrm>
    </dsp:sp>
    <dsp:sp modelId="{7712A2E7-3CB3-4EDD-AECF-0E3D37EDFD73}">
      <dsp:nvSpPr>
        <dsp:cNvPr id="0" name=""/>
        <dsp:cNvSpPr/>
      </dsp:nvSpPr>
      <dsp:spPr>
        <a:xfrm rot="19140150">
          <a:off x="8324419" y="1760880"/>
          <a:ext cx="578308" cy="15080"/>
        </a:xfrm>
        <a:custGeom>
          <a:avLst/>
          <a:gdLst/>
          <a:ahLst/>
          <a:cxnLst/>
          <a:rect l="0" t="0" r="0" b="0"/>
          <a:pathLst>
            <a:path>
              <a:moveTo>
                <a:pt x="0" y="7540"/>
              </a:moveTo>
              <a:lnTo>
                <a:pt x="578308" y="75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8599115" y="1753962"/>
        <a:ext cx="28915" cy="28915"/>
      </dsp:txXfrm>
    </dsp:sp>
    <dsp:sp modelId="{FEFDE8DF-B972-474D-B9CA-79F64D2D4E85}">
      <dsp:nvSpPr>
        <dsp:cNvPr id="0" name=""/>
        <dsp:cNvSpPr/>
      </dsp:nvSpPr>
      <dsp:spPr>
        <a:xfrm>
          <a:off x="8831809" y="1191231"/>
          <a:ext cx="2269327" cy="77499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ドイツ民法</a:t>
          </a:r>
          <a:br>
            <a:rPr kumimoji="1" lang="en-US" altLang="ja-JP" sz="2800" kern="1200" dirty="0"/>
          </a:br>
          <a:r>
            <a:rPr kumimoji="1" lang="ja-JP" altLang="en-US" sz="2800" kern="1200" dirty="0"/>
            <a:t>第</a:t>
          </a:r>
          <a:r>
            <a:rPr kumimoji="1" lang="en-US" altLang="ja-JP" sz="2800" kern="1200" dirty="0"/>
            <a:t>343</a:t>
          </a:r>
          <a:r>
            <a:rPr kumimoji="1" lang="ja-JP" altLang="en-US" sz="2800" kern="1200" dirty="0"/>
            <a:t>条</a:t>
          </a:r>
        </a:p>
      </dsp:txBody>
      <dsp:txXfrm>
        <a:off x="8854508" y="1213930"/>
        <a:ext cx="2223929" cy="729595"/>
      </dsp:txXfrm>
    </dsp:sp>
    <dsp:sp modelId="{871D0EC3-211D-44C4-8B40-A75B385965B5}">
      <dsp:nvSpPr>
        <dsp:cNvPr id="0" name=""/>
        <dsp:cNvSpPr/>
      </dsp:nvSpPr>
      <dsp:spPr>
        <a:xfrm rot="2611723">
          <a:off x="8312570" y="2157879"/>
          <a:ext cx="602005" cy="15080"/>
        </a:xfrm>
        <a:custGeom>
          <a:avLst/>
          <a:gdLst/>
          <a:ahLst/>
          <a:cxnLst/>
          <a:rect l="0" t="0" r="0" b="0"/>
          <a:pathLst>
            <a:path>
              <a:moveTo>
                <a:pt x="0" y="7540"/>
              </a:moveTo>
              <a:lnTo>
                <a:pt x="602005" y="75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8598523" y="2150369"/>
        <a:ext cx="30100" cy="30100"/>
      </dsp:txXfrm>
    </dsp:sp>
    <dsp:sp modelId="{333429C7-7391-410E-9170-9C0253175229}">
      <dsp:nvSpPr>
        <dsp:cNvPr id="0" name=""/>
        <dsp:cNvSpPr/>
      </dsp:nvSpPr>
      <dsp:spPr>
        <a:xfrm>
          <a:off x="8831809" y="2020455"/>
          <a:ext cx="2269327" cy="704539"/>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潮見佳男説</a:t>
          </a:r>
        </a:p>
      </dsp:txBody>
      <dsp:txXfrm>
        <a:off x="8852444" y="2041090"/>
        <a:ext cx="2228057" cy="663269"/>
      </dsp:txXfrm>
    </dsp:sp>
    <dsp:sp modelId="{BBFDDBDE-8698-4F2C-A8D1-2E2B28F394AA}">
      <dsp:nvSpPr>
        <dsp:cNvPr id="0" name=""/>
        <dsp:cNvSpPr/>
      </dsp:nvSpPr>
      <dsp:spPr>
        <a:xfrm rot="3476164">
          <a:off x="4932301" y="3141569"/>
          <a:ext cx="936918" cy="15080"/>
        </a:xfrm>
        <a:custGeom>
          <a:avLst/>
          <a:gdLst/>
          <a:ahLst/>
          <a:cxnLst/>
          <a:rect l="0" t="0" r="0" b="0"/>
          <a:pathLst>
            <a:path>
              <a:moveTo>
                <a:pt x="0" y="7540"/>
              </a:moveTo>
              <a:lnTo>
                <a:pt x="936918" y="75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5377337" y="3125686"/>
        <a:ext cx="46845" cy="46845"/>
      </dsp:txXfrm>
    </dsp:sp>
    <dsp:sp modelId="{0EAA89CE-16BE-43A0-9785-DCF4163F46E9}">
      <dsp:nvSpPr>
        <dsp:cNvPr id="0" name=""/>
        <dsp:cNvSpPr/>
      </dsp:nvSpPr>
      <dsp:spPr>
        <a:xfrm>
          <a:off x="5649449" y="2922043"/>
          <a:ext cx="2745887" cy="1248129"/>
        </a:xfrm>
        <a:prstGeom prst="roundRect">
          <a:avLst>
            <a:gd name="adj" fmla="val 10000"/>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優越的地位の</a:t>
          </a:r>
          <a:br>
            <a:rPr kumimoji="1" lang="en-US" altLang="ja-JP" sz="2800" kern="1200" dirty="0"/>
          </a:br>
          <a:r>
            <a:rPr kumimoji="1" lang="ja-JP" altLang="en-US" sz="2800" kern="1200" dirty="0"/>
            <a:t>濫用の禁止</a:t>
          </a:r>
          <a:br>
            <a:rPr kumimoji="1" lang="en-US" altLang="ja-JP" sz="2800" kern="1200" dirty="0"/>
          </a:br>
          <a:r>
            <a:rPr kumimoji="1" lang="ja-JP" altLang="en-US" sz="2800" kern="1200" dirty="0"/>
            <a:t>（増減とも可能）</a:t>
          </a:r>
        </a:p>
      </dsp:txBody>
      <dsp:txXfrm>
        <a:off x="5686005" y="2958599"/>
        <a:ext cx="2672775" cy="1175017"/>
      </dsp:txXfrm>
    </dsp:sp>
    <dsp:sp modelId="{87F948AA-4B60-47E7-B051-2E318121F9D1}">
      <dsp:nvSpPr>
        <dsp:cNvPr id="0" name=""/>
        <dsp:cNvSpPr/>
      </dsp:nvSpPr>
      <dsp:spPr>
        <a:xfrm rot="19140150">
          <a:off x="8324419" y="3348875"/>
          <a:ext cx="578308" cy="15080"/>
        </a:xfrm>
        <a:custGeom>
          <a:avLst/>
          <a:gdLst/>
          <a:ahLst/>
          <a:cxnLst/>
          <a:rect l="0" t="0" r="0" b="0"/>
          <a:pathLst>
            <a:path>
              <a:moveTo>
                <a:pt x="0" y="7540"/>
              </a:moveTo>
              <a:lnTo>
                <a:pt x="578308" y="75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8599115" y="3341958"/>
        <a:ext cx="28915" cy="28915"/>
      </dsp:txXfrm>
    </dsp:sp>
    <dsp:sp modelId="{8C9AA723-96F3-41FF-8294-CA29F4607CEC}">
      <dsp:nvSpPr>
        <dsp:cNvPr id="0" name=""/>
        <dsp:cNvSpPr/>
      </dsp:nvSpPr>
      <dsp:spPr>
        <a:xfrm>
          <a:off x="8831809" y="2779226"/>
          <a:ext cx="2269327" cy="774993"/>
        </a:xfrm>
        <a:prstGeom prst="roundRect">
          <a:avLst>
            <a:gd name="adj" fmla="val 10000"/>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フランス民法第</a:t>
          </a:r>
          <a:r>
            <a:rPr kumimoji="1" lang="en-US" altLang="ja-JP" sz="2800" kern="1200" dirty="0"/>
            <a:t>1152</a:t>
          </a:r>
          <a:r>
            <a:rPr kumimoji="1" lang="ja-JP" altLang="en-US" sz="2800" kern="1200" dirty="0"/>
            <a:t>条</a:t>
          </a:r>
        </a:p>
      </dsp:txBody>
      <dsp:txXfrm>
        <a:off x="8854508" y="2801925"/>
        <a:ext cx="2223929" cy="729595"/>
      </dsp:txXfrm>
    </dsp:sp>
    <dsp:sp modelId="{232B8E3D-B4EF-41AC-8B6C-9D415A69BAFD}">
      <dsp:nvSpPr>
        <dsp:cNvPr id="0" name=""/>
        <dsp:cNvSpPr/>
      </dsp:nvSpPr>
      <dsp:spPr>
        <a:xfrm rot="2611723">
          <a:off x="8312570" y="3745874"/>
          <a:ext cx="602005" cy="15080"/>
        </a:xfrm>
        <a:custGeom>
          <a:avLst/>
          <a:gdLst/>
          <a:ahLst/>
          <a:cxnLst/>
          <a:rect l="0" t="0" r="0" b="0"/>
          <a:pathLst>
            <a:path>
              <a:moveTo>
                <a:pt x="0" y="7540"/>
              </a:moveTo>
              <a:lnTo>
                <a:pt x="602005" y="75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a:p>
      </dsp:txBody>
      <dsp:txXfrm>
        <a:off x="8598523" y="3738364"/>
        <a:ext cx="30100" cy="30100"/>
      </dsp:txXfrm>
    </dsp:sp>
    <dsp:sp modelId="{8389A658-E611-4F57-B430-00A268A99C58}">
      <dsp:nvSpPr>
        <dsp:cNvPr id="0" name=""/>
        <dsp:cNvSpPr/>
      </dsp:nvSpPr>
      <dsp:spPr>
        <a:xfrm>
          <a:off x="8831809" y="3608450"/>
          <a:ext cx="2269327" cy="704539"/>
        </a:xfrm>
        <a:prstGeom prst="roundRect">
          <a:avLst>
            <a:gd name="adj" fmla="val 10000"/>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加賀山茂説</a:t>
          </a:r>
        </a:p>
      </dsp:txBody>
      <dsp:txXfrm>
        <a:off x="8852444" y="3629085"/>
        <a:ext cx="2228057" cy="6632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FE0152-DD42-4B69-9A76-EE7014309183}" type="datetime1">
              <a:rPr kumimoji="1" lang="ja-JP" altLang="en-US" smtClean="0"/>
              <a:t>2021/4/9</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95222-0D50-48E2-B8B1-1D2C6BBD6F2F}" type="datetime1">
              <a:rPr kumimoji="1" lang="ja-JP" altLang="en-US" smtClean="0"/>
              <a:t>2021/4/9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3</a:t>
            </a:r>
            <a:r>
              <a:rPr kumimoji="1" lang="ja-JP" altLang="en-US" dirty="0"/>
              <a:t>編（債権）は，どのような構造をしているのでしょうか</a:t>
            </a:r>
            <a:r>
              <a:rPr kumimoji="1" lang="en-US" altLang="ja-JP" dirty="0"/>
              <a:t>?</a:t>
            </a:r>
            <a:r>
              <a:rPr kumimoji="1" lang="ja-JP" altLang="en-US" dirty="0"/>
              <a:t>■</a:t>
            </a:r>
            <a:endParaRPr kumimoji="1" lang="en-US" altLang="ja-JP" dirty="0"/>
          </a:p>
          <a:p>
            <a:r>
              <a:rPr kumimoji="1" lang="ja-JP" altLang="en-US" dirty="0"/>
              <a:t>★第</a:t>
            </a:r>
            <a:r>
              <a:rPr kumimoji="1" lang="en-US" altLang="ja-JP" dirty="0"/>
              <a:t>3</a:t>
            </a:r>
            <a:r>
              <a:rPr kumimoji="1" lang="ja-JP" altLang="en-US" dirty="0"/>
              <a:t>編（債権）は，債権総論としての債権総則と，それに続く債権各論とに分かれます。</a:t>
            </a:r>
            <a:endParaRPr kumimoji="1" lang="en-US" altLang="ja-JP" dirty="0"/>
          </a:p>
          <a:p>
            <a:r>
              <a:rPr kumimoji="1" lang="ja-JP" altLang="en-US" dirty="0"/>
              <a:t>★債権各論は，債権の発生原因であり，契約，事務管理，不当利得，不法行為の四つに分かれます。</a:t>
            </a:r>
            <a:endParaRPr kumimoji="1" lang="en-US" altLang="ja-JP" dirty="0"/>
          </a:p>
          <a:p>
            <a:r>
              <a:rPr kumimoji="1" lang="ja-JP" altLang="en-US" dirty="0"/>
              <a:t>★契約は，さらに，契約総論としての契約総則と，それに続く契約各論があり，</a:t>
            </a:r>
            <a:r>
              <a:rPr kumimoji="1" lang="en-US" altLang="ja-JP" dirty="0"/>
              <a:t>13</a:t>
            </a:r>
            <a:r>
              <a:rPr kumimoji="1" lang="ja-JP" altLang="en-US" dirty="0"/>
              <a:t>の典型契約が規定されています。</a:t>
            </a:r>
            <a:endParaRPr kumimoji="1" lang="en-US" altLang="ja-JP" dirty="0"/>
          </a:p>
          <a:p>
            <a:r>
              <a:rPr kumimoji="1" lang="ja-JP" altLang="en-US" dirty="0"/>
              <a:t>★契約総論は，契約の成立，契約の効力，契約の解除に分かれています。</a:t>
            </a:r>
          </a:p>
        </p:txBody>
      </p:sp>
      <p:sp>
        <p:nvSpPr>
          <p:cNvPr id="5" name="日付プレースホルダー 4"/>
          <p:cNvSpPr>
            <a:spLocks noGrp="1"/>
          </p:cNvSpPr>
          <p:nvPr>
            <p:ph type="dt" idx="11"/>
          </p:nvPr>
        </p:nvSpPr>
        <p:spPr/>
        <p:txBody>
          <a:bodyPr/>
          <a:lstStyle/>
          <a:p>
            <a:fld id="{52E9DA64-CEF1-43E4-8C52-A7486ADCED47}" type="datetime1">
              <a:rPr kumimoji="1" lang="ja-JP" altLang="en-US" smtClean="0"/>
              <a:t>2021/4/9</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a:t>
            </a:fld>
            <a:endParaRPr kumimoji="1" lang="ja-JP" altLang="en-US"/>
          </a:p>
        </p:txBody>
      </p:sp>
    </p:spTree>
    <p:extLst>
      <p:ext uri="{BB962C8B-B14F-4D97-AF65-F5344CB8AC3E}">
        <p14:creationId xmlns:p14="http://schemas.microsoft.com/office/powerpoint/2010/main" val="345347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B7C86387-2940-4D7D-AB36-6C19503024A6}" type="datetime1">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9525718-1772-4976-91FE-6CD27B857D5D}" type="datetime1">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51C91E-DE1A-4C93-ABE2-09938F5D829C}" type="datetime1">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93B70D-810B-4BA5-91AF-B1BEE0DE7605}" type="datetime1">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51FBE699-0E6B-4ADC-909E-B398FE6EE3B3}" type="datetime1">
              <a:rPr kumimoji="1" lang="ja-JP" altLang="en-US" smtClean="0"/>
              <a:t>2021/4/9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AF613DF-CCF6-4395-B377-F9E9FEDA1B72}" type="datetime1">
              <a:rPr kumimoji="1" lang="ja-JP" altLang="en-US" smtClean="0"/>
              <a:t>2021/4/9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1831A38-BAED-4154-BA73-149CFA92AACC}" type="datetime1">
              <a:rPr kumimoji="1" lang="ja-JP" altLang="en-US" smtClean="0"/>
              <a:t>2021/4/9</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A7A43B84-F004-4855-8CDF-1F1FA4B4678A}" type="datetime1">
              <a:rPr kumimoji="1" lang="ja-JP" altLang="en-US" smtClean="0"/>
              <a:t>2021/4/9</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C39E2E-CE63-4D49-B4DB-C066A425D09F}" type="datetime1">
              <a:rPr kumimoji="1" lang="ja-JP" altLang="en-US" smtClean="0"/>
              <a:t>2021/4/9</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94E3953-A09A-4982-A7EB-FDF3DB104941}" type="datetime1">
              <a:rPr kumimoji="1" lang="ja-JP" altLang="en-US" smtClean="0"/>
              <a:t>2021/4/9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717970-4C5C-4168-9DF4-0DBF0B74D8FC}" type="datetime1">
              <a:rPr kumimoji="1" lang="ja-JP" altLang="en-US" smtClean="0"/>
              <a:t>2021/4/9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C77A5-2CC7-4994-85B3-52657DC24763}" type="datetime1">
              <a:rPr kumimoji="1" lang="ja-JP" altLang="en-US" smtClean="0"/>
              <a:t>2021/4/9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a:bodyPr>
          <a:lstStyle/>
          <a:p>
            <a:r>
              <a:rPr lang="ja-JP" altLang="en-US" sz="7200" dirty="0"/>
              <a:t>契約法総論 講義資料</a:t>
            </a:r>
            <a:br>
              <a:rPr lang="en-US" altLang="ja-JP" sz="7200" dirty="0"/>
            </a:br>
            <a:r>
              <a:rPr lang="ja-JP" altLang="en-US" sz="4800" dirty="0"/>
              <a:t>（第</a:t>
            </a:r>
            <a:r>
              <a:rPr lang="en-US" altLang="ja-JP" sz="4800" dirty="0"/>
              <a:t>2</a:t>
            </a:r>
            <a:r>
              <a:rPr lang="ja-JP" altLang="en-US" sz="4800" dirty="0"/>
              <a:t>回）</a:t>
            </a:r>
            <a:endParaRPr lang="ja-JP" altLang="en-US" sz="7200" dirty="0"/>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840D56A0-F817-4EDF-9D52-AC65095688AD}" type="datetime1">
              <a:rPr kumimoji="1" lang="ja-JP" altLang="en-US" smtClean="0"/>
              <a:t>2021/4/9</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D0B297-F926-42D0-9B54-F659C7D19D89}"/>
              </a:ext>
            </a:extLst>
          </p:cNvPr>
          <p:cNvSpPr>
            <a:spLocks noGrp="1"/>
          </p:cNvSpPr>
          <p:nvPr>
            <p:ph type="title"/>
          </p:nvPr>
        </p:nvSpPr>
        <p:spPr/>
        <p:txBody>
          <a:bodyPr/>
          <a:lstStyle/>
          <a:p>
            <a:r>
              <a:rPr lang="ja-JP" altLang="en-US" dirty="0"/>
              <a:t>契約自由の原則（</a:t>
            </a:r>
            <a:r>
              <a:rPr lang="en-US" altLang="ja-JP" dirty="0"/>
              <a:t>2/2</a:t>
            </a:r>
            <a:r>
              <a:rPr lang="ja-JP" altLang="en-US" dirty="0"/>
              <a:t>）</a:t>
            </a:r>
            <a:br>
              <a:rPr lang="en-US" altLang="ja-JP" dirty="0"/>
            </a:br>
            <a:r>
              <a:rPr lang="ja-JP" altLang="en-US" sz="2800" dirty="0"/>
              <a:t>（民法（債権関係）改正以前からの規定）</a:t>
            </a:r>
            <a:endParaRPr kumimoji="1" lang="ja-JP" altLang="en-US" dirty="0"/>
          </a:p>
        </p:txBody>
      </p:sp>
      <p:sp>
        <p:nvSpPr>
          <p:cNvPr id="7" name="テキスト プレースホルダー 6">
            <a:extLst>
              <a:ext uri="{FF2B5EF4-FFF2-40B4-BE49-F238E27FC236}">
                <a16:creationId xmlns:a16="http://schemas.microsoft.com/office/drawing/2014/main" id="{24164F43-C63F-4DB1-BFB9-4524B2C62593}"/>
              </a:ext>
            </a:extLst>
          </p:cNvPr>
          <p:cNvSpPr>
            <a:spLocks noGrp="1"/>
          </p:cNvSpPr>
          <p:nvPr>
            <p:ph type="body" idx="1"/>
          </p:nvPr>
        </p:nvSpPr>
        <p:spPr>
          <a:xfrm>
            <a:off x="839788" y="1681163"/>
            <a:ext cx="3301683" cy="823912"/>
          </a:xfrm>
        </p:spPr>
        <p:txBody>
          <a:bodyPr/>
          <a:lstStyle/>
          <a:p>
            <a:r>
              <a:rPr lang="ja-JP" altLang="en-US" dirty="0"/>
              <a:t>民法</a:t>
            </a:r>
          </a:p>
        </p:txBody>
      </p:sp>
      <p:sp>
        <p:nvSpPr>
          <p:cNvPr id="8" name="コンテンツ プレースホルダー 7">
            <a:extLst>
              <a:ext uri="{FF2B5EF4-FFF2-40B4-BE49-F238E27FC236}">
                <a16:creationId xmlns:a16="http://schemas.microsoft.com/office/drawing/2014/main" id="{E38A80DD-E6FC-4729-9E31-92C5B91CC833}"/>
              </a:ext>
            </a:extLst>
          </p:cNvPr>
          <p:cNvSpPr>
            <a:spLocks noGrp="1"/>
          </p:cNvSpPr>
          <p:nvPr>
            <p:ph sz="half" idx="2"/>
          </p:nvPr>
        </p:nvSpPr>
        <p:spPr>
          <a:xfrm>
            <a:off x="839788" y="2505074"/>
            <a:ext cx="3301683" cy="3851275"/>
          </a:xfrm>
        </p:spPr>
        <p:txBody>
          <a:bodyPr>
            <a:normAutofit/>
          </a:bodyPr>
          <a:lstStyle/>
          <a:p>
            <a:pPr>
              <a:lnSpc>
                <a:spcPct val="100000"/>
              </a:lnSpc>
            </a:pPr>
            <a:r>
              <a:rPr lang="ja-JP" altLang="en-US" b="1" dirty="0"/>
              <a:t>第</a:t>
            </a:r>
            <a:r>
              <a:rPr lang="en-US" altLang="ja-JP" b="1" dirty="0"/>
              <a:t>91</a:t>
            </a:r>
            <a:r>
              <a:rPr lang="ja-JP" altLang="en-US" b="1" dirty="0"/>
              <a:t>条</a:t>
            </a:r>
            <a:r>
              <a:rPr lang="ja-JP" altLang="en-US" dirty="0"/>
              <a:t>（任意規定と異なる意思表示）</a:t>
            </a:r>
            <a:endParaRPr lang="en-US" altLang="ja-JP" dirty="0"/>
          </a:p>
          <a:p>
            <a:pPr lvl="1"/>
            <a:r>
              <a:rPr lang="ja-JP" altLang="en-US" dirty="0"/>
              <a:t>法律行為の当事者が法令中の公の秩序に関しない規定と異なる意思を表示したときは，その意思に従う。</a:t>
            </a:r>
          </a:p>
        </p:txBody>
      </p:sp>
      <p:sp>
        <p:nvSpPr>
          <p:cNvPr id="9" name="テキスト プレースホルダー 8">
            <a:extLst>
              <a:ext uri="{FF2B5EF4-FFF2-40B4-BE49-F238E27FC236}">
                <a16:creationId xmlns:a16="http://schemas.microsoft.com/office/drawing/2014/main" id="{65F4A478-0252-4320-B725-ABD808534510}"/>
              </a:ext>
            </a:extLst>
          </p:cNvPr>
          <p:cNvSpPr>
            <a:spLocks noGrp="1"/>
          </p:cNvSpPr>
          <p:nvPr>
            <p:ph type="body" sz="quarter" idx="3"/>
          </p:nvPr>
        </p:nvSpPr>
        <p:spPr>
          <a:xfrm>
            <a:off x="4598671" y="1681163"/>
            <a:ext cx="6756717" cy="823912"/>
          </a:xfrm>
        </p:spPr>
        <p:txBody>
          <a:bodyPr/>
          <a:lstStyle/>
          <a:p>
            <a:r>
              <a:rPr lang="ja-JP" altLang="en-US" dirty="0"/>
              <a:t>旧民法・フランス民法</a:t>
            </a:r>
          </a:p>
        </p:txBody>
      </p:sp>
      <p:sp>
        <p:nvSpPr>
          <p:cNvPr id="10" name="コンテンツ プレースホルダー 9">
            <a:extLst>
              <a:ext uri="{FF2B5EF4-FFF2-40B4-BE49-F238E27FC236}">
                <a16:creationId xmlns:a16="http://schemas.microsoft.com/office/drawing/2014/main" id="{CDC1AD2E-D802-4225-9001-805E101D1FE8}"/>
              </a:ext>
            </a:extLst>
          </p:cNvPr>
          <p:cNvSpPr>
            <a:spLocks noGrp="1"/>
          </p:cNvSpPr>
          <p:nvPr>
            <p:ph sz="quarter" idx="4"/>
          </p:nvPr>
        </p:nvSpPr>
        <p:spPr>
          <a:xfrm>
            <a:off x="4598671" y="2505075"/>
            <a:ext cx="6756717" cy="3987800"/>
          </a:xfrm>
        </p:spPr>
        <p:txBody>
          <a:bodyPr>
            <a:normAutofit/>
          </a:bodyPr>
          <a:lstStyle/>
          <a:p>
            <a:pPr>
              <a:lnSpc>
                <a:spcPct val="100000"/>
              </a:lnSpc>
            </a:pPr>
            <a:r>
              <a:rPr lang="ja-JP" altLang="en-US" dirty="0"/>
              <a:t>旧民法財産編第</a:t>
            </a:r>
            <a:r>
              <a:rPr lang="en-US" altLang="ja-JP" dirty="0"/>
              <a:t>327</a:t>
            </a:r>
            <a:r>
              <a:rPr lang="ja-JP" altLang="en-US" dirty="0"/>
              <a:t>条</a:t>
            </a:r>
            <a:endParaRPr lang="en-US" altLang="ja-JP" dirty="0"/>
          </a:p>
          <a:p>
            <a:pPr lvl="1">
              <a:lnSpc>
                <a:spcPct val="100000"/>
              </a:lnSpc>
            </a:pPr>
            <a:r>
              <a:rPr lang="ja-JP" altLang="en-US" dirty="0"/>
              <a:t>①適法に為したる合意は当事者の間に於て法律に同じき効力を有す。</a:t>
            </a:r>
            <a:endParaRPr lang="en-US" altLang="ja-JP" dirty="0"/>
          </a:p>
          <a:p>
            <a:pPr>
              <a:lnSpc>
                <a:spcPct val="100000"/>
              </a:lnSpc>
            </a:pPr>
            <a:r>
              <a:rPr lang="ja-JP" altLang="en-US" dirty="0"/>
              <a:t>フランス民法典</a:t>
            </a:r>
            <a:r>
              <a:rPr lang="en-US" altLang="zh-CN" dirty="0"/>
              <a:t>1103</a:t>
            </a:r>
            <a:r>
              <a:rPr lang="zh-CN" altLang="en-US" dirty="0"/>
              <a:t>条（改正前</a:t>
            </a:r>
            <a:r>
              <a:rPr lang="en-US" altLang="zh-CN" dirty="0"/>
              <a:t>1134</a:t>
            </a:r>
            <a:r>
              <a:rPr lang="zh-CN" altLang="en-US" dirty="0"/>
              <a:t>条</a:t>
            </a:r>
            <a:r>
              <a:rPr lang="en-US" altLang="zh-CN" dirty="0"/>
              <a:t>1</a:t>
            </a:r>
            <a:r>
              <a:rPr lang="zh-CN" altLang="en-US" dirty="0"/>
              <a:t>項）</a:t>
            </a:r>
            <a:endParaRPr lang="en-US" altLang="zh-CN" dirty="0"/>
          </a:p>
          <a:p>
            <a:pPr lvl="1">
              <a:lnSpc>
                <a:spcPct val="100000"/>
              </a:lnSpc>
            </a:pPr>
            <a:r>
              <a:rPr lang="ja-JP" altLang="en-US" dirty="0"/>
              <a:t>適法に成立した契約は，その契約を成立させた当事者間で法律に代わる。</a:t>
            </a:r>
            <a:endParaRPr lang="en-US" altLang="ja-JP" dirty="0"/>
          </a:p>
          <a:p>
            <a:pPr lvl="2">
              <a:lnSpc>
                <a:spcPct val="100000"/>
              </a:lnSpc>
            </a:pPr>
            <a:r>
              <a:rPr lang="ja-JP" altLang="en-US" dirty="0"/>
              <a:t>（</a:t>
            </a:r>
            <a:r>
              <a:rPr lang="en-US" altLang="ja-JP" dirty="0"/>
              <a:t>Les </a:t>
            </a:r>
            <a:r>
              <a:rPr lang="en-US" altLang="ja-JP" dirty="0" err="1"/>
              <a:t>contrats</a:t>
            </a:r>
            <a:r>
              <a:rPr lang="en-US" altLang="ja-JP" dirty="0"/>
              <a:t> </a:t>
            </a:r>
            <a:r>
              <a:rPr lang="en-US" altLang="ja-JP" dirty="0" err="1"/>
              <a:t>légalement</a:t>
            </a:r>
            <a:r>
              <a:rPr lang="en-US" altLang="ja-JP" dirty="0"/>
              <a:t> </a:t>
            </a:r>
            <a:r>
              <a:rPr lang="en-US" altLang="ja-JP" dirty="0" err="1"/>
              <a:t>formés</a:t>
            </a:r>
            <a:r>
              <a:rPr lang="en-US" altLang="ja-JP" dirty="0"/>
              <a:t> </a:t>
            </a:r>
            <a:r>
              <a:rPr lang="en-US" altLang="ja-JP" dirty="0" err="1"/>
              <a:t>tiennent</a:t>
            </a:r>
            <a:r>
              <a:rPr lang="en-US" altLang="ja-JP" dirty="0"/>
              <a:t> de la </a:t>
            </a:r>
            <a:r>
              <a:rPr lang="en-US" altLang="ja-JP" dirty="0" err="1"/>
              <a:t>loi</a:t>
            </a:r>
            <a:r>
              <a:rPr lang="en-US" altLang="ja-JP" dirty="0"/>
              <a:t> à </a:t>
            </a:r>
            <a:r>
              <a:rPr lang="en-US" altLang="ja-JP" dirty="0" err="1"/>
              <a:t>ceux</a:t>
            </a:r>
            <a:r>
              <a:rPr lang="en-US" altLang="ja-JP" dirty="0"/>
              <a:t> qui les </a:t>
            </a:r>
            <a:r>
              <a:rPr lang="en-US" altLang="ja-JP" dirty="0" err="1"/>
              <a:t>ont</a:t>
            </a:r>
            <a:r>
              <a:rPr lang="en-US" altLang="ja-JP" dirty="0"/>
              <a:t> faits.</a:t>
            </a:r>
            <a:r>
              <a:rPr lang="ja-JP" altLang="en-US" dirty="0"/>
              <a:t>）</a:t>
            </a:r>
          </a:p>
        </p:txBody>
      </p:sp>
      <p:sp>
        <p:nvSpPr>
          <p:cNvPr id="4" name="日付プレースホルダー 3">
            <a:extLst>
              <a:ext uri="{FF2B5EF4-FFF2-40B4-BE49-F238E27FC236}">
                <a16:creationId xmlns:a16="http://schemas.microsoft.com/office/drawing/2014/main" id="{B225262A-E1B2-4867-8CE4-4E2CA0F5AF81}"/>
              </a:ext>
            </a:extLst>
          </p:cNvPr>
          <p:cNvSpPr>
            <a:spLocks noGrp="1"/>
          </p:cNvSpPr>
          <p:nvPr>
            <p:ph type="dt" sz="half" idx="10"/>
          </p:nvPr>
        </p:nvSpPr>
        <p:spPr/>
        <p:txBody>
          <a:bodyPr/>
          <a:lstStyle/>
          <a:p>
            <a:fld id="{AB93B70D-810B-4BA5-91AF-B1BEE0DE7605}" type="datetime1">
              <a:rPr kumimoji="1" lang="ja-JP" altLang="en-US" smtClean="0"/>
              <a:t>2021/4/9</a:t>
            </a:fld>
            <a:endParaRPr kumimoji="1" lang="ja-JP" altLang="en-US"/>
          </a:p>
        </p:txBody>
      </p:sp>
      <p:sp>
        <p:nvSpPr>
          <p:cNvPr id="5" name="フッター プレースホルダー 4">
            <a:extLst>
              <a:ext uri="{FF2B5EF4-FFF2-40B4-BE49-F238E27FC236}">
                <a16:creationId xmlns:a16="http://schemas.microsoft.com/office/drawing/2014/main" id="{697FFBD7-5AED-4474-9B33-926F3F4DD06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03E4220C-4102-4B44-B4ED-7F3902C1BF04}"/>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spTree>
    <p:extLst>
      <p:ext uri="{BB962C8B-B14F-4D97-AF65-F5344CB8AC3E}">
        <p14:creationId xmlns:p14="http://schemas.microsoft.com/office/powerpoint/2010/main" val="399837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20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1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up)">
                                      <p:cBhvr>
                                        <p:cTn id="17" dur="175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wipe(up)">
                                      <p:cBhvr>
                                        <p:cTn id="22" dur="1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724AAD62-36FE-488F-9117-198ECA83BC77}"/>
              </a:ext>
            </a:extLst>
          </p:cNvPr>
          <p:cNvSpPr>
            <a:spLocks noGrp="1"/>
          </p:cNvSpPr>
          <p:nvPr>
            <p:ph type="title"/>
          </p:nvPr>
        </p:nvSpPr>
        <p:spPr>
          <a:xfrm>
            <a:off x="838200" y="307975"/>
            <a:ext cx="10515600" cy="1325563"/>
          </a:xfrm>
        </p:spPr>
        <p:txBody>
          <a:bodyPr/>
          <a:lstStyle/>
          <a:p>
            <a:r>
              <a:rPr lang="ja-JP" altLang="en-US" dirty="0"/>
              <a:t>任意規定と契約・慣習との関係</a:t>
            </a:r>
          </a:p>
        </p:txBody>
      </p:sp>
      <p:sp>
        <p:nvSpPr>
          <p:cNvPr id="7" name="日付プレースホルダー 6">
            <a:extLst>
              <a:ext uri="{FF2B5EF4-FFF2-40B4-BE49-F238E27FC236}">
                <a16:creationId xmlns:a16="http://schemas.microsoft.com/office/drawing/2014/main" id="{1ED2B880-2A99-4741-8059-13528D425A52}"/>
              </a:ext>
            </a:extLst>
          </p:cNvPr>
          <p:cNvSpPr>
            <a:spLocks noGrp="1"/>
          </p:cNvSpPr>
          <p:nvPr>
            <p:ph type="dt" sz="half" idx="10"/>
          </p:nvPr>
        </p:nvSpPr>
        <p:spPr/>
        <p:txBody>
          <a:bodyPr/>
          <a:lstStyle/>
          <a:p>
            <a:fld id="{51831A38-BAED-4154-BA73-149CFA92AACC}" type="datetime1">
              <a:rPr kumimoji="1" lang="ja-JP" altLang="en-US" smtClean="0"/>
              <a:t>2021/4/9</a:t>
            </a:fld>
            <a:endParaRPr kumimoji="1" lang="ja-JP" altLang="en-US"/>
          </a:p>
        </p:txBody>
      </p:sp>
      <p:sp>
        <p:nvSpPr>
          <p:cNvPr id="8" name="フッター プレースホルダー 7">
            <a:extLst>
              <a:ext uri="{FF2B5EF4-FFF2-40B4-BE49-F238E27FC236}">
                <a16:creationId xmlns:a16="http://schemas.microsoft.com/office/drawing/2014/main" id="{80C7AB92-7258-450B-AD02-301BBFB66F8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9FC37DF-D214-42CB-BBE7-971CE6FD4618}"/>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graphicFrame>
        <p:nvGraphicFramePr>
          <p:cNvPr id="11" name="Group 3">
            <a:extLst>
              <a:ext uri="{FF2B5EF4-FFF2-40B4-BE49-F238E27FC236}">
                <a16:creationId xmlns:a16="http://schemas.microsoft.com/office/drawing/2014/main" id="{7AD48B74-0B75-479A-A48E-74CBFBF52E1C}"/>
              </a:ext>
            </a:extLst>
          </p:cNvPr>
          <p:cNvGraphicFramePr>
            <a:graphicFrameLocks noGrp="1"/>
          </p:cNvGraphicFramePr>
          <p:nvPr>
            <p:extLst>
              <p:ext uri="{D42A27DB-BD31-4B8C-83A1-F6EECF244321}">
                <p14:modId xmlns:p14="http://schemas.microsoft.com/office/powerpoint/2010/main" val="2246624593"/>
              </p:ext>
            </p:extLst>
          </p:nvPr>
        </p:nvGraphicFramePr>
        <p:xfrm>
          <a:off x="918845" y="2133600"/>
          <a:ext cx="10354310" cy="3958592"/>
        </p:xfrm>
        <a:graphic>
          <a:graphicData uri="http://schemas.openxmlformats.org/drawingml/2006/table">
            <a:tbl>
              <a:tblPr/>
              <a:tblGrid>
                <a:gridCol w="3451437">
                  <a:extLst>
                    <a:ext uri="{9D8B030D-6E8A-4147-A177-3AD203B41FA5}">
                      <a16:colId xmlns:a16="http://schemas.microsoft.com/office/drawing/2014/main" val="533243479"/>
                    </a:ext>
                  </a:extLst>
                </a:gridCol>
                <a:gridCol w="3451436">
                  <a:extLst>
                    <a:ext uri="{9D8B030D-6E8A-4147-A177-3AD203B41FA5}">
                      <a16:colId xmlns:a16="http://schemas.microsoft.com/office/drawing/2014/main" val="4053151065"/>
                    </a:ext>
                  </a:extLst>
                </a:gridCol>
                <a:gridCol w="3451437">
                  <a:extLst>
                    <a:ext uri="{9D8B030D-6E8A-4147-A177-3AD203B41FA5}">
                      <a16:colId xmlns:a16="http://schemas.microsoft.com/office/drawing/2014/main" val="2930882367"/>
                    </a:ext>
                  </a:extLst>
                </a:gridCol>
              </a:tblGrid>
              <a:tr h="989648">
                <a:tc grid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公序に関しない事項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1743646"/>
                  </a:ext>
                </a:extLst>
              </a:tr>
              <a:tr h="98964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当事者意思あり</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当事者意思不明・意思なし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tc hMerge="1">
                  <a:txBody>
                    <a:bodyPr/>
                    <a:lstStyle/>
                    <a:p>
                      <a:endParaRPr kumimoji="1" lang="ja-JP" altLang="en-US"/>
                    </a:p>
                  </a:txBody>
                  <a:tcPr/>
                </a:tc>
                <a:extLst>
                  <a:ext uri="{0D108BD9-81ED-4DB2-BD59-A6C34878D82A}">
                    <a16:rowId xmlns:a16="http://schemas.microsoft.com/office/drawing/2014/main" val="2234869994"/>
                  </a:ext>
                </a:extLst>
              </a:tr>
              <a:tr h="989648">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当事者意思に従う</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（民法</a:t>
                      </a:r>
                      <a:r>
                        <a:rPr kumimoji="1" lang="en-US" altLang="ja-JP"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91</a:t>
                      </a: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事実たる慣習あり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事実たる慣習なし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extLst>
                  <a:ext uri="{0D108BD9-81ED-4DB2-BD59-A6C34878D82A}">
                    <a16:rowId xmlns:a16="http://schemas.microsoft.com/office/drawing/2014/main" val="3656740127"/>
                  </a:ext>
                </a:extLst>
              </a:tr>
              <a:tr h="989648">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事実たる慣習に従う</a:t>
                      </a:r>
                      <a:br>
                        <a:rPr kumimoji="1" lang="en-US" altLang="ja-JP"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b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（民法</a:t>
                      </a:r>
                      <a:r>
                        <a:rPr kumimoji="1" lang="en-US" altLang="ja-JP"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92</a:t>
                      </a: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accent1">
                              <a:lumMod val="20000"/>
                              <a:lumOff val="80000"/>
                            </a:schemeClr>
                          </a:solidFill>
                          <a:effectLst/>
                          <a:latin typeface="Tahoma" panose="020B0604030504040204" pitchFamily="34" charset="0"/>
                          <a:ea typeface="ＭＳ Ｐゴシック" panose="020B0600070205080204" pitchFamily="50" charset="-128"/>
                        </a:rPr>
                        <a:t>任意規定が適用される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extLst>
                  <a:ext uri="{0D108BD9-81ED-4DB2-BD59-A6C34878D82A}">
                    <a16:rowId xmlns:a16="http://schemas.microsoft.com/office/drawing/2014/main" val="3917530913"/>
                  </a:ext>
                </a:extLst>
              </a:tr>
            </a:tbl>
          </a:graphicData>
        </a:graphic>
      </p:graphicFrame>
    </p:spTree>
    <p:extLst>
      <p:ext uri="{BB962C8B-B14F-4D97-AF65-F5344CB8AC3E}">
        <p14:creationId xmlns:p14="http://schemas.microsoft.com/office/powerpoint/2010/main" val="1971384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724AAD62-36FE-488F-9117-198ECA83BC77}"/>
              </a:ext>
            </a:extLst>
          </p:cNvPr>
          <p:cNvSpPr>
            <a:spLocks noGrp="1"/>
          </p:cNvSpPr>
          <p:nvPr>
            <p:ph type="title"/>
          </p:nvPr>
        </p:nvSpPr>
        <p:spPr>
          <a:xfrm>
            <a:off x="838200" y="307975"/>
            <a:ext cx="10515600" cy="1325563"/>
          </a:xfrm>
        </p:spPr>
        <p:txBody>
          <a:bodyPr/>
          <a:lstStyle/>
          <a:p>
            <a:r>
              <a:rPr lang="ja-JP" altLang="en-US" dirty="0"/>
              <a:t>任意規定と契約・慣習との関係</a:t>
            </a:r>
          </a:p>
        </p:txBody>
      </p:sp>
      <p:sp>
        <p:nvSpPr>
          <p:cNvPr id="7" name="日付プレースホルダー 6">
            <a:extLst>
              <a:ext uri="{FF2B5EF4-FFF2-40B4-BE49-F238E27FC236}">
                <a16:creationId xmlns:a16="http://schemas.microsoft.com/office/drawing/2014/main" id="{1ED2B880-2A99-4741-8059-13528D425A52}"/>
              </a:ext>
            </a:extLst>
          </p:cNvPr>
          <p:cNvSpPr>
            <a:spLocks noGrp="1"/>
          </p:cNvSpPr>
          <p:nvPr>
            <p:ph type="dt" sz="half" idx="10"/>
          </p:nvPr>
        </p:nvSpPr>
        <p:spPr/>
        <p:txBody>
          <a:bodyPr/>
          <a:lstStyle/>
          <a:p>
            <a:fld id="{51831A38-BAED-4154-BA73-149CFA92AACC}" type="datetime1">
              <a:rPr kumimoji="1" lang="ja-JP" altLang="en-US" smtClean="0"/>
              <a:t>2021/4/9</a:t>
            </a:fld>
            <a:endParaRPr kumimoji="1" lang="ja-JP" altLang="en-US"/>
          </a:p>
        </p:txBody>
      </p:sp>
      <p:sp>
        <p:nvSpPr>
          <p:cNvPr id="8" name="フッター プレースホルダー 7">
            <a:extLst>
              <a:ext uri="{FF2B5EF4-FFF2-40B4-BE49-F238E27FC236}">
                <a16:creationId xmlns:a16="http://schemas.microsoft.com/office/drawing/2014/main" id="{80C7AB92-7258-450B-AD02-301BBFB66F8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9FC37DF-D214-42CB-BBE7-971CE6FD4618}"/>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graphicFrame>
        <p:nvGraphicFramePr>
          <p:cNvPr id="11" name="Group 3">
            <a:extLst>
              <a:ext uri="{FF2B5EF4-FFF2-40B4-BE49-F238E27FC236}">
                <a16:creationId xmlns:a16="http://schemas.microsoft.com/office/drawing/2014/main" id="{7AD48B74-0B75-479A-A48E-74CBFBF52E1C}"/>
              </a:ext>
            </a:extLst>
          </p:cNvPr>
          <p:cNvGraphicFramePr>
            <a:graphicFrameLocks noGrp="1"/>
          </p:cNvGraphicFramePr>
          <p:nvPr>
            <p:extLst>
              <p:ext uri="{D42A27DB-BD31-4B8C-83A1-F6EECF244321}">
                <p14:modId xmlns:p14="http://schemas.microsoft.com/office/powerpoint/2010/main" val="4084090369"/>
              </p:ext>
            </p:extLst>
          </p:nvPr>
        </p:nvGraphicFramePr>
        <p:xfrm>
          <a:off x="918845" y="2133600"/>
          <a:ext cx="10354310" cy="3958592"/>
        </p:xfrm>
        <a:graphic>
          <a:graphicData uri="http://schemas.openxmlformats.org/drawingml/2006/table">
            <a:tbl>
              <a:tblPr/>
              <a:tblGrid>
                <a:gridCol w="3451437">
                  <a:extLst>
                    <a:ext uri="{9D8B030D-6E8A-4147-A177-3AD203B41FA5}">
                      <a16:colId xmlns:a16="http://schemas.microsoft.com/office/drawing/2014/main" val="533243479"/>
                    </a:ext>
                  </a:extLst>
                </a:gridCol>
                <a:gridCol w="3451436">
                  <a:extLst>
                    <a:ext uri="{9D8B030D-6E8A-4147-A177-3AD203B41FA5}">
                      <a16:colId xmlns:a16="http://schemas.microsoft.com/office/drawing/2014/main" val="4053151065"/>
                    </a:ext>
                  </a:extLst>
                </a:gridCol>
                <a:gridCol w="3451437">
                  <a:extLst>
                    <a:ext uri="{9D8B030D-6E8A-4147-A177-3AD203B41FA5}">
                      <a16:colId xmlns:a16="http://schemas.microsoft.com/office/drawing/2014/main" val="2930882367"/>
                    </a:ext>
                  </a:extLst>
                </a:gridCol>
              </a:tblGrid>
              <a:tr h="989648">
                <a:tc grid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公序に関しない事項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1743646"/>
                  </a:ext>
                </a:extLst>
              </a:tr>
              <a:tr h="98964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当事者意思あり</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当事者意思不明・意思なし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tc hMerge="1">
                  <a:txBody>
                    <a:bodyPr/>
                    <a:lstStyle/>
                    <a:p>
                      <a:endParaRPr kumimoji="1" lang="ja-JP" altLang="en-US"/>
                    </a:p>
                  </a:txBody>
                  <a:tcPr/>
                </a:tc>
                <a:extLst>
                  <a:ext uri="{0D108BD9-81ED-4DB2-BD59-A6C34878D82A}">
                    <a16:rowId xmlns:a16="http://schemas.microsoft.com/office/drawing/2014/main" val="2234869994"/>
                  </a:ext>
                </a:extLst>
              </a:tr>
              <a:tr h="989648">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当事者意思に従う</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（民法</a:t>
                      </a:r>
                      <a:r>
                        <a:rPr kumimoji="1" lang="en-US" altLang="ja-JP"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91</a:t>
                      </a: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事実たる慣習あり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事実たる慣習なし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extLst>
                  <a:ext uri="{0D108BD9-81ED-4DB2-BD59-A6C34878D82A}">
                    <a16:rowId xmlns:a16="http://schemas.microsoft.com/office/drawing/2014/main" val="3656740127"/>
                  </a:ext>
                </a:extLst>
              </a:tr>
              <a:tr h="989648">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事実たる慣習に従う</a:t>
                      </a:r>
                      <a:br>
                        <a:rPr kumimoji="1" lang="en-US" altLang="ja-JP"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b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（民法</a:t>
                      </a:r>
                      <a:r>
                        <a:rPr kumimoji="1" lang="en-US" altLang="ja-JP"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92</a:t>
                      </a:r>
                      <a:r>
                        <a:rPr kumimoji="1" lang="ja-JP" altLang="en-US" sz="2400" b="0" i="0" u="none" strike="noStrike" cap="none" normalizeH="0" baseline="0" dirty="0">
                          <a:ln>
                            <a:noFill/>
                          </a:ln>
                          <a:solidFill>
                            <a:schemeClr val="accent2">
                              <a:lumMod val="40000"/>
                              <a:lumOff val="60000"/>
                            </a:schemeClr>
                          </a:solidFill>
                          <a:effectLst/>
                          <a:latin typeface="Tahoma" panose="020B0604030504040204" pitchFamily="34" charset="0"/>
                          <a:ea typeface="ＭＳ Ｐゴシック" panose="020B0600070205080204" pitchFamily="50" charset="-128"/>
                        </a:rPr>
                        <a:t>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accent1">
                              <a:lumMod val="20000"/>
                              <a:lumOff val="80000"/>
                            </a:schemeClr>
                          </a:solidFill>
                          <a:effectLst/>
                          <a:latin typeface="Tahoma" panose="020B0604030504040204" pitchFamily="34" charset="0"/>
                          <a:ea typeface="ＭＳ Ｐゴシック" panose="020B0600070205080204" pitchFamily="50" charset="-128"/>
                        </a:rPr>
                        <a:t>任意規定が適用される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extLst>
                  <a:ext uri="{0D108BD9-81ED-4DB2-BD59-A6C34878D82A}">
                    <a16:rowId xmlns:a16="http://schemas.microsoft.com/office/drawing/2014/main" val="3917530913"/>
                  </a:ext>
                </a:extLst>
              </a:tr>
            </a:tbl>
          </a:graphicData>
        </a:graphic>
      </p:graphicFrame>
    </p:spTree>
    <p:extLst>
      <p:ext uri="{BB962C8B-B14F-4D97-AF65-F5344CB8AC3E}">
        <p14:creationId xmlns:p14="http://schemas.microsoft.com/office/powerpoint/2010/main" val="4208371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724AAD62-36FE-488F-9117-198ECA83BC77}"/>
              </a:ext>
            </a:extLst>
          </p:cNvPr>
          <p:cNvSpPr>
            <a:spLocks noGrp="1"/>
          </p:cNvSpPr>
          <p:nvPr>
            <p:ph type="title"/>
          </p:nvPr>
        </p:nvSpPr>
        <p:spPr>
          <a:xfrm>
            <a:off x="838200" y="307975"/>
            <a:ext cx="10515600" cy="1325563"/>
          </a:xfrm>
        </p:spPr>
        <p:txBody>
          <a:bodyPr/>
          <a:lstStyle/>
          <a:p>
            <a:r>
              <a:rPr lang="ja-JP" altLang="en-US" dirty="0"/>
              <a:t>任意規定と契約・慣習との関係</a:t>
            </a:r>
          </a:p>
        </p:txBody>
      </p:sp>
      <p:sp>
        <p:nvSpPr>
          <p:cNvPr id="7" name="日付プレースホルダー 6">
            <a:extLst>
              <a:ext uri="{FF2B5EF4-FFF2-40B4-BE49-F238E27FC236}">
                <a16:creationId xmlns:a16="http://schemas.microsoft.com/office/drawing/2014/main" id="{1ED2B880-2A99-4741-8059-13528D425A52}"/>
              </a:ext>
            </a:extLst>
          </p:cNvPr>
          <p:cNvSpPr>
            <a:spLocks noGrp="1"/>
          </p:cNvSpPr>
          <p:nvPr>
            <p:ph type="dt" sz="half" idx="10"/>
          </p:nvPr>
        </p:nvSpPr>
        <p:spPr/>
        <p:txBody>
          <a:bodyPr/>
          <a:lstStyle/>
          <a:p>
            <a:fld id="{51831A38-BAED-4154-BA73-149CFA92AACC}" type="datetime1">
              <a:rPr kumimoji="1" lang="ja-JP" altLang="en-US" smtClean="0"/>
              <a:t>2021/4/9</a:t>
            </a:fld>
            <a:endParaRPr kumimoji="1" lang="ja-JP" altLang="en-US"/>
          </a:p>
        </p:txBody>
      </p:sp>
      <p:sp>
        <p:nvSpPr>
          <p:cNvPr id="8" name="フッター プレースホルダー 7">
            <a:extLst>
              <a:ext uri="{FF2B5EF4-FFF2-40B4-BE49-F238E27FC236}">
                <a16:creationId xmlns:a16="http://schemas.microsoft.com/office/drawing/2014/main" id="{80C7AB92-7258-450B-AD02-301BBFB66F8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9FC37DF-D214-42CB-BBE7-971CE6FD4618}"/>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graphicFrame>
        <p:nvGraphicFramePr>
          <p:cNvPr id="11" name="Group 3">
            <a:extLst>
              <a:ext uri="{FF2B5EF4-FFF2-40B4-BE49-F238E27FC236}">
                <a16:creationId xmlns:a16="http://schemas.microsoft.com/office/drawing/2014/main" id="{7AD48B74-0B75-479A-A48E-74CBFBF52E1C}"/>
              </a:ext>
            </a:extLst>
          </p:cNvPr>
          <p:cNvGraphicFramePr>
            <a:graphicFrameLocks noGrp="1"/>
          </p:cNvGraphicFramePr>
          <p:nvPr>
            <p:extLst>
              <p:ext uri="{D42A27DB-BD31-4B8C-83A1-F6EECF244321}">
                <p14:modId xmlns:p14="http://schemas.microsoft.com/office/powerpoint/2010/main" val="2919690460"/>
              </p:ext>
            </p:extLst>
          </p:nvPr>
        </p:nvGraphicFramePr>
        <p:xfrm>
          <a:off x="918845" y="2133600"/>
          <a:ext cx="10354310" cy="3958592"/>
        </p:xfrm>
        <a:graphic>
          <a:graphicData uri="http://schemas.openxmlformats.org/drawingml/2006/table">
            <a:tbl>
              <a:tblPr/>
              <a:tblGrid>
                <a:gridCol w="3451437">
                  <a:extLst>
                    <a:ext uri="{9D8B030D-6E8A-4147-A177-3AD203B41FA5}">
                      <a16:colId xmlns:a16="http://schemas.microsoft.com/office/drawing/2014/main" val="533243479"/>
                    </a:ext>
                  </a:extLst>
                </a:gridCol>
                <a:gridCol w="3451436">
                  <a:extLst>
                    <a:ext uri="{9D8B030D-6E8A-4147-A177-3AD203B41FA5}">
                      <a16:colId xmlns:a16="http://schemas.microsoft.com/office/drawing/2014/main" val="4053151065"/>
                    </a:ext>
                  </a:extLst>
                </a:gridCol>
                <a:gridCol w="3451437">
                  <a:extLst>
                    <a:ext uri="{9D8B030D-6E8A-4147-A177-3AD203B41FA5}">
                      <a16:colId xmlns:a16="http://schemas.microsoft.com/office/drawing/2014/main" val="2930882367"/>
                    </a:ext>
                  </a:extLst>
                </a:gridCol>
              </a:tblGrid>
              <a:tr h="989648">
                <a:tc grid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公序に関しない事項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1743646"/>
                  </a:ext>
                </a:extLst>
              </a:tr>
              <a:tr h="98964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当事者意思あり</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当事者意思不明・意思なし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tc hMerge="1">
                  <a:txBody>
                    <a:bodyPr/>
                    <a:lstStyle/>
                    <a:p>
                      <a:endParaRPr kumimoji="1" lang="ja-JP" altLang="en-US"/>
                    </a:p>
                  </a:txBody>
                  <a:tcPr/>
                </a:tc>
                <a:extLst>
                  <a:ext uri="{0D108BD9-81ED-4DB2-BD59-A6C34878D82A}">
                    <a16:rowId xmlns:a16="http://schemas.microsoft.com/office/drawing/2014/main" val="2234869994"/>
                  </a:ext>
                </a:extLst>
              </a:tr>
              <a:tr h="989648">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当事者意思に従う</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（民法</a:t>
                      </a:r>
                      <a:r>
                        <a:rPr kumimoji="1" lang="en-US" altLang="ja-JP"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91</a:t>
                      </a: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事実たる慣習あり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事実たる慣習なし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extLst>
                  <a:ext uri="{0D108BD9-81ED-4DB2-BD59-A6C34878D82A}">
                    <a16:rowId xmlns:a16="http://schemas.microsoft.com/office/drawing/2014/main" val="3656740127"/>
                  </a:ext>
                </a:extLst>
              </a:tr>
              <a:tr h="989648">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事実たる慣習に従う</a:t>
                      </a:r>
                      <a:br>
                        <a:rPr kumimoji="1" lang="en-US" altLang="ja-JP"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b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（民法</a:t>
                      </a:r>
                      <a:r>
                        <a:rPr kumimoji="1" lang="en-US" altLang="ja-JP"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92</a:t>
                      </a: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accent1">
                              <a:lumMod val="20000"/>
                              <a:lumOff val="80000"/>
                            </a:schemeClr>
                          </a:solidFill>
                          <a:effectLst/>
                          <a:latin typeface="Tahoma" panose="020B0604030504040204" pitchFamily="34" charset="0"/>
                          <a:ea typeface="ＭＳ Ｐゴシック" panose="020B0600070205080204" pitchFamily="50" charset="-128"/>
                        </a:rPr>
                        <a:t>任意規定が適用される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extLst>
                  <a:ext uri="{0D108BD9-81ED-4DB2-BD59-A6C34878D82A}">
                    <a16:rowId xmlns:a16="http://schemas.microsoft.com/office/drawing/2014/main" val="3917530913"/>
                  </a:ext>
                </a:extLst>
              </a:tr>
            </a:tbl>
          </a:graphicData>
        </a:graphic>
      </p:graphicFrame>
    </p:spTree>
    <p:extLst>
      <p:ext uri="{BB962C8B-B14F-4D97-AF65-F5344CB8AC3E}">
        <p14:creationId xmlns:p14="http://schemas.microsoft.com/office/powerpoint/2010/main" val="383698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724AAD62-36FE-488F-9117-198ECA83BC77}"/>
              </a:ext>
            </a:extLst>
          </p:cNvPr>
          <p:cNvSpPr>
            <a:spLocks noGrp="1"/>
          </p:cNvSpPr>
          <p:nvPr>
            <p:ph type="title"/>
          </p:nvPr>
        </p:nvSpPr>
        <p:spPr>
          <a:xfrm>
            <a:off x="838200" y="307975"/>
            <a:ext cx="10515600" cy="1325563"/>
          </a:xfrm>
        </p:spPr>
        <p:txBody>
          <a:bodyPr/>
          <a:lstStyle/>
          <a:p>
            <a:r>
              <a:rPr lang="ja-JP" altLang="en-US" dirty="0"/>
              <a:t>任意規定と契約・慣習との関係</a:t>
            </a:r>
          </a:p>
        </p:txBody>
      </p:sp>
      <p:sp>
        <p:nvSpPr>
          <p:cNvPr id="7" name="日付プレースホルダー 6">
            <a:extLst>
              <a:ext uri="{FF2B5EF4-FFF2-40B4-BE49-F238E27FC236}">
                <a16:creationId xmlns:a16="http://schemas.microsoft.com/office/drawing/2014/main" id="{1ED2B880-2A99-4741-8059-13528D425A52}"/>
              </a:ext>
            </a:extLst>
          </p:cNvPr>
          <p:cNvSpPr>
            <a:spLocks noGrp="1"/>
          </p:cNvSpPr>
          <p:nvPr>
            <p:ph type="dt" sz="half" idx="10"/>
          </p:nvPr>
        </p:nvSpPr>
        <p:spPr/>
        <p:txBody>
          <a:bodyPr/>
          <a:lstStyle/>
          <a:p>
            <a:fld id="{51831A38-BAED-4154-BA73-149CFA92AACC}" type="datetime1">
              <a:rPr kumimoji="1" lang="ja-JP" altLang="en-US" smtClean="0"/>
              <a:t>2021/4/9</a:t>
            </a:fld>
            <a:endParaRPr kumimoji="1" lang="ja-JP" altLang="en-US"/>
          </a:p>
        </p:txBody>
      </p:sp>
      <p:sp>
        <p:nvSpPr>
          <p:cNvPr id="8" name="フッター プレースホルダー 7">
            <a:extLst>
              <a:ext uri="{FF2B5EF4-FFF2-40B4-BE49-F238E27FC236}">
                <a16:creationId xmlns:a16="http://schemas.microsoft.com/office/drawing/2014/main" id="{80C7AB92-7258-450B-AD02-301BBFB66F8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9FC37DF-D214-42CB-BBE7-971CE6FD4618}"/>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graphicFrame>
        <p:nvGraphicFramePr>
          <p:cNvPr id="11" name="Group 3">
            <a:extLst>
              <a:ext uri="{FF2B5EF4-FFF2-40B4-BE49-F238E27FC236}">
                <a16:creationId xmlns:a16="http://schemas.microsoft.com/office/drawing/2014/main" id="{7AD48B74-0B75-479A-A48E-74CBFBF52E1C}"/>
              </a:ext>
            </a:extLst>
          </p:cNvPr>
          <p:cNvGraphicFramePr>
            <a:graphicFrameLocks noGrp="1"/>
          </p:cNvGraphicFramePr>
          <p:nvPr>
            <p:extLst>
              <p:ext uri="{D42A27DB-BD31-4B8C-83A1-F6EECF244321}">
                <p14:modId xmlns:p14="http://schemas.microsoft.com/office/powerpoint/2010/main" val="4125983775"/>
              </p:ext>
            </p:extLst>
          </p:nvPr>
        </p:nvGraphicFramePr>
        <p:xfrm>
          <a:off x="918845" y="2133600"/>
          <a:ext cx="10354310" cy="3958592"/>
        </p:xfrm>
        <a:graphic>
          <a:graphicData uri="http://schemas.openxmlformats.org/drawingml/2006/table">
            <a:tbl>
              <a:tblPr/>
              <a:tblGrid>
                <a:gridCol w="3451437">
                  <a:extLst>
                    <a:ext uri="{9D8B030D-6E8A-4147-A177-3AD203B41FA5}">
                      <a16:colId xmlns:a16="http://schemas.microsoft.com/office/drawing/2014/main" val="533243479"/>
                    </a:ext>
                  </a:extLst>
                </a:gridCol>
                <a:gridCol w="3451436">
                  <a:extLst>
                    <a:ext uri="{9D8B030D-6E8A-4147-A177-3AD203B41FA5}">
                      <a16:colId xmlns:a16="http://schemas.microsoft.com/office/drawing/2014/main" val="4053151065"/>
                    </a:ext>
                  </a:extLst>
                </a:gridCol>
                <a:gridCol w="3451437">
                  <a:extLst>
                    <a:ext uri="{9D8B030D-6E8A-4147-A177-3AD203B41FA5}">
                      <a16:colId xmlns:a16="http://schemas.microsoft.com/office/drawing/2014/main" val="2930882367"/>
                    </a:ext>
                  </a:extLst>
                </a:gridCol>
              </a:tblGrid>
              <a:tr h="989648">
                <a:tc grid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公序に関しない事項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1743646"/>
                  </a:ext>
                </a:extLst>
              </a:tr>
              <a:tr h="98964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当事者意思あり</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当事者意思不明・意思なし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tc hMerge="1">
                  <a:txBody>
                    <a:bodyPr/>
                    <a:lstStyle/>
                    <a:p>
                      <a:endParaRPr kumimoji="1" lang="ja-JP" altLang="en-US"/>
                    </a:p>
                  </a:txBody>
                  <a:tcPr/>
                </a:tc>
                <a:extLst>
                  <a:ext uri="{0D108BD9-81ED-4DB2-BD59-A6C34878D82A}">
                    <a16:rowId xmlns:a16="http://schemas.microsoft.com/office/drawing/2014/main" val="2234869994"/>
                  </a:ext>
                </a:extLst>
              </a:tr>
              <a:tr h="989648">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当事者意思に従う</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（民法</a:t>
                      </a:r>
                      <a:r>
                        <a:rPr kumimoji="1" lang="en-US" altLang="ja-JP"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91</a:t>
                      </a: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事実たる慣習あり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rPr>
                        <a:t>事実たる慣習なし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extLst>
                  <a:ext uri="{0D108BD9-81ED-4DB2-BD59-A6C34878D82A}">
                    <a16:rowId xmlns:a16="http://schemas.microsoft.com/office/drawing/2014/main" val="3656740127"/>
                  </a:ext>
                </a:extLst>
              </a:tr>
              <a:tr h="989648">
                <a:tc v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事実たる慣習に従う</a:t>
                      </a:r>
                      <a:br>
                        <a:rPr kumimoji="1" lang="en-US" altLang="ja-JP"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b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（民法</a:t>
                      </a:r>
                      <a:r>
                        <a:rPr kumimoji="1" lang="en-US" altLang="ja-JP"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92</a:t>
                      </a: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B2A6">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rPr>
                        <a:t>任意規定が適用される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FFEE">
                        <a:alpha val="50000"/>
                      </a:srgbClr>
                    </a:solidFill>
                  </a:tcPr>
                </a:tc>
                <a:extLst>
                  <a:ext uri="{0D108BD9-81ED-4DB2-BD59-A6C34878D82A}">
                    <a16:rowId xmlns:a16="http://schemas.microsoft.com/office/drawing/2014/main" val="3917530913"/>
                  </a:ext>
                </a:extLst>
              </a:tr>
            </a:tbl>
          </a:graphicData>
        </a:graphic>
      </p:graphicFrame>
    </p:spTree>
    <p:extLst>
      <p:ext uri="{BB962C8B-B14F-4D97-AF65-F5344CB8AC3E}">
        <p14:creationId xmlns:p14="http://schemas.microsoft.com/office/powerpoint/2010/main" val="2406700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65BE2F3B-FDEB-45F0-A315-0AF37E980148}"/>
              </a:ext>
            </a:extLst>
          </p:cNvPr>
          <p:cNvSpPr>
            <a:spLocks noGrp="1"/>
          </p:cNvSpPr>
          <p:nvPr>
            <p:ph type="title"/>
          </p:nvPr>
        </p:nvSpPr>
        <p:spPr/>
        <p:txBody>
          <a:bodyPr/>
          <a:lstStyle/>
          <a:p>
            <a:r>
              <a:rPr lang="ja-JP" altLang="en-US" dirty="0"/>
              <a:t>消費者契約法による契約自由の例外（</a:t>
            </a:r>
            <a:r>
              <a:rPr lang="en-US" altLang="ja-JP" dirty="0"/>
              <a:t>1/3</a:t>
            </a:r>
            <a:r>
              <a:rPr lang="ja-JP" altLang="en-US" dirty="0"/>
              <a:t>）</a:t>
            </a:r>
          </a:p>
        </p:txBody>
      </p:sp>
      <p:sp>
        <p:nvSpPr>
          <p:cNvPr id="7" name="コンテンツ プレースホルダー 6">
            <a:extLst>
              <a:ext uri="{FF2B5EF4-FFF2-40B4-BE49-F238E27FC236}">
                <a16:creationId xmlns:a16="http://schemas.microsoft.com/office/drawing/2014/main" id="{8C55BB61-44CC-444F-9F33-BB14585F9335}"/>
              </a:ext>
            </a:extLst>
          </p:cNvPr>
          <p:cNvSpPr>
            <a:spLocks noGrp="1"/>
          </p:cNvSpPr>
          <p:nvPr>
            <p:ph idx="1"/>
          </p:nvPr>
        </p:nvSpPr>
        <p:spPr/>
        <p:txBody>
          <a:bodyPr>
            <a:normAutofit fontScale="85000" lnSpcReduction="10000"/>
          </a:bodyPr>
          <a:lstStyle/>
          <a:p>
            <a:pPr>
              <a:lnSpc>
                <a:spcPct val="110000"/>
              </a:lnSpc>
            </a:pPr>
            <a:r>
              <a:rPr lang="ja-JP" altLang="en-US" sz="3600" dirty="0"/>
              <a:t>消費者契約法　</a:t>
            </a:r>
            <a:br>
              <a:rPr lang="en-US" altLang="ja-JP" sz="3600" dirty="0"/>
            </a:br>
            <a:r>
              <a:rPr lang="ja-JP" altLang="en-US" sz="3600" b="1" dirty="0"/>
              <a:t>第</a:t>
            </a:r>
            <a:r>
              <a:rPr lang="en-US" altLang="ja-JP" sz="3600" b="1" dirty="0"/>
              <a:t>10</a:t>
            </a:r>
            <a:r>
              <a:rPr lang="ja-JP" altLang="en-US" sz="3600" b="1" dirty="0"/>
              <a:t>条</a:t>
            </a:r>
            <a:r>
              <a:rPr lang="ja-JP" altLang="en-US" sz="3600" dirty="0"/>
              <a:t>（消費者の利益を一方的に害する条項の無効）</a:t>
            </a:r>
            <a:endParaRPr lang="en-US" altLang="ja-JP" sz="3600" dirty="0"/>
          </a:p>
          <a:p>
            <a:pPr lvl="1">
              <a:lnSpc>
                <a:spcPct val="110000"/>
              </a:lnSpc>
            </a:pPr>
            <a:r>
              <a:rPr lang="ja-JP" altLang="en-US" sz="3200" dirty="0"/>
              <a:t>消費者の不作為をもって当該消費者が新たな消費者契約の申込み，又は，その承諾の意思表示をしたものとみなす条項その他の</a:t>
            </a:r>
            <a:endParaRPr lang="en-US" altLang="ja-JP" sz="3200" dirty="0"/>
          </a:p>
          <a:p>
            <a:pPr lvl="1">
              <a:lnSpc>
                <a:spcPct val="110000"/>
              </a:lnSpc>
            </a:pPr>
            <a:r>
              <a:rPr lang="ja-JP" altLang="en-US" sz="3200" dirty="0"/>
              <a:t>法令中の</a:t>
            </a:r>
            <a:r>
              <a:rPr lang="ja-JP" altLang="en-US" sz="3200" b="1" dirty="0">
                <a:solidFill>
                  <a:schemeClr val="accent1">
                    <a:lumMod val="50000"/>
                  </a:schemeClr>
                </a:solidFill>
              </a:rPr>
              <a:t>公の秩序に関しない規定の適用による場合に比して</a:t>
            </a:r>
            <a:r>
              <a:rPr lang="ja-JP" altLang="en-US" sz="3200" dirty="0"/>
              <a:t>消費者の権利を制限し又は消費者の義務を加重する消費者契約の条項であって、民法第</a:t>
            </a:r>
            <a:r>
              <a:rPr lang="en-US" altLang="ja-JP" sz="3200" dirty="0"/>
              <a:t>1</a:t>
            </a:r>
            <a:r>
              <a:rPr lang="ja-JP" altLang="en-US" sz="3200" dirty="0"/>
              <a:t>条第</a:t>
            </a:r>
            <a:r>
              <a:rPr lang="en-US" altLang="ja-JP" sz="3200" dirty="0"/>
              <a:t>2</a:t>
            </a:r>
            <a:r>
              <a:rPr lang="ja-JP" altLang="en-US" sz="3200" dirty="0"/>
              <a:t>項に規定する基本原則に反して消費者の利益を一方的に害するものは、無効とする。</a:t>
            </a:r>
          </a:p>
        </p:txBody>
      </p:sp>
      <p:sp>
        <p:nvSpPr>
          <p:cNvPr id="3" name="日付プレースホルダー 2">
            <a:extLst>
              <a:ext uri="{FF2B5EF4-FFF2-40B4-BE49-F238E27FC236}">
                <a16:creationId xmlns:a16="http://schemas.microsoft.com/office/drawing/2014/main" id="{5BD2D602-50C6-476C-B14A-C13E0596DF49}"/>
              </a:ext>
            </a:extLst>
          </p:cNvPr>
          <p:cNvSpPr>
            <a:spLocks noGrp="1"/>
          </p:cNvSpPr>
          <p:nvPr>
            <p:ph type="dt" sz="half" idx="10"/>
          </p:nvPr>
        </p:nvSpPr>
        <p:spPr/>
        <p:txBody>
          <a:bodyPr/>
          <a:lstStyle/>
          <a:p>
            <a:fld id="{A7A43B84-F004-4855-8CDF-1F1FA4B4678A}" type="datetime1">
              <a:rPr kumimoji="1" lang="ja-JP" altLang="en-US" smtClean="0"/>
              <a:t>2021/4/9</a:t>
            </a:fld>
            <a:endParaRPr kumimoji="1" lang="ja-JP" altLang="en-US"/>
          </a:p>
        </p:txBody>
      </p:sp>
      <p:sp>
        <p:nvSpPr>
          <p:cNvPr id="4" name="フッター プレースホルダー 3">
            <a:extLst>
              <a:ext uri="{FF2B5EF4-FFF2-40B4-BE49-F238E27FC236}">
                <a16:creationId xmlns:a16="http://schemas.microsoft.com/office/drawing/2014/main" id="{38BBC77E-7A33-4EC2-AC26-3DDF7050535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2C6BC41-A7F8-411E-BEF5-BF0E674DF043}"/>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Tree>
    <p:extLst>
      <p:ext uri="{BB962C8B-B14F-4D97-AF65-F5344CB8AC3E}">
        <p14:creationId xmlns:p14="http://schemas.microsoft.com/office/powerpoint/2010/main" val="69981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3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3ED1BD-D0A0-450C-8C48-0F85ACF3E5FB}"/>
              </a:ext>
            </a:extLst>
          </p:cNvPr>
          <p:cNvSpPr>
            <a:spLocks noGrp="1"/>
          </p:cNvSpPr>
          <p:nvPr>
            <p:ph type="title"/>
          </p:nvPr>
        </p:nvSpPr>
        <p:spPr/>
        <p:txBody>
          <a:bodyPr/>
          <a:lstStyle/>
          <a:p>
            <a:r>
              <a:rPr kumimoji="1" lang="ja-JP" altLang="en-US" dirty="0"/>
              <a:t>民法改正による契約自由の例外（</a:t>
            </a:r>
            <a:r>
              <a:rPr kumimoji="1" lang="en-US" altLang="ja-JP" dirty="0"/>
              <a:t>2/3</a:t>
            </a:r>
            <a:r>
              <a:rPr kumimoji="1" lang="ja-JP" altLang="en-US" dirty="0"/>
              <a:t>）</a:t>
            </a:r>
          </a:p>
        </p:txBody>
      </p:sp>
      <p:sp>
        <p:nvSpPr>
          <p:cNvPr id="7" name="コンテンツ プレースホルダー 6">
            <a:extLst>
              <a:ext uri="{FF2B5EF4-FFF2-40B4-BE49-F238E27FC236}">
                <a16:creationId xmlns:a16="http://schemas.microsoft.com/office/drawing/2014/main" id="{7C78559B-69B8-4EFB-80F5-F430C2C87D9D}"/>
              </a:ext>
            </a:extLst>
          </p:cNvPr>
          <p:cNvSpPr>
            <a:spLocks noGrp="1"/>
          </p:cNvSpPr>
          <p:nvPr>
            <p:ph sz="half" idx="1"/>
          </p:nvPr>
        </p:nvSpPr>
        <p:spPr>
          <a:xfrm>
            <a:off x="838200" y="1825625"/>
            <a:ext cx="5257800" cy="4351338"/>
          </a:xfrm>
        </p:spPr>
        <p:txBody>
          <a:bodyPr>
            <a:normAutofit lnSpcReduction="10000"/>
          </a:bodyPr>
          <a:lstStyle/>
          <a:p>
            <a:pPr>
              <a:lnSpc>
                <a:spcPct val="100000"/>
              </a:lnSpc>
            </a:pPr>
            <a:r>
              <a:rPr lang="ja-JP" altLang="en-US" dirty="0"/>
              <a:t>民法</a:t>
            </a:r>
            <a:r>
              <a:rPr lang="en-US" altLang="ja-JP" dirty="0"/>
              <a:t>548</a:t>
            </a:r>
            <a:r>
              <a:rPr lang="ja-JP" altLang="en-US" dirty="0"/>
              <a:t>条の</a:t>
            </a:r>
            <a:r>
              <a:rPr lang="en-US" altLang="ja-JP" dirty="0"/>
              <a:t>2</a:t>
            </a:r>
            <a:r>
              <a:rPr lang="ja-JP" altLang="en-US" dirty="0"/>
              <a:t>（定型約款の合意）</a:t>
            </a:r>
            <a:endParaRPr lang="en-US" altLang="ja-JP" dirty="0"/>
          </a:p>
          <a:p>
            <a:pPr lvl="1">
              <a:lnSpc>
                <a:spcPct val="100000"/>
              </a:lnSpc>
            </a:pPr>
            <a:r>
              <a:rPr lang="ja-JP" altLang="en-US" dirty="0">
                <a:solidFill>
                  <a:schemeClr val="tx1">
                    <a:lumMod val="50000"/>
                    <a:lumOff val="50000"/>
                  </a:schemeClr>
                </a:solidFill>
              </a:rPr>
              <a:t>①定型取引を行うことの合意（定型取引合意）をした者は，次に掲げる場合には，定型約款の個別の条項についても合意をしたものとみなす。</a:t>
            </a:r>
          </a:p>
          <a:p>
            <a:pPr lvl="2">
              <a:lnSpc>
                <a:spcPct val="100000"/>
              </a:lnSpc>
            </a:pPr>
            <a:r>
              <a:rPr lang="ja-JP" altLang="en-US" dirty="0">
                <a:solidFill>
                  <a:schemeClr val="tx1">
                    <a:lumMod val="50000"/>
                    <a:lumOff val="50000"/>
                  </a:schemeClr>
                </a:solidFill>
              </a:rPr>
              <a:t>　一　定型約款を契約の内容とする旨の合意をしたとき。</a:t>
            </a:r>
          </a:p>
          <a:p>
            <a:pPr lvl="2">
              <a:lnSpc>
                <a:spcPct val="100000"/>
              </a:lnSpc>
            </a:pPr>
            <a:r>
              <a:rPr lang="ja-JP" altLang="en-US" dirty="0">
                <a:solidFill>
                  <a:schemeClr val="tx1">
                    <a:lumMod val="50000"/>
                    <a:lumOff val="50000"/>
                  </a:schemeClr>
                </a:solidFill>
              </a:rPr>
              <a:t>　二　定型約款を準備した者（定型約款準備者）があらかじめその定型約款を契約の内容とする旨を相手方に表示していたとき。</a:t>
            </a:r>
          </a:p>
        </p:txBody>
      </p:sp>
      <p:sp>
        <p:nvSpPr>
          <p:cNvPr id="8" name="コンテンツ プレースホルダー 7">
            <a:extLst>
              <a:ext uri="{FF2B5EF4-FFF2-40B4-BE49-F238E27FC236}">
                <a16:creationId xmlns:a16="http://schemas.microsoft.com/office/drawing/2014/main" id="{D4ECC7FF-5811-4065-8152-0A6BCE5EED48}"/>
              </a:ext>
            </a:extLst>
          </p:cNvPr>
          <p:cNvSpPr>
            <a:spLocks noGrp="1"/>
          </p:cNvSpPr>
          <p:nvPr>
            <p:ph sz="half" idx="2"/>
          </p:nvPr>
        </p:nvSpPr>
        <p:spPr>
          <a:xfrm>
            <a:off x="6416842" y="1825625"/>
            <a:ext cx="4936958" cy="4351338"/>
          </a:xfrm>
        </p:spPr>
        <p:txBody>
          <a:bodyPr>
            <a:normAutofit lnSpcReduction="10000"/>
          </a:bodyPr>
          <a:lstStyle/>
          <a:p>
            <a:pPr lvl="1">
              <a:lnSpc>
                <a:spcPct val="100000"/>
              </a:lnSpc>
            </a:pPr>
            <a:r>
              <a:rPr lang="ja-JP" altLang="en-US" dirty="0"/>
              <a:t>②前項の規定にかかわらず，同項の条項のうち，</a:t>
            </a:r>
            <a:endParaRPr lang="en-US" altLang="ja-JP" dirty="0"/>
          </a:p>
          <a:p>
            <a:pPr lvl="1">
              <a:lnSpc>
                <a:spcPct val="100000"/>
              </a:lnSpc>
            </a:pPr>
            <a:r>
              <a:rPr lang="ja-JP" altLang="en-US" dirty="0"/>
              <a:t>相手方の権利を制限し，又は相手方の義務を加重する条項であって，</a:t>
            </a:r>
            <a:endParaRPr lang="en-US" altLang="ja-JP" dirty="0"/>
          </a:p>
          <a:p>
            <a:pPr lvl="1">
              <a:lnSpc>
                <a:spcPct val="100000"/>
              </a:lnSpc>
            </a:pPr>
            <a:r>
              <a:rPr lang="ja-JP" altLang="en-US" dirty="0"/>
              <a:t>その定型取引の態様及びその実情並びに</a:t>
            </a:r>
            <a:r>
              <a:rPr lang="ja-JP" altLang="en-US" b="1" dirty="0">
                <a:solidFill>
                  <a:srgbClr val="FF0000"/>
                </a:solidFill>
              </a:rPr>
              <a:t>取引上の社会通念に照らして</a:t>
            </a:r>
            <a:r>
              <a:rPr lang="ja-JP" altLang="en-US" dirty="0"/>
              <a:t>第</a:t>
            </a:r>
            <a:r>
              <a:rPr lang="en-US" altLang="ja-JP" dirty="0"/>
              <a:t>1</a:t>
            </a:r>
            <a:r>
              <a:rPr lang="ja-JP" altLang="en-US" dirty="0"/>
              <a:t>条第</a:t>
            </a:r>
            <a:r>
              <a:rPr lang="en-US" altLang="ja-JP" dirty="0"/>
              <a:t>2</a:t>
            </a:r>
            <a:r>
              <a:rPr lang="ja-JP" altLang="en-US" dirty="0"/>
              <a:t>項に規定する基本原則に反して相手方の利益を一方的に害すると認められるものについては，</a:t>
            </a:r>
            <a:endParaRPr lang="en-US" altLang="ja-JP" dirty="0"/>
          </a:p>
          <a:p>
            <a:pPr lvl="1">
              <a:lnSpc>
                <a:spcPct val="100000"/>
              </a:lnSpc>
            </a:pPr>
            <a:r>
              <a:rPr lang="ja-JP" altLang="en-US" dirty="0"/>
              <a:t>合意をしなかったものとみなす。</a:t>
            </a:r>
          </a:p>
        </p:txBody>
      </p:sp>
      <p:sp>
        <p:nvSpPr>
          <p:cNvPr id="4" name="日付プレースホルダー 3">
            <a:extLst>
              <a:ext uri="{FF2B5EF4-FFF2-40B4-BE49-F238E27FC236}">
                <a16:creationId xmlns:a16="http://schemas.microsoft.com/office/drawing/2014/main" id="{9ADC24DA-E11E-44F3-B57C-6E0D9B1C093D}"/>
              </a:ext>
            </a:extLst>
          </p:cNvPr>
          <p:cNvSpPr>
            <a:spLocks noGrp="1"/>
          </p:cNvSpPr>
          <p:nvPr>
            <p:ph type="dt" sz="half" idx="10"/>
          </p:nvPr>
        </p:nvSpPr>
        <p:spPr/>
        <p:txBody>
          <a:bodyPr/>
          <a:lstStyle/>
          <a:p>
            <a:fld id="{AB93B70D-810B-4BA5-91AF-B1BEE0DE7605}" type="datetime1">
              <a:rPr kumimoji="1" lang="ja-JP" altLang="en-US" smtClean="0"/>
              <a:t>2021/4/9</a:t>
            </a:fld>
            <a:endParaRPr kumimoji="1" lang="ja-JP" altLang="en-US"/>
          </a:p>
        </p:txBody>
      </p:sp>
      <p:sp>
        <p:nvSpPr>
          <p:cNvPr id="5" name="フッター プレースホルダー 4">
            <a:extLst>
              <a:ext uri="{FF2B5EF4-FFF2-40B4-BE49-F238E27FC236}">
                <a16:creationId xmlns:a16="http://schemas.microsoft.com/office/drawing/2014/main" id="{0D63D682-6FEA-43F5-AAFA-B42210FA364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F98EDB69-CF6B-4E32-909A-41579B0ADF90}"/>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Tree>
    <p:extLst>
      <p:ext uri="{BB962C8B-B14F-4D97-AF65-F5344CB8AC3E}">
        <p14:creationId xmlns:p14="http://schemas.microsoft.com/office/powerpoint/2010/main" val="79143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125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up)">
                                      <p:cBhvr>
                                        <p:cTn id="17" dur="2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up)">
                                      <p:cBhvr>
                                        <p:cTn id="22" dur="1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up)">
                                      <p:cBhvr>
                                        <p:cTn id="27" dur="20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up)">
                                      <p:cBhvr>
                                        <p:cTn id="32" dur="30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wipe(left)">
                                      <p:cBhvr>
                                        <p:cTn id="37"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507B25-212F-4054-BAC9-87B2D217A594}"/>
              </a:ext>
            </a:extLst>
          </p:cNvPr>
          <p:cNvSpPr>
            <a:spLocks noGrp="1"/>
          </p:cNvSpPr>
          <p:nvPr>
            <p:ph type="title"/>
          </p:nvPr>
        </p:nvSpPr>
        <p:spPr/>
        <p:txBody>
          <a:bodyPr/>
          <a:lstStyle/>
          <a:p>
            <a:r>
              <a:rPr lang="ja-JP" altLang="en-US" dirty="0"/>
              <a:t>契約自由の原則の例外（</a:t>
            </a:r>
            <a:r>
              <a:rPr lang="en-US" altLang="ja-JP" dirty="0"/>
              <a:t>3/3</a:t>
            </a:r>
            <a:r>
              <a:rPr lang="ja-JP" altLang="en-US" dirty="0"/>
              <a:t>）</a:t>
            </a:r>
            <a:br>
              <a:rPr lang="en-US" altLang="ja-JP" dirty="0"/>
            </a:br>
            <a:r>
              <a:rPr lang="ja-JP" altLang="en-US" sz="3200" dirty="0"/>
              <a:t>（民法（債権関係）改正</a:t>
            </a:r>
            <a:r>
              <a:rPr lang="en-US" altLang="ja-JP" sz="3200" dirty="0"/>
              <a:t>before/after</a:t>
            </a:r>
            <a:r>
              <a:rPr lang="ja-JP" altLang="en-US" sz="3200" dirty="0"/>
              <a:t>）</a:t>
            </a:r>
            <a:endParaRPr kumimoji="1" lang="ja-JP" altLang="en-US" dirty="0"/>
          </a:p>
        </p:txBody>
      </p:sp>
      <p:sp>
        <p:nvSpPr>
          <p:cNvPr id="3" name="テキスト プレースホルダー 2">
            <a:extLst>
              <a:ext uri="{FF2B5EF4-FFF2-40B4-BE49-F238E27FC236}">
                <a16:creationId xmlns:a16="http://schemas.microsoft.com/office/drawing/2014/main" id="{F6B2A806-6395-4461-8082-9BB696010909}"/>
              </a:ext>
            </a:extLst>
          </p:cNvPr>
          <p:cNvSpPr>
            <a:spLocks noGrp="1"/>
          </p:cNvSpPr>
          <p:nvPr>
            <p:ph type="body" idx="1"/>
          </p:nvPr>
        </p:nvSpPr>
        <p:spPr/>
        <p:txBody>
          <a:bodyPr/>
          <a:lstStyle/>
          <a:p>
            <a:r>
              <a:rPr kumimoji="1" lang="ja-JP" altLang="en-US" dirty="0"/>
              <a:t>改正前</a:t>
            </a:r>
          </a:p>
        </p:txBody>
      </p:sp>
      <p:sp>
        <p:nvSpPr>
          <p:cNvPr id="4" name="コンテンツ プレースホルダー 3">
            <a:extLst>
              <a:ext uri="{FF2B5EF4-FFF2-40B4-BE49-F238E27FC236}">
                <a16:creationId xmlns:a16="http://schemas.microsoft.com/office/drawing/2014/main" id="{B9F9452B-C2AB-4762-BC83-806EF768399E}"/>
              </a:ext>
            </a:extLst>
          </p:cNvPr>
          <p:cNvSpPr>
            <a:spLocks noGrp="1"/>
          </p:cNvSpPr>
          <p:nvPr>
            <p:ph sz="half" idx="2"/>
          </p:nvPr>
        </p:nvSpPr>
        <p:spPr/>
        <p:txBody>
          <a:bodyPr>
            <a:normAutofit/>
          </a:bodyPr>
          <a:lstStyle/>
          <a:p>
            <a:r>
              <a:rPr lang="ja-JP" altLang="en-US" b="1" dirty="0"/>
              <a:t>第</a:t>
            </a:r>
            <a:r>
              <a:rPr lang="en-US" altLang="ja-JP" b="1" dirty="0"/>
              <a:t>420</a:t>
            </a:r>
            <a:r>
              <a:rPr lang="ja-JP" altLang="en-US" b="1" dirty="0"/>
              <a:t>条</a:t>
            </a:r>
            <a:r>
              <a:rPr lang="ja-JP" altLang="en-US" dirty="0"/>
              <a:t>（賠償額の予定</a:t>
            </a:r>
            <a:r>
              <a:rPr lang="en-US" altLang="ja-JP" dirty="0"/>
              <a:t>1</a:t>
            </a:r>
            <a:r>
              <a:rPr lang="ja-JP" altLang="en-US" dirty="0"/>
              <a:t>）</a:t>
            </a:r>
            <a:endParaRPr lang="en-US" altLang="ja-JP" dirty="0"/>
          </a:p>
          <a:p>
            <a:pPr lvl="1"/>
            <a:r>
              <a:rPr lang="ja-JP" altLang="en-US" dirty="0"/>
              <a:t>①当事者は，債務の不履行について損害賠償の額を予定することができる。</a:t>
            </a:r>
            <a:r>
              <a:rPr lang="ja-JP" altLang="en-US" dirty="0">
                <a:solidFill>
                  <a:schemeClr val="tx1">
                    <a:lumMod val="50000"/>
                    <a:lumOff val="50000"/>
                  </a:schemeClr>
                </a:solidFill>
              </a:rPr>
              <a:t>この場合において，裁判所は，その額を増減することができない。</a:t>
            </a:r>
            <a:endParaRPr lang="en-US" altLang="ja-JP" dirty="0">
              <a:solidFill>
                <a:schemeClr val="tx1">
                  <a:lumMod val="50000"/>
                  <a:lumOff val="50000"/>
                </a:schemeClr>
              </a:solidFill>
            </a:endParaRPr>
          </a:p>
          <a:p>
            <a:pPr lvl="1"/>
            <a:r>
              <a:rPr lang="ja-JP" altLang="en-US" dirty="0"/>
              <a:t>②賠償額の予定は，履行の請求又は解除権の行使を妨げない。</a:t>
            </a:r>
            <a:endParaRPr lang="en-US" altLang="ja-JP" dirty="0"/>
          </a:p>
          <a:p>
            <a:pPr lvl="1"/>
            <a:r>
              <a:rPr lang="ja-JP" altLang="en-US" dirty="0"/>
              <a:t>③違約金は，賠償額の予定と推定する。</a:t>
            </a:r>
            <a:endParaRPr kumimoji="1" lang="ja-JP" altLang="en-US" dirty="0"/>
          </a:p>
        </p:txBody>
      </p:sp>
      <p:sp>
        <p:nvSpPr>
          <p:cNvPr id="5" name="テキスト プレースホルダー 4">
            <a:extLst>
              <a:ext uri="{FF2B5EF4-FFF2-40B4-BE49-F238E27FC236}">
                <a16:creationId xmlns:a16="http://schemas.microsoft.com/office/drawing/2014/main" id="{EA6F908A-5935-4C8C-8F76-AA54358A65AB}"/>
              </a:ext>
            </a:extLst>
          </p:cNvPr>
          <p:cNvSpPr>
            <a:spLocks noGrp="1"/>
          </p:cNvSpPr>
          <p:nvPr>
            <p:ph type="body" sz="quarter" idx="3"/>
          </p:nvPr>
        </p:nvSpPr>
        <p:spPr/>
        <p:txBody>
          <a:bodyPr/>
          <a:lstStyle/>
          <a:p>
            <a:r>
              <a:rPr kumimoji="1" lang="ja-JP" altLang="en-US" dirty="0"/>
              <a:t>改正後</a:t>
            </a:r>
          </a:p>
        </p:txBody>
      </p:sp>
      <p:sp>
        <p:nvSpPr>
          <p:cNvPr id="6" name="コンテンツ プレースホルダー 5">
            <a:extLst>
              <a:ext uri="{FF2B5EF4-FFF2-40B4-BE49-F238E27FC236}">
                <a16:creationId xmlns:a16="http://schemas.microsoft.com/office/drawing/2014/main" id="{1D2E1221-0E05-410B-8C22-EC973BA2CC6B}"/>
              </a:ext>
            </a:extLst>
          </p:cNvPr>
          <p:cNvSpPr>
            <a:spLocks noGrp="1"/>
          </p:cNvSpPr>
          <p:nvPr>
            <p:ph sz="quarter" idx="4"/>
          </p:nvPr>
        </p:nvSpPr>
        <p:spPr/>
        <p:txBody>
          <a:bodyPr>
            <a:normAutofit/>
          </a:bodyPr>
          <a:lstStyle/>
          <a:p>
            <a:r>
              <a:rPr lang="ja-JP" altLang="en-US" b="1" dirty="0"/>
              <a:t>第</a:t>
            </a:r>
            <a:r>
              <a:rPr lang="en-US" altLang="ja-JP" b="1" dirty="0"/>
              <a:t>420</a:t>
            </a:r>
            <a:r>
              <a:rPr lang="ja-JP" altLang="en-US" b="1" dirty="0"/>
              <a:t>条</a:t>
            </a:r>
            <a:r>
              <a:rPr lang="ja-JP" altLang="en-US" dirty="0"/>
              <a:t>（賠償額の予定</a:t>
            </a:r>
            <a:r>
              <a:rPr lang="en-US" altLang="ja-JP" dirty="0"/>
              <a:t>1</a:t>
            </a:r>
            <a:r>
              <a:rPr lang="ja-JP" altLang="en-US" dirty="0"/>
              <a:t>）</a:t>
            </a:r>
            <a:endParaRPr lang="en-US" altLang="ja-JP" dirty="0"/>
          </a:p>
          <a:p>
            <a:pPr lvl="1"/>
            <a:r>
              <a:rPr lang="ja-JP" altLang="en-US" dirty="0"/>
              <a:t>①当事者は，債務の不履行について損害賠償の額を予定することができる。</a:t>
            </a:r>
            <a:br>
              <a:rPr lang="en-US" altLang="ja-JP" dirty="0"/>
            </a:br>
            <a:br>
              <a:rPr lang="en-US" altLang="ja-JP" dirty="0"/>
            </a:br>
            <a:endParaRPr lang="en-US" altLang="ja-JP" dirty="0"/>
          </a:p>
          <a:p>
            <a:pPr lvl="1"/>
            <a:r>
              <a:rPr lang="ja-JP" altLang="en-US" dirty="0"/>
              <a:t>②賠償額の予定は，履行の請求又は解除権の行使を妨げない。</a:t>
            </a:r>
            <a:endParaRPr lang="en-US" altLang="ja-JP" dirty="0"/>
          </a:p>
          <a:p>
            <a:pPr lvl="1"/>
            <a:r>
              <a:rPr lang="ja-JP" altLang="en-US" dirty="0"/>
              <a:t>③違約金は，賠償額の予定と推定する。</a:t>
            </a:r>
            <a:endParaRPr kumimoji="1" lang="ja-JP" altLang="en-US" dirty="0"/>
          </a:p>
          <a:p>
            <a:endParaRPr kumimoji="1" lang="ja-JP" altLang="en-US" dirty="0"/>
          </a:p>
        </p:txBody>
      </p:sp>
      <p:sp>
        <p:nvSpPr>
          <p:cNvPr id="7" name="日付プレースホルダー 6">
            <a:extLst>
              <a:ext uri="{FF2B5EF4-FFF2-40B4-BE49-F238E27FC236}">
                <a16:creationId xmlns:a16="http://schemas.microsoft.com/office/drawing/2014/main" id="{FE025BB2-44ED-4EFF-92E9-3E2973CFFF86}"/>
              </a:ext>
            </a:extLst>
          </p:cNvPr>
          <p:cNvSpPr>
            <a:spLocks noGrp="1"/>
          </p:cNvSpPr>
          <p:nvPr>
            <p:ph type="dt" sz="half" idx="10"/>
          </p:nvPr>
        </p:nvSpPr>
        <p:spPr/>
        <p:txBody>
          <a:bodyPr/>
          <a:lstStyle/>
          <a:p>
            <a:fld id="{51831A38-BAED-4154-BA73-149CFA92AACC}" type="datetime1">
              <a:rPr kumimoji="1" lang="ja-JP" altLang="en-US" smtClean="0"/>
              <a:t>2021/4/9</a:t>
            </a:fld>
            <a:endParaRPr kumimoji="1" lang="ja-JP" altLang="en-US"/>
          </a:p>
        </p:txBody>
      </p:sp>
      <p:sp>
        <p:nvSpPr>
          <p:cNvPr id="8" name="フッター プレースホルダー 7">
            <a:extLst>
              <a:ext uri="{FF2B5EF4-FFF2-40B4-BE49-F238E27FC236}">
                <a16:creationId xmlns:a16="http://schemas.microsoft.com/office/drawing/2014/main" id="{A6D5548C-B165-4F1B-AAF7-47EA06759E3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EA56346D-1A86-469D-B0F9-95544D57500A}"/>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Tree>
    <p:extLst>
      <p:ext uri="{BB962C8B-B14F-4D97-AF65-F5344CB8AC3E}">
        <p14:creationId xmlns:p14="http://schemas.microsoft.com/office/powerpoint/2010/main" val="137699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up)">
                                      <p:cBhvr>
                                        <p:cTn id="7" dur="3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1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up)">
                                      <p:cBhvr>
                                        <p:cTn id="17" dur="125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up)">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up)">
                                      <p:cBhvr>
                                        <p:cTn id="27" dur="175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wipe(up)">
                                      <p:cBhvr>
                                        <p:cTn id="32" dur="12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4C2C5B2A-49A8-450E-A271-B21A8A4AB33D}"/>
              </a:ext>
            </a:extLst>
          </p:cNvPr>
          <p:cNvSpPr>
            <a:spLocks noGrp="1"/>
          </p:cNvSpPr>
          <p:nvPr>
            <p:ph type="title"/>
          </p:nvPr>
        </p:nvSpPr>
        <p:spPr/>
        <p:txBody>
          <a:bodyPr/>
          <a:lstStyle/>
          <a:p>
            <a:r>
              <a:rPr lang="ja-JP" altLang="en-US" dirty="0"/>
              <a:t>民法</a:t>
            </a:r>
            <a:r>
              <a:rPr lang="en-US" altLang="ja-JP" dirty="0"/>
              <a:t>420</a:t>
            </a:r>
            <a:r>
              <a:rPr lang="ja-JP" altLang="en-US" dirty="0"/>
              <a:t>条（改正後）の解釈の多様化</a:t>
            </a:r>
            <a:br>
              <a:rPr lang="en-US" altLang="ja-JP" dirty="0"/>
            </a:br>
            <a:r>
              <a:rPr lang="ja-JP" altLang="en-US" sz="3200" dirty="0"/>
              <a:t>（改正法の目的が到達されなかった典型例）</a:t>
            </a:r>
            <a:endParaRPr lang="ja-JP" altLang="en-US" dirty="0"/>
          </a:p>
        </p:txBody>
      </p:sp>
      <p:graphicFrame>
        <p:nvGraphicFramePr>
          <p:cNvPr id="12" name="コンテンツ プレースホルダー 11">
            <a:extLst>
              <a:ext uri="{FF2B5EF4-FFF2-40B4-BE49-F238E27FC236}">
                <a16:creationId xmlns:a16="http://schemas.microsoft.com/office/drawing/2014/main" id="{A192EF13-9948-48E7-9063-77EAB6E402F9}"/>
              </a:ext>
            </a:extLst>
          </p:cNvPr>
          <p:cNvGraphicFramePr>
            <a:graphicFrameLocks noGrp="1"/>
          </p:cNvGraphicFramePr>
          <p:nvPr>
            <p:ph idx="1"/>
            <p:extLst>
              <p:ext uri="{D42A27DB-BD31-4B8C-83A1-F6EECF244321}">
                <p14:modId xmlns:p14="http://schemas.microsoft.com/office/powerpoint/2010/main" val="2615848709"/>
              </p:ext>
            </p:extLst>
          </p:nvPr>
        </p:nvGraphicFramePr>
        <p:xfrm>
          <a:off x="641683" y="1860884"/>
          <a:ext cx="11101137" cy="4315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日付プレースホルダー 6">
            <a:extLst>
              <a:ext uri="{FF2B5EF4-FFF2-40B4-BE49-F238E27FC236}">
                <a16:creationId xmlns:a16="http://schemas.microsoft.com/office/drawing/2014/main" id="{1566C2B3-F009-4CF4-890E-64C1C5A52E51}"/>
              </a:ext>
            </a:extLst>
          </p:cNvPr>
          <p:cNvSpPr>
            <a:spLocks noGrp="1"/>
          </p:cNvSpPr>
          <p:nvPr>
            <p:ph type="dt" sz="half" idx="10"/>
          </p:nvPr>
        </p:nvSpPr>
        <p:spPr/>
        <p:txBody>
          <a:bodyPr/>
          <a:lstStyle/>
          <a:p>
            <a:fld id="{51831A38-BAED-4154-BA73-149CFA92AACC}" type="datetime1">
              <a:rPr kumimoji="1" lang="ja-JP" altLang="en-US" smtClean="0"/>
              <a:t>2021/4/9</a:t>
            </a:fld>
            <a:endParaRPr kumimoji="1" lang="ja-JP" altLang="en-US"/>
          </a:p>
        </p:txBody>
      </p:sp>
      <p:sp>
        <p:nvSpPr>
          <p:cNvPr id="8" name="フッター プレースホルダー 7">
            <a:extLst>
              <a:ext uri="{FF2B5EF4-FFF2-40B4-BE49-F238E27FC236}">
                <a16:creationId xmlns:a16="http://schemas.microsoft.com/office/drawing/2014/main" id="{1D21B39C-88E4-4F9E-B353-5050D4B8DE3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81CF63B6-1399-4C52-8BC3-947F3A590AFD}"/>
              </a:ext>
            </a:extLst>
          </p:cNvPr>
          <p:cNvSpPr>
            <a:spLocks noGrp="1"/>
          </p:cNvSpPr>
          <p:nvPr>
            <p:ph type="sldNum" sz="quarter" idx="12"/>
          </p:nvPr>
        </p:nvSpPr>
        <p:spPr/>
        <p:txBody>
          <a:bodyPr/>
          <a:lstStyle/>
          <a:p>
            <a:fld id="{96BDDC30-DD3F-4427-B562-2F3229407357}" type="slidenum">
              <a:rPr kumimoji="1" lang="ja-JP" altLang="en-US" smtClean="0"/>
              <a:t>18</a:t>
            </a:fld>
            <a:endParaRPr kumimoji="1" lang="ja-JP" altLang="en-US"/>
          </a:p>
        </p:txBody>
      </p:sp>
    </p:spTree>
    <p:extLst>
      <p:ext uri="{BB962C8B-B14F-4D97-AF65-F5344CB8AC3E}">
        <p14:creationId xmlns:p14="http://schemas.microsoft.com/office/powerpoint/2010/main" val="28759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graphicEl>
                                              <a:dgm id="{C0D1D68D-C392-4239-ABD9-99BEFB771F15}"/>
                                            </p:graphicEl>
                                          </p:spTgt>
                                        </p:tgtEl>
                                        <p:attrNameLst>
                                          <p:attrName>style.visibility</p:attrName>
                                        </p:attrNameLst>
                                      </p:cBhvr>
                                      <p:to>
                                        <p:strVal val="visible"/>
                                      </p:to>
                                    </p:set>
                                    <p:animEffect transition="in" filter="wipe(left)">
                                      <p:cBhvr>
                                        <p:cTn id="7" dur="500"/>
                                        <p:tgtEl>
                                          <p:spTgt spid="12">
                                            <p:graphicEl>
                                              <a:dgm id="{C0D1D68D-C392-4239-ABD9-99BEFB771F1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graphicEl>
                                              <a:dgm id="{D5172395-E0CE-4A90-A3A8-E84948EF02CE}"/>
                                            </p:graphicEl>
                                          </p:spTgt>
                                        </p:tgtEl>
                                        <p:attrNameLst>
                                          <p:attrName>style.visibility</p:attrName>
                                        </p:attrNameLst>
                                      </p:cBhvr>
                                      <p:to>
                                        <p:strVal val="visible"/>
                                      </p:to>
                                    </p:set>
                                    <p:animEffect transition="in" filter="wipe(left)">
                                      <p:cBhvr>
                                        <p:cTn id="12" dur="500"/>
                                        <p:tgtEl>
                                          <p:spTgt spid="12">
                                            <p:graphicEl>
                                              <a:dgm id="{D5172395-E0CE-4A90-A3A8-E84948EF02CE}"/>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
                                            <p:graphicEl>
                                              <a:dgm id="{E6ED51C2-247F-48CB-82B2-81164B9B4CBB}"/>
                                            </p:graphicEl>
                                          </p:spTgt>
                                        </p:tgtEl>
                                        <p:attrNameLst>
                                          <p:attrName>style.visibility</p:attrName>
                                        </p:attrNameLst>
                                      </p:cBhvr>
                                      <p:to>
                                        <p:strVal val="visible"/>
                                      </p:to>
                                    </p:set>
                                    <p:animEffect transition="in" filter="wipe(left)">
                                      <p:cBhvr>
                                        <p:cTn id="15" dur="500"/>
                                        <p:tgtEl>
                                          <p:spTgt spid="12">
                                            <p:graphicEl>
                                              <a:dgm id="{E6ED51C2-247F-48CB-82B2-81164B9B4CB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
                                            <p:graphicEl>
                                              <a:dgm id="{CA582EA2-6EC8-43FA-9EA1-00C09EC2CB7A}"/>
                                            </p:graphicEl>
                                          </p:spTgt>
                                        </p:tgtEl>
                                        <p:attrNameLst>
                                          <p:attrName>style.visibility</p:attrName>
                                        </p:attrNameLst>
                                      </p:cBhvr>
                                      <p:to>
                                        <p:strVal val="visible"/>
                                      </p:to>
                                    </p:set>
                                    <p:animEffect transition="in" filter="wipe(left)">
                                      <p:cBhvr>
                                        <p:cTn id="20" dur="500"/>
                                        <p:tgtEl>
                                          <p:spTgt spid="12">
                                            <p:graphicEl>
                                              <a:dgm id="{CA582EA2-6EC8-43FA-9EA1-00C09EC2CB7A}"/>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2">
                                            <p:graphicEl>
                                              <a:dgm id="{02BAFA14-138E-49B4-A7E6-071AAC650E60}"/>
                                            </p:graphicEl>
                                          </p:spTgt>
                                        </p:tgtEl>
                                        <p:attrNameLst>
                                          <p:attrName>style.visibility</p:attrName>
                                        </p:attrNameLst>
                                      </p:cBhvr>
                                      <p:to>
                                        <p:strVal val="visible"/>
                                      </p:to>
                                    </p:set>
                                    <p:animEffect transition="in" filter="wipe(left)">
                                      <p:cBhvr>
                                        <p:cTn id="23" dur="500"/>
                                        <p:tgtEl>
                                          <p:spTgt spid="12">
                                            <p:graphicEl>
                                              <a:dgm id="{02BAFA14-138E-49B4-A7E6-071AAC650E6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2">
                                            <p:graphicEl>
                                              <a:dgm id="{11C5EA6F-85C6-48F1-B204-544D75536802}"/>
                                            </p:graphicEl>
                                          </p:spTgt>
                                        </p:tgtEl>
                                        <p:attrNameLst>
                                          <p:attrName>style.visibility</p:attrName>
                                        </p:attrNameLst>
                                      </p:cBhvr>
                                      <p:to>
                                        <p:strVal val="visible"/>
                                      </p:to>
                                    </p:set>
                                    <p:animEffect transition="in" filter="wipe(left)">
                                      <p:cBhvr>
                                        <p:cTn id="28" dur="500"/>
                                        <p:tgtEl>
                                          <p:spTgt spid="12">
                                            <p:graphicEl>
                                              <a:dgm id="{11C5EA6F-85C6-48F1-B204-544D75536802}"/>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2">
                                            <p:graphicEl>
                                              <a:dgm id="{6B001631-0DB9-48A4-80B8-D1CA586FE624}"/>
                                            </p:graphicEl>
                                          </p:spTgt>
                                        </p:tgtEl>
                                        <p:attrNameLst>
                                          <p:attrName>style.visibility</p:attrName>
                                        </p:attrNameLst>
                                      </p:cBhvr>
                                      <p:to>
                                        <p:strVal val="visible"/>
                                      </p:to>
                                    </p:set>
                                    <p:animEffect transition="in" filter="wipe(left)">
                                      <p:cBhvr>
                                        <p:cTn id="31" dur="500"/>
                                        <p:tgtEl>
                                          <p:spTgt spid="12">
                                            <p:graphicEl>
                                              <a:dgm id="{6B001631-0DB9-48A4-80B8-D1CA586FE62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graphicEl>
                                              <a:dgm id="{C2795546-7D23-4BBA-857B-A5A00EFE898F}"/>
                                            </p:graphicEl>
                                          </p:spTgt>
                                        </p:tgtEl>
                                        <p:attrNameLst>
                                          <p:attrName>style.visibility</p:attrName>
                                        </p:attrNameLst>
                                      </p:cBhvr>
                                      <p:to>
                                        <p:strVal val="visible"/>
                                      </p:to>
                                    </p:set>
                                    <p:animEffect transition="in" filter="wipe(left)">
                                      <p:cBhvr>
                                        <p:cTn id="36" dur="500"/>
                                        <p:tgtEl>
                                          <p:spTgt spid="12">
                                            <p:graphicEl>
                                              <a:dgm id="{C2795546-7D23-4BBA-857B-A5A00EFE898F}"/>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2">
                                            <p:graphicEl>
                                              <a:dgm id="{196F91AA-7A09-4285-8646-0B72A2C87672}"/>
                                            </p:graphicEl>
                                          </p:spTgt>
                                        </p:tgtEl>
                                        <p:attrNameLst>
                                          <p:attrName>style.visibility</p:attrName>
                                        </p:attrNameLst>
                                      </p:cBhvr>
                                      <p:to>
                                        <p:strVal val="visible"/>
                                      </p:to>
                                    </p:set>
                                    <p:animEffect transition="in" filter="wipe(left)">
                                      <p:cBhvr>
                                        <p:cTn id="39" dur="500"/>
                                        <p:tgtEl>
                                          <p:spTgt spid="12">
                                            <p:graphicEl>
                                              <a:dgm id="{196F91AA-7A09-4285-8646-0B72A2C8767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2">
                                            <p:graphicEl>
                                              <a:dgm id="{BBFDDBDE-8698-4F2C-A8D1-2E2B28F394AA}"/>
                                            </p:graphicEl>
                                          </p:spTgt>
                                        </p:tgtEl>
                                        <p:attrNameLst>
                                          <p:attrName>style.visibility</p:attrName>
                                        </p:attrNameLst>
                                      </p:cBhvr>
                                      <p:to>
                                        <p:strVal val="visible"/>
                                      </p:to>
                                    </p:set>
                                    <p:animEffect transition="in" filter="wipe(left)">
                                      <p:cBhvr>
                                        <p:cTn id="44" dur="500"/>
                                        <p:tgtEl>
                                          <p:spTgt spid="12">
                                            <p:graphicEl>
                                              <a:dgm id="{BBFDDBDE-8698-4F2C-A8D1-2E2B28F394AA}"/>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2">
                                            <p:graphicEl>
                                              <a:dgm id="{0EAA89CE-16BE-43A0-9785-DCF4163F46E9}"/>
                                            </p:graphicEl>
                                          </p:spTgt>
                                        </p:tgtEl>
                                        <p:attrNameLst>
                                          <p:attrName>style.visibility</p:attrName>
                                        </p:attrNameLst>
                                      </p:cBhvr>
                                      <p:to>
                                        <p:strVal val="visible"/>
                                      </p:to>
                                    </p:set>
                                    <p:animEffect transition="in" filter="wipe(left)">
                                      <p:cBhvr>
                                        <p:cTn id="47" dur="500"/>
                                        <p:tgtEl>
                                          <p:spTgt spid="12">
                                            <p:graphicEl>
                                              <a:dgm id="{0EAA89CE-16BE-43A0-9785-DCF4163F46E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2">
                                            <p:graphicEl>
                                              <a:dgm id="{D478B451-1D8E-4225-84F9-42449FCCE2D7}"/>
                                            </p:graphicEl>
                                          </p:spTgt>
                                        </p:tgtEl>
                                        <p:attrNameLst>
                                          <p:attrName>style.visibility</p:attrName>
                                        </p:attrNameLst>
                                      </p:cBhvr>
                                      <p:to>
                                        <p:strVal val="visible"/>
                                      </p:to>
                                    </p:set>
                                    <p:animEffect transition="in" filter="wipe(left)">
                                      <p:cBhvr>
                                        <p:cTn id="52" dur="500"/>
                                        <p:tgtEl>
                                          <p:spTgt spid="12">
                                            <p:graphicEl>
                                              <a:dgm id="{D478B451-1D8E-4225-84F9-42449FCCE2D7}"/>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2">
                                            <p:graphicEl>
                                              <a:dgm id="{CEA9A3FF-4457-4E3D-A391-FA7960E25351}"/>
                                            </p:graphicEl>
                                          </p:spTgt>
                                        </p:tgtEl>
                                        <p:attrNameLst>
                                          <p:attrName>style.visibility</p:attrName>
                                        </p:attrNameLst>
                                      </p:cBhvr>
                                      <p:to>
                                        <p:strVal val="visible"/>
                                      </p:to>
                                    </p:set>
                                    <p:animEffect transition="in" filter="wipe(left)">
                                      <p:cBhvr>
                                        <p:cTn id="55" dur="500"/>
                                        <p:tgtEl>
                                          <p:spTgt spid="12">
                                            <p:graphicEl>
                                              <a:dgm id="{CEA9A3FF-4457-4E3D-A391-FA7960E25351}"/>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2">
                                            <p:graphicEl>
                                              <a:dgm id="{7712A2E7-3CB3-4EDD-AECF-0E3D37EDFD73}"/>
                                            </p:graphicEl>
                                          </p:spTgt>
                                        </p:tgtEl>
                                        <p:attrNameLst>
                                          <p:attrName>style.visibility</p:attrName>
                                        </p:attrNameLst>
                                      </p:cBhvr>
                                      <p:to>
                                        <p:strVal val="visible"/>
                                      </p:to>
                                    </p:set>
                                    <p:animEffect transition="in" filter="wipe(left)">
                                      <p:cBhvr>
                                        <p:cTn id="60" dur="500"/>
                                        <p:tgtEl>
                                          <p:spTgt spid="12">
                                            <p:graphicEl>
                                              <a:dgm id="{7712A2E7-3CB3-4EDD-AECF-0E3D37EDFD73}"/>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2">
                                            <p:graphicEl>
                                              <a:dgm id="{FEFDE8DF-B972-474D-B9CA-79F64D2D4E85}"/>
                                            </p:graphicEl>
                                          </p:spTgt>
                                        </p:tgtEl>
                                        <p:attrNameLst>
                                          <p:attrName>style.visibility</p:attrName>
                                        </p:attrNameLst>
                                      </p:cBhvr>
                                      <p:to>
                                        <p:strVal val="visible"/>
                                      </p:to>
                                    </p:set>
                                    <p:animEffect transition="in" filter="wipe(left)">
                                      <p:cBhvr>
                                        <p:cTn id="63" dur="500"/>
                                        <p:tgtEl>
                                          <p:spTgt spid="12">
                                            <p:graphicEl>
                                              <a:dgm id="{FEFDE8DF-B972-474D-B9CA-79F64D2D4E85}"/>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2">
                                            <p:graphicEl>
                                              <a:dgm id="{871D0EC3-211D-44C4-8B40-A75B385965B5}"/>
                                            </p:graphicEl>
                                          </p:spTgt>
                                        </p:tgtEl>
                                        <p:attrNameLst>
                                          <p:attrName>style.visibility</p:attrName>
                                        </p:attrNameLst>
                                      </p:cBhvr>
                                      <p:to>
                                        <p:strVal val="visible"/>
                                      </p:to>
                                    </p:set>
                                    <p:animEffect transition="in" filter="wipe(left)">
                                      <p:cBhvr>
                                        <p:cTn id="68" dur="500"/>
                                        <p:tgtEl>
                                          <p:spTgt spid="12">
                                            <p:graphicEl>
                                              <a:dgm id="{871D0EC3-211D-44C4-8B40-A75B385965B5}"/>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12">
                                            <p:graphicEl>
                                              <a:dgm id="{333429C7-7391-410E-9170-9C0253175229}"/>
                                            </p:graphicEl>
                                          </p:spTgt>
                                        </p:tgtEl>
                                        <p:attrNameLst>
                                          <p:attrName>style.visibility</p:attrName>
                                        </p:attrNameLst>
                                      </p:cBhvr>
                                      <p:to>
                                        <p:strVal val="visible"/>
                                      </p:to>
                                    </p:set>
                                    <p:animEffect transition="in" filter="wipe(left)">
                                      <p:cBhvr>
                                        <p:cTn id="71" dur="500"/>
                                        <p:tgtEl>
                                          <p:spTgt spid="12">
                                            <p:graphicEl>
                                              <a:dgm id="{333429C7-7391-410E-9170-9C0253175229}"/>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2">
                                            <p:graphicEl>
                                              <a:dgm id="{87F948AA-4B60-47E7-B051-2E318121F9D1}"/>
                                            </p:graphicEl>
                                          </p:spTgt>
                                        </p:tgtEl>
                                        <p:attrNameLst>
                                          <p:attrName>style.visibility</p:attrName>
                                        </p:attrNameLst>
                                      </p:cBhvr>
                                      <p:to>
                                        <p:strVal val="visible"/>
                                      </p:to>
                                    </p:set>
                                    <p:animEffect transition="in" filter="wipe(left)">
                                      <p:cBhvr>
                                        <p:cTn id="76" dur="500"/>
                                        <p:tgtEl>
                                          <p:spTgt spid="12">
                                            <p:graphicEl>
                                              <a:dgm id="{87F948AA-4B60-47E7-B051-2E318121F9D1}"/>
                                            </p:graphic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12">
                                            <p:graphicEl>
                                              <a:dgm id="{8C9AA723-96F3-41FF-8294-CA29F4607CEC}"/>
                                            </p:graphicEl>
                                          </p:spTgt>
                                        </p:tgtEl>
                                        <p:attrNameLst>
                                          <p:attrName>style.visibility</p:attrName>
                                        </p:attrNameLst>
                                      </p:cBhvr>
                                      <p:to>
                                        <p:strVal val="visible"/>
                                      </p:to>
                                    </p:set>
                                    <p:animEffect transition="in" filter="wipe(left)">
                                      <p:cBhvr>
                                        <p:cTn id="79" dur="500"/>
                                        <p:tgtEl>
                                          <p:spTgt spid="12">
                                            <p:graphicEl>
                                              <a:dgm id="{8C9AA723-96F3-41FF-8294-CA29F4607CEC}"/>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12">
                                            <p:graphicEl>
                                              <a:dgm id="{232B8E3D-B4EF-41AC-8B6C-9D415A69BAFD}"/>
                                            </p:graphicEl>
                                          </p:spTgt>
                                        </p:tgtEl>
                                        <p:attrNameLst>
                                          <p:attrName>style.visibility</p:attrName>
                                        </p:attrNameLst>
                                      </p:cBhvr>
                                      <p:to>
                                        <p:strVal val="visible"/>
                                      </p:to>
                                    </p:set>
                                    <p:animEffect transition="in" filter="wipe(left)">
                                      <p:cBhvr>
                                        <p:cTn id="84" dur="500"/>
                                        <p:tgtEl>
                                          <p:spTgt spid="12">
                                            <p:graphicEl>
                                              <a:dgm id="{232B8E3D-B4EF-41AC-8B6C-9D415A69BAFD}"/>
                                            </p:graphicEl>
                                          </p:spTgt>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12">
                                            <p:graphicEl>
                                              <a:dgm id="{8389A658-E611-4F57-B430-00A268A99C58}"/>
                                            </p:graphicEl>
                                          </p:spTgt>
                                        </p:tgtEl>
                                        <p:attrNameLst>
                                          <p:attrName>style.visibility</p:attrName>
                                        </p:attrNameLst>
                                      </p:cBhvr>
                                      <p:to>
                                        <p:strVal val="visible"/>
                                      </p:to>
                                    </p:set>
                                    <p:animEffect transition="in" filter="wipe(left)">
                                      <p:cBhvr>
                                        <p:cTn id="87" dur="500"/>
                                        <p:tgtEl>
                                          <p:spTgt spid="12">
                                            <p:graphicEl>
                                              <a:dgm id="{8389A658-E611-4F57-B430-00A268A99C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uiExpand="1">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FB9C66-BC09-4D9F-8274-A8F226F973AE}"/>
              </a:ext>
            </a:extLst>
          </p:cNvPr>
          <p:cNvSpPr>
            <a:spLocks noGrp="1"/>
          </p:cNvSpPr>
          <p:nvPr>
            <p:ph type="title"/>
          </p:nvPr>
        </p:nvSpPr>
        <p:spPr/>
        <p:txBody>
          <a:bodyPr/>
          <a:lstStyle/>
          <a:p>
            <a:r>
              <a:rPr kumimoji="1" lang="ja-JP" altLang="en-US" dirty="0"/>
              <a:t>ドイツ民法</a:t>
            </a:r>
          </a:p>
        </p:txBody>
      </p:sp>
      <p:sp>
        <p:nvSpPr>
          <p:cNvPr id="7" name="コンテンツ プレースホルダー 6">
            <a:extLst>
              <a:ext uri="{FF2B5EF4-FFF2-40B4-BE49-F238E27FC236}">
                <a16:creationId xmlns:a16="http://schemas.microsoft.com/office/drawing/2014/main" id="{CA750BD2-8741-4AEF-8B08-2B234212F512}"/>
              </a:ext>
            </a:extLst>
          </p:cNvPr>
          <p:cNvSpPr>
            <a:spLocks noGrp="1"/>
          </p:cNvSpPr>
          <p:nvPr>
            <p:ph sz="half" idx="1"/>
          </p:nvPr>
        </p:nvSpPr>
        <p:spPr/>
        <p:txBody>
          <a:bodyPr>
            <a:normAutofit fontScale="70000" lnSpcReduction="20000"/>
          </a:bodyPr>
          <a:lstStyle/>
          <a:p>
            <a:pPr>
              <a:lnSpc>
                <a:spcPct val="120000"/>
              </a:lnSpc>
            </a:pPr>
            <a:r>
              <a:rPr lang="ja-JP" altLang="en-US" dirty="0"/>
              <a:t>ドイツ民法</a:t>
            </a:r>
            <a:r>
              <a:rPr lang="en-US" altLang="ja-JP" dirty="0"/>
              <a:t>343</a:t>
            </a:r>
            <a:r>
              <a:rPr lang="ja-JP" altLang="en-US" dirty="0"/>
              <a:t>条（違約罰の減額）</a:t>
            </a:r>
            <a:endParaRPr lang="en-US" altLang="ja-JP" dirty="0"/>
          </a:p>
          <a:p>
            <a:pPr lvl="1">
              <a:lnSpc>
                <a:spcPct val="120000"/>
              </a:lnSpc>
            </a:pPr>
            <a:r>
              <a:rPr lang="en-US" altLang="ja-JP" dirty="0"/>
              <a:t>(1) </a:t>
            </a:r>
            <a:r>
              <a:rPr lang="ja-JP" altLang="en-US" dirty="0"/>
              <a:t>課せられた</a:t>
            </a:r>
            <a:r>
              <a:rPr lang="ja-JP" altLang="en-US" b="1" dirty="0">
                <a:solidFill>
                  <a:schemeClr val="accent1">
                    <a:lumMod val="50000"/>
                  </a:schemeClr>
                </a:solidFill>
              </a:rPr>
              <a:t>違約罰が不相当に多額であるときは</a:t>
            </a:r>
            <a:r>
              <a:rPr lang="ja-JP" altLang="en-US" dirty="0"/>
              <a:t>，債務者の申立てを受けた</a:t>
            </a:r>
            <a:r>
              <a:rPr lang="ja-JP" altLang="en-US" b="1" dirty="0">
                <a:solidFill>
                  <a:schemeClr val="accent1">
                    <a:lumMod val="50000"/>
                  </a:schemeClr>
                </a:solidFill>
              </a:rPr>
              <a:t>判決によって適切な額に減額することができる。</a:t>
            </a:r>
            <a:r>
              <a:rPr lang="ja-JP" altLang="en-US" dirty="0"/>
              <a:t>適切な判決をするには，裁判所は，財産上の利益だけでなく，債権者のすべての正当な利益を考慮しなければならない。この場合において，債務者が違約罰を支払った後は，これを減額することができない。</a:t>
            </a:r>
            <a:endParaRPr lang="en-US" altLang="ja-JP" dirty="0"/>
          </a:p>
          <a:p>
            <a:pPr lvl="1">
              <a:lnSpc>
                <a:spcPct val="120000"/>
              </a:lnSpc>
            </a:pPr>
            <a:r>
              <a:rPr lang="en-US" altLang="ja-JP" dirty="0"/>
              <a:t>(2) </a:t>
            </a:r>
            <a:r>
              <a:rPr lang="ja-JP" altLang="en-US" dirty="0"/>
              <a:t>前項の規定は，第</a:t>
            </a:r>
            <a:r>
              <a:rPr lang="en-US" altLang="ja-JP" dirty="0"/>
              <a:t>339</a:t>
            </a:r>
            <a:r>
              <a:rPr lang="ja-JP" altLang="en-US" dirty="0"/>
              <a:t>条（違約罰の効力），第</a:t>
            </a:r>
            <a:r>
              <a:rPr lang="en-US" altLang="ja-JP" dirty="0"/>
              <a:t>342</a:t>
            </a:r>
            <a:r>
              <a:rPr lang="ja-JP" altLang="en-US" dirty="0"/>
              <a:t>条（金銭以外の違約罰）の場合のほか，ある行為をなし，又は，なさないことに対して違約罰を約した場合にも適用する。</a:t>
            </a:r>
          </a:p>
        </p:txBody>
      </p:sp>
      <p:sp>
        <p:nvSpPr>
          <p:cNvPr id="8" name="コンテンツ プレースホルダー 7">
            <a:extLst>
              <a:ext uri="{FF2B5EF4-FFF2-40B4-BE49-F238E27FC236}">
                <a16:creationId xmlns:a16="http://schemas.microsoft.com/office/drawing/2014/main" id="{CA61640E-AE52-4D92-8670-40D1E08A1228}"/>
              </a:ext>
            </a:extLst>
          </p:cNvPr>
          <p:cNvSpPr>
            <a:spLocks noGrp="1"/>
          </p:cNvSpPr>
          <p:nvPr>
            <p:ph sz="half" idx="2"/>
          </p:nvPr>
        </p:nvSpPr>
        <p:spPr/>
        <p:txBody>
          <a:bodyPr>
            <a:normAutofit fontScale="70000" lnSpcReduction="20000"/>
          </a:bodyPr>
          <a:lstStyle/>
          <a:p>
            <a:pPr>
              <a:lnSpc>
                <a:spcPct val="120000"/>
              </a:lnSpc>
            </a:pPr>
            <a:r>
              <a:rPr lang="en-US" altLang="ja-JP" dirty="0"/>
              <a:t>§343 </a:t>
            </a:r>
            <a:r>
              <a:rPr lang="en-US" altLang="ja-JP" dirty="0" err="1"/>
              <a:t>Herabsetzung</a:t>
            </a:r>
            <a:r>
              <a:rPr lang="en-US" altLang="ja-JP" dirty="0"/>
              <a:t> der Strafe</a:t>
            </a:r>
          </a:p>
          <a:p>
            <a:pPr lvl="1">
              <a:lnSpc>
                <a:spcPct val="120000"/>
              </a:lnSpc>
            </a:pPr>
            <a:r>
              <a:rPr lang="de-DE" altLang="ja-JP" dirty="0"/>
              <a:t>(1) Ist eine verwirkte Strafe verhältnismäßig hoch, so kann sie auf Antrag des Schuldners durch Urteil auf den angemessenen Betrag herabgesetzt werden. Bei der Beurteilung der Angemessenheit ist jedes berechtigte Interesse des Gläubigers, nicht bloß das Vermögensinteresse, in Betracht zu ziehen. Nach der Entrichtung der Strafe ist die Herabsetzung ausgeschlossen.</a:t>
            </a:r>
            <a:endParaRPr lang="en-US" altLang="ja-JP" dirty="0"/>
          </a:p>
          <a:p>
            <a:pPr lvl="1">
              <a:lnSpc>
                <a:spcPct val="120000"/>
              </a:lnSpc>
            </a:pPr>
            <a:r>
              <a:rPr lang="de-DE" altLang="ja-JP" dirty="0"/>
              <a:t>(2) Das Gleiche gilt auch außer in den Fällen der §§ 339, 342, wenn jemand eine Strafe für den Fall verspricht, dass er eine Handlung vornimmt oder unterlässt.</a:t>
            </a:r>
            <a:endParaRPr lang="ja-JP" altLang="en-US" dirty="0"/>
          </a:p>
        </p:txBody>
      </p:sp>
      <p:sp>
        <p:nvSpPr>
          <p:cNvPr id="4" name="日付プレースホルダー 3">
            <a:extLst>
              <a:ext uri="{FF2B5EF4-FFF2-40B4-BE49-F238E27FC236}">
                <a16:creationId xmlns:a16="http://schemas.microsoft.com/office/drawing/2014/main" id="{46EB9275-90CF-47B3-B6C1-127A23A49E89}"/>
              </a:ext>
            </a:extLst>
          </p:cNvPr>
          <p:cNvSpPr>
            <a:spLocks noGrp="1"/>
          </p:cNvSpPr>
          <p:nvPr>
            <p:ph type="dt" sz="half" idx="10"/>
          </p:nvPr>
        </p:nvSpPr>
        <p:spPr/>
        <p:txBody>
          <a:bodyPr/>
          <a:lstStyle/>
          <a:p>
            <a:fld id="{AB93B70D-810B-4BA5-91AF-B1BEE0DE7605}" type="datetime1">
              <a:rPr kumimoji="1" lang="ja-JP" altLang="en-US" smtClean="0"/>
              <a:t>2021/4/9</a:t>
            </a:fld>
            <a:endParaRPr kumimoji="1" lang="ja-JP" altLang="en-US"/>
          </a:p>
        </p:txBody>
      </p:sp>
      <p:sp>
        <p:nvSpPr>
          <p:cNvPr id="5" name="フッター プレースホルダー 4">
            <a:extLst>
              <a:ext uri="{FF2B5EF4-FFF2-40B4-BE49-F238E27FC236}">
                <a16:creationId xmlns:a16="http://schemas.microsoft.com/office/drawing/2014/main" id="{8B0D364C-EC87-4FC5-A97F-CD84E9C0E79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5459B66-2761-40A5-8684-01C7971481E3}"/>
              </a:ext>
            </a:extLst>
          </p:cNvPr>
          <p:cNvSpPr>
            <a:spLocks noGrp="1"/>
          </p:cNvSpPr>
          <p:nvPr>
            <p:ph type="sldNum" sz="quarter" idx="12"/>
          </p:nvPr>
        </p:nvSpPr>
        <p:spPr/>
        <p:txBody>
          <a:bodyPr/>
          <a:lstStyle/>
          <a:p>
            <a:fld id="{96BDDC30-DD3F-4427-B562-2F3229407357}" type="slidenum">
              <a:rPr kumimoji="1" lang="ja-JP" altLang="en-US" smtClean="0"/>
              <a:t>19</a:t>
            </a:fld>
            <a:endParaRPr kumimoji="1" lang="ja-JP" altLang="en-US"/>
          </a:p>
        </p:txBody>
      </p:sp>
    </p:spTree>
    <p:extLst>
      <p:ext uri="{BB962C8B-B14F-4D97-AF65-F5344CB8AC3E}">
        <p14:creationId xmlns:p14="http://schemas.microsoft.com/office/powerpoint/2010/main" val="59512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5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3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08A73E9-C100-404B-8DB2-DBD31565E142}"/>
              </a:ext>
            </a:extLst>
          </p:cNvPr>
          <p:cNvSpPr>
            <a:spLocks noGrp="1"/>
          </p:cNvSpPr>
          <p:nvPr>
            <p:ph type="title"/>
          </p:nvPr>
        </p:nvSpPr>
        <p:spPr>
          <a:xfrm>
            <a:off x="838200" y="365125"/>
            <a:ext cx="10515600" cy="677863"/>
          </a:xfrm>
        </p:spPr>
        <p:txBody>
          <a:bodyPr>
            <a:normAutofit fontScale="90000"/>
          </a:bodyPr>
          <a:lstStyle/>
          <a:p>
            <a:r>
              <a:rPr lang="ja-JP" altLang="en-US" dirty="0"/>
              <a:t>加賀山 茂のホームページ</a:t>
            </a:r>
          </a:p>
        </p:txBody>
      </p:sp>
      <p:sp>
        <p:nvSpPr>
          <p:cNvPr id="4" name="日付プレースホルダー 3">
            <a:extLst>
              <a:ext uri="{FF2B5EF4-FFF2-40B4-BE49-F238E27FC236}">
                <a16:creationId xmlns:a16="http://schemas.microsoft.com/office/drawing/2014/main" id="{AAD57EEF-007B-4407-8FC4-4F46A64F8327}"/>
              </a:ext>
            </a:extLst>
          </p:cNvPr>
          <p:cNvSpPr>
            <a:spLocks noGrp="1"/>
          </p:cNvSpPr>
          <p:nvPr>
            <p:ph type="dt" sz="half" idx="10"/>
          </p:nvPr>
        </p:nvSpPr>
        <p:spPr/>
        <p:txBody>
          <a:bodyPr/>
          <a:lstStyle/>
          <a:p>
            <a:fld id="{49145C7A-8286-411C-B51A-AC5605212541}" type="datetime1">
              <a:rPr kumimoji="1" lang="ja-JP" altLang="en-US" smtClean="0"/>
              <a:t>2021/4/9</a:t>
            </a:fld>
            <a:endParaRPr kumimoji="1" lang="ja-JP" altLang="en-US"/>
          </a:p>
        </p:txBody>
      </p:sp>
      <p:sp>
        <p:nvSpPr>
          <p:cNvPr id="5" name="フッター プレースホルダー 4">
            <a:extLst>
              <a:ext uri="{FF2B5EF4-FFF2-40B4-BE49-F238E27FC236}">
                <a16:creationId xmlns:a16="http://schemas.microsoft.com/office/drawing/2014/main" id="{35034ACF-6E89-441E-A1FE-1258FFEAA3B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E22DF16-E3E3-4EF9-ADF0-A0FF84C6864D}"/>
              </a:ext>
            </a:extLst>
          </p:cNvPr>
          <p:cNvSpPr>
            <a:spLocks noGrp="1"/>
          </p:cNvSpPr>
          <p:nvPr>
            <p:ph type="sldNum" sz="quarter" idx="12"/>
          </p:nvPr>
        </p:nvSpPr>
        <p:spPr/>
        <p:txBody>
          <a:bodyPr/>
          <a:lstStyle/>
          <a:p>
            <a:fld id="{A0C4542F-C35A-41EC-80CF-01AB155FDC20}" type="slidenum">
              <a:rPr kumimoji="1" lang="ja-JP" altLang="en-US" smtClean="0"/>
              <a:t>2</a:t>
            </a:fld>
            <a:endParaRPr kumimoji="1" lang="ja-JP" altLang="en-US"/>
          </a:p>
        </p:txBody>
      </p:sp>
      <p:pic>
        <p:nvPicPr>
          <p:cNvPr id="3" name="図 2">
            <a:extLst>
              <a:ext uri="{FF2B5EF4-FFF2-40B4-BE49-F238E27FC236}">
                <a16:creationId xmlns:a16="http://schemas.microsoft.com/office/drawing/2014/main" id="{AD8AF01C-DB5E-4B67-A12C-7623688AF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12" y="1201320"/>
            <a:ext cx="10515601" cy="4996697"/>
          </a:xfrm>
          <a:prstGeom prst="rect">
            <a:avLst/>
          </a:prstGeom>
        </p:spPr>
      </p:pic>
    </p:spTree>
    <p:extLst>
      <p:ext uri="{BB962C8B-B14F-4D97-AF65-F5344CB8AC3E}">
        <p14:creationId xmlns:p14="http://schemas.microsoft.com/office/powerpoint/2010/main" val="2207490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7D475A-387B-4C5D-9B39-DBFD29D03722}"/>
              </a:ext>
            </a:extLst>
          </p:cNvPr>
          <p:cNvSpPr>
            <a:spLocks noGrp="1"/>
          </p:cNvSpPr>
          <p:nvPr>
            <p:ph type="title"/>
          </p:nvPr>
        </p:nvSpPr>
        <p:spPr/>
        <p:txBody>
          <a:bodyPr/>
          <a:lstStyle/>
          <a:p>
            <a:r>
              <a:rPr kumimoji="1" lang="ja-JP" altLang="en-US" dirty="0"/>
              <a:t>フランス民法</a:t>
            </a:r>
          </a:p>
        </p:txBody>
      </p:sp>
      <p:sp>
        <p:nvSpPr>
          <p:cNvPr id="7" name="コンテンツ プレースホルダー 6">
            <a:extLst>
              <a:ext uri="{FF2B5EF4-FFF2-40B4-BE49-F238E27FC236}">
                <a16:creationId xmlns:a16="http://schemas.microsoft.com/office/drawing/2014/main" id="{F6145553-AE96-42DF-9E30-E3F90927F3A7}"/>
              </a:ext>
            </a:extLst>
          </p:cNvPr>
          <p:cNvSpPr>
            <a:spLocks noGrp="1"/>
          </p:cNvSpPr>
          <p:nvPr>
            <p:ph sz="half" idx="1"/>
          </p:nvPr>
        </p:nvSpPr>
        <p:spPr/>
        <p:txBody>
          <a:bodyPr>
            <a:normAutofit fontScale="85000" lnSpcReduction="20000"/>
          </a:bodyPr>
          <a:lstStyle/>
          <a:p>
            <a:pPr>
              <a:lnSpc>
                <a:spcPct val="110000"/>
              </a:lnSpc>
            </a:pPr>
            <a:r>
              <a:rPr lang="ja-JP" altLang="en-US" dirty="0"/>
              <a:t>フランス民法典 第</a:t>
            </a:r>
            <a:r>
              <a:rPr lang="en-US" altLang="ja-JP" dirty="0"/>
              <a:t>1152</a:t>
            </a:r>
            <a:r>
              <a:rPr lang="ja-JP" altLang="en-US" dirty="0"/>
              <a:t>条</a:t>
            </a:r>
            <a:endParaRPr lang="en-US" altLang="ja-JP" dirty="0"/>
          </a:p>
          <a:p>
            <a:pPr lvl="1">
              <a:lnSpc>
                <a:spcPct val="110000"/>
              </a:lnSpc>
            </a:pPr>
            <a:r>
              <a:rPr lang="ja-JP" altLang="en-US" dirty="0"/>
              <a:t>一方の当事者が債務の履行を怠った場合には損害賠償の名義で一定の金額を支払うという合意をした場合には，他方の当事者は，その金額よりも多い金額を請求することも，その金額よりも少ない金額を請求することもできない。</a:t>
            </a:r>
          </a:p>
          <a:p>
            <a:pPr lvl="1">
              <a:lnSpc>
                <a:spcPct val="110000"/>
              </a:lnSpc>
            </a:pPr>
            <a:r>
              <a:rPr lang="ja-JP" altLang="en-US" dirty="0"/>
              <a:t>ただし，</a:t>
            </a:r>
            <a:r>
              <a:rPr lang="ja-JP" altLang="en-US" b="1" dirty="0">
                <a:solidFill>
                  <a:schemeClr val="accent1">
                    <a:lumMod val="50000"/>
                  </a:schemeClr>
                </a:solidFill>
              </a:rPr>
              <a:t>合意された金額が，過大または過小であることが明白である場合には</a:t>
            </a:r>
            <a:r>
              <a:rPr lang="ja-JP" altLang="en-US" dirty="0"/>
              <a:t>，</a:t>
            </a:r>
            <a:r>
              <a:rPr lang="ja-JP" altLang="en-US" b="1" dirty="0">
                <a:solidFill>
                  <a:schemeClr val="accent1">
                    <a:lumMod val="50000"/>
                  </a:schemeClr>
                </a:solidFill>
              </a:rPr>
              <a:t>裁判官は，職権によって，その金額をそれぞれ，減額したり，または，増額したりすることができる。</a:t>
            </a:r>
            <a:r>
              <a:rPr lang="ja-JP" altLang="en-US" dirty="0"/>
              <a:t>この規定に反するいかなる約束も書かれなかったもの</a:t>
            </a:r>
            <a:r>
              <a:rPr lang="en-US" altLang="ja-JP" dirty="0"/>
              <a:t>〔</a:t>
            </a:r>
            <a:r>
              <a:rPr lang="ja-JP" altLang="en-US" dirty="0"/>
              <a:t>無効</a:t>
            </a:r>
            <a:r>
              <a:rPr lang="en-US" altLang="ja-JP" dirty="0"/>
              <a:t>〕</a:t>
            </a:r>
            <a:r>
              <a:rPr lang="ja-JP" altLang="en-US" dirty="0"/>
              <a:t>とみなされる。</a:t>
            </a:r>
          </a:p>
        </p:txBody>
      </p:sp>
      <p:sp>
        <p:nvSpPr>
          <p:cNvPr id="8" name="コンテンツ プレースホルダー 7">
            <a:extLst>
              <a:ext uri="{FF2B5EF4-FFF2-40B4-BE49-F238E27FC236}">
                <a16:creationId xmlns:a16="http://schemas.microsoft.com/office/drawing/2014/main" id="{435AB449-2BDB-492A-B5A0-9C3C1F4E2535}"/>
              </a:ext>
            </a:extLst>
          </p:cNvPr>
          <p:cNvSpPr>
            <a:spLocks noGrp="1"/>
          </p:cNvSpPr>
          <p:nvPr>
            <p:ph sz="half" idx="2"/>
          </p:nvPr>
        </p:nvSpPr>
        <p:spPr/>
        <p:txBody>
          <a:bodyPr>
            <a:normAutofit fontScale="85000" lnSpcReduction="20000"/>
          </a:bodyPr>
          <a:lstStyle/>
          <a:p>
            <a:pPr>
              <a:lnSpc>
                <a:spcPct val="120000"/>
              </a:lnSpc>
            </a:pPr>
            <a:r>
              <a:rPr lang="en-US" altLang="ja-JP" dirty="0"/>
              <a:t>Art. 1152</a:t>
            </a:r>
          </a:p>
          <a:p>
            <a:pPr lvl="1">
              <a:lnSpc>
                <a:spcPct val="120000"/>
              </a:lnSpc>
            </a:pPr>
            <a:r>
              <a:rPr lang="fr-FR" altLang="ja-JP" dirty="0"/>
              <a:t>Lorsque la convention porte que celui qui manquera de l'exécuter payera une certaine somme à titre de dommages-intérêts, il ne peut être alloué à l'autre partie une somme plus forte, ni moindre.</a:t>
            </a:r>
          </a:p>
          <a:p>
            <a:pPr lvl="1">
              <a:lnSpc>
                <a:spcPct val="120000"/>
              </a:lnSpc>
            </a:pPr>
            <a:r>
              <a:rPr lang="fr-FR" altLang="ja-JP" dirty="0"/>
              <a:t>Néanmoins, le juge peut, même d'office, modérer ou augmenter la peine qui avait été convenue, si elle est manifestement excessive ou dérisoire. Toute stipulation contraire sera réputée non écrite.</a:t>
            </a:r>
          </a:p>
          <a:p>
            <a:pPr lvl="1">
              <a:lnSpc>
                <a:spcPct val="120000"/>
              </a:lnSpc>
            </a:pPr>
            <a:endParaRPr lang="fr-FR" altLang="ja-JP" dirty="0"/>
          </a:p>
        </p:txBody>
      </p:sp>
      <p:sp>
        <p:nvSpPr>
          <p:cNvPr id="4" name="日付プレースホルダー 3">
            <a:extLst>
              <a:ext uri="{FF2B5EF4-FFF2-40B4-BE49-F238E27FC236}">
                <a16:creationId xmlns:a16="http://schemas.microsoft.com/office/drawing/2014/main" id="{8F858BA3-E93B-4601-B97C-C5B5876E3408}"/>
              </a:ext>
            </a:extLst>
          </p:cNvPr>
          <p:cNvSpPr>
            <a:spLocks noGrp="1"/>
          </p:cNvSpPr>
          <p:nvPr>
            <p:ph type="dt" sz="half" idx="10"/>
          </p:nvPr>
        </p:nvSpPr>
        <p:spPr/>
        <p:txBody>
          <a:bodyPr/>
          <a:lstStyle/>
          <a:p>
            <a:fld id="{AB93B70D-810B-4BA5-91AF-B1BEE0DE7605}" type="datetime1">
              <a:rPr kumimoji="1" lang="ja-JP" altLang="en-US" smtClean="0"/>
              <a:t>2021/4/9</a:t>
            </a:fld>
            <a:endParaRPr kumimoji="1" lang="ja-JP" altLang="en-US"/>
          </a:p>
        </p:txBody>
      </p:sp>
      <p:sp>
        <p:nvSpPr>
          <p:cNvPr id="5" name="フッター プレースホルダー 4">
            <a:extLst>
              <a:ext uri="{FF2B5EF4-FFF2-40B4-BE49-F238E27FC236}">
                <a16:creationId xmlns:a16="http://schemas.microsoft.com/office/drawing/2014/main" id="{666E3008-10FC-4619-A1EA-E15FFBD43B33}"/>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450AE7E-0383-4C97-A05A-B4275DAC844D}"/>
              </a:ext>
            </a:extLst>
          </p:cNvPr>
          <p:cNvSpPr>
            <a:spLocks noGrp="1"/>
          </p:cNvSpPr>
          <p:nvPr>
            <p:ph type="sldNum" sz="quarter" idx="12"/>
          </p:nvPr>
        </p:nvSpPr>
        <p:spPr/>
        <p:txBody>
          <a:bodyPr/>
          <a:lstStyle/>
          <a:p>
            <a:fld id="{96BDDC30-DD3F-4427-B562-2F3229407357}" type="slidenum">
              <a:rPr kumimoji="1" lang="ja-JP" altLang="en-US" smtClean="0"/>
              <a:t>20</a:t>
            </a:fld>
            <a:endParaRPr kumimoji="1" lang="ja-JP" altLang="en-US"/>
          </a:p>
        </p:txBody>
      </p:sp>
    </p:spTree>
    <p:extLst>
      <p:ext uri="{BB962C8B-B14F-4D97-AF65-F5344CB8AC3E}">
        <p14:creationId xmlns:p14="http://schemas.microsoft.com/office/powerpoint/2010/main" val="87447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5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5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EB7FB29F-EFEF-4829-B98A-9F05590ED5C7}"/>
              </a:ext>
            </a:extLst>
          </p:cNvPr>
          <p:cNvSpPr>
            <a:spLocks noGrp="1"/>
          </p:cNvSpPr>
          <p:nvPr>
            <p:ph type="title"/>
          </p:nvPr>
        </p:nvSpPr>
        <p:spPr/>
        <p:txBody>
          <a:bodyPr/>
          <a:lstStyle/>
          <a:p>
            <a:r>
              <a:rPr lang="ja-JP" altLang="en-US" dirty="0"/>
              <a:t>契約総論の全体像</a:t>
            </a:r>
          </a:p>
        </p:txBody>
      </p:sp>
      <p:sp>
        <p:nvSpPr>
          <p:cNvPr id="9" name="テキスト プレースホルダー 8">
            <a:extLst>
              <a:ext uri="{FF2B5EF4-FFF2-40B4-BE49-F238E27FC236}">
                <a16:creationId xmlns:a16="http://schemas.microsoft.com/office/drawing/2014/main" id="{718D9FE5-CB97-487A-B1CA-CA45D4140757}"/>
              </a:ext>
            </a:extLst>
          </p:cNvPr>
          <p:cNvSpPr>
            <a:spLocks noGrp="1"/>
          </p:cNvSpPr>
          <p:nvPr>
            <p:ph type="body" idx="1"/>
          </p:nvPr>
        </p:nvSpPr>
        <p:spPr/>
        <p:txBody>
          <a:bodyPr/>
          <a:lstStyle/>
          <a:p>
            <a:endParaRPr lang="ja-JP" altLang="en-US"/>
          </a:p>
        </p:txBody>
      </p:sp>
      <p:sp>
        <p:nvSpPr>
          <p:cNvPr id="5" name="日付プレースホルダー 4">
            <a:extLst>
              <a:ext uri="{FF2B5EF4-FFF2-40B4-BE49-F238E27FC236}">
                <a16:creationId xmlns:a16="http://schemas.microsoft.com/office/drawing/2014/main" id="{ED85BB57-8168-4C8A-8F15-0C02BDA81749}"/>
              </a:ext>
            </a:extLst>
          </p:cNvPr>
          <p:cNvSpPr>
            <a:spLocks noGrp="1"/>
          </p:cNvSpPr>
          <p:nvPr>
            <p:ph type="dt" sz="half" idx="10"/>
          </p:nvPr>
        </p:nvSpPr>
        <p:spPr/>
        <p:txBody>
          <a:bodyPr/>
          <a:lstStyle/>
          <a:p>
            <a:fld id="{C2DF0263-4FB6-4CC8-A908-6547D7D665D3}" type="datetime1">
              <a:rPr kumimoji="1" lang="ja-JP" altLang="en-US" smtClean="0"/>
              <a:t>2021/4/9</a:t>
            </a:fld>
            <a:endParaRPr kumimoji="1" lang="ja-JP" altLang="en-US"/>
          </a:p>
        </p:txBody>
      </p:sp>
      <p:sp>
        <p:nvSpPr>
          <p:cNvPr id="6" name="フッター プレースホルダー 5">
            <a:extLst>
              <a:ext uri="{FF2B5EF4-FFF2-40B4-BE49-F238E27FC236}">
                <a16:creationId xmlns:a16="http://schemas.microsoft.com/office/drawing/2014/main" id="{DC44A5A6-876A-4FB4-99CE-D4188F2B783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551EF91A-C87B-4AF4-A240-3D02F89DBC77}"/>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spTree>
    <p:extLst>
      <p:ext uri="{BB962C8B-B14F-4D97-AF65-F5344CB8AC3E}">
        <p14:creationId xmlns:p14="http://schemas.microsoft.com/office/powerpoint/2010/main" val="205567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図表 5"/>
          <p:cNvGraphicFramePr/>
          <p:nvPr>
            <p:extLst>
              <p:ext uri="{D42A27DB-BD31-4B8C-83A1-F6EECF244321}">
                <p14:modId xmlns:p14="http://schemas.microsoft.com/office/powerpoint/2010/main" val="3317872140"/>
              </p:ext>
            </p:extLst>
          </p:nvPr>
        </p:nvGraphicFramePr>
        <p:xfrm>
          <a:off x="714975" y="359230"/>
          <a:ext cx="10910968" cy="5976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日付プレースホルダー 1">
            <a:extLst>
              <a:ext uri="{FF2B5EF4-FFF2-40B4-BE49-F238E27FC236}">
                <a16:creationId xmlns:a16="http://schemas.microsoft.com/office/drawing/2014/main" id="{9B36AD80-0582-4369-8AC4-61E24B22D794}"/>
              </a:ext>
            </a:extLst>
          </p:cNvPr>
          <p:cNvSpPr>
            <a:spLocks noGrp="1"/>
          </p:cNvSpPr>
          <p:nvPr>
            <p:ph type="dt" sz="half" idx="10"/>
          </p:nvPr>
        </p:nvSpPr>
        <p:spPr/>
        <p:txBody>
          <a:bodyPr/>
          <a:lstStyle/>
          <a:p>
            <a:fld id="{686831D2-C332-425C-A6B8-C8EE16A4865B}" type="datetime1">
              <a:rPr kumimoji="1" lang="ja-JP" altLang="en-US" smtClean="0"/>
              <a:t>2021/4/9</a:t>
            </a:fld>
            <a:endParaRPr kumimoji="1" lang="ja-JP" altLang="en-US"/>
          </a:p>
        </p:txBody>
      </p:sp>
      <p:sp>
        <p:nvSpPr>
          <p:cNvPr id="3" name="フッター プレースホルダー 2">
            <a:extLst>
              <a:ext uri="{FF2B5EF4-FFF2-40B4-BE49-F238E27FC236}">
                <a16:creationId xmlns:a16="http://schemas.microsoft.com/office/drawing/2014/main" id="{D65E6D18-9E7E-4A64-8087-D54AF541A23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58A01806-5878-4A5A-99A1-41EF393AC81C}"/>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136155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graphicEl>
                                              <a:dgm id="{EC52409F-3403-4364-A8E6-0B6825FC4C1E}"/>
                                            </p:graphicEl>
                                          </p:spTgt>
                                        </p:tgtEl>
                                        <p:attrNameLst>
                                          <p:attrName>style.visibility</p:attrName>
                                        </p:attrNameLst>
                                      </p:cBhvr>
                                      <p:to>
                                        <p:strVal val="visible"/>
                                      </p:to>
                                    </p:set>
                                    <p:animEffect transition="in" filter="wipe(left)">
                                      <p:cBhvr>
                                        <p:cTn id="7" dur="500"/>
                                        <p:tgtEl>
                                          <p:spTgt spid="6">
                                            <p:graphicEl>
                                              <a:dgm id="{EC52409F-3403-4364-A8E6-0B6825FC4C1E}"/>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graphicEl>
                                              <a:dgm id="{4F2F28BE-CCCD-4D17-94C5-6CCB9DBDB964}"/>
                                            </p:graphicEl>
                                          </p:spTgt>
                                        </p:tgtEl>
                                        <p:attrNameLst>
                                          <p:attrName>style.visibility</p:attrName>
                                        </p:attrNameLst>
                                      </p:cBhvr>
                                      <p:to>
                                        <p:strVal val="visible"/>
                                      </p:to>
                                    </p:set>
                                    <p:animEffect transition="in" filter="wipe(left)">
                                      <p:cBhvr>
                                        <p:cTn id="11" dur="500"/>
                                        <p:tgtEl>
                                          <p:spTgt spid="6">
                                            <p:graphicEl>
                                              <a:dgm id="{4F2F28BE-CCCD-4D17-94C5-6CCB9DBDB964}"/>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6F1C6E94-4E30-4C71-B311-B4E700491230}"/>
                                            </p:graphicEl>
                                          </p:spTgt>
                                        </p:tgtEl>
                                        <p:attrNameLst>
                                          <p:attrName>style.visibility</p:attrName>
                                        </p:attrNameLst>
                                      </p:cBhvr>
                                      <p:to>
                                        <p:strVal val="visible"/>
                                      </p:to>
                                    </p:set>
                                    <p:animEffect transition="in" filter="wipe(left)">
                                      <p:cBhvr>
                                        <p:cTn id="15" dur="500"/>
                                        <p:tgtEl>
                                          <p:spTgt spid="6">
                                            <p:graphicEl>
                                              <a:dgm id="{6F1C6E94-4E30-4C71-B311-B4E70049123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AED904E8-F7AB-4978-A7DD-AC6CE3010BAA}"/>
                                            </p:graphicEl>
                                          </p:spTgt>
                                        </p:tgtEl>
                                        <p:attrNameLst>
                                          <p:attrName>style.visibility</p:attrName>
                                        </p:attrNameLst>
                                      </p:cBhvr>
                                      <p:to>
                                        <p:strVal val="visible"/>
                                      </p:to>
                                    </p:set>
                                    <p:animEffect transition="in" filter="wipe(left)">
                                      <p:cBhvr>
                                        <p:cTn id="20" dur="500"/>
                                        <p:tgtEl>
                                          <p:spTgt spid="6">
                                            <p:graphicEl>
                                              <a:dgm id="{AED904E8-F7AB-4978-A7DD-AC6CE3010BAA}"/>
                                            </p:graphic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graphicEl>
                                              <a:dgm id="{51372532-6BAA-45F3-A56C-217EFE4EDCF2}"/>
                                            </p:graphicEl>
                                          </p:spTgt>
                                        </p:tgtEl>
                                        <p:attrNameLst>
                                          <p:attrName>style.visibility</p:attrName>
                                        </p:attrNameLst>
                                      </p:cBhvr>
                                      <p:to>
                                        <p:strVal val="visible"/>
                                      </p:to>
                                    </p:set>
                                    <p:animEffect transition="in" filter="wipe(left)">
                                      <p:cBhvr>
                                        <p:cTn id="24" dur="500"/>
                                        <p:tgtEl>
                                          <p:spTgt spid="6">
                                            <p:graphicEl>
                                              <a:dgm id="{51372532-6BAA-45F3-A56C-217EFE4EDCF2}"/>
                                            </p:graphic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6">
                                            <p:graphicEl>
                                              <a:dgm id="{AFC472D5-E6E9-4F58-A87A-4D221720BF92}"/>
                                            </p:graphicEl>
                                          </p:spTgt>
                                        </p:tgtEl>
                                        <p:attrNameLst>
                                          <p:attrName>style.visibility</p:attrName>
                                        </p:attrNameLst>
                                      </p:cBhvr>
                                      <p:to>
                                        <p:strVal val="visible"/>
                                      </p:to>
                                    </p:set>
                                    <p:animEffect transition="in" filter="wipe(left)">
                                      <p:cBhvr>
                                        <p:cTn id="28" dur="500"/>
                                        <p:tgtEl>
                                          <p:spTgt spid="6">
                                            <p:graphicEl>
                                              <a:dgm id="{AFC472D5-E6E9-4F58-A87A-4D221720BF92}"/>
                                            </p:graphicEl>
                                          </p:spTgt>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6">
                                            <p:graphicEl>
                                              <a:dgm id="{F1049D93-2535-4544-AD2F-1E8B21AC0928}"/>
                                            </p:graphicEl>
                                          </p:spTgt>
                                        </p:tgtEl>
                                        <p:attrNameLst>
                                          <p:attrName>style.visibility</p:attrName>
                                        </p:attrNameLst>
                                      </p:cBhvr>
                                      <p:to>
                                        <p:strVal val="visible"/>
                                      </p:to>
                                    </p:set>
                                    <p:animEffect transition="in" filter="wipe(left)">
                                      <p:cBhvr>
                                        <p:cTn id="32" dur="500"/>
                                        <p:tgtEl>
                                          <p:spTgt spid="6">
                                            <p:graphicEl>
                                              <a:dgm id="{F1049D93-2535-4544-AD2F-1E8B21AC092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graphicEl>
                                              <a:dgm id="{B40A097F-2F07-44A8-BFBA-4D52E0D9ACDE}"/>
                                            </p:graphicEl>
                                          </p:spTgt>
                                        </p:tgtEl>
                                        <p:attrNameLst>
                                          <p:attrName>style.visibility</p:attrName>
                                        </p:attrNameLst>
                                      </p:cBhvr>
                                      <p:to>
                                        <p:strVal val="visible"/>
                                      </p:to>
                                    </p:set>
                                    <p:animEffect transition="in" filter="wipe(left)">
                                      <p:cBhvr>
                                        <p:cTn id="37" dur="500"/>
                                        <p:tgtEl>
                                          <p:spTgt spid="6">
                                            <p:graphicEl>
                                              <a:dgm id="{B40A097F-2F07-44A8-BFBA-4D52E0D9ACDE}"/>
                                            </p:graphicEl>
                                          </p:spTgt>
                                        </p:tgtEl>
                                      </p:cBhvr>
                                    </p:animEffec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6">
                                            <p:graphicEl>
                                              <a:dgm id="{3826C46C-C986-4EE7-BB24-3DC723A4EBE0}"/>
                                            </p:graphicEl>
                                          </p:spTgt>
                                        </p:tgtEl>
                                        <p:attrNameLst>
                                          <p:attrName>style.visibility</p:attrName>
                                        </p:attrNameLst>
                                      </p:cBhvr>
                                      <p:to>
                                        <p:strVal val="visible"/>
                                      </p:to>
                                    </p:set>
                                    <p:animEffect transition="in" filter="wipe(left)">
                                      <p:cBhvr>
                                        <p:cTn id="41" dur="500"/>
                                        <p:tgtEl>
                                          <p:spTgt spid="6">
                                            <p:graphicEl>
                                              <a:dgm id="{3826C46C-C986-4EE7-BB24-3DC723A4EBE0}"/>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6">
                                            <p:graphicEl>
                                              <a:dgm id="{A6501F0D-5C85-41C6-A7D2-B0EE6F64CECD}"/>
                                            </p:graphicEl>
                                          </p:spTgt>
                                        </p:tgtEl>
                                        <p:attrNameLst>
                                          <p:attrName>style.visibility</p:attrName>
                                        </p:attrNameLst>
                                      </p:cBhvr>
                                      <p:to>
                                        <p:strVal val="visible"/>
                                      </p:to>
                                    </p:set>
                                    <p:animEffect transition="in" filter="wipe(left)">
                                      <p:cBhvr>
                                        <p:cTn id="46" dur="500"/>
                                        <p:tgtEl>
                                          <p:spTgt spid="6">
                                            <p:graphicEl>
                                              <a:dgm id="{A6501F0D-5C85-41C6-A7D2-B0EE6F64CECD}"/>
                                            </p:graphicEl>
                                          </p:spTgt>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6">
                                            <p:graphicEl>
                                              <a:dgm id="{4A48069D-0F8E-4B89-859E-895BBF7F8CF4}"/>
                                            </p:graphicEl>
                                          </p:spTgt>
                                        </p:tgtEl>
                                        <p:attrNameLst>
                                          <p:attrName>style.visibility</p:attrName>
                                        </p:attrNameLst>
                                      </p:cBhvr>
                                      <p:to>
                                        <p:strVal val="visible"/>
                                      </p:to>
                                    </p:set>
                                    <p:animEffect transition="in" filter="wipe(left)">
                                      <p:cBhvr>
                                        <p:cTn id="50" dur="500"/>
                                        <p:tgtEl>
                                          <p:spTgt spid="6">
                                            <p:graphicEl>
                                              <a:dgm id="{4A48069D-0F8E-4B89-859E-895BBF7F8CF4}"/>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6">
                                            <p:graphicEl>
                                              <a:dgm id="{3536FAA4-4367-42D4-87B7-DCF4A4055CC2}"/>
                                            </p:graphicEl>
                                          </p:spTgt>
                                        </p:tgtEl>
                                        <p:attrNameLst>
                                          <p:attrName>style.visibility</p:attrName>
                                        </p:attrNameLst>
                                      </p:cBhvr>
                                      <p:to>
                                        <p:strVal val="visible"/>
                                      </p:to>
                                    </p:set>
                                    <p:animEffect transition="in" filter="wipe(left)">
                                      <p:cBhvr>
                                        <p:cTn id="55" dur="500"/>
                                        <p:tgtEl>
                                          <p:spTgt spid="6">
                                            <p:graphicEl>
                                              <a:dgm id="{3536FAA4-4367-42D4-87B7-DCF4A4055CC2}"/>
                                            </p:graphicEl>
                                          </p:spTgt>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6">
                                            <p:graphicEl>
                                              <a:dgm id="{B8117E8E-3454-4AB5-B327-DFD87125232E}"/>
                                            </p:graphicEl>
                                          </p:spTgt>
                                        </p:tgtEl>
                                        <p:attrNameLst>
                                          <p:attrName>style.visibility</p:attrName>
                                        </p:attrNameLst>
                                      </p:cBhvr>
                                      <p:to>
                                        <p:strVal val="visible"/>
                                      </p:to>
                                    </p:set>
                                    <p:animEffect transition="in" filter="wipe(left)">
                                      <p:cBhvr>
                                        <p:cTn id="59" dur="500"/>
                                        <p:tgtEl>
                                          <p:spTgt spid="6">
                                            <p:graphicEl>
                                              <a:dgm id="{B8117E8E-3454-4AB5-B327-DFD87125232E}"/>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
                                            <p:graphicEl>
                                              <a:dgm id="{F5E33E5E-0710-4BED-9518-0E931384D54B}"/>
                                            </p:graphicEl>
                                          </p:spTgt>
                                        </p:tgtEl>
                                        <p:attrNameLst>
                                          <p:attrName>style.visibility</p:attrName>
                                        </p:attrNameLst>
                                      </p:cBhvr>
                                      <p:to>
                                        <p:strVal val="visible"/>
                                      </p:to>
                                    </p:set>
                                    <p:animEffect transition="in" filter="wipe(left)">
                                      <p:cBhvr>
                                        <p:cTn id="64" dur="500"/>
                                        <p:tgtEl>
                                          <p:spTgt spid="6">
                                            <p:graphicEl>
                                              <a:dgm id="{F5E33E5E-0710-4BED-9518-0E931384D54B}"/>
                                            </p:graphicEl>
                                          </p:spTgt>
                                        </p:tgtEl>
                                      </p:cBhvr>
                                    </p:animEffect>
                                  </p:childTnLst>
                                </p:cTn>
                              </p:par>
                            </p:childTnLst>
                          </p:cTn>
                        </p:par>
                        <p:par>
                          <p:cTn id="65" fill="hold">
                            <p:stCondLst>
                              <p:cond delay="500"/>
                            </p:stCondLst>
                            <p:childTnLst>
                              <p:par>
                                <p:cTn id="66" presetID="22" presetClass="entr" presetSubtype="8" fill="hold" grpId="0" nodeType="afterEffect">
                                  <p:stCondLst>
                                    <p:cond delay="0"/>
                                  </p:stCondLst>
                                  <p:childTnLst>
                                    <p:set>
                                      <p:cBhvr>
                                        <p:cTn id="67" dur="1" fill="hold">
                                          <p:stCondLst>
                                            <p:cond delay="0"/>
                                          </p:stCondLst>
                                        </p:cTn>
                                        <p:tgtEl>
                                          <p:spTgt spid="6">
                                            <p:graphicEl>
                                              <a:dgm id="{E53E0BD2-449A-42D8-9458-CEB85495F108}"/>
                                            </p:graphicEl>
                                          </p:spTgt>
                                        </p:tgtEl>
                                        <p:attrNameLst>
                                          <p:attrName>style.visibility</p:attrName>
                                        </p:attrNameLst>
                                      </p:cBhvr>
                                      <p:to>
                                        <p:strVal val="visible"/>
                                      </p:to>
                                    </p:set>
                                    <p:animEffect transition="in" filter="wipe(left)">
                                      <p:cBhvr>
                                        <p:cTn id="68" dur="500"/>
                                        <p:tgtEl>
                                          <p:spTgt spid="6">
                                            <p:graphicEl>
                                              <a:dgm id="{E53E0BD2-449A-42D8-9458-CEB85495F108}"/>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6">
                                            <p:graphicEl>
                                              <a:dgm id="{F86B55EF-04DC-4C1C-9F95-5F696454D557}"/>
                                            </p:graphicEl>
                                          </p:spTgt>
                                        </p:tgtEl>
                                        <p:attrNameLst>
                                          <p:attrName>style.visibility</p:attrName>
                                        </p:attrNameLst>
                                      </p:cBhvr>
                                      <p:to>
                                        <p:strVal val="visible"/>
                                      </p:to>
                                    </p:set>
                                    <p:animEffect transition="in" filter="wipe(left)">
                                      <p:cBhvr>
                                        <p:cTn id="73" dur="500"/>
                                        <p:tgtEl>
                                          <p:spTgt spid="6">
                                            <p:graphicEl>
                                              <a:dgm id="{F86B55EF-04DC-4C1C-9F95-5F696454D557}"/>
                                            </p:graphicEl>
                                          </p:spTgt>
                                        </p:tgtEl>
                                      </p:cBhvr>
                                    </p:animEffect>
                                  </p:childTnLst>
                                </p:cTn>
                              </p:par>
                            </p:childTnLst>
                          </p:cTn>
                        </p:par>
                        <p:par>
                          <p:cTn id="74" fill="hold">
                            <p:stCondLst>
                              <p:cond delay="500"/>
                            </p:stCondLst>
                            <p:childTnLst>
                              <p:par>
                                <p:cTn id="75" presetID="22" presetClass="entr" presetSubtype="8" fill="hold" grpId="0" nodeType="afterEffect">
                                  <p:stCondLst>
                                    <p:cond delay="0"/>
                                  </p:stCondLst>
                                  <p:childTnLst>
                                    <p:set>
                                      <p:cBhvr>
                                        <p:cTn id="76" dur="1" fill="hold">
                                          <p:stCondLst>
                                            <p:cond delay="0"/>
                                          </p:stCondLst>
                                        </p:cTn>
                                        <p:tgtEl>
                                          <p:spTgt spid="6">
                                            <p:graphicEl>
                                              <a:dgm id="{EC6651C1-7689-4591-BCEC-3F23C90533AB}"/>
                                            </p:graphicEl>
                                          </p:spTgt>
                                        </p:tgtEl>
                                        <p:attrNameLst>
                                          <p:attrName>style.visibility</p:attrName>
                                        </p:attrNameLst>
                                      </p:cBhvr>
                                      <p:to>
                                        <p:strVal val="visible"/>
                                      </p:to>
                                    </p:set>
                                    <p:animEffect transition="in" filter="wipe(left)">
                                      <p:cBhvr>
                                        <p:cTn id="77" dur="500"/>
                                        <p:tgtEl>
                                          <p:spTgt spid="6">
                                            <p:graphicEl>
                                              <a:dgm id="{EC6651C1-7689-4591-BCEC-3F23C90533AB}"/>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
                                            <p:graphicEl>
                                              <a:dgm id="{0F89BE2A-0491-498F-A1C3-AA05039D124D}"/>
                                            </p:graphicEl>
                                          </p:spTgt>
                                        </p:tgtEl>
                                        <p:attrNameLst>
                                          <p:attrName>style.visibility</p:attrName>
                                        </p:attrNameLst>
                                      </p:cBhvr>
                                      <p:to>
                                        <p:strVal val="visible"/>
                                      </p:to>
                                    </p:set>
                                    <p:animEffect transition="in" filter="wipe(left)">
                                      <p:cBhvr>
                                        <p:cTn id="82" dur="500"/>
                                        <p:tgtEl>
                                          <p:spTgt spid="6">
                                            <p:graphicEl>
                                              <a:dgm id="{0F89BE2A-0491-498F-A1C3-AA05039D124D}"/>
                                            </p:graphicEl>
                                          </p:spTgt>
                                        </p:tgtEl>
                                      </p:cBhvr>
                                    </p:animEffect>
                                  </p:childTnLst>
                                </p:cTn>
                              </p:par>
                            </p:childTnLst>
                          </p:cTn>
                        </p:par>
                        <p:par>
                          <p:cTn id="83" fill="hold">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6">
                                            <p:graphicEl>
                                              <a:dgm id="{E2907EEE-1CBE-4242-8349-5009F2E90830}"/>
                                            </p:graphicEl>
                                          </p:spTgt>
                                        </p:tgtEl>
                                        <p:attrNameLst>
                                          <p:attrName>style.visibility</p:attrName>
                                        </p:attrNameLst>
                                      </p:cBhvr>
                                      <p:to>
                                        <p:strVal val="visible"/>
                                      </p:to>
                                    </p:set>
                                    <p:animEffect transition="in" filter="wipe(left)">
                                      <p:cBhvr>
                                        <p:cTn id="86" dur="500"/>
                                        <p:tgtEl>
                                          <p:spTgt spid="6">
                                            <p:graphicEl>
                                              <a:dgm id="{E2907EEE-1CBE-4242-8349-5009F2E90830}"/>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6">
                                            <p:graphicEl>
                                              <a:dgm id="{856AB8E6-8B4D-4394-B835-17EFE26BD3E6}"/>
                                            </p:graphicEl>
                                          </p:spTgt>
                                        </p:tgtEl>
                                        <p:attrNameLst>
                                          <p:attrName>style.visibility</p:attrName>
                                        </p:attrNameLst>
                                      </p:cBhvr>
                                      <p:to>
                                        <p:strVal val="visible"/>
                                      </p:to>
                                    </p:set>
                                    <p:animEffect transition="in" filter="wipe(left)">
                                      <p:cBhvr>
                                        <p:cTn id="91" dur="500"/>
                                        <p:tgtEl>
                                          <p:spTgt spid="6">
                                            <p:graphicEl>
                                              <a:dgm id="{856AB8E6-8B4D-4394-B835-17EFE26BD3E6}"/>
                                            </p:graphicEl>
                                          </p:spTgt>
                                        </p:tgtEl>
                                      </p:cBhvr>
                                    </p:animEffect>
                                  </p:childTnLst>
                                </p:cTn>
                              </p:par>
                            </p:childTnLst>
                          </p:cTn>
                        </p:par>
                        <p:par>
                          <p:cTn id="92" fill="hold">
                            <p:stCondLst>
                              <p:cond delay="500"/>
                            </p:stCondLst>
                            <p:childTnLst>
                              <p:par>
                                <p:cTn id="93" presetID="22" presetClass="entr" presetSubtype="8" fill="hold" grpId="0" nodeType="afterEffect">
                                  <p:stCondLst>
                                    <p:cond delay="0"/>
                                  </p:stCondLst>
                                  <p:childTnLst>
                                    <p:set>
                                      <p:cBhvr>
                                        <p:cTn id="94" dur="1" fill="hold">
                                          <p:stCondLst>
                                            <p:cond delay="0"/>
                                          </p:stCondLst>
                                        </p:cTn>
                                        <p:tgtEl>
                                          <p:spTgt spid="6">
                                            <p:graphicEl>
                                              <a:dgm id="{787670A4-B0C5-44B3-B6F9-4B946AD19D25}"/>
                                            </p:graphicEl>
                                          </p:spTgt>
                                        </p:tgtEl>
                                        <p:attrNameLst>
                                          <p:attrName>style.visibility</p:attrName>
                                        </p:attrNameLst>
                                      </p:cBhvr>
                                      <p:to>
                                        <p:strVal val="visible"/>
                                      </p:to>
                                    </p:set>
                                    <p:animEffect transition="in" filter="wipe(left)">
                                      <p:cBhvr>
                                        <p:cTn id="95" dur="500"/>
                                        <p:tgtEl>
                                          <p:spTgt spid="6">
                                            <p:graphicEl>
                                              <a:dgm id="{787670A4-B0C5-44B3-B6F9-4B946AD19D25}"/>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6">
                                            <p:graphicEl>
                                              <a:dgm id="{E6C74CE8-0F0C-48A8-8E7F-332A387DE5A0}"/>
                                            </p:graphicEl>
                                          </p:spTgt>
                                        </p:tgtEl>
                                        <p:attrNameLst>
                                          <p:attrName>style.visibility</p:attrName>
                                        </p:attrNameLst>
                                      </p:cBhvr>
                                      <p:to>
                                        <p:strVal val="visible"/>
                                      </p:to>
                                    </p:set>
                                    <p:animEffect transition="in" filter="wipe(left)">
                                      <p:cBhvr>
                                        <p:cTn id="100" dur="500"/>
                                        <p:tgtEl>
                                          <p:spTgt spid="6">
                                            <p:graphicEl>
                                              <a:dgm id="{E6C74CE8-0F0C-48A8-8E7F-332A387DE5A0}"/>
                                            </p:graphicEl>
                                          </p:spTgt>
                                        </p:tgtEl>
                                      </p:cBhvr>
                                    </p:animEffect>
                                  </p:childTnLst>
                                </p:cTn>
                              </p:par>
                            </p:childTnLst>
                          </p:cTn>
                        </p:par>
                        <p:par>
                          <p:cTn id="101" fill="hold">
                            <p:stCondLst>
                              <p:cond delay="500"/>
                            </p:stCondLst>
                            <p:childTnLst>
                              <p:par>
                                <p:cTn id="102" presetID="22" presetClass="entr" presetSubtype="8" fill="hold" grpId="0" nodeType="afterEffect">
                                  <p:stCondLst>
                                    <p:cond delay="0"/>
                                  </p:stCondLst>
                                  <p:childTnLst>
                                    <p:set>
                                      <p:cBhvr>
                                        <p:cTn id="103" dur="1" fill="hold">
                                          <p:stCondLst>
                                            <p:cond delay="0"/>
                                          </p:stCondLst>
                                        </p:cTn>
                                        <p:tgtEl>
                                          <p:spTgt spid="6">
                                            <p:graphicEl>
                                              <a:dgm id="{8D949822-9104-40FD-922C-8FFA11687016}"/>
                                            </p:graphicEl>
                                          </p:spTgt>
                                        </p:tgtEl>
                                        <p:attrNameLst>
                                          <p:attrName>style.visibility</p:attrName>
                                        </p:attrNameLst>
                                      </p:cBhvr>
                                      <p:to>
                                        <p:strVal val="visible"/>
                                      </p:to>
                                    </p:set>
                                    <p:animEffect transition="in" filter="wipe(left)">
                                      <p:cBhvr>
                                        <p:cTn id="104" dur="500"/>
                                        <p:tgtEl>
                                          <p:spTgt spid="6">
                                            <p:graphicEl>
                                              <a:dgm id="{8D949822-9104-40FD-922C-8FFA11687016}"/>
                                            </p:graphic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6">
                                            <p:graphicEl>
                                              <a:dgm id="{E699E8EE-C259-4CE2-9A32-C73462D10FEF}"/>
                                            </p:graphicEl>
                                          </p:spTgt>
                                        </p:tgtEl>
                                        <p:attrNameLst>
                                          <p:attrName>style.visibility</p:attrName>
                                        </p:attrNameLst>
                                      </p:cBhvr>
                                      <p:to>
                                        <p:strVal val="visible"/>
                                      </p:to>
                                    </p:set>
                                    <p:animEffect transition="in" filter="wipe(left)">
                                      <p:cBhvr>
                                        <p:cTn id="109" dur="500"/>
                                        <p:tgtEl>
                                          <p:spTgt spid="6">
                                            <p:graphicEl>
                                              <a:dgm id="{E699E8EE-C259-4CE2-9A32-C73462D10FE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左矢印 12"/>
          <p:cNvSpPr/>
          <p:nvPr/>
        </p:nvSpPr>
        <p:spPr>
          <a:xfrm>
            <a:off x="7759700" y="4022725"/>
            <a:ext cx="2057400" cy="1257013"/>
          </a:xfrm>
          <a:prstGeom prst="leftArrow">
            <a:avLst/>
          </a:prstGeom>
          <a:solidFill>
            <a:schemeClr val="accent5">
              <a:lumMod val="40000"/>
              <a:lumOff val="60000"/>
            </a:schemeClr>
          </a:solidFill>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2400" dirty="0"/>
              <a:t>引渡債権</a:t>
            </a:r>
          </a:p>
        </p:txBody>
      </p:sp>
      <p:sp>
        <p:nvSpPr>
          <p:cNvPr id="8" name="右矢印 7"/>
          <p:cNvSpPr/>
          <p:nvPr/>
        </p:nvSpPr>
        <p:spPr>
          <a:xfrm>
            <a:off x="2362200" y="3257693"/>
            <a:ext cx="1778000" cy="1257013"/>
          </a:xfrm>
          <a:prstGeom prst="rightArrow">
            <a:avLst/>
          </a:prstGeom>
          <a:solidFill>
            <a:schemeClr val="accent4">
              <a:lumMod val="40000"/>
              <a:lumOff val="60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r"/>
            <a:r>
              <a:rPr kumimoji="1" lang="ja-JP" altLang="en-US" sz="2400" dirty="0"/>
              <a:t>金銭債権</a:t>
            </a:r>
          </a:p>
        </p:txBody>
      </p:sp>
      <p:sp>
        <p:nvSpPr>
          <p:cNvPr id="11" name="右矢印 10"/>
          <p:cNvSpPr/>
          <p:nvPr/>
        </p:nvSpPr>
        <p:spPr>
          <a:xfrm>
            <a:off x="7670800" y="2635394"/>
            <a:ext cx="1955800" cy="1257013"/>
          </a:xfrm>
          <a:prstGeom prst="rightArrow">
            <a:avLst/>
          </a:prstGeom>
          <a:solidFill>
            <a:schemeClr val="accent4">
              <a:lumMod val="40000"/>
              <a:lumOff val="60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r"/>
            <a:r>
              <a:rPr kumimoji="1" lang="ja-JP" altLang="en-US" sz="2400" dirty="0"/>
              <a:t>代金債権</a:t>
            </a:r>
          </a:p>
        </p:txBody>
      </p:sp>
      <p:sp>
        <p:nvSpPr>
          <p:cNvPr id="3" name="テキスト プレースホルダー 2"/>
          <p:cNvSpPr>
            <a:spLocks noGrp="1"/>
          </p:cNvSpPr>
          <p:nvPr>
            <p:ph type="body" idx="1"/>
          </p:nvPr>
        </p:nvSpPr>
        <p:spPr>
          <a:xfrm>
            <a:off x="839788" y="842963"/>
            <a:ext cx="5157787" cy="823912"/>
          </a:xfrm>
        </p:spPr>
        <p:txBody>
          <a:bodyPr>
            <a:normAutofit/>
          </a:bodyPr>
          <a:lstStyle/>
          <a:p>
            <a:r>
              <a:rPr kumimoji="1" lang="ja-JP" altLang="en-US" sz="4000" dirty="0"/>
              <a:t>債権総論の典型例</a:t>
            </a:r>
          </a:p>
        </p:txBody>
      </p:sp>
      <p:sp>
        <p:nvSpPr>
          <p:cNvPr id="5" name="テキスト プレースホルダー 4"/>
          <p:cNvSpPr>
            <a:spLocks noGrp="1"/>
          </p:cNvSpPr>
          <p:nvPr>
            <p:ph type="body" sz="quarter" idx="3"/>
          </p:nvPr>
        </p:nvSpPr>
        <p:spPr>
          <a:xfrm>
            <a:off x="6172200" y="842963"/>
            <a:ext cx="5183188" cy="823912"/>
          </a:xfrm>
        </p:spPr>
        <p:txBody>
          <a:bodyPr>
            <a:normAutofit/>
          </a:bodyPr>
          <a:lstStyle/>
          <a:p>
            <a:r>
              <a:rPr kumimoji="1" lang="ja-JP" altLang="en-US" sz="4000" dirty="0"/>
              <a:t>契約総論の典型例</a:t>
            </a:r>
          </a:p>
        </p:txBody>
      </p:sp>
      <p:sp>
        <p:nvSpPr>
          <p:cNvPr id="7" name="円/楕円 6"/>
          <p:cNvSpPr/>
          <p:nvPr/>
        </p:nvSpPr>
        <p:spPr>
          <a:xfrm>
            <a:off x="965200" y="2349500"/>
            <a:ext cx="1511300" cy="3073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貸主</a:t>
            </a:r>
          </a:p>
        </p:txBody>
      </p:sp>
      <p:sp>
        <p:nvSpPr>
          <p:cNvPr id="9" name="円/楕円 8"/>
          <p:cNvSpPr/>
          <p:nvPr/>
        </p:nvSpPr>
        <p:spPr>
          <a:xfrm>
            <a:off x="4140200" y="2349500"/>
            <a:ext cx="1511300" cy="3073400"/>
          </a:xfrm>
          <a:prstGeom prst="ellipse">
            <a:avLst/>
          </a:prstGeom>
          <a:solidFill>
            <a:schemeClr val="accent6">
              <a:lumMod val="40000"/>
              <a:lumOff val="60000"/>
            </a:schemeClr>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借主</a:t>
            </a:r>
          </a:p>
        </p:txBody>
      </p:sp>
      <p:sp>
        <p:nvSpPr>
          <p:cNvPr id="10" name="円/楕円 9"/>
          <p:cNvSpPr/>
          <p:nvPr/>
        </p:nvSpPr>
        <p:spPr>
          <a:xfrm>
            <a:off x="6350000" y="2349500"/>
            <a:ext cx="1511300" cy="3073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売主</a:t>
            </a:r>
          </a:p>
        </p:txBody>
      </p:sp>
      <p:sp>
        <p:nvSpPr>
          <p:cNvPr id="12" name="円/楕円 11"/>
          <p:cNvSpPr/>
          <p:nvPr/>
        </p:nvSpPr>
        <p:spPr>
          <a:xfrm>
            <a:off x="9525000" y="2349500"/>
            <a:ext cx="1511300" cy="3073400"/>
          </a:xfrm>
          <a:prstGeom prst="ellipse">
            <a:avLst/>
          </a:prstGeom>
          <a:solidFill>
            <a:schemeClr val="accent6">
              <a:lumMod val="40000"/>
              <a:lumOff val="60000"/>
            </a:schemeClr>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買主</a:t>
            </a:r>
          </a:p>
        </p:txBody>
      </p:sp>
      <p:sp>
        <p:nvSpPr>
          <p:cNvPr id="2" name="テキスト ボックス 1"/>
          <p:cNvSpPr txBox="1"/>
          <p:nvPr/>
        </p:nvSpPr>
        <p:spPr>
          <a:xfrm>
            <a:off x="2419350" y="1928096"/>
            <a:ext cx="1778000" cy="523220"/>
          </a:xfrm>
          <a:prstGeom prst="rect">
            <a:avLst/>
          </a:prstGeom>
          <a:noFill/>
        </p:spPr>
        <p:txBody>
          <a:bodyPr wrap="square" rtlCol="0">
            <a:spAutoFit/>
          </a:bodyPr>
          <a:lstStyle/>
          <a:p>
            <a:pPr algn="ctr"/>
            <a:r>
              <a:rPr kumimoji="1" lang="ja-JP" altLang="en-US" sz="2800" dirty="0"/>
              <a:t>片務契約</a:t>
            </a:r>
          </a:p>
        </p:txBody>
      </p:sp>
      <p:sp>
        <p:nvSpPr>
          <p:cNvPr id="14" name="テキスト ボックス 13"/>
          <p:cNvSpPr txBox="1"/>
          <p:nvPr/>
        </p:nvSpPr>
        <p:spPr>
          <a:xfrm>
            <a:off x="7899400" y="1928096"/>
            <a:ext cx="1778000" cy="523220"/>
          </a:xfrm>
          <a:prstGeom prst="rect">
            <a:avLst/>
          </a:prstGeom>
          <a:noFill/>
        </p:spPr>
        <p:txBody>
          <a:bodyPr wrap="square" rtlCol="0">
            <a:spAutoFit/>
          </a:bodyPr>
          <a:lstStyle/>
          <a:p>
            <a:pPr algn="ctr"/>
            <a:r>
              <a:rPr kumimoji="1" lang="ja-JP" altLang="en-US" sz="2800" dirty="0"/>
              <a:t>双務契約</a:t>
            </a:r>
          </a:p>
        </p:txBody>
      </p:sp>
      <p:sp>
        <p:nvSpPr>
          <p:cNvPr id="4" name="日付プレースホルダー 3">
            <a:extLst>
              <a:ext uri="{FF2B5EF4-FFF2-40B4-BE49-F238E27FC236}">
                <a16:creationId xmlns:a16="http://schemas.microsoft.com/office/drawing/2014/main" id="{3D3C45A8-E99F-471C-A48B-072A406A09EA}"/>
              </a:ext>
            </a:extLst>
          </p:cNvPr>
          <p:cNvSpPr>
            <a:spLocks noGrp="1"/>
          </p:cNvSpPr>
          <p:nvPr>
            <p:ph type="dt" sz="half" idx="10"/>
          </p:nvPr>
        </p:nvSpPr>
        <p:spPr/>
        <p:txBody>
          <a:bodyPr/>
          <a:lstStyle/>
          <a:p>
            <a:fld id="{85F9E641-729C-415E-9D48-F147A25D205B}" type="datetime1">
              <a:rPr kumimoji="1" lang="ja-JP" altLang="en-US" smtClean="0"/>
              <a:t>2021/4/9</a:t>
            </a:fld>
            <a:endParaRPr kumimoji="1" lang="ja-JP" altLang="en-US"/>
          </a:p>
        </p:txBody>
      </p:sp>
      <p:sp>
        <p:nvSpPr>
          <p:cNvPr id="6" name="フッター プレースホルダー 5">
            <a:extLst>
              <a:ext uri="{FF2B5EF4-FFF2-40B4-BE49-F238E27FC236}">
                <a16:creationId xmlns:a16="http://schemas.microsoft.com/office/drawing/2014/main" id="{3419D05A-26A6-4B61-8C5B-737908B570B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15" name="スライド番号プレースホルダー 14">
            <a:extLst>
              <a:ext uri="{FF2B5EF4-FFF2-40B4-BE49-F238E27FC236}">
                <a16:creationId xmlns:a16="http://schemas.microsoft.com/office/drawing/2014/main" id="{A5BE8E3C-F989-4367-A5BD-9818B7F54D25}"/>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spTree>
    <p:extLst>
      <p:ext uri="{BB962C8B-B14F-4D97-AF65-F5344CB8AC3E}">
        <p14:creationId xmlns:p14="http://schemas.microsoft.com/office/powerpoint/2010/main" val="300676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11" grpId="0" animBg="1"/>
      <p:bldP spid="7" grpId="0" animBg="1"/>
      <p:bldP spid="9"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nvGraphicFramePr>
        <p:xfrm>
          <a:off x="348344" y="174171"/>
          <a:ext cx="11486090" cy="63862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45A2EABE-0D1E-4F1C-A70E-568FFCE27ACA}"/>
              </a:ext>
            </a:extLst>
          </p:cNvPr>
          <p:cNvSpPr>
            <a:spLocks noGrp="1"/>
          </p:cNvSpPr>
          <p:nvPr>
            <p:ph type="dt" sz="half" idx="10"/>
          </p:nvPr>
        </p:nvSpPr>
        <p:spPr/>
        <p:txBody>
          <a:bodyPr/>
          <a:lstStyle/>
          <a:p>
            <a:fld id="{142D70F0-5118-43BA-A234-7A9FC525EB6F}" type="datetime1">
              <a:rPr kumimoji="1" lang="ja-JP" altLang="en-US" smtClean="0"/>
              <a:t>2021/4/9</a:t>
            </a:fld>
            <a:endParaRPr kumimoji="1" lang="ja-JP" altLang="en-US"/>
          </a:p>
        </p:txBody>
      </p:sp>
      <p:sp>
        <p:nvSpPr>
          <p:cNvPr id="4" name="フッター プレースホルダー 3">
            <a:extLst>
              <a:ext uri="{FF2B5EF4-FFF2-40B4-BE49-F238E27FC236}">
                <a16:creationId xmlns:a16="http://schemas.microsoft.com/office/drawing/2014/main" id="{C6ED41A1-FB64-4CEE-A3B9-5A7ABC74EAD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91A5B738-80B7-4F66-A5B3-5EECF32B9844}"/>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Tree>
    <p:extLst>
      <p:ext uri="{BB962C8B-B14F-4D97-AF65-F5344CB8AC3E}">
        <p14:creationId xmlns:p14="http://schemas.microsoft.com/office/powerpoint/2010/main" val="381660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05BAE654-8871-4C83-A010-24A5113EAC94}"/>
                                            </p:graphicEl>
                                          </p:spTgt>
                                        </p:tgtEl>
                                        <p:attrNameLst>
                                          <p:attrName>style.visibility</p:attrName>
                                        </p:attrNameLst>
                                      </p:cBhvr>
                                      <p:to>
                                        <p:strVal val="visible"/>
                                      </p:to>
                                    </p:set>
                                    <p:animEffect transition="in" filter="wipe(left)">
                                      <p:cBhvr>
                                        <p:cTn id="7" dur="500"/>
                                        <p:tgtEl>
                                          <p:spTgt spid="3">
                                            <p:graphicEl>
                                              <a:dgm id="{05BAE654-8871-4C83-A010-24A5113EAC94}"/>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47F27950-67DF-41D3-A5BB-4E22D92A9527}"/>
                                            </p:graphicEl>
                                          </p:spTgt>
                                        </p:tgtEl>
                                        <p:attrNameLst>
                                          <p:attrName>style.visibility</p:attrName>
                                        </p:attrNameLst>
                                      </p:cBhvr>
                                      <p:to>
                                        <p:strVal val="visible"/>
                                      </p:to>
                                    </p:set>
                                    <p:animEffect transition="in" filter="wipe(left)">
                                      <p:cBhvr>
                                        <p:cTn id="11" dur="500"/>
                                        <p:tgtEl>
                                          <p:spTgt spid="3">
                                            <p:graphicEl>
                                              <a:dgm id="{47F27950-67DF-41D3-A5BB-4E22D92A9527}"/>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747EE347-8FAC-47B6-BDCB-0F57C780B90C}"/>
                                            </p:graphicEl>
                                          </p:spTgt>
                                        </p:tgtEl>
                                        <p:attrNameLst>
                                          <p:attrName>style.visibility</p:attrName>
                                        </p:attrNameLst>
                                      </p:cBhvr>
                                      <p:to>
                                        <p:strVal val="visible"/>
                                      </p:to>
                                    </p:set>
                                    <p:animEffect transition="in" filter="wipe(left)">
                                      <p:cBhvr>
                                        <p:cTn id="15" dur="500"/>
                                        <p:tgtEl>
                                          <p:spTgt spid="3">
                                            <p:graphicEl>
                                              <a:dgm id="{747EE347-8FAC-47B6-BDCB-0F57C780B90C}"/>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graphicEl>
                                              <a:dgm id="{266245D4-4B6F-48B7-ACB8-9620D9220F2F}"/>
                                            </p:graphicEl>
                                          </p:spTgt>
                                        </p:tgtEl>
                                        <p:attrNameLst>
                                          <p:attrName>style.visibility</p:attrName>
                                        </p:attrNameLst>
                                      </p:cBhvr>
                                      <p:to>
                                        <p:strVal val="visible"/>
                                      </p:to>
                                    </p:set>
                                    <p:animEffect transition="in" filter="wipe(left)">
                                      <p:cBhvr>
                                        <p:cTn id="19" dur="500"/>
                                        <p:tgtEl>
                                          <p:spTgt spid="3">
                                            <p:graphicEl>
                                              <a:dgm id="{266245D4-4B6F-48B7-ACB8-9620D9220F2F}"/>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graphicEl>
                                              <a:dgm id="{EAE1E475-EB3F-4C6B-A1A8-F406F062B697}"/>
                                            </p:graphicEl>
                                          </p:spTgt>
                                        </p:tgtEl>
                                        <p:attrNameLst>
                                          <p:attrName>style.visibility</p:attrName>
                                        </p:attrNameLst>
                                      </p:cBhvr>
                                      <p:to>
                                        <p:strVal val="visible"/>
                                      </p:to>
                                    </p:set>
                                    <p:animEffect transition="in" filter="wipe(left)">
                                      <p:cBhvr>
                                        <p:cTn id="23" dur="500"/>
                                        <p:tgtEl>
                                          <p:spTgt spid="3">
                                            <p:graphicEl>
                                              <a:dgm id="{EAE1E475-EB3F-4C6B-A1A8-F406F062B697}"/>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graphicEl>
                                              <a:dgm id="{E633C98E-B9EA-405F-A9E0-730ADED4BD4F}"/>
                                            </p:graphicEl>
                                          </p:spTgt>
                                        </p:tgtEl>
                                        <p:attrNameLst>
                                          <p:attrName>style.visibility</p:attrName>
                                        </p:attrNameLst>
                                      </p:cBhvr>
                                      <p:to>
                                        <p:strVal val="visible"/>
                                      </p:to>
                                    </p:set>
                                    <p:animEffect transition="in" filter="wipe(left)">
                                      <p:cBhvr>
                                        <p:cTn id="27" dur="500"/>
                                        <p:tgtEl>
                                          <p:spTgt spid="3">
                                            <p:graphicEl>
                                              <a:dgm id="{E633C98E-B9EA-405F-A9E0-730ADED4BD4F}"/>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
                                            <p:graphicEl>
                                              <a:dgm id="{A96CBC38-C85B-4BC4-B575-757A06B7A92F}"/>
                                            </p:graphicEl>
                                          </p:spTgt>
                                        </p:tgtEl>
                                        <p:attrNameLst>
                                          <p:attrName>style.visibility</p:attrName>
                                        </p:attrNameLst>
                                      </p:cBhvr>
                                      <p:to>
                                        <p:strVal val="visible"/>
                                      </p:to>
                                    </p:set>
                                    <p:animEffect transition="in" filter="wipe(left)">
                                      <p:cBhvr>
                                        <p:cTn id="31" dur="500"/>
                                        <p:tgtEl>
                                          <p:spTgt spid="3">
                                            <p:graphicEl>
                                              <a:dgm id="{A96CBC38-C85B-4BC4-B575-757A06B7A92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graphicEl>
                                              <a:dgm id="{69D12524-2FAA-4CA1-BFCE-9C803473E6CC}"/>
                                            </p:graphicEl>
                                          </p:spTgt>
                                        </p:tgtEl>
                                        <p:attrNameLst>
                                          <p:attrName>style.visibility</p:attrName>
                                        </p:attrNameLst>
                                      </p:cBhvr>
                                      <p:to>
                                        <p:strVal val="visible"/>
                                      </p:to>
                                    </p:set>
                                    <p:animEffect transition="in" filter="wipe(left)">
                                      <p:cBhvr>
                                        <p:cTn id="36" dur="500"/>
                                        <p:tgtEl>
                                          <p:spTgt spid="3">
                                            <p:graphicEl>
                                              <a:dgm id="{69D12524-2FAA-4CA1-BFCE-9C803473E6CC}"/>
                                            </p:graphicEl>
                                          </p:spTgt>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3">
                                            <p:graphicEl>
                                              <a:dgm id="{2A4CEBC0-8A6E-4BCA-89E4-920FE7CFDCBD}"/>
                                            </p:graphicEl>
                                          </p:spTgt>
                                        </p:tgtEl>
                                        <p:attrNameLst>
                                          <p:attrName>style.visibility</p:attrName>
                                        </p:attrNameLst>
                                      </p:cBhvr>
                                      <p:to>
                                        <p:strVal val="visible"/>
                                      </p:to>
                                    </p:set>
                                    <p:animEffect transition="in" filter="wipe(left)">
                                      <p:cBhvr>
                                        <p:cTn id="40" dur="500"/>
                                        <p:tgtEl>
                                          <p:spTgt spid="3">
                                            <p:graphicEl>
                                              <a:dgm id="{2A4CEBC0-8A6E-4BCA-89E4-920FE7CFDCBD}"/>
                                            </p:graphicEl>
                                          </p:spTgt>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3">
                                            <p:graphicEl>
                                              <a:dgm id="{E9B50C45-1397-47FB-B8DB-895D433A76BB}"/>
                                            </p:graphicEl>
                                          </p:spTgt>
                                        </p:tgtEl>
                                        <p:attrNameLst>
                                          <p:attrName>style.visibility</p:attrName>
                                        </p:attrNameLst>
                                      </p:cBhvr>
                                      <p:to>
                                        <p:strVal val="visible"/>
                                      </p:to>
                                    </p:set>
                                    <p:animEffect transition="in" filter="wipe(left)">
                                      <p:cBhvr>
                                        <p:cTn id="44" dur="500"/>
                                        <p:tgtEl>
                                          <p:spTgt spid="3">
                                            <p:graphicEl>
                                              <a:dgm id="{E9B50C45-1397-47FB-B8DB-895D433A76BB}"/>
                                            </p:graphicEl>
                                          </p:spTgt>
                                        </p:tgtEl>
                                      </p:cBhvr>
                                    </p:animEffect>
                                  </p:childTnLst>
                                </p:cTn>
                              </p:par>
                            </p:childTnLst>
                          </p:cTn>
                        </p:par>
                        <p:par>
                          <p:cTn id="45" fill="hold">
                            <p:stCondLst>
                              <p:cond delay="1500"/>
                            </p:stCondLst>
                            <p:childTnLst>
                              <p:par>
                                <p:cTn id="46" presetID="22" presetClass="entr" presetSubtype="8" fill="hold" grpId="0" nodeType="afterEffect">
                                  <p:stCondLst>
                                    <p:cond delay="0"/>
                                  </p:stCondLst>
                                  <p:childTnLst>
                                    <p:set>
                                      <p:cBhvr>
                                        <p:cTn id="47" dur="1" fill="hold">
                                          <p:stCondLst>
                                            <p:cond delay="0"/>
                                          </p:stCondLst>
                                        </p:cTn>
                                        <p:tgtEl>
                                          <p:spTgt spid="3">
                                            <p:graphicEl>
                                              <a:dgm id="{12C71B13-F8A1-4D45-B88F-238DAAFC7BE0}"/>
                                            </p:graphicEl>
                                          </p:spTgt>
                                        </p:tgtEl>
                                        <p:attrNameLst>
                                          <p:attrName>style.visibility</p:attrName>
                                        </p:attrNameLst>
                                      </p:cBhvr>
                                      <p:to>
                                        <p:strVal val="visible"/>
                                      </p:to>
                                    </p:set>
                                    <p:animEffect transition="in" filter="wipe(left)">
                                      <p:cBhvr>
                                        <p:cTn id="48" dur="500"/>
                                        <p:tgtEl>
                                          <p:spTgt spid="3">
                                            <p:graphicEl>
                                              <a:dgm id="{12C71B13-F8A1-4D45-B88F-238DAAFC7BE0}"/>
                                            </p:graphicEl>
                                          </p:spTgt>
                                        </p:tgtEl>
                                      </p:cBhvr>
                                    </p:animEffect>
                                  </p:childTnLst>
                                </p:cTn>
                              </p:par>
                            </p:childTnLst>
                          </p:cTn>
                        </p:par>
                        <p:par>
                          <p:cTn id="49" fill="hold">
                            <p:stCondLst>
                              <p:cond delay="2000"/>
                            </p:stCondLst>
                            <p:childTnLst>
                              <p:par>
                                <p:cTn id="50" presetID="22" presetClass="entr" presetSubtype="8" fill="hold" grpId="0" nodeType="afterEffect">
                                  <p:stCondLst>
                                    <p:cond delay="0"/>
                                  </p:stCondLst>
                                  <p:childTnLst>
                                    <p:set>
                                      <p:cBhvr>
                                        <p:cTn id="51" dur="1" fill="hold">
                                          <p:stCondLst>
                                            <p:cond delay="0"/>
                                          </p:stCondLst>
                                        </p:cTn>
                                        <p:tgtEl>
                                          <p:spTgt spid="3">
                                            <p:graphicEl>
                                              <a:dgm id="{5365163B-9B68-4C4E-84BE-9328356F22E8}"/>
                                            </p:graphicEl>
                                          </p:spTgt>
                                        </p:tgtEl>
                                        <p:attrNameLst>
                                          <p:attrName>style.visibility</p:attrName>
                                        </p:attrNameLst>
                                      </p:cBhvr>
                                      <p:to>
                                        <p:strVal val="visible"/>
                                      </p:to>
                                    </p:set>
                                    <p:animEffect transition="in" filter="wipe(left)">
                                      <p:cBhvr>
                                        <p:cTn id="52" dur="500"/>
                                        <p:tgtEl>
                                          <p:spTgt spid="3">
                                            <p:graphicEl>
                                              <a:dgm id="{5365163B-9B68-4C4E-84BE-9328356F22E8}"/>
                                            </p:graphicEl>
                                          </p:spTgt>
                                        </p:tgtEl>
                                      </p:cBhvr>
                                    </p:animEffect>
                                  </p:childTnLst>
                                </p:cTn>
                              </p:par>
                            </p:childTnLst>
                          </p:cTn>
                        </p:par>
                        <p:par>
                          <p:cTn id="53" fill="hold">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3">
                                            <p:graphicEl>
                                              <a:dgm id="{036C05F7-345B-402C-B803-F5911687B8B0}"/>
                                            </p:graphicEl>
                                          </p:spTgt>
                                        </p:tgtEl>
                                        <p:attrNameLst>
                                          <p:attrName>style.visibility</p:attrName>
                                        </p:attrNameLst>
                                      </p:cBhvr>
                                      <p:to>
                                        <p:strVal val="visible"/>
                                      </p:to>
                                    </p:set>
                                    <p:animEffect transition="in" filter="wipe(left)">
                                      <p:cBhvr>
                                        <p:cTn id="56" dur="500"/>
                                        <p:tgtEl>
                                          <p:spTgt spid="3">
                                            <p:graphicEl>
                                              <a:dgm id="{036C05F7-345B-402C-B803-F5911687B8B0}"/>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graphicEl>
                                              <a:dgm id="{B68A7CDE-872A-4887-A15B-12686FD44DCC}"/>
                                            </p:graphicEl>
                                          </p:spTgt>
                                        </p:tgtEl>
                                        <p:attrNameLst>
                                          <p:attrName>style.visibility</p:attrName>
                                        </p:attrNameLst>
                                      </p:cBhvr>
                                      <p:to>
                                        <p:strVal val="visible"/>
                                      </p:to>
                                    </p:set>
                                    <p:animEffect transition="in" filter="wipe(left)">
                                      <p:cBhvr>
                                        <p:cTn id="61" dur="500"/>
                                        <p:tgtEl>
                                          <p:spTgt spid="3">
                                            <p:graphicEl>
                                              <a:dgm id="{B68A7CDE-872A-4887-A15B-12686FD44DCC}"/>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
                                            <p:graphicEl>
                                              <a:dgm id="{BE1EA5C7-AEDD-4477-A16A-4343A8D2DFA6}"/>
                                            </p:graphicEl>
                                          </p:spTgt>
                                        </p:tgtEl>
                                        <p:attrNameLst>
                                          <p:attrName>style.visibility</p:attrName>
                                        </p:attrNameLst>
                                      </p:cBhvr>
                                      <p:to>
                                        <p:strVal val="visible"/>
                                      </p:to>
                                    </p:set>
                                    <p:animEffect transition="in" filter="wipe(left)">
                                      <p:cBhvr>
                                        <p:cTn id="65" dur="500"/>
                                        <p:tgtEl>
                                          <p:spTgt spid="3">
                                            <p:graphicEl>
                                              <a:dgm id="{BE1EA5C7-AEDD-4477-A16A-4343A8D2DFA6}"/>
                                            </p:graphicEl>
                                          </p:spTgt>
                                        </p:tgtEl>
                                      </p:cBhvr>
                                    </p:animEffect>
                                  </p:childTnLst>
                                </p:cTn>
                              </p:par>
                            </p:childTnLst>
                          </p:cTn>
                        </p:par>
                        <p:par>
                          <p:cTn id="66" fill="hold">
                            <p:stCondLst>
                              <p:cond delay="1000"/>
                            </p:stCondLst>
                            <p:childTnLst>
                              <p:par>
                                <p:cTn id="67" presetID="22" presetClass="entr" presetSubtype="8" fill="hold" grpId="0" nodeType="afterEffect">
                                  <p:stCondLst>
                                    <p:cond delay="0"/>
                                  </p:stCondLst>
                                  <p:childTnLst>
                                    <p:set>
                                      <p:cBhvr>
                                        <p:cTn id="68" dur="1" fill="hold">
                                          <p:stCondLst>
                                            <p:cond delay="0"/>
                                          </p:stCondLst>
                                        </p:cTn>
                                        <p:tgtEl>
                                          <p:spTgt spid="3">
                                            <p:graphicEl>
                                              <a:dgm id="{DBF817A4-E00C-41E2-8043-CB4416B37900}"/>
                                            </p:graphicEl>
                                          </p:spTgt>
                                        </p:tgtEl>
                                        <p:attrNameLst>
                                          <p:attrName>style.visibility</p:attrName>
                                        </p:attrNameLst>
                                      </p:cBhvr>
                                      <p:to>
                                        <p:strVal val="visible"/>
                                      </p:to>
                                    </p:set>
                                    <p:animEffect transition="in" filter="wipe(left)">
                                      <p:cBhvr>
                                        <p:cTn id="69" dur="500"/>
                                        <p:tgtEl>
                                          <p:spTgt spid="3">
                                            <p:graphicEl>
                                              <a:dgm id="{DBF817A4-E00C-41E2-8043-CB4416B37900}"/>
                                            </p:graphicEl>
                                          </p:spTgt>
                                        </p:tgtEl>
                                      </p:cBhvr>
                                    </p:animEffect>
                                  </p:childTnLst>
                                </p:cTn>
                              </p:par>
                            </p:childTnLst>
                          </p:cTn>
                        </p:par>
                        <p:par>
                          <p:cTn id="70" fill="hold">
                            <p:stCondLst>
                              <p:cond delay="1500"/>
                            </p:stCondLst>
                            <p:childTnLst>
                              <p:par>
                                <p:cTn id="71" presetID="22" presetClass="entr" presetSubtype="8" fill="hold" grpId="0" nodeType="afterEffect">
                                  <p:stCondLst>
                                    <p:cond delay="0"/>
                                  </p:stCondLst>
                                  <p:childTnLst>
                                    <p:set>
                                      <p:cBhvr>
                                        <p:cTn id="72" dur="1" fill="hold">
                                          <p:stCondLst>
                                            <p:cond delay="0"/>
                                          </p:stCondLst>
                                        </p:cTn>
                                        <p:tgtEl>
                                          <p:spTgt spid="3">
                                            <p:graphicEl>
                                              <a:dgm id="{44A53407-32D7-4A77-A4F2-8F2D7B830D0D}"/>
                                            </p:graphicEl>
                                          </p:spTgt>
                                        </p:tgtEl>
                                        <p:attrNameLst>
                                          <p:attrName>style.visibility</p:attrName>
                                        </p:attrNameLst>
                                      </p:cBhvr>
                                      <p:to>
                                        <p:strVal val="visible"/>
                                      </p:to>
                                    </p:set>
                                    <p:animEffect transition="in" filter="wipe(left)">
                                      <p:cBhvr>
                                        <p:cTn id="73" dur="500"/>
                                        <p:tgtEl>
                                          <p:spTgt spid="3">
                                            <p:graphicEl>
                                              <a:dgm id="{44A53407-32D7-4A77-A4F2-8F2D7B830D0D}"/>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3">
                                            <p:graphicEl>
                                              <a:dgm id="{9827D1C1-F45E-401B-9B3A-977BA5A778BE}"/>
                                            </p:graphicEl>
                                          </p:spTgt>
                                        </p:tgtEl>
                                        <p:attrNameLst>
                                          <p:attrName>style.visibility</p:attrName>
                                        </p:attrNameLst>
                                      </p:cBhvr>
                                      <p:to>
                                        <p:strVal val="visible"/>
                                      </p:to>
                                    </p:set>
                                    <p:animEffect transition="in" filter="wipe(left)">
                                      <p:cBhvr>
                                        <p:cTn id="78" dur="500"/>
                                        <p:tgtEl>
                                          <p:spTgt spid="3">
                                            <p:graphicEl>
                                              <a:dgm id="{9827D1C1-F45E-401B-9B3A-977BA5A778BE}"/>
                                            </p:graphicEl>
                                          </p:spTgt>
                                        </p:tgtEl>
                                      </p:cBhvr>
                                    </p:animEffect>
                                  </p:childTnLst>
                                </p:cTn>
                              </p:par>
                            </p:childTnLst>
                          </p:cTn>
                        </p:par>
                        <p:par>
                          <p:cTn id="79" fill="hold">
                            <p:stCondLst>
                              <p:cond delay="500"/>
                            </p:stCondLst>
                            <p:childTnLst>
                              <p:par>
                                <p:cTn id="80" presetID="22" presetClass="entr" presetSubtype="8" fill="hold" grpId="0" nodeType="afterEffect">
                                  <p:stCondLst>
                                    <p:cond delay="0"/>
                                  </p:stCondLst>
                                  <p:childTnLst>
                                    <p:set>
                                      <p:cBhvr>
                                        <p:cTn id="81" dur="1" fill="hold">
                                          <p:stCondLst>
                                            <p:cond delay="0"/>
                                          </p:stCondLst>
                                        </p:cTn>
                                        <p:tgtEl>
                                          <p:spTgt spid="3">
                                            <p:graphicEl>
                                              <a:dgm id="{46557D72-C05F-42D2-8095-EC744B388E7D}"/>
                                            </p:graphicEl>
                                          </p:spTgt>
                                        </p:tgtEl>
                                        <p:attrNameLst>
                                          <p:attrName>style.visibility</p:attrName>
                                        </p:attrNameLst>
                                      </p:cBhvr>
                                      <p:to>
                                        <p:strVal val="visible"/>
                                      </p:to>
                                    </p:set>
                                    <p:animEffect transition="in" filter="wipe(left)">
                                      <p:cBhvr>
                                        <p:cTn id="82" dur="500"/>
                                        <p:tgtEl>
                                          <p:spTgt spid="3">
                                            <p:graphicEl>
                                              <a:dgm id="{46557D72-C05F-42D2-8095-EC744B388E7D}"/>
                                            </p:graphicEl>
                                          </p:spTgt>
                                        </p:tgtEl>
                                      </p:cBhvr>
                                    </p:animEffect>
                                  </p:childTnLst>
                                </p:cTn>
                              </p:par>
                            </p:childTnLst>
                          </p:cTn>
                        </p:par>
                        <p:par>
                          <p:cTn id="83" fill="hold">
                            <p:stCondLst>
                              <p:cond delay="1000"/>
                            </p:stCondLst>
                            <p:childTnLst>
                              <p:par>
                                <p:cTn id="84" presetID="22" presetClass="entr" presetSubtype="8" fill="hold" grpId="0" nodeType="afterEffect">
                                  <p:stCondLst>
                                    <p:cond delay="0"/>
                                  </p:stCondLst>
                                  <p:childTnLst>
                                    <p:set>
                                      <p:cBhvr>
                                        <p:cTn id="85" dur="1" fill="hold">
                                          <p:stCondLst>
                                            <p:cond delay="0"/>
                                          </p:stCondLst>
                                        </p:cTn>
                                        <p:tgtEl>
                                          <p:spTgt spid="3">
                                            <p:graphicEl>
                                              <a:dgm id="{2F57C042-9A57-4208-B974-9142E1EA99AA}"/>
                                            </p:graphicEl>
                                          </p:spTgt>
                                        </p:tgtEl>
                                        <p:attrNameLst>
                                          <p:attrName>style.visibility</p:attrName>
                                        </p:attrNameLst>
                                      </p:cBhvr>
                                      <p:to>
                                        <p:strVal val="visible"/>
                                      </p:to>
                                    </p:set>
                                    <p:animEffect transition="in" filter="wipe(left)">
                                      <p:cBhvr>
                                        <p:cTn id="86" dur="500"/>
                                        <p:tgtEl>
                                          <p:spTgt spid="3">
                                            <p:graphicEl>
                                              <a:dgm id="{2F57C042-9A57-4208-B974-9142E1EA99AA}"/>
                                            </p:graphicEl>
                                          </p:spTgt>
                                        </p:tgtEl>
                                      </p:cBhvr>
                                    </p:animEffect>
                                  </p:childTnLst>
                                </p:cTn>
                              </p:par>
                            </p:childTnLst>
                          </p:cTn>
                        </p:par>
                        <p:par>
                          <p:cTn id="87" fill="hold">
                            <p:stCondLst>
                              <p:cond delay="1500"/>
                            </p:stCondLst>
                            <p:childTnLst>
                              <p:par>
                                <p:cTn id="88" presetID="22" presetClass="entr" presetSubtype="8" fill="hold" grpId="0" nodeType="afterEffect">
                                  <p:stCondLst>
                                    <p:cond delay="0"/>
                                  </p:stCondLst>
                                  <p:childTnLst>
                                    <p:set>
                                      <p:cBhvr>
                                        <p:cTn id="89" dur="1" fill="hold">
                                          <p:stCondLst>
                                            <p:cond delay="0"/>
                                          </p:stCondLst>
                                        </p:cTn>
                                        <p:tgtEl>
                                          <p:spTgt spid="3">
                                            <p:graphicEl>
                                              <a:dgm id="{16D60908-1FCA-48BB-ABAD-7ACDA8F929B7}"/>
                                            </p:graphicEl>
                                          </p:spTgt>
                                        </p:tgtEl>
                                        <p:attrNameLst>
                                          <p:attrName>style.visibility</p:attrName>
                                        </p:attrNameLst>
                                      </p:cBhvr>
                                      <p:to>
                                        <p:strVal val="visible"/>
                                      </p:to>
                                    </p:set>
                                    <p:animEffect transition="in" filter="wipe(left)">
                                      <p:cBhvr>
                                        <p:cTn id="90" dur="500"/>
                                        <p:tgtEl>
                                          <p:spTgt spid="3">
                                            <p:graphicEl>
                                              <a:dgm id="{16D60908-1FCA-48BB-ABAD-7ACDA8F929B7}"/>
                                            </p:graphic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
                                            <p:graphicEl>
                                              <a:dgm id="{326FD7F1-5747-4022-8D7A-E5F61C9B64A1}"/>
                                            </p:graphicEl>
                                          </p:spTgt>
                                        </p:tgtEl>
                                        <p:attrNameLst>
                                          <p:attrName>style.visibility</p:attrName>
                                        </p:attrNameLst>
                                      </p:cBhvr>
                                      <p:to>
                                        <p:strVal val="visible"/>
                                      </p:to>
                                    </p:set>
                                    <p:animEffect transition="in" filter="wipe(left)">
                                      <p:cBhvr>
                                        <p:cTn id="95" dur="500"/>
                                        <p:tgtEl>
                                          <p:spTgt spid="3">
                                            <p:graphicEl>
                                              <a:dgm id="{326FD7F1-5747-4022-8D7A-E5F61C9B64A1}"/>
                                            </p:graphicEl>
                                          </p:spTgt>
                                        </p:tgtEl>
                                      </p:cBhvr>
                                    </p:animEffect>
                                  </p:childTnLst>
                                </p:cTn>
                              </p:par>
                            </p:childTnLst>
                          </p:cTn>
                        </p:par>
                        <p:par>
                          <p:cTn id="96" fill="hold">
                            <p:stCondLst>
                              <p:cond delay="500"/>
                            </p:stCondLst>
                            <p:childTnLst>
                              <p:par>
                                <p:cTn id="97" presetID="22" presetClass="entr" presetSubtype="8" fill="hold" grpId="0" nodeType="afterEffect">
                                  <p:stCondLst>
                                    <p:cond delay="0"/>
                                  </p:stCondLst>
                                  <p:childTnLst>
                                    <p:set>
                                      <p:cBhvr>
                                        <p:cTn id="98" dur="1" fill="hold">
                                          <p:stCondLst>
                                            <p:cond delay="0"/>
                                          </p:stCondLst>
                                        </p:cTn>
                                        <p:tgtEl>
                                          <p:spTgt spid="3">
                                            <p:graphicEl>
                                              <a:dgm id="{57406C4E-F0E0-4C2E-88C7-F853818F0AAA}"/>
                                            </p:graphicEl>
                                          </p:spTgt>
                                        </p:tgtEl>
                                        <p:attrNameLst>
                                          <p:attrName>style.visibility</p:attrName>
                                        </p:attrNameLst>
                                      </p:cBhvr>
                                      <p:to>
                                        <p:strVal val="visible"/>
                                      </p:to>
                                    </p:set>
                                    <p:animEffect transition="in" filter="wipe(left)">
                                      <p:cBhvr>
                                        <p:cTn id="99" dur="500"/>
                                        <p:tgtEl>
                                          <p:spTgt spid="3">
                                            <p:graphicEl>
                                              <a:dgm id="{57406C4E-F0E0-4C2E-88C7-F853818F0AAA}"/>
                                            </p:graphicEl>
                                          </p:spTgt>
                                        </p:tgtEl>
                                      </p:cBhvr>
                                    </p:animEffect>
                                  </p:childTnLst>
                                </p:cTn>
                              </p:par>
                            </p:childTnLst>
                          </p:cTn>
                        </p:par>
                        <p:par>
                          <p:cTn id="100" fill="hold">
                            <p:stCondLst>
                              <p:cond delay="1000"/>
                            </p:stCondLst>
                            <p:childTnLst>
                              <p:par>
                                <p:cTn id="101" presetID="22" presetClass="entr" presetSubtype="8" fill="hold" grpId="0" nodeType="afterEffect">
                                  <p:stCondLst>
                                    <p:cond delay="0"/>
                                  </p:stCondLst>
                                  <p:childTnLst>
                                    <p:set>
                                      <p:cBhvr>
                                        <p:cTn id="102" dur="1" fill="hold">
                                          <p:stCondLst>
                                            <p:cond delay="0"/>
                                          </p:stCondLst>
                                        </p:cTn>
                                        <p:tgtEl>
                                          <p:spTgt spid="3">
                                            <p:graphicEl>
                                              <a:dgm id="{76F8786B-2854-4895-B412-5DF030C443E4}"/>
                                            </p:graphicEl>
                                          </p:spTgt>
                                        </p:tgtEl>
                                        <p:attrNameLst>
                                          <p:attrName>style.visibility</p:attrName>
                                        </p:attrNameLst>
                                      </p:cBhvr>
                                      <p:to>
                                        <p:strVal val="visible"/>
                                      </p:to>
                                    </p:set>
                                    <p:animEffect transition="in" filter="wipe(left)">
                                      <p:cBhvr>
                                        <p:cTn id="103" dur="500"/>
                                        <p:tgtEl>
                                          <p:spTgt spid="3">
                                            <p:graphicEl>
                                              <a:dgm id="{76F8786B-2854-4895-B412-5DF030C443E4}"/>
                                            </p:graphicEl>
                                          </p:spTgt>
                                        </p:tgtEl>
                                      </p:cBhvr>
                                    </p:animEffect>
                                  </p:childTnLst>
                                </p:cTn>
                              </p:par>
                            </p:childTnLst>
                          </p:cTn>
                        </p:par>
                        <p:par>
                          <p:cTn id="104" fill="hold">
                            <p:stCondLst>
                              <p:cond delay="1500"/>
                            </p:stCondLst>
                            <p:childTnLst>
                              <p:par>
                                <p:cTn id="105" presetID="22" presetClass="entr" presetSubtype="8" fill="hold" grpId="0" nodeType="afterEffect">
                                  <p:stCondLst>
                                    <p:cond delay="0"/>
                                  </p:stCondLst>
                                  <p:childTnLst>
                                    <p:set>
                                      <p:cBhvr>
                                        <p:cTn id="106" dur="1" fill="hold">
                                          <p:stCondLst>
                                            <p:cond delay="0"/>
                                          </p:stCondLst>
                                        </p:cTn>
                                        <p:tgtEl>
                                          <p:spTgt spid="3">
                                            <p:graphicEl>
                                              <a:dgm id="{F217FEAD-8A15-43E0-9A8A-C60DDDD04E12}"/>
                                            </p:graphicEl>
                                          </p:spTgt>
                                        </p:tgtEl>
                                        <p:attrNameLst>
                                          <p:attrName>style.visibility</p:attrName>
                                        </p:attrNameLst>
                                      </p:cBhvr>
                                      <p:to>
                                        <p:strVal val="visible"/>
                                      </p:to>
                                    </p:set>
                                    <p:animEffect transition="in" filter="wipe(left)">
                                      <p:cBhvr>
                                        <p:cTn id="107" dur="500"/>
                                        <p:tgtEl>
                                          <p:spTgt spid="3">
                                            <p:graphicEl>
                                              <a:dgm id="{F217FEAD-8A15-43E0-9A8A-C60DDDD04E12}"/>
                                            </p:graphicEl>
                                          </p:spTgt>
                                        </p:tgtEl>
                                      </p:cBhvr>
                                    </p:animEffect>
                                  </p:childTnLst>
                                </p:cTn>
                              </p:par>
                            </p:childTnLst>
                          </p:cTn>
                        </p:par>
                        <p:par>
                          <p:cTn id="108" fill="hold">
                            <p:stCondLst>
                              <p:cond delay="2000"/>
                            </p:stCondLst>
                            <p:childTnLst>
                              <p:par>
                                <p:cTn id="109" presetID="22" presetClass="entr" presetSubtype="8" fill="hold" grpId="0" nodeType="afterEffect">
                                  <p:stCondLst>
                                    <p:cond delay="0"/>
                                  </p:stCondLst>
                                  <p:childTnLst>
                                    <p:set>
                                      <p:cBhvr>
                                        <p:cTn id="110" dur="1" fill="hold">
                                          <p:stCondLst>
                                            <p:cond delay="0"/>
                                          </p:stCondLst>
                                        </p:cTn>
                                        <p:tgtEl>
                                          <p:spTgt spid="3">
                                            <p:graphicEl>
                                              <a:dgm id="{9D0ED847-898D-4584-B9A9-CBA527251203}"/>
                                            </p:graphicEl>
                                          </p:spTgt>
                                        </p:tgtEl>
                                        <p:attrNameLst>
                                          <p:attrName>style.visibility</p:attrName>
                                        </p:attrNameLst>
                                      </p:cBhvr>
                                      <p:to>
                                        <p:strVal val="visible"/>
                                      </p:to>
                                    </p:set>
                                    <p:animEffect transition="in" filter="wipe(left)">
                                      <p:cBhvr>
                                        <p:cTn id="111" dur="500"/>
                                        <p:tgtEl>
                                          <p:spTgt spid="3">
                                            <p:graphicEl>
                                              <a:dgm id="{9D0ED847-898D-4584-B9A9-CBA527251203}"/>
                                            </p:graphicEl>
                                          </p:spTgt>
                                        </p:tgtEl>
                                      </p:cBhvr>
                                    </p:animEffect>
                                  </p:childTnLst>
                                </p:cTn>
                              </p:par>
                            </p:childTnLst>
                          </p:cTn>
                        </p:par>
                        <p:par>
                          <p:cTn id="112" fill="hold">
                            <p:stCondLst>
                              <p:cond delay="2500"/>
                            </p:stCondLst>
                            <p:childTnLst>
                              <p:par>
                                <p:cTn id="113" presetID="22" presetClass="entr" presetSubtype="8" fill="hold" grpId="0" nodeType="afterEffect">
                                  <p:stCondLst>
                                    <p:cond delay="0"/>
                                  </p:stCondLst>
                                  <p:childTnLst>
                                    <p:set>
                                      <p:cBhvr>
                                        <p:cTn id="114" dur="1" fill="hold">
                                          <p:stCondLst>
                                            <p:cond delay="0"/>
                                          </p:stCondLst>
                                        </p:cTn>
                                        <p:tgtEl>
                                          <p:spTgt spid="3">
                                            <p:graphicEl>
                                              <a:dgm id="{433D092F-9B70-43CD-A192-9E4F997CFA67}"/>
                                            </p:graphicEl>
                                          </p:spTgt>
                                        </p:tgtEl>
                                        <p:attrNameLst>
                                          <p:attrName>style.visibility</p:attrName>
                                        </p:attrNameLst>
                                      </p:cBhvr>
                                      <p:to>
                                        <p:strVal val="visible"/>
                                      </p:to>
                                    </p:set>
                                    <p:animEffect transition="in" filter="wipe(left)">
                                      <p:cBhvr>
                                        <p:cTn id="115" dur="500"/>
                                        <p:tgtEl>
                                          <p:spTgt spid="3">
                                            <p:graphicEl>
                                              <a:dgm id="{433D092F-9B70-43CD-A192-9E4F997CFA67}"/>
                                            </p:graphicEl>
                                          </p:spTgt>
                                        </p:tgtEl>
                                      </p:cBhvr>
                                    </p:animEffect>
                                  </p:childTnLst>
                                </p:cTn>
                              </p:par>
                            </p:childTnLst>
                          </p:cTn>
                        </p:par>
                        <p:par>
                          <p:cTn id="116" fill="hold">
                            <p:stCondLst>
                              <p:cond delay="3000"/>
                            </p:stCondLst>
                            <p:childTnLst>
                              <p:par>
                                <p:cTn id="117" presetID="22" presetClass="entr" presetSubtype="8" fill="hold" grpId="0" nodeType="afterEffect">
                                  <p:stCondLst>
                                    <p:cond delay="0"/>
                                  </p:stCondLst>
                                  <p:childTnLst>
                                    <p:set>
                                      <p:cBhvr>
                                        <p:cTn id="118" dur="1" fill="hold">
                                          <p:stCondLst>
                                            <p:cond delay="0"/>
                                          </p:stCondLst>
                                        </p:cTn>
                                        <p:tgtEl>
                                          <p:spTgt spid="3">
                                            <p:graphicEl>
                                              <a:dgm id="{F2233773-0BFA-4D0E-A571-BCE2B82552E7}"/>
                                            </p:graphicEl>
                                          </p:spTgt>
                                        </p:tgtEl>
                                        <p:attrNameLst>
                                          <p:attrName>style.visibility</p:attrName>
                                        </p:attrNameLst>
                                      </p:cBhvr>
                                      <p:to>
                                        <p:strVal val="visible"/>
                                      </p:to>
                                    </p:set>
                                    <p:animEffect transition="in" filter="wipe(left)">
                                      <p:cBhvr>
                                        <p:cTn id="119" dur="500"/>
                                        <p:tgtEl>
                                          <p:spTgt spid="3">
                                            <p:graphicEl>
                                              <a:dgm id="{F2233773-0BFA-4D0E-A571-BCE2B82552E7}"/>
                                            </p:graphicEl>
                                          </p:spTgt>
                                        </p:tgtEl>
                                      </p:cBhvr>
                                    </p:animEffect>
                                  </p:childTnLst>
                                </p:cTn>
                              </p:par>
                            </p:childTnLst>
                          </p:cTn>
                        </p:par>
                        <p:par>
                          <p:cTn id="120" fill="hold">
                            <p:stCondLst>
                              <p:cond delay="3500"/>
                            </p:stCondLst>
                            <p:childTnLst>
                              <p:par>
                                <p:cTn id="121" presetID="22" presetClass="entr" presetSubtype="8" fill="hold" grpId="0" nodeType="afterEffect">
                                  <p:stCondLst>
                                    <p:cond delay="0"/>
                                  </p:stCondLst>
                                  <p:childTnLst>
                                    <p:set>
                                      <p:cBhvr>
                                        <p:cTn id="122" dur="1" fill="hold">
                                          <p:stCondLst>
                                            <p:cond delay="0"/>
                                          </p:stCondLst>
                                        </p:cTn>
                                        <p:tgtEl>
                                          <p:spTgt spid="3">
                                            <p:graphicEl>
                                              <a:dgm id="{E165CBB7-66AE-4EC6-80E0-E30DF0506CDB}"/>
                                            </p:graphicEl>
                                          </p:spTgt>
                                        </p:tgtEl>
                                        <p:attrNameLst>
                                          <p:attrName>style.visibility</p:attrName>
                                        </p:attrNameLst>
                                      </p:cBhvr>
                                      <p:to>
                                        <p:strVal val="visible"/>
                                      </p:to>
                                    </p:set>
                                    <p:animEffect transition="in" filter="wipe(left)">
                                      <p:cBhvr>
                                        <p:cTn id="123" dur="500"/>
                                        <p:tgtEl>
                                          <p:spTgt spid="3">
                                            <p:graphicEl>
                                              <a:dgm id="{E165CBB7-66AE-4EC6-80E0-E30DF0506CDB}"/>
                                            </p:graphicEl>
                                          </p:spTgt>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3">
                                            <p:graphicEl>
                                              <a:dgm id="{12319AF0-2E1E-4160-951B-A75CB0BA84BD}"/>
                                            </p:graphicEl>
                                          </p:spTgt>
                                        </p:tgtEl>
                                        <p:attrNameLst>
                                          <p:attrName>style.visibility</p:attrName>
                                        </p:attrNameLst>
                                      </p:cBhvr>
                                      <p:to>
                                        <p:strVal val="visible"/>
                                      </p:to>
                                    </p:set>
                                    <p:animEffect transition="in" filter="wipe(left)">
                                      <p:cBhvr>
                                        <p:cTn id="128" dur="500"/>
                                        <p:tgtEl>
                                          <p:spTgt spid="3">
                                            <p:graphicEl>
                                              <a:dgm id="{12319AF0-2E1E-4160-951B-A75CB0BA84BD}"/>
                                            </p:graphicEl>
                                          </p:spTgt>
                                        </p:tgtEl>
                                      </p:cBhvr>
                                    </p:animEffect>
                                  </p:childTnLst>
                                </p:cTn>
                              </p:par>
                            </p:childTnLst>
                          </p:cTn>
                        </p:par>
                        <p:par>
                          <p:cTn id="129" fill="hold">
                            <p:stCondLst>
                              <p:cond delay="500"/>
                            </p:stCondLst>
                            <p:childTnLst>
                              <p:par>
                                <p:cTn id="130" presetID="22" presetClass="entr" presetSubtype="8" fill="hold" grpId="0" nodeType="afterEffect">
                                  <p:stCondLst>
                                    <p:cond delay="0"/>
                                  </p:stCondLst>
                                  <p:childTnLst>
                                    <p:set>
                                      <p:cBhvr>
                                        <p:cTn id="131" dur="1" fill="hold">
                                          <p:stCondLst>
                                            <p:cond delay="0"/>
                                          </p:stCondLst>
                                        </p:cTn>
                                        <p:tgtEl>
                                          <p:spTgt spid="3">
                                            <p:graphicEl>
                                              <a:dgm id="{C902E20D-62BA-4672-80AA-652B7A5B9FA8}"/>
                                            </p:graphicEl>
                                          </p:spTgt>
                                        </p:tgtEl>
                                        <p:attrNameLst>
                                          <p:attrName>style.visibility</p:attrName>
                                        </p:attrNameLst>
                                      </p:cBhvr>
                                      <p:to>
                                        <p:strVal val="visible"/>
                                      </p:to>
                                    </p:set>
                                    <p:animEffect transition="in" filter="wipe(left)">
                                      <p:cBhvr>
                                        <p:cTn id="132" dur="500"/>
                                        <p:tgtEl>
                                          <p:spTgt spid="3">
                                            <p:graphicEl>
                                              <a:dgm id="{C902E20D-62BA-4672-80AA-652B7A5B9FA8}"/>
                                            </p:graphicEl>
                                          </p:spTgt>
                                        </p:tgtEl>
                                      </p:cBhvr>
                                    </p:animEffect>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3">
                                            <p:graphicEl>
                                              <a:dgm id="{B63FBFB7-7F5E-43EE-95D3-8E84F5FCBDA4}"/>
                                            </p:graphicEl>
                                          </p:spTgt>
                                        </p:tgtEl>
                                        <p:attrNameLst>
                                          <p:attrName>style.visibility</p:attrName>
                                        </p:attrNameLst>
                                      </p:cBhvr>
                                      <p:to>
                                        <p:strVal val="visible"/>
                                      </p:to>
                                    </p:set>
                                    <p:animEffect transition="in" filter="wipe(left)">
                                      <p:cBhvr>
                                        <p:cTn id="136" dur="500"/>
                                        <p:tgtEl>
                                          <p:spTgt spid="3">
                                            <p:graphicEl>
                                              <a:dgm id="{B63FBFB7-7F5E-43EE-95D3-8E84F5FCBDA4}"/>
                                            </p:graphicEl>
                                          </p:spTgt>
                                        </p:tgtEl>
                                      </p:cBhvr>
                                    </p:animEffect>
                                  </p:childTnLst>
                                </p:cTn>
                              </p:par>
                            </p:childTnLst>
                          </p:cTn>
                        </p:par>
                        <p:par>
                          <p:cTn id="137" fill="hold">
                            <p:stCondLst>
                              <p:cond delay="1500"/>
                            </p:stCondLst>
                            <p:childTnLst>
                              <p:par>
                                <p:cTn id="138" presetID="22" presetClass="entr" presetSubtype="8" fill="hold" grpId="0" nodeType="afterEffect">
                                  <p:stCondLst>
                                    <p:cond delay="0"/>
                                  </p:stCondLst>
                                  <p:childTnLst>
                                    <p:set>
                                      <p:cBhvr>
                                        <p:cTn id="139" dur="1" fill="hold">
                                          <p:stCondLst>
                                            <p:cond delay="0"/>
                                          </p:stCondLst>
                                        </p:cTn>
                                        <p:tgtEl>
                                          <p:spTgt spid="3">
                                            <p:graphicEl>
                                              <a:dgm id="{34D29BBF-7602-4C58-BF01-5A41CC6CB0C7}"/>
                                            </p:graphicEl>
                                          </p:spTgt>
                                        </p:tgtEl>
                                        <p:attrNameLst>
                                          <p:attrName>style.visibility</p:attrName>
                                        </p:attrNameLst>
                                      </p:cBhvr>
                                      <p:to>
                                        <p:strVal val="visible"/>
                                      </p:to>
                                    </p:set>
                                    <p:animEffect transition="in" filter="wipe(left)">
                                      <p:cBhvr>
                                        <p:cTn id="140" dur="500"/>
                                        <p:tgtEl>
                                          <p:spTgt spid="3">
                                            <p:graphicEl>
                                              <a:dgm id="{34D29BBF-7602-4C58-BF01-5A41CC6CB0C7}"/>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3">
                                            <p:graphicEl>
                                              <a:dgm id="{D19382FD-6662-4264-8D0C-94779523118B}"/>
                                            </p:graphicEl>
                                          </p:spTgt>
                                        </p:tgtEl>
                                        <p:attrNameLst>
                                          <p:attrName>style.visibility</p:attrName>
                                        </p:attrNameLst>
                                      </p:cBhvr>
                                      <p:to>
                                        <p:strVal val="visible"/>
                                      </p:to>
                                    </p:set>
                                    <p:animEffect transition="in" filter="wipe(left)">
                                      <p:cBhvr>
                                        <p:cTn id="145" dur="500"/>
                                        <p:tgtEl>
                                          <p:spTgt spid="3">
                                            <p:graphicEl>
                                              <a:dgm id="{D19382FD-6662-4264-8D0C-94779523118B}"/>
                                            </p:graphicEl>
                                          </p:spTgt>
                                        </p:tgtEl>
                                      </p:cBhvr>
                                    </p:animEffect>
                                  </p:childTnLst>
                                </p:cTn>
                              </p:par>
                            </p:childTnLst>
                          </p:cTn>
                        </p:par>
                        <p:par>
                          <p:cTn id="146" fill="hold">
                            <p:stCondLst>
                              <p:cond delay="500"/>
                            </p:stCondLst>
                            <p:childTnLst>
                              <p:par>
                                <p:cTn id="147" presetID="22" presetClass="entr" presetSubtype="8" fill="hold" grpId="0" nodeType="afterEffect">
                                  <p:stCondLst>
                                    <p:cond delay="0"/>
                                  </p:stCondLst>
                                  <p:childTnLst>
                                    <p:set>
                                      <p:cBhvr>
                                        <p:cTn id="148" dur="1" fill="hold">
                                          <p:stCondLst>
                                            <p:cond delay="0"/>
                                          </p:stCondLst>
                                        </p:cTn>
                                        <p:tgtEl>
                                          <p:spTgt spid="3">
                                            <p:graphicEl>
                                              <a:dgm id="{69099A66-F52A-403F-9BA7-AA7303BA46C2}"/>
                                            </p:graphicEl>
                                          </p:spTgt>
                                        </p:tgtEl>
                                        <p:attrNameLst>
                                          <p:attrName>style.visibility</p:attrName>
                                        </p:attrNameLst>
                                      </p:cBhvr>
                                      <p:to>
                                        <p:strVal val="visible"/>
                                      </p:to>
                                    </p:set>
                                    <p:animEffect transition="in" filter="wipe(left)">
                                      <p:cBhvr>
                                        <p:cTn id="149" dur="500"/>
                                        <p:tgtEl>
                                          <p:spTgt spid="3">
                                            <p:graphicEl>
                                              <a:dgm id="{69099A66-F52A-403F-9BA7-AA7303BA46C2}"/>
                                            </p:graphicEl>
                                          </p:spTgt>
                                        </p:tgtEl>
                                      </p:cBhvr>
                                    </p:animEffect>
                                  </p:childTnLst>
                                </p:cTn>
                              </p:par>
                            </p:childTnLst>
                          </p:cTn>
                        </p:par>
                        <p:par>
                          <p:cTn id="150" fill="hold">
                            <p:stCondLst>
                              <p:cond delay="1000"/>
                            </p:stCondLst>
                            <p:childTnLst>
                              <p:par>
                                <p:cTn id="151" presetID="22" presetClass="entr" presetSubtype="8" fill="hold" grpId="0" nodeType="afterEffect">
                                  <p:stCondLst>
                                    <p:cond delay="0"/>
                                  </p:stCondLst>
                                  <p:childTnLst>
                                    <p:set>
                                      <p:cBhvr>
                                        <p:cTn id="152" dur="1" fill="hold">
                                          <p:stCondLst>
                                            <p:cond delay="0"/>
                                          </p:stCondLst>
                                        </p:cTn>
                                        <p:tgtEl>
                                          <p:spTgt spid="3">
                                            <p:graphicEl>
                                              <a:dgm id="{6DA9819B-DC08-4401-9CC1-C878E19C229D}"/>
                                            </p:graphicEl>
                                          </p:spTgt>
                                        </p:tgtEl>
                                        <p:attrNameLst>
                                          <p:attrName>style.visibility</p:attrName>
                                        </p:attrNameLst>
                                      </p:cBhvr>
                                      <p:to>
                                        <p:strVal val="visible"/>
                                      </p:to>
                                    </p:set>
                                    <p:animEffect transition="in" filter="wipe(left)">
                                      <p:cBhvr>
                                        <p:cTn id="153" dur="500"/>
                                        <p:tgtEl>
                                          <p:spTgt spid="3">
                                            <p:graphicEl>
                                              <a:dgm id="{6DA9819B-DC08-4401-9CC1-C878E19C229D}"/>
                                            </p:graphicEl>
                                          </p:spTgt>
                                        </p:tgtEl>
                                      </p:cBhvr>
                                    </p:animEffect>
                                  </p:childTnLst>
                                </p:cTn>
                              </p:par>
                            </p:childTnLst>
                          </p:cTn>
                        </p:par>
                        <p:par>
                          <p:cTn id="154" fill="hold">
                            <p:stCondLst>
                              <p:cond delay="1500"/>
                            </p:stCondLst>
                            <p:childTnLst>
                              <p:par>
                                <p:cTn id="155" presetID="22" presetClass="entr" presetSubtype="8" fill="hold" grpId="0" nodeType="afterEffect">
                                  <p:stCondLst>
                                    <p:cond delay="0"/>
                                  </p:stCondLst>
                                  <p:childTnLst>
                                    <p:set>
                                      <p:cBhvr>
                                        <p:cTn id="156" dur="1" fill="hold">
                                          <p:stCondLst>
                                            <p:cond delay="0"/>
                                          </p:stCondLst>
                                        </p:cTn>
                                        <p:tgtEl>
                                          <p:spTgt spid="3">
                                            <p:graphicEl>
                                              <a:dgm id="{DB5816D2-08E1-41C6-BEA4-AE516ABE6662}"/>
                                            </p:graphicEl>
                                          </p:spTgt>
                                        </p:tgtEl>
                                        <p:attrNameLst>
                                          <p:attrName>style.visibility</p:attrName>
                                        </p:attrNameLst>
                                      </p:cBhvr>
                                      <p:to>
                                        <p:strVal val="visible"/>
                                      </p:to>
                                    </p:set>
                                    <p:animEffect transition="in" filter="wipe(left)">
                                      <p:cBhvr>
                                        <p:cTn id="157" dur="500"/>
                                        <p:tgtEl>
                                          <p:spTgt spid="3">
                                            <p:graphicEl>
                                              <a:dgm id="{DB5816D2-08E1-41C6-BEA4-AE516ABE6662}"/>
                                            </p:graphicEl>
                                          </p:spTgt>
                                        </p:tgtEl>
                                      </p:cBhvr>
                                    </p:animEffect>
                                  </p:childTnLst>
                                </p:cTn>
                              </p:par>
                            </p:childTnLst>
                          </p:cTn>
                        </p:par>
                        <p:par>
                          <p:cTn id="158" fill="hold">
                            <p:stCondLst>
                              <p:cond delay="2000"/>
                            </p:stCondLst>
                            <p:childTnLst>
                              <p:par>
                                <p:cTn id="159" presetID="22" presetClass="entr" presetSubtype="8" fill="hold" grpId="0" nodeType="afterEffect">
                                  <p:stCondLst>
                                    <p:cond delay="0"/>
                                  </p:stCondLst>
                                  <p:childTnLst>
                                    <p:set>
                                      <p:cBhvr>
                                        <p:cTn id="160" dur="1" fill="hold">
                                          <p:stCondLst>
                                            <p:cond delay="0"/>
                                          </p:stCondLst>
                                        </p:cTn>
                                        <p:tgtEl>
                                          <p:spTgt spid="3">
                                            <p:graphicEl>
                                              <a:dgm id="{584F27A0-2C44-43BE-953C-8F6F2A204350}"/>
                                            </p:graphicEl>
                                          </p:spTgt>
                                        </p:tgtEl>
                                        <p:attrNameLst>
                                          <p:attrName>style.visibility</p:attrName>
                                        </p:attrNameLst>
                                      </p:cBhvr>
                                      <p:to>
                                        <p:strVal val="visible"/>
                                      </p:to>
                                    </p:set>
                                    <p:animEffect transition="in" filter="wipe(left)">
                                      <p:cBhvr>
                                        <p:cTn id="161" dur="500"/>
                                        <p:tgtEl>
                                          <p:spTgt spid="3">
                                            <p:graphicEl>
                                              <a:dgm id="{584F27A0-2C44-43BE-953C-8F6F2A204350}"/>
                                            </p:graphicEl>
                                          </p:spTgt>
                                        </p:tgtEl>
                                      </p:cBhvr>
                                    </p:animEffect>
                                  </p:childTnLst>
                                </p:cTn>
                              </p:par>
                            </p:childTnLst>
                          </p:cTn>
                        </p:par>
                        <p:par>
                          <p:cTn id="162" fill="hold">
                            <p:stCondLst>
                              <p:cond delay="2500"/>
                            </p:stCondLst>
                            <p:childTnLst>
                              <p:par>
                                <p:cTn id="163" presetID="22" presetClass="entr" presetSubtype="8" fill="hold" grpId="0" nodeType="afterEffect">
                                  <p:stCondLst>
                                    <p:cond delay="0"/>
                                  </p:stCondLst>
                                  <p:childTnLst>
                                    <p:set>
                                      <p:cBhvr>
                                        <p:cTn id="164" dur="1" fill="hold">
                                          <p:stCondLst>
                                            <p:cond delay="0"/>
                                          </p:stCondLst>
                                        </p:cTn>
                                        <p:tgtEl>
                                          <p:spTgt spid="3">
                                            <p:graphicEl>
                                              <a:dgm id="{C22E26B6-4142-4046-AB35-8ADDB1BE62CC}"/>
                                            </p:graphicEl>
                                          </p:spTgt>
                                        </p:tgtEl>
                                        <p:attrNameLst>
                                          <p:attrName>style.visibility</p:attrName>
                                        </p:attrNameLst>
                                      </p:cBhvr>
                                      <p:to>
                                        <p:strVal val="visible"/>
                                      </p:to>
                                    </p:set>
                                    <p:animEffect transition="in" filter="wipe(left)">
                                      <p:cBhvr>
                                        <p:cTn id="165" dur="500"/>
                                        <p:tgtEl>
                                          <p:spTgt spid="3">
                                            <p:graphicEl>
                                              <a:dgm id="{C22E26B6-4142-4046-AB35-8ADDB1BE62CC}"/>
                                            </p:graphicEl>
                                          </p:spTgt>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3">
                                            <p:graphicEl>
                                              <a:dgm id="{3D071919-837B-4521-80D6-BB53506A8BE4}"/>
                                            </p:graphicEl>
                                          </p:spTgt>
                                        </p:tgtEl>
                                        <p:attrNameLst>
                                          <p:attrName>style.visibility</p:attrName>
                                        </p:attrNameLst>
                                      </p:cBhvr>
                                      <p:to>
                                        <p:strVal val="visible"/>
                                      </p:to>
                                    </p:set>
                                    <p:animEffect transition="in" filter="wipe(left)">
                                      <p:cBhvr>
                                        <p:cTn id="170" dur="500"/>
                                        <p:tgtEl>
                                          <p:spTgt spid="3">
                                            <p:graphicEl>
                                              <a:dgm id="{3D071919-837B-4521-80D6-BB53506A8BE4}"/>
                                            </p:graphicEl>
                                          </p:spTgt>
                                        </p:tgtEl>
                                      </p:cBhvr>
                                    </p:animEffect>
                                  </p:childTnLst>
                                </p:cTn>
                              </p:par>
                            </p:childTnLst>
                          </p:cTn>
                        </p:par>
                        <p:par>
                          <p:cTn id="171" fill="hold">
                            <p:stCondLst>
                              <p:cond delay="500"/>
                            </p:stCondLst>
                            <p:childTnLst>
                              <p:par>
                                <p:cTn id="172" presetID="22" presetClass="entr" presetSubtype="8" fill="hold" grpId="0" nodeType="afterEffect">
                                  <p:stCondLst>
                                    <p:cond delay="0"/>
                                  </p:stCondLst>
                                  <p:childTnLst>
                                    <p:set>
                                      <p:cBhvr>
                                        <p:cTn id="173" dur="1" fill="hold">
                                          <p:stCondLst>
                                            <p:cond delay="0"/>
                                          </p:stCondLst>
                                        </p:cTn>
                                        <p:tgtEl>
                                          <p:spTgt spid="3">
                                            <p:graphicEl>
                                              <a:dgm id="{5C88CED9-0C5C-4B9D-80F4-1351F0030B23}"/>
                                            </p:graphicEl>
                                          </p:spTgt>
                                        </p:tgtEl>
                                        <p:attrNameLst>
                                          <p:attrName>style.visibility</p:attrName>
                                        </p:attrNameLst>
                                      </p:cBhvr>
                                      <p:to>
                                        <p:strVal val="visible"/>
                                      </p:to>
                                    </p:set>
                                    <p:animEffect transition="in" filter="wipe(left)">
                                      <p:cBhvr>
                                        <p:cTn id="174" dur="500"/>
                                        <p:tgtEl>
                                          <p:spTgt spid="3">
                                            <p:graphicEl>
                                              <a:dgm id="{5C88CED9-0C5C-4B9D-80F4-1351F0030B23}"/>
                                            </p:graphicEl>
                                          </p:spTgt>
                                        </p:tgtEl>
                                      </p:cBhvr>
                                    </p:animEffect>
                                  </p:childTnLst>
                                </p:cTn>
                              </p:par>
                            </p:childTnLst>
                          </p:cTn>
                        </p:par>
                        <p:par>
                          <p:cTn id="175" fill="hold">
                            <p:stCondLst>
                              <p:cond delay="1000"/>
                            </p:stCondLst>
                            <p:childTnLst>
                              <p:par>
                                <p:cTn id="176" presetID="22" presetClass="entr" presetSubtype="8" fill="hold" grpId="0" nodeType="afterEffect">
                                  <p:stCondLst>
                                    <p:cond delay="0"/>
                                  </p:stCondLst>
                                  <p:childTnLst>
                                    <p:set>
                                      <p:cBhvr>
                                        <p:cTn id="177" dur="1" fill="hold">
                                          <p:stCondLst>
                                            <p:cond delay="0"/>
                                          </p:stCondLst>
                                        </p:cTn>
                                        <p:tgtEl>
                                          <p:spTgt spid="3">
                                            <p:graphicEl>
                                              <a:dgm id="{831A5E16-41CB-4C3B-9545-E17534CAE166}"/>
                                            </p:graphicEl>
                                          </p:spTgt>
                                        </p:tgtEl>
                                        <p:attrNameLst>
                                          <p:attrName>style.visibility</p:attrName>
                                        </p:attrNameLst>
                                      </p:cBhvr>
                                      <p:to>
                                        <p:strVal val="visible"/>
                                      </p:to>
                                    </p:set>
                                    <p:animEffect transition="in" filter="wipe(left)">
                                      <p:cBhvr>
                                        <p:cTn id="178" dur="500"/>
                                        <p:tgtEl>
                                          <p:spTgt spid="3">
                                            <p:graphicEl>
                                              <a:dgm id="{831A5E16-41CB-4C3B-9545-E17534CAE166}"/>
                                            </p:graphicEl>
                                          </p:spTgt>
                                        </p:tgtEl>
                                      </p:cBhvr>
                                    </p:animEffect>
                                  </p:childTnLst>
                                </p:cTn>
                              </p:par>
                            </p:childTnLst>
                          </p:cTn>
                        </p:par>
                        <p:par>
                          <p:cTn id="179" fill="hold">
                            <p:stCondLst>
                              <p:cond delay="1500"/>
                            </p:stCondLst>
                            <p:childTnLst>
                              <p:par>
                                <p:cTn id="180" presetID="22" presetClass="entr" presetSubtype="8" fill="hold" grpId="0" nodeType="afterEffect">
                                  <p:stCondLst>
                                    <p:cond delay="0"/>
                                  </p:stCondLst>
                                  <p:childTnLst>
                                    <p:set>
                                      <p:cBhvr>
                                        <p:cTn id="181" dur="1" fill="hold">
                                          <p:stCondLst>
                                            <p:cond delay="0"/>
                                          </p:stCondLst>
                                        </p:cTn>
                                        <p:tgtEl>
                                          <p:spTgt spid="3">
                                            <p:graphicEl>
                                              <a:dgm id="{AEA55A1A-C085-4FED-AF9B-E97892AF44B2}"/>
                                            </p:graphicEl>
                                          </p:spTgt>
                                        </p:tgtEl>
                                        <p:attrNameLst>
                                          <p:attrName>style.visibility</p:attrName>
                                        </p:attrNameLst>
                                      </p:cBhvr>
                                      <p:to>
                                        <p:strVal val="visible"/>
                                      </p:to>
                                    </p:set>
                                    <p:animEffect transition="in" filter="wipe(left)">
                                      <p:cBhvr>
                                        <p:cTn id="182" dur="500"/>
                                        <p:tgtEl>
                                          <p:spTgt spid="3">
                                            <p:graphicEl>
                                              <a:dgm id="{AEA55A1A-C085-4FED-AF9B-E97892AF44B2}"/>
                                            </p:graphicEl>
                                          </p:spTgt>
                                        </p:tgtEl>
                                      </p:cBhvr>
                                    </p:animEffect>
                                  </p:childTnLst>
                                </p:cTn>
                              </p:par>
                            </p:childTnLst>
                          </p:cTn>
                        </p:par>
                        <p:par>
                          <p:cTn id="183" fill="hold">
                            <p:stCondLst>
                              <p:cond delay="2000"/>
                            </p:stCondLst>
                            <p:childTnLst>
                              <p:par>
                                <p:cTn id="184" presetID="22" presetClass="entr" presetSubtype="8" fill="hold" grpId="0" nodeType="afterEffect">
                                  <p:stCondLst>
                                    <p:cond delay="0"/>
                                  </p:stCondLst>
                                  <p:childTnLst>
                                    <p:set>
                                      <p:cBhvr>
                                        <p:cTn id="185" dur="1" fill="hold">
                                          <p:stCondLst>
                                            <p:cond delay="0"/>
                                          </p:stCondLst>
                                        </p:cTn>
                                        <p:tgtEl>
                                          <p:spTgt spid="3">
                                            <p:graphicEl>
                                              <a:dgm id="{AE5938D6-A610-4A98-B7A8-7AC0AF4AE590}"/>
                                            </p:graphicEl>
                                          </p:spTgt>
                                        </p:tgtEl>
                                        <p:attrNameLst>
                                          <p:attrName>style.visibility</p:attrName>
                                        </p:attrNameLst>
                                      </p:cBhvr>
                                      <p:to>
                                        <p:strVal val="visible"/>
                                      </p:to>
                                    </p:set>
                                    <p:animEffect transition="in" filter="wipe(left)">
                                      <p:cBhvr>
                                        <p:cTn id="186" dur="500"/>
                                        <p:tgtEl>
                                          <p:spTgt spid="3">
                                            <p:graphicEl>
                                              <a:dgm id="{AE5938D6-A610-4A98-B7A8-7AC0AF4AE590}"/>
                                            </p:graphicEl>
                                          </p:spTgt>
                                        </p:tgtEl>
                                      </p:cBhvr>
                                    </p:animEffect>
                                  </p:childTnLst>
                                </p:cTn>
                              </p:par>
                            </p:childTnLst>
                          </p:cTn>
                        </p:par>
                        <p:par>
                          <p:cTn id="187" fill="hold">
                            <p:stCondLst>
                              <p:cond delay="2500"/>
                            </p:stCondLst>
                            <p:childTnLst>
                              <p:par>
                                <p:cTn id="188" presetID="22" presetClass="entr" presetSubtype="8" fill="hold" grpId="0" nodeType="afterEffect">
                                  <p:stCondLst>
                                    <p:cond delay="0"/>
                                  </p:stCondLst>
                                  <p:childTnLst>
                                    <p:set>
                                      <p:cBhvr>
                                        <p:cTn id="189" dur="1" fill="hold">
                                          <p:stCondLst>
                                            <p:cond delay="0"/>
                                          </p:stCondLst>
                                        </p:cTn>
                                        <p:tgtEl>
                                          <p:spTgt spid="3">
                                            <p:graphicEl>
                                              <a:dgm id="{0DC9D3A8-1D7C-4487-94D6-D65DF2F2D22B}"/>
                                            </p:graphicEl>
                                          </p:spTgt>
                                        </p:tgtEl>
                                        <p:attrNameLst>
                                          <p:attrName>style.visibility</p:attrName>
                                        </p:attrNameLst>
                                      </p:cBhvr>
                                      <p:to>
                                        <p:strVal val="visible"/>
                                      </p:to>
                                    </p:set>
                                    <p:animEffect transition="in" filter="wipe(left)">
                                      <p:cBhvr>
                                        <p:cTn id="190" dur="500"/>
                                        <p:tgtEl>
                                          <p:spTgt spid="3">
                                            <p:graphicEl>
                                              <a:dgm id="{0DC9D3A8-1D7C-4487-94D6-D65DF2F2D22B}"/>
                                            </p:graphicEl>
                                          </p:spTgt>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8" fill="hold" grpId="0" nodeType="clickEffect">
                                  <p:stCondLst>
                                    <p:cond delay="0"/>
                                  </p:stCondLst>
                                  <p:childTnLst>
                                    <p:set>
                                      <p:cBhvr>
                                        <p:cTn id="194" dur="1" fill="hold">
                                          <p:stCondLst>
                                            <p:cond delay="0"/>
                                          </p:stCondLst>
                                        </p:cTn>
                                        <p:tgtEl>
                                          <p:spTgt spid="3">
                                            <p:graphicEl>
                                              <a:dgm id="{2AE368E9-B1FD-478A-95FA-8FC746CFA2B1}"/>
                                            </p:graphicEl>
                                          </p:spTgt>
                                        </p:tgtEl>
                                        <p:attrNameLst>
                                          <p:attrName>style.visibility</p:attrName>
                                        </p:attrNameLst>
                                      </p:cBhvr>
                                      <p:to>
                                        <p:strVal val="visible"/>
                                      </p:to>
                                    </p:set>
                                    <p:animEffect transition="in" filter="wipe(left)">
                                      <p:cBhvr>
                                        <p:cTn id="195" dur="500"/>
                                        <p:tgtEl>
                                          <p:spTgt spid="3">
                                            <p:graphicEl>
                                              <a:dgm id="{2AE368E9-B1FD-478A-95FA-8FC746CFA2B1}"/>
                                            </p:graphicEl>
                                          </p:spTgt>
                                        </p:tgtEl>
                                      </p:cBhvr>
                                    </p:animEffect>
                                  </p:childTnLst>
                                </p:cTn>
                              </p:par>
                            </p:childTnLst>
                          </p:cTn>
                        </p:par>
                        <p:par>
                          <p:cTn id="196" fill="hold">
                            <p:stCondLst>
                              <p:cond delay="500"/>
                            </p:stCondLst>
                            <p:childTnLst>
                              <p:par>
                                <p:cTn id="197" presetID="22" presetClass="entr" presetSubtype="8" fill="hold" grpId="0" nodeType="afterEffect">
                                  <p:stCondLst>
                                    <p:cond delay="0"/>
                                  </p:stCondLst>
                                  <p:childTnLst>
                                    <p:set>
                                      <p:cBhvr>
                                        <p:cTn id="198" dur="1" fill="hold">
                                          <p:stCondLst>
                                            <p:cond delay="0"/>
                                          </p:stCondLst>
                                        </p:cTn>
                                        <p:tgtEl>
                                          <p:spTgt spid="3">
                                            <p:graphicEl>
                                              <a:dgm id="{6CC197DC-4B5B-4E37-AB93-F03D760D2149}"/>
                                            </p:graphicEl>
                                          </p:spTgt>
                                        </p:tgtEl>
                                        <p:attrNameLst>
                                          <p:attrName>style.visibility</p:attrName>
                                        </p:attrNameLst>
                                      </p:cBhvr>
                                      <p:to>
                                        <p:strVal val="visible"/>
                                      </p:to>
                                    </p:set>
                                    <p:animEffect transition="in" filter="wipe(left)">
                                      <p:cBhvr>
                                        <p:cTn id="199" dur="500"/>
                                        <p:tgtEl>
                                          <p:spTgt spid="3">
                                            <p:graphicEl>
                                              <a:dgm id="{6CC197DC-4B5B-4E37-AB93-F03D760D2149}"/>
                                            </p:graphicEl>
                                          </p:spTgt>
                                        </p:tgtEl>
                                      </p:cBhvr>
                                    </p:animEffect>
                                  </p:childTnLst>
                                </p:cTn>
                              </p:par>
                            </p:childTnLst>
                          </p:cTn>
                        </p:par>
                        <p:par>
                          <p:cTn id="200" fill="hold">
                            <p:stCondLst>
                              <p:cond delay="1000"/>
                            </p:stCondLst>
                            <p:childTnLst>
                              <p:par>
                                <p:cTn id="201" presetID="22" presetClass="entr" presetSubtype="8" fill="hold" grpId="0" nodeType="afterEffect">
                                  <p:stCondLst>
                                    <p:cond delay="0"/>
                                  </p:stCondLst>
                                  <p:childTnLst>
                                    <p:set>
                                      <p:cBhvr>
                                        <p:cTn id="202" dur="1" fill="hold">
                                          <p:stCondLst>
                                            <p:cond delay="0"/>
                                          </p:stCondLst>
                                        </p:cTn>
                                        <p:tgtEl>
                                          <p:spTgt spid="3">
                                            <p:graphicEl>
                                              <a:dgm id="{1B77A183-63A6-4DC1-9533-CF54EEDD7D4A}"/>
                                            </p:graphicEl>
                                          </p:spTgt>
                                        </p:tgtEl>
                                        <p:attrNameLst>
                                          <p:attrName>style.visibility</p:attrName>
                                        </p:attrNameLst>
                                      </p:cBhvr>
                                      <p:to>
                                        <p:strVal val="visible"/>
                                      </p:to>
                                    </p:set>
                                    <p:animEffect transition="in" filter="wipe(left)">
                                      <p:cBhvr>
                                        <p:cTn id="203" dur="500"/>
                                        <p:tgtEl>
                                          <p:spTgt spid="3">
                                            <p:graphicEl>
                                              <a:dgm id="{1B77A183-63A6-4DC1-9533-CF54EEDD7D4A}"/>
                                            </p:graphicEl>
                                          </p:spTgt>
                                        </p:tgtEl>
                                      </p:cBhvr>
                                    </p:animEffect>
                                  </p:childTnLst>
                                </p:cTn>
                              </p:par>
                            </p:childTnLst>
                          </p:cTn>
                        </p:par>
                        <p:par>
                          <p:cTn id="204" fill="hold">
                            <p:stCondLst>
                              <p:cond delay="1500"/>
                            </p:stCondLst>
                            <p:childTnLst>
                              <p:par>
                                <p:cTn id="205" presetID="22" presetClass="entr" presetSubtype="8" fill="hold" grpId="0" nodeType="afterEffect">
                                  <p:stCondLst>
                                    <p:cond delay="0"/>
                                  </p:stCondLst>
                                  <p:childTnLst>
                                    <p:set>
                                      <p:cBhvr>
                                        <p:cTn id="206" dur="1" fill="hold">
                                          <p:stCondLst>
                                            <p:cond delay="0"/>
                                          </p:stCondLst>
                                        </p:cTn>
                                        <p:tgtEl>
                                          <p:spTgt spid="3">
                                            <p:graphicEl>
                                              <a:dgm id="{E0031EBB-49BB-4609-8257-2076ECD26731}"/>
                                            </p:graphicEl>
                                          </p:spTgt>
                                        </p:tgtEl>
                                        <p:attrNameLst>
                                          <p:attrName>style.visibility</p:attrName>
                                        </p:attrNameLst>
                                      </p:cBhvr>
                                      <p:to>
                                        <p:strVal val="visible"/>
                                      </p:to>
                                    </p:set>
                                    <p:animEffect transition="in" filter="wipe(left)">
                                      <p:cBhvr>
                                        <p:cTn id="207" dur="500"/>
                                        <p:tgtEl>
                                          <p:spTgt spid="3">
                                            <p:graphicEl>
                                              <a:dgm id="{E0031EBB-49BB-4609-8257-2076ECD26731}"/>
                                            </p:graphicEl>
                                          </p:spTgt>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8" fill="hold" grpId="0" nodeType="clickEffect">
                                  <p:stCondLst>
                                    <p:cond delay="0"/>
                                  </p:stCondLst>
                                  <p:childTnLst>
                                    <p:set>
                                      <p:cBhvr>
                                        <p:cTn id="211" dur="1" fill="hold">
                                          <p:stCondLst>
                                            <p:cond delay="0"/>
                                          </p:stCondLst>
                                        </p:cTn>
                                        <p:tgtEl>
                                          <p:spTgt spid="3">
                                            <p:graphicEl>
                                              <a:dgm id="{1BD69E00-6C6D-4656-BF0A-9686822CE77D}"/>
                                            </p:graphicEl>
                                          </p:spTgt>
                                        </p:tgtEl>
                                        <p:attrNameLst>
                                          <p:attrName>style.visibility</p:attrName>
                                        </p:attrNameLst>
                                      </p:cBhvr>
                                      <p:to>
                                        <p:strVal val="visible"/>
                                      </p:to>
                                    </p:set>
                                    <p:animEffect transition="in" filter="wipe(left)">
                                      <p:cBhvr>
                                        <p:cTn id="212" dur="500"/>
                                        <p:tgtEl>
                                          <p:spTgt spid="3">
                                            <p:graphicEl>
                                              <a:dgm id="{1BD69E00-6C6D-4656-BF0A-9686822CE77D}"/>
                                            </p:graphicEl>
                                          </p:spTgt>
                                        </p:tgtEl>
                                      </p:cBhvr>
                                    </p:animEffect>
                                  </p:childTnLst>
                                </p:cTn>
                              </p:par>
                            </p:childTnLst>
                          </p:cTn>
                        </p:par>
                        <p:par>
                          <p:cTn id="213" fill="hold">
                            <p:stCondLst>
                              <p:cond delay="500"/>
                            </p:stCondLst>
                            <p:childTnLst>
                              <p:par>
                                <p:cTn id="214" presetID="22" presetClass="entr" presetSubtype="8" fill="hold" grpId="0" nodeType="afterEffect">
                                  <p:stCondLst>
                                    <p:cond delay="0"/>
                                  </p:stCondLst>
                                  <p:childTnLst>
                                    <p:set>
                                      <p:cBhvr>
                                        <p:cTn id="215" dur="1" fill="hold">
                                          <p:stCondLst>
                                            <p:cond delay="0"/>
                                          </p:stCondLst>
                                        </p:cTn>
                                        <p:tgtEl>
                                          <p:spTgt spid="3">
                                            <p:graphicEl>
                                              <a:dgm id="{EECB7906-444B-4DAE-8CA0-901FBD4134FA}"/>
                                            </p:graphicEl>
                                          </p:spTgt>
                                        </p:tgtEl>
                                        <p:attrNameLst>
                                          <p:attrName>style.visibility</p:attrName>
                                        </p:attrNameLst>
                                      </p:cBhvr>
                                      <p:to>
                                        <p:strVal val="visible"/>
                                      </p:to>
                                    </p:set>
                                    <p:animEffect transition="in" filter="wipe(left)">
                                      <p:cBhvr>
                                        <p:cTn id="216" dur="500"/>
                                        <p:tgtEl>
                                          <p:spTgt spid="3">
                                            <p:graphicEl>
                                              <a:dgm id="{EECB7906-444B-4DAE-8CA0-901FBD4134FA}"/>
                                            </p:graphicEl>
                                          </p:spTgt>
                                        </p:tgtEl>
                                      </p:cBhvr>
                                    </p:animEffect>
                                  </p:childTnLst>
                                </p:cTn>
                              </p:par>
                            </p:childTnLst>
                          </p:cTn>
                        </p:par>
                        <p:par>
                          <p:cTn id="217" fill="hold">
                            <p:stCondLst>
                              <p:cond delay="1000"/>
                            </p:stCondLst>
                            <p:childTnLst>
                              <p:par>
                                <p:cTn id="218" presetID="22" presetClass="entr" presetSubtype="8" fill="hold" grpId="0" nodeType="afterEffect">
                                  <p:stCondLst>
                                    <p:cond delay="0"/>
                                  </p:stCondLst>
                                  <p:childTnLst>
                                    <p:set>
                                      <p:cBhvr>
                                        <p:cTn id="219" dur="1" fill="hold">
                                          <p:stCondLst>
                                            <p:cond delay="0"/>
                                          </p:stCondLst>
                                        </p:cTn>
                                        <p:tgtEl>
                                          <p:spTgt spid="3">
                                            <p:graphicEl>
                                              <a:dgm id="{A3B00652-6F91-4FA6-9AE0-6F9DDA015A05}"/>
                                            </p:graphicEl>
                                          </p:spTgt>
                                        </p:tgtEl>
                                        <p:attrNameLst>
                                          <p:attrName>style.visibility</p:attrName>
                                        </p:attrNameLst>
                                      </p:cBhvr>
                                      <p:to>
                                        <p:strVal val="visible"/>
                                      </p:to>
                                    </p:set>
                                    <p:animEffect transition="in" filter="wipe(left)">
                                      <p:cBhvr>
                                        <p:cTn id="220" dur="500"/>
                                        <p:tgtEl>
                                          <p:spTgt spid="3">
                                            <p:graphicEl>
                                              <a:dgm id="{A3B00652-6F91-4FA6-9AE0-6F9DDA015A05}"/>
                                            </p:graphicEl>
                                          </p:spTgt>
                                        </p:tgtEl>
                                      </p:cBhvr>
                                    </p:animEffect>
                                  </p:childTnLst>
                                </p:cTn>
                              </p:par>
                            </p:childTnLst>
                          </p:cTn>
                        </p:par>
                        <p:par>
                          <p:cTn id="221" fill="hold">
                            <p:stCondLst>
                              <p:cond delay="1500"/>
                            </p:stCondLst>
                            <p:childTnLst>
                              <p:par>
                                <p:cTn id="222" presetID="22" presetClass="entr" presetSubtype="8" fill="hold" grpId="0" nodeType="afterEffect">
                                  <p:stCondLst>
                                    <p:cond delay="0"/>
                                  </p:stCondLst>
                                  <p:childTnLst>
                                    <p:set>
                                      <p:cBhvr>
                                        <p:cTn id="223" dur="1" fill="hold">
                                          <p:stCondLst>
                                            <p:cond delay="0"/>
                                          </p:stCondLst>
                                        </p:cTn>
                                        <p:tgtEl>
                                          <p:spTgt spid="3">
                                            <p:graphicEl>
                                              <a:dgm id="{80880F5F-4FDB-4CCF-8F31-82B43E0F4AA7}"/>
                                            </p:graphicEl>
                                          </p:spTgt>
                                        </p:tgtEl>
                                        <p:attrNameLst>
                                          <p:attrName>style.visibility</p:attrName>
                                        </p:attrNameLst>
                                      </p:cBhvr>
                                      <p:to>
                                        <p:strVal val="visible"/>
                                      </p:to>
                                    </p:set>
                                    <p:animEffect transition="in" filter="wipe(left)">
                                      <p:cBhvr>
                                        <p:cTn id="224" dur="500"/>
                                        <p:tgtEl>
                                          <p:spTgt spid="3">
                                            <p:graphicEl>
                                              <a:dgm id="{80880F5F-4FDB-4CCF-8F31-82B43E0F4AA7}"/>
                                            </p:graphicEl>
                                          </p:spTgt>
                                        </p:tgtEl>
                                      </p:cBhvr>
                                    </p:animEffect>
                                  </p:childTnLst>
                                </p:cTn>
                              </p:par>
                            </p:childTnLst>
                          </p:cTn>
                        </p:par>
                      </p:childTnLst>
                    </p:cTn>
                  </p:par>
                  <p:par>
                    <p:cTn id="225" fill="hold">
                      <p:stCondLst>
                        <p:cond delay="indefinite"/>
                      </p:stCondLst>
                      <p:childTnLst>
                        <p:par>
                          <p:cTn id="226" fill="hold">
                            <p:stCondLst>
                              <p:cond delay="0"/>
                            </p:stCondLst>
                            <p:childTnLst>
                              <p:par>
                                <p:cTn id="227" presetID="22" presetClass="entr" presetSubtype="8" fill="hold" grpId="0" nodeType="clickEffect">
                                  <p:stCondLst>
                                    <p:cond delay="0"/>
                                  </p:stCondLst>
                                  <p:childTnLst>
                                    <p:set>
                                      <p:cBhvr>
                                        <p:cTn id="228" dur="1" fill="hold">
                                          <p:stCondLst>
                                            <p:cond delay="0"/>
                                          </p:stCondLst>
                                        </p:cTn>
                                        <p:tgtEl>
                                          <p:spTgt spid="3">
                                            <p:graphicEl>
                                              <a:dgm id="{2226CC08-DBD7-4104-8840-B69DBA5DCFE6}"/>
                                            </p:graphicEl>
                                          </p:spTgt>
                                        </p:tgtEl>
                                        <p:attrNameLst>
                                          <p:attrName>style.visibility</p:attrName>
                                        </p:attrNameLst>
                                      </p:cBhvr>
                                      <p:to>
                                        <p:strVal val="visible"/>
                                      </p:to>
                                    </p:set>
                                    <p:animEffect transition="in" filter="wipe(left)">
                                      <p:cBhvr>
                                        <p:cTn id="229" dur="500"/>
                                        <p:tgtEl>
                                          <p:spTgt spid="3">
                                            <p:graphicEl>
                                              <a:dgm id="{2226CC08-DBD7-4104-8840-B69DBA5DCFE6}"/>
                                            </p:graphicEl>
                                          </p:spTgt>
                                        </p:tgtEl>
                                      </p:cBhvr>
                                    </p:animEffect>
                                  </p:childTnLst>
                                </p:cTn>
                              </p:par>
                            </p:childTnLst>
                          </p:cTn>
                        </p:par>
                        <p:par>
                          <p:cTn id="230" fill="hold">
                            <p:stCondLst>
                              <p:cond delay="500"/>
                            </p:stCondLst>
                            <p:childTnLst>
                              <p:par>
                                <p:cTn id="231" presetID="22" presetClass="entr" presetSubtype="8" fill="hold" grpId="0" nodeType="afterEffect">
                                  <p:stCondLst>
                                    <p:cond delay="0"/>
                                  </p:stCondLst>
                                  <p:childTnLst>
                                    <p:set>
                                      <p:cBhvr>
                                        <p:cTn id="232" dur="1" fill="hold">
                                          <p:stCondLst>
                                            <p:cond delay="0"/>
                                          </p:stCondLst>
                                        </p:cTn>
                                        <p:tgtEl>
                                          <p:spTgt spid="3">
                                            <p:graphicEl>
                                              <a:dgm id="{6B0798D1-C0B8-4555-9417-DBBD03DCD29D}"/>
                                            </p:graphicEl>
                                          </p:spTgt>
                                        </p:tgtEl>
                                        <p:attrNameLst>
                                          <p:attrName>style.visibility</p:attrName>
                                        </p:attrNameLst>
                                      </p:cBhvr>
                                      <p:to>
                                        <p:strVal val="visible"/>
                                      </p:to>
                                    </p:set>
                                    <p:animEffect transition="in" filter="wipe(left)">
                                      <p:cBhvr>
                                        <p:cTn id="233" dur="500"/>
                                        <p:tgtEl>
                                          <p:spTgt spid="3">
                                            <p:graphicEl>
                                              <a:dgm id="{6B0798D1-C0B8-4555-9417-DBBD03DCD29D}"/>
                                            </p:graphicEl>
                                          </p:spTgt>
                                        </p:tgtEl>
                                      </p:cBhvr>
                                    </p:animEffect>
                                  </p:childTnLst>
                                </p:cTn>
                              </p:par>
                            </p:childTnLst>
                          </p:cTn>
                        </p:par>
                        <p:par>
                          <p:cTn id="234" fill="hold">
                            <p:stCondLst>
                              <p:cond delay="1000"/>
                            </p:stCondLst>
                            <p:childTnLst>
                              <p:par>
                                <p:cTn id="235" presetID="22" presetClass="entr" presetSubtype="8" fill="hold" grpId="0" nodeType="afterEffect">
                                  <p:stCondLst>
                                    <p:cond delay="0"/>
                                  </p:stCondLst>
                                  <p:childTnLst>
                                    <p:set>
                                      <p:cBhvr>
                                        <p:cTn id="236" dur="1" fill="hold">
                                          <p:stCondLst>
                                            <p:cond delay="0"/>
                                          </p:stCondLst>
                                        </p:cTn>
                                        <p:tgtEl>
                                          <p:spTgt spid="3">
                                            <p:graphicEl>
                                              <a:dgm id="{19A9B972-8675-4DBD-B5B2-9CDB0285A51E}"/>
                                            </p:graphicEl>
                                          </p:spTgt>
                                        </p:tgtEl>
                                        <p:attrNameLst>
                                          <p:attrName>style.visibility</p:attrName>
                                        </p:attrNameLst>
                                      </p:cBhvr>
                                      <p:to>
                                        <p:strVal val="visible"/>
                                      </p:to>
                                    </p:set>
                                    <p:animEffect transition="in" filter="wipe(left)">
                                      <p:cBhvr>
                                        <p:cTn id="237" dur="500"/>
                                        <p:tgtEl>
                                          <p:spTgt spid="3">
                                            <p:graphicEl>
                                              <a:dgm id="{19A9B972-8675-4DBD-B5B2-9CDB0285A51E}"/>
                                            </p:graphicEl>
                                          </p:spTgt>
                                        </p:tgtEl>
                                      </p:cBhvr>
                                    </p:animEffect>
                                  </p:childTnLst>
                                </p:cTn>
                              </p:par>
                            </p:childTnLst>
                          </p:cTn>
                        </p:par>
                        <p:par>
                          <p:cTn id="238" fill="hold">
                            <p:stCondLst>
                              <p:cond delay="1500"/>
                            </p:stCondLst>
                            <p:childTnLst>
                              <p:par>
                                <p:cTn id="239" presetID="22" presetClass="entr" presetSubtype="8" fill="hold" grpId="0" nodeType="afterEffect">
                                  <p:stCondLst>
                                    <p:cond delay="0"/>
                                  </p:stCondLst>
                                  <p:childTnLst>
                                    <p:set>
                                      <p:cBhvr>
                                        <p:cTn id="240" dur="1" fill="hold">
                                          <p:stCondLst>
                                            <p:cond delay="0"/>
                                          </p:stCondLst>
                                        </p:cTn>
                                        <p:tgtEl>
                                          <p:spTgt spid="3">
                                            <p:graphicEl>
                                              <a:dgm id="{A63C7903-A809-4A2C-92A4-52621DE6CE51}"/>
                                            </p:graphicEl>
                                          </p:spTgt>
                                        </p:tgtEl>
                                        <p:attrNameLst>
                                          <p:attrName>style.visibility</p:attrName>
                                        </p:attrNameLst>
                                      </p:cBhvr>
                                      <p:to>
                                        <p:strVal val="visible"/>
                                      </p:to>
                                    </p:set>
                                    <p:animEffect transition="in" filter="wipe(left)">
                                      <p:cBhvr>
                                        <p:cTn id="241" dur="500"/>
                                        <p:tgtEl>
                                          <p:spTgt spid="3">
                                            <p:graphicEl>
                                              <a:dgm id="{A63C7903-A809-4A2C-92A4-52621DE6CE51}"/>
                                            </p:graphicEl>
                                          </p:spTgt>
                                        </p:tgtEl>
                                      </p:cBhvr>
                                    </p:animEffect>
                                  </p:childTnLst>
                                </p:cTn>
                              </p:par>
                            </p:childTnLst>
                          </p:cTn>
                        </p:par>
                        <p:par>
                          <p:cTn id="242" fill="hold">
                            <p:stCondLst>
                              <p:cond delay="2000"/>
                            </p:stCondLst>
                            <p:childTnLst>
                              <p:par>
                                <p:cTn id="243" presetID="22" presetClass="entr" presetSubtype="8" fill="hold" grpId="0" nodeType="afterEffect">
                                  <p:stCondLst>
                                    <p:cond delay="0"/>
                                  </p:stCondLst>
                                  <p:childTnLst>
                                    <p:set>
                                      <p:cBhvr>
                                        <p:cTn id="244" dur="1" fill="hold">
                                          <p:stCondLst>
                                            <p:cond delay="0"/>
                                          </p:stCondLst>
                                        </p:cTn>
                                        <p:tgtEl>
                                          <p:spTgt spid="3">
                                            <p:graphicEl>
                                              <a:dgm id="{F18AF909-2C4E-49EB-99C3-3162CF6892E4}"/>
                                            </p:graphicEl>
                                          </p:spTgt>
                                        </p:tgtEl>
                                        <p:attrNameLst>
                                          <p:attrName>style.visibility</p:attrName>
                                        </p:attrNameLst>
                                      </p:cBhvr>
                                      <p:to>
                                        <p:strVal val="visible"/>
                                      </p:to>
                                    </p:set>
                                    <p:animEffect transition="in" filter="wipe(left)">
                                      <p:cBhvr>
                                        <p:cTn id="245" dur="500"/>
                                        <p:tgtEl>
                                          <p:spTgt spid="3">
                                            <p:graphicEl>
                                              <a:dgm id="{F18AF909-2C4E-49EB-99C3-3162CF6892E4}"/>
                                            </p:graphicEl>
                                          </p:spTgt>
                                        </p:tgtEl>
                                      </p:cBhvr>
                                    </p:animEffect>
                                  </p:childTnLst>
                                </p:cTn>
                              </p:par>
                            </p:childTnLst>
                          </p:cTn>
                        </p:par>
                        <p:par>
                          <p:cTn id="246" fill="hold">
                            <p:stCondLst>
                              <p:cond delay="2500"/>
                            </p:stCondLst>
                            <p:childTnLst>
                              <p:par>
                                <p:cTn id="247" presetID="22" presetClass="entr" presetSubtype="8" fill="hold" grpId="0" nodeType="afterEffect">
                                  <p:stCondLst>
                                    <p:cond delay="0"/>
                                  </p:stCondLst>
                                  <p:childTnLst>
                                    <p:set>
                                      <p:cBhvr>
                                        <p:cTn id="248" dur="1" fill="hold">
                                          <p:stCondLst>
                                            <p:cond delay="0"/>
                                          </p:stCondLst>
                                        </p:cTn>
                                        <p:tgtEl>
                                          <p:spTgt spid="3">
                                            <p:graphicEl>
                                              <a:dgm id="{8653ED28-455B-478F-AEB6-AD51331FDDD8}"/>
                                            </p:graphicEl>
                                          </p:spTgt>
                                        </p:tgtEl>
                                        <p:attrNameLst>
                                          <p:attrName>style.visibility</p:attrName>
                                        </p:attrNameLst>
                                      </p:cBhvr>
                                      <p:to>
                                        <p:strVal val="visible"/>
                                      </p:to>
                                    </p:set>
                                    <p:animEffect transition="in" filter="wipe(left)">
                                      <p:cBhvr>
                                        <p:cTn id="249" dur="500"/>
                                        <p:tgtEl>
                                          <p:spTgt spid="3">
                                            <p:graphicEl>
                                              <a:dgm id="{8653ED28-455B-478F-AEB6-AD51331FDDD8}"/>
                                            </p:graphicEl>
                                          </p:spTgt>
                                        </p:tgtEl>
                                      </p:cBhvr>
                                    </p:animEffect>
                                  </p:childTnLst>
                                </p:cTn>
                              </p:par>
                            </p:childTnLst>
                          </p:cTn>
                        </p:par>
                      </p:childTnLst>
                    </p:cTn>
                  </p:par>
                  <p:par>
                    <p:cTn id="250" fill="hold">
                      <p:stCondLst>
                        <p:cond delay="indefinite"/>
                      </p:stCondLst>
                      <p:childTnLst>
                        <p:par>
                          <p:cTn id="251" fill="hold">
                            <p:stCondLst>
                              <p:cond delay="0"/>
                            </p:stCondLst>
                            <p:childTnLst>
                              <p:par>
                                <p:cTn id="252" presetID="22" presetClass="entr" presetSubtype="8" fill="hold" grpId="0" nodeType="clickEffect">
                                  <p:stCondLst>
                                    <p:cond delay="0"/>
                                  </p:stCondLst>
                                  <p:childTnLst>
                                    <p:set>
                                      <p:cBhvr>
                                        <p:cTn id="253" dur="1" fill="hold">
                                          <p:stCondLst>
                                            <p:cond delay="0"/>
                                          </p:stCondLst>
                                        </p:cTn>
                                        <p:tgtEl>
                                          <p:spTgt spid="3">
                                            <p:graphicEl>
                                              <a:dgm id="{B3FC1479-2473-4E7D-9E61-CA89C673D21F}"/>
                                            </p:graphicEl>
                                          </p:spTgt>
                                        </p:tgtEl>
                                        <p:attrNameLst>
                                          <p:attrName>style.visibility</p:attrName>
                                        </p:attrNameLst>
                                      </p:cBhvr>
                                      <p:to>
                                        <p:strVal val="visible"/>
                                      </p:to>
                                    </p:set>
                                    <p:animEffect transition="in" filter="wipe(left)">
                                      <p:cBhvr>
                                        <p:cTn id="254" dur="500"/>
                                        <p:tgtEl>
                                          <p:spTgt spid="3">
                                            <p:graphicEl>
                                              <a:dgm id="{B3FC1479-2473-4E7D-9E61-CA89C673D21F}"/>
                                            </p:graphicEl>
                                          </p:spTgt>
                                        </p:tgtEl>
                                      </p:cBhvr>
                                    </p:animEffect>
                                  </p:childTnLst>
                                </p:cTn>
                              </p:par>
                            </p:childTnLst>
                          </p:cTn>
                        </p:par>
                        <p:par>
                          <p:cTn id="255" fill="hold">
                            <p:stCondLst>
                              <p:cond delay="500"/>
                            </p:stCondLst>
                            <p:childTnLst>
                              <p:par>
                                <p:cTn id="256" presetID="22" presetClass="entr" presetSubtype="8" fill="hold" grpId="0" nodeType="afterEffect">
                                  <p:stCondLst>
                                    <p:cond delay="0"/>
                                  </p:stCondLst>
                                  <p:childTnLst>
                                    <p:set>
                                      <p:cBhvr>
                                        <p:cTn id="257" dur="1" fill="hold">
                                          <p:stCondLst>
                                            <p:cond delay="0"/>
                                          </p:stCondLst>
                                        </p:cTn>
                                        <p:tgtEl>
                                          <p:spTgt spid="3">
                                            <p:graphicEl>
                                              <a:dgm id="{F5E7F016-A74C-454C-A5B8-804A7FEF3430}"/>
                                            </p:graphicEl>
                                          </p:spTgt>
                                        </p:tgtEl>
                                        <p:attrNameLst>
                                          <p:attrName>style.visibility</p:attrName>
                                        </p:attrNameLst>
                                      </p:cBhvr>
                                      <p:to>
                                        <p:strVal val="visible"/>
                                      </p:to>
                                    </p:set>
                                    <p:animEffect transition="in" filter="wipe(left)">
                                      <p:cBhvr>
                                        <p:cTn id="258" dur="500"/>
                                        <p:tgtEl>
                                          <p:spTgt spid="3">
                                            <p:graphicEl>
                                              <a:dgm id="{F5E7F016-A74C-454C-A5B8-804A7FEF3430}"/>
                                            </p:graphicEl>
                                          </p:spTgt>
                                        </p:tgtEl>
                                      </p:cBhvr>
                                    </p:animEffect>
                                  </p:childTnLst>
                                </p:cTn>
                              </p:par>
                            </p:childTnLst>
                          </p:cTn>
                        </p:par>
                        <p:par>
                          <p:cTn id="259" fill="hold">
                            <p:stCondLst>
                              <p:cond delay="1000"/>
                            </p:stCondLst>
                            <p:childTnLst>
                              <p:par>
                                <p:cTn id="260" presetID="22" presetClass="entr" presetSubtype="8" fill="hold" grpId="0" nodeType="afterEffect">
                                  <p:stCondLst>
                                    <p:cond delay="0"/>
                                  </p:stCondLst>
                                  <p:childTnLst>
                                    <p:set>
                                      <p:cBhvr>
                                        <p:cTn id="261" dur="1" fill="hold">
                                          <p:stCondLst>
                                            <p:cond delay="0"/>
                                          </p:stCondLst>
                                        </p:cTn>
                                        <p:tgtEl>
                                          <p:spTgt spid="3">
                                            <p:graphicEl>
                                              <a:dgm id="{3A9C3E22-3E27-421B-B884-AF8BFDB93D20}"/>
                                            </p:graphicEl>
                                          </p:spTgt>
                                        </p:tgtEl>
                                        <p:attrNameLst>
                                          <p:attrName>style.visibility</p:attrName>
                                        </p:attrNameLst>
                                      </p:cBhvr>
                                      <p:to>
                                        <p:strVal val="visible"/>
                                      </p:to>
                                    </p:set>
                                    <p:animEffect transition="in" filter="wipe(left)">
                                      <p:cBhvr>
                                        <p:cTn id="262" dur="500"/>
                                        <p:tgtEl>
                                          <p:spTgt spid="3">
                                            <p:graphicEl>
                                              <a:dgm id="{3A9C3E22-3E27-421B-B884-AF8BFDB93D20}"/>
                                            </p:graphicEl>
                                          </p:spTgt>
                                        </p:tgtEl>
                                      </p:cBhvr>
                                    </p:animEffect>
                                  </p:childTnLst>
                                </p:cTn>
                              </p:par>
                            </p:childTnLst>
                          </p:cTn>
                        </p:par>
                        <p:par>
                          <p:cTn id="263" fill="hold">
                            <p:stCondLst>
                              <p:cond delay="1500"/>
                            </p:stCondLst>
                            <p:childTnLst>
                              <p:par>
                                <p:cTn id="264" presetID="22" presetClass="entr" presetSubtype="8" fill="hold" grpId="0" nodeType="afterEffect">
                                  <p:stCondLst>
                                    <p:cond delay="0"/>
                                  </p:stCondLst>
                                  <p:childTnLst>
                                    <p:set>
                                      <p:cBhvr>
                                        <p:cTn id="265" dur="1" fill="hold">
                                          <p:stCondLst>
                                            <p:cond delay="0"/>
                                          </p:stCondLst>
                                        </p:cTn>
                                        <p:tgtEl>
                                          <p:spTgt spid="3">
                                            <p:graphicEl>
                                              <a:dgm id="{E2783E14-5143-4C51-8BD1-A41BD584723E}"/>
                                            </p:graphicEl>
                                          </p:spTgt>
                                        </p:tgtEl>
                                        <p:attrNameLst>
                                          <p:attrName>style.visibility</p:attrName>
                                        </p:attrNameLst>
                                      </p:cBhvr>
                                      <p:to>
                                        <p:strVal val="visible"/>
                                      </p:to>
                                    </p:set>
                                    <p:animEffect transition="in" filter="wipe(left)">
                                      <p:cBhvr>
                                        <p:cTn id="266" dur="500"/>
                                        <p:tgtEl>
                                          <p:spTgt spid="3">
                                            <p:graphicEl>
                                              <a:dgm id="{E2783E14-5143-4C51-8BD1-A41BD584723E}"/>
                                            </p:graphicEl>
                                          </p:spTgt>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8" fill="hold" grpId="0" nodeType="clickEffect">
                                  <p:stCondLst>
                                    <p:cond delay="0"/>
                                  </p:stCondLst>
                                  <p:childTnLst>
                                    <p:set>
                                      <p:cBhvr>
                                        <p:cTn id="270" dur="1" fill="hold">
                                          <p:stCondLst>
                                            <p:cond delay="0"/>
                                          </p:stCondLst>
                                        </p:cTn>
                                        <p:tgtEl>
                                          <p:spTgt spid="3">
                                            <p:graphicEl>
                                              <a:dgm id="{5F53168A-C5F7-4D46-9321-A13FB14A79CB}"/>
                                            </p:graphicEl>
                                          </p:spTgt>
                                        </p:tgtEl>
                                        <p:attrNameLst>
                                          <p:attrName>style.visibility</p:attrName>
                                        </p:attrNameLst>
                                      </p:cBhvr>
                                      <p:to>
                                        <p:strVal val="visible"/>
                                      </p:to>
                                    </p:set>
                                    <p:animEffect transition="in" filter="wipe(left)">
                                      <p:cBhvr>
                                        <p:cTn id="271" dur="500"/>
                                        <p:tgtEl>
                                          <p:spTgt spid="3">
                                            <p:graphicEl>
                                              <a:dgm id="{5F53168A-C5F7-4D46-9321-A13FB14A79CB}"/>
                                            </p:graphicEl>
                                          </p:spTgt>
                                        </p:tgtEl>
                                      </p:cBhvr>
                                    </p:animEffect>
                                  </p:childTnLst>
                                </p:cTn>
                              </p:par>
                            </p:childTnLst>
                          </p:cTn>
                        </p:par>
                        <p:par>
                          <p:cTn id="272" fill="hold">
                            <p:stCondLst>
                              <p:cond delay="500"/>
                            </p:stCondLst>
                            <p:childTnLst>
                              <p:par>
                                <p:cTn id="273" presetID="22" presetClass="entr" presetSubtype="8" fill="hold" grpId="0" nodeType="afterEffect">
                                  <p:stCondLst>
                                    <p:cond delay="0"/>
                                  </p:stCondLst>
                                  <p:childTnLst>
                                    <p:set>
                                      <p:cBhvr>
                                        <p:cTn id="274" dur="1" fill="hold">
                                          <p:stCondLst>
                                            <p:cond delay="0"/>
                                          </p:stCondLst>
                                        </p:cTn>
                                        <p:tgtEl>
                                          <p:spTgt spid="3">
                                            <p:graphicEl>
                                              <a:dgm id="{5D066182-72E8-4390-93AD-B7D27D7B0268}"/>
                                            </p:graphicEl>
                                          </p:spTgt>
                                        </p:tgtEl>
                                        <p:attrNameLst>
                                          <p:attrName>style.visibility</p:attrName>
                                        </p:attrNameLst>
                                      </p:cBhvr>
                                      <p:to>
                                        <p:strVal val="visible"/>
                                      </p:to>
                                    </p:set>
                                    <p:animEffect transition="in" filter="wipe(left)">
                                      <p:cBhvr>
                                        <p:cTn id="275" dur="500"/>
                                        <p:tgtEl>
                                          <p:spTgt spid="3">
                                            <p:graphicEl>
                                              <a:dgm id="{5D066182-72E8-4390-93AD-B7D27D7B0268}"/>
                                            </p:graphicEl>
                                          </p:spTgt>
                                        </p:tgtEl>
                                      </p:cBhvr>
                                    </p:animEffect>
                                  </p:childTnLst>
                                </p:cTn>
                              </p:par>
                            </p:childTnLst>
                          </p:cTn>
                        </p:par>
                        <p:par>
                          <p:cTn id="276" fill="hold">
                            <p:stCondLst>
                              <p:cond delay="1000"/>
                            </p:stCondLst>
                            <p:childTnLst>
                              <p:par>
                                <p:cTn id="277" presetID="22" presetClass="entr" presetSubtype="8" fill="hold" grpId="0" nodeType="afterEffect">
                                  <p:stCondLst>
                                    <p:cond delay="0"/>
                                  </p:stCondLst>
                                  <p:childTnLst>
                                    <p:set>
                                      <p:cBhvr>
                                        <p:cTn id="278" dur="1" fill="hold">
                                          <p:stCondLst>
                                            <p:cond delay="0"/>
                                          </p:stCondLst>
                                        </p:cTn>
                                        <p:tgtEl>
                                          <p:spTgt spid="3">
                                            <p:graphicEl>
                                              <a:dgm id="{2A805E66-2004-484C-92AF-9C4DD59718C9}"/>
                                            </p:graphicEl>
                                          </p:spTgt>
                                        </p:tgtEl>
                                        <p:attrNameLst>
                                          <p:attrName>style.visibility</p:attrName>
                                        </p:attrNameLst>
                                      </p:cBhvr>
                                      <p:to>
                                        <p:strVal val="visible"/>
                                      </p:to>
                                    </p:set>
                                    <p:animEffect transition="in" filter="wipe(left)">
                                      <p:cBhvr>
                                        <p:cTn id="279" dur="500"/>
                                        <p:tgtEl>
                                          <p:spTgt spid="3">
                                            <p:graphicEl>
                                              <a:dgm id="{2A805E66-2004-484C-92AF-9C4DD59718C9}"/>
                                            </p:graphicEl>
                                          </p:spTgt>
                                        </p:tgtEl>
                                      </p:cBhvr>
                                    </p:animEffect>
                                  </p:childTnLst>
                                </p:cTn>
                              </p:par>
                            </p:childTnLst>
                          </p:cTn>
                        </p:par>
                        <p:par>
                          <p:cTn id="280" fill="hold">
                            <p:stCondLst>
                              <p:cond delay="1500"/>
                            </p:stCondLst>
                            <p:childTnLst>
                              <p:par>
                                <p:cTn id="281" presetID="22" presetClass="entr" presetSubtype="8" fill="hold" grpId="0" nodeType="afterEffect">
                                  <p:stCondLst>
                                    <p:cond delay="0"/>
                                  </p:stCondLst>
                                  <p:childTnLst>
                                    <p:set>
                                      <p:cBhvr>
                                        <p:cTn id="282" dur="1" fill="hold">
                                          <p:stCondLst>
                                            <p:cond delay="0"/>
                                          </p:stCondLst>
                                        </p:cTn>
                                        <p:tgtEl>
                                          <p:spTgt spid="3">
                                            <p:graphicEl>
                                              <a:dgm id="{BF52B8CA-2B81-45A9-B7B4-F26947BDE6EB}"/>
                                            </p:graphicEl>
                                          </p:spTgt>
                                        </p:tgtEl>
                                        <p:attrNameLst>
                                          <p:attrName>style.visibility</p:attrName>
                                        </p:attrNameLst>
                                      </p:cBhvr>
                                      <p:to>
                                        <p:strVal val="visible"/>
                                      </p:to>
                                    </p:set>
                                    <p:animEffect transition="in" filter="wipe(left)">
                                      <p:cBhvr>
                                        <p:cTn id="283" dur="500"/>
                                        <p:tgtEl>
                                          <p:spTgt spid="3">
                                            <p:graphicEl>
                                              <a:dgm id="{BF52B8CA-2B81-45A9-B7B4-F26947BDE6EB}"/>
                                            </p:graphicEl>
                                          </p:spTgt>
                                        </p:tgtEl>
                                      </p:cBhvr>
                                    </p:animEffect>
                                  </p:childTnLst>
                                </p:cTn>
                              </p:par>
                            </p:childTnLst>
                          </p:cTn>
                        </p:par>
                      </p:childTnLst>
                    </p:cTn>
                  </p:par>
                  <p:par>
                    <p:cTn id="284" fill="hold">
                      <p:stCondLst>
                        <p:cond delay="indefinite"/>
                      </p:stCondLst>
                      <p:childTnLst>
                        <p:par>
                          <p:cTn id="285" fill="hold">
                            <p:stCondLst>
                              <p:cond delay="0"/>
                            </p:stCondLst>
                            <p:childTnLst>
                              <p:par>
                                <p:cTn id="286" presetID="22" presetClass="entr" presetSubtype="8" fill="hold" grpId="0" nodeType="clickEffect">
                                  <p:stCondLst>
                                    <p:cond delay="0"/>
                                  </p:stCondLst>
                                  <p:childTnLst>
                                    <p:set>
                                      <p:cBhvr>
                                        <p:cTn id="287" dur="1" fill="hold">
                                          <p:stCondLst>
                                            <p:cond delay="0"/>
                                          </p:stCondLst>
                                        </p:cTn>
                                        <p:tgtEl>
                                          <p:spTgt spid="3">
                                            <p:graphicEl>
                                              <a:dgm id="{9345A1C5-BDB9-4C5F-9D76-257B63CB6CE6}"/>
                                            </p:graphicEl>
                                          </p:spTgt>
                                        </p:tgtEl>
                                        <p:attrNameLst>
                                          <p:attrName>style.visibility</p:attrName>
                                        </p:attrNameLst>
                                      </p:cBhvr>
                                      <p:to>
                                        <p:strVal val="visible"/>
                                      </p:to>
                                    </p:set>
                                    <p:animEffect transition="in" filter="wipe(left)">
                                      <p:cBhvr>
                                        <p:cTn id="288" dur="500"/>
                                        <p:tgtEl>
                                          <p:spTgt spid="3">
                                            <p:graphicEl>
                                              <a:dgm id="{9345A1C5-BDB9-4C5F-9D76-257B63CB6CE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矢印コネクタ 2"/>
          <p:cNvCxnSpPr>
            <a:stCxn id="42" idx="2"/>
            <a:endCxn id="4" idx="0"/>
          </p:cNvCxnSpPr>
          <p:nvPr/>
        </p:nvCxnSpPr>
        <p:spPr>
          <a:xfrm>
            <a:off x="2424495" y="724798"/>
            <a:ext cx="2445" cy="25720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 name="フローチャート : 判断 7"/>
          <p:cNvSpPr/>
          <p:nvPr/>
        </p:nvSpPr>
        <p:spPr>
          <a:xfrm>
            <a:off x="688239" y="982007"/>
            <a:ext cx="3477401" cy="673913"/>
          </a:xfrm>
          <a:prstGeom prst="flowChartDecision">
            <a:avLst/>
          </a:prstGeom>
          <a:solidFill>
            <a:schemeClr val="bg2">
              <a:lumMod val="90000"/>
            </a:schemeClr>
          </a:solidFill>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2400" b="1" dirty="0">
                <a:solidFill>
                  <a:schemeClr val="tx1"/>
                </a:solidFill>
              </a:rPr>
              <a:t>成立</a:t>
            </a:r>
          </a:p>
        </p:txBody>
      </p:sp>
      <p:cxnSp>
        <p:nvCxnSpPr>
          <p:cNvPr id="5" name="直線矢印コネクタ 4"/>
          <p:cNvCxnSpPr>
            <a:stCxn id="4" idx="3"/>
            <a:endCxn id="6" idx="1"/>
          </p:cNvCxnSpPr>
          <p:nvPr/>
        </p:nvCxnSpPr>
        <p:spPr>
          <a:xfrm>
            <a:off x="4165640" y="1318964"/>
            <a:ext cx="482265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フローチャート : 書類 9"/>
          <p:cNvSpPr/>
          <p:nvPr/>
        </p:nvSpPr>
        <p:spPr>
          <a:xfrm>
            <a:off x="8988298" y="982007"/>
            <a:ext cx="2222587" cy="673913"/>
          </a:xfrm>
          <a:prstGeom prst="flowChartDocument">
            <a:avLst/>
          </a:prstGeom>
          <a:solidFill>
            <a:schemeClr val="bg2">
              <a:lumMod val="90000"/>
            </a:schemeClr>
          </a:solidFill>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2400" b="1" dirty="0">
                <a:solidFill>
                  <a:schemeClr val="tx1"/>
                </a:solidFill>
              </a:rPr>
              <a:t>不当利得</a:t>
            </a:r>
          </a:p>
        </p:txBody>
      </p:sp>
      <p:cxnSp>
        <p:nvCxnSpPr>
          <p:cNvPr id="7" name="直線矢印コネクタ 6"/>
          <p:cNvCxnSpPr>
            <a:stCxn id="4" idx="2"/>
            <a:endCxn id="8" idx="0"/>
          </p:cNvCxnSpPr>
          <p:nvPr/>
        </p:nvCxnSpPr>
        <p:spPr>
          <a:xfrm>
            <a:off x="2426940" y="1655920"/>
            <a:ext cx="1" cy="27782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フローチャート : 判断 11"/>
          <p:cNvSpPr/>
          <p:nvPr/>
        </p:nvSpPr>
        <p:spPr>
          <a:xfrm>
            <a:off x="688240" y="1933749"/>
            <a:ext cx="3477401" cy="673913"/>
          </a:xfrm>
          <a:prstGeom prst="flowChartDecision">
            <a:avLst/>
          </a:prstGeom>
          <a:solidFill>
            <a:schemeClr val="accent5">
              <a:lumMod val="20000"/>
              <a:lumOff val="80000"/>
            </a:schemeClr>
          </a:solidFill>
          <a:ln>
            <a:solidFill>
              <a:schemeClr val="accent1">
                <a:lumMod val="50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400" b="1" dirty="0">
                <a:solidFill>
                  <a:schemeClr val="tx1"/>
                </a:solidFill>
              </a:rPr>
              <a:t>有効</a:t>
            </a:r>
          </a:p>
        </p:txBody>
      </p:sp>
      <p:cxnSp>
        <p:nvCxnSpPr>
          <p:cNvPr id="9" name="カギ線コネクタ 8"/>
          <p:cNvCxnSpPr>
            <a:stCxn id="8" idx="3"/>
            <a:endCxn id="6" idx="2"/>
          </p:cNvCxnSpPr>
          <p:nvPr/>
        </p:nvCxnSpPr>
        <p:spPr>
          <a:xfrm flipV="1">
            <a:off x="4165641" y="1611367"/>
            <a:ext cx="5933951" cy="65933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2"/>
            <a:endCxn id="11" idx="0"/>
          </p:cNvCxnSpPr>
          <p:nvPr/>
        </p:nvCxnSpPr>
        <p:spPr>
          <a:xfrm>
            <a:off x="2426941" y="2607662"/>
            <a:ext cx="1" cy="2534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フローチャート : 結合子 14"/>
          <p:cNvSpPr/>
          <p:nvPr/>
        </p:nvSpPr>
        <p:spPr>
          <a:xfrm>
            <a:off x="2204203" y="2861150"/>
            <a:ext cx="445477" cy="2514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12" name="直線矢印コネクタ 11"/>
          <p:cNvCxnSpPr>
            <a:stCxn id="11" idx="4"/>
            <a:endCxn id="13" idx="0"/>
          </p:cNvCxnSpPr>
          <p:nvPr/>
        </p:nvCxnSpPr>
        <p:spPr>
          <a:xfrm flipH="1">
            <a:off x="2426941" y="3112610"/>
            <a:ext cx="1" cy="24847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フローチャート : 判断 16"/>
          <p:cNvSpPr/>
          <p:nvPr/>
        </p:nvSpPr>
        <p:spPr>
          <a:xfrm>
            <a:off x="688240" y="3361081"/>
            <a:ext cx="3477401" cy="673913"/>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b="1" dirty="0">
                <a:solidFill>
                  <a:schemeClr val="tx1"/>
                </a:solidFill>
              </a:rPr>
              <a:t>効力発生</a:t>
            </a:r>
          </a:p>
        </p:txBody>
      </p:sp>
      <p:cxnSp>
        <p:nvCxnSpPr>
          <p:cNvPr id="14" name="直線矢印コネクタ 13"/>
          <p:cNvCxnSpPr>
            <a:stCxn id="13" idx="3"/>
            <a:endCxn id="15" idx="1"/>
          </p:cNvCxnSpPr>
          <p:nvPr/>
        </p:nvCxnSpPr>
        <p:spPr>
          <a:xfrm>
            <a:off x="4165641" y="3698038"/>
            <a:ext cx="54871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フローチャート : 判断 18"/>
          <p:cNvSpPr/>
          <p:nvPr/>
        </p:nvSpPr>
        <p:spPr>
          <a:xfrm>
            <a:off x="4714354" y="3361081"/>
            <a:ext cx="3477401" cy="673913"/>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b="1" dirty="0">
                <a:solidFill>
                  <a:schemeClr val="tx1"/>
                </a:solidFill>
              </a:rPr>
              <a:t>未発生</a:t>
            </a:r>
          </a:p>
        </p:txBody>
      </p:sp>
      <p:cxnSp>
        <p:nvCxnSpPr>
          <p:cNvPr id="16" name="カギ線コネクタ 15"/>
          <p:cNvCxnSpPr>
            <a:stCxn id="15" idx="0"/>
            <a:endCxn id="11" idx="6"/>
          </p:cNvCxnSpPr>
          <p:nvPr/>
        </p:nvCxnSpPr>
        <p:spPr>
          <a:xfrm rot="16200000" flipV="1">
            <a:off x="4364268" y="1272293"/>
            <a:ext cx="374201" cy="3803375"/>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2"/>
            <a:endCxn id="18" idx="0"/>
          </p:cNvCxnSpPr>
          <p:nvPr/>
        </p:nvCxnSpPr>
        <p:spPr>
          <a:xfrm>
            <a:off x="2426941" y="4034994"/>
            <a:ext cx="0" cy="49497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フローチャート : 判断 21"/>
          <p:cNvSpPr/>
          <p:nvPr/>
        </p:nvSpPr>
        <p:spPr>
          <a:xfrm>
            <a:off x="688240" y="4529971"/>
            <a:ext cx="3477401" cy="673913"/>
          </a:xfrm>
          <a:prstGeom prst="flowChartDecision">
            <a:avLst/>
          </a:prstGeom>
          <a:solidFill>
            <a:schemeClr val="accent6">
              <a:lumMod val="20000"/>
              <a:lumOff val="80000"/>
            </a:schemeClr>
          </a:solidFill>
          <a:ln>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b="1" dirty="0">
                <a:solidFill>
                  <a:schemeClr val="tx1"/>
                </a:solidFill>
              </a:rPr>
              <a:t>履行</a:t>
            </a:r>
            <a:endParaRPr kumimoji="1" lang="ja-JP" altLang="en-US" sz="2400" b="1" dirty="0">
              <a:solidFill>
                <a:schemeClr val="tx1"/>
              </a:solidFill>
            </a:endParaRPr>
          </a:p>
        </p:txBody>
      </p:sp>
      <p:cxnSp>
        <p:nvCxnSpPr>
          <p:cNvPr id="19" name="直線矢印コネクタ 18"/>
          <p:cNvCxnSpPr>
            <a:stCxn id="18" idx="3"/>
            <a:endCxn id="20" idx="1"/>
          </p:cNvCxnSpPr>
          <p:nvPr/>
        </p:nvCxnSpPr>
        <p:spPr>
          <a:xfrm flipV="1">
            <a:off x="4165641" y="4863981"/>
            <a:ext cx="535596" cy="29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フローチャート : 判断 23"/>
          <p:cNvSpPr/>
          <p:nvPr/>
        </p:nvSpPr>
        <p:spPr>
          <a:xfrm>
            <a:off x="4701237" y="4527024"/>
            <a:ext cx="3477401" cy="673913"/>
          </a:xfrm>
          <a:prstGeom prst="flowChartDecision">
            <a:avLst/>
          </a:prstGeom>
          <a:solidFill>
            <a:schemeClr val="accent6">
              <a:lumMod val="20000"/>
              <a:lumOff val="80000"/>
            </a:schemeClr>
          </a:solidFill>
          <a:ln>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b="1" dirty="0">
                <a:solidFill>
                  <a:schemeClr val="tx1"/>
                </a:solidFill>
              </a:rPr>
              <a:t>免責</a:t>
            </a:r>
            <a:endParaRPr kumimoji="1" lang="ja-JP" altLang="en-US" sz="2400" b="1" dirty="0">
              <a:solidFill>
                <a:schemeClr val="tx1"/>
              </a:solidFill>
            </a:endParaRPr>
          </a:p>
        </p:txBody>
      </p:sp>
      <p:cxnSp>
        <p:nvCxnSpPr>
          <p:cNvPr id="21" name="直線矢印コネクタ 20"/>
          <p:cNvCxnSpPr>
            <a:stCxn id="18" idx="2"/>
            <a:endCxn id="22" idx="0"/>
          </p:cNvCxnSpPr>
          <p:nvPr/>
        </p:nvCxnSpPr>
        <p:spPr>
          <a:xfrm flipH="1">
            <a:off x="2424496" y="5203884"/>
            <a:ext cx="2445" cy="2629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フローチャート : 結合子 25"/>
          <p:cNvSpPr/>
          <p:nvPr/>
        </p:nvSpPr>
        <p:spPr>
          <a:xfrm>
            <a:off x="2201757" y="5466871"/>
            <a:ext cx="445477" cy="2514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23" name="カギ線コネクタ 22"/>
          <p:cNvCxnSpPr>
            <a:stCxn id="20" idx="2"/>
            <a:endCxn id="22" idx="6"/>
          </p:cNvCxnSpPr>
          <p:nvPr/>
        </p:nvCxnSpPr>
        <p:spPr>
          <a:xfrm rot="5400000">
            <a:off x="4347754" y="3500417"/>
            <a:ext cx="391664" cy="3792704"/>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20" idx="3"/>
            <a:endCxn id="25" idx="1"/>
          </p:cNvCxnSpPr>
          <p:nvPr/>
        </p:nvCxnSpPr>
        <p:spPr>
          <a:xfrm flipV="1">
            <a:off x="8178638" y="4149788"/>
            <a:ext cx="1295391" cy="71419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フローチャート : 書類 28"/>
          <p:cNvSpPr/>
          <p:nvPr/>
        </p:nvSpPr>
        <p:spPr>
          <a:xfrm>
            <a:off x="9474029" y="3812831"/>
            <a:ext cx="2245172" cy="673913"/>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b="1" dirty="0">
                <a:solidFill>
                  <a:schemeClr val="tx1"/>
                </a:solidFill>
              </a:rPr>
              <a:t>履行強制</a:t>
            </a:r>
          </a:p>
        </p:txBody>
      </p:sp>
      <p:cxnSp>
        <p:nvCxnSpPr>
          <p:cNvPr id="26" name="直線矢印コネクタ 25"/>
          <p:cNvCxnSpPr>
            <a:stCxn id="20" idx="3"/>
            <a:endCxn id="27" idx="1"/>
          </p:cNvCxnSpPr>
          <p:nvPr/>
        </p:nvCxnSpPr>
        <p:spPr>
          <a:xfrm>
            <a:off x="8178638" y="4863981"/>
            <a:ext cx="1012857" cy="94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フローチャート : 書類 30"/>
          <p:cNvSpPr/>
          <p:nvPr/>
        </p:nvSpPr>
        <p:spPr>
          <a:xfrm>
            <a:off x="9191495" y="4527973"/>
            <a:ext cx="2222587" cy="673913"/>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b="1" dirty="0">
                <a:solidFill>
                  <a:schemeClr val="tx1"/>
                </a:solidFill>
              </a:rPr>
              <a:t>契約解除</a:t>
            </a:r>
          </a:p>
        </p:txBody>
      </p:sp>
      <p:cxnSp>
        <p:nvCxnSpPr>
          <p:cNvPr id="28" name="直線矢印コネクタ 27"/>
          <p:cNvCxnSpPr>
            <a:stCxn id="20" idx="3"/>
            <a:endCxn id="29" idx="1"/>
          </p:cNvCxnSpPr>
          <p:nvPr/>
        </p:nvCxnSpPr>
        <p:spPr>
          <a:xfrm>
            <a:off x="8178638" y="4863981"/>
            <a:ext cx="796833" cy="7191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フローチャート : 書類 32"/>
          <p:cNvSpPr/>
          <p:nvPr/>
        </p:nvSpPr>
        <p:spPr>
          <a:xfrm>
            <a:off x="8975471" y="5246159"/>
            <a:ext cx="2222587" cy="673913"/>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b="1" dirty="0">
                <a:solidFill>
                  <a:schemeClr val="tx1"/>
                </a:solidFill>
              </a:rPr>
              <a:t>損害賠償</a:t>
            </a:r>
            <a:endParaRPr kumimoji="1" lang="ja-JP" altLang="en-US" sz="2400" b="1" dirty="0">
              <a:solidFill>
                <a:schemeClr val="tx1"/>
              </a:solidFill>
            </a:endParaRPr>
          </a:p>
        </p:txBody>
      </p:sp>
      <p:cxnSp>
        <p:nvCxnSpPr>
          <p:cNvPr id="30" name="直線矢印コネクタ 29"/>
          <p:cNvCxnSpPr>
            <a:stCxn id="22" idx="4"/>
            <a:endCxn id="31" idx="0"/>
          </p:cNvCxnSpPr>
          <p:nvPr/>
        </p:nvCxnSpPr>
        <p:spPr>
          <a:xfrm flipH="1">
            <a:off x="2416384" y="5718331"/>
            <a:ext cx="8112" cy="2486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フローチャート : 端子 34"/>
          <p:cNvSpPr/>
          <p:nvPr/>
        </p:nvSpPr>
        <p:spPr>
          <a:xfrm>
            <a:off x="672918" y="5966959"/>
            <a:ext cx="3486932" cy="534573"/>
          </a:xfrm>
          <a:prstGeom prst="flowChartTerminator">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800" b="1" dirty="0">
                <a:solidFill>
                  <a:schemeClr val="tx1"/>
                </a:solidFill>
              </a:rPr>
              <a:t>End</a:t>
            </a:r>
            <a:endParaRPr kumimoji="1" lang="ja-JP" altLang="en-US" sz="2800" b="1" dirty="0">
              <a:solidFill>
                <a:schemeClr val="tx1"/>
              </a:solidFill>
            </a:endParaRPr>
          </a:p>
        </p:txBody>
      </p:sp>
      <p:cxnSp>
        <p:nvCxnSpPr>
          <p:cNvPr id="32" name="カギ線コネクタ 31"/>
          <p:cNvCxnSpPr>
            <a:stCxn id="15" idx="3"/>
            <a:endCxn id="20" idx="0"/>
          </p:cNvCxnSpPr>
          <p:nvPr/>
        </p:nvCxnSpPr>
        <p:spPr>
          <a:xfrm flipH="1">
            <a:off x="6439938" y="3698038"/>
            <a:ext cx="1751817" cy="828986"/>
          </a:xfrm>
          <a:prstGeom prst="bentConnector4">
            <a:avLst>
              <a:gd name="adj1" fmla="val -13049"/>
              <a:gd name="adj2" fmla="val 7032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4893340" y="918853"/>
            <a:ext cx="1716227" cy="400110"/>
          </a:xfrm>
          <a:prstGeom prst="rect">
            <a:avLst/>
          </a:prstGeom>
          <a:noFill/>
        </p:spPr>
        <p:txBody>
          <a:bodyPr wrap="square" rtlCol="0">
            <a:spAutoFit/>
          </a:bodyPr>
          <a:lstStyle/>
          <a:p>
            <a:r>
              <a:rPr kumimoji="1" lang="en-US" altLang="ja-JP" sz="2000" b="1" dirty="0"/>
              <a:t>No</a:t>
            </a:r>
            <a:r>
              <a:rPr kumimoji="1" lang="ja-JP" altLang="en-US" sz="2000" b="1" dirty="0"/>
              <a:t>（不成立）</a:t>
            </a:r>
          </a:p>
        </p:txBody>
      </p:sp>
      <p:sp>
        <p:nvSpPr>
          <p:cNvPr id="34" name="正方形/長方形 33"/>
          <p:cNvSpPr/>
          <p:nvPr/>
        </p:nvSpPr>
        <p:spPr>
          <a:xfrm>
            <a:off x="4893340" y="1821556"/>
            <a:ext cx="2262585" cy="400110"/>
          </a:xfrm>
          <a:prstGeom prst="rect">
            <a:avLst/>
          </a:prstGeom>
        </p:spPr>
        <p:txBody>
          <a:bodyPr wrap="square">
            <a:spAutoFit/>
          </a:bodyPr>
          <a:lstStyle/>
          <a:p>
            <a:r>
              <a:rPr lang="en-US" altLang="ja-JP" sz="2000" b="1" dirty="0"/>
              <a:t>No</a:t>
            </a:r>
            <a:r>
              <a:rPr lang="ja-JP" altLang="en-US" sz="2000" b="1" dirty="0"/>
              <a:t>（取消し・無効）</a:t>
            </a:r>
          </a:p>
        </p:txBody>
      </p:sp>
      <p:sp>
        <p:nvSpPr>
          <p:cNvPr id="35" name="正方形/長方形 34"/>
          <p:cNvSpPr/>
          <p:nvPr/>
        </p:nvSpPr>
        <p:spPr>
          <a:xfrm>
            <a:off x="2864801" y="3079897"/>
            <a:ext cx="1909392" cy="406265"/>
          </a:xfrm>
          <a:prstGeom prst="rect">
            <a:avLst/>
          </a:prstGeom>
        </p:spPr>
        <p:txBody>
          <a:bodyPr wrap="square">
            <a:spAutoFit/>
          </a:bodyPr>
          <a:lstStyle/>
          <a:p>
            <a:r>
              <a:rPr lang="en-US" altLang="ja-JP" sz="2000" b="1" dirty="0"/>
              <a:t>No</a:t>
            </a:r>
            <a:r>
              <a:rPr lang="ja-JP" altLang="en-US" sz="2000" b="1" dirty="0"/>
              <a:t>（条件・期限）</a:t>
            </a:r>
          </a:p>
        </p:txBody>
      </p:sp>
      <p:sp>
        <p:nvSpPr>
          <p:cNvPr id="36" name="テキスト ボックス 35"/>
          <p:cNvSpPr txBox="1"/>
          <p:nvPr/>
        </p:nvSpPr>
        <p:spPr>
          <a:xfrm>
            <a:off x="6436917" y="2967321"/>
            <a:ext cx="679255" cy="400110"/>
          </a:xfrm>
          <a:prstGeom prst="rect">
            <a:avLst/>
          </a:prstGeom>
          <a:noFill/>
        </p:spPr>
        <p:txBody>
          <a:bodyPr wrap="square" rtlCol="0">
            <a:spAutoFit/>
          </a:bodyPr>
          <a:lstStyle/>
          <a:p>
            <a:r>
              <a:rPr kumimoji="1" lang="en-US" altLang="ja-JP" sz="2000" b="1" dirty="0"/>
              <a:t>Yes</a:t>
            </a:r>
            <a:endParaRPr kumimoji="1" lang="ja-JP" altLang="en-US" b="1" dirty="0"/>
          </a:p>
        </p:txBody>
      </p:sp>
      <p:sp>
        <p:nvSpPr>
          <p:cNvPr id="37" name="テキスト ボックス 36"/>
          <p:cNvSpPr txBox="1"/>
          <p:nvPr/>
        </p:nvSpPr>
        <p:spPr>
          <a:xfrm>
            <a:off x="6536083" y="5180148"/>
            <a:ext cx="619842" cy="400110"/>
          </a:xfrm>
          <a:prstGeom prst="rect">
            <a:avLst/>
          </a:prstGeom>
          <a:noFill/>
        </p:spPr>
        <p:txBody>
          <a:bodyPr wrap="square" rtlCol="0">
            <a:spAutoFit/>
          </a:bodyPr>
          <a:lstStyle/>
          <a:p>
            <a:r>
              <a:rPr kumimoji="1" lang="en-US" altLang="ja-JP" sz="2000" b="1" dirty="0"/>
              <a:t>Yes</a:t>
            </a:r>
            <a:endParaRPr kumimoji="1" lang="ja-JP" altLang="en-US" sz="2000" b="1" dirty="0"/>
          </a:p>
        </p:txBody>
      </p:sp>
      <p:sp>
        <p:nvSpPr>
          <p:cNvPr id="38" name="正方形/長方形 37"/>
          <p:cNvSpPr/>
          <p:nvPr/>
        </p:nvSpPr>
        <p:spPr>
          <a:xfrm>
            <a:off x="3688380" y="4349084"/>
            <a:ext cx="1906773" cy="400110"/>
          </a:xfrm>
          <a:prstGeom prst="rect">
            <a:avLst/>
          </a:prstGeom>
        </p:spPr>
        <p:txBody>
          <a:bodyPr wrap="square">
            <a:spAutoFit/>
          </a:bodyPr>
          <a:lstStyle/>
          <a:p>
            <a:r>
              <a:rPr lang="en-US" altLang="ja-JP" sz="2000" b="1" dirty="0"/>
              <a:t>No</a:t>
            </a:r>
            <a:r>
              <a:rPr lang="ja-JP" altLang="en-US" sz="2000" b="1" dirty="0"/>
              <a:t>（不履行）</a:t>
            </a:r>
          </a:p>
        </p:txBody>
      </p:sp>
      <p:sp>
        <p:nvSpPr>
          <p:cNvPr id="39" name="正方形/長方形 38"/>
          <p:cNvSpPr/>
          <p:nvPr/>
        </p:nvSpPr>
        <p:spPr>
          <a:xfrm>
            <a:off x="7896038" y="3749249"/>
            <a:ext cx="897155" cy="406265"/>
          </a:xfrm>
          <a:prstGeom prst="rect">
            <a:avLst/>
          </a:prstGeom>
        </p:spPr>
        <p:txBody>
          <a:bodyPr wrap="none">
            <a:spAutoFit/>
          </a:bodyPr>
          <a:lstStyle/>
          <a:p>
            <a:r>
              <a:rPr lang="en-US" altLang="ja-JP" b="1" dirty="0"/>
              <a:t>No</a:t>
            </a:r>
            <a:endParaRPr lang="ja-JP" altLang="en-US" b="1" dirty="0"/>
          </a:p>
        </p:txBody>
      </p:sp>
      <p:sp>
        <p:nvSpPr>
          <p:cNvPr id="40" name="テキスト ボックス 39"/>
          <p:cNvSpPr txBox="1"/>
          <p:nvPr/>
        </p:nvSpPr>
        <p:spPr>
          <a:xfrm>
            <a:off x="2482195" y="676834"/>
            <a:ext cx="659127" cy="400110"/>
          </a:xfrm>
          <a:prstGeom prst="rect">
            <a:avLst/>
          </a:prstGeom>
          <a:noFill/>
        </p:spPr>
        <p:txBody>
          <a:bodyPr wrap="square" rtlCol="0">
            <a:spAutoFit/>
          </a:bodyPr>
          <a:lstStyle/>
          <a:p>
            <a:r>
              <a:rPr kumimoji="1" lang="en-US" altLang="ja-JP" sz="2000" b="1" dirty="0"/>
              <a:t>Yes</a:t>
            </a:r>
            <a:endParaRPr kumimoji="1" lang="ja-JP" altLang="en-US" sz="2000" b="1" dirty="0"/>
          </a:p>
        </p:txBody>
      </p:sp>
      <p:sp>
        <p:nvSpPr>
          <p:cNvPr id="41" name="正方形/長方形 40"/>
          <p:cNvSpPr/>
          <p:nvPr/>
        </p:nvSpPr>
        <p:spPr>
          <a:xfrm>
            <a:off x="7370881" y="4344680"/>
            <a:ext cx="1322622" cy="406265"/>
          </a:xfrm>
          <a:prstGeom prst="rect">
            <a:avLst/>
          </a:prstGeom>
        </p:spPr>
        <p:txBody>
          <a:bodyPr wrap="square">
            <a:spAutoFit/>
          </a:bodyPr>
          <a:lstStyle/>
          <a:p>
            <a:r>
              <a:rPr lang="en-US" altLang="ja-JP" sz="2000" b="1" dirty="0"/>
              <a:t>No</a:t>
            </a:r>
            <a:r>
              <a:rPr lang="ja-JP" altLang="en-US" sz="2000" b="1" dirty="0"/>
              <a:t>（救済）</a:t>
            </a:r>
          </a:p>
        </p:txBody>
      </p:sp>
      <p:sp>
        <p:nvSpPr>
          <p:cNvPr id="42" name="フローチャート : 端子 45"/>
          <p:cNvSpPr/>
          <p:nvPr/>
        </p:nvSpPr>
        <p:spPr>
          <a:xfrm>
            <a:off x="681029" y="190225"/>
            <a:ext cx="3486932" cy="534573"/>
          </a:xfrm>
          <a:prstGeom prst="flowChartTerminator">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b="1" dirty="0">
                <a:solidFill>
                  <a:schemeClr val="tx1"/>
                </a:solidFill>
              </a:rPr>
              <a:t>Start</a:t>
            </a:r>
            <a:endParaRPr kumimoji="1" lang="ja-JP" altLang="en-US" sz="2800" b="1" dirty="0">
              <a:solidFill>
                <a:schemeClr val="tx1"/>
              </a:solidFill>
            </a:endParaRPr>
          </a:p>
        </p:txBody>
      </p:sp>
      <p:sp>
        <p:nvSpPr>
          <p:cNvPr id="43" name="テキスト ボックス 42"/>
          <p:cNvSpPr txBox="1"/>
          <p:nvPr/>
        </p:nvSpPr>
        <p:spPr>
          <a:xfrm>
            <a:off x="3645254" y="2596664"/>
            <a:ext cx="3169910" cy="400110"/>
          </a:xfrm>
          <a:prstGeom prst="rect">
            <a:avLst/>
          </a:prstGeom>
          <a:noFill/>
        </p:spPr>
        <p:txBody>
          <a:bodyPr wrap="square" rtlCol="0">
            <a:spAutoFit/>
          </a:bodyPr>
          <a:lstStyle/>
          <a:p>
            <a:pPr algn="ctr"/>
            <a:r>
              <a:rPr kumimoji="1" lang="ja-JP" altLang="en-US" sz="2000" b="1" dirty="0"/>
              <a:t>（停止条件・始期が未到来）</a:t>
            </a:r>
          </a:p>
        </p:txBody>
      </p:sp>
      <p:sp>
        <p:nvSpPr>
          <p:cNvPr id="44" name="テキスト ボックス 43"/>
          <p:cNvSpPr txBox="1"/>
          <p:nvPr/>
        </p:nvSpPr>
        <p:spPr>
          <a:xfrm>
            <a:off x="7116173" y="3112610"/>
            <a:ext cx="3124120" cy="400110"/>
          </a:xfrm>
          <a:prstGeom prst="rect">
            <a:avLst/>
          </a:prstGeom>
          <a:noFill/>
        </p:spPr>
        <p:txBody>
          <a:bodyPr wrap="square" rtlCol="0">
            <a:spAutoFit/>
          </a:bodyPr>
          <a:lstStyle/>
          <a:p>
            <a:pPr algn="ctr"/>
            <a:r>
              <a:rPr kumimoji="1" lang="ja-JP" altLang="en-US" sz="2000" b="1" dirty="0"/>
              <a:t>（解除条件・終期が到来）</a:t>
            </a:r>
          </a:p>
        </p:txBody>
      </p:sp>
      <p:sp>
        <p:nvSpPr>
          <p:cNvPr id="2" name="日付プレースホルダー 1">
            <a:extLst>
              <a:ext uri="{FF2B5EF4-FFF2-40B4-BE49-F238E27FC236}">
                <a16:creationId xmlns:a16="http://schemas.microsoft.com/office/drawing/2014/main" id="{D19909BD-3724-4D56-BE20-9FE5DAD2ED93}"/>
              </a:ext>
            </a:extLst>
          </p:cNvPr>
          <p:cNvSpPr>
            <a:spLocks noGrp="1"/>
          </p:cNvSpPr>
          <p:nvPr>
            <p:ph type="dt" sz="half" idx="10"/>
          </p:nvPr>
        </p:nvSpPr>
        <p:spPr/>
        <p:txBody>
          <a:bodyPr/>
          <a:lstStyle/>
          <a:p>
            <a:fld id="{DBEC004F-0B2C-4AB4-9B11-CAE7D7086252}" type="datetime1">
              <a:rPr kumimoji="1" lang="ja-JP" altLang="en-US" smtClean="0"/>
              <a:t>2021/4/9</a:t>
            </a:fld>
            <a:endParaRPr kumimoji="1" lang="ja-JP" altLang="en-US"/>
          </a:p>
        </p:txBody>
      </p:sp>
      <p:sp>
        <p:nvSpPr>
          <p:cNvPr id="45" name="フッター プレースホルダー 44">
            <a:extLst>
              <a:ext uri="{FF2B5EF4-FFF2-40B4-BE49-F238E27FC236}">
                <a16:creationId xmlns:a16="http://schemas.microsoft.com/office/drawing/2014/main" id="{E92B2961-0533-4D21-927F-715AE150572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6" name="スライド番号プレースホルダー 45">
            <a:extLst>
              <a:ext uri="{FF2B5EF4-FFF2-40B4-BE49-F238E27FC236}">
                <a16:creationId xmlns:a16="http://schemas.microsoft.com/office/drawing/2014/main" id="{ED73C871-1BBD-4E61-AADF-1C9E8D30E05E}"/>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Tree>
    <p:extLst>
      <p:ext uri="{BB962C8B-B14F-4D97-AF65-F5344CB8AC3E}">
        <p14:creationId xmlns:p14="http://schemas.microsoft.com/office/powerpoint/2010/main" val="175284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par>
                                <p:cTn id="8" presetID="22" presetClass="entr" presetSubtype="1" fill="hold" nodeType="withEffect">
                                  <p:stCondLst>
                                    <p:cond delay="7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250"/>
                                        <p:tgtEl>
                                          <p:spTgt spid="3"/>
                                        </p:tgtEl>
                                      </p:cBhvr>
                                    </p:animEffect>
                                  </p:childTnLst>
                                </p:cTn>
                              </p:par>
                              <p:par>
                                <p:cTn id="11" presetID="22" presetClass="entr" presetSubtype="8" fill="hold" grpId="0" nodeType="withEffect">
                                  <p:stCondLst>
                                    <p:cond delay="750"/>
                                  </p:stCondLst>
                                  <p:childTnLst>
                                    <p:set>
                                      <p:cBhvr>
                                        <p:cTn id="12" dur="1" fill="hold">
                                          <p:stCondLst>
                                            <p:cond delay="0"/>
                                          </p:stCondLst>
                                        </p:cTn>
                                        <p:tgtEl>
                                          <p:spTgt spid="40"/>
                                        </p:tgtEl>
                                        <p:attrNameLst>
                                          <p:attrName>style.visibility</p:attrName>
                                        </p:attrNameLst>
                                      </p:cBhvr>
                                      <p:to>
                                        <p:strVal val="visible"/>
                                      </p:to>
                                    </p:set>
                                    <p:animEffect transition="in" filter="wipe(left)">
                                      <p:cBhvr>
                                        <p:cTn id="13" dur="500"/>
                                        <p:tgtEl>
                                          <p:spTgt spid="4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1000"/>
                                        <p:tgtEl>
                                          <p:spTgt spid="33"/>
                                        </p:tgtEl>
                                      </p:cBhvr>
                                    </p:animEffect>
                                  </p:childTnLst>
                                </p:cTn>
                              </p:par>
                              <p:par>
                                <p:cTn id="24" presetID="22" presetClass="entr" presetSubtype="8"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1000"/>
                                        <p:tgtEl>
                                          <p:spTgt spid="6"/>
                                        </p:tgtEl>
                                      </p:cBhvr>
                                    </p:animEffect>
                                  </p:childTnLst>
                                </p:cTn>
                              </p:par>
                            </p:childTnLst>
                          </p:cTn>
                        </p:par>
                        <p:par>
                          <p:cTn id="32" fill="hold">
                            <p:stCondLst>
                              <p:cond delay="1000"/>
                            </p:stCondLst>
                            <p:childTnLst>
                              <p:par>
                                <p:cTn id="33" presetID="22" presetClass="entr" presetSubtype="1"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up)">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1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1000"/>
                                        <p:tgtEl>
                                          <p:spTgt spid="34"/>
                                        </p:tgtEl>
                                      </p:cBhvr>
                                    </p:animEffect>
                                  </p:childTnLst>
                                </p:cTn>
                              </p:par>
                              <p:par>
                                <p:cTn id="46" presetID="22" presetClass="entr" presetSubtype="8" fill="hold"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1000"/>
                                        <p:tgtEl>
                                          <p:spTgt spid="9"/>
                                        </p:tgtEl>
                                      </p:cBhvr>
                                    </p:animEffect>
                                  </p:childTnLst>
                                </p:cTn>
                              </p:par>
                            </p:childTnLst>
                          </p:cTn>
                        </p:par>
                        <p:par>
                          <p:cTn id="49" fill="hold">
                            <p:stCondLst>
                              <p:cond delay="1000"/>
                            </p:stCondLst>
                            <p:childTnLst>
                              <p:par>
                                <p:cTn id="50" presetID="22" presetClass="entr" presetSubtype="1" fill="hold"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up)">
                                      <p:cBhvr>
                                        <p:cTn id="52" dur="25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left)">
                                      <p:cBhvr>
                                        <p:cTn id="57" dur="250"/>
                                        <p:tgtEl>
                                          <p:spTgt spid="11"/>
                                        </p:tgtEl>
                                      </p:cBhvr>
                                    </p:animEffect>
                                  </p:childTnLst>
                                </p:cTn>
                              </p:par>
                            </p:childTnLst>
                          </p:cTn>
                        </p:par>
                        <p:par>
                          <p:cTn id="58" fill="hold">
                            <p:stCondLst>
                              <p:cond delay="250"/>
                            </p:stCondLst>
                            <p:childTnLst>
                              <p:par>
                                <p:cTn id="59" presetID="22" presetClass="entr" presetSubtype="8"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left)">
                                      <p:cBhvr>
                                        <p:cTn id="61" dur="25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left)">
                                      <p:cBhvr>
                                        <p:cTn id="66" dur="10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wipe(left)">
                                      <p:cBhvr>
                                        <p:cTn id="71" dur="1000"/>
                                        <p:tgtEl>
                                          <p:spTgt spid="35"/>
                                        </p:tgtEl>
                                      </p:cBhvr>
                                    </p:animEffect>
                                  </p:childTnLst>
                                </p:cTn>
                              </p:par>
                              <p:par>
                                <p:cTn id="72" presetID="22" presetClass="entr" presetSubtype="8" fill="hold" nodeType="with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left)">
                                      <p:cBhvr>
                                        <p:cTn id="74" dur="1000"/>
                                        <p:tgtEl>
                                          <p:spTgt spid="1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left)">
                                      <p:cBhvr>
                                        <p:cTn id="79" dur="10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wipe(left)">
                                      <p:cBhvr>
                                        <p:cTn id="84" dur="1000"/>
                                        <p:tgtEl>
                                          <p:spTgt spid="36"/>
                                        </p:tgtEl>
                                      </p:cBhvr>
                                    </p:animEffect>
                                  </p:childTnLst>
                                </p:cTn>
                              </p:par>
                              <p:par>
                                <p:cTn id="85" presetID="22" presetClass="entr" presetSubtype="2" fill="hold" nodeType="with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wipe(right)">
                                      <p:cBhvr>
                                        <p:cTn id="87" dur="1000"/>
                                        <p:tgtEl>
                                          <p:spTgt spid="16"/>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right)">
                                      <p:cBhvr>
                                        <p:cTn id="90" dur="1000"/>
                                        <p:tgtEl>
                                          <p:spTgt spid="43"/>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wipe(left)">
                                      <p:cBhvr>
                                        <p:cTn id="95" dur="1000"/>
                                        <p:tgtEl>
                                          <p:spTgt spid="39"/>
                                        </p:tgtEl>
                                      </p:cBhvr>
                                    </p:animEffect>
                                  </p:childTnLst>
                                </p:cTn>
                              </p:par>
                            </p:childTnLst>
                          </p:cTn>
                        </p:par>
                        <p:par>
                          <p:cTn id="96" fill="hold">
                            <p:stCondLst>
                              <p:cond delay="1000"/>
                            </p:stCondLst>
                            <p:childTnLst>
                              <p:par>
                                <p:cTn id="97" presetID="22" presetClass="entr" presetSubtype="1" fill="hold"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up)">
                                      <p:cBhvr>
                                        <p:cTn id="99" dur="1000"/>
                                        <p:tgtEl>
                                          <p:spTgt spid="32"/>
                                        </p:tgtEl>
                                      </p:cBhvr>
                                    </p:animEffect>
                                  </p:childTnLst>
                                </p:cTn>
                              </p:par>
                              <p:par>
                                <p:cTn id="100" presetID="22" presetClass="entr" presetSubtype="1"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wipe(up)">
                                      <p:cBhvr>
                                        <p:cTn id="102" dur="1000"/>
                                        <p:tgtEl>
                                          <p:spTgt spid="44"/>
                                        </p:tgtEl>
                                      </p:cBhvr>
                                    </p:animEffect>
                                  </p:childTnLst>
                                </p:cTn>
                              </p:par>
                            </p:childTnLst>
                          </p:cTn>
                        </p:par>
                        <p:par>
                          <p:cTn id="103" fill="hold">
                            <p:stCondLst>
                              <p:cond delay="2000"/>
                            </p:stCondLst>
                            <p:childTnLst>
                              <p:par>
                                <p:cTn id="104" presetID="22" presetClass="entr" presetSubtype="1" fill="hold" nodeType="after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wipe(up)">
                                      <p:cBhvr>
                                        <p:cTn id="106" dur="250"/>
                                        <p:tgtEl>
                                          <p:spTgt spid="17"/>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wipe(left)">
                                      <p:cBhvr>
                                        <p:cTn id="111" dur="1000"/>
                                        <p:tgtEl>
                                          <p:spTgt spid="18"/>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38"/>
                                        </p:tgtEl>
                                        <p:attrNameLst>
                                          <p:attrName>style.visibility</p:attrName>
                                        </p:attrNameLst>
                                      </p:cBhvr>
                                      <p:to>
                                        <p:strVal val="visible"/>
                                      </p:to>
                                    </p:set>
                                    <p:animEffect transition="in" filter="wipe(left)">
                                      <p:cBhvr>
                                        <p:cTn id="116" dur="1000"/>
                                        <p:tgtEl>
                                          <p:spTgt spid="38"/>
                                        </p:tgtEl>
                                      </p:cBhvr>
                                    </p:animEffect>
                                  </p:childTnLst>
                                </p:cTn>
                              </p:par>
                              <p:par>
                                <p:cTn id="117" presetID="22" presetClass="entr" presetSubtype="8" fill="hold" nodeType="with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wipe(left)">
                                      <p:cBhvr>
                                        <p:cTn id="119" dur="1000"/>
                                        <p:tgtEl>
                                          <p:spTgt spid="19"/>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wipe(left)">
                                      <p:cBhvr>
                                        <p:cTn id="124" dur="1000"/>
                                        <p:tgtEl>
                                          <p:spTgt spid="20"/>
                                        </p:tgtEl>
                                      </p:cBhvr>
                                    </p:animEffect>
                                  </p:childTnLst>
                                </p:cTn>
                              </p:par>
                            </p:childTnLst>
                          </p:cTn>
                        </p:par>
                        <p:par>
                          <p:cTn id="125" fill="hold">
                            <p:stCondLst>
                              <p:cond delay="1000"/>
                            </p:stCondLst>
                            <p:childTnLst>
                              <p:par>
                                <p:cTn id="126" presetID="22" presetClass="entr" presetSubtype="1" fill="hold" nodeType="after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wipe(up)">
                                      <p:cBhvr>
                                        <p:cTn id="128" dur="250"/>
                                        <p:tgtEl>
                                          <p:spTgt spid="21"/>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wipe(left)">
                                      <p:cBhvr>
                                        <p:cTn id="133" dur="250"/>
                                        <p:tgtEl>
                                          <p:spTgt spid="22"/>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grpId="0" nodeType="clickEffect">
                                  <p:stCondLst>
                                    <p:cond delay="0"/>
                                  </p:stCondLst>
                                  <p:childTnLst>
                                    <p:set>
                                      <p:cBhvr>
                                        <p:cTn id="137" dur="1" fill="hold">
                                          <p:stCondLst>
                                            <p:cond delay="0"/>
                                          </p:stCondLst>
                                        </p:cTn>
                                        <p:tgtEl>
                                          <p:spTgt spid="37"/>
                                        </p:tgtEl>
                                        <p:attrNameLst>
                                          <p:attrName>style.visibility</p:attrName>
                                        </p:attrNameLst>
                                      </p:cBhvr>
                                      <p:to>
                                        <p:strVal val="visible"/>
                                      </p:to>
                                    </p:set>
                                    <p:animEffect transition="in" filter="wipe(left)">
                                      <p:cBhvr>
                                        <p:cTn id="138" dur="500"/>
                                        <p:tgtEl>
                                          <p:spTgt spid="37"/>
                                        </p:tgtEl>
                                      </p:cBhvr>
                                    </p:animEffect>
                                  </p:childTnLst>
                                </p:cTn>
                              </p:par>
                            </p:childTnLst>
                          </p:cTn>
                        </p:par>
                        <p:par>
                          <p:cTn id="139" fill="hold">
                            <p:stCondLst>
                              <p:cond delay="500"/>
                            </p:stCondLst>
                            <p:childTnLst>
                              <p:par>
                                <p:cTn id="140" presetID="22" presetClass="entr" presetSubtype="2" fill="hold" nodeType="after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wipe(right)">
                                      <p:cBhvr>
                                        <p:cTn id="142" dur="500"/>
                                        <p:tgtEl>
                                          <p:spTgt spid="23"/>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41"/>
                                        </p:tgtEl>
                                        <p:attrNameLst>
                                          <p:attrName>style.visibility</p:attrName>
                                        </p:attrNameLst>
                                      </p:cBhvr>
                                      <p:to>
                                        <p:strVal val="visible"/>
                                      </p:to>
                                    </p:set>
                                    <p:animEffect transition="in" filter="wipe(left)">
                                      <p:cBhvr>
                                        <p:cTn id="147" dur="1000"/>
                                        <p:tgtEl>
                                          <p:spTgt spid="41"/>
                                        </p:tgtEl>
                                      </p:cBhvr>
                                    </p:animEffect>
                                  </p:childTnLst>
                                </p:cTn>
                              </p:par>
                            </p:childTnLst>
                          </p:cTn>
                        </p:par>
                        <p:par>
                          <p:cTn id="148" fill="hold">
                            <p:stCondLst>
                              <p:cond delay="1000"/>
                            </p:stCondLst>
                            <p:childTnLst>
                              <p:par>
                                <p:cTn id="149" presetID="22" presetClass="entr" presetSubtype="8" fill="hold" nodeType="afterEffect">
                                  <p:stCondLst>
                                    <p:cond delay="0"/>
                                  </p:stCondLst>
                                  <p:childTnLst>
                                    <p:set>
                                      <p:cBhvr>
                                        <p:cTn id="150" dur="1" fill="hold">
                                          <p:stCondLst>
                                            <p:cond delay="0"/>
                                          </p:stCondLst>
                                        </p:cTn>
                                        <p:tgtEl>
                                          <p:spTgt spid="24"/>
                                        </p:tgtEl>
                                        <p:attrNameLst>
                                          <p:attrName>style.visibility</p:attrName>
                                        </p:attrNameLst>
                                      </p:cBhvr>
                                      <p:to>
                                        <p:strVal val="visible"/>
                                      </p:to>
                                    </p:set>
                                    <p:animEffect transition="in" filter="wipe(left)">
                                      <p:cBhvr>
                                        <p:cTn id="151" dur="1000"/>
                                        <p:tgtEl>
                                          <p:spTgt spid="24"/>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8" fill="hold" grpId="0" nodeType="clickEffect">
                                  <p:stCondLst>
                                    <p:cond delay="0"/>
                                  </p:stCondLst>
                                  <p:childTnLst>
                                    <p:set>
                                      <p:cBhvr>
                                        <p:cTn id="155" dur="1" fill="hold">
                                          <p:stCondLst>
                                            <p:cond delay="0"/>
                                          </p:stCondLst>
                                        </p:cTn>
                                        <p:tgtEl>
                                          <p:spTgt spid="25"/>
                                        </p:tgtEl>
                                        <p:attrNameLst>
                                          <p:attrName>style.visibility</p:attrName>
                                        </p:attrNameLst>
                                      </p:cBhvr>
                                      <p:to>
                                        <p:strVal val="visible"/>
                                      </p:to>
                                    </p:set>
                                    <p:animEffect transition="in" filter="wipe(left)">
                                      <p:cBhvr>
                                        <p:cTn id="156" dur="1000"/>
                                        <p:tgtEl>
                                          <p:spTgt spid="25"/>
                                        </p:tgtEl>
                                      </p:cBhvr>
                                    </p:animEffect>
                                  </p:childTnLst>
                                </p:cTn>
                              </p:par>
                            </p:childTnLst>
                          </p:cTn>
                        </p:par>
                        <p:par>
                          <p:cTn id="157" fill="hold">
                            <p:stCondLst>
                              <p:cond delay="1000"/>
                            </p:stCondLst>
                            <p:childTnLst>
                              <p:par>
                                <p:cTn id="158" presetID="22" presetClass="entr" presetSubtype="8" fill="hold" nodeType="afterEffect">
                                  <p:stCondLst>
                                    <p:cond delay="0"/>
                                  </p:stCondLst>
                                  <p:childTnLst>
                                    <p:set>
                                      <p:cBhvr>
                                        <p:cTn id="159" dur="1" fill="hold">
                                          <p:stCondLst>
                                            <p:cond delay="0"/>
                                          </p:stCondLst>
                                        </p:cTn>
                                        <p:tgtEl>
                                          <p:spTgt spid="26"/>
                                        </p:tgtEl>
                                        <p:attrNameLst>
                                          <p:attrName>style.visibility</p:attrName>
                                        </p:attrNameLst>
                                      </p:cBhvr>
                                      <p:to>
                                        <p:strVal val="visible"/>
                                      </p:to>
                                    </p:set>
                                    <p:animEffect transition="in" filter="wipe(left)">
                                      <p:cBhvr>
                                        <p:cTn id="160" dur="500"/>
                                        <p:tgtEl>
                                          <p:spTgt spid="26"/>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27"/>
                                        </p:tgtEl>
                                        <p:attrNameLst>
                                          <p:attrName>style.visibility</p:attrName>
                                        </p:attrNameLst>
                                      </p:cBhvr>
                                      <p:to>
                                        <p:strVal val="visible"/>
                                      </p:to>
                                    </p:set>
                                    <p:animEffect transition="in" filter="wipe(left)">
                                      <p:cBhvr>
                                        <p:cTn id="165" dur="1000"/>
                                        <p:tgtEl>
                                          <p:spTgt spid="27"/>
                                        </p:tgtEl>
                                      </p:cBhvr>
                                    </p:animEffect>
                                  </p:childTnLst>
                                </p:cTn>
                              </p:par>
                            </p:childTnLst>
                          </p:cTn>
                        </p:par>
                        <p:par>
                          <p:cTn id="166" fill="hold">
                            <p:stCondLst>
                              <p:cond delay="1000"/>
                            </p:stCondLst>
                            <p:childTnLst>
                              <p:par>
                                <p:cTn id="167" presetID="22" presetClass="entr" presetSubtype="8" fill="hold" nodeType="afterEffect">
                                  <p:stCondLst>
                                    <p:cond delay="0"/>
                                  </p:stCondLst>
                                  <p:childTnLst>
                                    <p:set>
                                      <p:cBhvr>
                                        <p:cTn id="168" dur="1" fill="hold">
                                          <p:stCondLst>
                                            <p:cond delay="0"/>
                                          </p:stCondLst>
                                        </p:cTn>
                                        <p:tgtEl>
                                          <p:spTgt spid="28"/>
                                        </p:tgtEl>
                                        <p:attrNameLst>
                                          <p:attrName>style.visibility</p:attrName>
                                        </p:attrNameLst>
                                      </p:cBhvr>
                                      <p:to>
                                        <p:strVal val="visible"/>
                                      </p:to>
                                    </p:set>
                                    <p:animEffect transition="in" filter="wipe(left)">
                                      <p:cBhvr>
                                        <p:cTn id="169" dur="500"/>
                                        <p:tgtEl>
                                          <p:spTgt spid="28"/>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8" fill="hold" grpId="0" nodeType="clickEffect">
                                  <p:stCondLst>
                                    <p:cond delay="0"/>
                                  </p:stCondLst>
                                  <p:childTnLst>
                                    <p:set>
                                      <p:cBhvr>
                                        <p:cTn id="173" dur="1" fill="hold">
                                          <p:stCondLst>
                                            <p:cond delay="0"/>
                                          </p:stCondLst>
                                        </p:cTn>
                                        <p:tgtEl>
                                          <p:spTgt spid="29"/>
                                        </p:tgtEl>
                                        <p:attrNameLst>
                                          <p:attrName>style.visibility</p:attrName>
                                        </p:attrNameLst>
                                      </p:cBhvr>
                                      <p:to>
                                        <p:strVal val="visible"/>
                                      </p:to>
                                    </p:set>
                                    <p:animEffect transition="in" filter="wipe(left)">
                                      <p:cBhvr>
                                        <p:cTn id="174" dur="1000"/>
                                        <p:tgtEl>
                                          <p:spTgt spid="29"/>
                                        </p:tgtEl>
                                      </p:cBhvr>
                                    </p:animEffect>
                                  </p:childTnLst>
                                </p:cTn>
                              </p:par>
                            </p:childTnLst>
                          </p:cTn>
                        </p:par>
                        <p:par>
                          <p:cTn id="175" fill="hold">
                            <p:stCondLst>
                              <p:cond delay="1000"/>
                            </p:stCondLst>
                            <p:childTnLst>
                              <p:par>
                                <p:cTn id="176" presetID="22" presetClass="entr" presetSubtype="1" fill="hold" nodeType="afterEffect">
                                  <p:stCondLst>
                                    <p:cond delay="0"/>
                                  </p:stCondLst>
                                  <p:childTnLst>
                                    <p:set>
                                      <p:cBhvr>
                                        <p:cTn id="177" dur="1" fill="hold">
                                          <p:stCondLst>
                                            <p:cond delay="0"/>
                                          </p:stCondLst>
                                        </p:cTn>
                                        <p:tgtEl>
                                          <p:spTgt spid="30"/>
                                        </p:tgtEl>
                                        <p:attrNameLst>
                                          <p:attrName>style.visibility</p:attrName>
                                        </p:attrNameLst>
                                      </p:cBhvr>
                                      <p:to>
                                        <p:strVal val="visible"/>
                                      </p:to>
                                    </p:set>
                                    <p:animEffect transition="in" filter="wipe(up)">
                                      <p:cBhvr>
                                        <p:cTn id="178" dur="500"/>
                                        <p:tgtEl>
                                          <p:spTgt spid="30"/>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8" fill="hold" grpId="0" nodeType="clickEffect">
                                  <p:stCondLst>
                                    <p:cond delay="0"/>
                                  </p:stCondLst>
                                  <p:childTnLst>
                                    <p:set>
                                      <p:cBhvr>
                                        <p:cTn id="182" dur="1" fill="hold">
                                          <p:stCondLst>
                                            <p:cond delay="0"/>
                                          </p:stCondLst>
                                        </p:cTn>
                                        <p:tgtEl>
                                          <p:spTgt spid="31"/>
                                        </p:tgtEl>
                                        <p:attrNameLst>
                                          <p:attrName>style.visibility</p:attrName>
                                        </p:attrNameLst>
                                      </p:cBhvr>
                                      <p:to>
                                        <p:strVal val="visible"/>
                                      </p:to>
                                    </p:set>
                                    <p:animEffect transition="in" filter="wipe(left)">
                                      <p:cBhvr>
                                        <p:cTn id="183"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P spid="13" grpId="0" animBg="1"/>
      <p:bldP spid="15" grpId="0" animBg="1"/>
      <p:bldP spid="18" grpId="0" animBg="1"/>
      <p:bldP spid="20" grpId="0" animBg="1"/>
      <p:bldP spid="22" grpId="0" animBg="1"/>
      <p:bldP spid="25" grpId="0" animBg="1"/>
      <p:bldP spid="27" grpId="0" animBg="1"/>
      <p:bldP spid="29" grpId="0" animBg="1"/>
      <p:bldP spid="31" grpId="0" animBg="1"/>
      <p:bldP spid="33" grpId="0"/>
      <p:bldP spid="34" grpId="0"/>
      <p:bldP spid="35" grpId="0"/>
      <p:bldP spid="36" grpId="0"/>
      <p:bldP spid="37" grpId="0"/>
      <p:bldP spid="38" grpId="0"/>
      <p:bldP spid="39" grpId="0"/>
      <p:bldP spid="40" grpId="0"/>
      <p:bldP spid="41" grpId="0"/>
      <p:bldP spid="42" grpId="0" animBg="1"/>
      <p:bldP spid="43"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000C8F7-F983-4C24-9BC1-39B9A570F5C7}"/>
              </a:ext>
            </a:extLst>
          </p:cNvPr>
          <p:cNvSpPr>
            <a:spLocks noGrp="1"/>
          </p:cNvSpPr>
          <p:nvPr>
            <p:ph type="title"/>
          </p:nvPr>
        </p:nvSpPr>
        <p:spPr>
          <a:xfrm>
            <a:off x="751840" y="1275399"/>
            <a:ext cx="10515600" cy="1719262"/>
          </a:xfrm>
        </p:spPr>
        <p:txBody>
          <a:bodyPr/>
          <a:lstStyle/>
          <a:p>
            <a:r>
              <a:rPr lang="ja-JP" altLang="en-US" dirty="0"/>
              <a:t>契約自由の原則とその例外</a:t>
            </a:r>
          </a:p>
        </p:txBody>
      </p:sp>
      <p:sp>
        <p:nvSpPr>
          <p:cNvPr id="6" name="テキスト プレースホルダー 5">
            <a:extLst>
              <a:ext uri="{FF2B5EF4-FFF2-40B4-BE49-F238E27FC236}">
                <a16:creationId xmlns:a16="http://schemas.microsoft.com/office/drawing/2014/main" id="{1F5F515E-7D7B-4743-93CF-0B80A49767AA}"/>
              </a:ext>
            </a:extLst>
          </p:cNvPr>
          <p:cNvSpPr>
            <a:spLocks noGrp="1"/>
          </p:cNvSpPr>
          <p:nvPr>
            <p:ph type="body" idx="1"/>
          </p:nvPr>
        </p:nvSpPr>
        <p:spPr>
          <a:xfrm>
            <a:off x="831850" y="3783331"/>
            <a:ext cx="10515600" cy="2306320"/>
          </a:xfrm>
        </p:spPr>
        <p:txBody>
          <a:bodyPr>
            <a:normAutofit fontScale="92500" lnSpcReduction="10000"/>
          </a:bodyPr>
          <a:lstStyle/>
          <a:p>
            <a:pPr marL="685800"/>
            <a:r>
              <a:rPr lang="ja-JP" altLang="en-US" dirty="0">
                <a:solidFill>
                  <a:schemeClr val="tx1"/>
                </a:solidFill>
              </a:rPr>
              <a:t>契約自由の原則</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民法</a:t>
            </a:r>
            <a:r>
              <a:rPr lang="en-US" altLang="ja-JP" dirty="0">
                <a:solidFill>
                  <a:schemeClr val="tx1"/>
                </a:solidFill>
              </a:rPr>
              <a:t>521</a:t>
            </a:r>
            <a:r>
              <a:rPr lang="ja-JP" altLang="en-US" dirty="0">
                <a:solidFill>
                  <a:schemeClr val="tx1"/>
                </a:solidFill>
              </a:rPr>
              <a:t>条（契約の締結及び内容の自由），</a:t>
            </a:r>
            <a:r>
              <a:rPr lang="en-US" altLang="ja-JP" dirty="0">
                <a:solidFill>
                  <a:schemeClr val="tx1"/>
                </a:solidFill>
              </a:rPr>
              <a:t>522</a:t>
            </a:r>
            <a:r>
              <a:rPr lang="ja-JP" altLang="en-US" dirty="0">
                <a:solidFill>
                  <a:schemeClr val="tx1"/>
                </a:solidFill>
              </a:rPr>
              <a:t>条（契約の成立と方式）</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民法</a:t>
            </a:r>
            <a:r>
              <a:rPr lang="en-US" altLang="ja-JP" dirty="0">
                <a:solidFill>
                  <a:schemeClr val="tx1"/>
                </a:solidFill>
              </a:rPr>
              <a:t>91</a:t>
            </a:r>
            <a:r>
              <a:rPr lang="ja-JP" altLang="en-US" dirty="0">
                <a:solidFill>
                  <a:schemeClr val="tx1"/>
                </a:solidFill>
              </a:rPr>
              <a:t>条（任意規定と異なる意思表示）</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民法</a:t>
            </a:r>
            <a:r>
              <a:rPr lang="en-US" altLang="ja-JP" dirty="0">
                <a:solidFill>
                  <a:schemeClr val="tx1"/>
                </a:solidFill>
              </a:rPr>
              <a:t>420</a:t>
            </a:r>
            <a:r>
              <a:rPr lang="ja-JP" altLang="en-US" dirty="0">
                <a:solidFill>
                  <a:schemeClr val="tx1"/>
                </a:solidFill>
              </a:rPr>
              <a:t>条（賠償額の予定）</a:t>
            </a:r>
            <a:endParaRPr lang="en-US" altLang="ja-JP" dirty="0">
              <a:solidFill>
                <a:schemeClr val="tx1"/>
              </a:solidFill>
            </a:endParaRPr>
          </a:p>
          <a:p>
            <a:pPr marL="685800"/>
            <a:r>
              <a:rPr lang="ja-JP" altLang="en-US" dirty="0">
                <a:solidFill>
                  <a:schemeClr val="tx1"/>
                </a:solidFill>
              </a:rPr>
              <a:t>契約自由の原則の例外</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消費者契約法第</a:t>
            </a:r>
            <a:r>
              <a:rPr lang="en-US" altLang="ja-JP" dirty="0">
                <a:solidFill>
                  <a:schemeClr val="tx1"/>
                </a:solidFill>
              </a:rPr>
              <a:t>10</a:t>
            </a:r>
            <a:r>
              <a:rPr lang="ja-JP" altLang="en-US" dirty="0">
                <a:solidFill>
                  <a:schemeClr val="tx1"/>
                </a:solidFill>
              </a:rPr>
              <a:t>条</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民法</a:t>
            </a:r>
            <a:r>
              <a:rPr lang="en-US" altLang="ja-JP" dirty="0">
                <a:solidFill>
                  <a:schemeClr val="tx1"/>
                </a:solidFill>
              </a:rPr>
              <a:t>548</a:t>
            </a:r>
            <a:r>
              <a:rPr lang="ja-JP" altLang="en-US" dirty="0">
                <a:solidFill>
                  <a:schemeClr val="tx1"/>
                </a:solidFill>
              </a:rPr>
              <a:t>条の</a:t>
            </a:r>
            <a:r>
              <a:rPr lang="en-US" altLang="ja-JP" dirty="0">
                <a:solidFill>
                  <a:schemeClr val="tx1"/>
                </a:solidFill>
              </a:rPr>
              <a:t>2</a:t>
            </a:r>
            <a:r>
              <a:rPr lang="ja-JP" altLang="en-US" dirty="0">
                <a:solidFill>
                  <a:schemeClr val="tx1"/>
                </a:solidFill>
              </a:rPr>
              <a:t>　第</a:t>
            </a:r>
            <a:r>
              <a:rPr lang="en-US" altLang="ja-JP" dirty="0">
                <a:solidFill>
                  <a:schemeClr val="tx1"/>
                </a:solidFill>
              </a:rPr>
              <a:t>2</a:t>
            </a:r>
            <a:r>
              <a:rPr lang="ja-JP" altLang="en-US" dirty="0">
                <a:solidFill>
                  <a:schemeClr val="tx1"/>
                </a:solidFill>
              </a:rPr>
              <a:t>項</a:t>
            </a:r>
          </a:p>
        </p:txBody>
      </p:sp>
      <p:sp>
        <p:nvSpPr>
          <p:cNvPr id="2" name="日付プレースホルダー 1">
            <a:extLst>
              <a:ext uri="{FF2B5EF4-FFF2-40B4-BE49-F238E27FC236}">
                <a16:creationId xmlns:a16="http://schemas.microsoft.com/office/drawing/2014/main" id="{65E2E36F-22CA-40CC-936C-2B7E60211F93}"/>
              </a:ext>
            </a:extLst>
          </p:cNvPr>
          <p:cNvSpPr>
            <a:spLocks noGrp="1"/>
          </p:cNvSpPr>
          <p:nvPr>
            <p:ph type="dt" sz="half" idx="10"/>
          </p:nvPr>
        </p:nvSpPr>
        <p:spPr/>
        <p:txBody>
          <a:bodyPr/>
          <a:lstStyle/>
          <a:p>
            <a:fld id="{7CC39E2E-CE63-4D49-B4DB-C066A425D09F}" type="datetime1">
              <a:rPr kumimoji="1" lang="ja-JP" altLang="en-US" smtClean="0"/>
              <a:t>2021/4/9</a:t>
            </a:fld>
            <a:endParaRPr kumimoji="1" lang="ja-JP" altLang="en-US"/>
          </a:p>
        </p:txBody>
      </p:sp>
      <p:sp>
        <p:nvSpPr>
          <p:cNvPr id="3" name="フッター プレースホルダー 2">
            <a:extLst>
              <a:ext uri="{FF2B5EF4-FFF2-40B4-BE49-F238E27FC236}">
                <a16:creationId xmlns:a16="http://schemas.microsoft.com/office/drawing/2014/main" id="{B31E9EFD-5707-469D-8527-4C599CA948E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C58C1FD3-1601-4115-9B37-34685226EB5B}"/>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spTree>
    <p:extLst>
      <p:ext uri="{BB962C8B-B14F-4D97-AF65-F5344CB8AC3E}">
        <p14:creationId xmlns:p14="http://schemas.microsoft.com/office/powerpoint/2010/main" val="1822695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CD4E78D-E83C-455D-AC1E-8E9475D98759}"/>
              </a:ext>
            </a:extLst>
          </p:cNvPr>
          <p:cNvSpPr>
            <a:spLocks noGrp="1"/>
          </p:cNvSpPr>
          <p:nvPr>
            <p:ph type="title"/>
          </p:nvPr>
        </p:nvSpPr>
        <p:spPr/>
        <p:txBody>
          <a:bodyPr/>
          <a:lstStyle/>
          <a:p>
            <a:pPr>
              <a:lnSpc>
                <a:spcPct val="100000"/>
              </a:lnSpc>
            </a:pPr>
            <a:r>
              <a:rPr lang="ja-JP" altLang="en-US" dirty="0"/>
              <a:t>契約自由の原則（</a:t>
            </a:r>
            <a:r>
              <a:rPr lang="en-US" altLang="ja-JP" dirty="0"/>
              <a:t>1/2</a:t>
            </a:r>
            <a:r>
              <a:rPr lang="ja-JP" altLang="en-US" dirty="0"/>
              <a:t>）</a:t>
            </a:r>
            <a:br>
              <a:rPr lang="en-US" altLang="ja-JP" dirty="0"/>
            </a:br>
            <a:r>
              <a:rPr lang="ja-JP" altLang="en-US" sz="2400" dirty="0"/>
              <a:t>（民法（債権関係）改正による新規定）</a:t>
            </a:r>
            <a:endParaRPr lang="ja-JP" altLang="en-US" dirty="0"/>
          </a:p>
        </p:txBody>
      </p:sp>
      <p:sp>
        <p:nvSpPr>
          <p:cNvPr id="8" name="コンテンツ プレースホルダー 7">
            <a:extLst>
              <a:ext uri="{FF2B5EF4-FFF2-40B4-BE49-F238E27FC236}">
                <a16:creationId xmlns:a16="http://schemas.microsoft.com/office/drawing/2014/main" id="{47A54C38-A029-4EE6-9633-D5381D32C380}"/>
              </a:ext>
            </a:extLst>
          </p:cNvPr>
          <p:cNvSpPr>
            <a:spLocks noGrp="1"/>
          </p:cNvSpPr>
          <p:nvPr>
            <p:ph idx="1"/>
          </p:nvPr>
        </p:nvSpPr>
        <p:spPr/>
        <p:txBody>
          <a:bodyPr>
            <a:normAutofit/>
          </a:bodyPr>
          <a:lstStyle/>
          <a:p>
            <a:r>
              <a:rPr lang="ja-JP" altLang="en-US" dirty="0"/>
              <a:t>民法</a:t>
            </a:r>
            <a:r>
              <a:rPr lang="en-US" altLang="ja-JP" dirty="0"/>
              <a:t>521</a:t>
            </a:r>
            <a:r>
              <a:rPr lang="ja-JP" altLang="en-US" dirty="0"/>
              <a:t>条（契約の締結及び内容の自由）</a:t>
            </a:r>
            <a:endParaRPr lang="en-US" altLang="ja-JP" dirty="0"/>
          </a:p>
          <a:p>
            <a:pPr lvl="1">
              <a:lnSpc>
                <a:spcPct val="100000"/>
              </a:lnSpc>
            </a:pPr>
            <a:r>
              <a:rPr lang="ja-JP" altLang="en-US" dirty="0"/>
              <a:t>①何人も，法令に特別の定めがある場合を除き，契約をするかどうかを自由に決定することができる。 </a:t>
            </a:r>
          </a:p>
          <a:p>
            <a:pPr lvl="1"/>
            <a:r>
              <a:rPr lang="ja-JP" altLang="en-US" dirty="0"/>
              <a:t>②契約の当事者は，法令の制限内において，契約の内容を自由に決定することができる。</a:t>
            </a:r>
            <a:endParaRPr lang="en-US" altLang="ja-JP" dirty="0"/>
          </a:p>
          <a:p>
            <a:r>
              <a:rPr lang="ja-JP" altLang="en-US" dirty="0"/>
              <a:t>民法</a:t>
            </a:r>
            <a:r>
              <a:rPr lang="en-US" altLang="ja-JP" dirty="0"/>
              <a:t>522</a:t>
            </a:r>
            <a:r>
              <a:rPr lang="ja-JP" altLang="en-US" dirty="0"/>
              <a:t>条（契約の成立と方式）</a:t>
            </a:r>
            <a:endParaRPr lang="en-US" altLang="ja-JP" dirty="0"/>
          </a:p>
          <a:p>
            <a:pPr lvl="1"/>
            <a:r>
              <a:rPr lang="ja-JP" altLang="en-US" dirty="0">
                <a:solidFill>
                  <a:schemeClr val="tx1">
                    <a:lumMod val="50000"/>
                    <a:lumOff val="50000"/>
                  </a:schemeClr>
                </a:solidFill>
              </a:rPr>
              <a:t>①契約は，契約の内容を示してその締結を申し入れる意思表示（以下「申込み」という。）に対して相手方が承諾をしたときに成立する。 </a:t>
            </a:r>
          </a:p>
          <a:p>
            <a:pPr lvl="1"/>
            <a:r>
              <a:rPr lang="ja-JP" altLang="en-US" dirty="0"/>
              <a:t>②契約の成立には，法令に特別の定めがある場合を除き，書面の作成その他の方式を具備することを要しない。</a:t>
            </a:r>
          </a:p>
          <a:p>
            <a:pPr lvl="1"/>
            <a:endParaRPr lang="en-US" altLang="ja-JP" dirty="0"/>
          </a:p>
          <a:p>
            <a:pPr lvl="1"/>
            <a:endParaRPr lang="ja-JP" altLang="en-US" dirty="0"/>
          </a:p>
          <a:p>
            <a:pPr lvl="1"/>
            <a:endParaRPr lang="ja-JP" altLang="en-US" dirty="0"/>
          </a:p>
        </p:txBody>
      </p:sp>
      <p:sp>
        <p:nvSpPr>
          <p:cNvPr id="4" name="日付プレースホルダー 3">
            <a:extLst>
              <a:ext uri="{FF2B5EF4-FFF2-40B4-BE49-F238E27FC236}">
                <a16:creationId xmlns:a16="http://schemas.microsoft.com/office/drawing/2014/main" id="{3A969862-AE1A-4189-A886-B85F4E6C22CB}"/>
              </a:ext>
            </a:extLst>
          </p:cNvPr>
          <p:cNvSpPr>
            <a:spLocks noGrp="1"/>
          </p:cNvSpPr>
          <p:nvPr>
            <p:ph type="dt" sz="half" idx="10"/>
          </p:nvPr>
        </p:nvSpPr>
        <p:spPr/>
        <p:txBody>
          <a:bodyPr/>
          <a:lstStyle/>
          <a:p>
            <a:fld id="{51FBE699-0E6B-4ADC-909E-B398FE6EE3B3}" type="datetime1">
              <a:rPr kumimoji="1" lang="ja-JP" altLang="en-US" smtClean="0"/>
              <a:t>2021/4/9</a:t>
            </a:fld>
            <a:endParaRPr kumimoji="1" lang="ja-JP" altLang="en-US"/>
          </a:p>
        </p:txBody>
      </p:sp>
      <p:sp>
        <p:nvSpPr>
          <p:cNvPr id="5" name="フッター プレースホルダー 4">
            <a:extLst>
              <a:ext uri="{FF2B5EF4-FFF2-40B4-BE49-F238E27FC236}">
                <a16:creationId xmlns:a16="http://schemas.microsoft.com/office/drawing/2014/main" id="{C92977AA-6FBB-4CFC-9983-7DB8D820B2B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F1DA4B10-0C64-4D98-A366-75B81023158C}"/>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spTree>
    <p:extLst>
      <p:ext uri="{BB962C8B-B14F-4D97-AF65-F5344CB8AC3E}">
        <p14:creationId xmlns:p14="http://schemas.microsoft.com/office/powerpoint/2010/main" val="250035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1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125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up)">
                                      <p:cBhvr>
                                        <p:cTn id="17" dur="175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up)">
                                      <p:cBhvr>
                                        <p:cTn id="22" dur="1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10631</TotalTime>
  <Words>2109</Words>
  <Application>Microsoft Office PowerPoint</Application>
  <PresentationFormat>ワイド画面</PresentationFormat>
  <Paragraphs>273</Paragraphs>
  <Slides>20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ＭＳ Ｐゴシック</vt:lpstr>
      <vt:lpstr>游ゴシック</vt:lpstr>
      <vt:lpstr>Arial</vt:lpstr>
      <vt:lpstr>Calibri</vt:lpstr>
      <vt:lpstr>Tahoma</vt:lpstr>
      <vt:lpstr>Times New Roman</vt:lpstr>
      <vt:lpstr>Wingdings</vt:lpstr>
      <vt:lpstr>Office テーマ</vt:lpstr>
      <vt:lpstr>契約法総論 講義資料 （第2回）</vt:lpstr>
      <vt:lpstr>加賀山 茂のホームページ</vt:lpstr>
      <vt:lpstr>契約総論の全体像</vt:lpstr>
      <vt:lpstr>PowerPoint プレゼンテーション</vt:lpstr>
      <vt:lpstr>PowerPoint プレゼンテーション</vt:lpstr>
      <vt:lpstr>PowerPoint プレゼンテーション</vt:lpstr>
      <vt:lpstr>PowerPoint プレゼンテーション</vt:lpstr>
      <vt:lpstr>契約自由の原則とその例外</vt:lpstr>
      <vt:lpstr>契約自由の原則（1/2） （民法（債権関係）改正による新規定）</vt:lpstr>
      <vt:lpstr>契約自由の原則（2/2） （民法（債権関係）改正以前からの規定）</vt:lpstr>
      <vt:lpstr>任意規定と契約・慣習との関係</vt:lpstr>
      <vt:lpstr>任意規定と契約・慣習との関係</vt:lpstr>
      <vt:lpstr>任意規定と契約・慣習との関係</vt:lpstr>
      <vt:lpstr>任意規定と契約・慣習との関係</vt:lpstr>
      <vt:lpstr>消費者契約法による契約自由の例外（1/3）</vt:lpstr>
      <vt:lpstr>民法改正による契約自由の例外（2/3）</vt:lpstr>
      <vt:lpstr>契約自由の原則の例外（3/3） （民法（債権関係）改正before/after）</vt:lpstr>
      <vt:lpstr>民法420条（改正後）の解釈の多様化 （改正法の目的が到達されなかった典型例）</vt:lpstr>
      <vt:lpstr>ドイツ民法</vt:lpstr>
      <vt:lpstr>フランス民法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528</cp:revision>
  <dcterms:created xsi:type="dcterms:W3CDTF">2016-03-07T09:34:58Z</dcterms:created>
  <dcterms:modified xsi:type="dcterms:W3CDTF">2021-04-09T05:24:05Z</dcterms:modified>
</cp:coreProperties>
</file>